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4" r:id="rId6"/>
  </p:sldMasterIdLst>
  <p:notesMasterIdLst>
    <p:notesMasterId r:id="rId52"/>
  </p:notesMasterIdLst>
  <p:sldIdLst>
    <p:sldId id="2144328364" r:id="rId7"/>
    <p:sldId id="2144328190" r:id="rId8"/>
    <p:sldId id="2144328411" r:id="rId9"/>
    <p:sldId id="2144328380" r:id="rId10"/>
    <p:sldId id="2144328413" r:id="rId11"/>
    <p:sldId id="2144328401" r:id="rId12"/>
    <p:sldId id="2144328407" r:id="rId13"/>
    <p:sldId id="2144328415" r:id="rId14"/>
    <p:sldId id="2144328235" r:id="rId15"/>
    <p:sldId id="2144328412" r:id="rId16"/>
    <p:sldId id="2144328398" r:id="rId17"/>
    <p:sldId id="2144328394" r:id="rId18"/>
    <p:sldId id="2144328397" r:id="rId19"/>
    <p:sldId id="2144328129" r:id="rId20"/>
    <p:sldId id="2144328354" r:id="rId21"/>
    <p:sldId id="2144328391" r:id="rId22"/>
    <p:sldId id="2144328149" r:id="rId23"/>
    <p:sldId id="2144328263" r:id="rId24"/>
    <p:sldId id="2144328261" r:id="rId25"/>
    <p:sldId id="2144328265" r:id="rId26"/>
    <p:sldId id="2144328143" r:id="rId27"/>
    <p:sldId id="2144328349" r:id="rId28"/>
    <p:sldId id="2144328264" r:id="rId29"/>
    <p:sldId id="2144328346" r:id="rId30"/>
    <p:sldId id="2144328396" r:id="rId31"/>
    <p:sldId id="2144328341" r:id="rId32"/>
    <p:sldId id="2144328416" r:id="rId33"/>
    <p:sldId id="2144328322" r:id="rId34"/>
    <p:sldId id="2144328395" r:id="rId35"/>
    <p:sldId id="2144328316" r:id="rId36"/>
    <p:sldId id="2144328242" r:id="rId37"/>
    <p:sldId id="2144328243" r:id="rId38"/>
    <p:sldId id="2144328244" r:id="rId39"/>
    <p:sldId id="2144328377" r:id="rId40"/>
    <p:sldId id="2144328317" r:id="rId41"/>
    <p:sldId id="2144328318" r:id="rId42"/>
    <p:sldId id="2144328323" r:id="rId43"/>
    <p:sldId id="2144328251" r:id="rId44"/>
    <p:sldId id="2144328356" r:id="rId45"/>
    <p:sldId id="280" r:id="rId46"/>
    <p:sldId id="2144328419" r:id="rId47"/>
    <p:sldId id="2144328157" r:id="rId48"/>
    <p:sldId id="2144327406" r:id="rId49"/>
    <p:sldId id="2144328331" r:id="rId50"/>
    <p:sldId id="2144328269" r:id="rId5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W"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on Wiese" initials="JW" lastIdx="1" clrIdx="0">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D3C8D"/>
    <a:srgbClr val="00C0F3"/>
    <a:srgbClr val="FFE600"/>
    <a:srgbClr val="4EBEA4"/>
    <a:srgbClr val="E2E8F1"/>
    <a:srgbClr val="ACBDCE"/>
    <a:srgbClr val="D0D8E0"/>
    <a:srgbClr val="00BFF2"/>
    <a:srgbClr val="E2E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C7CB5-B4F0-41D4-884E-CDFFDEE7916B}" v="3" dt="2023-01-13T17:03:10.734"/>
    <p1510:client id="{F2F3D734-397F-4E2A-9BB8-70E89590A7EB}" v="2" dt="2023-01-13T18:53:40.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6" autoAdjust="0"/>
    <p:restoredTop sz="94660"/>
  </p:normalViewPr>
  <p:slideViewPr>
    <p:cSldViewPr snapToGrid="0">
      <p:cViewPr varScale="1">
        <p:scale>
          <a:sx n="79" d="100"/>
          <a:sy n="79" d="100"/>
        </p:scale>
        <p:origin x="8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B4E6660C-D898-48CA-B73F-84AFA0B1D36C}"/>
    <pc:docChg chg="undo custSel addSld delSld modSld sldOrd">
      <pc:chgData name="Jason Wiese" userId="4bff8d5b-7de6-4655-b397-69b0afc81113" providerId="ADAL" clId="{B4E6660C-D898-48CA-B73F-84AFA0B1D36C}" dt="2022-09-20T19:14:37.536" v="534" actId="47"/>
      <pc:docMkLst>
        <pc:docMk/>
      </pc:docMkLst>
      <pc:sldChg chg="addSp modSp new mod">
        <pc:chgData name="Jason Wiese" userId="4bff8d5b-7de6-4655-b397-69b0afc81113" providerId="ADAL" clId="{B4E6660C-D898-48CA-B73F-84AFA0B1D36C}" dt="2022-09-20T18:24:49.409" v="377" actId="207"/>
        <pc:sldMkLst>
          <pc:docMk/>
          <pc:sldMk cId="3388225140" sldId="2144328378"/>
        </pc:sldMkLst>
        <pc:spChg chg="add mod">
          <ac:chgData name="Jason Wiese" userId="4bff8d5b-7de6-4655-b397-69b0afc81113" providerId="ADAL" clId="{B4E6660C-D898-48CA-B73F-84AFA0B1D36C}" dt="2022-09-20T18:24:49.409" v="377" actId="207"/>
          <ac:spMkLst>
            <pc:docMk/>
            <pc:sldMk cId="3388225140" sldId="2144328378"/>
            <ac:spMk id="2" creationId="{C9515C35-0763-1405-C5F8-51448BB08893}"/>
          </ac:spMkLst>
        </pc:spChg>
      </pc:sldChg>
      <pc:sldChg chg="del">
        <pc:chgData name="Jason Wiese" userId="4bff8d5b-7de6-4655-b397-69b0afc81113" providerId="ADAL" clId="{B4E6660C-D898-48CA-B73F-84AFA0B1D36C}" dt="2022-09-20T19:09:29.317" v="427" actId="47"/>
        <pc:sldMkLst>
          <pc:docMk/>
          <pc:sldMk cId="501979700" sldId="2144328379"/>
        </pc:sldMkLst>
      </pc:sldChg>
      <pc:sldChg chg="del">
        <pc:chgData name="Jason Wiese" userId="4bff8d5b-7de6-4655-b397-69b0afc81113" providerId="ADAL" clId="{B4E6660C-D898-48CA-B73F-84AFA0B1D36C}" dt="2022-09-20T19:14:29.798" v="533" actId="47"/>
        <pc:sldMkLst>
          <pc:docMk/>
          <pc:sldMk cId="2727068714" sldId="2144328380"/>
        </pc:sldMkLst>
      </pc:sldChg>
      <pc:sldChg chg="del">
        <pc:chgData name="Jason Wiese" userId="4bff8d5b-7de6-4655-b397-69b0afc81113" providerId="ADAL" clId="{B4E6660C-D898-48CA-B73F-84AFA0B1D36C}" dt="2022-09-20T19:14:37.536" v="534" actId="47"/>
        <pc:sldMkLst>
          <pc:docMk/>
          <pc:sldMk cId="2949642067" sldId="2144328383"/>
        </pc:sldMkLst>
      </pc:sldChg>
      <pc:sldChg chg="addSp delSp modSp mod">
        <pc:chgData name="Jason Wiese" userId="4bff8d5b-7de6-4655-b397-69b0afc81113" providerId="ADAL" clId="{B4E6660C-D898-48CA-B73F-84AFA0B1D36C}" dt="2022-09-20T19:00:17.604" v="426" actId="1036"/>
        <pc:sldMkLst>
          <pc:docMk/>
          <pc:sldMk cId="2326809283" sldId="2144328384"/>
        </pc:sldMkLst>
        <pc:spChg chg="mod">
          <ac:chgData name="Jason Wiese" userId="4bff8d5b-7de6-4655-b397-69b0afc81113" providerId="ADAL" clId="{B4E6660C-D898-48CA-B73F-84AFA0B1D36C}" dt="2022-09-20T19:00:08.524" v="417" actId="1036"/>
          <ac:spMkLst>
            <pc:docMk/>
            <pc:sldMk cId="2326809283" sldId="2144328384"/>
            <ac:spMk id="2" creationId="{5DBE3E21-A029-F815-6A55-94512B5786A5}"/>
          </ac:spMkLst>
        </pc:spChg>
        <pc:spChg chg="add del mod">
          <ac:chgData name="Jason Wiese" userId="4bff8d5b-7de6-4655-b397-69b0afc81113" providerId="ADAL" clId="{B4E6660C-D898-48CA-B73F-84AFA0B1D36C}" dt="2022-09-20T18:59:34.149" v="392" actId="21"/>
          <ac:spMkLst>
            <pc:docMk/>
            <pc:sldMk cId="2326809283" sldId="2144328384"/>
            <ac:spMk id="4" creationId="{B0C4A068-64A6-27EA-D3A3-9B8C61E1B43D}"/>
          </ac:spMkLst>
        </pc:spChg>
        <pc:spChg chg="mod">
          <ac:chgData name="Jason Wiese" userId="4bff8d5b-7de6-4655-b397-69b0afc81113" providerId="ADAL" clId="{B4E6660C-D898-48CA-B73F-84AFA0B1D36C}" dt="2022-09-20T18:59:29.924" v="391" actId="14100"/>
          <ac:spMkLst>
            <pc:docMk/>
            <pc:sldMk cId="2326809283" sldId="2144328384"/>
            <ac:spMk id="8" creationId="{C8C88E02-F6D0-44F0-B46B-CFF324F72288}"/>
          </ac:spMkLst>
        </pc:spChg>
        <pc:spChg chg="mod">
          <ac:chgData name="Jason Wiese" userId="4bff8d5b-7de6-4655-b397-69b0afc81113" providerId="ADAL" clId="{B4E6660C-D898-48CA-B73F-84AFA0B1D36C}" dt="2022-09-20T19:00:08.524" v="417" actId="1036"/>
          <ac:spMkLst>
            <pc:docMk/>
            <pc:sldMk cId="2326809283" sldId="2144328384"/>
            <ac:spMk id="13" creationId="{1AB4DDAD-DECD-65F6-00FF-40FA02C91F96}"/>
          </ac:spMkLst>
        </pc:spChg>
        <pc:spChg chg="mod">
          <ac:chgData name="Jason Wiese" userId="4bff8d5b-7de6-4655-b397-69b0afc81113" providerId="ADAL" clId="{B4E6660C-D898-48CA-B73F-84AFA0B1D36C}" dt="2022-09-20T19:00:08.524" v="417" actId="1036"/>
          <ac:spMkLst>
            <pc:docMk/>
            <pc:sldMk cId="2326809283" sldId="2144328384"/>
            <ac:spMk id="16" creationId="{0F1E43E9-670D-4C29-A239-358453865679}"/>
          </ac:spMkLst>
        </pc:spChg>
        <pc:spChg chg="mod">
          <ac:chgData name="Jason Wiese" userId="4bff8d5b-7de6-4655-b397-69b0afc81113" providerId="ADAL" clId="{B4E6660C-D898-48CA-B73F-84AFA0B1D36C}" dt="2022-09-20T19:00:08.524" v="417" actId="1036"/>
          <ac:spMkLst>
            <pc:docMk/>
            <pc:sldMk cId="2326809283" sldId="2144328384"/>
            <ac:spMk id="18" creationId="{20F0BFC5-26B4-2B36-5995-2E6EC2747994}"/>
          </ac:spMkLst>
        </pc:spChg>
        <pc:spChg chg="mod">
          <ac:chgData name="Jason Wiese" userId="4bff8d5b-7de6-4655-b397-69b0afc81113" providerId="ADAL" clId="{B4E6660C-D898-48CA-B73F-84AFA0B1D36C}" dt="2022-09-20T19:00:17.604" v="426" actId="1036"/>
          <ac:spMkLst>
            <pc:docMk/>
            <pc:sldMk cId="2326809283" sldId="2144328384"/>
            <ac:spMk id="19" creationId="{9A9D1BF6-AD8F-A195-13CB-C33FB4A5BA6F}"/>
          </ac:spMkLst>
        </pc:spChg>
        <pc:spChg chg="mod">
          <ac:chgData name="Jason Wiese" userId="4bff8d5b-7de6-4655-b397-69b0afc81113" providerId="ADAL" clId="{B4E6660C-D898-48CA-B73F-84AFA0B1D36C}" dt="2022-09-20T19:00:17.604" v="426" actId="1036"/>
          <ac:spMkLst>
            <pc:docMk/>
            <pc:sldMk cId="2326809283" sldId="2144328384"/>
            <ac:spMk id="20" creationId="{601DE142-DF5A-F541-10BD-1910191A20F2}"/>
          </ac:spMkLst>
        </pc:spChg>
        <pc:spChg chg="mod">
          <ac:chgData name="Jason Wiese" userId="4bff8d5b-7de6-4655-b397-69b0afc81113" providerId="ADAL" clId="{B4E6660C-D898-48CA-B73F-84AFA0B1D36C}" dt="2022-09-20T19:00:17.604" v="426" actId="1036"/>
          <ac:spMkLst>
            <pc:docMk/>
            <pc:sldMk cId="2326809283" sldId="2144328384"/>
            <ac:spMk id="21" creationId="{6791D92D-59DF-41E4-859F-90D25F306478}"/>
          </ac:spMkLst>
        </pc:spChg>
        <pc:spChg chg="mod">
          <ac:chgData name="Jason Wiese" userId="4bff8d5b-7de6-4655-b397-69b0afc81113" providerId="ADAL" clId="{B4E6660C-D898-48CA-B73F-84AFA0B1D36C}" dt="2022-09-20T19:00:08.524" v="417" actId="1036"/>
          <ac:spMkLst>
            <pc:docMk/>
            <pc:sldMk cId="2326809283" sldId="2144328384"/>
            <ac:spMk id="22" creationId="{DB1EDD5C-2A5D-85D2-3211-E95F5E01AA93}"/>
          </ac:spMkLst>
        </pc:spChg>
        <pc:picChg chg="mod">
          <ac:chgData name="Jason Wiese" userId="4bff8d5b-7de6-4655-b397-69b0afc81113" providerId="ADAL" clId="{B4E6660C-D898-48CA-B73F-84AFA0B1D36C}" dt="2022-09-20T19:00:08.524" v="417" actId="1036"/>
          <ac:picMkLst>
            <pc:docMk/>
            <pc:sldMk cId="2326809283" sldId="2144328384"/>
            <ac:picMk id="3" creationId="{A5910813-D240-7F67-C4F2-3FC23AAC5CB1}"/>
          </ac:picMkLst>
        </pc:picChg>
        <pc:picChg chg="mod">
          <ac:chgData name="Jason Wiese" userId="4bff8d5b-7de6-4655-b397-69b0afc81113" providerId="ADAL" clId="{B4E6660C-D898-48CA-B73F-84AFA0B1D36C}" dt="2022-09-20T19:00:08.524" v="417" actId="1036"/>
          <ac:picMkLst>
            <pc:docMk/>
            <pc:sldMk cId="2326809283" sldId="2144328384"/>
            <ac:picMk id="7" creationId="{753553E0-698B-B5C1-C198-8993E54C6480}"/>
          </ac:picMkLst>
        </pc:picChg>
        <pc:picChg chg="mod">
          <ac:chgData name="Jason Wiese" userId="4bff8d5b-7de6-4655-b397-69b0afc81113" providerId="ADAL" clId="{B4E6660C-D898-48CA-B73F-84AFA0B1D36C}" dt="2022-09-20T19:00:08.524" v="417" actId="1036"/>
          <ac:picMkLst>
            <pc:docMk/>
            <pc:sldMk cId="2326809283" sldId="2144328384"/>
            <ac:picMk id="14" creationId="{D2D0B764-C408-D036-0BB4-F56CC7D12B0B}"/>
          </ac:picMkLst>
        </pc:picChg>
        <pc:picChg chg="mod">
          <ac:chgData name="Jason Wiese" userId="4bff8d5b-7de6-4655-b397-69b0afc81113" providerId="ADAL" clId="{B4E6660C-D898-48CA-B73F-84AFA0B1D36C}" dt="2022-09-20T19:00:08.524" v="417" actId="1036"/>
          <ac:picMkLst>
            <pc:docMk/>
            <pc:sldMk cId="2326809283" sldId="2144328384"/>
            <ac:picMk id="23" creationId="{90FFEEA5-16F9-5909-B296-1903149B0E7B}"/>
          </ac:picMkLst>
        </pc:picChg>
        <pc:picChg chg="mod">
          <ac:chgData name="Jason Wiese" userId="4bff8d5b-7de6-4655-b397-69b0afc81113" providerId="ADAL" clId="{B4E6660C-D898-48CA-B73F-84AFA0B1D36C}" dt="2022-09-20T19:00:17.604" v="426" actId="1036"/>
          <ac:picMkLst>
            <pc:docMk/>
            <pc:sldMk cId="2326809283" sldId="2144328384"/>
            <ac:picMk id="26" creationId="{B5AC9DAD-4DDF-7018-6419-D0956A04D197}"/>
          </ac:picMkLst>
        </pc:picChg>
        <pc:picChg chg="mod">
          <ac:chgData name="Jason Wiese" userId="4bff8d5b-7de6-4655-b397-69b0afc81113" providerId="ADAL" clId="{B4E6660C-D898-48CA-B73F-84AFA0B1D36C}" dt="2022-09-20T19:00:17.604" v="426" actId="1036"/>
          <ac:picMkLst>
            <pc:docMk/>
            <pc:sldMk cId="2326809283" sldId="2144328384"/>
            <ac:picMk id="28" creationId="{C7C29F38-0EE9-476B-B9A0-CCA24873B92F}"/>
          </ac:picMkLst>
        </pc:picChg>
        <pc:picChg chg="mod">
          <ac:chgData name="Jason Wiese" userId="4bff8d5b-7de6-4655-b397-69b0afc81113" providerId="ADAL" clId="{B4E6660C-D898-48CA-B73F-84AFA0B1D36C}" dt="2022-09-20T19:00:17.604" v="426" actId="1036"/>
          <ac:picMkLst>
            <pc:docMk/>
            <pc:sldMk cId="2326809283" sldId="2144328384"/>
            <ac:picMk id="30" creationId="{9AE4C3F1-9910-7200-2D3C-B04995FA52D2}"/>
          </ac:picMkLst>
        </pc:picChg>
      </pc:sldChg>
      <pc:sldChg chg="addSp delSp modSp mod">
        <pc:chgData name="Jason Wiese" userId="4bff8d5b-7de6-4655-b397-69b0afc81113" providerId="ADAL" clId="{B4E6660C-D898-48CA-B73F-84AFA0B1D36C}" dt="2022-09-20T19:12:23.304" v="491" actId="1036"/>
        <pc:sldMkLst>
          <pc:docMk/>
          <pc:sldMk cId="2704558064" sldId="2144328385"/>
        </pc:sldMkLst>
        <pc:spChg chg="add del mod">
          <ac:chgData name="Jason Wiese" userId="4bff8d5b-7de6-4655-b397-69b0afc81113" providerId="ADAL" clId="{B4E6660C-D898-48CA-B73F-84AFA0B1D36C}" dt="2022-09-20T19:10:17.354" v="432" actId="478"/>
          <ac:spMkLst>
            <pc:docMk/>
            <pc:sldMk cId="2704558064" sldId="2144328385"/>
            <ac:spMk id="2" creationId="{F6A02D9F-BB74-3E11-2E66-1BB90323DC2E}"/>
          </ac:spMkLst>
        </pc:spChg>
        <pc:spChg chg="mod">
          <ac:chgData name="Jason Wiese" userId="4bff8d5b-7de6-4655-b397-69b0afc81113" providerId="ADAL" clId="{B4E6660C-D898-48CA-B73F-84AFA0B1D36C}" dt="2022-09-20T19:12:05.761" v="487" actId="1036"/>
          <ac:spMkLst>
            <pc:docMk/>
            <pc:sldMk cId="2704558064" sldId="2144328385"/>
            <ac:spMk id="4" creationId="{9301970E-18E9-B8B4-84A4-6BE79E3B367C}"/>
          </ac:spMkLst>
        </pc:spChg>
        <pc:spChg chg="mod">
          <ac:chgData name="Jason Wiese" userId="4bff8d5b-7de6-4655-b397-69b0afc81113" providerId="ADAL" clId="{B4E6660C-D898-48CA-B73F-84AFA0B1D36C}" dt="2022-09-20T19:12:23.304" v="491" actId="1036"/>
          <ac:spMkLst>
            <pc:docMk/>
            <pc:sldMk cId="2704558064" sldId="2144328385"/>
            <ac:spMk id="6" creationId="{616F360D-8599-59AE-DD10-CAA9E1329538}"/>
          </ac:spMkLst>
        </pc:spChg>
        <pc:spChg chg="mod">
          <ac:chgData name="Jason Wiese" userId="4bff8d5b-7de6-4655-b397-69b0afc81113" providerId="ADAL" clId="{B4E6660C-D898-48CA-B73F-84AFA0B1D36C}" dt="2022-09-20T19:10:13.874" v="431" actId="14100"/>
          <ac:spMkLst>
            <pc:docMk/>
            <pc:sldMk cId="2704558064" sldId="2144328385"/>
            <ac:spMk id="8" creationId="{C8C88E02-F6D0-44F0-B46B-CFF324F72288}"/>
          </ac:spMkLst>
        </pc:spChg>
        <pc:spChg chg="mod">
          <ac:chgData name="Jason Wiese" userId="4bff8d5b-7de6-4655-b397-69b0afc81113" providerId="ADAL" clId="{B4E6660C-D898-48CA-B73F-84AFA0B1D36C}" dt="2022-09-20T19:12:05.761" v="487" actId="1036"/>
          <ac:spMkLst>
            <pc:docMk/>
            <pc:sldMk cId="2704558064" sldId="2144328385"/>
            <ac:spMk id="13" creationId="{1AB4DDAD-DECD-65F6-00FF-40FA02C91F96}"/>
          </ac:spMkLst>
        </pc:spChg>
        <pc:spChg chg="mod">
          <ac:chgData name="Jason Wiese" userId="4bff8d5b-7de6-4655-b397-69b0afc81113" providerId="ADAL" clId="{B4E6660C-D898-48CA-B73F-84AFA0B1D36C}" dt="2022-09-20T19:12:05.761" v="487" actId="1036"/>
          <ac:spMkLst>
            <pc:docMk/>
            <pc:sldMk cId="2704558064" sldId="2144328385"/>
            <ac:spMk id="16" creationId="{0F1E43E9-670D-4C29-A239-358453865679}"/>
          </ac:spMkLst>
        </pc:spChg>
        <pc:spChg chg="mod">
          <ac:chgData name="Jason Wiese" userId="4bff8d5b-7de6-4655-b397-69b0afc81113" providerId="ADAL" clId="{B4E6660C-D898-48CA-B73F-84AFA0B1D36C}" dt="2022-09-20T19:12:05.761" v="487" actId="1036"/>
          <ac:spMkLst>
            <pc:docMk/>
            <pc:sldMk cId="2704558064" sldId="2144328385"/>
            <ac:spMk id="18" creationId="{20F0BFC5-26B4-2B36-5995-2E6EC2747994}"/>
          </ac:spMkLst>
        </pc:spChg>
        <pc:spChg chg="mod">
          <ac:chgData name="Jason Wiese" userId="4bff8d5b-7de6-4655-b397-69b0afc81113" providerId="ADAL" clId="{B4E6660C-D898-48CA-B73F-84AFA0B1D36C}" dt="2022-09-20T19:12:23.304" v="491" actId="1036"/>
          <ac:spMkLst>
            <pc:docMk/>
            <pc:sldMk cId="2704558064" sldId="2144328385"/>
            <ac:spMk id="19" creationId="{9A9D1BF6-AD8F-A195-13CB-C33FB4A5BA6F}"/>
          </ac:spMkLst>
        </pc:spChg>
        <pc:spChg chg="mod">
          <ac:chgData name="Jason Wiese" userId="4bff8d5b-7de6-4655-b397-69b0afc81113" providerId="ADAL" clId="{B4E6660C-D898-48CA-B73F-84AFA0B1D36C}" dt="2022-09-20T19:12:23.304" v="491" actId="1036"/>
          <ac:spMkLst>
            <pc:docMk/>
            <pc:sldMk cId="2704558064" sldId="2144328385"/>
            <ac:spMk id="21" creationId="{6791D92D-59DF-41E4-859F-90D25F306478}"/>
          </ac:spMkLst>
        </pc:spChg>
        <pc:spChg chg="mod">
          <ac:chgData name="Jason Wiese" userId="4bff8d5b-7de6-4655-b397-69b0afc81113" providerId="ADAL" clId="{B4E6660C-D898-48CA-B73F-84AFA0B1D36C}" dt="2022-09-20T19:12:05.761" v="487" actId="1036"/>
          <ac:spMkLst>
            <pc:docMk/>
            <pc:sldMk cId="2704558064" sldId="2144328385"/>
            <ac:spMk id="22" creationId="{DB1EDD5C-2A5D-85D2-3211-E95F5E01AA93}"/>
          </ac:spMkLst>
        </pc:spChg>
        <pc:picChg chg="mod">
          <ac:chgData name="Jason Wiese" userId="4bff8d5b-7de6-4655-b397-69b0afc81113" providerId="ADAL" clId="{B4E6660C-D898-48CA-B73F-84AFA0B1D36C}" dt="2022-09-20T19:12:05.761" v="487" actId="1036"/>
          <ac:picMkLst>
            <pc:docMk/>
            <pc:sldMk cId="2704558064" sldId="2144328385"/>
            <ac:picMk id="5" creationId="{980FC163-2E91-61A8-1598-A748190990D9}"/>
          </ac:picMkLst>
        </pc:picChg>
        <pc:picChg chg="mod">
          <ac:chgData name="Jason Wiese" userId="4bff8d5b-7de6-4655-b397-69b0afc81113" providerId="ADAL" clId="{B4E6660C-D898-48CA-B73F-84AFA0B1D36C}" dt="2022-09-20T19:12:05.761" v="487" actId="1036"/>
          <ac:picMkLst>
            <pc:docMk/>
            <pc:sldMk cId="2704558064" sldId="2144328385"/>
            <ac:picMk id="7" creationId="{753553E0-698B-B5C1-C198-8993E54C6480}"/>
          </ac:picMkLst>
        </pc:picChg>
        <pc:picChg chg="mod">
          <ac:chgData name="Jason Wiese" userId="4bff8d5b-7de6-4655-b397-69b0afc81113" providerId="ADAL" clId="{B4E6660C-D898-48CA-B73F-84AFA0B1D36C}" dt="2022-09-20T19:12:23.304" v="491" actId="1036"/>
          <ac:picMkLst>
            <pc:docMk/>
            <pc:sldMk cId="2704558064" sldId="2144328385"/>
            <ac:picMk id="9" creationId="{0C584034-6CA8-E987-2C93-C484AA9D548C}"/>
          </ac:picMkLst>
        </pc:picChg>
        <pc:picChg chg="mod">
          <ac:chgData name="Jason Wiese" userId="4bff8d5b-7de6-4655-b397-69b0afc81113" providerId="ADAL" clId="{B4E6660C-D898-48CA-B73F-84AFA0B1D36C}" dt="2022-09-20T19:12:05.761" v="487" actId="1036"/>
          <ac:picMkLst>
            <pc:docMk/>
            <pc:sldMk cId="2704558064" sldId="2144328385"/>
            <ac:picMk id="14" creationId="{D2D0B764-C408-D036-0BB4-F56CC7D12B0B}"/>
          </ac:picMkLst>
        </pc:picChg>
        <pc:picChg chg="mod">
          <ac:chgData name="Jason Wiese" userId="4bff8d5b-7de6-4655-b397-69b0afc81113" providerId="ADAL" clId="{B4E6660C-D898-48CA-B73F-84AFA0B1D36C}" dt="2022-09-20T19:12:05.761" v="487" actId="1036"/>
          <ac:picMkLst>
            <pc:docMk/>
            <pc:sldMk cId="2704558064" sldId="2144328385"/>
            <ac:picMk id="23" creationId="{90FFEEA5-16F9-5909-B296-1903149B0E7B}"/>
          </ac:picMkLst>
        </pc:picChg>
        <pc:picChg chg="mod">
          <ac:chgData name="Jason Wiese" userId="4bff8d5b-7de6-4655-b397-69b0afc81113" providerId="ADAL" clId="{B4E6660C-D898-48CA-B73F-84AFA0B1D36C}" dt="2022-09-20T19:12:23.304" v="491" actId="1036"/>
          <ac:picMkLst>
            <pc:docMk/>
            <pc:sldMk cId="2704558064" sldId="2144328385"/>
            <ac:picMk id="26" creationId="{B5AC9DAD-4DDF-7018-6419-D0956A04D197}"/>
          </ac:picMkLst>
        </pc:picChg>
        <pc:picChg chg="mod">
          <ac:chgData name="Jason Wiese" userId="4bff8d5b-7de6-4655-b397-69b0afc81113" providerId="ADAL" clId="{B4E6660C-D898-48CA-B73F-84AFA0B1D36C}" dt="2022-09-20T19:12:23.304" v="491" actId="1036"/>
          <ac:picMkLst>
            <pc:docMk/>
            <pc:sldMk cId="2704558064" sldId="2144328385"/>
            <ac:picMk id="30" creationId="{9AE4C3F1-9910-7200-2D3C-B04995FA52D2}"/>
          </ac:picMkLst>
        </pc:picChg>
      </pc:sldChg>
      <pc:sldChg chg="addSp delSp modSp mod">
        <pc:chgData name="Jason Wiese" userId="4bff8d5b-7de6-4655-b397-69b0afc81113" providerId="ADAL" clId="{B4E6660C-D898-48CA-B73F-84AFA0B1D36C}" dt="2022-09-20T19:14:05.495" v="530" actId="1036"/>
        <pc:sldMkLst>
          <pc:docMk/>
          <pc:sldMk cId="107337572" sldId="2144328386"/>
        </pc:sldMkLst>
        <pc:spChg chg="mod">
          <ac:chgData name="Jason Wiese" userId="4bff8d5b-7de6-4655-b397-69b0afc81113" providerId="ADAL" clId="{B4E6660C-D898-48CA-B73F-84AFA0B1D36C}" dt="2022-09-20T19:12:45.840" v="493" actId="1035"/>
          <ac:spMkLst>
            <pc:docMk/>
            <pc:sldMk cId="107337572" sldId="2144328386"/>
            <ac:spMk id="2" creationId="{BEFA6EF4-3773-C5C9-399B-4C850AD8EA15}"/>
          </ac:spMkLst>
        </pc:spChg>
        <pc:spChg chg="mod">
          <ac:chgData name="Jason Wiese" userId="4bff8d5b-7de6-4655-b397-69b0afc81113" providerId="ADAL" clId="{B4E6660C-D898-48CA-B73F-84AFA0B1D36C}" dt="2022-09-20T19:12:45.840" v="493" actId="1035"/>
          <ac:spMkLst>
            <pc:docMk/>
            <pc:sldMk cId="107337572" sldId="2144328386"/>
            <ac:spMk id="3" creationId="{385371A0-034C-5726-E562-68B03FF340D7}"/>
          </ac:spMkLst>
        </pc:spChg>
        <pc:spChg chg="mod">
          <ac:chgData name="Jason Wiese" userId="4bff8d5b-7de6-4655-b397-69b0afc81113" providerId="ADAL" clId="{B4E6660C-D898-48CA-B73F-84AFA0B1D36C}" dt="2022-09-20T19:12:45.840" v="493" actId="1035"/>
          <ac:spMkLst>
            <pc:docMk/>
            <pc:sldMk cId="107337572" sldId="2144328386"/>
            <ac:spMk id="4" creationId="{2169FF9D-39DA-C676-3832-6A1849FD0270}"/>
          </ac:spMkLst>
        </pc:spChg>
        <pc:spChg chg="mod">
          <ac:chgData name="Jason Wiese" userId="4bff8d5b-7de6-4655-b397-69b0afc81113" providerId="ADAL" clId="{B4E6660C-D898-48CA-B73F-84AFA0B1D36C}" dt="2022-09-20T19:14:05.495" v="530" actId="1036"/>
          <ac:spMkLst>
            <pc:docMk/>
            <pc:sldMk cId="107337572" sldId="2144328386"/>
            <ac:spMk id="6" creationId="{C21F2250-513F-E6F2-7456-CCD6A6BE0D13}"/>
          </ac:spMkLst>
        </pc:spChg>
        <pc:spChg chg="add del mod">
          <ac:chgData name="Jason Wiese" userId="4bff8d5b-7de6-4655-b397-69b0afc81113" providerId="ADAL" clId="{B4E6660C-D898-48CA-B73F-84AFA0B1D36C}" dt="2022-09-20T19:10:34.903" v="450" actId="478"/>
          <ac:spMkLst>
            <pc:docMk/>
            <pc:sldMk cId="107337572" sldId="2144328386"/>
            <ac:spMk id="7" creationId="{40697CBE-0D5E-F56B-FE2A-0CED65458EDB}"/>
          </ac:spMkLst>
        </pc:spChg>
        <pc:spChg chg="mod">
          <ac:chgData name="Jason Wiese" userId="4bff8d5b-7de6-4655-b397-69b0afc81113" providerId="ADAL" clId="{B4E6660C-D898-48CA-B73F-84AFA0B1D36C}" dt="2022-09-20T19:11:15.822" v="477" actId="14100"/>
          <ac:spMkLst>
            <pc:docMk/>
            <pc:sldMk cId="107337572" sldId="2144328386"/>
            <ac:spMk id="8" creationId="{C8C88E02-F6D0-44F0-B46B-CFF324F72288}"/>
          </ac:spMkLst>
        </pc:spChg>
        <pc:spChg chg="add del mod">
          <ac:chgData name="Jason Wiese" userId="4bff8d5b-7de6-4655-b397-69b0afc81113" providerId="ADAL" clId="{B4E6660C-D898-48CA-B73F-84AFA0B1D36C}" dt="2022-09-20T19:11:17.354" v="478" actId="478"/>
          <ac:spMkLst>
            <pc:docMk/>
            <pc:sldMk cId="107337572" sldId="2144328386"/>
            <ac:spMk id="13" creationId="{2D544500-F818-C668-FEFF-4B0D0EA01A75}"/>
          </ac:spMkLst>
        </pc:spChg>
        <pc:spChg chg="mod">
          <ac:chgData name="Jason Wiese" userId="4bff8d5b-7de6-4655-b397-69b0afc81113" providerId="ADAL" clId="{B4E6660C-D898-48CA-B73F-84AFA0B1D36C}" dt="2022-09-20T19:12:45.840" v="493" actId="1035"/>
          <ac:spMkLst>
            <pc:docMk/>
            <pc:sldMk cId="107337572" sldId="2144328386"/>
            <ac:spMk id="18" creationId="{20F0BFC5-26B4-2B36-5995-2E6EC2747994}"/>
          </ac:spMkLst>
        </pc:spChg>
        <pc:spChg chg="mod">
          <ac:chgData name="Jason Wiese" userId="4bff8d5b-7de6-4655-b397-69b0afc81113" providerId="ADAL" clId="{B4E6660C-D898-48CA-B73F-84AFA0B1D36C}" dt="2022-09-20T19:14:05.495" v="530" actId="1036"/>
          <ac:spMkLst>
            <pc:docMk/>
            <pc:sldMk cId="107337572" sldId="2144328386"/>
            <ac:spMk id="20" creationId="{601DE142-DF5A-F541-10BD-1910191A20F2}"/>
          </ac:spMkLst>
        </pc:spChg>
        <pc:spChg chg="mod">
          <ac:chgData name="Jason Wiese" userId="4bff8d5b-7de6-4655-b397-69b0afc81113" providerId="ADAL" clId="{B4E6660C-D898-48CA-B73F-84AFA0B1D36C}" dt="2022-09-20T19:14:05.495" v="530" actId="1036"/>
          <ac:spMkLst>
            <pc:docMk/>
            <pc:sldMk cId="107337572" sldId="2144328386"/>
            <ac:spMk id="21" creationId="{6791D92D-59DF-41E4-859F-90D25F306478}"/>
          </ac:spMkLst>
        </pc:spChg>
        <pc:spChg chg="mod">
          <ac:chgData name="Jason Wiese" userId="4bff8d5b-7de6-4655-b397-69b0afc81113" providerId="ADAL" clId="{B4E6660C-D898-48CA-B73F-84AFA0B1D36C}" dt="2022-09-20T19:12:45.840" v="493" actId="1035"/>
          <ac:spMkLst>
            <pc:docMk/>
            <pc:sldMk cId="107337572" sldId="2144328386"/>
            <ac:spMk id="22" creationId="{DB1EDD5C-2A5D-85D2-3211-E95F5E01AA93}"/>
          </ac:spMkLst>
        </pc:spChg>
        <pc:picChg chg="mod">
          <ac:chgData name="Jason Wiese" userId="4bff8d5b-7de6-4655-b397-69b0afc81113" providerId="ADAL" clId="{B4E6660C-D898-48CA-B73F-84AFA0B1D36C}" dt="2022-09-20T19:12:45.840" v="493" actId="1035"/>
          <ac:picMkLst>
            <pc:docMk/>
            <pc:sldMk cId="107337572" sldId="2144328386"/>
            <ac:picMk id="5" creationId="{7A363369-53E1-3955-9B37-92143A8F969D}"/>
          </ac:picMkLst>
        </pc:picChg>
        <pc:picChg chg="mod">
          <ac:chgData name="Jason Wiese" userId="4bff8d5b-7de6-4655-b397-69b0afc81113" providerId="ADAL" clId="{B4E6660C-D898-48CA-B73F-84AFA0B1D36C}" dt="2022-09-20T19:12:45.840" v="493" actId="1035"/>
          <ac:picMkLst>
            <pc:docMk/>
            <pc:sldMk cId="107337572" sldId="2144328386"/>
            <ac:picMk id="9" creationId="{DC8BDF11-453A-1E6B-91AE-4C0AB1EE35AC}"/>
          </ac:picMkLst>
        </pc:picChg>
        <pc:picChg chg="mod">
          <ac:chgData name="Jason Wiese" userId="4bff8d5b-7de6-4655-b397-69b0afc81113" providerId="ADAL" clId="{B4E6660C-D898-48CA-B73F-84AFA0B1D36C}" dt="2022-09-20T19:12:45.840" v="493" actId="1035"/>
          <ac:picMkLst>
            <pc:docMk/>
            <pc:sldMk cId="107337572" sldId="2144328386"/>
            <ac:picMk id="10" creationId="{369F13A9-202A-8739-BE93-E2C816E38D92}"/>
          </ac:picMkLst>
        </pc:picChg>
        <pc:picChg chg="mod">
          <ac:chgData name="Jason Wiese" userId="4bff8d5b-7de6-4655-b397-69b0afc81113" providerId="ADAL" clId="{B4E6660C-D898-48CA-B73F-84AFA0B1D36C}" dt="2022-09-20T19:14:05.495" v="530" actId="1036"/>
          <ac:picMkLst>
            <pc:docMk/>
            <pc:sldMk cId="107337572" sldId="2144328386"/>
            <ac:picMk id="17" creationId="{4C02962F-8CB3-F432-27CB-D493B7636BEF}"/>
          </ac:picMkLst>
        </pc:picChg>
        <pc:picChg chg="mod">
          <ac:chgData name="Jason Wiese" userId="4bff8d5b-7de6-4655-b397-69b0afc81113" providerId="ADAL" clId="{B4E6660C-D898-48CA-B73F-84AFA0B1D36C}" dt="2022-09-20T19:12:45.840" v="493" actId="1035"/>
          <ac:picMkLst>
            <pc:docMk/>
            <pc:sldMk cId="107337572" sldId="2144328386"/>
            <ac:picMk id="23" creationId="{90FFEEA5-16F9-5909-B296-1903149B0E7B}"/>
          </ac:picMkLst>
        </pc:picChg>
        <pc:picChg chg="mod">
          <ac:chgData name="Jason Wiese" userId="4bff8d5b-7de6-4655-b397-69b0afc81113" providerId="ADAL" clId="{B4E6660C-D898-48CA-B73F-84AFA0B1D36C}" dt="2022-09-20T19:14:05.495" v="530" actId="1036"/>
          <ac:picMkLst>
            <pc:docMk/>
            <pc:sldMk cId="107337572" sldId="2144328386"/>
            <ac:picMk id="28" creationId="{C7C29F38-0EE9-476B-B9A0-CCA24873B92F}"/>
          </ac:picMkLst>
        </pc:picChg>
        <pc:picChg chg="mod">
          <ac:chgData name="Jason Wiese" userId="4bff8d5b-7de6-4655-b397-69b0afc81113" providerId="ADAL" clId="{B4E6660C-D898-48CA-B73F-84AFA0B1D36C}" dt="2022-09-20T19:14:05.495" v="530" actId="1036"/>
          <ac:picMkLst>
            <pc:docMk/>
            <pc:sldMk cId="107337572" sldId="2144328386"/>
            <ac:picMk id="30" creationId="{9AE4C3F1-9910-7200-2D3C-B04995FA52D2}"/>
          </ac:picMkLst>
        </pc:picChg>
      </pc:sldChg>
      <pc:sldChg chg="addSp delSp modSp mod">
        <pc:chgData name="Jason Wiese" userId="4bff8d5b-7de6-4655-b397-69b0afc81113" providerId="ADAL" clId="{B4E6660C-D898-48CA-B73F-84AFA0B1D36C}" dt="2022-09-20T19:14:13.882" v="532" actId="1036"/>
        <pc:sldMkLst>
          <pc:docMk/>
          <pc:sldMk cId="2896623660" sldId="2144328387"/>
        </pc:sldMkLst>
        <pc:spChg chg="mod">
          <ac:chgData name="Jason Wiese" userId="4bff8d5b-7de6-4655-b397-69b0afc81113" providerId="ADAL" clId="{B4E6660C-D898-48CA-B73F-84AFA0B1D36C}" dt="2022-09-20T19:13:31.464" v="521" actId="1035"/>
          <ac:spMkLst>
            <pc:docMk/>
            <pc:sldMk cId="2896623660" sldId="2144328387"/>
            <ac:spMk id="2" creationId="{7F657487-E4C4-9EA4-B8A8-2B2A675144B7}"/>
          </ac:spMkLst>
        </pc:spChg>
        <pc:spChg chg="mod">
          <ac:chgData name="Jason Wiese" userId="4bff8d5b-7de6-4655-b397-69b0afc81113" providerId="ADAL" clId="{B4E6660C-D898-48CA-B73F-84AFA0B1D36C}" dt="2022-09-20T19:14:13.882" v="532" actId="1036"/>
          <ac:spMkLst>
            <pc:docMk/>
            <pc:sldMk cId="2896623660" sldId="2144328387"/>
            <ac:spMk id="3" creationId="{9505B5BE-9C9E-3D8A-6EE3-167D88E94C60}"/>
          </ac:spMkLst>
        </pc:spChg>
        <pc:spChg chg="mod">
          <ac:chgData name="Jason Wiese" userId="4bff8d5b-7de6-4655-b397-69b0afc81113" providerId="ADAL" clId="{B4E6660C-D898-48CA-B73F-84AFA0B1D36C}" dt="2022-09-20T19:13:31.464" v="521" actId="1035"/>
          <ac:spMkLst>
            <pc:docMk/>
            <pc:sldMk cId="2896623660" sldId="2144328387"/>
            <ac:spMk id="4" creationId="{2169FF9D-39DA-C676-3832-6A1849FD0270}"/>
          </ac:spMkLst>
        </pc:spChg>
        <pc:spChg chg="mod">
          <ac:chgData name="Jason Wiese" userId="4bff8d5b-7de6-4655-b397-69b0afc81113" providerId="ADAL" clId="{B4E6660C-D898-48CA-B73F-84AFA0B1D36C}" dt="2022-09-20T19:10:57.565" v="470" actId="14100"/>
          <ac:spMkLst>
            <pc:docMk/>
            <pc:sldMk cId="2896623660" sldId="2144328387"/>
            <ac:spMk id="8" creationId="{C8C88E02-F6D0-44F0-B46B-CFF324F72288}"/>
          </ac:spMkLst>
        </pc:spChg>
        <pc:spChg chg="add del mod">
          <ac:chgData name="Jason Wiese" userId="4bff8d5b-7de6-4655-b397-69b0afc81113" providerId="ADAL" clId="{B4E6660C-D898-48CA-B73F-84AFA0B1D36C}" dt="2022-09-20T19:10:58.589" v="471" actId="478"/>
          <ac:spMkLst>
            <pc:docMk/>
            <pc:sldMk cId="2896623660" sldId="2144328387"/>
            <ac:spMk id="10" creationId="{57143A18-4833-0D98-CDF0-3A9E07A71671}"/>
          </ac:spMkLst>
        </pc:spChg>
        <pc:spChg chg="mod">
          <ac:chgData name="Jason Wiese" userId="4bff8d5b-7de6-4655-b397-69b0afc81113" providerId="ADAL" clId="{B4E6660C-D898-48CA-B73F-84AFA0B1D36C}" dt="2022-09-20T19:13:31.464" v="521" actId="1035"/>
          <ac:spMkLst>
            <pc:docMk/>
            <pc:sldMk cId="2896623660" sldId="2144328387"/>
            <ac:spMk id="13" creationId="{1AB4DDAD-DECD-65F6-00FF-40FA02C91F96}"/>
          </ac:spMkLst>
        </pc:spChg>
        <pc:spChg chg="mod">
          <ac:chgData name="Jason Wiese" userId="4bff8d5b-7de6-4655-b397-69b0afc81113" providerId="ADAL" clId="{B4E6660C-D898-48CA-B73F-84AFA0B1D36C}" dt="2022-09-20T19:13:31.464" v="521" actId="1035"/>
          <ac:spMkLst>
            <pc:docMk/>
            <pc:sldMk cId="2896623660" sldId="2144328387"/>
            <ac:spMk id="16" creationId="{0F1E43E9-670D-4C29-A239-358453865679}"/>
          </ac:spMkLst>
        </pc:spChg>
        <pc:spChg chg="mod">
          <ac:chgData name="Jason Wiese" userId="4bff8d5b-7de6-4655-b397-69b0afc81113" providerId="ADAL" clId="{B4E6660C-D898-48CA-B73F-84AFA0B1D36C}" dt="2022-09-20T19:14:13.882" v="532" actId="1036"/>
          <ac:spMkLst>
            <pc:docMk/>
            <pc:sldMk cId="2896623660" sldId="2144328387"/>
            <ac:spMk id="19" creationId="{9A9D1BF6-AD8F-A195-13CB-C33FB4A5BA6F}"/>
          </ac:spMkLst>
        </pc:spChg>
        <pc:spChg chg="mod">
          <ac:chgData name="Jason Wiese" userId="4bff8d5b-7de6-4655-b397-69b0afc81113" providerId="ADAL" clId="{B4E6660C-D898-48CA-B73F-84AFA0B1D36C}" dt="2022-09-20T19:14:13.882" v="532" actId="1036"/>
          <ac:spMkLst>
            <pc:docMk/>
            <pc:sldMk cId="2896623660" sldId="2144328387"/>
            <ac:spMk id="20" creationId="{601DE142-DF5A-F541-10BD-1910191A20F2}"/>
          </ac:spMkLst>
        </pc:spChg>
        <pc:spChg chg="mod">
          <ac:chgData name="Jason Wiese" userId="4bff8d5b-7de6-4655-b397-69b0afc81113" providerId="ADAL" clId="{B4E6660C-D898-48CA-B73F-84AFA0B1D36C}" dt="2022-09-20T19:13:31.464" v="521" actId="1035"/>
          <ac:spMkLst>
            <pc:docMk/>
            <pc:sldMk cId="2896623660" sldId="2144328387"/>
            <ac:spMk id="22" creationId="{DB1EDD5C-2A5D-85D2-3211-E95F5E01AA93}"/>
          </ac:spMkLst>
        </pc:spChg>
        <pc:picChg chg="mod">
          <ac:chgData name="Jason Wiese" userId="4bff8d5b-7de6-4655-b397-69b0afc81113" providerId="ADAL" clId="{B4E6660C-D898-48CA-B73F-84AFA0B1D36C}" dt="2022-09-20T19:13:31.464" v="521" actId="1035"/>
          <ac:picMkLst>
            <pc:docMk/>
            <pc:sldMk cId="2896623660" sldId="2144328387"/>
            <ac:picMk id="5" creationId="{7A363369-53E1-3955-9B37-92143A8F969D}"/>
          </ac:picMkLst>
        </pc:picChg>
        <pc:picChg chg="mod">
          <ac:chgData name="Jason Wiese" userId="4bff8d5b-7de6-4655-b397-69b0afc81113" providerId="ADAL" clId="{B4E6660C-D898-48CA-B73F-84AFA0B1D36C}" dt="2022-09-20T19:13:31.464" v="521" actId="1035"/>
          <ac:picMkLst>
            <pc:docMk/>
            <pc:sldMk cId="2896623660" sldId="2144328387"/>
            <ac:picMk id="6" creationId="{1CB65AED-4979-E93B-64A5-7C2D77C11207}"/>
          </ac:picMkLst>
        </pc:picChg>
        <pc:picChg chg="mod">
          <ac:chgData name="Jason Wiese" userId="4bff8d5b-7de6-4655-b397-69b0afc81113" providerId="ADAL" clId="{B4E6660C-D898-48CA-B73F-84AFA0B1D36C}" dt="2022-09-20T19:13:31.464" v="521" actId="1035"/>
          <ac:picMkLst>
            <pc:docMk/>
            <pc:sldMk cId="2896623660" sldId="2144328387"/>
            <ac:picMk id="7" creationId="{753553E0-698B-B5C1-C198-8993E54C6480}"/>
          </ac:picMkLst>
        </pc:picChg>
        <pc:picChg chg="mod">
          <ac:chgData name="Jason Wiese" userId="4bff8d5b-7de6-4655-b397-69b0afc81113" providerId="ADAL" clId="{B4E6660C-D898-48CA-B73F-84AFA0B1D36C}" dt="2022-09-20T19:14:13.882" v="532" actId="1036"/>
          <ac:picMkLst>
            <pc:docMk/>
            <pc:sldMk cId="2896623660" sldId="2144328387"/>
            <ac:picMk id="9" creationId="{B8D28E44-4DD6-BB25-DCE7-1A9F9C934F45}"/>
          </ac:picMkLst>
        </pc:picChg>
        <pc:picChg chg="mod">
          <ac:chgData name="Jason Wiese" userId="4bff8d5b-7de6-4655-b397-69b0afc81113" providerId="ADAL" clId="{B4E6660C-D898-48CA-B73F-84AFA0B1D36C}" dt="2022-09-20T19:13:31.464" v="521" actId="1035"/>
          <ac:picMkLst>
            <pc:docMk/>
            <pc:sldMk cId="2896623660" sldId="2144328387"/>
            <ac:picMk id="14" creationId="{D2D0B764-C408-D036-0BB4-F56CC7D12B0B}"/>
          </ac:picMkLst>
        </pc:picChg>
        <pc:picChg chg="mod">
          <ac:chgData name="Jason Wiese" userId="4bff8d5b-7de6-4655-b397-69b0afc81113" providerId="ADAL" clId="{B4E6660C-D898-48CA-B73F-84AFA0B1D36C}" dt="2022-09-20T19:14:13.882" v="532" actId="1036"/>
          <ac:picMkLst>
            <pc:docMk/>
            <pc:sldMk cId="2896623660" sldId="2144328387"/>
            <ac:picMk id="26" creationId="{B5AC9DAD-4DDF-7018-6419-D0956A04D197}"/>
          </ac:picMkLst>
        </pc:picChg>
        <pc:picChg chg="mod">
          <ac:chgData name="Jason Wiese" userId="4bff8d5b-7de6-4655-b397-69b0afc81113" providerId="ADAL" clId="{B4E6660C-D898-48CA-B73F-84AFA0B1D36C}" dt="2022-09-20T19:14:13.882" v="532" actId="1036"/>
          <ac:picMkLst>
            <pc:docMk/>
            <pc:sldMk cId="2896623660" sldId="2144328387"/>
            <ac:picMk id="28" creationId="{C7C29F38-0EE9-476B-B9A0-CCA24873B92F}"/>
          </ac:picMkLst>
        </pc:picChg>
      </pc:sldChg>
      <pc:sldChg chg="add del ord">
        <pc:chgData name="Jason Wiese" userId="4bff8d5b-7de6-4655-b397-69b0afc81113" providerId="ADAL" clId="{B4E6660C-D898-48CA-B73F-84AFA0B1D36C}" dt="2022-09-20T19:11:23.633" v="479" actId="47"/>
        <pc:sldMkLst>
          <pc:docMk/>
          <pc:sldMk cId="3652504994" sldId="2144328388"/>
        </pc:sldMkLst>
      </pc:sldChg>
    </pc:docChg>
  </pc:docChgLst>
  <pc:docChgLst>
    <pc:chgData name="Jason Wiese" userId="4bff8d5b-7de6-4655-b397-69b0afc81113" providerId="ADAL" clId="{99F7FA06-8413-48F0-95B4-90DDBDF0FCFB}"/>
    <pc:docChg chg="undo custSel modSld sldOrd">
      <pc:chgData name="Jason Wiese" userId="4bff8d5b-7de6-4655-b397-69b0afc81113" providerId="ADAL" clId="{99F7FA06-8413-48F0-95B4-90DDBDF0FCFB}" dt="2022-09-20T19:52:56.368" v="18"/>
      <pc:docMkLst>
        <pc:docMk/>
      </pc:docMkLst>
      <pc:sldChg chg="modSp mod">
        <pc:chgData name="Jason Wiese" userId="4bff8d5b-7de6-4655-b397-69b0afc81113" providerId="ADAL" clId="{99F7FA06-8413-48F0-95B4-90DDBDF0FCFB}" dt="2022-09-20T19:46:33.509" v="1" actId="1076"/>
        <pc:sldMkLst>
          <pc:docMk/>
          <pc:sldMk cId="1115703392" sldId="2144328389"/>
        </pc:sldMkLst>
        <pc:spChg chg="mod">
          <ac:chgData name="Jason Wiese" userId="4bff8d5b-7de6-4655-b397-69b0afc81113" providerId="ADAL" clId="{99F7FA06-8413-48F0-95B4-90DDBDF0FCFB}" dt="2022-09-20T19:46:33.509" v="1" actId="1076"/>
          <ac:spMkLst>
            <pc:docMk/>
            <pc:sldMk cId="1115703392" sldId="2144328389"/>
            <ac:spMk id="14" creationId="{093B30DF-3C61-68F1-4315-195760F09C53}"/>
          </ac:spMkLst>
        </pc:spChg>
        <pc:picChg chg="mod">
          <ac:chgData name="Jason Wiese" userId="4bff8d5b-7de6-4655-b397-69b0afc81113" providerId="ADAL" clId="{99F7FA06-8413-48F0-95B4-90DDBDF0FCFB}" dt="2022-09-20T19:46:33.509" v="1" actId="1076"/>
          <ac:picMkLst>
            <pc:docMk/>
            <pc:sldMk cId="1115703392" sldId="2144328389"/>
            <ac:picMk id="18" creationId="{DEF99CCB-05D4-BAC7-8A8B-D62DC1773BFB}"/>
          </ac:picMkLst>
        </pc:picChg>
      </pc:sldChg>
      <pc:sldChg chg="modSp mod ord">
        <pc:chgData name="Jason Wiese" userId="4bff8d5b-7de6-4655-b397-69b0afc81113" providerId="ADAL" clId="{99F7FA06-8413-48F0-95B4-90DDBDF0FCFB}" dt="2022-09-20T19:52:56.368" v="18"/>
        <pc:sldMkLst>
          <pc:docMk/>
          <pc:sldMk cId="3264672093" sldId="2144328390"/>
        </pc:sldMkLst>
        <pc:spChg chg="mod">
          <ac:chgData name="Jason Wiese" userId="4bff8d5b-7de6-4655-b397-69b0afc81113" providerId="ADAL" clId="{99F7FA06-8413-48F0-95B4-90DDBDF0FCFB}" dt="2022-09-20T19:47:30.842" v="14" actId="1037"/>
          <ac:spMkLst>
            <pc:docMk/>
            <pc:sldMk cId="3264672093" sldId="2144328390"/>
            <ac:spMk id="2" creationId="{FE947145-44D2-D256-7819-C4BA21919BFE}"/>
          </ac:spMkLst>
        </pc:spChg>
        <pc:picChg chg="mod">
          <ac:chgData name="Jason Wiese" userId="4bff8d5b-7de6-4655-b397-69b0afc81113" providerId="ADAL" clId="{99F7FA06-8413-48F0-95B4-90DDBDF0FCFB}" dt="2022-09-20T19:47:30.842" v="14" actId="1037"/>
          <ac:picMkLst>
            <pc:docMk/>
            <pc:sldMk cId="3264672093" sldId="2144328390"/>
            <ac:picMk id="3" creationId="{E06FD602-01F0-C886-C71B-DAAD438A9D46}"/>
          </ac:picMkLst>
        </pc:picChg>
        <pc:picChg chg="mod">
          <ac:chgData name="Jason Wiese" userId="4bff8d5b-7de6-4655-b397-69b0afc81113" providerId="ADAL" clId="{99F7FA06-8413-48F0-95B4-90DDBDF0FCFB}" dt="2022-09-20T19:47:21.332" v="3" actId="14100"/>
          <ac:picMkLst>
            <pc:docMk/>
            <pc:sldMk cId="3264672093" sldId="2144328390"/>
            <ac:picMk id="4" creationId="{B735919E-0182-9649-8C98-D1E55348810A}"/>
          </ac:picMkLst>
        </pc:picChg>
      </pc:sldChg>
    </pc:docChg>
  </pc:docChgLst>
  <pc:docChgLst>
    <pc:chgData name="Jason Wiese" userId="4bff8d5b-7de6-4655-b397-69b0afc81113" providerId="ADAL" clId="{FB715FF1-2A9A-4061-9B00-06D76E37E2F5}"/>
    <pc:docChg chg="custSel modSld">
      <pc:chgData name="Jason Wiese" userId="4bff8d5b-7de6-4655-b397-69b0afc81113" providerId="ADAL" clId="{FB715FF1-2A9A-4061-9B00-06D76E37E2F5}" dt="2022-11-08T16:00:28.603" v="161" actId="20577"/>
      <pc:docMkLst>
        <pc:docMk/>
      </pc:docMkLst>
      <pc:sldChg chg="modSp mod">
        <pc:chgData name="Jason Wiese" userId="4bff8d5b-7de6-4655-b397-69b0afc81113" providerId="ADAL" clId="{FB715FF1-2A9A-4061-9B00-06D76E37E2F5}" dt="2022-11-08T16:00:28.603" v="161" actId="20577"/>
        <pc:sldMkLst>
          <pc:docMk/>
          <pc:sldMk cId="3339377938" sldId="280"/>
        </pc:sldMkLst>
        <pc:spChg chg="mod">
          <ac:chgData name="Jason Wiese" userId="4bff8d5b-7de6-4655-b397-69b0afc81113" providerId="ADAL" clId="{FB715FF1-2A9A-4061-9B00-06D76E37E2F5}" dt="2022-11-08T15:58:32.920" v="140" actId="1035"/>
          <ac:spMkLst>
            <pc:docMk/>
            <pc:sldMk cId="3339377938" sldId="280"/>
            <ac:spMk id="28" creationId="{7E8626F6-2D70-479B-AECC-6B9526406146}"/>
          </ac:spMkLst>
        </pc:spChg>
        <pc:spChg chg="mod">
          <ac:chgData name="Jason Wiese" userId="4bff8d5b-7de6-4655-b397-69b0afc81113" providerId="ADAL" clId="{FB715FF1-2A9A-4061-9B00-06D76E37E2F5}" dt="2022-11-08T15:58:32.920" v="140" actId="1035"/>
          <ac:spMkLst>
            <pc:docMk/>
            <pc:sldMk cId="3339377938" sldId="280"/>
            <ac:spMk id="29" creationId="{1CEDAFFD-A31A-49BE-9B7C-898FD79EDA7A}"/>
          </ac:spMkLst>
        </pc:spChg>
        <pc:spChg chg="mod">
          <ac:chgData name="Jason Wiese" userId="4bff8d5b-7de6-4655-b397-69b0afc81113" providerId="ADAL" clId="{FB715FF1-2A9A-4061-9B00-06D76E37E2F5}" dt="2022-11-08T16:00:28.603" v="161" actId="20577"/>
          <ac:spMkLst>
            <pc:docMk/>
            <pc:sldMk cId="3339377938" sldId="280"/>
            <ac:spMk id="30" creationId="{CEA2C161-AA5D-4BAE-B82B-5F03ACEB91E4}"/>
          </ac:spMkLst>
        </pc:spChg>
        <pc:spChg chg="mod">
          <ac:chgData name="Jason Wiese" userId="4bff8d5b-7de6-4655-b397-69b0afc81113" providerId="ADAL" clId="{FB715FF1-2A9A-4061-9B00-06D76E37E2F5}" dt="2022-11-08T15:58:32.920" v="140" actId="1035"/>
          <ac:spMkLst>
            <pc:docMk/>
            <pc:sldMk cId="3339377938" sldId="280"/>
            <ac:spMk id="35" creationId="{7FB21D71-9CDF-42D6-845C-2B20BAC518E6}"/>
          </ac:spMkLst>
        </pc:spChg>
      </pc:sldChg>
    </pc:docChg>
  </pc:docChgLst>
  <pc:docChgLst>
    <pc:chgData name="Jason Wiese" userId="4bff8d5b-7de6-4655-b397-69b0afc81113" providerId="ADAL" clId="{C600CCD9-DB63-457D-B868-14AD03F89962}"/>
    <pc:docChg chg="undo custSel delSld modSld sldOrd">
      <pc:chgData name="Jason Wiese" userId="4bff8d5b-7de6-4655-b397-69b0afc81113" providerId="ADAL" clId="{C600CCD9-DB63-457D-B868-14AD03F89962}" dt="2022-11-05T17:07:41.465" v="1276" actId="47"/>
      <pc:docMkLst>
        <pc:docMk/>
      </pc:docMkLst>
      <pc:sldChg chg="delSp mod">
        <pc:chgData name="Jason Wiese" userId="4bff8d5b-7de6-4655-b397-69b0afc81113" providerId="ADAL" clId="{C600CCD9-DB63-457D-B868-14AD03F89962}" dt="2022-11-05T17:02:26.083" v="1173"/>
        <pc:sldMkLst>
          <pc:docMk/>
          <pc:sldMk cId="3339377938" sldId="280"/>
        </pc:sldMkLst>
        <pc:spChg chg="del">
          <ac:chgData name="Jason Wiese" userId="4bff8d5b-7de6-4655-b397-69b0afc81113" providerId="ADAL" clId="{C600CCD9-DB63-457D-B868-14AD03F89962}" dt="2022-11-05T17:01:21.366" v="1168" actId="478"/>
          <ac:spMkLst>
            <pc:docMk/>
            <pc:sldMk cId="3339377938" sldId="280"/>
            <ac:spMk id="2" creationId="{FDCF53F5-D6C4-CE22-6368-41148B7AF0F1}"/>
          </ac:spMkLst>
        </pc:spChg>
        <pc:picChg chg="del">
          <ac:chgData name="Jason Wiese" userId="4bff8d5b-7de6-4655-b397-69b0afc81113" providerId="ADAL" clId="{C600CCD9-DB63-457D-B868-14AD03F89962}" dt="2022-11-05T17:02:26.083" v="1173"/>
          <ac:picMkLst>
            <pc:docMk/>
            <pc:sldMk cId="3339377938" sldId="280"/>
            <ac:picMk id="5" creationId="{03D27729-7567-34FB-3753-5334FAFA3592}"/>
          </ac:picMkLst>
        </pc:picChg>
      </pc:sldChg>
      <pc:sldChg chg="addSp delSp modSp mod addCm">
        <pc:chgData name="Jason Wiese" userId="4bff8d5b-7de6-4655-b397-69b0afc81113" providerId="ADAL" clId="{C600CCD9-DB63-457D-B868-14AD03F89962}" dt="2022-11-05T17:07:01.868" v="1274"/>
        <pc:sldMkLst>
          <pc:docMk/>
          <pc:sldMk cId="426599055" sldId="2144328157"/>
        </pc:sldMkLst>
        <pc:spChg chg="add del mod">
          <ac:chgData name="Jason Wiese" userId="4bff8d5b-7de6-4655-b397-69b0afc81113" providerId="ADAL" clId="{C600CCD9-DB63-457D-B868-14AD03F89962}" dt="2022-11-05T17:01:43.138" v="1172" actId="478"/>
          <ac:spMkLst>
            <pc:docMk/>
            <pc:sldMk cId="426599055" sldId="2144328157"/>
            <ac:spMk id="2" creationId="{5A7E0E94-24F9-DCAB-9199-48973D3C08D0}"/>
          </ac:spMkLst>
        </pc:spChg>
        <pc:spChg chg="add mod">
          <ac:chgData name="Jason Wiese" userId="4bff8d5b-7de6-4655-b397-69b0afc81113" providerId="ADAL" clId="{C600CCD9-DB63-457D-B868-14AD03F89962}" dt="2022-11-05T17:05:11.651" v="1273" actId="1035"/>
          <ac:spMkLst>
            <pc:docMk/>
            <pc:sldMk cId="426599055" sldId="2144328157"/>
            <ac:spMk id="3" creationId="{4C4ECFDA-220B-1DE3-B70B-AC9A74DC7208}"/>
          </ac:spMkLst>
        </pc:spChg>
        <pc:spChg chg="del">
          <ac:chgData name="Jason Wiese" userId="4bff8d5b-7de6-4655-b397-69b0afc81113" providerId="ADAL" clId="{C600CCD9-DB63-457D-B868-14AD03F89962}" dt="2022-11-05T17:04:12.047" v="1263" actId="478"/>
          <ac:spMkLst>
            <pc:docMk/>
            <pc:sldMk cId="426599055" sldId="2144328157"/>
            <ac:spMk id="5" creationId="{B72AE48D-6377-B4C9-D4F8-131531D95BFB}"/>
          </ac:spMkLst>
        </pc:spChg>
        <pc:spChg chg="mod">
          <ac:chgData name="Jason Wiese" userId="4bff8d5b-7de6-4655-b397-69b0afc81113" providerId="ADAL" clId="{C600CCD9-DB63-457D-B868-14AD03F89962}" dt="2022-11-05T17:05:08.454" v="1270" actId="1076"/>
          <ac:spMkLst>
            <pc:docMk/>
            <pc:sldMk cId="426599055" sldId="2144328157"/>
            <ac:spMk id="9" creationId="{89A7C23D-F8E4-D630-1E5A-CEADD0ACB5BD}"/>
          </ac:spMkLst>
        </pc:spChg>
        <pc:spChg chg="mod">
          <ac:chgData name="Jason Wiese" userId="4bff8d5b-7de6-4655-b397-69b0afc81113" providerId="ADAL" clId="{C600CCD9-DB63-457D-B868-14AD03F89962}" dt="2022-11-05T17:04:22.189" v="1264" actId="1076"/>
          <ac:spMkLst>
            <pc:docMk/>
            <pc:sldMk cId="426599055" sldId="2144328157"/>
            <ac:spMk id="42" creationId="{28B764B5-EE73-48E6-90CE-DFA4CBD86AD6}"/>
          </ac:spMkLst>
        </pc:spChg>
        <pc:picChg chg="mod">
          <ac:chgData name="Jason Wiese" userId="4bff8d5b-7de6-4655-b397-69b0afc81113" providerId="ADAL" clId="{C600CCD9-DB63-457D-B868-14AD03F89962}" dt="2022-11-05T17:04:22.189" v="1264" actId="1076"/>
          <ac:picMkLst>
            <pc:docMk/>
            <pc:sldMk cId="426599055" sldId="2144328157"/>
            <ac:picMk id="4" creationId="{78F1A6DC-C46D-EADE-9DB6-D1909E21E56A}"/>
          </ac:picMkLst>
        </pc:picChg>
        <pc:picChg chg="del">
          <ac:chgData name="Jason Wiese" userId="4bff8d5b-7de6-4655-b397-69b0afc81113" providerId="ADAL" clId="{C600CCD9-DB63-457D-B868-14AD03F89962}" dt="2022-11-05T17:04:12.047" v="1263" actId="478"/>
          <ac:picMkLst>
            <pc:docMk/>
            <pc:sldMk cId="426599055" sldId="2144328157"/>
            <ac:picMk id="7" creationId="{3F80B762-C192-A729-F618-2F77B3FE2FCC}"/>
          </ac:picMkLst>
        </pc:picChg>
        <pc:picChg chg="add mod">
          <ac:chgData name="Jason Wiese" userId="4bff8d5b-7de6-4655-b397-69b0afc81113" providerId="ADAL" clId="{C600CCD9-DB63-457D-B868-14AD03F89962}" dt="2022-11-05T17:04:52.379" v="1269" actId="14100"/>
          <ac:picMkLst>
            <pc:docMk/>
            <pc:sldMk cId="426599055" sldId="2144328157"/>
            <ac:picMk id="12" creationId="{11D361EB-2AE2-CF36-9474-F3899B0DFB5A}"/>
          </ac:picMkLst>
        </pc:picChg>
      </pc:sldChg>
      <pc:sldChg chg="modSp del mod">
        <pc:chgData name="Jason Wiese" userId="4bff8d5b-7de6-4655-b397-69b0afc81113" providerId="ADAL" clId="{C600CCD9-DB63-457D-B868-14AD03F89962}" dt="2022-11-05T17:07:41.465" v="1276" actId="47"/>
        <pc:sldMkLst>
          <pc:docMk/>
          <pc:sldMk cId="1664133156" sldId="2144328190"/>
        </pc:sldMkLst>
        <pc:spChg chg="mod">
          <ac:chgData name="Jason Wiese" userId="4bff8d5b-7de6-4655-b397-69b0afc81113" providerId="ADAL" clId="{C600CCD9-DB63-457D-B868-14AD03F89962}" dt="2022-11-05T16:22:42.106" v="1" actId="1076"/>
          <ac:spMkLst>
            <pc:docMk/>
            <pc:sldMk cId="1664133156" sldId="2144328190"/>
            <ac:spMk id="2" creationId="{B3AE48FD-7140-9A1C-A196-BEF698DC4C09}"/>
          </ac:spMkLst>
        </pc:spChg>
      </pc:sldChg>
      <pc:sldChg chg="del">
        <pc:chgData name="Jason Wiese" userId="4bff8d5b-7de6-4655-b397-69b0afc81113" providerId="ADAL" clId="{C600CCD9-DB63-457D-B868-14AD03F89962}" dt="2022-11-05T16:45:07.472" v="593" actId="47"/>
        <pc:sldMkLst>
          <pc:docMk/>
          <pc:sldMk cId="4119179845" sldId="2144328233"/>
        </pc:sldMkLst>
      </pc:sldChg>
      <pc:sldChg chg="del">
        <pc:chgData name="Jason Wiese" userId="4bff8d5b-7de6-4655-b397-69b0afc81113" providerId="ADAL" clId="{C600CCD9-DB63-457D-B868-14AD03F89962}" dt="2022-11-05T16:44:34.914" v="589" actId="47"/>
        <pc:sldMkLst>
          <pc:docMk/>
          <pc:sldMk cId="825005324" sldId="2144328235"/>
        </pc:sldMkLst>
      </pc:sldChg>
      <pc:sldChg chg="del">
        <pc:chgData name="Jason Wiese" userId="4bff8d5b-7de6-4655-b397-69b0afc81113" providerId="ADAL" clId="{C600CCD9-DB63-457D-B868-14AD03F89962}" dt="2022-11-05T16:23:14.320" v="2" actId="47"/>
        <pc:sldMkLst>
          <pc:docMk/>
          <pc:sldMk cId="3824989742" sldId="2144328292"/>
        </pc:sldMkLst>
      </pc:sldChg>
      <pc:sldChg chg="del">
        <pc:chgData name="Jason Wiese" userId="4bff8d5b-7de6-4655-b397-69b0afc81113" providerId="ADAL" clId="{C600CCD9-DB63-457D-B868-14AD03F89962}" dt="2022-11-05T16:44:34.914" v="589" actId="47"/>
        <pc:sldMkLst>
          <pc:docMk/>
          <pc:sldMk cId="3160415923" sldId="2144328295"/>
        </pc:sldMkLst>
      </pc:sldChg>
      <pc:sldChg chg="del">
        <pc:chgData name="Jason Wiese" userId="4bff8d5b-7de6-4655-b397-69b0afc81113" providerId="ADAL" clId="{C600CCD9-DB63-457D-B868-14AD03F89962}" dt="2022-11-05T16:48:47.959" v="871" actId="47"/>
        <pc:sldMkLst>
          <pc:docMk/>
          <pc:sldMk cId="2000696538" sldId="2144328327"/>
        </pc:sldMkLst>
      </pc:sldChg>
      <pc:sldChg chg="del">
        <pc:chgData name="Jason Wiese" userId="4bff8d5b-7de6-4655-b397-69b0afc81113" providerId="ADAL" clId="{C600CCD9-DB63-457D-B868-14AD03F89962}" dt="2022-11-05T16:45:08.042" v="594" actId="47"/>
        <pc:sldMkLst>
          <pc:docMk/>
          <pc:sldMk cId="1600924310" sldId="2144328351"/>
        </pc:sldMkLst>
      </pc:sldChg>
      <pc:sldChg chg="delSp modSp del mod">
        <pc:chgData name="Jason Wiese" userId="4bff8d5b-7de6-4655-b397-69b0afc81113" providerId="ADAL" clId="{C600CCD9-DB63-457D-B868-14AD03F89962}" dt="2022-11-05T16:52:21.444" v="874" actId="47"/>
        <pc:sldMkLst>
          <pc:docMk/>
          <pc:sldMk cId="2998125771" sldId="2144328360"/>
        </pc:sldMkLst>
        <pc:spChg chg="mod">
          <ac:chgData name="Jason Wiese" userId="4bff8d5b-7de6-4655-b397-69b0afc81113" providerId="ADAL" clId="{C600CCD9-DB63-457D-B868-14AD03F89962}" dt="2022-11-05T16:30:24.214" v="468" actId="1076"/>
          <ac:spMkLst>
            <pc:docMk/>
            <pc:sldMk cId="2998125771" sldId="2144328360"/>
            <ac:spMk id="2" creationId="{89CD8249-BD66-0771-A7F3-9F84D5C387F6}"/>
          </ac:spMkLst>
        </pc:spChg>
        <pc:spChg chg="del">
          <ac:chgData name="Jason Wiese" userId="4bff8d5b-7de6-4655-b397-69b0afc81113" providerId="ADAL" clId="{C600CCD9-DB63-457D-B868-14AD03F89962}" dt="2022-11-05T16:30:25.769" v="469" actId="478"/>
          <ac:spMkLst>
            <pc:docMk/>
            <pc:sldMk cId="2998125771" sldId="2144328360"/>
            <ac:spMk id="4" creationId="{482B139C-73E8-9A26-F350-276D0FDB1ADB}"/>
          </ac:spMkLst>
        </pc:spChg>
      </pc:sldChg>
      <pc:sldChg chg="modSp mod">
        <pc:chgData name="Jason Wiese" userId="4bff8d5b-7de6-4655-b397-69b0afc81113" providerId="ADAL" clId="{C600CCD9-DB63-457D-B868-14AD03F89962}" dt="2022-11-05T16:25:30.054" v="208" actId="20577"/>
        <pc:sldMkLst>
          <pc:docMk/>
          <pc:sldMk cId="1105615193" sldId="2144328364"/>
        </pc:sldMkLst>
        <pc:spChg chg="mod">
          <ac:chgData name="Jason Wiese" userId="4bff8d5b-7de6-4655-b397-69b0afc81113" providerId="ADAL" clId="{C600CCD9-DB63-457D-B868-14AD03F89962}" dt="2022-11-05T16:25:30.054" v="208" actId="20577"/>
          <ac:spMkLst>
            <pc:docMk/>
            <pc:sldMk cId="1105615193" sldId="2144328364"/>
            <ac:spMk id="2" creationId="{584067CC-DE72-8FB0-130E-0027E23381DC}"/>
          </ac:spMkLst>
        </pc:spChg>
      </pc:sldChg>
      <pc:sldChg chg="del">
        <pc:chgData name="Jason Wiese" userId="4bff8d5b-7de6-4655-b397-69b0afc81113" providerId="ADAL" clId="{C600CCD9-DB63-457D-B868-14AD03F89962}" dt="2022-11-05T16:42:10.196" v="489" actId="47"/>
        <pc:sldMkLst>
          <pc:docMk/>
          <pc:sldMk cId="2093243043" sldId="2144328369"/>
        </pc:sldMkLst>
      </pc:sldChg>
      <pc:sldChg chg="del">
        <pc:chgData name="Jason Wiese" userId="4bff8d5b-7de6-4655-b397-69b0afc81113" providerId="ADAL" clId="{C600CCD9-DB63-457D-B868-14AD03F89962}" dt="2022-11-05T16:44:42.861" v="590" actId="47"/>
        <pc:sldMkLst>
          <pc:docMk/>
          <pc:sldMk cId="2837081196" sldId="2144328379"/>
        </pc:sldMkLst>
      </pc:sldChg>
      <pc:sldChg chg="del">
        <pc:chgData name="Jason Wiese" userId="4bff8d5b-7de6-4655-b397-69b0afc81113" providerId="ADAL" clId="{C600CCD9-DB63-457D-B868-14AD03F89962}" dt="2022-11-05T16:29:52.406" v="467" actId="47"/>
        <pc:sldMkLst>
          <pc:docMk/>
          <pc:sldMk cId="1923780012" sldId="2144328392"/>
        </pc:sldMkLst>
      </pc:sldChg>
      <pc:sldChg chg="del">
        <pc:chgData name="Jason Wiese" userId="4bff8d5b-7de6-4655-b397-69b0afc81113" providerId="ADAL" clId="{C600CCD9-DB63-457D-B868-14AD03F89962}" dt="2022-11-05T16:44:34.914" v="589" actId="47"/>
        <pc:sldMkLst>
          <pc:docMk/>
          <pc:sldMk cId="3152332938" sldId="2144328399"/>
        </pc:sldMkLst>
      </pc:sldChg>
      <pc:sldChg chg="del">
        <pc:chgData name="Jason Wiese" userId="4bff8d5b-7de6-4655-b397-69b0afc81113" providerId="ADAL" clId="{C600CCD9-DB63-457D-B868-14AD03F89962}" dt="2022-11-05T16:44:34.914" v="589" actId="47"/>
        <pc:sldMkLst>
          <pc:docMk/>
          <pc:sldMk cId="10086191" sldId="2144328400"/>
        </pc:sldMkLst>
      </pc:sldChg>
      <pc:sldChg chg="del ord">
        <pc:chgData name="Jason Wiese" userId="4bff8d5b-7de6-4655-b397-69b0afc81113" providerId="ADAL" clId="{C600CCD9-DB63-457D-B868-14AD03F89962}" dt="2022-11-05T16:44:54.521" v="591" actId="2696"/>
        <pc:sldMkLst>
          <pc:docMk/>
          <pc:sldMk cId="2105629215" sldId="2144328401"/>
        </pc:sldMkLst>
      </pc:sldChg>
      <pc:sldChg chg="addSp delSp modSp mod">
        <pc:chgData name="Jason Wiese" userId="4bff8d5b-7de6-4655-b397-69b0afc81113" providerId="ADAL" clId="{C600CCD9-DB63-457D-B868-14AD03F89962}" dt="2022-11-05T16:59:52.787" v="1167" actId="478"/>
        <pc:sldMkLst>
          <pc:docMk/>
          <pc:sldMk cId="3267985105" sldId="2144328401"/>
        </pc:sldMkLst>
        <pc:spChg chg="add mod">
          <ac:chgData name="Jason Wiese" userId="4bff8d5b-7de6-4655-b397-69b0afc81113" providerId="ADAL" clId="{C600CCD9-DB63-457D-B868-14AD03F89962}" dt="2022-11-05T16:55:03.447" v="877" actId="20577"/>
          <ac:spMkLst>
            <pc:docMk/>
            <pc:sldMk cId="3267985105" sldId="2144328401"/>
            <ac:spMk id="2" creationId="{ABC908AD-AFEF-095C-E524-1652D36E2A1D}"/>
          </ac:spMkLst>
        </pc:spChg>
        <pc:spChg chg="del">
          <ac:chgData name="Jason Wiese" userId="4bff8d5b-7de6-4655-b397-69b0afc81113" providerId="ADAL" clId="{C600CCD9-DB63-457D-B868-14AD03F89962}" dt="2022-11-05T16:49:36.744" v="872" actId="478"/>
          <ac:spMkLst>
            <pc:docMk/>
            <pc:sldMk cId="3267985105" sldId="2144328401"/>
            <ac:spMk id="10" creationId="{ABD0D97F-05BF-8FEE-63B6-771933A07499}"/>
          </ac:spMkLst>
        </pc:spChg>
        <pc:spChg chg="del">
          <ac:chgData name="Jason Wiese" userId="4bff8d5b-7de6-4655-b397-69b0afc81113" providerId="ADAL" clId="{C600CCD9-DB63-457D-B868-14AD03F89962}" dt="2022-11-05T16:59:52.787" v="1167" actId="478"/>
          <ac:spMkLst>
            <pc:docMk/>
            <pc:sldMk cId="3267985105" sldId="2144328401"/>
            <ac:spMk id="12" creationId="{88B608DB-1E0A-818E-8EB7-794E9C4605CC}"/>
          </ac:spMkLst>
        </pc:spChg>
      </pc:sldChg>
      <pc:sldChg chg="del">
        <pc:chgData name="Jason Wiese" userId="4bff8d5b-7de6-4655-b397-69b0afc81113" providerId="ADAL" clId="{C600CCD9-DB63-457D-B868-14AD03F89962}" dt="2022-11-05T16:48:11.541" v="861" actId="47"/>
        <pc:sldMkLst>
          <pc:docMk/>
          <pc:sldMk cId="1328497686" sldId="2144328403"/>
        </pc:sldMkLst>
      </pc:sldChg>
      <pc:sldChg chg="addSp delSp modSp mod ord">
        <pc:chgData name="Jason Wiese" userId="4bff8d5b-7de6-4655-b397-69b0afc81113" providerId="ADAL" clId="{C600CCD9-DB63-457D-B868-14AD03F89962}" dt="2022-11-05T16:59:47.268" v="1166" actId="6549"/>
        <pc:sldMkLst>
          <pc:docMk/>
          <pc:sldMk cId="1877663705" sldId="2144328407"/>
        </pc:sldMkLst>
        <pc:spChg chg="add del mod">
          <ac:chgData name="Jason Wiese" userId="4bff8d5b-7de6-4655-b397-69b0afc81113" providerId="ADAL" clId="{C600CCD9-DB63-457D-B868-14AD03F89962}" dt="2022-11-05T16:59:22.813" v="1149" actId="478"/>
          <ac:spMkLst>
            <pc:docMk/>
            <pc:sldMk cId="1877663705" sldId="2144328407"/>
            <ac:spMk id="2" creationId="{E0010183-AB3B-774A-4D50-E0C8714F71CE}"/>
          </ac:spMkLst>
        </pc:spChg>
        <pc:spChg chg="mod">
          <ac:chgData name="Jason Wiese" userId="4bff8d5b-7de6-4655-b397-69b0afc81113" providerId="ADAL" clId="{C600CCD9-DB63-457D-B868-14AD03F89962}" dt="2022-11-05T16:59:47.268" v="1166" actId="6549"/>
          <ac:spMkLst>
            <pc:docMk/>
            <pc:sldMk cId="1877663705" sldId="2144328407"/>
            <ac:spMk id="3" creationId="{3B271B84-7622-10CD-1F24-ADFC043CC058}"/>
          </ac:spMkLst>
        </pc:spChg>
        <pc:spChg chg="del">
          <ac:chgData name="Jason Wiese" userId="4bff8d5b-7de6-4655-b397-69b0afc81113" providerId="ADAL" clId="{C600CCD9-DB63-457D-B868-14AD03F89962}" dt="2022-11-05T16:41:34.877" v="487" actId="478"/>
          <ac:spMkLst>
            <pc:docMk/>
            <pc:sldMk cId="1877663705" sldId="2144328407"/>
            <ac:spMk id="7" creationId="{44C78E77-0BB3-ECD6-7C60-6FA6733E12F7}"/>
          </ac:spMkLst>
        </pc:spChg>
      </pc:sldChg>
      <pc:sldChg chg="addSp delSp modSp del mod">
        <pc:chgData name="Jason Wiese" userId="4bff8d5b-7de6-4655-b397-69b0afc81113" providerId="ADAL" clId="{C600CCD9-DB63-457D-B868-14AD03F89962}" dt="2022-11-05T16:33:32.487" v="484" actId="2696"/>
        <pc:sldMkLst>
          <pc:docMk/>
          <pc:sldMk cId="3989181215" sldId="2144328408"/>
        </pc:sldMkLst>
        <pc:spChg chg="add del mod">
          <ac:chgData name="Jason Wiese" userId="4bff8d5b-7de6-4655-b397-69b0afc81113" providerId="ADAL" clId="{C600CCD9-DB63-457D-B868-14AD03F89962}" dt="2022-11-05T16:33:19.974" v="483" actId="478"/>
          <ac:spMkLst>
            <pc:docMk/>
            <pc:sldMk cId="3989181215" sldId="2144328408"/>
            <ac:spMk id="2" creationId="{DC2666A6-D9B5-A507-6B75-69CE1A211E90}"/>
          </ac:spMkLst>
        </pc:spChg>
        <pc:spChg chg="del">
          <ac:chgData name="Jason Wiese" userId="4bff8d5b-7de6-4655-b397-69b0afc81113" providerId="ADAL" clId="{C600CCD9-DB63-457D-B868-14AD03F89962}" dt="2022-11-05T16:31:09.695" v="475" actId="478"/>
          <ac:spMkLst>
            <pc:docMk/>
            <pc:sldMk cId="3989181215" sldId="2144328408"/>
            <ac:spMk id="4" creationId="{1C6C122D-E01E-D7F7-A504-F38C45FCFA54}"/>
          </ac:spMkLst>
        </pc:spChg>
        <pc:spChg chg="mod">
          <ac:chgData name="Jason Wiese" userId="4bff8d5b-7de6-4655-b397-69b0afc81113" providerId="ADAL" clId="{C600CCD9-DB63-457D-B868-14AD03F89962}" dt="2022-11-05T16:31:00.521" v="473" actId="14100"/>
          <ac:spMkLst>
            <pc:docMk/>
            <pc:sldMk cId="3989181215" sldId="2144328408"/>
            <ac:spMk id="5" creationId="{DCBE743C-B416-8F38-60C4-F559607EA049}"/>
          </ac:spMkLst>
        </pc:spChg>
        <pc:spChg chg="mod">
          <ac:chgData name="Jason Wiese" userId="4bff8d5b-7de6-4655-b397-69b0afc81113" providerId="ADAL" clId="{C600CCD9-DB63-457D-B868-14AD03F89962}" dt="2022-11-05T16:31:40.908" v="476" actId="20577"/>
          <ac:spMkLst>
            <pc:docMk/>
            <pc:sldMk cId="3989181215" sldId="2144328408"/>
            <ac:spMk id="6" creationId="{B472BD5A-950C-9CDF-5A33-127BB285D37B}"/>
          </ac:spMkLst>
        </pc:spChg>
        <pc:spChg chg="mod">
          <ac:chgData name="Jason Wiese" userId="4bff8d5b-7de6-4655-b397-69b0afc81113" providerId="ADAL" clId="{C600CCD9-DB63-457D-B868-14AD03F89962}" dt="2022-11-05T16:33:11.550" v="482" actId="403"/>
          <ac:spMkLst>
            <pc:docMk/>
            <pc:sldMk cId="3989181215" sldId="2144328408"/>
            <ac:spMk id="7" creationId="{B851C311-263C-6571-5E42-6894332F5854}"/>
          </ac:spMkLst>
        </pc:spChg>
      </pc:sldChg>
      <pc:sldChg chg="del">
        <pc:chgData name="Jason Wiese" userId="4bff8d5b-7de6-4655-b397-69b0afc81113" providerId="ADAL" clId="{C600CCD9-DB63-457D-B868-14AD03F89962}" dt="2022-11-05T16:41:40.253" v="488" actId="47"/>
        <pc:sldMkLst>
          <pc:docMk/>
          <pc:sldMk cId="74401967" sldId="2144328409"/>
        </pc:sldMkLst>
      </pc:sldChg>
      <pc:sldChg chg="addSp modSp mod">
        <pc:chgData name="Jason Wiese" userId="4bff8d5b-7de6-4655-b397-69b0afc81113" providerId="ADAL" clId="{C600CCD9-DB63-457D-B868-14AD03F89962}" dt="2022-11-05T16:43:32.068" v="554" actId="207"/>
        <pc:sldMkLst>
          <pc:docMk/>
          <pc:sldMk cId="441155137" sldId="2144328411"/>
        </pc:sldMkLst>
        <pc:spChg chg="add mod">
          <ac:chgData name="Jason Wiese" userId="4bff8d5b-7de6-4655-b397-69b0afc81113" providerId="ADAL" clId="{C600CCD9-DB63-457D-B868-14AD03F89962}" dt="2022-11-05T16:43:32.068" v="554" actId="207"/>
          <ac:spMkLst>
            <pc:docMk/>
            <pc:sldMk cId="441155137" sldId="2144328411"/>
            <ac:spMk id="2" creationId="{DBA7BF61-6634-2D07-F0AF-5DEA89DD783C}"/>
          </ac:spMkLst>
        </pc:spChg>
      </pc:sldChg>
      <pc:sldChg chg="addSp delSp modSp mod">
        <pc:chgData name="Jason Wiese" userId="4bff8d5b-7de6-4655-b397-69b0afc81113" providerId="ADAL" clId="{C600CCD9-DB63-457D-B868-14AD03F89962}" dt="2022-11-05T16:37:48.236" v="486" actId="113"/>
        <pc:sldMkLst>
          <pc:docMk/>
          <pc:sldMk cId="179241666" sldId="2144328412"/>
        </pc:sldMkLst>
        <pc:spChg chg="add del mod">
          <ac:chgData name="Jason Wiese" userId="4bff8d5b-7de6-4655-b397-69b0afc81113" providerId="ADAL" clId="{C600CCD9-DB63-457D-B868-14AD03F89962}" dt="2022-11-05T16:25:38.469" v="209" actId="478"/>
          <ac:spMkLst>
            <pc:docMk/>
            <pc:sldMk cId="179241666" sldId="2144328412"/>
            <ac:spMk id="2" creationId="{56D8E735-B783-DEAB-3DB6-AC26536CC874}"/>
          </ac:spMkLst>
        </pc:spChg>
        <pc:spChg chg="add del mod">
          <ac:chgData name="Jason Wiese" userId="4bff8d5b-7de6-4655-b397-69b0afc81113" providerId="ADAL" clId="{C600CCD9-DB63-457D-B868-14AD03F89962}" dt="2022-11-05T16:25:38.469" v="209" actId="478"/>
          <ac:spMkLst>
            <pc:docMk/>
            <pc:sldMk cId="179241666" sldId="2144328412"/>
            <ac:spMk id="5" creationId="{EBF1674F-767B-ECB5-DE3B-A3E816942CDF}"/>
          </ac:spMkLst>
        </pc:spChg>
        <pc:spChg chg="add mod">
          <ac:chgData name="Jason Wiese" userId="4bff8d5b-7de6-4655-b397-69b0afc81113" providerId="ADAL" clId="{C600CCD9-DB63-457D-B868-14AD03F89962}" dt="2022-11-05T16:37:48.236" v="486" actId="113"/>
          <ac:spMkLst>
            <pc:docMk/>
            <pc:sldMk cId="179241666" sldId="2144328412"/>
            <ac:spMk id="6" creationId="{9035C6AF-B746-A719-120C-BF57148F8B96}"/>
          </ac:spMkLst>
        </pc:spChg>
        <pc:spChg chg="mod">
          <ac:chgData name="Jason Wiese" userId="4bff8d5b-7de6-4655-b397-69b0afc81113" providerId="ADAL" clId="{C600CCD9-DB63-457D-B868-14AD03F89962}" dt="2022-11-05T16:25:11.255" v="145" actId="14100"/>
          <ac:spMkLst>
            <pc:docMk/>
            <pc:sldMk cId="179241666" sldId="2144328412"/>
            <ac:spMk id="12" creationId="{D3ED8F18-80E6-D449-A031-541661F2A42F}"/>
          </ac:spMkLst>
        </pc:spChg>
        <pc:picChg chg="mod">
          <ac:chgData name="Jason Wiese" userId="4bff8d5b-7de6-4655-b397-69b0afc81113" providerId="ADAL" clId="{C600CCD9-DB63-457D-B868-14AD03F89962}" dt="2022-11-05T16:27:28.122" v="419" actId="1076"/>
          <ac:picMkLst>
            <pc:docMk/>
            <pc:sldMk cId="179241666" sldId="2144328412"/>
            <ac:picMk id="3" creationId="{5240044C-9B1B-7C46-936A-7B7F0D3926CB}"/>
          </ac:picMkLst>
        </pc:picChg>
      </pc:sldChg>
      <pc:sldChg chg="del">
        <pc:chgData name="Jason Wiese" userId="4bff8d5b-7de6-4655-b397-69b0afc81113" providerId="ADAL" clId="{C600CCD9-DB63-457D-B868-14AD03F89962}" dt="2022-11-05T16:45:02.244" v="592" actId="47"/>
        <pc:sldMkLst>
          <pc:docMk/>
          <pc:sldMk cId="266287317" sldId="2144328414"/>
        </pc:sldMkLst>
      </pc:sldChg>
      <pc:sldChg chg="addSp delSp modSp mod">
        <pc:chgData name="Jason Wiese" userId="4bff8d5b-7de6-4655-b397-69b0afc81113" providerId="ADAL" clId="{C600CCD9-DB63-457D-B868-14AD03F89962}" dt="2022-11-05T16:48:16.876" v="870" actId="1035"/>
        <pc:sldMkLst>
          <pc:docMk/>
          <pc:sldMk cId="1049327664" sldId="2144328415"/>
        </pc:sldMkLst>
        <pc:spChg chg="add mod">
          <ac:chgData name="Jason Wiese" userId="4bff8d5b-7de6-4655-b397-69b0afc81113" providerId="ADAL" clId="{C600CCD9-DB63-457D-B868-14AD03F89962}" dt="2022-11-05T16:47:21.546" v="746" actId="20577"/>
          <ac:spMkLst>
            <pc:docMk/>
            <pc:sldMk cId="1049327664" sldId="2144328415"/>
            <ac:spMk id="6" creationId="{258BAE6C-1314-6234-4DAA-7886D50C0C46}"/>
          </ac:spMkLst>
        </pc:spChg>
        <pc:spChg chg="add del mod">
          <ac:chgData name="Jason Wiese" userId="4bff8d5b-7de6-4655-b397-69b0afc81113" providerId="ADAL" clId="{C600CCD9-DB63-457D-B868-14AD03F89962}" dt="2022-11-05T16:46:56.435" v="743" actId="478"/>
          <ac:spMkLst>
            <pc:docMk/>
            <pc:sldMk cId="1049327664" sldId="2144328415"/>
            <ac:spMk id="7" creationId="{515AD7C1-271A-1A1F-46AC-18CC543023FE}"/>
          </ac:spMkLst>
        </pc:spChg>
        <pc:spChg chg="add del mod">
          <ac:chgData name="Jason Wiese" userId="4bff8d5b-7de6-4655-b397-69b0afc81113" providerId="ADAL" clId="{C600CCD9-DB63-457D-B868-14AD03F89962}" dt="2022-11-05T16:46:56.435" v="743" actId="478"/>
          <ac:spMkLst>
            <pc:docMk/>
            <pc:sldMk cId="1049327664" sldId="2144328415"/>
            <ac:spMk id="9" creationId="{F0F5ED01-CCDC-6563-5A6E-C51AC16E3646}"/>
          </ac:spMkLst>
        </pc:spChg>
        <pc:spChg chg="mod">
          <ac:chgData name="Jason Wiese" userId="4bff8d5b-7de6-4655-b397-69b0afc81113" providerId="ADAL" clId="{C600CCD9-DB63-457D-B868-14AD03F89962}" dt="2022-11-05T16:48:16.876" v="870" actId="1035"/>
          <ac:spMkLst>
            <pc:docMk/>
            <pc:sldMk cId="1049327664" sldId="2144328415"/>
            <ac:spMk id="12" creationId="{FCBDB492-9443-3D4A-8E9D-B3CECB95DCD7}"/>
          </ac:spMkLst>
        </pc:spChg>
        <pc:spChg chg="mod">
          <ac:chgData name="Jason Wiese" userId="4bff8d5b-7de6-4655-b397-69b0afc81113" providerId="ADAL" clId="{C600CCD9-DB63-457D-B868-14AD03F89962}" dt="2022-11-05T16:48:07.266" v="860" actId="1076"/>
          <ac:spMkLst>
            <pc:docMk/>
            <pc:sldMk cId="1049327664" sldId="2144328415"/>
            <ac:spMk id="17" creationId="{3E93032A-0166-4D26-9FDD-5297FCCFD6B1}"/>
          </ac:spMkLst>
        </pc:spChg>
      </pc:sldChg>
      <pc:sldChg chg="del">
        <pc:chgData name="Jason Wiese" userId="4bff8d5b-7de6-4655-b397-69b0afc81113" providerId="ADAL" clId="{C600CCD9-DB63-457D-B868-14AD03F89962}" dt="2022-11-05T16:52:43.001" v="875" actId="2696"/>
        <pc:sldMkLst>
          <pc:docMk/>
          <pc:sldMk cId="943964012" sldId="2144328416"/>
        </pc:sldMkLst>
      </pc:sldChg>
      <pc:sldChg chg="addSp modSp mod">
        <pc:chgData name="Jason Wiese" userId="4bff8d5b-7de6-4655-b397-69b0afc81113" providerId="ADAL" clId="{C600CCD9-DB63-457D-B868-14AD03F89962}" dt="2022-11-05T17:02:51.636" v="1262" actId="20577"/>
        <pc:sldMkLst>
          <pc:docMk/>
          <pc:sldMk cId="1370137551" sldId="2144328417"/>
        </pc:sldMkLst>
        <pc:spChg chg="add mod">
          <ac:chgData name="Jason Wiese" userId="4bff8d5b-7de6-4655-b397-69b0afc81113" providerId="ADAL" clId="{C600CCD9-DB63-457D-B868-14AD03F89962}" dt="2022-11-05T17:02:51.636" v="1262" actId="20577"/>
          <ac:spMkLst>
            <pc:docMk/>
            <pc:sldMk cId="1370137551" sldId="2144328417"/>
            <ac:spMk id="7" creationId="{DB91ED75-1725-04D7-37C2-BE2DF011099E}"/>
          </ac:spMkLst>
        </pc:spChg>
      </pc:sldChg>
      <pc:sldChg chg="addSp modSp">
        <pc:chgData name="Jason Wiese" userId="4bff8d5b-7de6-4655-b397-69b0afc81113" providerId="ADAL" clId="{C600CCD9-DB63-457D-B868-14AD03F89962}" dt="2022-11-05T17:07:39.663" v="1275"/>
        <pc:sldMkLst>
          <pc:docMk/>
          <pc:sldMk cId="1664157785" sldId="2144328418"/>
        </pc:sldMkLst>
        <pc:spChg chg="add mod">
          <ac:chgData name="Jason Wiese" userId="4bff8d5b-7de6-4655-b397-69b0afc81113" providerId="ADAL" clId="{C600CCD9-DB63-457D-B868-14AD03F89962}" dt="2022-11-05T17:07:39.663" v="1275"/>
          <ac:spMkLst>
            <pc:docMk/>
            <pc:sldMk cId="1664157785" sldId="2144328418"/>
            <ac:spMk id="6" creationId="{2632313D-A525-75D2-C0F3-6EEBEFEA901F}"/>
          </ac:spMkLst>
        </pc:spChg>
      </pc:sldChg>
    </pc:docChg>
  </pc:docChgLst>
  <pc:docChgLst>
    <pc:chgData name="Jason Wiese" userId="4bff8d5b-7de6-4655-b397-69b0afc81113" providerId="ADAL" clId="{C1DB8527-CAE7-4B9F-A287-ACF474FDD953}"/>
    <pc:docChg chg="undo custSel delSld modSld">
      <pc:chgData name="Jason Wiese" userId="4bff8d5b-7de6-4655-b397-69b0afc81113" providerId="ADAL" clId="{C1DB8527-CAE7-4B9F-A287-ACF474FDD953}" dt="2022-09-20T20:08:59.953" v="62" actId="1036"/>
      <pc:docMkLst>
        <pc:docMk/>
      </pc:docMkLst>
      <pc:sldChg chg="del">
        <pc:chgData name="Jason Wiese" userId="4bff8d5b-7de6-4655-b397-69b0afc81113" providerId="ADAL" clId="{C1DB8527-CAE7-4B9F-A287-ACF474FDD953}" dt="2022-09-20T20:05:33.675" v="12" actId="47"/>
        <pc:sldMkLst>
          <pc:docMk/>
          <pc:sldMk cId="4100272339" sldId="2144328388"/>
        </pc:sldMkLst>
      </pc:sldChg>
      <pc:sldChg chg="delSp mod">
        <pc:chgData name="Jason Wiese" userId="4bff8d5b-7de6-4655-b397-69b0afc81113" providerId="ADAL" clId="{C1DB8527-CAE7-4B9F-A287-ACF474FDD953}" dt="2022-09-20T20:05:21.797" v="10" actId="21"/>
        <pc:sldMkLst>
          <pc:docMk/>
          <pc:sldMk cId="1923780012" sldId="2144328392"/>
        </pc:sldMkLst>
        <pc:spChg chg="del">
          <ac:chgData name="Jason Wiese" userId="4bff8d5b-7de6-4655-b397-69b0afc81113" providerId="ADAL" clId="{C1DB8527-CAE7-4B9F-A287-ACF474FDD953}" dt="2022-09-20T20:05:03.691" v="8" actId="21"/>
          <ac:spMkLst>
            <pc:docMk/>
            <pc:sldMk cId="1923780012" sldId="2144328392"/>
            <ac:spMk id="5" creationId="{C1CE716C-91DB-3C90-3DEC-FCA3EEBDEA24}"/>
          </ac:spMkLst>
        </pc:spChg>
        <pc:spChg chg="del">
          <ac:chgData name="Jason Wiese" userId="4bff8d5b-7de6-4655-b397-69b0afc81113" providerId="ADAL" clId="{C1DB8527-CAE7-4B9F-A287-ACF474FDD953}" dt="2022-09-20T20:05:21.797" v="10" actId="21"/>
          <ac:spMkLst>
            <pc:docMk/>
            <pc:sldMk cId="1923780012" sldId="2144328392"/>
            <ac:spMk id="8" creationId="{3A0EDE30-7726-7527-04DD-61EA68192A0F}"/>
          </ac:spMkLst>
        </pc:spChg>
        <pc:picChg chg="del">
          <ac:chgData name="Jason Wiese" userId="4bff8d5b-7de6-4655-b397-69b0afc81113" providerId="ADAL" clId="{C1DB8527-CAE7-4B9F-A287-ACF474FDD953}" dt="2022-09-20T20:05:03.691" v="8" actId="21"/>
          <ac:picMkLst>
            <pc:docMk/>
            <pc:sldMk cId="1923780012" sldId="2144328392"/>
            <ac:picMk id="6" creationId="{0F46268E-07C9-B64E-26EF-77FEE2BE2DAA}"/>
          </ac:picMkLst>
        </pc:picChg>
      </pc:sldChg>
      <pc:sldChg chg="addSp delSp modSp mod">
        <pc:chgData name="Jason Wiese" userId="4bff8d5b-7de6-4655-b397-69b0afc81113" providerId="ADAL" clId="{C1DB8527-CAE7-4B9F-A287-ACF474FDD953}" dt="2022-09-20T20:05:26.332" v="11"/>
        <pc:sldMkLst>
          <pc:docMk/>
          <pc:sldMk cId="901560642" sldId="2144328394"/>
        </pc:sldMkLst>
        <pc:spChg chg="del">
          <ac:chgData name="Jason Wiese" userId="4bff8d5b-7de6-4655-b397-69b0afc81113" providerId="ADAL" clId="{C1DB8527-CAE7-4B9F-A287-ACF474FDD953}" dt="2022-09-20T20:04:56.567" v="7" actId="478"/>
          <ac:spMkLst>
            <pc:docMk/>
            <pc:sldMk cId="901560642" sldId="2144328394"/>
            <ac:spMk id="2" creationId="{FE947145-44D2-D256-7819-C4BA21919BFE}"/>
          </ac:spMkLst>
        </pc:spChg>
        <pc:spChg chg="add mod">
          <ac:chgData name="Jason Wiese" userId="4bff8d5b-7de6-4655-b397-69b0afc81113" providerId="ADAL" clId="{C1DB8527-CAE7-4B9F-A287-ACF474FDD953}" dt="2022-09-20T20:05:15.281" v="9"/>
          <ac:spMkLst>
            <pc:docMk/>
            <pc:sldMk cId="901560642" sldId="2144328394"/>
            <ac:spMk id="6" creationId="{BA5FB3A1-C04A-2DEC-CDA9-A99FFAF64ACE}"/>
          </ac:spMkLst>
        </pc:spChg>
        <pc:spChg chg="mod">
          <ac:chgData name="Jason Wiese" userId="4bff8d5b-7de6-4655-b397-69b0afc81113" providerId="ADAL" clId="{C1DB8527-CAE7-4B9F-A287-ACF474FDD953}" dt="2022-09-20T20:04:51.445" v="6" actId="20577"/>
          <ac:spMkLst>
            <pc:docMk/>
            <pc:sldMk cId="901560642" sldId="2144328394"/>
            <ac:spMk id="7" creationId="{EDF550BE-C877-6A88-8FB7-0BFC7C4DE20F}"/>
          </ac:spMkLst>
        </pc:spChg>
        <pc:spChg chg="add mod">
          <ac:chgData name="Jason Wiese" userId="4bff8d5b-7de6-4655-b397-69b0afc81113" providerId="ADAL" clId="{C1DB8527-CAE7-4B9F-A287-ACF474FDD953}" dt="2022-09-20T20:05:26.332" v="11"/>
          <ac:spMkLst>
            <pc:docMk/>
            <pc:sldMk cId="901560642" sldId="2144328394"/>
            <ac:spMk id="9" creationId="{4578F91A-C9EC-322A-EE7E-90CB2A16AACF}"/>
          </ac:spMkLst>
        </pc:spChg>
        <pc:picChg chg="del">
          <ac:chgData name="Jason Wiese" userId="4bff8d5b-7de6-4655-b397-69b0afc81113" providerId="ADAL" clId="{C1DB8527-CAE7-4B9F-A287-ACF474FDD953}" dt="2022-09-20T20:04:56.567" v="7" actId="478"/>
          <ac:picMkLst>
            <pc:docMk/>
            <pc:sldMk cId="901560642" sldId="2144328394"/>
            <ac:picMk id="3" creationId="{E06FD602-01F0-C886-C71B-DAAD438A9D46}"/>
          </ac:picMkLst>
        </pc:picChg>
        <pc:picChg chg="add mod">
          <ac:chgData name="Jason Wiese" userId="4bff8d5b-7de6-4655-b397-69b0afc81113" providerId="ADAL" clId="{C1DB8527-CAE7-4B9F-A287-ACF474FDD953}" dt="2022-09-20T20:05:15.281" v="9"/>
          <ac:picMkLst>
            <pc:docMk/>
            <pc:sldMk cId="901560642" sldId="2144328394"/>
            <ac:picMk id="8" creationId="{368BD7E5-B709-13B1-9CB9-8CD989B66FC2}"/>
          </ac:picMkLst>
        </pc:picChg>
      </pc:sldChg>
      <pc:sldChg chg="addSp delSp modSp mod">
        <pc:chgData name="Jason Wiese" userId="4bff8d5b-7de6-4655-b397-69b0afc81113" providerId="ADAL" clId="{C1DB8527-CAE7-4B9F-A287-ACF474FDD953}" dt="2022-09-20T20:08:59.953" v="62" actId="1036"/>
        <pc:sldMkLst>
          <pc:docMk/>
          <pc:sldMk cId="1173113085" sldId="2144328396"/>
        </pc:sldMkLst>
        <pc:spChg chg="del">
          <ac:chgData name="Jason Wiese" userId="4bff8d5b-7de6-4655-b397-69b0afc81113" providerId="ADAL" clId="{C1DB8527-CAE7-4B9F-A287-ACF474FDD953}" dt="2022-09-20T20:08:50.535" v="26" actId="478"/>
          <ac:spMkLst>
            <pc:docMk/>
            <pc:sldMk cId="1173113085" sldId="2144328396"/>
            <ac:spMk id="6" creationId="{95B0204F-69A1-D0F6-C53C-4A3EA383F793}"/>
          </ac:spMkLst>
        </pc:spChg>
        <pc:spChg chg="del">
          <ac:chgData name="Jason Wiese" userId="4bff8d5b-7de6-4655-b397-69b0afc81113" providerId="ADAL" clId="{C1DB8527-CAE7-4B9F-A287-ACF474FDD953}" dt="2022-09-20T20:08:50.535" v="26" actId="478"/>
          <ac:spMkLst>
            <pc:docMk/>
            <pc:sldMk cId="1173113085" sldId="2144328396"/>
            <ac:spMk id="8" creationId="{478A8E68-58A0-08F8-4BBA-CAFABF9566DE}"/>
          </ac:spMkLst>
        </pc:spChg>
        <pc:spChg chg="del">
          <ac:chgData name="Jason Wiese" userId="4bff8d5b-7de6-4655-b397-69b0afc81113" providerId="ADAL" clId="{C1DB8527-CAE7-4B9F-A287-ACF474FDD953}" dt="2022-09-20T20:08:50.535" v="26" actId="478"/>
          <ac:spMkLst>
            <pc:docMk/>
            <pc:sldMk cId="1173113085" sldId="2144328396"/>
            <ac:spMk id="11" creationId="{7E046177-9B74-2A14-20CC-8CF56CD6F6A9}"/>
          </ac:spMkLst>
        </pc:spChg>
        <pc:picChg chg="add mod modCrop">
          <ac:chgData name="Jason Wiese" userId="4bff8d5b-7de6-4655-b397-69b0afc81113" providerId="ADAL" clId="{C1DB8527-CAE7-4B9F-A287-ACF474FDD953}" dt="2022-09-20T20:08:59.953" v="62" actId="1036"/>
          <ac:picMkLst>
            <pc:docMk/>
            <pc:sldMk cId="1173113085" sldId="2144328396"/>
            <ac:picMk id="3" creationId="{1143BC43-32AC-80CC-29C8-D110FBFFC059}"/>
          </ac:picMkLst>
        </pc:picChg>
        <pc:picChg chg="del">
          <ac:chgData name="Jason Wiese" userId="4bff8d5b-7de6-4655-b397-69b0afc81113" providerId="ADAL" clId="{C1DB8527-CAE7-4B9F-A287-ACF474FDD953}" dt="2022-09-20T20:08:50.535" v="26" actId="478"/>
          <ac:picMkLst>
            <pc:docMk/>
            <pc:sldMk cId="1173113085" sldId="2144328396"/>
            <ac:picMk id="9" creationId="{3C771927-8E76-203F-9925-DB85E932B467}"/>
          </ac:picMkLst>
        </pc:picChg>
        <pc:picChg chg="del">
          <ac:chgData name="Jason Wiese" userId="4bff8d5b-7de6-4655-b397-69b0afc81113" providerId="ADAL" clId="{C1DB8527-CAE7-4B9F-A287-ACF474FDD953}" dt="2022-09-20T20:08:50.535" v="26" actId="478"/>
          <ac:picMkLst>
            <pc:docMk/>
            <pc:sldMk cId="1173113085" sldId="2144328396"/>
            <ac:picMk id="10" creationId="{560A6D1F-28C2-4204-43F1-0245DA53CC31}"/>
          </ac:picMkLst>
        </pc:picChg>
        <pc:picChg chg="del">
          <ac:chgData name="Jason Wiese" userId="4bff8d5b-7de6-4655-b397-69b0afc81113" providerId="ADAL" clId="{C1DB8527-CAE7-4B9F-A287-ACF474FDD953}" dt="2022-09-20T20:08:50.535" v="26" actId="478"/>
          <ac:picMkLst>
            <pc:docMk/>
            <pc:sldMk cId="1173113085" sldId="2144328396"/>
            <ac:picMk id="12" creationId="{C8BCB635-5B3C-3837-D6D3-704D9C0AD927}"/>
          </ac:picMkLst>
        </pc:picChg>
      </pc:sldChg>
    </pc:docChg>
  </pc:docChgLst>
  <pc:docChgLst>
    <pc:chgData name="Jason Wiese" userId="4bff8d5b-7de6-4655-b397-69b0afc81113" providerId="ADAL" clId="{E4013190-21E4-444D-8CE3-7DF55E407F63}"/>
    <pc:docChg chg="undo custSel modSld">
      <pc:chgData name="Jason Wiese" userId="4bff8d5b-7de6-4655-b397-69b0afc81113" providerId="ADAL" clId="{E4013190-21E4-444D-8CE3-7DF55E407F63}" dt="2023-01-12T05:10:48.119" v="337" actId="20577"/>
      <pc:docMkLst>
        <pc:docMk/>
      </pc:docMkLst>
      <pc:sldChg chg="addSp delSp modSp mod">
        <pc:chgData name="Jason Wiese" userId="4bff8d5b-7de6-4655-b397-69b0afc81113" providerId="ADAL" clId="{E4013190-21E4-444D-8CE3-7DF55E407F63}" dt="2023-01-12T04:49:45.011" v="235" actId="20577"/>
        <pc:sldMkLst>
          <pc:docMk/>
          <pc:sldMk cId="3339377938" sldId="280"/>
        </pc:sldMkLst>
        <pc:spChg chg="add del mod">
          <ac:chgData name="Jason Wiese" userId="4bff8d5b-7de6-4655-b397-69b0afc81113" providerId="ADAL" clId="{E4013190-21E4-444D-8CE3-7DF55E407F63}" dt="2023-01-12T04:49:23.941" v="208"/>
          <ac:spMkLst>
            <pc:docMk/>
            <pc:sldMk cId="3339377938" sldId="280"/>
            <ac:spMk id="4" creationId="{F7AF44CC-B2BF-FEE2-AB7D-89165852CB10}"/>
          </ac:spMkLst>
        </pc:spChg>
        <pc:spChg chg="add del mod">
          <ac:chgData name="Jason Wiese" userId="4bff8d5b-7de6-4655-b397-69b0afc81113" providerId="ADAL" clId="{E4013190-21E4-444D-8CE3-7DF55E407F63}" dt="2023-01-12T04:49:45.011" v="235" actId="20577"/>
          <ac:spMkLst>
            <pc:docMk/>
            <pc:sldMk cId="3339377938" sldId="280"/>
            <ac:spMk id="14" creationId="{6BBA698F-1E55-4D38-9751-F7EEB6ABFBC2}"/>
          </ac:spMkLst>
        </pc:spChg>
      </pc:sldChg>
      <pc:sldChg chg="modSp mod">
        <pc:chgData name="Jason Wiese" userId="4bff8d5b-7de6-4655-b397-69b0afc81113" providerId="ADAL" clId="{E4013190-21E4-444D-8CE3-7DF55E407F63}" dt="2023-01-12T05:10:48.119" v="337" actId="20577"/>
        <pc:sldMkLst>
          <pc:docMk/>
          <pc:sldMk cId="1664133156" sldId="2144328190"/>
        </pc:sldMkLst>
        <pc:spChg chg="mod">
          <ac:chgData name="Jason Wiese" userId="4bff8d5b-7de6-4655-b397-69b0afc81113" providerId="ADAL" clId="{E4013190-21E4-444D-8CE3-7DF55E407F63}" dt="2023-01-12T05:10:48.119" v="337" actId="20577"/>
          <ac:spMkLst>
            <pc:docMk/>
            <pc:sldMk cId="1664133156" sldId="2144328190"/>
            <ac:spMk id="3" creationId="{0B0232D1-E516-4D43-D2F0-3B62A13879F4}"/>
          </ac:spMkLst>
        </pc:spChg>
      </pc:sldChg>
      <pc:sldChg chg="modSp mod">
        <pc:chgData name="Jason Wiese" userId="4bff8d5b-7de6-4655-b397-69b0afc81113" providerId="ADAL" clId="{E4013190-21E4-444D-8CE3-7DF55E407F63}" dt="2023-01-12T04:48:02.350" v="205" actId="6549"/>
        <pc:sldMkLst>
          <pc:docMk/>
          <pc:sldMk cId="1454193786" sldId="2144328323"/>
        </pc:sldMkLst>
        <pc:spChg chg="mod">
          <ac:chgData name="Jason Wiese" userId="4bff8d5b-7de6-4655-b397-69b0afc81113" providerId="ADAL" clId="{E4013190-21E4-444D-8CE3-7DF55E407F63}" dt="2023-01-12T04:48:02.350" v="205" actId="6549"/>
          <ac:spMkLst>
            <pc:docMk/>
            <pc:sldMk cId="1454193786" sldId="2144328323"/>
            <ac:spMk id="11" creationId="{5A70652F-38E7-4B75-B494-BB0702BA4B32}"/>
          </ac:spMkLst>
        </pc:spChg>
      </pc:sldChg>
      <pc:sldChg chg="modSp mod">
        <pc:chgData name="Jason Wiese" userId="4bff8d5b-7de6-4655-b397-69b0afc81113" providerId="ADAL" clId="{E4013190-21E4-444D-8CE3-7DF55E407F63}" dt="2023-01-12T05:07:25.002" v="333" actId="20577"/>
        <pc:sldMkLst>
          <pc:docMk/>
          <pc:sldMk cId="441155137" sldId="2144328411"/>
        </pc:sldMkLst>
        <pc:spChg chg="mod">
          <ac:chgData name="Jason Wiese" userId="4bff8d5b-7de6-4655-b397-69b0afc81113" providerId="ADAL" clId="{E4013190-21E4-444D-8CE3-7DF55E407F63}" dt="2023-01-12T05:07:25.002" v="333" actId="20577"/>
          <ac:spMkLst>
            <pc:docMk/>
            <pc:sldMk cId="441155137" sldId="2144328411"/>
            <ac:spMk id="12" creationId="{D3ED8F18-80E6-D449-A031-541661F2A42F}"/>
          </ac:spMkLst>
        </pc:spChg>
      </pc:sldChg>
      <pc:sldChg chg="modSp mod">
        <pc:chgData name="Jason Wiese" userId="4bff8d5b-7de6-4655-b397-69b0afc81113" providerId="ADAL" clId="{E4013190-21E4-444D-8CE3-7DF55E407F63}" dt="2023-01-12T04:44:21.776" v="198" actId="20577"/>
        <pc:sldMkLst>
          <pc:docMk/>
          <pc:sldMk cId="179241666" sldId="2144328412"/>
        </pc:sldMkLst>
        <pc:spChg chg="mod">
          <ac:chgData name="Jason Wiese" userId="4bff8d5b-7de6-4655-b397-69b0afc81113" providerId="ADAL" clId="{E4013190-21E4-444D-8CE3-7DF55E407F63}" dt="2023-01-12T04:44:05.917" v="197" actId="14100"/>
          <ac:spMkLst>
            <pc:docMk/>
            <pc:sldMk cId="179241666" sldId="2144328412"/>
            <ac:spMk id="6" creationId="{9035C6AF-B746-A719-120C-BF57148F8B96}"/>
          </ac:spMkLst>
        </pc:spChg>
        <pc:spChg chg="mod">
          <ac:chgData name="Jason Wiese" userId="4bff8d5b-7de6-4655-b397-69b0afc81113" providerId="ADAL" clId="{E4013190-21E4-444D-8CE3-7DF55E407F63}" dt="2023-01-12T04:44:21.776" v="198" actId="20577"/>
          <ac:spMkLst>
            <pc:docMk/>
            <pc:sldMk cId="179241666" sldId="2144328412"/>
            <ac:spMk id="12" creationId="{D3ED8F18-80E6-D449-A031-541661F2A42F}"/>
          </ac:spMkLst>
        </pc:spChg>
      </pc:sldChg>
      <pc:sldChg chg="addSp delSp modSp mod">
        <pc:chgData name="Jason Wiese" userId="4bff8d5b-7de6-4655-b397-69b0afc81113" providerId="ADAL" clId="{E4013190-21E4-444D-8CE3-7DF55E407F63}" dt="2023-01-12T05:00:43.200" v="328" actId="207"/>
        <pc:sldMkLst>
          <pc:docMk/>
          <pc:sldMk cId="3594872197" sldId="2144328419"/>
        </pc:sldMkLst>
        <pc:spChg chg="mod">
          <ac:chgData name="Jason Wiese" userId="4bff8d5b-7de6-4655-b397-69b0afc81113" providerId="ADAL" clId="{E4013190-21E4-444D-8CE3-7DF55E407F63}" dt="2023-01-12T05:00:43.200" v="328" actId="207"/>
          <ac:spMkLst>
            <pc:docMk/>
            <pc:sldMk cId="3594872197" sldId="2144328419"/>
            <ac:spMk id="2" creationId="{D31FD2F4-702E-3560-3C87-A3D48130A49B}"/>
          </ac:spMkLst>
        </pc:spChg>
        <pc:spChg chg="ord">
          <ac:chgData name="Jason Wiese" userId="4bff8d5b-7de6-4655-b397-69b0afc81113" providerId="ADAL" clId="{E4013190-21E4-444D-8CE3-7DF55E407F63}" dt="2023-01-12T04:56:19.350" v="326" actId="167"/>
          <ac:spMkLst>
            <pc:docMk/>
            <pc:sldMk cId="3594872197" sldId="2144328419"/>
            <ac:spMk id="18" creationId="{54D05435-5329-431B-42D6-557A2E4CDD34}"/>
          </ac:spMkLst>
        </pc:spChg>
        <pc:spChg chg="mod">
          <ac:chgData name="Jason Wiese" userId="4bff8d5b-7de6-4655-b397-69b0afc81113" providerId="ADAL" clId="{E4013190-21E4-444D-8CE3-7DF55E407F63}" dt="2023-01-12T04:54:39.474" v="314" actId="14100"/>
          <ac:spMkLst>
            <pc:docMk/>
            <pc:sldMk cId="3594872197" sldId="2144328419"/>
            <ac:spMk id="22" creationId="{AC8C7094-8975-6FD6-E908-272432F99A3E}"/>
          </ac:spMkLst>
        </pc:spChg>
        <pc:picChg chg="add del mod ord">
          <ac:chgData name="Jason Wiese" userId="4bff8d5b-7de6-4655-b397-69b0afc81113" providerId="ADAL" clId="{E4013190-21E4-444D-8CE3-7DF55E407F63}" dt="2023-01-12T04:56:19.655" v="327" actId="478"/>
          <ac:picMkLst>
            <pc:docMk/>
            <pc:sldMk cId="3594872197" sldId="2144328419"/>
            <ac:picMk id="4" creationId="{33FF7186-FD6A-12B9-22AC-BD9DE5BCC50A}"/>
          </ac:picMkLst>
        </pc:picChg>
        <pc:picChg chg="add mod ord">
          <ac:chgData name="Jason Wiese" userId="4bff8d5b-7de6-4655-b397-69b0afc81113" providerId="ADAL" clId="{E4013190-21E4-444D-8CE3-7DF55E407F63}" dt="2023-01-12T04:56:01.930" v="323" actId="167"/>
          <ac:picMkLst>
            <pc:docMk/>
            <pc:sldMk cId="3594872197" sldId="2144328419"/>
            <ac:picMk id="7" creationId="{534CE946-F8DA-B94E-FCA9-C82C1D10577C}"/>
          </ac:picMkLst>
        </pc:picChg>
        <pc:picChg chg="del">
          <ac:chgData name="Jason Wiese" userId="4bff8d5b-7de6-4655-b397-69b0afc81113" providerId="ADAL" clId="{E4013190-21E4-444D-8CE3-7DF55E407F63}" dt="2023-01-12T04:52:20.398" v="271" actId="478"/>
          <ac:picMkLst>
            <pc:docMk/>
            <pc:sldMk cId="3594872197" sldId="2144328419"/>
            <ac:picMk id="11" creationId="{F870CF3D-0985-1B2F-6448-E4ACC975B823}"/>
          </ac:picMkLst>
        </pc:picChg>
      </pc:sldChg>
    </pc:docChg>
  </pc:docChgLst>
  <pc:docChgLst>
    <pc:chgData name="Jason Wiese" userId="4bff8d5b-7de6-4655-b397-69b0afc81113" providerId="ADAL" clId="{AB9F0080-42CB-48BE-BB7B-BA602DFED161}"/>
    <pc:docChg chg="undo custSel delSld modSld sldOrd">
      <pc:chgData name="Jason Wiese" userId="4bff8d5b-7de6-4655-b397-69b0afc81113" providerId="ADAL" clId="{AB9F0080-42CB-48BE-BB7B-BA602DFED161}" dt="2022-09-21T06:48:33.953" v="4029" actId="207"/>
      <pc:docMkLst>
        <pc:docMk/>
      </pc:docMkLst>
      <pc:sldChg chg="modSp mod">
        <pc:chgData name="Jason Wiese" userId="4bff8d5b-7de6-4655-b397-69b0afc81113" providerId="ADAL" clId="{AB9F0080-42CB-48BE-BB7B-BA602DFED161}" dt="2022-09-21T06:33:24.316" v="3564" actId="14100"/>
        <pc:sldMkLst>
          <pc:docMk/>
          <pc:sldMk cId="2699185735" sldId="2144328129"/>
        </pc:sldMkLst>
        <pc:spChg chg="mod">
          <ac:chgData name="Jason Wiese" userId="4bff8d5b-7de6-4655-b397-69b0afc81113" providerId="ADAL" clId="{AB9F0080-42CB-48BE-BB7B-BA602DFED161}" dt="2022-09-21T06:33:24.316" v="3564" actId="14100"/>
          <ac:spMkLst>
            <pc:docMk/>
            <pc:sldMk cId="2699185735" sldId="2144328129"/>
            <ac:spMk id="51" creationId="{FDB10F00-06EB-4D55-B68D-54ABE94DD31E}"/>
          </ac:spMkLst>
        </pc:spChg>
      </pc:sldChg>
      <pc:sldChg chg="modSp mod">
        <pc:chgData name="Jason Wiese" userId="4bff8d5b-7de6-4655-b397-69b0afc81113" providerId="ADAL" clId="{AB9F0080-42CB-48BE-BB7B-BA602DFED161}" dt="2022-09-21T04:14:55.539" v="775" actId="6549"/>
        <pc:sldMkLst>
          <pc:docMk/>
          <pc:sldMk cId="2712277691" sldId="2144328143"/>
        </pc:sldMkLst>
        <pc:spChg chg="mod">
          <ac:chgData name="Jason Wiese" userId="4bff8d5b-7de6-4655-b397-69b0afc81113" providerId="ADAL" clId="{AB9F0080-42CB-48BE-BB7B-BA602DFED161}" dt="2022-09-21T04:14:55.539" v="775" actId="6549"/>
          <ac:spMkLst>
            <pc:docMk/>
            <pc:sldMk cId="2712277691" sldId="2144328143"/>
            <ac:spMk id="19" creationId="{526E390B-01CF-4EC1-BB25-2386ADC86119}"/>
          </ac:spMkLst>
        </pc:spChg>
        <pc:spChg chg="mod">
          <ac:chgData name="Jason Wiese" userId="4bff8d5b-7de6-4655-b397-69b0afc81113" providerId="ADAL" clId="{AB9F0080-42CB-48BE-BB7B-BA602DFED161}" dt="2022-09-21T03:30:14.319" v="230" actId="20577"/>
          <ac:spMkLst>
            <pc:docMk/>
            <pc:sldMk cId="2712277691" sldId="2144328143"/>
            <ac:spMk id="38" creationId="{FD5CE50C-9DF9-431C-7864-C6A08E3400DE}"/>
          </ac:spMkLst>
        </pc:spChg>
      </pc:sldChg>
      <pc:sldChg chg="modSp mod">
        <pc:chgData name="Jason Wiese" userId="4bff8d5b-7de6-4655-b397-69b0afc81113" providerId="ADAL" clId="{AB9F0080-42CB-48BE-BB7B-BA602DFED161}" dt="2022-09-21T03:02:26.088" v="11" actId="20577"/>
        <pc:sldMkLst>
          <pc:docMk/>
          <pc:sldMk cId="2085844457" sldId="2144328149"/>
        </pc:sldMkLst>
        <pc:spChg chg="mod">
          <ac:chgData name="Jason Wiese" userId="4bff8d5b-7de6-4655-b397-69b0afc81113" providerId="ADAL" clId="{AB9F0080-42CB-48BE-BB7B-BA602DFED161}" dt="2022-09-21T03:02:26.088" v="11" actId="20577"/>
          <ac:spMkLst>
            <pc:docMk/>
            <pc:sldMk cId="2085844457" sldId="2144328149"/>
            <ac:spMk id="13" creationId="{5A0AD288-B737-4954-871E-FBDDDBC9416C}"/>
          </ac:spMkLst>
        </pc:spChg>
      </pc:sldChg>
      <pc:sldChg chg="addSp delSp modSp mod">
        <pc:chgData name="Jason Wiese" userId="4bff8d5b-7de6-4655-b397-69b0afc81113" providerId="ADAL" clId="{AB9F0080-42CB-48BE-BB7B-BA602DFED161}" dt="2022-09-21T04:06:02.447" v="771" actId="478"/>
        <pc:sldMkLst>
          <pc:docMk/>
          <pc:sldMk cId="426599055" sldId="2144328157"/>
        </pc:sldMkLst>
        <pc:spChg chg="del mod">
          <ac:chgData name="Jason Wiese" userId="4bff8d5b-7de6-4655-b397-69b0afc81113" providerId="ADAL" clId="{AB9F0080-42CB-48BE-BB7B-BA602DFED161}" dt="2022-09-21T04:06:02.447" v="771" actId="478"/>
          <ac:spMkLst>
            <pc:docMk/>
            <pc:sldMk cId="426599055" sldId="2144328157"/>
            <ac:spMk id="2" creationId="{1B4150FD-BB0E-234B-DE39-E82098B493FB}"/>
          </ac:spMkLst>
        </pc:spChg>
        <pc:spChg chg="add mod">
          <ac:chgData name="Jason Wiese" userId="4bff8d5b-7de6-4655-b397-69b0afc81113" providerId="ADAL" clId="{AB9F0080-42CB-48BE-BB7B-BA602DFED161}" dt="2022-09-21T03:59:55.344" v="712"/>
          <ac:spMkLst>
            <pc:docMk/>
            <pc:sldMk cId="426599055" sldId="2144328157"/>
            <ac:spMk id="5" creationId="{B72AE48D-6377-B4C9-D4F8-131531D95BFB}"/>
          </ac:spMkLst>
        </pc:spChg>
        <pc:spChg chg="add mod">
          <ac:chgData name="Jason Wiese" userId="4bff8d5b-7de6-4655-b397-69b0afc81113" providerId="ADAL" clId="{AB9F0080-42CB-48BE-BB7B-BA602DFED161}" dt="2022-09-21T04:05:55.838" v="770" actId="1037"/>
          <ac:spMkLst>
            <pc:docMk/>
            <pc:sldMk cId="426599055" sldId="2144328157"/>
            <ac:spMk id="9" creationId="{89A7C23D-F8E4-D630-1E5A-CEADD0ACB5BD}"/>
          </ac:spMkLst>
        </pc:spChg>
        <pc:spChg chg="del">
          <ac:chgData name="Jason Wiese" userId="4bff8d5b-7de6-4655-b397-69b0afc81113" providerId="ADAL" clId="{AB9F0080-42CB-48BE-BB7B-BA602DFED161}" dt="2022-09-21T04:05:31.134" v="714" actId="478"/>
          <ac:spMkLst>
            <pc:docMk/>
            <pc:sldMk cId="426599055" sldId="2144328157"/>
            <ac:spMk id="29" creationId="{71BD4D6E-2F72-46E6-98B6-D8AE9C259F69}"/>
          </ac:spMkLst>
        </pc:spChg>
        <pc:spChg chg="mod">
          <ac:chgData name="Jason Wiese" userId="4bff8d5b-7de6-4655-b397-69b0afc81113" providerId="ADAL" clId="{AB9F0080-42CB-48BE-BB7B-BA602DFED161}" dt="2022-09-21T03:57:35.742" v="710"/>
          <ac:spMkLst>
            <pc:docMk/>
            <pc:sldMk cId="426599055" sldId="2144328157"/>
            <ac:spMk id="42" creationId="{28B764B5-EE73-48E6-90CE-DFA4CBD86AD6}"/>
          </ac:spMkLst>
        </pc:spChg>
        <pc:spChg chg="del">
          <ac:chgData name="Jason Wiese" userId="4bff8d5b-7de6-4655-b397-69b0afc81113" providerId="ADAL" clId="{AB9F0080-42CB-48BE-BB7B-BA602DFED161}" dt="2022-09-21T03:56:36.300" v="707" actId="478"/>
          <ac:spMkLst>
            <pc:docMk/>
            <pc:sldMk cId="426599055" sldId="2144328157"/>
            <ac:spMk id="56" creationId="{23CCE62D-6E72-4A58-ACDF-54BBCB261CF3}"/>
          </ac:spMkLst>
        </pc:spChg>
        <pc:picChg chg="add mod ord">
          <ac:chgData name="Jason Wiese" userId="4bff8d5b-7de6-4655-b397-69b0afc81113" providerId="ADAL" clId="{AB9F0080-42CB-48BE-BB7B-BA602DFED161}" dt="2022-09-21T04:04:59.815" v="713" actId="108"/>
          <ac:picMkLst>
            <pc:docMk/>
            <pc:sldMk cId="426599055" sldId="2144328157"/>
            <ac:picMk id="4" creationId="{78F1A6DC-C46D-EADE-9DB6-D1909E21E56A}"/>
          </ac:picMkLst>
        </pc:picChg>
        <pc:picChg chg="add mod">
          <ac:chgData name="Jason Wiese" userId="4bff8d5b-7de6-4655-b397-69b0afc81113" providerId="ADAL" clId="{AB9F0080-42CB-48BE-BB7B-BA602DFED161}" dt="2022-09-21T03:59:55.344" v="712"/>
          <ac:picMkLst>
            <pc:docMk/>
            <pc:sldMk cId="426599055" sldId="2144328157"/>
            <ac:picMk id="7" creationId="{3F80B762-C192-A729-F618-2F77B3FE2FCC}"/>
          </ac:picMkLst>
        </pc:picChg>
        <pc:picChg chg="add mod">
          <ac:chgData name="Jason Wiese" userId="4bff8d5b-7de6-4655-b397-69b0afc81113" providerId="ADAL" clId="{AB9F0080-42CB-48BE-BB7B-BA602DFED161}" dt="2022-09-21T04:05:55.838" v="770" actId="1037"/>
          <ac:picMkLst>
            <pc:docMk/>
            <pc:sldMk cId="426599055" sldId="2144328157"/>
            <ac:picMk id="11" creationId="{D5FF1918-60A0-6E6F-2C33-405813F85A0F}"/>
          </ac:picMkLst>
        </pc:picChg>
        <pc:picChg chg="del">
          <ac:chgData name="Jason Wiese" userId="4bff8d5b-7de6-4655-b397-69b0afc81113" providerId="ADAL" clId="{AB9F0080-42CB-48BE-BB7B-BA602DFED161}" dt="2022-09-21T04:05:31.134" v="714" actId="478"/>
          <ac:picMkLst>
            <pc:docMk/>
            <pc:sldMk cId="426599055" sldId="2144328157"/>
            <ac:picMk id="15" creationId="{CDE0D1F0-F50C-9F03-E081-E3CC0E6A5F9C}"/>
          </ac:picMkLst>
        </pc:picChg>
        <pc:picChg chg="del">
          <ac:chgData name="Jason Wiese" userId="4bff8d5b-7de6-4655-b397-69b0afc81113" providerId="ADAL" clId="{AB9F0080-42CB-48BE-BB7B-BA602DFED161}" dt="2022-09-21T03:55:13.899" v="519" actId="478"/>
          <ac:picMkLst>
            <pc:docMk/>
            <pc:sldMk cId="426599055" sldId="2144328157"/>
            <ac:picMk id="19" creationId="{18D8BB29-4C50-E5D0-035F-DA2545276D9F}"/>
          </ac:picMkLst>
        </pc:picChg>
        <pc:picChg chg="del">
          <ac:chgData name="Jason Wiese" userId="4bff8d5b-7de6-4655-b397-69b0afc81113" providerId="ADAL" clId="{AB9F0080-42CB-48BE-BB7B-BA602DFED161}" dt="2022-09-21T03:56:36.300" v="707" actId="478"/>
          <ac:picMkLst>
            <pc:docMk/>
            <pc:sldMk cId="426599055" sldId="2144328157"/>
            <ac:picMk id="20" creationId="{7C638A4E-0F10-7FA1-9940-C5FF7F1A17CA}"/>
          </ac:picMkLst>
        </pc:picChg>
      </pc:sldChg>
      <pc:sldChg chg="del">
        <pc:chgData name="Jason Wiese" userId="4bff8d5b-7de6-4655-b397-69b0afc81113" providerId="ADAL" clId="{AB9F0080-42CB-48BE-BB7B-BA602DFED161}" dt="2022-09-21T05:59:41.337" v="1972" actId="47"/>
        <pc:sldMkLst>
          <pc:docMk/>
          <pc:sldMk cId="3631955761" sldId="2144328239"/>
        </pc:sldMkLst>
      </pc:sldChg>
      <pc:sldChg chg="modSp mod">
        <pc:chgData name="Jason Wiese" userId="4bff8d5b-7de6-4655-b397-69b0afc81113" providerId="ADAL" clId="{AB9F0080-42CB-48BE-BB7B-BA602DFED161}" dt="2022-09-21T04:41:00.045" v="949" actId="20577"/>
        <pc:sldMkLst>
          <pc:docMk/>
          <pc:sldMk cId="1761620113" sldId="2144328243"/>
        </pc:sldMkLst>
        <pc:spChg chg="mod">
          <ac:chgData name="Jason Wiese" userId="4bff8d5b-7de6-4655-b397-69b0afc81113" providerId="ADAL" clId="{AB9F0080-42CB-48BE-BB7B-BA602DFED161}" dt="2022-09-21T04:41:00.045" v="949" actId="20577"/>
          <ac:spMkLst>
            <pc:docMk/>
            <pc:sldMk cId="1761620113" sldId="2144328243"/>
            <ac:spMk id="12" creationId="{FCBDB492-9443-3D4A-8E9D-B3CECB95DCD7}"/>
          </ac:spMkLst>
        </pc:spChg>
      </pc:sldChg>
      <pc:sldChg chg="modSp mod">
        <pc:chgData name="Jason Wiese" userId="4bff8d5b-7de6-4655-b397-69b0afc81113" providerId="ADAL" clId="{AB9F0080-42CB-48BE-BB7B-BA602DFED161}" dt="2022-09-21T05:01:54.678" v="1809" actId="20577"/>
        <pc:sldMkLst>
          <pc:docMk/>
          <pc:sldMk cId="254846175" sldId="2144328251"/>
        </pc:sldMkLst>
        <pc:spChg chg="mod">
          <ac:chgData name="Jason Wiese" userId="4bff8d5b-7de6-4655-b397-69b0afc81113" providerId="ADAL" clId="{AB9F0080-42CB-48BE-BB7B-BA602DFED161}" dt="2022-09-21T05:01:54.678" v="1809" actId="20577"/>
          <ac:spMkLst>
            <pc:docMk/>
            <pc:sldMk cId="254846175" sldId="2144328251"/>
            <ac:spMk id="12" creationId="{FCBDB492-9443-3D4A-8E9D-B3CECB95DCD7}"/>
          </ac:spMkLst>
        </pc:spChg>
      </pc:sldChg>
      <pc:sldChg chg="modSp mod">
        <pc:chgData name="Jason Wiese" userId="4bff8d5b-7de6-4655-b397-69b0afc81113" providerId="ADAL" clId="{AB9F0080-42CB-48BE-BB7B-BA602DFED161}" dt="2022-09-21T04:14:43.008" v="773" actId="6549"/>
        <pc:sldMkLst>
          <pc:docMk/>
          <pc:sldMk cId="2290588840" sldId="2144328261"/>
        </pc:sldMkLst>
        <pc:spChg chg="mod">
          <ac:chgData name="Jason Wiese" userId="4bff8d5b-7de6-4655-b397-69b0afc81113" providerId="ADAL" clId="{AB9F0080-42CB-48BE-BB7B-BA602DFED161}" dt="2022-09-21T03:26:59.724" v="131" actId="20577"/>
          <ac:spMkLst>
            <pc:docMk/>
            <pc:sldMk cId="2290588840" sldId="2144328261"/>
            <ac:spMk id="6" creationId="{858EDC89-0E10-177B-961A-C2BB9A4370EE}"/>
          </ac:spMkLst>
        </pc:spChg>
        <pc:spChg chg="mod">
          <ac:chgData name="Jason Wiese" userId="4bff8d5b-7de6-4655-b397-69b0afc81113" providerId="ADAL" clId="{AB9F0080-42CB-48BE-BB7B-BA602DFED161}" dt="2022-09-21T04:14:43.008" v="773" actId="6549"/>
          <ac:spMkLst>
            <pc:docMk/>
            <pc:sldMk cId="2290588840" sldId="2144328261"/>
            <ac:spMk id="30" creationId="{6D7CF8EF-039F-4A51-21FA-D8BA494ADEED}"/>
          </ac:spMkLst>
        </pc:spChg>
      </pc:sldChg>
      <pc:sldChg chg="modSp mod">
        <pc:chgData name="Jason Wiese" userId="4bff8d5b-7de6-4655-b397-69b0afc81113" providerId="ADAL" clId="{AB9F0080-42CB-48BE-BB7B-BA602DFED161}" dt="2022-09-21T04:14:38.802" v="772" actId="6549"/>
        <pc:sldMkLst>
          <pc:docMk/>
          <pc:sldMk cId="4075073681" sldId="2144328263"/>
        </pc:sldMkLst>
        <pc:spChg chg="mod">
          <ac:chgData name="Jason Wiese" userId="4bff8d5b-7de6-4655-b397-69b0afc81113" providerId="ADAL" clId="{AB9F0080-42CB-48BE-BB7B-BA602DFED161}" dt="2022-09-21T03:06:43.009" v="125" actId="207"/>
          <ac:spMkLst>
            <pc:docMk/>
            <pc:sldMk cId="4075073681" sldId="2144328263"/>
            <ac:spMk id="12" creationId="{FCBDB492-9443-3D4A-8E9D-B3CECB95DCD7}"/>
          </ac:spMkLst>
        </pc:spChg>
        <pc:spChg chg="mod">
          <ac:chgData name="Jason Wiese" userId="4bff8d5b-7de6-4655-b397-69b0afc81113" providerId="ADAL" clId="{AB9F0080-42CB-48BE-BB7B-BA602DFED161}" dt="2022-09-21T04:14:38.802" v="772" actId="6549"/>
          <ac:spMkLst>
            <pc:docMk/>
            <pc:sldMk cId="4075073681" sldId="2144328263"/>
            <ac:spMk id="17" creationId="{3E93032A-0166-4D26-9FDD-5297FCCFD6B1}"/>
          </ac:spMkLst>
        </pc:spChg>
        <pc:spChg chg="mod">
          <ac:chgData name="Jason Wiese" userId="4bff8d5b-7de6-4655-b397-69b0afc81113" providerId="ADAL" clId="{AB9F0080-42CB-48BE-BB7B-BA602DFED161}" dt="2022-09-21T03:04:26.205" v="35" actId="313"/>
          <ac:spMkLst>
            <pc:docMk/>
            <pc:sldMk cId="4075073681" sldId="2144328263"/>
            <ac:spMk id="30" creationId="{29F5240C-2FAE-01D9-F685-525E9E806A6C}"/>
          </ac:spMkLst>
        </pc:spChg>
      </pc:sldChg>
      <pc:sldChg chg="modSp mod">
        <pc:chgData name="Jason Wiese" userId="4bff8d5b-7de6-4655-b397-69b0afc81113" providerId="ADAL" clId="{AB9F0080-42CB-48BE-BB7B-BA602DFED161}" dt="2022-09-21T04:15:05.513" v="777" actId="6549"/>
        <pc:sldMkLst>
          <pc:docMk/>
          <pc:sldMk cId="2741186939" sldId="2144328264"/>
        </pc:sldMkLst>
        <pc:spChg chg="mod">
          <ac:chgData name="Jason Wiese" userId="4bff8d5b-7de6-4655-b397-69b0afc81113" providerId="ADAL" clId="{AB9F0080-42CB-48BE-BB7B-BA602DFED161}" dt="2022-09-21T04:15:05.513" v="777" actId="6549"/>
          <ac:spMkLst>
            <pc:docMk/>
            <pc:sldMk cId="2741186939" sldId="2144328264"/>
            <ac:spMk id="17" creationId="{3E93032A-0166-4D26-9FDD-5297FCCFD6B1}"/>
          </ac:spMkLst>
        </pc:spChg>
      </pc:sldChg>
      <pc:sldChg chg="modSp mod">
        <pc:chgData name="Jason Wiese" userId="4bff8d5b-7de6-4655-b397-69b0afc81113" providerId="ADAL" clId="{AB9F0080-42CB-48BE-BB7B-BA602DFED161}" dt="2022-09-21T04:14:48.671" v="774" actId="6549"/>
        <pc:sldMkLst>
          <pc:docMk/>
          <pc:sldMk cId="1296883412" sldId="2144328265"/>
        </pc:sldMkLst>
        <pc:spChg chg="mod">
          <ac:chgData name="Jason Wiese" userId="4bff8d5b-7de6-4655-b397-69b0afc81113" providerId="ADAL" clId="{AB9F0080-42CB-48BE-BB7B-BA602DFED161}" dt="2022-09-21T03:28:40.195" v="182" actId="20577"/>
          <ac:spMkLst>
            <pc:docMk/>
            <pc:sldMk cId="1296883412" sldId="2144328265"/>
            <ac:spMk id="12" creationId="{FCBDB492-9443-3D4A-8E9D-B3CECB95DCD7}"/>
          </ac:spMkLst>
        </pc:spChg>
        <pc:spChg chg="mod">
          <ac:chgData name="Jason Wiese" userId="4bff8d5b-7de6-4655-b397-69b0afc81113" providerId="ADAL" clId="{AB9F0080-42CB-48BE-BB7B-BA602DFED161}" dt="2022-09-21T04:14:48.671" v="774" actId="6549"/>
          <ac:spMkLst>
            <pc:docMk/>
            <pc:sldMk cId="1296883412" sldId="2144328265"/>
            <ac:spMk id="17" creationId="{3E93032A-0166-4D26-9FDD-5297FCCFD6B1}"/>
          </ac:spMkLst>
        </pc:spChg>
        <pc:spChg chg="mod">
          <ac:chgData name="Jason Wiese" userId="4bff8d5b-7de6-4655-b397-69b0afc81113" providerId="ADAL" clId="{AB9F0080-42CB-48BE-BB7B-BA602DFED161}" dt="2022-09-21T03:28:03.042" v="140" actId="20577"/>
          <ac:spMkLst>
            <pc:docMk/>
            <pc:sldMk cId="1296883412" sldId="2144328265"/>
            <ac:spMk id="24" creationId="{76894F31-1167-8216-C31D-FFE960F0EC72}"/>
          </ac:spMkLst>
        </pc:spChg>
      </pc:sldChg>
      <pc:sldChg chg="modSp mod">
        <pc:chgData name="Jason Wiese" userId="4bff8d5b-7de6-4655-b397-69b0afc81113" providerId="ADAL" clId="{AB9F0080-42CB-48BE-BB7B-BA602DFED161}" dt="2022-09-21T06:18:12.788" v="3003" actId="20577"/>
        <pc:sldMkLst>
          <pc:docMk/>
          <pc:sldMk cId="340718193" sldId="2144328269"/>
        </pc:sldMkLst>
        <pc:spChg chg="mod">
          <ac:chgData name="Jason Wiese" userId="4bff8d5b-7de6-4655-b397-69b0afc81113" providerId="ADAL" clId="{AB9F0080-42CB-48BE-BB7B-BA602DFED161}" dt="2022-09-21T06:18:12.788" v="3003" actId="20577"/>
          <ac:spMkLst>
            <pc:docMk/>
            <pc:sldMk cId="340718193" sldId="2144328269"/>
            <ac:spMk id="47" creationId="{7DDCF84B-1D89-8129-3997-E8714AA8588B}"/>
          </ac:spMkLst>
        </pc:spChg>
        <pc:picChg chg="mod">
          <ac:chgData name="Jason Wiese" userId="4bff8d5b-7de6-4655-b397-69b0afc81113" providerId="ADAL" clId="{AB9F0080-42CB-48BE-BB7B-BA602DFED161}" dt="2022-09-21T06:18:01.810" v="3001"/>
          <ac:picMkLst>
            <pc:docMk/>
            <pc:sldMk cId="340718193" sldId="2144328269"/>
            <ac:picMk id="48" creationId="{15417EC4-2519-4BBE-C55A-7AE69001C423}"/>
          </ac:picMkLst>
        </pc:picChg>
      </pc:sldChg>
      <pc:sldChg chg="modSp mod">
        <pc:chgData name="Jason Wiese" userId="4bff8d5b-7de6-4655-b397-69b0afc81113" providerId="ADAL" clId="{AB9F0080-42CB-48BE-BB7B-BA602DFED161}" dt="2022-09-21T05:02:39.694" v="1820" actId="1036"/>
        <pc:sldMkLst>
          <pc:docMk/>
          <pc:sldMk cId="2703557760" sldId="2144328317"/>
        </pc:sldMkLst>
        <pc:spChg chg="mod">
          <ac:chgData name="Jason Wiese" userId="4bff8d5b-7de6-4655-b397-69b0afc81113" providerId="ADAL" clId="{AB9F0080-42CB-48BE-BB7B-BA602DFED161}" dt="2022-09-21T05:02:39.694" v="1820" actId="1036"/>
          <ac:spMkLst>
            <pc:docMk/>
            <pc:sldMk cId="2703557760" sldId="2144328317"/>
            <ac:spMk id="12" creationId="{FCBDB492-9443-3D4A-8E9D-B3CECB95DCD7}"/>
          </ac:spMkLst>
        </pc:spChg>
      </pc:sldChg>
      <pc:sldChg chg="modSp mod">
        <pc:chgData name="Jason Wiese" userId="4bff8d5b-7de6-4655-b397-69b0afc81113" providerId="ADAL" clId="{AB9F0080-42CB-48BE-BB7B-BA602DFED161}" dt="2022-09-21T05:02:45.142" v="1822" actId="1036"/>
        <pc:sldMkLst>
          <pc:docMk/>
          <pc:sldMk cId="3630622810" sldId="2144328318"/>
        </pc:sldMkLst>
        <pc:spChg chg="mod">
          <ac:chgData name="Jason Wiese" userId="4bff8d5b-7de6-4655-b397-69b0afc81113" providerId="ADAL" clId="{AB9F0080-42CB-48BE-BB7B-BA602DFED161}" dt="2022-09-21T05:02:45.142" v="1822" actId="1036"/>
          <ac:spMkLst>
            <pc:docMk/>
            <pc:sldMk cId="3630622810" sldId="2144328318"/>
            <ac:spMk id="22" creationId="{7CCB6402-3705-3BFC-BFA2-CB3BE991FCB6}"/>
          </ac:spMkLst>
        </pc:spChg>
      </pc:sldChg>
      <pc:sldChg chg="modSp mod">
        <pc:chgData name="Jason Wiese" userId="4bff8d5b-7de6-4655-b397-69b0afc81113" providerId="ADAL" clId="{AB9F0080-42CB-48BE-BB7B-BA602DFED161}" dt="2022-09-21T04:37:56.403" v="854" actId="20577"/>
        <pc:sldMkLst>
          <pc:docMk/>
          <pc:sldMk cId="2024728795" sldId="2144328322"/>
        </pc:sldMkLst>
        <pc:spChg chg="mod">
          <ac:chgData name="Jason Wiese" userId="4bff8d5b-7de6-4655-b397-69b0afc81113" providerId="ADAL" clId="{AB9F0080-42CB-48BE-BB7B-BA602DFED161}" dt="2022-09-21T04:37:56.403" v="854" actId="20577"/>
          <ac:spMkLst>
            <pc:docMk/>
            <pc:sldMk cId="2024728795" sldId="2144328322"/>
            <ac:spMk id="12" creationId="{FCBDB492-9443-3D4A-8E9D-B3CECB95DCD7}"/>
          </ac:spMkLst>
        </pc:spChg>
      </pc:sldChg>
      <pc:sldChg chg="modSp mod">
        <pc:chgData name="Jason Wiese" userId="4bff8d5b-7de6-4655-b397-69b0afc81113" providerId="ADAL" clId="{AB9F0080-42CB-48BE-BB7B-BA602DFED161}" dt="2022-09-21T04:48:05.087" v="1108" actId="20577"/>
        <pc:sldMkLst>
          <pc:docMk/>
          <pc:sldMk cId="1454193786" sldId="2144328323"/>
        </pc:sldMkLst>
        <pc:spChg chg="mod">
          <ac:chgData name="Jason Wiese" userId="4bff8d5b-7de6-4655-b397-69b0afc81113" providerId="ADAL" clId="{AB9F0080-42CB-48BE-BB7B-BA602DFED161}" dt="2022-09-21T04:48:05.087" v="1108" actId="20577"/>
          <ac:spMkLst>
            <pc:docMk/>
            <pc:sldMk cId="1454193786" sldId="2144328323"/>
            <ac:spMk id="11" creationId="{5A70652F-38E7-4B75-B494-BB0702BA4B32}"/>
          </ac:spMkLst>
        </pc:spChg>
      </pc:sldChg>
      <pc:sldChg chg="modSp mod">
        <pc:chgData name="Jason Wiese" userId="4bff8d5b-7de6-4655-b397-69b0afc81113" providerId="ADAL" clId="{AB9F0080-42CB-48BE-BB7B-BA602DFED161}" dt="2022-09-21T03:35:28.853" v="481" actId="20577"/>
        <pc:sldMkLst>
          <pc:docMk/>
          <pc:sldMk cId="1710644585" sldId="2144328346"/>
        </pc:sldMkLst>
        <pc:spChg chg="mod">
          <ac:chgData name="Jason Wiese" userId="4bff8d5b-7de6-4655-b397-69b0afc81113" providerId="ADAL" clId="{AB9F0080-42CB-48BE-BB7B-BA602DFED161}" dt="2022-09-21T03:35:28.853" v="481" actId="20577"/>
          <ac:spMkLst>
            <pc:docMk/>
            <pc:sldMk cId="1710644585" sldId="2144328346"/>
            <ac:spMk id="34" creationId="{27352849-0CA1-4428-E509-7935B3AB580A}"/>
          </ac:spMkLst>
        </pc:spChg>
      </pc:sldChg>
      <pc:sldChg chg="modSp mod">
        <pc:chgData name="Jason Wiese" userId="4bff8d5b-7de6-4655-b397-69b0afc81113" providerId="ADAL" clId="{AB9F0080-42CB-48BE-BB7B-BA602DFED161}" dt="2022-09-21T04:15:00.961" v="776" actId="6549"/>
        <pc:sldMkLst>
          <pc:docMk/>
          <pc:sldMk cId="333377961" sldId="2144328349"/>
        </pc:sldMkLst>
        <pc:spChg chg="mod">
          <ac:chgData name="Jason Wiese" userId="4bff8d5b-7de6-4655-b397-69b0afc81113" providerId="ADAL" clId="{AB9F0080-42CB-48BE-BB7B-BA602DFED161}" dt="2022-09-21T04:15:00.961" v="776" actId="6549"/>
          <ac:spMkLst>
            <pc:docMk/>
            <pc:sldMk cId="333377961" sldId="2144328349"/>
            <ac:spMk id="30" creationId="{6D7CF8EF-039F-4A51-21FA-D8BA494ADEED}"/>
          </ac:spMkLst>
        </pc:spChg>
      </pc:sldChg>
      <pc:sldChg chg="modSp mod">
        <pc:chgData name="Jason Wiese" userId="4bff8d5b-7de6-4655-b397-69b0afc81113" providerId="ADAL" clId="{AB9F0080-42CB-48BE-BB7B-BA602DFED161}" dt="2022-09-21T04:58:22.194" v="1633" actId="20577"/>
        <pc:sldMkLst>
          <pc:docMk/>
          <pc:sldMk cId="3098586847" sldId="2144328356"/>
        </pc:sldMkLst>
        <pc:spChg chg="mod">
          <ac:chgData name="Jason Wiese" userId="4bff8d5b-7de6-4655-b397-69b0afc81113" providerId="ADAL" clId="{AB9F0080-42CB-48BE-BB7B-BA602DFED161}" dt="2022-09-21T04:58:22.194" v="1633" actId="20577"/>
          <ac:spMkLst>
            <pc:docMk/>
            <pc:sldMk cId="3098586847" sldId="2144328356"/>
            <ac:spMk id="12" creationId="{FCBDB492-9443-3D4A-8E9D-B3CECB95DCD7}"/>
          </ac:spMkLst>
        </pc:spChg>
      </pc:sldChg>
      <pc:sldChg chg="addSp modSp mod">
        <pc:chgData name="Jason Wiese" userId="4bff8d5b-7de6-4655-b397-69b0afc81113" providerId="ADAL" clId="{AB9F0080-42CB-48BE-BB7B-BA602DFED161}" dt="2022-09-21T04:59:30.212" v="1787" actId="1076"/>
        <pc:sldMkLst>
          <pc:docMk/>
          <pc:sldMk cId="1838362078" sldId="2144328357"/>
        </pc:sldMkLst>
        <pc:spChg chg="add mod">
          <ac:chgData name="Jason Wiese" userId="4bff8d5b-7de6-4655-b397-69b0afc81113" providerId="ADAL" clId="{AB9F0080-42CB-48BE-BB7B-BA602DFED161}" dt="2022-09-21T04:59:30.212" v="1787" actId="1076"/>
          <ac:spMkLst>
            <pc:docMk/>
            <pc:sldMk cId="1838362078" sldId="2144328357"/>
            <ac:spMk id="2" creationId="{52D08FFA-7AD3-8F41-5608-F61CD5F1B9F6}"/>
          </ac:spMkLst>
        </pc:spChg>
        <pc:picChg chg="mod">
          <ac:chgData name="Jason Wiese" userId="4bff8d5b-7de6-4655-b397-69b0afc81113" providerId="ADAL" clId="{AB9F0080-42CB-48BE-BB7B-BA602DFED161}" dt="2022-09-21T04:59:27.073" v="1786" actId="1076"/>
          <ac:picMkLst>
            <pc:docMk/>
            <pc:sldMk cId="1838362078" sldId="2144328357"/>
            <ac:picMk id="17" creationId="{AC228E57-94F0-462F-9549-57637A2B9221}"/>
          </ac:picMkLst>
        </pc:picChg>
      </pc:sldChg>
      <pc:sldChg chg="ord">
        <pc:chgData name="Jason Wiese" userId="4bff8d5b-7de6-4655-b397-69b0afc81113" providerId="ADAL" clId="{AB9F0080-42CB-48BE-BB7B-BA602DFED161}" dt="2022-09-21T02:59:49.237" v="1"/>
        <pc:sldMkLst>
          <pc:docMk/>
          <pc:sldMk cId="943964012" sldId="2144328360"/>
        </pc:sldMkLst>
      </pc:sldChg>
      <pc:sldChg chg="delSp modSp mod delCm modNotesTx">
        <pc:chgData name="Jason Wiese" userId="4bff8d5b-7de6-4655-b397-69b0afc81113" providerId="ADAL" clId="{AB9F0080-42CB-48BE-BB7B-BA602DFED161}" dt="2022-09-21T06:48:33.953" v="4029" actId="207"/>
        <pc:sldMkLst>
          <pc:docMk/>
          <pc:sldMk cId="1105615193" sldId="2144328364"/>
        </pc:sldMkLst>
        <pc:spChg chg="del">
          <ac:chgData name="Jason Wiese" userId="4bff8d5b-7de6-4655-b397-69b0afc81113" providerId="ADAL" clId="{AB9F0080-42CB-48BE-BB7B-BA602DFED161}" dt="2022-09-21T06:44:44.664" v="3860" actId="478"/>
          <ac:spMkLst>
            <pc:docMk/>
            <pc:sldMk cId="1105615193" sldId="2144328364"/>
            <ac:spMk id="2" creationId="{F6EEB38D-BEAA-259B-4BA6-22E8E95FB8EE}"/>
          </ac:spMkLst>
        </pc:spChg>
        <pc:spChg chg="mod">
          <ac:chgData name="Jason Wiese" userId="4bff8d5b-7de6-4655-b397-69b0afc81113" providerId="ADAL" clId="{AB9F0080-42CB-48BE-BB7B-BA602DFED161}" dt="2022-09-21T06:48:33.953" v="4029" actId="207"/>
          <ac:spMkLst>
            <pc:docMk/>
            <pc:sldMk cId="1105615193" sldId="2144328364"/>
            <ac:spMk id="10" creationId="{15786662-2162-44E2-AE50-DF1DC4C29FAA}"/>
          </ac:spMkLst>
        </pc:spChg>
      </pc:sldChg>
      <pc:sldChg chg="del">
        <pc:chgData name="Jason Wiese" userId="4bff8d5b-7de6-4655-b397-69b0afc81113" providerId="ADAL" clId="{AB9F0080-42CB-48BE-BB7B-BA602DFED161}" dt="2022-09-21T03:37:03.432" v="483" actId="47"/>
        <pc:sldMkLst>
          <pc:docMk/>
          <pc:sldMk cId="497339463" sldId="2144328374"/>
        </pc:sldMkLst>
      </pc:sldChg>
      <pc:sldChg chg="del">
        <pc:chgData name="Jason Wiese" userId="4bff8d5b-7de6-4655-b397-69b0afc81113" providerId="ADAL" clId="{AB9F0080-42CB-48BE-BB7B-BA602DFED161}" dt="2022-09-21T03:37:35.345" v="486" actId="47"/>
        <pc:sldMkLst>
          <pc:docMk/>
          <pc:sldMk cId="1654561176" sldId="2144328375"/>
        </pc:sldMkLst>
      </pc:sldChg>
      <pc:sldChg chg="del">
        <pc:chgData name="Jason Wiese" userId="4bff8d5b-7de6-4655-b397-69b0afc81113" providerId="ADAL" clId="{AB9F0080-42CB-48BE-BB7B-BA602DFED161}" dt="2022-09-21T03:38:17.666" v="489" actId="47"/>
        <pc:sldMkLst>
          <pc:docMk/>
          <pc:sldMk cId="248910459" sldId="2144328376"/>
        </pc:sldMkLst>
      </pc:sldChg>
      <pc:sldChg chg="modSp mod">
        <pc:chgData name="Jason Wiese" userId="4bff8d5b-7de6-4655-b397-69b0afc81113" providerId="ADAL" clId="{AB9F0080-42CB-48BE-BB7B-BA602DFED161}" dt="2022-09-21T05:02:32.413" v="1815" actId="20577"/>
        <pc:sldMkLst>
          <pc:docMk/>
          <pc:sldMk cId="4284012108" sldId="2144328377"/>
        </pc:sldMkLst>
        <pc:spChg chg="mod">
          <ac:chgData name="Jason Wiese" userId="4bff8d5b-7de6-4655-b397-69b0afc81113" providerId="ADAL" clId="{AB9F0080-42CB-48BE-BB7B-BA602DFED161}" dt="2022-09-21T05:02:32.413" v="1815" actId="20577"/>
          <ac:spMkLst>
            <pc:docMk/>
            <pc:sldMk cId="4284012108" sldId="2144328377"/>
            <ac:spMk id="12" creationId="{FCBDB492-9443-3D4A-8E9D-B3CECB95DCD7}"/>
          </ac:spMkLst>
        </pc:spChg>
      </pc:sldChg>
      <pc:sldChg chg="addSp delSp modSp del mod">
        <pc:chgData name="Jason Wiese" userId="4bff8d5b-7de6-4655-b397-69b0afc81113" providerId="ADAL" clId="{AB9F0080-42CB-48BE-BB7B-BA602DFED161}" dt="2022-09-21T06:15:25.609" v="2918" actId="47"/>
        <pc:sldMkLst>
          <pc:docMk/>
          <pc:sldMk cId="3388225140" sldId="2144328378"/>
        </pc:sldMkLst>
        <pc:spChg chg="del mod">
          <ac:chgData name="Jason Wiese" userId="4bff8d5b-7de6-4655-b397-69b0afc81113" providerId="ADAL" clId="{AB9F0080-42CB-48BE-BB7B-BA602DFED161}" dt="2022-09-21T06:12:17.523" v="2774" actId="21"/>
          <ac:spMkLst>
            <pc:docMk/>
            <pc:sldMk cId="3388225140" sldId="2144328378"/>
            <ac:spMk id="2" creationId="{C9515C35-0763-1405-C5F8-51448BB08893}"/>
          </ac:spMkLst>
        </pc:spChg>
        <pc:picChg chg="add del mod modCrop">
          <ac:chgData name="Jason Wiese" userId="4bff8d5b-7de6-4655-b397-69b0afc81113" providerId="ADAL" clId="{AB9F0080-42CB-48BE-BB7B-BA602DFED161}" dt="2022-09-21T06:00:32.349" v="1982" actId="21"/>
          <ac:picMkLst>
            <pc:docMk/>
            <pc:sldMk cId="3388225140" sldId="2144328378"/>
            <ac:picMk id="4" creationId="{A798DCBB-EE8B-683E-389E-CDD690B0152E}"/>
          </ac:picMkLst>
        </pc:picChg>
        <pc:picChg chg="add del mod modCrop">
          <ac:chgData name="Jason Wiese" userId="4bff8d5b-7de6-4655-b397-69b0afc81113" providerId="ADAL" clId="{AB9F0080-42CB-48BE-BB7B-BA602DFED161}" dt="2022-09-21T06:00:50.691" v="1988" actId="21"/>
          <ac:picMkLst>
            <pc:docMk/>
            <pc:sldMk cId="3388225140" sldId="2144328378"/>
            <ac:picMk id="6" creationId="{17340925-B2AD-331C-35EE-250E6F07C74A}"/>
          </ac:picMkLst>
        </pc:picChg>
        <pc:picChg chg="add del mod modCrop">
          <ac:chgData name="Jason Wiese" userId="4bff8d5b-7de6-4655-b397-69b0afc81113" providerId="ADAL" clId="{AB9F0080-42CB-48BE-BB7B-BA602DFED161}" dt="2022-09-21T06:00:58.631" v="1991" actId="21"/>
          <ac:picMkLst>
            <pc:docMk/>
            <pc:sldMk cId="3388225140" sldId="2144328378"/>
            <ac:picMk id="8" creationId="{A5656F9A-1D0B-D295-CF15-72E06AFC8DD0}"/>
          </ac:picMkLst>
        </pc:picChg>
        <pc:picChg chg="add del mod modCrop">
          <ac:chgData name="Jason Wiese" userId="4bff8d5b-7de6-4655-b397-69b0afc81113" providerId="ADAL" clId="{AB9F0080-42CB-48BE-BB7B-BA602DFED161}" dt="2022-09-21T06:01:20.980" v="1997" actId="21"/>
          <ac:picMkLst>
            <pc:docMk/>
            <pc:sldMk cId="3388225140" sldId="2144328378"/>
            <ac:picMk id="10" creationId="{9D9374CF-A782-FCB4-E387-6FE9156194DC}"/>
          </ac:picMkLst>
        </pc:picChg>
        <pc:picChg chg="add del mod modCrop">
          <ac:chgData name="Jason Wiese" userId="4bff8d5b-7de6-4655-b397-69b0afc81113" providerId="ADAL" clId="{AB9F0080-42CB-48BE-BB7B-BA602DFED161}" dt="2022-09-21T06:01:29.934" v="2000" actId="21"/>
          <ac:picMkLst>
            <pc:docMk/>
            <pc:sldMk cId="3388225140" sldId="2144328378"/>
            <ac:picMk id="12" creationId="{60C66003-651F-C195-1567-147E1E829E9C}"/>
          </ac:picMkLst>
        </pc:picChg>
        <pc:picChg chg="add del mod modCrop">
          <ac:chgData name="Jason Wiese" userId="4bff8d5b-7de6-4655-b397-69b0afc81113" providerId="ADAL" clId="{AB9F0080-42CB-48BE-BB7B-BA602DFED161}" dt="2022-09-21T05:15:22.410" v="1877" actId="478"/>
          <ac:picMkLst>
            <pc:docMk/>
            <pc:sldMk cId="3388225140" sldId="2144328378"/>
            <ac:picMk id="14" creationId="{0ACB3A9C-4BE2-7A4F-EC0E-9D1F9F6ED3BD}"/>
          </ac:picMkLst>
        </pc:picChg>
        <pc:picChg chg="add del mod modCrop">
          <ac:chgData name="Jason Wiese" userId="4bff8d5b-7de6-4655-b397-69b0afc81113" providerId="ADAL" clId="{AB9F0080-42CB-48BE-BB7B-BA602DFED161}" dt="2022-09-21T06:00:41.488" v="1985" actId="21"/>
          <ac:picMkLst>
            <pc:docMk/>
            <pc:sldMk cId="3388225140" sldId="2144328378"/>
            <ac:picMk id="16" creationId="{F283F5F6-7685-9AB7-E94E-4FED1885208C}"/>
          </ac:picMkLst>
        </pc:picChg>
        <pc:picChg chg="add del mod modCrop">
          <ac:chgData name="Jason Wiese" userId="4bff8d5b-7de6-4655-b397-69b0afc81113" providerId="ADAL" clId="{AB9F0080-42CB-48BE-BB7B-BA602DFED161}" dt="2022-09-21T06:01:08.106" v="1994" actId="21"/>
          <ac:picMkLst>
            <pc:docMk/>
            <pc:sldMk cId="3388225140" sldId="2144328378"/>
            <ac:picMk id="18" creationId="{55965301-9D12-86C8-0542-2C89A35B5C81}"/>
          </ac:picMkLst>
        </pc:picChg>
        <pc:picChg chg="add del mod modCrop">
          <ac:chgData name="Jason Wiese" userId="4bff8d5b-7de6-4655-b397-69b0afc81113" providerId="ADAL" clId="{AB9F0080-42CB-48BE-BB7B-BA602DFED161}" dt="2022-09-21T06:01:41.690" v="2003" actId="21"/>
          <ac:picMkLst>
            <pc:docMk/>
            <pc:sldMk cId="3388225140" sldId="2144328378"/>
            <ac:picMk id="20" creationId="{01441642-EE1D-582A-4D25-D878B7EBB76D}"/>
          </ac:picMkLst>
        </pc:picChg>
        <pc:picChg chg="add del mod modCrop">
          <ac:chgData name="Jason Wiese" userId="4bff8d5b-7de6-4655-b397-69b0afc81113" providerId="ADAL" clId="{AB9F0080-42CB-48BE-BB7B-BA602DFED161}" dt="2022-09-21T06:02:56.132" v="2025" actId="21"/>
          <ac:picMkLst>
            <pc:docMk/>
            <pc:sldMk cId="3388225140" sldId="2144328378"/>
            <ac:picMk id="22" creationId="{8DDFD2E7-FB7B-8E89-91BB-84607CFC47D8}"/>
          </ac:picMkLst>
        </pc:picChg>
        <pc:picChg chg="add del mod modCrop">
          <ac:chgData name="Jason Wiese" userId="4bff8d5b-7de6-4655-b397-69b0afc81113" providerId="ADAL" clId="{AB9F0080-42CB-48BE-BB7B-BA602DFED161}" dt="2022-09-21T06:02:40.357" v="2021" actId="21"/>
          <ac:picMkLst>
            <pc:docMk/>
            <pc:sldMk cId="3388225140" sldId="2144328378"/>
            <ac:picMk id="24" creationId="{F376AD5B-42DE-F590-FC1B-6BE0313F6B1E}"/>
          </ac:picMkLst>
        </pc:picChg>
        <pc:picChg chg="add del">
          <ac:chgData name="Jason Wiese" userId="4bff8d5b-7de6-4655-b397-69b0afc81113" providerId="ADAL" clId="{AB9F0080-42CB-48BE-BB7B-BA602DFED161}" dt="2022-09-21T05:29:12.791" v="1914" actId="478"/>
          <ac:picMkLst>
            <pc:docMk/>
            <pc:sldMk cId="3388225140" sldId="2144328378"/>
            <ac:picMk id="26" creationId="{95B05F3F-652D-4199-C37A-347CED7E4183}"/>
          </ac:picMkLst>
        </pc:picChg>
        <pc:picChg chg="add del mod modCrop">
          <ac:chgData name="Jason Wiese" userId="4bff8d5b-7de6-4655-b397-69b0afc81113" providerId="ADAL" clId="{AB9F0080-42CB-48BE-BB7B-BA602DFED161}" dt="2022-09-21T06:01:51.223" v="2006" actId="21"/>
          <ac:picMkLst>
            <pc:docMk/>
            <pc:sldMk cId="3388225140" sldId="2144328378"/>
            <ac:picMk id="28" creationId="{8AE5E6B1-C2ED-9206-9F7C-D3031EA96511}"/>
          </ac:picMkLst>
        </pc:picChg>
        <pc:picChg chg="add del mod modCrop">
          <ac:chgData name="Jason Wiese" userId="4bff8d5b-7de6-4655-b397-69b0afc81113" providerId="ADAL" clId="{AB9F0080-42CB-48BE-BB7B-BA602DFED161}" dt="2022-09-21T06:03:27.479" v="2043" actId="21"/>
          <ac:picMkLst>
            <pc:docMk/>
            <pc:sldMk cId="3388225140" sldId="2144328378"/>
            <ac:picMk id="30" creationId="{EA5A49BD-D7F0-EF25-6783-2BCE28CEDCD2}"/>
          </ac:picMkLst>
        </pc:picChg>
        <pc:picChg chg="add del">
          <ac:chgData name="Jason Wiese" userId="4bff8d5b-7de6-4655-b397-69b0afc81113" providerId="ADAL" clId="{AB9F0080-42CB-48BE-BB7B-BA602DFED161}" dt="2022-09-21T05:34:41.676" v="1926" actId="478"/>
          <ac:picMkLst>
            <pc:docMk/>
            <pc:sldMk cId="3388225140" sldId="2144328378"/>
            <ac:picMk id="32" creationId="{D2932E6D-FB0C-4FC1-81DE-726378136EDF}"/>
          </ac:picMkLst>
        </pc:picChg>
        <pc:picChg chg="add del mod modCrop">
          <ac:chgData name="Jason Wiese" userId="4bff8d5b-7de6-4655-b397-69b0afc81113" providerId="ADAL" clId="{AB9F0080-42CB-48BE-BB7B-BA602DFED161}" dt="2022-09-21T06:04:56.401" v="2150" actId="21"/>
          <ac:picMkLst>
            <pc:docMk/>
            <pc:sldMk cId="3388225140" sldId="2144328378"/>
            <ac:picMk id="34" creationId="{3562CF6B-5D10-2155-6753-BCC0205E2FD3}"/>
          </ac:picMkLst>
        </pc:picChg>
        <pc:picChg chg="add del mod modCrop">
          <ac:chgData name="Jason Wiese" userId="4bff8d5b-7de6-4655-b397-69b0afc81113" providerId="ADAL" clId="{AB9F0080-42CB-48BE-BB7B-BA602DFED161}" dt="2022-09-21T06:05:20.172" v="2169" actId="21"/>
          <ac:picMkLst>
            <pc:docMk/>
            <pc:sldMk cId="3388225140" sldId="2144328378"/>
            <ac:picMk id="36" creationId="{9BABDD7D-FCC9-6FDD-2765-9362C33B5928}"/>
          </ac:picMkLst>
        </pc:picChg>
        <pc:picChg chg="add del mod modCrop">
          <ac:chgData name="Jason Wiese" userId="4bff8d5b-7de6-4655-b397-69b0afc81113" providerId="ADAL" clId="{AB9F0080-42CB-48BE-BB7B-BA602DFED161}" dt="2022-09-21T05:46:24.062" v="1939" actId="478"/>
          <ac:picMkLst>
            <pc:docMk/>
            <pc:sldMk cId="3388225140" sldId="2144328378"/>
            <ac:picMk id="38" creationId="{9A575F48-15D8-70F1-4D10-91C3985DD1AA}"/>
          </ac:picMkLst>
        </pc:picChg>
        <pc:picChg chg="add del mod modCrop">
          <ac:chgData name="Jason Wiese" userId="4bff8d5b-7de6-4655-b397-69b0afc81113" providerId="ADAL" clId="{AB9F0080-42CB-48BE-BB7B-BA602DFED161}" dt="2022-09-21T06:02:08.266" v="2012" actId="21"/>
          <ac:picMkLst>
            <pc:docMk/>
            <pc:sldMk cId="3388225140" sldId="2144328378"/>
            <ac:picMk id="40" creationId="{C585D372-6857-2C3C-236C-F0B86C103359}"/>
          </ac:picMkLst>
        </pc:picChg>
        <pc:picChg chg="add del mod modCrop">
          <ac:chgData name="Jason Wiese" userId="4bff8d5b-7de6-4655-b397-69b0afc81113" providerId="ADAL" clId="{AB9F0080-42CB-48BE-BB7B-BA602DFED161}" dt="2022-09-21T06:04:17.901" v="2108" actId="21"/>
          <ac:picMkLst>
            <pc:docMk/>
            <pc:sldMk cId="3388225140" sldId="2144328378"/>
            <ac:picMk id="42" creationId="{3BE8604D-18E2-7E0B-0038-436E4210A197}"/>
          </ac:picMkLst>
        </pc:picChg>
        <pc:picChg chg="add del mod modCrop">
          <ac:chgData name="Jason Wiese" userId="4bff8d5b-7de6-4655-b397-69b0afc81113" providerId="ADAL" clId="{AB9F0080-42CB-48BE-BB7B-BA602DFED161}" dt="2022-09-21T06:06:11.561" v="2244" actId="21"/>
          <ac:picMkLst>
            <pc:docMk/>
            <pc:sldMk cId="3388225140" sldId="2144328378"/>
            <ac:picMk id="44" creationId="{39E03B7C-94A7-8723-92E6-6E6A888CFA59}"/>
          </ac:picMkLst>
        </pc:picChg>
      </pc:sldChg>
      <pc:sldChg chg="addSp delSp modSp mod">
        <pc:chgData name="Jason Wiese" userId="4bff8d5b-7de6-4655-b397-69b0afc81113" providerId="ADAL" clId="{AB9F0080-42CB-48BE-BB7B-BA602DFED161}" dt="2022-09-21T06:43:17.132" v="3851" actId="14100"/>
        <pc:sldMkLst>
          <pc:docMk/>
          <pc:sldMk cId="901560642" sldId="2144328394"/>
        </pc:sldMkLst>
        <pc:spChg chg="add del mod">
          <ac:chgData name="Jason Wiese" userId="4bff8d5b-7de6-4655-b397-69b0afc81113" providerId="ADAL" clId="{AB9F0080-42CB-48BE-BB7B-BA602DFED161}" dt="2022-09-21T06:14:05.102" v="2823" actId="21"/>
          <ac:spMkLst>
            <pc:docMk/>
            <pc:sldMk cId="901560642" sldId="2144328394"/>
            <ac:spMk id="2" creationId="{0C3625EA-47C2-54DD-48E4-FCD25382FB30}"/>
          </ac:spMkLst>
        </pc:spChg>
        <pc:spChg chg="mod">
          <ac:chgData name="Jason Wiese" userId="4bff8d5b-7de6-4655-b397-69b0afc81113" providerId="ADAL" clId="{AB9F0080-42CB-48BE-BB7B-BA602DFED161}" dt="2022-09-21T06:43:17.132" v="3851" actId="14100"/>
          <ac:spMkLst>
            <pc:docMk/>
            <pc:sldMk cId="901560642" sldId="2144328394"/>
            <ac:spMk id="7" creationId="{EDF550BE-C877-6A88-8FB7-0BFC7C4DE20F}"/>
          </ac:spMkLst>
        </pc:spChg>
        <pc:spChg chg="del">
          <ac:chgData name="Jason Wiese" userId="4bff8d5b-7de6-4655-b397-69b0afc81113" providerId="ADAL" clId="{AB9F0080-42CB-48BE-BB7B-BA602DFED161}" dt="2022-09-21T06:20:50.756" v="3186" actId="478"/>
          <ac:spMkLst>
            <pc:docMk/>
            <pc:sldMk cId="901560642" sldId="2144328394"/>
            <ac:spMk id="9" creationId="{4578F91A-C9EC-322A-EE7E-90CB2A16AACF}"/>
          </ac:spMkLst>
        </pc:spChg>
      </pc:sldChg>
      <pc:sldChg chg="addSp delSp modSp mod">
        <pc:chgData name="Jason Wiese" userId="4bff8d5b-7de6-4655-b397-69b0afc81113" providerId="ADAL" clId="{AB9F0080-42CB-48BE-BB7B-BA602DFED161}" dt="2022-09-21T04:46:34.659" v="1057" actId="14100"/>
        <pc:sldMkLst>
          <pc:docMk/>
          <pc:sldMk cId="1183375497" sldId="2144328395"/>
        </pc:sldMkLst>
        <pc:spChg chg="add mod">
          <ac:chgData name="Jason Wiese" userId="4bff8d5b-7de6-4655-b397-69b0afc81113" providerId="ADAL" clId="{AB9F0080-42CB-48BE-BB7B-BA602DFED161}" dt="2022-09-21T04:46:34.659" v="1057" actId="14100"/>
          <ac:spMkLst>
            <pc:docMk/>
            <pc:sldMk cId="1183375497" sldId="2144328395"/>
            <ac:spMk id="2" creationId="{A328E8D5-6381-4A83-601A-9290639B17B2}"/>
          </ac:spMkLst>
        </pc:spChg>
        <pc:spChg chg="del">
          <ac:chgData name="Jason Wiese" userId="4bff8d5b-7de6-4655-b397-69b0afc81113" providerId="ADAL" clId="{AB9F0080-42CB-48BE-BB7B-BA602DFED161}" dt="2022-09-21T03:38:07.569" v="487" actId="478"/>
          <ac:spMkLst>
            <pc:docMk/>
            <pc:sldMk cId="1183375497" sldId="2144328395"/>
            <ac:spMk id="7" creationId="{EDF550BE-C877-6A88-8FB7-0BFC7C4DE20F}"/>
          </ac:spMkLst>
        </pc:spChg>
      </pc:sldChg>
      <pc:sldChg chg="addSp delSp modSp mod">
        <pc:chgData name="Jason Wiese" userId="4bff8d5b-7de6-4655-b397-69b0afc81113" providerId="ADAL" clId="{AB9F0080-42CB-48BE-BB7B-BA602DFED161}" dt="2022-09-21T04:35:38.351" v="798" actId="20577"/>
        <pc:sldMkLst>
          <pc:docMk/>
          <pc:sldMk cId="1173113085" sldId="2144328396"/>
        </pc:sldMkLst>
        <pc:spChg chg="add mod">
          <ac:chgData name="Jason Wiese" userId="4bff8d5b-7de6-4655-b397-69b0afc81113" providerId="ADAL" clId="{AB9F0080-42CB-48BE-BB7B-BA602DFED161}" dt="2022-09-21T04:35:38.351" v="798" actId="20577"/>
          <ac:spMkLst>
            <pc:docMk/>
            <pc:sldMk cId="1173113085" sldId="2144328396"/>
            <ac:spMk id="2" creationId="{0DD9A437-D138-43CB-A1F3-66C01359FFA8}"/>
          </ac:spMkLst>
        </pc:spChg>
        <pc:spChg chg="del">
          <ac:chgData name="Jason Wiese" userId="4bff8d5b-7de6-4655-b397-69b0afc81113" providerId="ADAL" clId="{AB9F0080-42CB-48BE-BB7B-BA602DFED161}" dt="2022-09-21T03:37:22.884" v="484" actId="478"/>
          <ac:spMkLst>
            <pc:docMk/>
            <pc:sldMk cId="1173113085" sldId="2144328396"/>
            <ac:spMk id="7" creationId="{EDF550BE-C877-6A88-8FB7-0BFC7C4DE20F}"/>
          </ac:spMkLst>
        </pc:spChg>
      </pc:sldChg>
      <pc:sldChg chg="addSp delSp modSp mod">
        <pc:chgData name="Jason Wiese" userId="4bff8d5b-7de6-4655-b397-69b0afc81113" providerId="ADAL" clId="{AB9F0080-42CB-48BE-BB7B-BA602DFED161}" dt="2022-09-21T06:44:02.908" v="3859" actId="14100"/>
        <pc:sldMkLst>
          <pc:docMk/>
          <pc:sldMk cId="922178026" sldId="2144328397"/>
        </pc:sldMkLst>
        <pc:spChg chg="add mod">
          <ac:chgData name="Jason Wiese" userId="4bff8d5b-7de6-4655-b397-69b0afc81113" providerId="ADAL" clId="{AB9F0080-42CB-48BE-BB7B-BA602DFED161}" dt="2022-09-21T06:09:16.724" v="2437" actId="14100"/>
          <ac:spMkLst>
            <pc:docMk/>
            <pc:sldMk cId="922178026" sldId="2144328397"/>
            <ac:spMk id="2" creationId="{37ABDA8D-FCFA-5275-8930-50509482F3BD}"/>
          </ac:spMkLst>
        </pc:spChg>
        <pc:spChg chg="mod">
          <ac:chgData name="Jason Wiese" userId="4bff8d5b-7de6-4655-b397-69b0afc81113" providerId="ADAL" clId="{AB9F0080-42CB-48BE-BB7B-BA602DFED161}" dt="2022-09-21T06:44:02.908" v="3859" actId="14100"/>
          <ac:spMkLst>
            <pc:docMk/>
            <pc:sldMk cId="922178026" sldId="2144328397"/>
            <ac:spMk id="6" creationId="{858EDC89-0E10-177B-961A-C2BB9A4370EE}"/>
          </ac:spMkLst>
        </pc:spChg>
        <pc:spChg chg="del">
          <ac:chgData name="Jason Wiese" userId="4bff8d5b-7de6-4655-b397-69b0afc81113" providerId="ADAL" clId="{AB9F0080-42CB-48BE-BB7B-BA602DFED161}" dt="2022-09-21T05:57:41.792" v="1958" actId="478"/>
          <ac:spMkLst>
            <pc:docMk/>
            <pc:sldMk cId="922178026" sldId="2144328397"/>
            <ac:spMk id="9" creationId="{5EF75732-049D-0777-F06C-7E8A0A8A30DD}"/>
          </ac:spMkLst>
        </pc:spChg>
        <pc:spChg chg="del">
          <ac:chgData name="Jason Wiese" userId="4bff8d5b-7de6-4655-b397-69b0afc81113" providerId="ADAL" clId="{AB9F0080-42CB-48BE-BB7B-BA602DFED161}" dt="2022-09-21T05:57:41.792" v="1958" actId="478"/>
          <ac:spMkLst>
            <pc:docMk/>
            <pc:sldMk cId="922178026" sldId="2144328397"/>
            <ac:spMk id="16" creationId="{5E5FF379-7F6B-5717-2C61-7E6F2AB62D2A}"/>
          </ac:spMkLst>
        </pc:spChg>
        <pc:spChg chg="del">
          <ac:chgData name="Jason Wiese" userId="4bff8d5b-7de6-4655-b397-69b0afc81113" providerId="ADAL" clId="{AB9F0080-42CB-48BE-BB7B-BA602DFED161}" dt="2022-09-21T05:57:41.792" v="1958" actId="478"/>
          <ac:spMkLst>
            <pc:docMk/>
            <pc:sldMk cId="922178026" sldId="2144328397"/>
            <ac:spMk id="29" creationId="{1FC41658-E58C-AC6D-6D60-98D813D2554B}"/>
          </ac:spMkLst>
        </pc:spChg>
        <pc:spChg chg="mod">
          <ac:chgData name="Jason Wiese" userId="4bff8d5b-7de6-4655-b397-69b0afc81113" providerId="ADAL" clId="{AB9F0080-42CB-48BE-BB7B-BA602DFED161}" dt="2022-09-21T05:57:59.271" v="1961" actId="20577"/>
          <ac:spMkLst>
            <pc:docMk/>
            <pc:sldMk cId="922178026" sldId="2144328397"/>
            <ac:spMk id="30" creationId="{6D7CF8EF-039F-4A51-21FA-D8BA494ADEED}"/>
          </ac:spMkLst>
        </pc:spChg>
        <pc:spChg chg="add del mod">
          <ac:chgData name="Jason Wiese" userId="4bff8d5b-7de6-4655-b397-69b0afc81113" providerId="ADAL" clId="{AB9F0080-42CB-48BE-BB7B-BA602DFED161}" dt="2022-09-21T06:15:22.996" v="2917" actId="478"/>
          <ac:spMkLst>
            <pc:docMk/>
            <pc:sldMk cId="922178026" sldId="2144328397"/>
            <ac:spMk id="45" creationId="{FB567F0E-128E-2138-2714-DE3AF1C0880B}"/>
          </ac:spMkLst>
        </pc:spChg>
        <pc:grpChg chg="del">
          <ac:chgData name="Jason Wiese" userId="4bff8d5b-7de6-4655-b397-69b0afc81113" providerId="ADAL" clId="{AB9F0080-42CB-48BE-BB7B-BA602DFED161}" dt="2022-09-21T05:57:41.792" v="1958" actId="478"/>
          <ac:grpSpMkLst>
            <pc:docMk/>
            <pc:sldMk cId="922178026" sldId="2144328397"/>
            <ac:grpSpMk id="3" creationId="{9C275B28-9659-45AF-E518-0D695EF462C4}"/>
          </ac:grpSpMkLst>
        </pc:grpChg>
        <pc:grpChg chg="del">
          <ac:chgData name="Jason Wiese" userId="4bff8d5b-7de6-4655-b397-69b0afc81113" providerId="ADAL" clId="{AB9F0080-42CB-48BE-BB7B-BA602DFED161}" dt="2022-09-21T05:57:41.792" v="1958" actId="478"/>
          <ac:grpSpMkLst>
            <pc:docMk/>
            <pc:sldMk cId="922178026" sldId="2144328397"/>
            <ac:grpSpMk id="12" creationId="{3F2FC3A6-A9EB-54F3-5C35-4D85639B6EF4}"/>
          </ac:grpSpMkLst>
        </pc:grpChg>
        <pc:grpChg chg="del">
          <ac:chgData name="Jason Wiese" userId="4bff8d5b-7de6-4655-b397-69b0afc81113" providerId="ADAL" clId="{AB9F0080-42CB-48BE-BB7B-BA602DFED161}" dt="2022-09-21T05:57:41.792" v="1958" actId="478"/>
          <ac:grpSpMkLst>
            <pc:docMk/>
            <pc:sldMk cId="922178026" sldId="2144328397"/>
            <ac:grpSpMk id="14" creationId="{A1F352D3-C5D1-CEEB-DAE1-C6F6CE60E696}"/>
          </ac:grpSpMkLst>
        </pc:grpChg>
        <pc:picChg chg="del">
          <ac:chgData name="Jason Wiese" userId="4bff8d5b-7de6-4655-b397-69b0afc81113" providerId="ADAL" clId="{AB9F0080-42CB-48BE-BB7B-BA602DFED161}" dt="2022-09-21T05:57:41.792" v="1958" actId="478"/>
          <ac:picMkLst>
            <pc:docMk/>
            <pc:sldMk cId="922178026" sldId="2144328397"/>
            <ac:picMk id="5" creationId="{32D65FEF-CE3A-06F7-83E2-8F02B3FCAEFC}"/>
          </ac:picMkLst>
        </pc:picChg>
        <pc:picChg chg="add del mod">
          <ac:chgData name="Jason Wiese" userId="4bff8d5b-7de6-4655-b397-69b0afc81113" providerId="ADAL" clId="{AB9F0080-42CB-48BE-BB7B-BA602DFED161}" dt="2022-09-21T06:00:22.032" v="1979" actId="478"/>
          <ac:picMkLst>
            <pc:docMk/>
            <pc:sldMk cId="922178026" sldId="2144328397"/>
            <ac:picMk id="7" creationId="{FB5CFADE-812F-E84E-2C2A-40BAABBA5139}"/>
          </ac:picMkLst>
        </pc:picChg>
        <pc:picChg chg="del">
          <ac:chgData name="Jason Wiese" userId="4bff8d5b-7de6-4655-b397-69b0afc81113" providerId="ADAL" clId="{AB9F0080-42CB-48BE-BB7B-BA602DFED161}" dt="2022-09-21T05:57:41.792" v="1958" actId="478"/>
          <ac:picMkLst>
            <pc:docMk/>
            <pc:sldMk cId="922178026" sldId="2144328397"/>
            <ac:picMk id="10" creationId="{C59EB78E-92F8-7D04-D366-7ECF9E12CE3B}"/>
          </ac:picMkLst>
        </pc:picChg>
        <pc:picChg chg="add mod">
          <ac:chgData name="Jason Wiese" userId="4bff8d5b-7de6-4655-b397-69b0afc81113" providerId="ADAL" clId="{AB9F0080-42CB-48BE-BB7B-BA602DFED161}" dt="2022-09-21T06:09:11.804" v="2436" actId="1036"/>
          <ac:picMkLst>
            <pc:docMk/>
            <pc:sldMk cId="922178026" sldId="2144328397"/>
            <ac:picMk id="13" creationId="{AD10E82C-A068-3775-4B86-0F47D68F5A61}"/>
          </ac:picMkLst>
        </pc:picChg>
        <pc:picChg chg="add mod">
          <ac:chgData name="Jason Wiese" userId="4bff8d5b-7de6-4655-b397-69b0afc81113" providerId="ADAL" clId="{AB9F0080-42CB-48BE-BB7B-BA602DFED161}" dt="2022-09-21T06:09:11.804" v="2436" actId="1036"/>
          <ac:picMkLst>
            <pc:docMk/>
            <pc:sldMk cId="922178026" sldId="2144328397"/>
            <ac:picMk id="17" creationId="{361B778F-D27D-59FE-A7E5-40BC2A2579D9}"/>
          </ac:picMkLst>
        </pc:picChg>
        <pc:picChg chg="add mod">
          <ac:chgData name="Jason Wiese" userId="4bff8d5b-7de6-4655-b397-69b0afc81113" providerId="ADAL" clId="{AB9F0080-42CB-48BE-BB7B-BA602DFED161}" dt="2022-09-21T06:09:11.804" v="2436" actId="1036"/>
          <ac:picMkLst>
            <pc:docMk/>
            <pc:sldMk cId="922178026" sldId="2144328397"/>
            <ac:picMk id="18" creationId="{724102E3-9154-C1BC-25C2-9782C33D5341}"/>
          </ac:picMkLst>
        </pc:picChg>
        <pc:picChg chg="add mod modCrop">
          <ac:chgData name="Jason Wiese" userId="4bff8d5b-7de6-4655-b397-69b0afc81113" providerId="ADAL" clId="{AB9F0080-42CB-48BE-BB7B-BA602DFED161}" dt="2022-09-21T06:09:11.804" v="2436" actId="1036"/>
          <ac:picMkLst>
            <pc:docMk/>
            <pc:sldMk cId="922178026" sldId="2144328397"/>
            <ac:picMk id="19" creationId="{0D32F376-F3FF-10F5-E338-71ED769A8382}"/>
          </ac:picMkLst>
        </pc:picChg>
        <pc:picChg chg="add mod modCrop">
          <ac:chgData name="Jason Wiese" userId="4bff8d5b-7de6-4655-b397-69b0afc81113" providerId="ADAL" clId="{AB9F0080-42CB-48BE-BB7B-BA602DFED161}" dt="2022-09-21T06:09:11.804" v="2436" actId="1036"/>
          <ac:picMkLst>
            <pc:docMk/>
            <pc:sldMk cId="922178026" sldId="2144328397"/>
            <ac:picMk id="22" creationId="{A4473B24-ACD0-070B-8617-1EDFEB40135E}"/>
          </ac:picMkLst>
        </pc:picChg>
        <pc:picChg chg="add mod modCrop">
          <ac:chgData name="Jason Wiese" userId="4bff8d5b-7de6-4655-b397-69b0afc81113" providerId="ADAL" clId="{AB9F0080-42CB-48BE-BB7B-BA602DFED161}" dt="2022-09-21T06:09:11.804" v="2436" actId="1036"/>
          <ac:picMkLst>
            <pc:docMk/>
            <pc:sldMk cId="922178026" sldId="2144328397"/>
            <ac:picMk id="23" creationId="{7A68F3D2-FA50-80D8-CB75-FD6327CC3ABC}"/>
          </ac:picMkLst>
        </pc:picChg>
        <pc:picChg chg="del">
          <ac:chgData name="Jason Wiese" userId="4bff8d5b-7de6-4655-b397-69b0afc81113" providerId="ADAL" clId="{AB9F0080-42CB-48BE-BB7B-BA602DFED161}" dt="2022-09-21T05:57:41.792" v="1958" actId="478"/>
          <ac:picMkLst>
            <pc:docMk/>
            <pc:sldMk cId="922178026" sldId="2144328397"/>
            <ac:picMk id="24" creationId="{79DD4A80-C7A4-00F8-A98B-E78969DEADC8}"/>
          </ac:picMkLst>
        </pc:picChg>
        <pc:picChg chg="add mod">
          <ac:chgData name="Jason Wiese" userId="4bff8d5b-7de6-4655-b397-69b0afc81113" providerId="ADAL" clId="{AB9F0080-42CB-48BE-BB7B-BA602DFED161}" dt="2022-09-21T06:09:11.804" v="2436" actId="1036"/>
          <ac:picMkLst>
            <pc:docMk/>
            <pc:sldMk cId="922178026" sldId="2144328397"/>
            <ac:picMk id="26" creationId="{663C2055-BD14-F4FD-32EA-643682AA6BF8}"/>
          </ac:picMkLst>
        </pc:picChg>
        <pc:picChg chg="add mod">
          <ac:chgData name="Jason Wiese" userId="4bff8d5b-7de6-4655-b397-69b0afc81113" providerId="ADAL" clId="{AB9F0080-42CB-48BE-BB7B-BA602DFED161}" dt="2022-09-21T06:09:11.804" v="2436" actId="1036"/>
          <ac:picMkLst>
            <pc:docMk/>
            <pc:sldMk cId="922178026" sldId="2144328397"/>
            <ac:picMk id="31" creationId="{F907A30D-3130-155B-81F5-72662793B8F3}"/>
          </ac:picMkLst>
        </pc:picChg>
        <pc:picChg chg="add mod">
          <ac:chgData name="Jason Wiese" userId="4bff8d5b-7de6-4655-b397-69b0afc81113" providerId="ADAL" clId="{AB9F0080-42CB-48BE-BB7B-BA602DFED161}" dt="2022-09-21T06:09:11.804" v="2436" actId="1036"/>
          <ac:picMkLst>
            <pc:docMk/>
            <pc:sldMk cId="922178026" sldId="2144328397"/>
            <ac:picMk id="32" creationId="{D4D76289-C05C-C846-D90D-0D94445E8B5C}"/>
          </ac:picMkLst>
        </pc:picChg>
        <pc:picChg chg="del">
          <ac:chgData name="Jason Wiese" userId="4bff8d5b-7de6-4655-b397-69b0afc81113" providerId="ADAL" clId="{AB9F0080-42CB-48BE-BB7B-BA602DFED161}" dt="2022-09-21T05:57:41.792" v="1958" actId="478"/>
          <ac:picMkLst>
            <pc:docMk/>
            <pc:sldMk cId="922178026" sldId="2144328397"/>
            <ac:picMk id="33" creationId="{D8C0E8CD-9AA0-1B9A-7E50-490009440BEE}"/>
          </ac:picMkLst>
        </pc:picChg>
        <pc:picChg chg="del">
          <ac:chgData name="Jason Wiese" userId="4bff8d5b-7de6-4655-b397-69b0afc81113" providerId="ADAL" clId="{AB9F0080-42CB-48BE-BB7B-BA602DFED161}" dt="2022-09-21T05:57:41.792" v="1958" actId="478"/>
          <ac:picMkLst>
            <pc:docMk/>
            <pc:sldMk cId="922178026" sldId="2144328397"/>
            <ac:picMk id="36" creationId="{02C4D160-1916-F38D-D21B-BEFD020F6EBE}"/>
          </ac:picMkLst>
        </pc:picChg>
        <pc:picChg chg="add mod">
          <ac:chgData name="Jason Wiese" userId="4bff8d5b-7de6-4655-b397-69b0afc81113" providerId="ADAL" clId="{AB9F0080-42CB-48BE-BB7B-BA602DFED161}" dt="2022-09-21T06:09:11.804" v="2436" actId="1036"/>
          <ac:picMkLst>
            <pc:docMk/>
            <pc:sldMk cId="922178026" sldId="2144328397"/>
            <ac:picMk id="37" creationId="{3CB3146E-DAFC-DB06-AC11-C09A7B3AEF45}"/>
          </ac:picMkLst>
        </pc:picChg>
        <pc:picChg chg="add mod modCrop">
          <ac:chgData name="Jason Wiese" userId="4bff8d5b-7de6-4655-b397-69b0afc81113" providerId="ADAL" clId="{AB9F0080-42CB-48BE-BB7B-BA602DFED161}" dt="2022-09-21T06:09:11.804" v="2436" actId="1036"/>
          <ac:picMkLst>
            <pc:docMk/>
            <pc:sldMk cId="922178026" sldId="2144328397"/>
            <ac:picMk id="38" creationId="{9E320C50-03B8-FF5A-ABB8-7B85846E61C5}"/>
          </ac:picMkLst>
        </pc:picChg>
        <pc:picChg chg="add mod modCrop">
          <ac:chgData name="Jason Wiese" userId="4bff8d5b-7de6-4655-b397-69b0afc81113" providerId="ADAL" clId="{AB9F0080-42CB-48BE-BB7B-BA602DFED161}" dt="2022-09-21T06:09:11.804" v="2436" actId="1036"/>
          <ac:picMkLst>
            <pc:docMk/>
            <pc:sldMk cId="922178026" sldId="2144328397"/>
            <ac:picMk id="39" creationId="{CE091BD8-0E1F-AD27-EE2A-66EB54E815FE}"/>
          </ac:picMkLst>
        </pc:picChg>
        <pc:picChg chg="add mod">
          <ac:chgData name="Jason Wiese" userId="4bff8d5b-7de6-4655-b397-69b0afc81113" providerId="ADAL" clId="{AB9F0080-42CB-48BE-BB7B-BA602DFED161}" dt="2022-09-21T06:09:11.804" v="2436" actId="1036"/>
          <ac:picMkLst>
            <pc:docMk/>
            <pc:sldMk cId="922178026" sldId="2144328397"/>
            <ac:picMk id="40" creationId="{64A75AD0-E2BE-EB4D-1151-DD54BCFB6D42}"/>
          </ac:picMkLst>
        </pc:picChg>
        <pc:picChg chg="add mod">
          <ac:chgData name="Jason Wiese" userId="4bff8d5b-7de6-4655-b397-69b0afc81113" providerId="ADAL" clId="{AB9F0080-42CB-48BE-BB7B-BA602DFED161}" dt="2022-09-21T06:09:11.804" v="2436" actId="1036"/>
          <ac:picMkLst>
            <pc:docMk/>
            <pc:sldMk cId="922178026" sldId="2144328397"/>
            <ac:picMk id="41" creationId="{A4BD41E0-D15C-25ED-02D4-A074EBB0A74B}"/>
          </ac:picMkLst>
        </pc:picChg>
        <pc:picChg chg="add mod">
          <ac:chgData name="Jason Wiese" userId="4bff8d5b-7de6-4655-b397-69b0afc81113" providerId="ADAL" clId="{AB9F0080-42CB-48BE-BB7B-BA602DFED161}" dt="2022-09-21T06:09:11.804" v="2436" actId="1036"/>
          <ac:picMkLst>
            <pc:docMk/>
            <pc:sldMk cId="922178026" sldId="2144328397"/>
            <ac:picMk id="42" creationId="{5AE64FC6-D812-289D-6659-2239DB11037A}"/>
          </ac:picMkLst>
        </pc:picChg>
        <pc:picChg chg="add mod">
          <ac:chgData name="Jason Wiese" userId="4bff8d5b-7de6-4655-b397-69b0afc81113" providerId="ADAL" clId="{AB9F0080-42CB-48BE-BB7B-BA602DFED161}" dt="2022-09-21T06:09:11.804" v="2436" actId="1036"/>
          <ac:picMkLst>
            <pc:docMk/>
            <pc:sldMk cId="922178026" sldId="2144328397"/>
            <ac:picMk id="43" creationId="{8B9788E0-2EAE-0D3A-C2E5-0FFC7FAAC1E5}"/>
          </ac:picMkLst>
        </pc:picChg>
        <pc:picChg chg="add mod">
          <ac:chgData name="Jason Wiese" userId="4bff8d5b-7de6-4655-b397-69b0afc81113" providerId="ADAL" clId="{AB9F0080-42CB-48BE-BB7B-BA602DFED161}" dt="2022-09-21T06:09:11.804" v="2436" actId="1036"/>
          <ac:picMkLst>
            <pc:docMk/>
            <pc:sldMk cId="922178026" sldId="2144328397"/>
            <ac:picMk id="44" creationId="{76D410D3-C097-0EE5-DFA4-4DEA0E9D2D24}"/>
          </ac:picMkLst>
        </pc:picChg>
        <pc:picChg chg="del">
          <ac:chgData name="Jason Wiese" userId="4bff8d5b-7de6-4655-b397-69b0afc81113" providerId="ADAL" clId="{AB9F0080-42CB-48BE-BB7B-BA602DFED161}" dt="2022-09-21T05:57:41.792" v="1958" actId="478"/>
          <ac:picMkLst>
            <pc:docMk/>
            <pc:sldMk cId="922178026" sldId="2144328397"/>
            <ac:picMk id="1030" creationId="{FAED059C-9D6A-D9E5-6949-18F4A355C30C}"/>
          </ac:picMkLst>
        </pc:picChg>
      </pc:sldChg>
      <pc:sldChg chg="del">
        <pc:chgData name="Jason Wiese" userId="4bff8d5b-7de6-4655-b397-69b0afc81113" providerId="ADAL" clId="{AB9F0080-42CB-48BE-BB7B-BA602DFED161}" dt="2022-09-21T03:36:11.204" v="482"/>
        <pc:sldMkLst>
          <pc:docMk/>
          <pc:sldMk cId="2196167118" sldId="2144328397"/>
        </pc:sldMkLst>
      </pc:sldChg>
      <pc:sldChg chg="addSp delSp modSp mod">
        <pc:chgData name="Jason Wiese" userId="4bff8d5b-7de6-4655-b397-69b0afc81113" providerId="ADAL" clId="{AB9F0080-42CB-48BE-BB7B-BA602DFED161}" dt="2022-09-21T05:59:38.685" v="1971"/>
        <pc:sldMkLst>
          <pc:docMk/>
          <pc:sldMk cId="2792385881" sldId="2144328398"/>
        </pc:sldMkLst>
        <pc:spChg chg="add mod">
          <ac:chgData name="Jason Wiese" userId="4bff8d5b-7de6-4655-b397-69b0afc81113" providerId="ADAL" clId="{AB9F0080-42CB-48BE-BB7B-BA602DFED161}" dt="2022-09-21T05:59:19.564" v="1969" actId="1036"/>
          <ac:spMkLst>
            <pc:docMk/>
            <pc:sldMk cId="2792385881" sldId="2144328398"/>
            <ac:spMk id="2" creationId="{0405DD04-A442-6364-B9E3-1E16EDBE69A1}"/>
          </ac:spMkLst>
        </pc:spChg>
        <pc:spChg chg="add mod">
          <ac:chgData name="Jason Wiese" userId="4bff8d5b-7de6-4655-b397-69b0afc81113" providerId="ADAL" clId="{AB9F0080-42CB-48BE-BB7B-BA602DFED161}" dt="2022-09-21T05:59:19.564" v="1969" actId="1036"/>
          <ac:spMkLst>
            <pc:docMk/>
            <pc:sldMk cId="2792385881" sldId="2144328398"/>
            <ac:spMk id="3" creationId="{FC42E63E-03ED-8B8A-4BD9-F024E7310054}"/>
          </ac:spMkLst>
        </pc:spChg>
        <pc:spChg chg="add mod">
          <ac:chgData name="Jason Wiese" userId="4bff8d5b-7de6-4655-b397-69b0afc81113" providerId="ADAL" clId="{AB9F0080-42CB-48BE-BB7B-BA602DFED161}" dt="2022-09-21T05:59:19.564" v="1969" actId="1036"/>
          <ac:spMkLst>
            <pc:docMk/>
            <pc:sldMk cId="2792385881" sldId="2144328398"/>
            <ac:spMk id="4" creationId="{90EF3EC7-13F3-0FE3-0F64-F85AEB325CDD}"/>
          </ac:spMkLst>
        </pc:spChg>
        <pc:spChg chg="add mod">
          <ac:chgData name="Jason Wiese" userId="4bff8d5b-7de6-4655-b397-69b0afc81113" providerId="ADAL" clId="{AB9F0080-42CB-48BE-BB7B-BA602DFED161}" dt="2022-09-21T05:59:19.564" v="1969" actId="1036"/>
          <ac:spMkLst>
            <pc:docMk/>
            <pc:sldMk cId="2792385881" sldId="2144328398"/>
            <ac:spMk id="5" creationId="{F3F5EB63-42CA-19DC-709F-DF085608CF5E}"/>
          </ac:spMkLst>
        </pc:spChg>
        <pc:spChg chg="del">
          <ac:chgData name="Jason Wiese" userId="4bff8d5b-7de6-4655-b397-69b0afc81113" providerId="ADAL" clId="{AB9F0080-42CB-48BE-BB7B-BA602DFED161}" dt="2022-09-21T05:59:30.115" v="1970" actId="478"/>
          <ac:spMkLst>
            <pc:docMk/>
            <pc:sldMk cId="2792385881" sldId="2144328398"/>
            <ac:spMk id="6" creationId="{858EDC89-0E10-177B-961A-C2BB9A4370EE}"/>
          </ac:spMkLst>
        </pc:spChg>
        <pc:spChg chg="add mod">
          <ac:chgData name="Jason Wiese" userId="4bff8d5b-7de6-4655-b397-69b0afc81113" providerId="ADAL" clId="{AB9F0080-42CB-48BE-BB7B-BA602DFED161}" dt="2022-09-21T05:59:19.564" v="1969" actId="1036"/>
          <ac:spMkLst>
            <pc:docMk/>
            <pc:sldMk cId="2792385881" sldId="2144328398"/>
            <ac:spMk id="7" creationId="{54E9E345-36DC-0E83-3A00-E08E491FA60B}"/>
          </ac:spMkLst>
        </pc:spChg>
        <pc:spChg chg="add mod">
          <ac:chgData name="Jason Wiese" userId="4bff8d5b-7de6-4655-b397-69b0afc81113" providerId="ADAL" clId="{AB9F0080-42CB-48BE-BB7B-BA602DFED161}" dt="2022-09-21T05:59:19.564" v="1969" actId="1036"/>
          <ac:spMkLst>
            <pc:docMk/>
            <pc:sldMk cId="2792385881" sldId="2144328398"/>
            <ac:spMk id="9" creationId="{A18D9141-7701-87F0-3871-BB8116F6DFB1}"/>
          </ac:spMkLst>
        </pc:spChg>
        <pc:spChg chg="add mod">
          <ac:chgData name="Jason Wiese" userId="4bff8d5b-7de6-4655-b397-69b0afc81113" providerId="ADAL" clId="{AB9F0080-42CB-48BE-BB7B-BA602DFED161}" dt="2022-09-21T05:59:19.564" v="1969" actId="1036"/>
          <ac:spMkLst>
            <pc:docMk/>
            <pc:sldMk cId="2792385881" sldId="2144328398"/>
            <ac:spMk id="10" creationId="{50D61883-0C76-A653-D05A-198A782743DD}"/>
          </ac:spMkLst>
        </pc:spChg>
        <pc:spChg chg="add mod">
          <ac:chgData name="Jason Wiese" userId="4bff8d5b-7de6-4655-b397-69b0afc81113" providerId="ADAL" clId="{AB9F0080-42CB-48BE-BB7B-BA602DFED161}" dt="2022-09-21T05:59:19.564" v="1969" actId="1036"/>
          <ac:spMkLst>
            <pc:docMk/>
            <pc:sldMk cId="2792385881" sldId="2144328398"/>
            <ac:spMk id="19" creationId="{58D4FA86-B5A1-C808-09B0-F8122DBD9153}"/>
          </ac:spMkLst>
        </pc:spChg>
        <pc:spChg chg="add mod">
          <ac:chgData name="Jason Wiese" userId="4bff8d5b-7de6-4655-b397-69b0afc81113" providerId="ADAL" clId="{AB9F0080-42CB-48BE-BB7B-BA602DFED161}" dt="2022-09-21T05:59:19.564" v="1969" actId="1036"/>
          <ac:spMkLst>
            <pc:docMk/>
            <pc:sldMk cId="2792385881" sldId="2144328398"/>
            <ac:spMk id="20" creationId="{562AF9C9-4E87-6BC6-4E16-AD4FF0314F17}"/>
          </ac:spMkLst>
        </pc:spChg>
        <pc:spChg chg="add mod">
          <ac:chgData name="Jason Wiese" userId="4bff8d5b-7de6-4655-b397-69b0afc81113" providerId="ADAL" clId="{AB9F0080-42CB-48BE-BB7B-BA602DFED161}" dt="2022-09-21T05:59:19.564" v="1969" actId="1036"/>
          <ac:spMkLst>
            <pc:docMk/>
            <pc:sldMk cId="2792385881" sldId="2144328398"/>
            <ac:spMk id="21" creationId="{23F46922-4772-0CFD-14E5-41AC4E235AFB}"/>
          </ac:spMkLst>
        </pc:spChg>
        <pc:spChg chg="add mod">
          <ac:chgData name="Jason Wiese" userId="4bff8d5b-7de6-4655-b397-69b0afc81113" providerId="ADAL" clId="{AB9F0080-42CB-48BE-BB7B-BA602DFED161}" dt="2022-09-21T05:59:19.564" v="1969" actId="1036"/>
          <ac:spMkLst>
            <pc:docMk/>
            <pc:sldMk cId="2792385881" sldId="2144328398"/>
            <ac:spMk id="22" creationId="{3D125573-BA77-719A-2257-9DF502C19343}"/>
          </ac:spMkLst>
        </pc:spChg>
        <pc:spChg chg="add mod">
          <ac:chgData name="Jason Wiese" userId="4bff8d5b-7de6-4655-b397-69b0afc81113" providerId="ADAL" clId="{AB9F0080-42CB-48BE-BB7B-BA602DFED161}" dt="2022-09-21T05:59:19.564" v="1969" actId="1036"/>
          <ac:spMkLst>
            <pc:docMk/>
            <pc:sldMk cId="2792385881" sldId="2144328398"/>
            <ac:spMk id="23" creationId="{4CA6A9CD-C976-F784-86F8-FFFF6657F878}"/>
          </ac:spMkLst>
        </pc:spChg>
        <pc:spChg chg="add mod">
          <ac:chgData name="Jason Wiese" userId="4bff8d5b-7de6-4655-b397-69b0afc81113" providerId="ADAL" clId="{AB9F0080-42CB-48BE-BB7B-BA602DFED161}" dt="2022-09-21T05:59:19.564" v="1969" actId="1036"/>
          <ac:spMkLst>
            <pc:docMk/>
            <pc:sldMk cId="2792385881" sldId="2144328398"/>
            <ac:spMk id="24" creationId="{052D401C-1BD7-113E-CB60-BC67D0C0F741}"/>
          </ac:spMkLst>
        </pc:spChg>
        <pc:spChg chg="del mod">
          <ac:chgData name="Jason Wiese" userId="4bff8d5b-7de6-4655-b397-69b0afc81113" providerId="ADAL" clId="{AB9F0080-42CB-48BE-BB7B-BA602DFED161}" dt="2022-09-21T05:59:13.881" v="1964" actId="478"/>
          <ac:spMkLst>
            <pc:docMk/>
            <pc:sldMk cId="2792385881" sldId="2144328398"/>
            <ac:spMk id="30" creationId="{6D7CF8EF-039F-4A51-21FA-D8BA494ADEED}"/>
          </ac:spMkLst>
        </pc:spChg>
        <pc:spChg chg="add mod">
          <ac:chgData name="Jason Wiese" userId="4bff8d5b-7de6-4655-b397-69b0afc81113" providerId="ADAL" clId="{AB9F0080-42CB-48BE-BB7B-BA602DFED161}" dt="2022-09-21T05:59:19.564" v="1969" actId="1036"/>
          <ac:spMkLst>
            <pc:docMk/>
            <pc:sldMk cId="2792385881" sldId="2144328398"/>
            <ac:spMk id="33" creationId="{465AA412-8B02-3000-70E9-BB5C3DFD5385}"/>
          </ac:spMkLst>
        </pc:spChg>
        <pc:spChg chg="add mod">
          <ac:chgData name="Jason Wiese" userId="4bff8d5b-7de6-4655-b397-69b0afc81113" providerId="ADAL" clId="{AB9F0080-42CB-48BE-BB7B-BA602DFED161}" dt="2022-09-21T05:59:19.564" v="1969" actId="1036"/>
          <ac:spMkLst>
            <pc:docMk/>
            <pc:sldMk cId="2792385881" sldId="2144328398"/>
            <ac:spMk id="34" creationId="{4A410C7D-9351-CEF5-8CD3-180D878A0677}"/>
          </ac:spMkLst>
        </pc:spChg>
        <pc:spChg chg="add mod">
          <ac:chgData name="Jason Wiese" userId="4bff8d5b-7de6-4655-b397-69b0afc81113" providerId="ADAL" clId="{AB9F0080-42CB-48BE-BB7B-BA602DFED161}" dt="2022-09-21T05:59:19.564" v="1969" actId="1036"/>
          <ac:spMkLst>
            <pc:docMk/>
            <pc:sldMk cId="2792385881" sldId="2144328398"/>
            <ac:spMk id="35" creationId="{73F783DF-A9FF-B606-8DC3-71D123B3F8E7}"/>
          </ac:spMkLst>
        </pc:spChg>
        <pc:spChg chg="add mod">
          <ac:chgData name="Jason Wiese" userId="4bff8d5b-7de6-4655-b397-69b0afc81113" providerId="ADAL" clId="{AB9F0080-42CB-48BE-BB7B-BA602DFED161}" dt="2022-09-21T05:59:19.564" v="1969" actId="1036"/>
          <ac:spMkLst>
            <pc:docMk/>
            <pc:sldMk cId="2792385881" sldId="2144328398"/>
            <ac:spMk id="36" creationId="{D75EF6DF-15CC-327B-FE21-C370DB6B4869}"/>
          </ac:spMkLst>
        </pc:spChg>
        <pc:spChg chg="add mod">
          <ac:chgData name="Jason Wiese" userId="4bff8d5b-7de6-4655-b397-69b0afc81113" providerId="ADAL" clId="{AB9F0080-42CB-48BE-BB7B-BA602DFED161}" dt="2022-09-21T05:59:19.564" v="1969" actId="1036"/>
          <ac:spMkLst>
            <pc:docMk/>
            <pc:sldMk cId="2792385881" sldId="2144328398"/>
            <ac:spMk id="37" creationId="{1CF77EBA-31AB-FB34-011A-64147A765DAB}"/>
          </ac:spMkLst>
        </pc:spChg>
        <pc:spChg chg="add mod">
          <ac:chgData name="Jason Wiese" userId="4bff8d5b-7de6-4655-b397-69b0afc81113" providerId="ADAL" clId="{AB9F0080-42CB-48BE-BB7B-BA602DFED161}" dt="2022-09-21T05:59:19.564" v="1969" actId="1036"/>
          <ac:spMkLst>
            <pc:docMk/>
            <pc:sldMk cId="2792385881" sldId="2144328398"/>
            <ac:spMk id="38" creationId="{FB7570B1-DC3C-55B6-48D8-C27C314E31E9}"/>
          </ac:spMkLst>
        </pc:spChg>
        <pc:spChg chg="add mod">
          <ac:chgData name="Jason Wiese" userId="4bff8d5b-7de6-4655-b397-69b0afc81113" providerId="ADAL" clId="{AB9F0080-42CB-48BE-BB7B-BA602DFED161}" dt="2022-09-21T05:59:19.564" v="1969" actId="1036"/>
          <ac:spMkLst>
            <pc:docMk/>
            <pc:sldMk cId="2792385881" sldId="2144328398"/>
            <ac:spMk id="45" creationId="{63CF3416-4F54-BF30-2B77-6230450AE920}"/>
          </ac:spMkLst>
        </pc:spChg>
        <pc:spChg chg="add mod">
          <ac:chgData name="Jason Wiese" userId="4bff8d5b-7de6-4655-b397-69b0afc81113" providerId="ADAL" clId="{AB9F0080-42CB-48BE-BB7B-BA602DFED161}" dt="2022-09-21T05:59:19.564" v="1969" actId="1036"/>
          <ac:spMkLst>
            <pc:docMk/>
            <pc:sldMk cId="2792385881" sldId="2144328398"/>
            <ac:spMk id="46" creationId="{4D9E2A8E-7C6D-4860-F3E8-D0C979CD69FA}"/>
          </ac:spMkLst>
        </pc:spChg>
        <pc:spChg chg="add mod">
          <ac:chgData name="Jason Wiese" userId="4bff8d5b-7de6-4655-b397-69b0afc81113" providerId="ADAL" clId="{AB9F0080-42CB-48BE-BB7B-BA602DFED161}" dt="2022-09-21T05:59:19.564" v="1969" actId="1036"/>
          <ac:spMkLst>
            <pc:docMk/>
            <pc:sldMk cId="2792385881" sldId="2144328398"/>
            <ac:spMk id="47" creationId="{6F3D4CCE-A495-C500-9321-36F9E2094F6A}"/>
          </ac:spMkLst>
        </pc:spChg>
        <pc:spChg chg="add mod">
          <ac:chgData name="Jason Wiese" userId="4bff8d5b-7de6-4655-b397-69b0afc81113" providerId="ADAL" clId="{AB9F0080-42CB-48BE-BB7B-BA602DFED161}" dt="2022-09-21T05:59:19.564" v="1969" actId="1036"/>
          <ac:spMkLst>
            <pc:docMk/>
            <pc:sldMk cId="2792385881" sldId="2144328398"/>
            <ac:spMk id="48" creationId="{F6D7A07A-BA63-229F-6D50-94EC29102C1C}"/>
          </ac:spMkLst>
        </pc:spChg>
        <pc:spChg chg="add mod">
          <ac:chgData name="Jason Wiese" userId="4bff8d5b-7de6-4655-b397-69b0afc81113" providerId="ADAL" clId="{AB9F0080-42CB-48BE-BB7B-BA602DFED161}" dt="2022-09-21T05:59:19.564" v="1969" actId="1036"/>
          <ac:spMkLst>
            <pc:docMk/>
            <pc:sldMk cId="2792385881" sldId="2144328398"/>
            <ac:spMk id="49" creationId="{50FDE736-0D6D-BBD0-585E-66A2F35F37D9}"/>
          </ac:spMkLst>
        </pc:spChg>
        <pc:spChg chg="add mod">
          <ac:chgData name="Jason Wiese" userId="4bff8d5b-7de6-4655-b397-69b0afc81113" providerId="ADAL" clId="{AB9F0080-42CB-48BE-BB7B-BA602DFED161}" dt="2022-09-21T05:59:19.564" v="1969" actId="1036"/>
          <ac:spMkLst>
            <pc:docMk/>
            <pc:sldMk cId="2792385881" sldId="2144328398"/>
            <ac:spMk id="50" creationId="{3BF99716-CB66-625F-297E-A82589DB1982}"/>
          </ac:spMkLst>
        </pc:spChg>
        <pc:spChg chg="add mod">
          <ac:chgData name="Jason Wiese" userId="4bff8d5b-7de6-4655-b397-69b0afc81113" providerId="ADAL" clId="{AB9F0080-42CB-48BE-BB7B-BA602DFED161}" dt="2022-09-21T05:59:19.564" v="1969" actId="1036"/>
          <ac:spMkLst>
            <pc:docMk/>
            <pc:sldMk cId="2792385881" sldId="2144328398"/>
            <ac:spMk id="51" creationId="{F8FAD01F-4F17-27DC-280F-69BD0B3E83DC}"/>
          </ac:spMkLst>
        </pc:spChg>
        <pc:spChg chg="add mod">
          <ac:chgData name="Jason Wiese" userId="4bff8d5b-7de6-4655-b397-69b0afc81113" providerId="ADAL" clId="{AB9F0080-42CB-48BE-BB7B-BA602DFED161}" dt="2022-09-21T05:59:38.685" v="1971"/>
          <ac:spMkLst>
            <pc:docMk/>
            <pc:sldMk cId="2792385881" sldId="2144328398"/>
            <ac:spMk id="59" creationId="{78ED2097-56F9-F0E3-9AB5-8C7E70014459}"/>
          </ac:spMkLst>
        </pc:spChg>
        <pc:spChg chg="add mod">
          <ac:chgData name="Jason Wiese" userId="4bff8d5b-7de6-4655-b397-69b0afc81113" providerId="ADAL" clId="{AB9F0080-42CB-48BE-BB7B-BA602DFED161}" dt="2022-09-21T05:59:38.685" v="1971"/>
          <ac:spMkLst>
            <pc:docMk/>
            <pc:sldMk cId="2792385881" sldId="2144328398"/>
            <ac:spMk id="60" creationId="{7A914A36-DC40-A89C-6278-53BE6DAE2F3A}"/>
          </ac:spMkLst>
        </pc:spChg>
        <pc:picChg chg="add mod">
          <ac:chgData name="Jason Wiese" userId="4bff8d5b-7de6-4655-b397-69b0afc81113" providerId="ADAL" clId="{AB9F0080-42CB-48BE-BB7B-BA602DFED161}" dt="2022-09-21T05:59:19.564" v="1969" actId="1036"/>
          <ac:picMkLst>
            <pc:docMk/>
            <pc:sldMk cId="2792385881" sldId="2144328398"/>
            <ac:picMk id="12" creationId="{4816C39E-E89A-6879-30CD-8B899CC89C3B}"/>
          </ac:picMkLst>
        </pc:picChg>
        <pc:picChg chg="add mod">
          <ac:chgData name="Jason Wiese" userId="4bff8d5b-7de6-4655-b397-69b0afc81113" providerId="ADAL" clId="{AB9F0080-42CB-48BE-BB7B-BA602DFED161}" dt="2022-09-21T05:59:19.564" v="1969" actId="1036"/>
          <ac:picMkLst>
            <pc:docMk/>
            <pc:sldMk cId="2792385881" sldId="2144328398"/>
            <ac:picMk id="13" creationId="{5E5BD9B1-D21E-86BD-F8B9-70C9CCEB13C5}"/>
          </ac:picMkLst>
        </pc:picChg>
        <pc:picChg chg="add mod">
          <ac:chgData name="Jason Wiese" userId="4bff8d5b-7de6-4655-b397-69b0afc81113" providerId="ADAL" clId="{AB9F0080-42CB-48BE-BB7B-BA602DFED161}" dt="2022-09-21T05:59:19.564" v="1969" actId="1036"/>
          <ac:picMkLst>
            <pc:docMk/>
            <pc:sldMk cId="2792385881" sldId="2144328398"/>
            <ac:picMk id="14" creationId="{4CCDC7FA-8BD7-96E2-042E-6F9EF7940C41}"/>
          </ac:picMkLst>
        </pc:picChg>
        <pc:picChg chg="add mod">
          <ac:chgData name="Jason Wiese" userId="4bff8d5b-7de6-4655-b397-69b0afc81113" providerId="ADAL" clId="{AB9F0080-42CB-48BE-BB7B-BA602DFED161}" dt="2022-09-21T05:59:19.564" v="1969" actId="1036"/>
          <ac:picMkLst>
            <pc:docMk/>
            <pc:sldMk cId="2792385881" sldId="2144328398"/>
            <ac:picMk id="16" creationId="{CAFB58AC-A64F-30F8-6571-1FD1668DAD62}"/>
          </ac:picMkLst>
        </pc:picChg>
        <pc:picChg chg="add mod">
          <ac:chgData name="Jason Wiese" userId="4bff8d5b-7de6-4655-b397-69b0afc81113" providerId="ADAL" clId="{AB9F0080-42CB-48BE-BB7B-BA602DFED161}" dt="2022-09-21T05:59:19.564" v="1969" actId="1036"/>
          <ac:picMkLst>
            <pc:docMk/>
            <pc:sldMk cId="2792385881" sldId="2144328398"/>
            <ac:picMk id="17" creationId="{EB46AA05-3902-9D18-1FD9-0804B90754A8}"/>
          </ac:picMkLst>
        </pc:picChg>
        <pc:picChg chg="add mod">
          <ac:chgData name="Jason Wiese" userId="4bff8d5b-7de6-4655-b397-69b0afc81113" providerId="ADAL" clId="{AB9F0080-42CB-48BE-BB7B-BA602DFED161}" dt="2022-09-21T05:59:19.564" v="1969" actId="1036"/>
          <ac:picMkLst>
            <pc:docMk/>
            <pc:sldMk cId="2792385881" sldId="2144328398"/>
            <ac:picMk id="18" creationId="{338C5303-D4A6-6558-AED7-E4526A92470F}"/>
          </ac:picMkLst>
        </pc:picChg>
        <pc:picChg chg="add mod">
          <ac:chgData name="Jason Wiese" userId="4bff8d5b-7de6-4655-b397-69b0afc81113" providerId="ADAL" clId="{AB9F0080-42CB-48BE-BB7B-BA602DFED161}" dt="2022-09-21T05:59:19.564" v="1969" actId="1036"/>
          <ac:picMkLst>
            <pc:docMk/>
            <pc:sldMk cId="2792385881" sldId="2144328398"/>
            <ac:picMk id="26" creationId="{E9DF726B-7C9E-91D7-5ACE-6BB2B70B5EA6}"/>
          </ac:picMkLst>
        </pc:picChg>
        <pc:picChg chg="add mod">
          <ac:chgData name="Jason Wiese" userId="4bff8d5b-7de6-4655-b397-69b0afc81113" providerId="ADAL" clId="{AB9F0080-42CB-48BE-BB7B-BA602DFED161}" dt="2022-09-21T05:59:19.564" v="1969" actId="1036"/>
          <ac:picMkLst>
            <pc:docMk/>
            <pc:sldMk cId="2792385881" sldId="2144328398"/>
            <ac:picMk id="27" creationId="{85E1D02F-07C9-19C3-C349-35FF6589ADB6}"/>
          </ac:picMkLst>
        </pc:picChg>
        <pc:picChg chg="add mod">
          <ac:chgData name="Jason Wiese" userId="4bff8d5b-7de6-4655-b397-69b0afc81113" providerId="ADAL" clId="{AB9F0080-42CB-48BE-BB7B-BA602DFED161}" dt="2022-09-21T05:59:19.564" v="1969" actId="1036"/>
          <ac:picMkLst>
            <pc:docMk/>
            <pc:sldMk cId="2792385881" sldId="2144328398"/>
            <ac:picMk id="28" creationId="{73474908-DFF5-855B-39EE-4F01085B74BE}"/>
          </ac:picMkLst>
        </pc:picChg>
        <pc:picChg chg="add mod">
          <ac:chgData name="Jason Wiese" userId="4bff8d5b-7de6-4655-b397-69b0afc81113" providerId="ADAL" clId="{AB9F0080-42CB-48BE-BB7B-BA602DFED161}" dt="2022-09-21T05:59:19.564" v="1969" actId="1036"/>
          <ac:picMkLst>
            <pc:docMk/>
            <pc:sldMk cId="2792385881" sldId="2144328398"/>
            <ac:picMk id="29" creationId="{42245EF7-0A4E-7C72-CAEE-14B1460FD808}"/>
          </ac:picMkLst>
        </pc:picChg>
        <pc:picChg chg="add mod">
          <ac:chgData name="Jason Wiese" userId="4bff8d5b-7de6-4655-b397-69b0afc81113" providerId="ADAL" clId="{AB9F0080-42CB-48BE-BB7B-BA602DFED161}" dt="2022-09-21T05:59:19.564" v="1969" actId="1036"/>
          <ac:picMkLst>
            <pc:docMk/>
            <pc:sldMk cId="2792385881" sldId="2144328398"/>
            <ac:picMk id="31" creationId="{1027B0ED-E057-EF76-15E1-B9FD568A6074}"/>
          </ac:picMkLst>
        </pc:picChg>
        <pc:picChg chg="add mod">
          <ac:chgData name="Jason Wiese" userId="4bff8d5b-7de6-4655-b397-69b0afc81113" providerId="ADAL" clId="{AB9F0080-42CB-48BE-BB7B-BA602DFED161}" dt="2022-09-21T05:59:19.564" v="1969" actId="1036"/>
          <ac:picMkLst>
            <pc:docMk/>
            <pc:sldMk cId="2792385881" sldId="2144328398"/>
            <ac:picMk id="32" creationId="{EA65B8AF-FE93-011F-2530-9E3B7B640C1C}"/>
          </ac:picMkLst>
        </pc:picChg>
        <pc:picChg chg="add mod">
          <ac:chgData name="Jason Wiese" userId="4bff8d5b-7de6-4655-b397-69b0afc81113" providerId="ADAL" clId="{AB9F0080-42CB-48BE-BB7B-BA602DFED161}" dt="2022-09-21T05:59:19.564" v="1969" actId="1036"/>
          <ac:picMkLst>
            <pc:docMk/>
            <pc:sldMk cId="2792385881" sldId="2144328398"/>
            <ac:picMk id="39" creationId="{DEDD1065-D8C4-1458-DE6B-C16A4B7C180B}"/>
          </ac:picMkLst>
        </pc:picChg>
        <pc:picChg chg="add mod">
          <ac:chgData name="Jason Wiese" userId="4bff8d5b-7de6-4655-b397-69b0afc81113" providerId="ADAL" clId="{AB9F0080-42CB-48BE-BB7B-BA602DFED161}" dt="2022-09-21T05:59:19.564" v="1969" actId="1036"/>
          <ac:picMkLst>
            <pc:docMk/>
            <pc:sldMk cId="2792385881" sldId="2144328398"/>
            <ac:picMk id="40" creationId="{83270F88-02D6-343B-E189-15D25E352C7C}"/>
          </ac:picMkLst>
        </pc:picChg>
        <pc:picChg chg="add mod">
          <ac:chgData name="Jason Wiese" userId="4bff8d5b-7de6-4655-b397-69b0afc81113" providerId="ADAL" clId="{AB9F0080-42CB-48BE-BB7B-BA602DFED161}" dt="2022-09-21T05:59:19.564" v="1969" actId="1036"/>
          <ac:picMkLst>
            <pc:docMk/>
            <pc:sldMk cId="2792385881" sldId="2144328398"/>
            <ac:picMk id="41" creationId="{6603305A-CE0D-5BD2-7457-F257A4041F5F}"/>
          </ac:picMkLst>
        </pc:picChg>
        <pc:picChg chg="add mod">
          <ac:chgData name="Jason Wiese" userId="4bff8d5b-7de6-4655-b397-69b0afc81113" providerId="ADAL" clId="{AB9F0080-42CB-48BE-BB7B-BA602DFED161}" dt="2022-09-21T05:59:19.564" v="1969" actId="1036"/>
          <ac:picMkLst>
            <pc:docMk/>
            <pc:sldMk cId="2792385881" sldId="2144328398"/>
            <ac:picMk id="42" creationId="{9824C105-DF7D-1281-77A2-D4F5A2ED17A0}"/>
          </ac:picMkLst>
        </pc:picChg>
        <pc:picChg chg="add mod">
          <ac:chgData name="Jason Wiese" userId="4bff8d5b-7de6-4655-b397-69b0afc81113" providerId="ADAL" clId="{AB9F0080-42CB-48BE-BB7B-BA602DFED161}" dt="2022-09-21T05:59:19.564" v="1969" actId="1036"/>
          <ac:picMkLst>
            <pc:docMk/>
            <pc:sldMk cId="2792385881" sldId="2144328398"/>
            <ac:picMk id="43" creationId="{C26B83A9-49BA-35CD-55E0-6B99B5C19019}"/>
          </ac:picMkLst>
        </pc:picChg>
        <pc:picChg chg="add mod">
          <ac:chgData name="Jason Wiese" userId="4bff8d5b-7de6-4655-b397-69b0afc81113" providerId="ADAL" clId="{AB9F0080-42CB-48BE-BB7B-BA602DFED161}" dt="2022-09-21T05:59:19.564" v="1969" actId="1036"/>
          <ac:picMkLst>
            <pc:docMk/>
            <pc:sldMk cId="2792385881" sldId="2144328398"/>
            <ac:picMk id="44" creationId="{1F5D074E-D18E-DEC4-CC2F-960E48E0E62F}"/>
          </ac:picMkLst>
        </pc:picChg>
        <pc:picChg chg="add mod">
          <ac:chgData name="Jason Wiese" userId="4bff8d5b-7de6-4655-b397-69b0afc81113" providerId="ADAL" clId="{AB9F0080-42CB-48BE-BB7B-BA602DFED161}" dt="2022-09-21T05:59:19.564" v="1969" actId="1036"/>
          <ac:picMkLst>
            <pc:docMk/>
            <pc:sldMk cId="2792385881" sldId="2144328398"/>
            <ac:picMk id="52" creationId="{7516A6AC-39FD-0A15-7B26-F15D71434DA2}"/>
          </ac:picMkLst>
        </pc:picChg>
        <pc:picChg chg="add mod">
          <ac:chgData name="Jason Wiese" userId="4bff8d5b-7de6-4655-b397-69b0afc81113" providerId="ADAL" clId="{AB9F0080-42CB-48BE-BB7B-BA602DFED161}" dt="2022-09-21T05:59:19.564" v="1969" actId="1036"/>
          <ac:picMkLst>
            <pc:docMk/>
            <pc:sldMk cId="2792385881" sldId="2144328398"/>
            <ac:picMk id="53" creationId="{DED39DFD-B27C-5BB5-60D8-1880FE8CCEC3}"/>
          </ac:picMkLst>
        </pc:picChg>
        <pc:picChg chg="add mod">
          <ac:chgData name="Jason Wiese" userId="4bff8d5b-7de6-4655-b397-69b0afc81113" providerId="ADAL" clId="{AB9F0080-42CB-48BE-BB7B-BA602DFED161}" dt="2022-09-21T05:59:19.564" v="1969" actId="1036"/>
          <ac:picMkLst>
            <pc:docMk/>
            <pc:sldMk cId="2792385881" sldId="2144328398"/>
            <ac:picMk id="54" creationId="{EB5EA1A1-7C09-FA15-6D58-CA38CB6CC64E}"/>
          </ac:picMkLst>
        </pc:picChg>
        <pc:picChg chg="add mod">
          <ac:chgData name="Jason Wiese" userId="4bff8d5b-7de6-4655-b397-69b0afc81113" providerId="ADAL" clId="{AB9F0080-42CB-48BE-BB7B-BA602DFED161}" dt="2022-09-21T05:59:19.564" v="1969" actId="1036"/>
          <ac:picMkLst>
            <pc:docMk/>
            <pc:sldMk cId="2792385881" sldId="2144328398"/>
            <ac:picMk id="55" creationId="{0F9DD029-EF4B-FDCA-F06C-BB2987AF4455}"/>
          </ac:picMkLst>
        </pc:picChg>
        <pc:picChg chg="add mod">
          <ac:chgData name="Jason Wiese" userId="4bff8d5b-7de6-4655-b397-69b0afc81113" providerId="ADAL" clId="{AB9F0080-42CB-48BE-BB7B-BA602DFED161}" dt="2022-09-21T05:59:19.564" v="1969" actId="1036"/>
          <ac:picMkLst>
            <pc:docMk/>
            <pc:sldMk cId="2792385881" sldId="2144328398"/>
            <ac:picMk id="56" creationId="{3F11BE37-C8E5-8D89-33DE-0F6371858B80}"/>
          </ac:picMkLst>
        </pc:picChg>
        <pc:picChg chg="add mod">
          <ac:chgData name="Jason Wiese" userId="4bff8d5b-7de6-4655-b397-69b0afc81113" providerId="ADAL" clId="{AB9F0080-42CB-48BE-BB7B-BA602DFED161}" dt="2022-09-21T05:59:19.564" v="1969" actId="1036"/>
          <ac:picMkLst>
            <pc:docMk/>
            <pc:sldMk cId="2792385881" sldId="2144328398"/>
            <ac:picMk id="57" creationId="{6E1AF336-74BA-024D-4445-97E2D4A5DB62}"/>
          </ac:picMkLst>
        </pc:picChg>
        <pc:picChg chg="add mod">
          <ac:chgData name="Jason Wiese" userId="4bff8d5b-7de6-4655-b397-69b0afc81113" providerId="ADAL" clId="{AB9F0080-42CB-48BE-BB7B-BA602DFED161}" dt="2022-09-21T05:59:19.564" v="1969" actId="1036"/>
          <ac:picMkLst>
            <pc:docMk/>
            <pc:sldMk cId="2792385881" sldId="2144328398"/>
            <ac:picMk id="58" creationId="{955EF7E1-9AD2-5D90-7030-4B9E09549D4E}"/>
          </ac:picMkLst>
        </pc:picChg>
      </pc:sldChg>
    </pc:docChg>
  </pc:docChgLst>
  <pc:docChgLst>
    <pc:chgData name="Jason Wiese" userId="4bff8d5b-7de6-4655-b397-69b0afc81113" providerId="ADAL" clId="{6CE7FA02-001E-43CB-AE19-C68E6F6B2830}"/>
    <pc:docChg chg="undo custSel delSld modSld sldOrd">
      <pc:chgData name="Jason Wiese" userId="4bff8d5b-7de6-4655-b397-69b0afc81113" providerId="ADAL" clId="{6CE7FA02-001E-43CB-AE19-C68E6F6B2830}" dt="2022-11-08T07:35:16.723" v="4778" actId="1076"/>
      <pc:docMkLst>
        <pc:docMk/>
      </pc:docMkLst>
      <pc:sldChg chg="addSp delSp modSp mod addCm">
        <pc:chgData name="Jason Wiese" userId="4bff8d5b-7de6-4655-b397-69b0afc81113" providerId="ADAL" clId="{6CE7FA02-001E-43CB-AE19-C68E6F6B2830}" dt="2022-11-08T07:35:16.723" v="4778" actId="1076"/>
        <pc:sldMkLst>
          <pc:docMk/>
          <pc:sldMk cId="3339377938" sldId="280"/>
        </pc:sldMkLst>
        <pc:spChg chg="add mod">
          <ac:chgData name="Jason Wiese" userId="4bff8d5b-7de6-4655-b397-69b0afc81113" providerId="ADAL" clId="{6CE7FA02-001E-43CB-AE19-C68E6F6B2830}" dt="2022-11-08T05:53:04.746" v="3317"/>
          <ac:spMkLst>
            <pc:docMk/>
            <pc:sldMk cId="3339377938" sldId="280"/>
            <ac:spMk id="5" creationId="{B990F7DD-1B28-8E87-36C0-749209459A0B}"/>
          </ac:spMkLst>
        </pc:spChg>
        <pc:spChg chg="add mod">
          <ac:chgData name="Jason Wiese" userId="4bff8d5b-7de6-4655-b397-69b0afc81113" providerId="ADAL" clId="{6CE7FA02-001E-43CB-AE19-C68E6F6B2830}" dt="2022-11-08T05:53:04.746" v="3317"/>
          <ac:spMkLst>
            <pc:docMk/>
            <pc:sldMk cId="3339377938" sldId="280"/>
            <ac:spMk id="7" creationId="{E9333F01-C557-1BC2-A67E-EAC12E05EC12}"/>
          </ac:spMkLst>
        </pc:spChg>
        <pc:spChg chg="add mod ord">
          <ac:chgData name="Jason Wiese" userId="4bff8d5b-7de6-4655-b397-69b0afc81113" providerId="ADAL" clId="{6CE7FA02-001E-43CB-AE19-C68E6F6B2830}" dt="2022-11-08T07:18:51.309" v="3855" actId="167"/>
          <ac:spMkLst>
            <pc:docMk/>
            <pc:sldMk cId="3339377938" sldId="280"/>
            <ac:spMk id="8" creationId="{E7E13B78-D77E-CCBB-D21A-7DC08AF6B998}"/>
          </ac:spMkLst>
        </pc:spChg>
        <pc:spChg chg="add mod ord">
          <ac:chgData name="Jason Wiese" userId="4bff8d5b-7de6-4655-b397-69b0afc81113" providerId="ADAL" clId="{6CE7FA02-001E-43CB-AE19-C68E6F6B2830}" dt="2022-11-08T07:20:47.350" v="3874" actId="167"/>
          <ac:spMkLst>
            <pc:docMk/>
            <pc:sldMk cId="3339377938" sldId="280"/>
            <ac:spMk id="9" creationId="{5CDAA0F1-3640-B9E2-368A-DE709260E689}"/>
          </ac:spMkLst>
        </pc:spChg>
        <pc:spChg chg="add mod ord">
          <ac:chgData name="Jason Wiese" userId="4bff8d5b-7de6-4655-b397-69b0afc81113" providerId="ADAL" clId="{6CE7FA02-001E-43CB-AE19-C68E6F6B2830}" dt="2022-11-08T07:20:47.350" v="3874" actId="167"/>
          <ac:spMkLst>
            <pc:docMk/>
            <pc:sldMk cId="3339377938" sldId="280"/>
            <ac:spMk id="10" creationId="{DDF6FC02-5D3D-A296-AD6A-64615CC130C1}"/>
          </ac:spMkLst>
        </pc:spChg>
        <pc:spChg chg="add mod ord">
          <ac:chgData name="Jason Wiese" userId="4bff8d5b-7de6-4655-b397-69b0afc81113" providerId="ADAL" clId="{6CE7FA02-001E-43CB-AE19-C68E6F6B2830}" dt="2022-11-08T07:20:47.350" v="3874" actId="167"/>
          <ac:spMkLst>
            <pc:docMk/>
            <pc:sldMk cId="3339377938" sldId="280"/>
            <ac:spMk id="11" creationId="{E1BB0364-5560-F009-BF3F-9E6E7E6C9FFF}"/>
          </ac:spMkLst>
        </pc:spChg>
        <pc:spChg chg="mod">
          <ac:chgData name="Jason Wiese" userId="4bff8d5b-7de6-4655-b397-69b0afc81113" providerId="ADAL" clId="{6CE7FA02-001E-43CB-AE19-C68E6F6B2830}" dt="2022-11-08T06:09:38.970" v="3530" actId="207"/>
          <ac:spMkLst>
            <pc:docMk/>
            <pc:sldMk cId="3339377938" sldId="280"/>
            <ac:spMk id="14" creationId="{6BBA698F-1E55-4D38-9751-F7EEB6ABFBC2}"/>
          </ac:spMkLst>
        </pc:spChg>
        <pc:spChg chg="del">
          <ac:chgData name="Jason Wiese" userId="4bff8d5b-7de6-4655-b397-69b0afc81113" providerId="ADAL" clId="{6CE7FA02-001E-43CB-AE19-C68E6F6B2830}" dt="2022-11-08T07:20:13.361" v="3870" actId="478"/>
          <ac:spMkLst>
            <pc:docMk/>
            <pc:sldMk cId="3339377938" sldId="280"/>
            <ac:spMk id="16" creationId="{131085A0-604B-4CD3-8DBF-D6E9B29D468A}"/>
          </ac:spMkLst>
        </pc:spChg>
        <pc:spChg chg="del">
          <ac:chgData name="Jason Wiese" userId="4bff8d5b-7de6-4655-b397-69b0afc81113" providerId="ADAL" clId="{6CE7FA02-001E-43CB-AE19-C68E6F6B2830}" dt="2022-11-08T05:51:02.615" v="3288" actId="478"/>
          <ac:spMkLst>
            <pc:docMk/>
            <pc:sldMk cId="3339377938" sldId="280"/>
            <ac:spMk id="19" creationId="{A006F4A5-111A-4439-93D1-A48F56D5A98F}"/>
          </ac:spMkLst>
        </pc:spChg>
        <pc:spChg chg="del">
          <ac:chgData name="Jason Wiese" userId="4bff8d5b-7de6-4655-b397-69b0afc81113" providerId="ADAL" clId="{6CE7FA02-001E-43CB-AE19-C68E6F6B2830}" dt="2022-11-08T05:51:02.615" v="3288" actId="478"/>
          <ac:spMkLst>
            <pc:docMk/>
            <pc:sldMk cId="3339377938" sldId="280"/>
            <ac:spMk id="20" creationId="{1FE82F11-3D9B-46F6-8ECD-9BCD0D7CC3A1}"/>
          </ac:spMkLst>
        </pc:spChg>
        <pc:spChg chg="del mod">
          <ac:chgData name="Jason Wiese" userId="4bff8d5b-7de6-4655-b397-69b0afc81113" providerId="ADAL" clId="{6CE7FA02-001E-43CB-AE19-C68E6F6B2830}" dt="2022-11-08T07:19:30.232" v="3861" actId="478"/>
          <ac:spMkLst>
            <pc:docMk/>
            <pc:sldMk cId="3339377938" sldId="280"/>
            <ac:spMk id="22" creationId="{D9D33A52-569D-42BF-BB18-80C83BD68C32}"/>
          </ac:spMkLst>
        </pc:spChg>
        <pc:spChg chg="del">
          <ac:chgData name="Jason Wiese" userId="4bff8d5b-7de6-4655-b397-69b0afc81113" providerId="ADAL" clId="{6CE7FA02-001E-43CB-AE19-C68E6F6B2830}" dt="2022-11-08T07:19:47.692" v="3864" actId="478"/>
          <ac:spMkLst>
            <pc:docMk/>
            <pc:sldMk cId="3339377938" sldId="280"/>
            <ac:spMk id="24" creationId="{2D391A10-589F-4961-97B7-307CED7C9523}"/>
          </ac:spMkLst>
        </pc:spChg>
        <pc:spChg chg="mod">
          <ac:chgData name="Jason Wiese" userId="4bff8d5b-7de6-4655-b397-69b0afc81113" providerId="ADAL" clId="{6CE7FA02-001E-43CB-AE19-C68E6F6B2830}" dt="2022-11-08T07:35:16.723" v="4778" actId="1076"/>
          <ac:spMkLst>
            <pc:docMk/>
            <pc:sldMk cId="3339377938" sldId="280"/>
            <ac:spMk id="28" creationId="{7E8626F6-2D70-479B-AECC-6B9526406146}"/>
          </ac:spMkLst>
        </pc:spChg>
        <pc:spChg chg="mod">
          <ac:chgData name="Jason Wiese" userId="4bff8d5b-7de6-4655-b397-69b0afc81113" providerId="ADAL" clId="{6CE7FA02-001E-43CB-AE19-C68E6F6B2830}" dt="2022-11-08T07:35:16.723" v="4778" actId="1076"/>
          <ac:spMkLst>
            <pc:docMk/>
            <pc:sldMk cId="3339377938" sldId="280"/>
            <ac:spMk id="29" creationId="{1CEDAFFD-A31A-49BE-9B7C-898FD79EDA7A}"/>
          </ac:spMkLst>
        </pc:spChg>
        <pc:spChg chg="mod">
          <ac:chgData name="Jason Wiese" userId="4bff8d5b-7de6-4655-b397-69b0afc81113" providerId="ADAL" clId="{6CE7FA02-001E-43CB-AE19-C68E6F6B2830}" dt="2022-11-08T07:35:16.723" v="4778" actId="1076"/>
          <ac:spMkLst>
            <pc:docMk/>
            <pc:sldMk cId="3339377938" sldId="280"/>
            <ac:spMk id="30" creationId="{CEA2C161-AA5D-4BAE-B82B-5F03ACEB91E4}"/>
          </ac:spMkLst>
        </pc:spChg>
        <pc:spChg chg="ord">
          <ac:chgData name="Jason Wiese" userId="4bff8d5b-7de6-4655-b397-69b0afc81113" providerId="ADAL" clId="{6CE7FA02-001E-43CB-AE19-C68E6F6B2830}" dt="2022-11-08T07:20:49.879" v="3875" actId="167"/>
          <ac:spMkLst>
            <pc:docMk/>
            <pc:sldMk cId="3339377938" sldId="280"/>
            <ac:spMk id="31" creationId="{93FDB689-A9D4-46EF-866E-BA47A989A5C7}"/>
          </ac:spMkLst>
        </pc:spChg>
        <pc:spChg chg="del">
          <ac:chgData name="Jason Wiese" userId="4bff8d5b-7de6-4655-b397-69b0afc81113" providerId="ADAL" clId="{6CE7FA02-001E-43CB-AE19-C68E6F6B2830}" dt="2022-11-08T07:20:01.656" v="3867" actId="478"/>
          <ac:spMkLst>
            <pc:docMk/>
            <pc:sldMk cId="3339377938" sldId="280"/>
            <ac:spMk id="33" creationId="{8D9DE109-6849-4A7E-BA46-94D79A632C8A}"/>
          </ac:spMkLst>
        </pc:spChg>
        <pc:spChg chg="mod">
          <ac:chgData name="Jason Wiese" userId="4bff8d5b-7de6-4655-b397-69b0afc81113" providerId="ADAL" clId="{6CE7FA02-001E-43CB-AE19-C68E6F6B2830}" dt="2022-11-08T07:35:16.723" v="4778" actId="1076"/>
          <ac:spMkLst>
            <pc:docMk/>
            <pc:sldMk cId="3339377938" sldId="280"/>
            <ac:spMk id="35" creationId="{7FB21D71-9CDF-42D6-845C-2B20BAC518E6}"/>
          </ac:spMkLst>
        </pc:spChg>
        <pc:picChg chg="add mod">
          <ac:chgData name="Jason Wiese" userId="4bff8d5b-7de6-4655-b397-69b0afc81113" providerId="ADAL" clId="{6CE7FA02-001E-43CB-AE19-C68E6F6B2830}" dt="2022-11-08T05:53:04.746" v="3317"/>
          <ac:picMkLst>
            <pc:docMk/>
            <pc:sldMk cId="3339377938" sldId="280"/>
            <ac:picMk id="2" creationId="{DBD175A9-6B03-E7D8-37C0-023E0DA17E5B}"/>
          </ac:picMkLst>
        </pc:picChg>
        <pc:picChg chg="del">
          <ac:chgData name="Jason Wiese" userId="4bff8d5b-7de6-4655-b397-69b0afc81113" providerId="ADAL" clId="{6CE7FA02-001E-43CB-AE19-C68E6F6B2830}" dt="2022-11-08T05:51:02.615" v="3288" actId="478"/>
          <ac:picMkLst>
            <pc:docMk/>
            <pc:sldMk cId="3339377938" sldId="280"/>
            <ac:picMk id="17" creationId="{454E5EB0-4B1D-4947-9F75-7C8EFF88A347}"/>
          </ac:picMkLst>
        </pc:picChg>
        <pc:picChg chg="del">
          <ac:chgData name="Jason Wiese" userId="4bff8d5b-7de6-4655-b397-69b0afc81113" providerId="ADAL" clId="{6CE7FA02-001E-43CB-AE19-C68E6F6B2830}" dt="2022-11-08T05:51:02.615" v="3288" actId="478"/>
          <ac:picMkLst>
            <pc:docMk/>
            <pc:sldMk cId="3339377938" sldId="280"/>
            <ac:picMk id="18" creationId="{0DD27EAA-503B-4753-AE4C-F40779BDF6AB}"/>
          </ac:picMkLst>
        </pc:picChg>
        <pc:picChg chg="mod">
          <ac:chgData name="Jason Wiese" userId="4bff8d5b-7de6-4655-b397-69b0afc81113" providerId="ADAL" clId="{6CE7FA02-001E-43CB-AE19-C68E6F6B2830}" dt="2022-11-08T07:20:37.903" v="3873" actId="12788"/>
          <ac:picMkLst>
            <pc:docMk/>
            <pc:sldMk cId="3339377938" sldId="280"/>
            <ac:picMk id="42" creationId="{CBAC0D61-8E3A-476A-B2F9-F9773285016C}"/>
          </ac:picMkLst>
        </pc:picChg>
      </pc:sldChg>
      <pc:sldChg chg="addSp delSp modSp mod">
        <pc:chgData name="Jason Wiese" userId="4bff8d5b-7de6-4655-b397-69b0afc81113" providerId="ADAL" clId="{6CE7FA02-001E-43CB-AE19-C68E6F6B2830}" dt="2022-11-08T05:53:15.149" v="3320"/>
        <pc:sldMkLst>
          <pc:docMk/>
          <pc:sldMk cId="1885916816" sldId="2144327406"/>
        </pc:sldMkLst>
        <pc:spChg chg="add mod">
          <ac:chgData name="Jason Wiese" userId="4bff8d5b-7de6-4655-b397-69b0afc81113" providerId="ADAL" clId="{6CE7FA02-001E-43CB-AE19-C68E6F6B2830}" dt="2022-11-08T05:53:15.149" v="3320"/>
          <ac:spMkLst>
            <pc:docMk/>
            <pc:sldMk cId="1885916816" sldId="2144327406"/>
            <ac:spMk id="5" creationId="{A00B83E7-98A8-E471-952E-4383DFD716FD}"/>
          </ac:spMkLst>
        </pc:spChg>
        <pc:spChg chg="add mod">
          <ac:chgData name="Jason Wiese" userId="4bff8d5b-7de6-4655-b397-69b0afc81113" providerId="ADAL" clId="{6CE7FA02-001E-43CB-AE19-C68E6F6B2830}" dt="2022-11-08T05:53:15.149" v="3320"/>
          <ac:spMkLst>
            <pc:docMk/>
            <pc:sldMk cId="1885916816" sldId="2144327406"/>
            <ac:spMk id="6" creationId="{14A5953E-5ED1-B23C-6F70-1FBF7A267148}"/>
          </ac:spMkLst>
        </pc:spChg>
        <pc:spChg chg="del">
          <ac:chgData name="Jason Wiese" userId="4bff8d5b-7de6-4655-b397-69b0afc81113" providerId="ADAL" clId="{6CE7FA02-001E-43CB-AE19-C68E6F6B2830}" dt="2022-11-08T05:51:14.713" v="3290" actId="478"/>
          <ac:spMkLst>
            <pc:docMk/>
            <pc:sldMk cId="1885916816" sldId="2144327406"/>
            <ac:spMk id="20" creationId="{1AC0FF7A-3D3F-455D-99F8-6844740999D5}"/>
          </ac:spMkLst>
        </pc:spChg>
        <pc:spChg chg="del">
          <ac:chgData name="Jason Wiese" userId="4bff8d5b-7de6-4655-b397-69b0afc81113" providerId="ADAL" clId="{6CE7FA02-001E-43CB-AE19-C68E6F6B2830}" dt="2022-11-08T05:51:14.713" v="3290" actId="478"/>
          <ac:spMkLst>
            <pc:docMk/>
            <pc:sldMk cId="1885916816" sldId="2144327406"/>
            <ac:spMk id="21" creationId="{A20AB118-D5EC-4D78-A5C7-CE72C724036D}"/>
          </ac:spMkLst>
        </pc:spChg>
        <pc:picChg chg="add mod">
          <ac:chgData name="Jason Wiese" userId="4bff8d5b-7de6-4655-b397-69b0afc81113" providerId="ADAL" clId="{6CE7FA02-001E-43CB-AE19-C68E6F6B2830}" dt="2022-11-08T05:53:15.149" v="3320"/>
          <ac:picMkLst>
            <pc:docMk/>
            <pc:sldMk cId="1885916816" sldId="2144327406"/>
            <ac:picMk id="4" creationId="{2E6655F2-960E-20B0-E726-5875378690A8}"/>
          </ac:picMkLst>
        </pc:picChg>
        <pc:picChg chg="del">
          <ac:chgData name="Jason Wiese" userId="4bff8d5b-7de6-4655-b397-69b0afc81113" providerId="ADAL" clId="{6CE7FA02-001E-43CB-AE19-C68E6F6B2830}" dt="2022-11-08T05:51:14.713" v="3290" actId="478"/>
          <ac:picMkLst>
            <pc:docMk/>
            <pc:sldMk cId="1885916816" sldId="2144327406"/>
            <ac:picMk id="13" creationId="{2DF631D5-C4C4-4A95-9FAE-0FCB8B8673AA}"/>
          </ac:picMkLst>
        </pc:picChg>
      </pc:sldChg>
      <pc:sldChg chg="addSp delSp modSp mod">
        <pc:chgData name="Jason Wiese" userId="4bff8d5b-7de6-4655-b397-69b0afc81113" providerId="ADAL" clId="{6CE7FA02-001E-43CB-AE19-C68E6F6B2830}" dt="2022-11-08T05:51:42.602" v="3293"/>
        <pc:sldMkLst>
          <pc:docMk/>
          <pc:sldMk cId="2699185735" sldId="2144328129"/>
        </pc:sldMkLst>
        <pc:spChg chg="add del mod">
          <ac:chgData name="Jason Wiese" userId="4bff8d5b-7de6-4655-b397-69b0afc81113" providerId="ADAL" clId="{6CE7FA02-001E-43CB-AE19-C68E6F6B2830}" dt="2022-11-08T05:50:14.710" v="3283" actId="478"/>
          <ac:spMkLst>
            <pc:docMk/>
            <pc:sldMk cId="2699185735" sldId="2144328129"/>
            <ac:spMk id="8" creationId="{C234F3E4-41A7-F175-03BA-7FA88570FBC7}"/>
          </ac:spMkLst>
        </pc:spChg>
        <pc:spChg chg="add del mod">
          <ac:chgData name="Jason Wiese" userId="4bff8d5b-7de6-4655-b397-69b0afc81113" providerId="ADAL" clId="{6CE7FA02-001E-43CB-AE19-C68E6F6B2830}" dt="2022-11-08T05:50:14.710" v="3283" actId="478"/>
          <ac:spMkLst>
            <pc:docMk/>
            <pc:sldMk cId="2699185735" sldId="2144328129"/>
            <ac:spMk id="10" creationId="{5AEF4A2A-53D4-C673-58DD-E06435A359FB}"/>
          </ac:spMkLst>
        </pc:spChg>
        <pc:spChg chg="add mod">
          <ac:chgData name="Jason Wiese" userId="4bff8d5b-7de6-4655-b397-69b0afc81113" providerId="ADAL" clId="{6CE7FA02-001E-43CB-AE19-C68E6F6B2830}" dt="2022-11-08T05:51:42.602" v="3293"/>
          <ac:spMkLst>
            <pc:docMk/>
            <pc:sldMk cId="2699185735" sldId="2144328129"/>
            <ac:spMk id="12" creationId="{603F25DC-1412-CCB6-CD72-DB8C95D4D546}"/>
          </ac:spMkLst>
        </pc:spChg>
        <pc:spChg chg="add mod">
          <ac:chgData name="Jason Wiese" userId="4bff8d5b-7de6-4655-b397-69b0afc81113" providerId="ADAL" clId="{6CE7FA02-001E-43CB-AE19-C68E6F6B2830}" dt="2022-11-08T05:51:42.602" v="3293"/>
          <ac:spMkLst>
            <pc:docMk/>
            <pc:sldMk cId="2699185735" sldId="2144328129"/>
            <ac:spMk id="13" creationId="{F1EA3914-3070-D647-A308-E7F9F890CE99}"/>
          </ac:spMkLst>
        </pc:spChg>
        <pc:spChg chg="del">
          <ac:chgData name="Jason Wiese" userId="4bff8d5b-7de6-4655-b397-69b0afc81113" providerId="ADAL" clId="{6CE7FA02-001E-43CB-AE19-C68E6F6B2830}" dt="2022-11-08T05:45:01.971" v="3238" actId="478"/>
          <ac:spMkLst>
            <pc:docMk/>
            <pc:sldMk cId="2699185735" sldId="2144328129"/>
            <ac:spMk id="15" creationId="{CAB137C7-5E9C-4947-862D-A9783E6B793A}"/>
          </ac:spMkLst>
        </pc:spChg>
        <pc:spChg chg="del">
          <ac:chgData name="Jason Wiese" userId="4bff8d5b-7de6-4655-b397-69b0afc81113" providerId="ADAL" clId="{6CE7FA02-001E-43CB-AE19-C68E6F6B2830}" dt="2022-11-08T05:45:01.971" v="3238" actId="478"/>
          <ac:spMkLst>
            <pc:docMk/>
            <pc:sldMk cId="2699185735" sldId="2144328129"/>
            <ac:spMk id="17" creationId="{FACEB3C5-52C0-47C3-941A-590E0EE30CE4}"/>
          </ac:spMkLst>
        </pc:spChg>
        <pc:spChg chg="mod">
          <ac:chgData name="Jason Wiese" userId="4bff8d5b-7de6-4655-b397-69b0afc81113" providerId="ADAL" clId="{6CE7FA02-001E-43CB-AE19-C68E6F6B2830}" dt="2022-11-08T04:41:12.618" v="1696" actId="1076"/>
          <ac:spMkLst>
            <pc:docMk/>
            <pc:sldMk cId="2699185735" sldId="2144328129"/>
            <ac:spMk id="25" creationId="{8208246E-5AD2-4104-9FEC-A7074B710AA9}"/>
          </ac:spMkLst>
        </pc:spChg>
        <pc:spChg chg="mod">
          <ac:chgData name="Jason Wiese" userId="4bff8d5b-7de6-4655-b397-69b0afc81113" providerId="ADAL" clId="{6CE7FA02-001E-43CB-AE19-C68E6F6B2830}" dt="2022-11-08T04:40:43.716" v="1693" actId="1037"/>
          <ac:spMkLst>
            <pc:docMk/>
            <pc:sldMk cId="2699185735" sldId="2144328129"/>
            <ac:spMk id="27" creationId="{9087A09A-ED21-4DEC-993B-DDC60B97CBBD}"/>
          </ac:spMkLst>
        </pc:spChg>
        <pc:spChg chg="mod">
          <ac:chgData name="Jason Wiese" userId="4bff8d5b-7de6-4655-b397-69b0afc81113" providerId="ADAL" clId="{6CE7FA02-001E-43CB-AE19-C68E6F6B2830}" dt="2022-11-08T04:40:43.716" v="1693" actId="1037"/>
          <ac:spMkLst>
            <pc:docMk/>
            <pc:sldMk cId="2699185735" sldId="2144328129"/>
            <ac:spMk id="28" creationId="{C3FC936F-5C31-4BF9-9153-8C2F86F4F804}"/>
          </ac:spMkLst>
        </pc:spChg>
        <pc:spChg chg="mod">
          <ac:chgData name="Jason Wiese" userId="4bff8d5b-7de6-4655-b397-69b0afc81113" providerId="ADAL" clId="{6CE7FA02-001E-43CB-AE19-C68E6F6B2830}" dt="2022-11-08T04:40:43.716" v="1693" actId="1037"/>
          <ac:spMkLst>
            <pc:docMk/>
            <pc:sldMk cId="2699185735" sldId="2144328129"/>
            <ac:spMk id="30" creationId="{2F50F008-3F1C-933F-CAA2-47E8E6E19668}"/>
          </ac:spMkLst>
        </pc:spChg>
        <pc:spChg chg="mod">
          <ac:chgData name="Jason Wiese" userId="4bff8d5b-7de6-4655-b397-69b0afc81113" providerId="ADAL" clId="{6CE7FA02-001E-43CB-AE19-C68E6F6B2830}" dt="2022-11-08T04:41:12.618" v="1696" actId="1076"/>
          <ac:spMkLst>
            <pc:docMk/>
            <pc:sldMk cId="2699185735" sldId="2144328129"/>
            <ac:spMk id="32" creationId="{14538FF5-2B9E-2635-8D68-E3CF38C66174}"/>
          </ac:spMkLst>
        </pc:spChg>
        <pc:spChg chg="mod">
          <ac:chgData name="Jason Wiese" userId="4bff8d5b-7de6-4655-b397-69b0afc81113" providerId="ADAL" clId="{6CE7FA02-001E-43CB-AE19-C68E6F6B2830}" dt="2022-11-08T04:41:12.618" v="1696" actId="1076"/>
          <ac:spMkLst>
            <pc:docMk/>
            <pc:sldMk cId="2699185735" sldId="2144328129"/>
            <ac:spMk id="33" creationId="{C4995120-755C-0E3D-F5D7-741AB28483C9}"/>
          </ac:spMkLst>
        </pc:spChg>
        <pc:spChg chg="mod">
          <ac:chgData name="Jason Wiese" userId="4bff8d5b-7de6-4655-b397-69b0afc81113" providerId="ADAL" clId="{6CE7FA02-001E-43CB-AE19-C68E6F6B2830}" dt="2022-11-08T04:41:01.965" v="1695" actId="1076"/>
          <ac:spMkLst>
            <pc:docMk/>
            <pc:sldMk cId="2699185735" sldId="2144328129"/>
            <ac:spMk id="34" creationId="{81D3C5D3-D1E0-3B3E-4E99-743EAD6D095F}"/>
          </ac:spMkLst>
        </pc:spChg>
        <pc:spChg chg="mod">
          <ac:chgData name="Jason Wiese" userId="4bff8d5b-7de6-4655-b397-69b0afc81113" providerId="ADAL" clId="{6CE7FA02-001E-43CB-AE19-C68E6F6B2830}" dt="2022-11-08T04:40:53.016" v="1694" actId="1076"/>
          <ac:spMkLst>
            <pc:docMk/>
            <pc:sldMk cId="2699185735" sldId="2144328129"/>
            <ac:spMk id="35" creationId="{FBBC8188-6016-5C20-75EB-D43AB4717292}"/>
          </ac:spMkLst>
        </pc:spChg>
        <pc:spChg chg="mod">
          <ac:chgData name="Jason Wiese" userId="4bff8d5b-7de6-4655-b397-69b0afc81113" providerId="ADAL" clId="{6CE7FA02-001E-43CB-AE19-C68E6F6B2830}" dt="2022-11-08T04:41:01.965" v="1695" actId="1076"/>
          <ac:spMkLst>
            <pc:docMk/>
            <pc:sldMk cId="2699185735" sldId="2144328129"/>
            <ac:spMk id="38" creationId="{B0085A79-E9CE-4F2A-A78F-BAD202567D63}"/>
          </ac:spMkLst>
        </pc:spChg>
        <pc:spChg chg="mod">
          <ac:chgData name="Jason Wiese" userId="4bff8d5b-7de6-4655-b397-69b0afc81113" providerId="ADAL" clId="{6CE7FA02-001E-43CB-AE19-C68E6F6B2830}" dt="2022-11-08T04:41:01.965" v="1695" actId="1076"/>
          <ac:spMkLst>
            <pc:docMk/>
            <pc:sldMk cId="2699185735" sldId="2144328129"/>
            <ac:spMk id="39" creationId="{F503D490-6ED2-3EC8-AB1A-A46431C55343}"/>
          </ac:spMkLst>
        </pc:spChg>
        <pc:spChg chg="mod">
          <ac:chgData name="Jason Wiese" userId="4bff8d5b-7de6-4655-b397-69b0afc81113" providerId="ADAL" clId="{6CE7FA02-001E-43CB-AE19-C68E6F6B2830}" dt="2022-11-08T05:23:02.973" v="2943" actId="113"/>
          <ac:spMkLst>
            <pc:docMk/>
            <pc:sldMk cId="2699185735" sldId="2144328129"/>
            <ac:spMk id="40" creationId="{9A9C4021-4B9D-1D21-7153-B46956B6096B}"/>
          </ac:spMkLst>
        </pc:spChg>
        <pc:spChg chg="mod">
          <ac:chgData name="Jason Wiese" userId="4bff8d5b-7de6-4655-b397-69b0afc81113" providerId="ADAL" clId="{6CE7FA02-001E-43CB-AE19-C68E6F6B2830}" dt="2022-11-08T04:40:53.016" v="1694" actId="1076"/>
          <ac:spMkLst>
            <pc:docMk/>
            <pc:sldMk cId="2699185735" sldId="2144328129"/>
            <ac:spMk id="48" creationId="{4716F8D0-EEFA-4FE9-AD2F-6CF8E6F303F0}"/>
          </ac:spMkLst>
        </pc:spChg>
        <pc:picChg chg="mod">
          <ac:chgData name="Jason Wiese" userId="4bff8d5b-7de6-4655-b397-69b0afc81113" providerId="ADAL" clId="{6CE7FA02-001E-43CB-AE19-C68E6F6B2830}" dt="2022-11-08T04:41:01.965" v="1695" actId="1076"/>
          <ac:picMkLst>
            <pc:docMk/>
            <pc:sldMk cId="2699185735" sldId="2144328129"/>
            <ac:picMk id="3" creationId="{335DE6DC-A44F-18D3-B6EB-986C0AD23D00}"/>
          </ac:picMkLst>
        </pc:picChg>
        <pc:picChg chg="add del mod">
          <ac:chgData name="Jason Wiese" userId="4bff8d5b-7de6-4655-b397-69b0afc81113" providerId="ADAL" clId="{6CE7FA02-001E-43CB-AE19-C68E6F6B2830}" dt="2022-11-08T05:50:14.710" v="3283" actId="478"/>
          <ac:picMkLst>
            <pc:docMk/>
            <pc:sldMk cId="2699185735" sldId="2144328129"/>
            <ac:picMk id="4" creationId="{4D7EE9C4-3C33-0231-3AB9-FEADA54E4596}"/>
          </ac:picMkLst>
        </pc:picChg>
        <pc:picChg chg="mod">
          <ac:chgData name="Jason Wiese" userId="4bff8d5b-7de6-4655-b397-69b0afc81113" providerId="ADAL" clId="{6CE7FA02-001E-43CB-AE19-C68E6F6B2830}" dt="2022-11-08T04:40:43.716" v="1693" actId="1037"/>
          <ac:picMkLst>
            <pc:docMk/>
            <pc:sldMk cId="2699185735" sldId="2144328129"/>
            <ac:picMk id="5" creationId="{6882C8F1-2D9D-14D3-A632-14604F169A91}"/>
          </ac:picMkLst>
        </pc:picChg>
        <pc:picChg chg="mod">
          <ac:chgData name="Jason Wiese" userId="4bff8d5b-7de6-4655-b397-69b0afc81113" providerId="ADAL" clId="{6CE7FA02-001E-43CB-AE19-C68E6F6B2830}" dt="2022-11-08T04:40:53.016" v="1694" actId="1076"/>
          <ac:picMkLst>
            <pc:docMk/>
            <pc:sldMk cId="2699185735" sldId="2144328129"/>
            <ac:picMk id="6" creationId="{0F69BA45-063B-F03B-786D-B4A35B8FE945}"/>
          </ac:picMkLst>
        </pc:picChg>
        <pc:picChg chg="add mod">
          <ac:chgData name="Jason Wiese" userId="4bff8d5b-7de6-4655-b397-69b0afc81113" providerId="ADAL" clId="{6CE7FA02-001E-43CB-AE19-C68E6F6B2830}" dt="2022-11-08T05:51:42.602" v="3293"/>
          <ac:picMkLst>
            <pc:docMk/>
            <pc:sldMk cId="2699185735" sldId="2144328129"/>
            <ac:picMk id="11" creationId="{29BB09A7-6B59-6204-D467-B671D21F5056}"/>
          </ac:picMkLst>
        </pc:picChg>
        <pc:picChg chg="del">
          <ac:chgData name="Jason Wiese" userId="4bff8d5b-7de6-4655-b397-69b0afc81113" providerId="ADAL" clId="{6CE7FA02-001E-43CB-AE19-C68E6F6B2830}" dt="2022-11-08T05:45:01.971" v="3238" actId="478"/>
          <ac:picMkLst>
            <pc:docMk/>
            <pc:sldMk cId="2699185735" sldId="2144328129"/>
            <ac:picMk id="14" creationId="{E68883D7-CE89-43D5-A4B5-94B1E5280762}"/>
          </ac:picMkLst>
        </pc:picChg>
        <pc:picChg chg="mod">
          <ac:chgData name="Jason Wiese" userId="4bff8d5b-7de6-4655-b397-69b0afc81113" providerId="ADAL" clId="{6CE7FA02-001E-43CB-AE19-C68E6F6B2830}" dt="2022-11-08T04:41:12.618" v="1696" actId="1076"/>
          <ac:picMkLst>
            <pc:docMk/>
            <pc:sldMk cId="2699185735" sldId="2144328129"/>
            <ac:picMk id="1028" creationId="{064D478C-84BC-C39E-687C-35C262D1E9D8}"/>
          </ac:picMkLst>
        </pc:picChg>
      </pc:sldChg>
      <pc:sldChg chg="addSp delSp modSp mod">
        <pc:chgData name="Jason Wiese" userId="4bff8d5b-7de6-4655-b397-69b0afc81113" providerId="ADAL" clId="{6CE7FA02-001E-43CB-AE19-C68E6F6B2830}" dt="2022-11-08T05:52:05.687" v="3299"/>
        <pc:sldMkLst>
          <pc:docMk/>
          <pc:sldMk cId="2712277691" sldId="2144328143"/>
        </pc:sldMkLst>
        <pc:spChg chg="add mod">
          <ac:chgData name="Jason Wiese" userId="4bff8d5b-7de6-4655-b397-69b0afc81113" providerId="ADAL" clId="{6CE7FA02-001E-43CB-AE19-C68E6F6B2830}" dt="2022-11-08T05:52:05.687" v="3299"/>
          <ac:spMkLst>
            <pc:docMk/>
            <pc:sldMk cId="2712277691" sldId="2144328143"/>
            <ac:spMk id="4" creationId="{2E77B4FF-3884-2BE2-8626-A97ED658551B}"/>
          </ac:spMkLst>
        </pc:spChg>
        <pc:spChg chg="add mod">
          <ac:chgData name="Jason Wiese" userId="4bff8d5b-7de6-4655-b397-69b0afc81113" providerId="ADAL" clId="{6CE7FA02-001E-43CB-AE19-C68E6F6B2830}" dt="2022-11-08T05:52:05.687" v="3299"/>
          <ac:spMkLst>
            <pc:docMk/>
            <pc:sldMk cId="2712277691" sldId="2144328143"/>
            <ac:spMk id="9" creationId="{B6F14F97-793F-9162-7A1E-03BC7DFEE602}"/>
          </ac:spMkLst>
        </pc:spChg>
        <pc:spChg chg="del">
          <ac:chgData name="Jason Wiese" userId="4bff8d5b-7de6-4655-b397-69b0afc81113" providerId="ADAL" clId="{6CE7FA02-001E-43CB-AE19-C68E6F6B2830}" dt="2022-11-08T05:45:28.659" v="3242" actId="478"/>
          <ac:spMkLst>
            <pc:docMk/>
            <pc:sldMk cId="2712277691" sldId="2144328143"/>
            <ac:spMk id="10" creationId="{53F024C6-3A9E-4A69-B1B9-18C95CE31CAF}"/>
          </ac:spMkLst>
        </pc:spChg>
        <pc:spChg chg="del">
          <ac:chgData name="Jason Wiese" userId="4bff8d5b-7de6-4655-b397-69b0afc81113" providerId="ADAL" clId="{6CE7FA02-001E-43CB-AE19-C68E6F6B2830}" dt="2022-11-08T05:45:28.659" v="3242" actId="478"/>
          <ac:spMkLst>
            <pc:docMk/>
            <pc:sldMk cId="2712277691" sldId="2144328143"/>
            <ac:spMk id="12" creationId="{0B80F57C-502B-4844-B07D-5E2BBAEB41A3}"/>
          </ac:spMkLst>
        </pc:spChg>
        <pc:picChg chg="add mod">
          <ac:chgData name="Jason Wiese" userId="4bff8d5b-7de6-4655-b397-69b0afc81113" providerId="ADAL" clId="{6CE7FA02-001E-43CB-AE19-C68E6F6B2830}" dt="2022-11-08T05:52:05.687" v="3299"/>
          <ac:picMkLst>
            <pc:docMk/>
            <pc:sldMk cId="2712277691" sldId="2144328143"/>
            <ac:picMk id="3" creationId="{FDB02345-7457-D268-3678-CE7C714D73FB}"/>
          </ac:picMkLst>
        </pc:picChg>
        <pc:picChg chg="del">
          <ac:chgData name="Jason Wiese" userId="4bff8d5b-7de6-4655-b397-69b0afc81113" providerId="ADAL" clId="{6CE7FA02-001E-43CB-AE19-C68E6F6B2830}" dt="2022-11-08T05:45:28.659" v="3242" actId="478"/>
          <ac:picMkLst>
            <pc:docMk/>
            <pc:sldMk cId="2712277691" sldId="2144328143"/>
            <ac:picMk id="25" creationId="{007C0E06-A025-6444-A897-359A6F2930CE}"/>
          </ac:picMkLst>
        </pc:picChg>
      </pc:sldChg>
      <pc:sldChg chg="addSp delSp modSp mod">
        <pc:chgData name="Jason Wiese" userId="4bff8d5b-7de6-4655-b397-69b0afc81113" providerId="ADAL" clId="{6CE7FA02-001E-43CB-AE19-C68E6F6B2830}" dt="2022-11-08T05:51:49.447" v="3295"/>
        <pc:sldMkLst>
          <pc:docMk/>
          <pc:sldMk cId="2085844457" sldId="2144328149"/>
        </pc:sldMkLst>
        <pc:spChg chg="add mod">
          <ac:chgData name="Jason Wiese" userId="4bff8d5b-7de6-4655-b397-69b0afc81113" providerId="ADAL" clId="{6CE7FA02-001E-43CB-AE19-C68E6F6B2830}" dt="2022-11-08T05:51:49.447" v="3295"/>
          <ac:spMkLst>
            <pc:docMk/>
            <pc:sldMk cId="2085844457" sldId="2144328149"/>
            <ac:spMk id="3" creationId="{C129B5EA-272C-766B-5F49-548A47D02952}"/>
          </ac:spMkLst>
        </pc:spChg>
        <pc:spChg chg="add mod">
          <ac:chgData name="Jason Wiese" userId="4bff8d5b-7de6-4655-b397-69b0afc81113" providerId="ADAL" clId="{6CE7FA02-001E-43CB-AE19-C68E6F6B2830}" dt="2022-11-08T05:51:49.447" v="3295"/>
          <ac:spMkLst>
            <pc:docMk/>
            <pc:sldMk cId="2085844457" sldId="2144328149"/>
            <ac:spMk id="5" creationId="{420FF7BC-DBEB-96B5-E8FE-758ED1C76C00}"/>
          </ac:spMkLst>
        </pc:spChg>
        <pc:spChg chg="del">
          <ac:chgData name="Jason Wiese" userId="4bff8d5b-7de6-4655-b397-69b0afc81113" providerId="ADAL" clId="{6CE7FA02-001E-43CB-AE19-C68E6F6B2830}" dt="2022-11-08T05:50:24.943" v="3285" actId="478"/>
          <ac:spMkLst>
            <pc:docMk/>
            <pc:sldMk cId="2085844457" sldId="2144328149"/>
            <ac:spMk id="47" creationId="{5566B3E0-AF51-4A58-98D6-690DC4E82377}"/>
          </ac:spMkLst>
        </pc:spChg>
        <pc:spChg chg="del">
          <ac:chgData name="Jason Wiese" userId="4bff8d5b-7de6-4655-b397-69b0afc81113" providerId="ADAL" clId="{6CE7FA02-001E-43CB-AE19-C68E6F6B2830}" dt="2022-11-08T05:50:24.943" v="3285" actId="478"/>
          <ac:spMkLst>
            <pc:docMk/>
            <pc:sldMk cId="2085844457" sldId="2144328149"/>
            <ac:spMk id="81" creationId="{4498BC6F-4461-44B9-AC13-ADBA85909EC7}"/>
          </ac:spMkLst>
        </pc:spChg>
        <pc:picChg chg="add mod">
          <ac:chgData name="Jason Wiese" userId="4bff8d5b-7de6-4655-b397-69b0afc81113" providerId="ADAL" clId="{6CE7FA02-001E-43CB-AE19-C68E6F6B2830}" dt="2022-11-08T05:51:49.447" v="3295"/>
          <ac:picMkLst>
            <pc:docMk/>
            <pc:sldMk cId="2085844457" sldId="2144328149"/>
            <ac:picMk id="2" creationId="{C9CB118E-72B3-19EE-66B1-F0DF12022194}"/>
          </ac:picMkLst>
        </pc:picChg>
        <pc:picChg chg="del">
          <ac:chgData name="Jason Wiese" userId="4bff8d5b-7de6-4655-b397-69b0afc81113" providerId="ADAL" clId="{6CE7FA02-001E-43CB-AE19-C68E6F6B2830}" dt="2022-11-08T05:50:24.943" v="3285" actId="478"/>
          <ac:picMkLst>
            <pc:docMk/>
            <pc:sldMk cId="2085844457" sldId="2144328149"/>
            <ac:picMk id="25" creationId="{007C0E06-A025-6444-A897-359A6F2930CE}"/>
          </ac:picMkLst>
        </pc:picChg>
      </pc:sldChg>
      <pc:sldChg chg="addSp delSp modSp mod">
        <pc:chgData name="Jason Wiese" userId="4bff8d5b-7de6-4655-b397-69b0afc81113" providerId="ADAL" clId="{6CE7FA02-001E-43CB-AE19-C68E6F6B2830}" dt="2022-11-08T05:53:11.084" v="3319"/>
        <pc:sldMkLst>
          <pc:docMk/>
          <pc:sldMk cId="426599055" sldId="2144328157"/>
        </pc:sldMkLst>
        <pc:spChg chg="mod">
          <ac:chgData name="Jason Wiese" userId="4bff8d5b-7de6-4655-b397-69b0afc81113" providerId="ADAL" clId="{6CE7FA02-001E-43CB-AE19-C68E6F6B2830}" dt="2022-11-08T03:13:29.090" v="251" actId="12788"/>
          <ac:spMkLst>
            <pc:docMk/>
            <pc:sldMk cId="426599055" sldId="2144328157"/>
            <ac:spMk id="3" creationId="{4C4ECFDA-220B-1DE3-B70B-AC9A74DC7208}"/>
          </ac:spMkLst>
        </pc:spChg>
        <pc:spChg chg="add mod">
          <ac:chgData name="Jason Wiese" userId="4bff8d5b-7de6-4655-b397-69b0afc81113" providerId="ADAL" clId="{6CE7FA02-001E-43CB-AE19-C68E6F6B2830}" dt="2022-11-08T05:53:11.084" v="3319"/>
          <ac:spMkLst>
            <pc:docMk/>
            <pc:sldMk cId="426599055" sldId="2144328157"/>
            <ac:spMk id="5" creationId="{3F37E94A-E9B2-EF78-35EB-7818AAE6B311}"/>
          </ac:spMkLst>
        </pc:spChg>
        <pc:spChg chg="add mod">
          <ac:chgData name="Jason Wiese" userId="4bff8d5b-7de6-4655-b397-69b0afc81113" providerId="ADAL" clId="{6CE7FA02-001E-43CB-AE19-C68E6F6B2830}" dt="2022-11-08T05:53:11.084" v="3319"/>
          <ac:spMkLst>
            <pc:docMk/>
            <pc:sldMk cId="426599055" sldId="2144328157"/>
            <ac:spMk id="7" creationId="{C971B557-CADC-E8FF-F646-D29E0B0CB139}"/>
          </ac:spMkLst>
        </pc:spChg>
        <pc:spChg chg="del">
          <ac:chgData name="Jason Wiese" userId="4bff8d5b-7de6-4655-b397-69b0afc81113" providerId="ADAL" clId="{6CE7FA02-001E-43CB-AE19-C68E6F6B2830}" dt="2022-11-08T05:47:36.197" v="3262" actId="478"/>
          <ac:spMkLst>
            <pc:docMk/>
            <pc:sldMk cId="426599055" sldId="2144328157"/>
            <ac:spMk id="24" creationId="{36A4B5A9-17BE-46F3-863E-9CD48629EAF8}"/>
          </ac:spMkLst>
        </pc:spChg>
        <pc:spChg chg="del">
          <ac:chgData name="Jason Wiese" userId="4bff8d5b-7de6-4655-b397-69b0afc81113" providerId="ADAL" clId="{6CE7FA02-001E-43CB-AE19-C68E6F6B2830}" dt="2022-11-08T05:47:36.197" v="3262" actId="478"/>
          <ac:spMkLst>
            <pc:docMk/>
            <pc:sldMk cId="426599055" sldId="2144328157"/>
            <ac:spMk id="25" creationId="{B7EF9231-C343-4D1F-90F9-1247C33076A1}"/>
          </ac:spMkLst>
        </pc:spChg>
        <pc:spChg chg="mod">
          <ac:chgData name="Jason Wiese" userId="4bff8d5b-7de6-4655-b397-69b0afc81113" providerId="ADAL" clId="{6CE7FA02-001E-43CB-AE19-C68E6F6B2830}" dt="2022-11-08T03:13:29.090" v="251" actId="12788"/>
          <ac:spMkLst>
            <pc:docMk/>
            <pc:sldMk cId="426599055" sldId="2144328157"/>
            <ac:spMk id="36" creationId="{54F4059A-B28A-42D5-B7D3-27F54177D973}"/>
          </ac:spMkLst>
        </pc:spChg>
        <pc:picChg chg="add mod">
          <ac:chgData name="Jason Wiese" userId="4bff8d5b-7de6-4655-b397-69b0afc81113" providerId="ADAL" clId="{6CE7FA02-001E-43CB-AE19-C68E6F6B2830}" dt="2022-11-08T05:53:11.084" v="3319"/>
          <ac:picMkLst>
            <pc:docMk/>
            <pc:sldMk cId="426599055" sldId="2144328157"/>
            <ac:picMk id="2" creationId="{1406DD2A-D8C4-57E1-FF68-F8856A8AD9EE}"/>
          </ac:picMkLst>
        </pc:picChg>
        <pc:picChg chg="mod">
          <ac:chgData name="Jason Wiese" userId="4bff8d5b-7de6-4655-b397-69b0afc81113" providerId="ADAL" clId="{6CE7FA02-001E-43CB-AE19-C68E6F6B2830}" dt="2022-11-08T03:13:29.090" v="251" actId="12788"/>
          <ac:picMkLst>
            <pc:docMk/>
            <pc:sldMk cId="426599055" sldId="2144328157"/>
            <ac:picMk id="12" creationId="{11D361EB-2AE2-CF36-9474-F3899B0DFB5A}"/>
          </ac:picMkLst>
        </pc:picChg>
        <pc:picChg chg="del">
          <ac:chgData name="Jason Wiese" userId="4bff8d5b-7de6-4655-b397-69b0afc81113" providerId="ADAL" clId="{6CE7FA02-001E-43CB-AE19-C68E6F6B2830}" dt="2022-11-08T05:47:36.197" v="3262" actId="478"/>
          <ac:picMkLst>
            <pc:docMk/>
            <pc:sldMk cId="426599055" sldId="2144328157"/>
            <ac:picMk id="23" creationId="{B29C19A0-D3B7-4A87-B456-012648BB423A}"/>
          </ac:picMkLst>
        </pc:picChg>
        <pc:picChg chg="mod">
          <ac:chgData name="Jason Wiese" userId="4bff8d5b-7de6-4655-b397-69b0afc81113" providerId="ADAL" clId="{6CE7FA02-001E-43CB-AE19-C68E6F6B2830}" dt="2022-11-08T03:13:29.090" v="251" actId="12788"/>
          <ac:picMkLst>
            <pc:docMk/>
            <pc:sldMk cId="426599055" sldId="2144328157"/>
            <ac:picMk id="35" creationId="{6812B58F-1E34-4238-B8FD-AA95B4A8030C}"/>
          </ac:picMkLst>
        </pc:picChg>
      </pc:sldChg>
      <pc:sldChg chg="addSp delSp modSp mod">
        <pc:chgData name="Jason Wiese" userId="4bff8d5b-7de6-4655-b397-69b0afc81113" providerId="ADAL" clId="{6CE7FA02-001E-43CB-AE19-C68E6F6B2830}" dt="2022-11-08T05:55:27.658" v="3374" actId="20577"/>
        <pc:sldMkLst>
          <pc:docMk/>
          <pc:sldMk cId="1664133156" sldId="2144328190"/>
        </pc:sldMkLst>
        <pc:spChg chg="mod">
          <ac:chgData name="Jason Wiese" userId="4bff8d5b-7de6-4655-b397-69b0afc81113" providerId="ADAL" clId="{6CE7FA02-001E-43CB-AE19-C68E6F6B2830}" dt="2022-11-08T05:55:27.658" v="3374" actId="20577"/>
          <ac:spMkLst>
            <pc:docMk/>
            <pc:sldMk cId="1664133156" sldId="2144328190"/>
            <ac:spMk id="3" creationId="{0B0232D1-E516-4D43-D2F0-3B62A13879F4}"/>
          </ac:spMkLst>
        </pc:spChg>
        <pc:spChg chg="add del mod">
          <ac:chgData name="Jason Wiese" userId="4bff8d5b-7de6-4655-b397-69b0afc81113" providerId="ADAL" clId="{6CE7FA02-001E-43CB-AE19-C68E6F6B2830}" dt="2022-11-08T05:06:25.035" v="2846" actId="478"/>
          <ac:spMkLst>
            <pc:docMk/>
            <pc:sldMk cId="1664133156" sldId="2144328190"/>
            <ac:spMk id="6" creationId="{1DABF536-2E62-5A59-1CF8-5FB8D467B156}"/>
          </ac:spMkLst>
        </pc:spChg>
      </pc:sldChg>
      <pc:sldChg chg="modSp mod">
        <pc:chgData name="Jason Wiese" userId="4bff8d5b-7de6-4655-b397-69b0afc81113" providerId="ADAL" clId="{6CE7FA02-001E-43CB-AE19-C68E6F6B2830}" dt="2022-11-08T05:58:01.554" v="3402" actId="20577"/>
        <pc:sldMkLst>
          <pc:docMk/>
          <pc:sldMk cId="825005324" sldId="2144328235"/>
        </pc:sldMkLst>
        <pc:spChg chg="mod">
          <ac:chgData name="Jason Wiese" userId="4bff8d5b-7de6-4655-b397-69b0afc81113" providerId="ADAL" clId="{6CE7FA02-001E-43CB-AE19-C68E6F6B2830}" dt="2022-11-08T05:58:01.554" v="3402" actId="20577"/>
          <ac:spMkLst>
            <pc:docMk/>
            <pc:sldMk cId="825005324" sldId="2144328235"/>
            <ac:spMk id="12" creationId="{FCBDB492-9443-3D4A-8E9D-B3CECB95DCD7}"/>
          </ac:spMkLst>
        </pc:spChg>
      </pc:sldChg>
      <pc:sldChg chg="addSp delSp modSp mod">
        <pc:chgData name="Jason Wiese" userId="4bff8d5b-7de6-4655-b397-69b0afc81113" providerId="ADAL" clId="{6CE7FA02-001E-43CB-AE19-C68E6F6B2830}" dt="2022-11-08T05:52:32.746" v="3307"/>
        <pc:sldMkLst>
          <pc:docMk/>
          <pc:sldMk cId="860448496" sldId="2144328242"/>
        </pc:sldMkLst>
        <pc:spChg chg="add mod">
          <ac:chgData name="Jason Wiese" userId="4bff8d5b-7de6-4655-b397-69b0afc81113" providerId="ADAL" clId="{6CE7FA02-001E-43CB-AE19-C68E6F6B2830}" dt="2022-11-08T05:52:32.746" v="3307"/>
          <ac:spMkLst>
            <pc:docMk/>
            <pc:sldMk cId="860448496" sldId="2144328242"/>
            <ac:spMk id="4" creationId="{95FC2ED0-97DE-CBE4-899D-B6DDAAA7EBD5}"/>
          </ac:spMkLst>
        </pc:spChg>
        <pc:spChg chg="add mod">
          <ac:chgData name="Jason Wiese" userId="4bff8d5b-7de6-4655-b397-69b0afc81113" providerId="ADAL" clId="{6CE7FA02-001E-43CB-AE19-C68E6F6B2830}" dt="2022-11-08T05:52:32.746" v="3307"/>
          <ac:spMkLst>
            <pc:docMk/>
            <pc:sldMk cId="860448496" sldId="2144328242"/>
            <ac:spMk id="5" creationId="{E93F8DCB-C744-C7F6-2165-EBF9DC480465}"/>
          </ac:spMkLst>
        </pc:spChg>
        <pc:spChg chg="del">
          <ac:chgData name="Jason Wiese" userId="4bff8d5b-7de6-4655-b397-69b0afc81113" providerId="ADAL" clId="{6CE7FA02-001E-43CB-AE19-C68E6F6B2830}" dt="2022-11-08T05:46:32.322" v="3252" actId="478"/>
          <ac:spMkLst>
            <pc:docMk/>
            <pc:sldMk cId="860448496" sldId="2144328242"/>
            <ac:spMk id="11" creationId="{9D79A3BA-44F7-4138-A0A8-3A12506A5005}"/>
          </ac:spMkLst>
        </pc:spChg>
        <pc:spChg chg="del">
          <ac:chgData name="Jason Wiese" userId="4bff8d5b-7de6-4655-b397-69b0afc81113" providerId="ADAL" clId="{6CE7FA02-001E-43CB-AE19-C68E6F6B2830}" dt="2022-11-08T05:46:32.322" v="3252" actId="478"/>
          <ac:spMkLst>
            <pc:docMk/>
            <pc:sldMk cId="860448496" sldId="2144328242"/>
            <ac:spMk id="15" creationId="{CED9186F-5E83-4D49-830F-5289517B09DE}"/>
          </ac:spMkLst>
        </pc:spChg>
        <pc:picChg chg="add mod">
          <ac:chgData name="Jason Wiese" userId="4bff8d5b-7de6-4655-b397-69b0afc81113" providerId="ADAL" clId="{6CE7FA02-001E-43CB-AE19-C68E6F6B2830}" dt="2022-11-08T05:52:32.746" v="3307"/>
          <ac:picMkLst>
            <pc:docMk/>
            <pc:sldMk cId="860448496" sldId="2144328242"/>
            <ac:picMk id="2" creationId="{73E4BB93-7798-C32C-7DB9-95A9CDE0FA40}"/>
          </ac:picMkLst>
        </pc:picChg>
        <pc:picChg chg="del">
          <ac:chgData name="Jason Wiese" userId="4bff8d5b-7de6-4655-b397-69b0afc81113" providerId="ADAL" clId="{6CE7FA02-001E-43CB-AE19-C68E6F6B2830}" dt="2022-11-08T05:46:32.322" v="3252" actId="478"/>
          <ac:picMkLst>
            <pc:docMk/>
            <pc:sldMk cId="860448496" sldId="2144328242"/>
            <ac:picMk id="25" creationId="{007C0E06-A025-6444-A897-359A6F2930CE}"/>
          </ac:picMkLst>
        </pc:picChg>
      </pc:sldChg>
      <pc:sldChg chg="addSp delSp modSp mod">
        <pc:chgData name="Jason Wiese" userId="4bff8d5b-7de6-4655-b397-69b0afc81113" providerId="ADAL" clId="{6CE7FA02-001E-43CB-AE19-C68E6F6B2830}" dt="2022-11-08T05:52:35.693" v="3308"/>
        <pc:sldMkLst>
          <pc:docMk/>
          <pc:sldMk cId="1761620113" sldId="2144328243"/>
        </pc:sldMkLst>
        <pc:spChg chg="add mod">
          <ac:chgData name="Jason Wiese" userId="4bff8d5b-7de6-4655-b397-69b0afc81113" providerId="ADAL" clId="{6CE7FA02-001E-43CB-AE19-C68E6F6B2830}" dt="2022-11-08T05:52:35.693" v="3308"/>
          <ac:spMkLst>
            <pc:docMk/>
            <pc:sldMk cId="1761620113" sldId="2144328243"/>
            <ac:spMk id="4" creationId="{4926C08B-E582-55A2-34C2-9302BB54D830}"/>
          </ac:spMkLst>
        </pc:spChg>
        <pc:spChg chg="add mod">
          <ac:chgData name="Jason Wiese" userId="4bff8d5b-7de6-4655-b397-69b0afc81113" providerId="ADAL" clId="{6CE7FA02-001E-43CB-AE19-C68E6F6B2830}" dt="2022-11-08T05:52:35.693" v="3308"/>
          <ac:spMkLst>
            <pc:docMk/>
            <pc:sldMk cId="1761620113" sldId="2144328243"/>
            <ac:spMk id="5" creationId="{ABB4B28E-F5A7-E21E-FDF3-6005C198EF00}"/>
          </ac:spMkLst>
        </pc:spChg>
        <pc:spChg chg="del">
          <ac:chgData name="Jason Wiese" userId="4bff8d5b-7de6-4655-b397-69b0afc81113" providerId="ADAL" clId="{6CE7FA02-001E-43CB-AE19-C68E6F6B2830}" dt="2022-11-08T05:46:37.128" v="3253" actId="478"/>
          <ac:spMkLst>
            <pc:docMk/>
            <pc:sldMk cId="1761620113" sldId="2144328243"/>
            <ac:spMk id="11" creationId="{9D79A3BA-44F7-4138-A0A8-3A12506A5005}"/>
          </ac:spMkLst>
        </pc:spChg>
        <pc:spChg chg="del">
          <ac:chgData name="Jason Wiese" userId="4bff8d5b-7de6-4655-b397-69b0afc81113" providerId="ADAL" clId="{6CE7FA02-001E-43CB-AE19-C68E6F6B2830}" dt="2022-11-08T05:46:37.128" v="3253" actId="478"/>
          <ac:spMkLst>
            <pc:docMk/>
            <pc:sldMk cId="1761620113" sldId="2144328243"/>
            <ac:spMk id="15" creationId="{CED9186F-5E83-4D49-830F-5289517B09DE}"/>
          </ac:spMkLst>
        </pc:spChg>
        <pc:picChg chg="add mod">
          <ac:chgData name="Jason Wiese" userId="4bff8d5b-7de6-4655-b397-69b0afc81113" providerId="ADAL" clId="{6CE7FA02-001E-43CB-AE19-C68E6F6B2830}" dt="2022-11-08T05:52:35.693" v="3308"/>
          <ac:picMkLst>
            <pc:docMk/>
            <pc:sldMk cId="1761620113" sldId="2144328243"/>
            <ac:picMk id="2" creationId="{1F82BA66-0332-1897-B019-14BA9A3FD626}"/>
          </ac:picMkLst>
        </pc:picChg>
        <pc:picChg chg="del">
          <ac:chgData name="Jason Wiese" userId="4bff8d5b-7de6-4655-b397-69b0afc81113" providerId="ADAL" clId="{6CE7FA02-001E-43CB-AE19-C68E6F6B2830}" dt="2022-11-08T05:46:37.128" v="3253" actId="478"/>
          <ac:picMkLst>
            <pc:docMk/>
            <pc:sldMk cId="1761620113" sldId="2144328243"/>
            <ac:picMk id="25" creationId="{007C0E06-A025-6444-A897-359A6F2930CE}"/>
          </ac:picMkLst>
        </pc:picChg>
      </pc:sldChg>
      <pc:sldChg chg="addSp delSp modSp mod">
        <pc:chgData name="Jason Wiese" userId="4bff8d5b-7de6-4655-b397-69b0afc81113" providerId="ADAL" clId="{6CE7FA02-001E-43CB-AE19-C68E6F6B2830}" dt="2022-11-08T06:07:45.602" v="3527" actId="20577"/>
        <pc:sldMkLst>
          <pc:docMk/>
          <pc:sldMk cId="1912248603" sldId="2144328244"/>
        </pc:sldMkLst>
        <pc:spChg chg="del">
          <ac:chgData name="Jason Wiese" userId="4bff8d5b-7de6-4655-b397-69b0afc81113" providerId="ADAL" clId="{6CE7FA02-001E-43CB-AE19-C68E6F6B2830}" dt="2022-11-08T05:33:16.128" v="3106" actId="478"/>
          <ac:spMkLst>
            <pc:docMk/>
            <pc:sldMk cId="1912248603" sldId="2144328244"/>
            <ac:spMk id="2" creationId="{57E3D3F9-F3AA-2F65-AB94-DC09FE84059C}"/>
          </ac:spMkLst>
        </pc:spChg>
        <pc:spChg chg="add mod">
          <ac:chgData name="Jason Wiese" userId="4bff8d5b-7de6-4655-b397-69b0afc81113" providerId="ADAL" clId="{6CE7FA02-001E-43CB-AE19-C68E6F6B2830}" dt="2022-11-08T05:52:38.989" v="3309"/>
          <ac:spMkLst>
            <pc:docMk/>
            <pc:sldMk cId="1912248603" sldId="2144328244"/>
            <ac:spMk id="5" creationId="{2C2EDC84-57D5-D984-2203-065873137BB1}"/>
          </ac:spMkLst>
        </pc:spChg>
        <pc:spChg chg="add mod">
          <ac:chgData name="Jason Wiese" userId="4bff8d5b-7de6-4655-b397-69b0afc81113" providerId="ADAL" clId="{6CE7FA02-001E-43CB-AE19-C68E6F6B2830}" dt="2022-11-08T05:52:38.989" v="3309"/>
          <ac:spMkLst>
            <pc:docMk/>
            <pc:sldMk cId="1912248603" sldId="2144328244"/>
            <ac:spMk id="6" creationId="{9DBCCEC4-DA82-78B0-A65A-CDB0BB118B15}"/>
          </ac:spMkLst>
        </pc:spChg>
        <pc:spChg chg="del">
          <ac:chgData name="Jason Wiese" userId="4bff8d5b-7de6-4655-b397-69b0afc81113" providerId="ADAL" clId="{6CE7FA02-001E-43CB-AE19-C68E6F6B2830}" dt="2022-11-08T05:46:41.604" v="3254" actId="478"/>
          <ac:spMkLst>
            <pc:docMk/>
            <pc:sldMk cId="1912248603" sldId="2144328244"/>
            <ac:spMk id="11" creationId="{9D79A3BA-44F7-4138-A0A8-3A12506A5005}"/>
          </ac:spMkLst>
        </pc:spChg>
        <pc:spChg chg="mod">
          <ac:chgData name="Jason Wiese" userId="4bff8d5b-7de6-4655-b397-69b0afc81113" providerId="ADAL" clId="{6CE7FA02-001E-43CB-AE19-C68E6F6B2830}" dt="2022-11-08T06:07:45.602" v="3527" actId="20577"/>
          <ac:spMkLst>
            <pc:docMk/>
            <pc:sldMk cId="1912248603" sldId="2144328244"/>
            <ac:spMk id="12" creationId="{FCBDB492-9443-3D4A-8E9D-B3CECB95DCD7}"/>
          </ac:spMkLst>
        </pc:spChg>
        <pc:spChg chg="del">
          <ac:chgData name="Jason Wiese" userId="4bff8d5b-7de6-4655-b397-69b0afc81113" providerId="ADAL" clId="{6CE7FA02-001E-43CB-AE19-C68E6F6B2830}" dt="2022-11-08T05:46:41.604" v="3254" actId="478"/>
          <ac:spMkLst>
            <pc:docMk/>
            <pc:sldMk cId="1912248603" sldId="2144328244"/>
            <ac:spMk id="15" creationId="{CED9186F-5E83-4D49-830F-5289517B09DE}"/>
          </ac:spMkLst>
        </pc:spChg>
        <pc:picChg chg="add mod">
          <ac:chgData name="Jason Wiese" userId="4bff8d5b-7de6-4655-b397-69b0afc81113" providerId="ADAL" clId="{6CE7FA02-001E-43CB-AE19-C68E6F6B2830}" dt="2022-11-08T05:52:38.989" v="3309"/>
          <ac:picMkLst>
            <pc:docMk/>
            <pc:sldMk cId="1912248603" sldId="2144328244"/>
            <ac:picMk id="4" creationId="{AFC5EB98-B5D3-2182-9F73-9FE7E74C1116}"/>
          </ac:picMkLst>
        </pc:picChg>
        <pc:picChg chg="del">
          <ac:chgData name="Jason Wiese" userId="4bff8d5b-7de6-4655-b397-69b0afc81113" providerId="ADAL" clId="{6CE7FA02-001E-43CB-AE19-C68E6F6B2830}" dt="2022-11-08T05:46:41.604" v="3254" actId="478"/>
          <ac:picMkLst>
            <pc:docMk/>
            <pc:sldMk cId="1912248603" sldId="2144328244"/>
            <ac:picMk id="25" creationId="{007C0E06-A025-6444-A897-359A6F2930CE}"/>
          </ac:picMkLst>
        </pc:picChg>
      </pc:sldChg>
      <pc:sldChg chg="addSp delSp modSp mod">
        <pc:chgData name="Jason Wiese" userId="4bff8d5b-7de6-4655-b397-69b0afc81113" providerId="ADAL" clId="{6CE7FA02-001E-43CB-AE19-C68E6F6B2830}" dt="2022-11-08T05:52:55.247" v="3314"/>
        <pc:sldMkLst>
          <pc:docMk/>
          <pc:sldMk cId="254846175" sldId="2144328251"/>
        </pc:sldMkLst>
        <pc:spChg chg="add mod">
          <ac:chgData name="Jason Wiese" userId="4bff8d5b-7de6-4655-b397-69b0afc81113" providerId="ADAL" clId="{6CE7FA02-001E-43CB-AE19-C68E6F6B2830}" dt="2022-11-08T05:52:55.247" v="3314"/>
          <ac:spMkLst>
            <pc:docMk/>
            <pc:sldMk cId="254846175" sldId="2144328251"/>
            <ac:spMk id="4" creationId="{A0AA8D28-6DAB-0B48-125F-3C9F0E15D452}"/>
          </ac:spMkLst>
        </pc:spChg>
        <pc:spChg chg="add mod">
          <ac:chgData name="Jason Wiese" userId="4bff8d5b-7de6-4655-b397-69b0afc81113" providerId="ADAL" clId="{6CE7FA02-001E-43CB-AE19-C68E6F6B2830}" dt="2022-11-08T05:52:55.247" v="3314"/>
          <ac:spMkLst>
            <pc:docMk/>
            <pc:sldMk cId="254846175" sldId="2144328251"/>
            <ac:spMk id="5" creationId="{31171BB7-3A5B-8E3C-DC85-A931A3A97DF4}"/>
          </ac:spMkLst>
        </pc:spChg>
        <pc:spChg chg="del">
          <ac:chgData name="Jason Wiese" userId="4bff8d5b-7de6-4655-b397-69b0afc81113" providerId="ADAL" clId="{6CE7FA02-001E-43CB-AE19-C68E6F6B2830}" dt="2022-11-08T05:47:08.497" v="3259" actId="478"/>
          <ac:spMkLst>
            <pc:docMk/>
            <pc:sldMk cId="254846175" sldId="2144328251"/>
            <ac:spMk id="11" creationId="{9D79A3BA-44F7-4138-A0A8-3A12506A5005}"/>
          </ac:spMkLst>
        </pc:spChg>
        <pc:spChg chg="del">
          <ac:chgData name="Jason Wiese" userId="4bff8d5b-7de6-4655-b397-69b0afc81113" providerId="ADAL" clId="{6CE7FA02-001E-43CB-AE19-C68E6F6B2830}" dt="2022-11-08T05:47:08.497" v="3259" actId="478"/>
          <ac:spMkLst>
            <pc:docMk/>
            <pc:sldMk cId="254846175" sldId="2144328251"/>
            <ac:spMk id="15" creationId="{CED9186F-5E83-4D49-830F-5289517B09DE}"/>
          </ac:spMkLst>
        </pc:spChg>
        <pc:picChg chg="add mod">
          <ac:chgData name="Jason Wiese" userId="4bff8d5b-7de6-4655-b397-69b0afc81113" providerId="ADAL" clId="{6CE7FA02-001E-43CB-AE19-C68E6F6B2830}" dt="2022-11-08T05:52:55.247" v="3314"/>
          <ac:picMkLst>
            <pc:docMk/>
            <pc:sldMk cId="254846175" sldId="2144328251"/>
            <ac:picMk id="3" creationId="{0ED8EC92-FA1E-BE4A-FAD3-122AC85B5DBE}"/>
          </ac:picMkLst>
        </pc:picChg>
        <pc:picChg chg="del">
          <ac:chgData name="Jason Wiese" userId="4bff8d5b-7de6-4655-b397-69b0afc81113" providerId="ADAL" clId="{6CE7FA02-001E-43CB-AE19-C68E6F6B2830}" dt="2022-11-08T05:47:08.497" v="3259" actId="478"/>
          <ac:picMkLst>
            <pc:docMk/>
            <pc:sldMk cId="254846175" sldId="2144328251"/>
            <ac:picMk id="25" creationId="{007C0E06-A025-6444-A897-359A6F2930CE}"/>
          </ac:picMkLst>
        </pc:picChg>
      </pc:sldChg>
      <pc:sldChg chg="addSp delSp modSp mod">
        <pc:chgData name="Jason Wiese" userId="4bff8d5b-7de6-4655-b397-69b0afc81113" providerId="ADAL" clId="{6CE7FA02-001E-43CB-AE19-C68E6F6B2830}" dt="2022-11-08T05:51:56.102" v="3297"/>
        <pc:sldMkLst>
          <pc:docMk/>
          <pc:sldMk cId="2290588840" sldId="2144328261"/>
        </pc:sldMkLst>
        <pc:spChg chg="mod">
          <ac:chgData name="Jason Wiese" userId="4bff8d5b-7de6-4655-b397-69b0afc81113" providerId="ADAL" clId="{6CE7FA02-001E-43CB-AE19-C68E6F6B2830}" dt="2022-11-08T04:42:31.859" v="1710" actId="20577"/>
          <ac:spMkLst>
            <pc:docMk/>
            <pc:sldMk cId="2290588840" sldId="2144328261"/>
            <ac:spMk id="6" creationId="{858EDC89-0E10-177B-961A-C2BB9A4370EE}"/>
          </ac:spMkLst>
        </pc:spChg>
        <pc:spChg chg="add mod">
          <ac:chgData name="Jason Wiese" userId="4bff8d5b-7de6-4655-b397-69b0afc81113" providerId="ADAL" clId="{6CE7FA02-001E-43CB-AE19-C68E6F6B2830}" dt="2022-11-08T05:51:56.102" v="3297"/>
          <ac:spMkLst>
            <pc:docMk/>
            <pc:sldMk cId="2290588840" sldId="2144328261"/>
            <ac:spMk id="7" creationId="{AFE428FC-9B05-8C9C-CFFD-A1DC802DDEAB}"/>
          </ac:spMkLst>
        </pc:spChg>
        <pc:spChg chg="del">
          <ac:chgData name="Jason Wiese" userId="4bff8d5b-7de6-4655-b397-69b0afc81113" providerId="ADAL" clId="{6CE7FA02-001E-43CB-AE19-C68E6F6B2830}" dt="2022-11-08T05:45:19.522" v="3240" actId="478"/>
          <ac:spMkLst>
            <pc:docMk/>
            <pc:sldMk cId="2290588840" sldId="2144328261"/>
            <ac:spMk id="11" creationId="{9D79A3BA-44F7-4138-A0A8-3A12506A5005}"/>
          </ac:spMkLst>
        </pc:spChg>
        <pc:spChg chg="add mod">
          <ac:chgData name="Jason Wiese" userId="4bff8d5b-7de6-4655-b397-69b0afc81113" providerId="ADAL" clId="{6CE7FA02-001E-43CB-AE19-C68E6F6B2830}" dt="2022-11-08T05:51:56.102" v="3297"/>
          <ac:spMkLst>
            <pc:docMk/>
            <pc:sldMk cId="2290588840" sldId="2144328261"/>
            <ac:spMk id="13" creationId="{83AC3D2A-C93E-BD89-221E-97683E944E0C}"/>
          </ac:spMkLst>
        </pc:spChg>
        <pc:spChg chg="del">
          <ac:chgData name="Jason Wiese" userId="4bff8d5b-7de6-4655-b397-69b0afc81113" providerId="ADAL" clId="{6CE7FA02-001E-43CB-AE19-C68E6F6B2830}" dt="2022-11-08T05:45:19.522" v="3240" actId="478"/>
          <ac:spMkLst>
            <pc:docMk/>
            <pc:sldMk cId="2290588840" sldId="2144328261"/>
            <ac:spMk id="15" creationId="{CED9186F-5E83-4D49-830F-5289517B09DE}"/>
          </ac:spMkLst>
        </pc:spChg>
        <pc:picChg chg="add mod">
          <ac:chgData name="Jason Wiese" userId="4bff8d5b-7de6-4655-b397-69b0afc81113" providerId="ADAL" clId="{6CE7FA02-001E-43CB-AE19-C68E6F6B2830}" dt="2022-11-08T05:51:56.102" v="3297"/>
          <ac:picMkLst>
            <pc:docMk/>
            <pc:sldMk cId="2290588840" sldId="2144328261"/>
            <ac:picMk id="2" creationId="{2F75292F-22DC-77EF-8F4D-41A7B895AA54}"/>
          </ac:picMkLst>
        </pc:picChg>
        <pc:picChg chg="del">
          <ac:chgData name="Jason Wiese" userId="4bff8d5b-7de6-4655-b397-69b0afc81113" providerId="ADAL" clId="{6CE7FA02-001E-43CB-AE19-C68E6F6B2830}" dt="2022-11-08T05:45:19.522" v="3240" actId="478"/>
          <ac:picMkLst>
            <pc:docMk/>
            <pc:sldMk cId="2290588840" sldId="2144328261"/>
            <ac:picMk id="25" creationId="{007C0E06-A025-6444-A897-359A6F2930CE}"/>
          </ac:picMkLst>
        </pc:picChg>
      </pc:sldChg>
      <pc:sldChg chg="addSp delSp modSp mod">
        <pc:chgData name="Jason Wiese" userId="4bff8d5b-7de6-4655-b397-69b0afc81113" providerId="ADAL" clId="{6CE7FA02-001E-43CB-AE19-C68E6F6B2830}" dt="2022-11-08T06:02:51.718" v="3507" actId="20577"/>
        <pc:sldMkLst>
          <pc:docMk/>
          <pc:sldMk cId="4075073681" sldId="2144328263"/>
        </pc:sldMkLst>
        <pc:spChg chg="add del mod">
          <ac:chgData name="Jason Wiese" userId="4bff8d5b-7de6-4655-b397-69b0afc81113" providerId="ADAL" clId="{6CE7FA02-001E-43CB-AE19-C68E6F6B2830}" dt="2022-11-08T05:49:11.651" v="3272" actId="478"/>
          <ac:spMkLst>
            <pc:docMk/>
            <pc:sldMk cId="4075073681" sldId="2144328263"/>
            <ac:spMk id="4" creationId="{5FB5C133-7F41-ED78-F671-B23BC89DBF01}"/>
          </ac:spMkLst>
        </pc:spChg>
        <pc:spChg chg="add del mod">
          <ac:chgData name="Jason Wiese" userId="4bff8d5b-7de6-4655-b397-69b0afc81113" providerId="ADAL" clId="{6CE7FA02-001E-43CB-AE19-C68E6F6B2830}" dt="2022-11-08T05:49:11.651" v="3272" actId="478"/>
          <ac:spMkLst>
            <pc:docMk/>
            <pc:sldMk cId="4075073681" sldId="2144328263"/>
            <ac:spMk id="5" creationId="{A0AEDC25-2B90-4B24-A57A-8B1137816477}"/>
          </ac:spMkLst>
        </pc:spChg>
        <pc:spChg chg="add del mod">
          <ac:chgData name="Jason Wiese" userId="4bff8d5b-7de6-4655-b397-69b0afc81113" providerId="ADAL" clId="{6CE7FA02-001E-43CB-AE19-C68E6F6B2830}" dt="2022-11-08T05:50:29.712" v="3286" actId="478"/>
          <ac:spMkLst>
            <pc:docMk/>
            <pc:sldMk cId="4075073681" sldId="2144328263"/>
            <ac:spMk id="8" creationId="{C644F209-AE43-50D0-5408-A01CEDAA93B4}"/>
          </ac:spMkLst>
        </pc:spChg>
        <pc:spChg chg="del">
          <ac:chgData name="Jason Wiese" userId="4bff8d5b-7de6-4655-b397-69b0afc81113" providerId="ADAL" clId="{6CE7FA02-001E-43CB-AE19-C68E6F6B2830}" dt="2022-11-08T05:45:15.139" v="3239" actId="478"/>
          <ac:spMkLst>
            <pc:docMk/>
            <pc:sldMk cId="4075073681" sldId="2144328263"/>
            <ac:spMk id="11" creationId="{9D79A3BA-44F7-4138-A0A8-3A12506A5005}"/>
          </ac:spMkLst>
        </pc:spChg>
        <pc:spChg chg="del">
          <ac:chgData name="Jason Wiese" userId="4bff8d5b-7de6-4655-b397-69b0afc81113" providerId="ADAL" clId="{6CE7FA02-001E-43CB-AE19-C68E6F6B2830}" dt="2022-11-08T05:45:15.139" v="3239" actId="478"/>
          <ac:spMkLst>
            <pc:docMk/>
            <pc:sldMk cId="4075073681" sldId="2144328263"/>
            <ac:spMk id="15" creationId="{CED9186F-5E83-4D49-830F-5289517B09DE}"/>
          </ac:spMkLst>
        </pc:spChg>
        <pc:spChg chg="mod">
          <ac:chgData name="Jason Wiese" userId="4bff8d5b-7de6-4655-b397-69b0afc81113" providerId="ADAL" clId="{6CE7FA02-001E-43CB-AE19-C68E6F6B2830}" dt="2022-11-08T05:26:20.197" v="2947" actId="6549"/>
          <ac:spMkLst>
            <pc:docMk/>
            <pc:sldMk cId="4075073681" sldId="2144328263"/>
            <ac:spMk id="17" creationId="{3E93032A-0166-4D26-9FDD-5297FCCFD6B1}"/>
          </ac:spMkLst>
        </pc:spChg>
        <pc:spChg chg="add del mod">
          <ac:chgData name="Jason Wiese" userId="4bff8d5b-7de6-4655-b397-69b0afc81113" providerId="ADAL" clId="{6CE7FA02-001E-43CB-AE19-C68E6F6B2830}" dt="2022-11-08T05:50:29.712" v="3286" actId="478"/>
          <ac:spMkLst>
            <pc:docMk/>
            <pc:sldMk cId="4075073681" sldId="2144328263"/>
            <ac:spMk id="19" creationId="{A4EADB2A-FC87-A37F-D55B-FBD34C814D7B}"/>
          </ac:spMkLst>
        </pc:spChg>
        <pc:spChg chg="add mod">
          <ac:chgData name="Jason Wiese" userId="4bff8d5b-7de6-4655-b397-69b0afc81113" providerId="ADAL" clId="{6CE7FA02-001E-43CB-AE19-C68E6F6B2830}" dt="2022-11-08T05:51:52.778" v="3296"/>
          <ac:spMkLst>
            <pc:docMk/>
            <pc:sldMk cId="4075073681" sldId="2144328263"/>
            <ac:spMk id="21" creationId="{03AB42D9-A57B-563B-DBDD-7B1D71F367A3}"/>
          </ac:spMkLst>
        </pc:spChg>
        <pc:spChg chg="add mod">
          <ac:chgData name="Jason Wiese" userId="4bff8d5b-7de6-4655-b397-69b0afc81113" providerId="ADAL" clId="{6CE7FA02-001E-43CB-AE19-C68E6F6B2830}" dt="2022-11-08T05:51:52.778" v="3296"/>
          <ac:spMkLst>
            <pc:docMk/>
            <pc:sldMk cId="4075073681" sldId="2144328263"/>
            <ac:spMk id="22" creationId="{A29643E3-413E-B01D-05A4-BD1DF6CABD2B}"/>
          </ac:spMkLst>
        </pc:spChg>
        <pc:spChg chg="mod">
          <ac:chgData name="Jason Wiese" userId="4bff8d5b-7de6-4655-b397-69b0afc81113" providerId="ADAL" clId="{6CE7FA02-001E-43CB-AE19-C68E6F6B2830}" dt="2022-11-08T05:49:25.243" v="3280" actId="1037"/>
          <ac:spMkLst>
            <pc:docMk/>
            <pc:sldMk cId="4075073681" sldId="2144328263"/>
            <ac:spMk id="23" creationId="{60E218CE-3E3E-E56F-2ADC-7F88DD3397CA}"/>
          </ac:spMkLst>
        </pc:spChg>
        <pc:spChg chg="mod">
          <ac:chgData name="Jason Wiese" userId="4bff8d5b-7de6-4655-b397-69b0afc81113" providerId="ADAL" clId="{6CE7FA02-001E-43CB-AE19-C68E6F6B2830}" dt="2022-11-08T06:02:51.718" v="3507" actId="20577"/>
          <ac:spMkLst>
            <pc:docMk/>
            <pc:sldMk cId="4075073681" sldId="2144328263"/>
            <ac:spMk id="30" creationId="{29F5240C-2FAE-01D9-F685-525E9E806A6C}"/>
          </ac:spMkLst>
        </pc:spChg>
        <pc:spChg chg="mod">
          <ac:chgData name="Jason Wiese" userId="4bff8d5b-7de6-4655-b397-69b0afc81113" providerId="ADAL" clId="{6CE7FA02-001E-43CB-AE19-C68E6F6B2830}" dt="2022-11-08T05:49:20.833" v="3277" actId="1076"/>
          <ac:spMkLst>
            <pc:docMk/>
            <pc:sldMk cId="4075073681" sldId="2144328263"/>
            <ac:spMk id="32" creationId="{2DD98287-453C-8525-7A77-138CEFE996D1}"/>
          </ac:spMkLst>
        </pc:spChg>
        <pc:picChg chg="add del mod">
          <ac:chgData name="Jason Wiese" userId="4bff8d5b-7de6-4655-b397-69b0afc81113" providerId="ADAL" clId="{6CE7FA02-001E-43CB-AE19-C68E6F6B2830}" dt="2022-11-08T05:49:11.651" v="3272" actId="478"/>
          <ac:picMkLst>
            <pc:docMk/>
            <pc:sldMk cId="4075073681" sldId="2144328263"/>
            <ac:picMk id="3" creationId="{E6ADF3E9-35E9-84D6-2C00-626FEEFC5F5C}"/>
          </ac:picMkLst>
        </pc:picChg>
        <pc:picChg chg="add del mod">
          <ac:chgData name="Jason Wiese" userId="4bff8d5b-7de6-4655-b397-69b0afc81113" providerId="ADAL" clId="{6CE7FA02-001E-43CB-AE19-C68E6F6B2830}" dt="2022-11-08T05:50:29.712" v="3286" actId="478"/>
          <ac:picMkLst>
            <pc:docMk/>
            <pc:sldMk cId="4075073681" sldId="2144328263"/>
            <ac:picMk id="7" creationId="{993CAE85-AF88-D012-486B-73F6E3E239A1}"/>
          </ac:picMkLst>
        </pc:picChg>
        <pc:picChg chg="add mod">
          <ac:chgData name="Jason Wiese" userId="4bff8d5b-7de6-4655-b397-69b0afc81113" providerId="ADAL" clId="{6CE7FA02-001E-43CB-AE19-C68E6F6B2830}" dt="2022-11-08T05:51:52.778" v="3296"/>
          <ac:picMkLst>
            <pc:docMk/>
            <pc:sldMk cId="4075073681" sldId="2144328263"/>
            <ac:picMk id="20" creationId="{38337970-AFBA-0D04-C896-FAF88111F7AA}"/>
          </ac:picMkLst>
        </pc:picChg>
        <pc:picChg chg="del">
          <ac:chgData name="Jason Wiese" userId="4bff8d5b-7de6-4655-b397-69b0afc81113" providerId="ADAL" clId="{6CE7FA02-001E-43CB-AE19-C68E6F6B2830}" dt="2022-11-08T05:45:15.139" v="3239" actId="478"/>
          <ac:picMkLst>
            <pc:docMk/>
            <pc:sldMk cId="4075073681" sldId="2144328263"/>
            <ac:picMk id="25" creationId="{007C0E06-A025-6444-A897-359A6F2930CE}"/>
          </ac:picMkLst>
        </pc:picChg>
      </pc:sldChg>
      <pc:sldChg chg="addSp delSp modSp mod">
        <pc:chgData name="Jason Wiese" userId="4bff8d5b-7de6-4655-b397-69b0afc81113" providerId="ADAL" clId="{6CE7FA02-001E-43CB-AE19-C68E6F6B2830}" dt="2022-11-08T05:52:11.875" v="3301"/>
        <pc:sldMkLst>
          <pc:docMk/>
          <pc:sldMk cId="2741186939" sldId="2144328264"/>
        </pc:sldMkLst>
        <pc:spChg chg="add mod">
          <ac:chgData name="Jason Wiese" userId="4bff8d5b-7de6-4655-b397-69b0afc81113" providerId="ADAL" clId="{6CE7FA02-001E-43CB-AE19-C68E6F6B2830}" dt="2022-11-08T05:52:11.875" v="3301"/>
          <ac:spMkLst>
            <pc:docMk/>
            <pc:sldMk cId="2741186939" sldId="2144328264"/>
            <ac:spMk id="3" creationId="{61D4BB75-3C96-98F0-87F9-47A451955CDD}"/>
          </ac:spMkLst>
        </pc:spChg>
        <pc:spChg chg="add mod">
          <ac:chgData name="Jason Wiese" userId="4bff8d5b-7de6-4655-b397-69b0afc81113" providerId="ADAL" clId="{6CE7FA02-001E-43CB-AE19-C68E6F6B2830}" dt="2022-11-08T05:52:11.875" v="3301"/>
          <ac:spMkLst>
            <pc:docMk/>
            <pc:sldMk cId="2741186939" sldId="2144328264"/>
            <ac:spMk id="4" creationId="{A5AA271C-6EB8-55C1-4107-2A5CF96D461A}"/>
          </ac:spMkLst>
        </pc:spChg>
        <pc:spChg chg="del">
          <ac:chgData name="Jason Wiese" userId="4bff8d5b-7de6-4655-b397-69b0afc81113" providerId="ADAL" clId="{6CE7FA02-001E-43CB-AE19-C68E6F6B2830}" dt="2022-11-08T05:45:38.272" v="3244" actId="478"/>
          <ac:spMkLst>
            <pc:docMk/>
            <pc:sldMk cId="2741186939" sldId="2144328264"/>
            <ac:spMk id="11" creationId="{9D79A3BA-44F7-4138-A0A8-3A12506A5005}"/>
          </ac:spMkLst>
        </pc:spChg>
        <pc:spChg chg="del">
          <ac:chgData name="Jason Wiese" userId="4bff8d5b-7de6-4655-b397-69b0afc81113" providerId="ADAL" clId="{6CE7FA02-001E-43CB-AE19-C68E6F6B2830}" dt="2022-11-08T05:45:38.272" v="3244" actId="478"/>
          <ac:spMkLst>
            <pc:docMk/>
            <pc:sldMk cId="2741186939" sldId="2144328264"/>
            <ac:spMk id="15" creationId="{CED9186F-5E83-4D49-830F-5289517B09DE}"/>
          </ac:spMkLst>
        </pc:spChg>
        <pc:spChg chg="mod">
          <ac:chgData name="Jason Wiese" userId="4bff8d5b-7de6-4655-b397-69b0afc81113" providerId="ADAL" clId="{6CE7FA02-001E-43CB-AE19-C68E6F6B2830}" dt="2022-11-08T05:27:37.398" v="2971" actId="6549"/>
          <ac:spMkLst>
            <pc:docMk/>
            <pc:sldMk cId="2741186939" sldId="2144328264"/>
            <ac:spMk id="34" creationId="{27352849-0CA1-4428-E509-7935B3AB580A}"/>
          </ac:spMkLst>
        </pc:spChg>
        <pc:picChg chg="add mod">
          <ac:chgData name="Jason Wiese" userId="4bff8d5b-7de6-4655-b397-69b0afc81113" providerId="ADAL" clId="{6CE7FA02-001E-43CB-AE19-C68E6F6B2830}" dt="2022-11-08T05:52:11.875" v="3301"/>
          <ac:picMkLst>
            <pc:docMk/>
            <pc:sldMk cId="2741186939" sldId="2144328264"/>
            <ac:picMk id="2" creationId="{869CAA59-7410-4AC3-83A2-4615012E8A24}"/>
          </ac:picMkLst>
        </pc:picChg>
        <pc:picChg chg="del">
          <ac:chgData name="Jason Wiese" userId="4bff8d5b-7de6-4655-b397-69b0afc81113" providerId="ADAL" clId="{6CE7FA02-001E-43CB-AE19-C68E6F6B2830}" dt="2022-11-08T05:45:38.272" v="3244" actId="478"/>
          <ac:picMkLst>
            <pc:docMk/>
            <pc:sldMk cId="2741186939" sldId="2144328264"/>
            <ac:picMk id="25" creationId="{007C0E06-A025-6444-A897-359A6F2930CE}"/>
          </ac:picMkLst>
        </pc:picChg>
      </pc:sldChg>
      <pc:sldChg chg="addSp delSp modSp mod">
        <pc:chgData name="Jason Wiese" userId="4bff8d5b-7de6-4655-b397-69b0afc81113" providerId="ADAL" clId="{6CE7FA02-001E-43CB-AE19-C68E6F6B2830}" dt="2022-11-08T05:52:02.395" v="3298"/>
        <pc:sldMkLst>
          <pc:docMk/>
          <pc:sldMk cId="1296883412" sldId="2144328265"/>
        </pc:sldMkLst>
        <pc:spChg chg="add mod">
          <ac:chgData name="Jason Wiese" userId="4bff8d5b-7de6-4655-b397-69b0afc81113" providerId="ADAL" clId="{6CE7FA02-001E-43CB-AE19-C68E6F6B2830}" dt="2022-11-08T05:52:02.395" v="3298"/>
          <ac:spMkLst>
            <pc:docMk/>
            <pc:sldMk cId="1296883412" sldId="2144328265"/>
            <ac:spMk id="4" creationId="{770AC44A-34DD-60AC-E90F-008820EA6A79}"/>
          </ac:spMkLst>
        </pc:spChg>
        <pc:spChg chg="add mod">
          <ac:chgData name="Jason Wiese" userId="4bff8d5b-7de6-4655-b397-69b0afc81113" providerId="ADAL" clId="{6CE7FA02-001E-43CB-AE19-C68E6F6B2830}" dt="2022-11-08T05:52:02.395" v="3298"/>
          <ac:spMkLst>
            <pc:docMk/>
            <pc:sldMk cId="1296883412" sldId="2144328265"/>
            <ac:spMk id="5" creationId="{8CF85249-955B-0110-D19B-EB6A846962AE}"/>
          </ac:spMkLst>
        </pc:spChg>
        <pc:spChg chg="del">
          <ac:chgData name="Jason Wiese" userId="4bff8d5b-7de6-4655-b397-69b0afc81113" providerId="ADAL" clId="{6CE7FA02-001E-43CB-AE19-C68E6F6B2830}" dt="2022-11-08T05:45:23.954" v="3241" actId="478"/>
          <ac:spMkLst>
            <pc:docMk/>
            <pc:sldMk cId="1296883412" sldId="2144328265"/>
            <ac:spMk id="11" creationId="{9D79A3BA-44F7-4138-A0A8-3A12506A5005}"/>
          </ac:spMkLst>
        </pc:spChg>
        <pc:spChg chg="del">
          <ac:chgData name="Jason Wiese" userId="4bff8d5b-7de6-4655-b397-69b0afc81113" providerId="ADAL" clId="{6CE7FA02-001E-43CB-AE19-C68E6F6B2830}" dt="2022-11-08T05:45:23.954" v="3241" actId="478"/>
          <ac:spMkLst>
            <pc:docMk/>
            <pc:sldMk cId="1296883412" sldId="2144328265"/>
            <ac:spMk id="15" creationId="{CED9186F-5E83-4D49-830F-5289517B09DE}"/>
          </ac:spMkLst>
        </pc:spChg>
        <pc:picChg chg="add mod">
          <ac:chgData name="Jason Wiese" userId="4bff8d5b-7de6-4655-b397-69b0afc81113" providerId="ADAL" clId="{6CE7FA02-001E-43CB-AE19-C68E6F6B2830}" dt="2022-11-08T05:52:02.395" v="3298"/>
          <ac:picMkLst>
            <pc:docMk/>
            <pc:sldMk cId="1296883412" sldId="2144328265"/>
            <ac:picMk id="3" creationId="{CBBBC9F0-19A7-3425-4F47-8F9E0C82CA30}"/>
          </ac:picMkLst>
        </pc:picChg>
        <pc:picChg chg="del">
          <ac:chgData name="Jason Wiese" userId="4bff8d5b-7de6-4655-b397-69b0afc81113" providerId="ADAL" clId="{6CE7FA02-001E-43CB-AE19-C68E6F6B2830}" dt="2022-11-08T05:45:23.954" v="3241" actId="478"/>
          <ac:picMkLst>
            <pc:docMk/>
            <pc:sldMk cId="1296883412" sldId="2144328265"/>
            <ac:picMk id="25" creationId="{007C0E06-A025-6444-A897-359A6F2930CE}"/>
          </ac:picMkLst>
        </pc:picChg>
      </pc:sldChg>
      <pc:sldChg chg="addSp delSp modSp mod">
        <pc:chgData name="Jason Wiese" userId="4bff8d5b-7de6-4655-b397-69b0afc81113" providerId="ADAL" clId="{6CE7FA02-001E-43CB-AE19-C68E6F6B2830}" dt="2022-11-08T06:12:03.958" v="3535" actId="20577"/>
        <pc:sldMkLst>
          <pc:docMk/>
          <pc:sldMk cId="340718193" sldId="2144328269"/>
        </pc:sldMkLst>
        <pc:spChg chg="add mod">
          <ac:chgData name="Jason Wiese" userId="4bff8d5b-7de6-4655-b397-69b0afc81113" providerId="ADAL" clId="{6CE7FA02-001E-43CB-AE19-C68E6F6B2830}" dt="2022-11-08T05:53:18.420" v="3321"/>
          <ac:spMkLst>
            <pc:docMk/>
            <pc:sldMk cId="340718193" sldId="2144328269"/>
            <ac:spMk id="3" creationId="{63DEB566-6BA7-35F6-7E15-F2973DF4B952}"/>
          </ac:spMkLst>
        </pc:spChg>
        <pc:spChg chg="add mod">
          <ac:chgData name="Jason Wiese" userId="4bff8d5b-7de6-4655-b397-69b0afc81113" providerId="ADAL" clId="{6CE7FA02-001E-43CB-AE19-C68E6F6B2830}" dt="2022-11-08T05:53:18.420" v="3321"/>
          <ac:spMkLst>
            <pc:docMk/>
            <pc:sldMk cId="340718193" sldId="2144328269"/>
            <ac:spMk id="4" creationId="{8CA3F6B6-3B7A-DDF3-F9F3-6000A4072517}"/>
          </ac:spMkLst>
        </pc:spChg>
        <pc:spChg chg="mod">
          <ac:chgData name="Jason Wiese" userId="4bff8d5b-7de6-4655-b397-69b0afc81113" providerId="ADAL" clId="{6CE7FA02-001E-43CB-AE19-C68E6F6B2830}" dt="2022-11-08T05:43:33.441" v="3232" actId="1076"/>
          <ac:spMkLst>
            <pc:docMk/>
            <pc:sldMk cId="340718193" sldId="2144328269"/>
            <ac:spMk id="8" creationId="{C8C88E02-F6D0-44F0-B46B-CFF324F72288}"/>
          </ac:spMkLst>
        </pc:spChg>
        <pc:spChg chg="del">
          <ac:chgData name="Jason Wiese" userId="4bff8d5b-7de6-4655-b397-69b0afc81113" providerId="ADAL" clId="{6CE7FA02-001E-43CB-AE19-C68E6F6B2830}" dt="2022-11-08T05:47:52.461" v="3263" actId="478"/>
          <ac:spMkLst>
            <pc:docMk/>
            <pc:sldMk cId="340718193" sldId="2144328269"/>
            <ac:spMk id="11" creationId="{9D79A3BA-44F7-4138-A0A8-3A12506A5005}"/>
          </ac:spMkLst>
        </pc:spChg>
        <pc:spChg chg="del">
          <ac:chgData name="Jason Wiese" userId="4bff8d5b-7de6-4655-b397-69b0afc81113" providerId="ADAL" clId="{6CE7FA02-001E-43CB-AE19-C68E6F6B2830}" dt="2022-11-08T05:47:52.461" v="3263" actId="478"/>
          <ac:spMkLst>
            <pc:docMk/>
            <pc:sldMk cId="340718193" sldId="2144328269"/>
            <ac:spMk id="15" creationId="{CED9186F-5E83-4D49-830F-5289517B09DE}"/>
          </ac:spMkLst>
        </pc:spChg>
        <pc:spChg chg="mod">
          <ac:chgData name="Jason Wiese" userId="4bff8d5b-7de6-4655-b397-69b0afc81113" providerId="ADAL" clId="{6CE7FA02-001E-43CB-AE19-C68E6F6B2830}" dt="2022-11-08T06:12:03.958" v="3535" actId="20577"/>
          <ac:spMkLst>
            <pc:docMk/>
            <pc:sldMk cId="340718193" sldId="2144328269"/>
            <ac:spMk id="47" creationId="{7DDCF84B-1D89-8129-3997-E8714AA8588B}"/>
          </ac:spMkLst>
        </pc:spChg>
        <pc:picChg chg="add mod">
          <ac:chgData name="Jason Wiese" userId="4bff8d5b-7de6-4655-b397-69b0afc81113" providerId="ADAL" clId="{6CE7FA02-001E-43CB-AE19-C68E6F6B2830}" dt="2022-11-08T05:53:18.420" v="3321"/>
          <ac:picMkLst>
            <pc:docMk/>
            <pc:sldMk cId="340718193" sldId="2144328269"/>
            <ac:picMk id="2" creationId="{EF3E1821-D3E1-D907-419D-F4E0529F75F5}"/>
          </ac:picMkLst>
        </pc:picChg>
        <pc:picChg chg="del">
          <ac:chgData name="Jason Wiese" userId="4bff8d5b-7de6-4655-b397-69b0afc81113" providerId="ADAL" clId="{6CE7FA02-001E-43CB-AE19-C68E6F6B2830}" dt="2022-11-08T05:47:52.461" v="3263" actId="478"/>
          <ac:picMkLst>
            <pc:docMk/>
            <pc:sldMk cId="340718193" sldId="2144328269"/>
            <ac:picMk id="25" creationId="{007C0E06-A025-6444-A897-359A6F2930CE}"/>
          </ac:picMkLst>
        </pc:picChg>
      </pc:sldChg>
      <pc:sldChg chg="addSp delSp modSp mod">
        <pc:chgData name="Jason Wiese" userId="4bff8d5b-7de6-4655-b397-69b0afc81113" providerId="ADAL" clId="{6CE7FA02-001E-43CB-AE19-C68E6F6B2830}" dt="2022-11-08T06:06:31.417" v="3520" actId="207"/>
        <pc:sldMkLst>
          <pc:docMk/>
          <pc:sldMk cId="1024266149" sldId="2144328316"/>
        </pc:sldMkLst>
        <pc:spChg chg="del">
          <ac:chgData name="Jason Wiese" userId="4bff8d5b-7de6-4655-b397-69b0afc81113" providerId="ADAL" clId="{6CE7FA02-001E-43CB-AE19-C68E6F6B2830}" dt="2022-11-08T05:46:27.504" v="3251" actId="478"/>
          <ac:spMkLst>
            <pc:docMk/>
            <pc:sldMk cId="1024266149" sldId="2144328316"/>
            <ac:spMk id="11" creationId="{9D79A3BA-44F7-4138-A0A8-3A12506A5005}"/>
          </ac:spMkLst>
        </pc:spChg>
        <pc:spChg chg="add mod">
          <ac:chgData name="Jason Wiese" userId="4bff8d5b-7de6-4655-b397-69b0afc81113" providerId="ADAL" clId="{6CE7FA02-001E-43CB-AE19-C68E6F6B2830}" dt="2022-11-08T05:52:29.557" v="3306"/>
          <ac:spMkLst>
            <pc:docMk/>
            <pc:sldMk cId="1024266149" sldId="2144328316"/>
            <ac:spMk id="13" creationId="{76D7D46A-AE4E-30F9-B8AA-7357CA734150}"/>
          </ac:spMkLst>
        </pc:spChg>
        <pc:spChg chg="add mod">
          <ac:chgData name="Jason Wiese" userId="4bff8d5b-7de6-4655-b397-69b0afc81113" providerId="ADAL" clId="{6CE7FA02-001E-43CB-AE19-C68E6F6B2830}" dt="2022-11-08T05:52:29.557" v="3306"/>
          <ac:spMkLst>
            <pc:docMk/>
            <pc:sldMk cId="1024266149" sldId="2144328316"/>
            <ac:spMk id="14" creationId="{B58C0561-C0DE-ECE9-8002-5D36A2C1A03A}"/>
          </ac:spMkLst>
        </pc:spChg>
        <pc:spChg chg="del">
          <ac:chgData name="Jason Wiese" userId="4bff8d5b-7de6-4655-b397-69b0afc81113" providerId="ADAL" clId="{6CE7FA02-001E-43CB-AE19-C68E6F6B2830}" dt="2022-11-08T05:46:27.504" v="3251" actId="478"/>
          <ac:spMkLst>
            <pc:docMk/>
            <pc:sldMk cId="1024266149" sldId="2144328316"/>
            <ac:spMk id="15" creationId="{CED9186F-5E83-4D49-830F-5289517B09DE}"/>
          </ac:spMkLst>
        </pc:spChg>
        <pc:spChg chg="mod">
          <ac:chgData name="Jason Wiese" userId="4bff8d5b-7de6-4655-b397-69b0afc81113" providerId="ADAL" clId="{6CE7FA02-001E-43CB-AE19-C68E6F6B2830}" dt="2022-11-08T06:06:31.417" v="3520" actId="207"/>
          <ac:spMkLst>
            <pc:docMk/>
            <pc:sldMk cId="1024266149" sldId="2144328316"/>
            <ac:spMk id="32" creationId="{A011BE62-274B-7FD5-598F-BF5907DDA19B}"/>
          </ac:spMkLst>
        </pc:spChg>
        <pc:spChg chg="mod">
          <ac:chgData name="Jason Wiese" userId="4bff8d5b-7de6-4655-b397-69b0afc81113" providerId="ADAL" clId="{6CE7FA02-001E-43CB-AE19-C68E6F6B2830}" dt="2022-11-08T04:43:38.330" v="1713" actId="20577"/>
          <ac:spMkLst>
            <pc:docMk/>
            <pc:sldMk cId="1024266149" sldId="2144328316"/>
            <ac:spMk id="34" creationId="{D2885DB2-D94B-F8FB-E8D0-461EC00F3A55}"/>
          </ac:spMkLst>
        </pc:spChg>
        <pc:picChg chg="add mod">
          <ac:chgData name="Jason Wiese" userId="4bff8d5b-7de6-4655-b397-69b0afc81113" providerId="ADAL" clId="{6CE7FA02-001E-43CB-AE19-C68E6F6B2830}" dt="2022-11-08T05:52:29.557" v="3306"/>
          <ac:picMkLst>
            <pc:docMk/>
            <pc:sldMk cId="1024266149" sldId="2144328316"/>
            <ac:picMk id="12" creationId="{6B77F87A-1BB6-99C5-77C4-6DEE26ED00EC}"/>
          </ac:picMkLst>
        </pc:picChg>
        <pc:picChg chg="del">
          <ac:chgData name="Jason Wiese" userId="4bff8d5b-7de6-4655-b397-69b0afc81113" providerId="ADAL" clId="{6CE7FA02-001E-43CB-AE19-C68E6F6B2830}" dt="2022-11-08T05:46:27.504" v="3251" actId="478"/>
          <ac:picMkLst>
            <pc:docMk/>
            <pc:sldMk cId="1024266149" sldId="2144328316"/>
            <ac:picMk id="25" creationId="{007C0E06-A025-6444-A897-359A6F2930CE}"/>
          </ac:picMkLst>
        </pc:picChg>
      </pc:sldChg>
      <pc:sldChg chg="addSp delSp modSp mod">
        <pc:chgData name="Jason Wiese" userId="4bff8d5b-7de6-4655-b397-69b0afc81113" providerId="ADAL" clId="{6CE7FA02-001E-43CB-AE19-C68E6F6B2830}" dt="2022-11-08T06:08:23.028" v="3528" actId="1076"/>
        <pc:sldMkLst>
          <pc:docMk/>
          <pc:sldMk cId="2703557760" sldId="2144328317"/>
        </pc:sldMkLst>
        <pc:spChg chg="add mod">
          <ac:chgData name="Jason Wiese" userId="4bff8d5b-7de6-4655-b397-69b0afc81113" providerId="ADAL" clId="{6CE7FA02-001E-43CB-AE19-C68E6F6B2830}" dt="2022-11-08T05:52:45.477" v="3311"/>
          <ac:spMkLst>
            <pc:docMk/>
            <pc:sldMk cId="2703557760" sldId="2144328317"/>
            <ac:spMk id="4" creationId="{7E234EEE-68E4-45ED-9A14-3D6FC714AB8E}"/>
          </ac:spMkLst>
        </pc:spChg>
        <pc:spChg chg="add mod">
          <ac:chgData name="Jason Wiese" userId="4bff8d5b-7de6-4655-b397-69b0afc81113" providerId="ADAL" clId="{6CE7FA02-001E-43CB-AE19-C68E6F6B2830}" dt="2022-11-08T05:52:45.477" v="3311"/>
          <ac:spMkLst>
            <pc:docMk/>
            <pc:sldMk cId="2703557760" sldId="2144328317"/>
            <ac:spMk id="5" creationId="{18DE0B8B-1439-1EB0-6AE8-89264A9FADCF}"/>
          </ac:spMkLst>
        </pc:spChg>
        <pc:spChg chg="del">
          <ac:chgData name="Jason Wiese" userId="4bff8d5b-7de6-4655-b397-69b0afc81113" providerId="ADAL" clId="{6CE7FA02-001E-43CB-AE19-C68E6F6B2830}" dt="2022-11-08T05:46:51.730" v="3256" actId="478"/>
          <ac:spMkLst>
            <pc:docMk/>
            <pc:sldMk cId="2703557760" sldId="2144328317"/>
            <ac:spMk id="11" creationId="{9D79A3BA-44F7-4138-A0A8-3A12506A5005}"/>
          </ac:spMkLst>
        </pc:spChg>
        <pc:spChg chg="del">
          <ac:chgData name="Jason Wiese" userId="4bff8d5b-7de6-4655-b397-69b0afc81113" providerId="ADAL" clId="{6CE7FA02-001E-43CB-AE19-C68E6F6B2830}" dt="2022-11-08T05:46:51.730" v="3256" actId="478"/>
          <ac:spMkLst>
            <pc:docMk/>
            <pc:sldMk cId="2703557760" sldId="2144328317"/>
            <ac:spMk id="15" creationId="{CED9186F-5E83-4D49-830F-5289517B09DE}"/>
          </ac:spMkLst>
        </pc:spChg>
        <pc:spChg chg="mod">
          <ac:chgData name="Jason Wiese" userId="4bff8d5b-7de6-4655-b397-69b0afc81113" providerId="ADAL" clId="{6CE7FA02-001E-43CB-AE19-C68E6F6B2830}" dt="2022-11-08T06:08:23.028" v="3528" actId="1076"/>
          <ac:spMkLst>
            <pc:docMk/>
            <pc:sldMk cId="2703557760" sldId="2144328317"/>
            <ac:spMk id="21" creationId="{98ACCA2F-B54B-9130-AE80-EF1320D6976E}"/>
          </ac:spMkLst>
        </pc:spChg>
        <pc:picChg chg="add mod">
          <ac:chgData name="Jason Wiese" userId="4bff8d5b-7de6-4655-b397-69b0afc81113" providerId="ADAL" clId="{6CE7FA02-001E-43CB-AE19-C68E6F6B2830}" dt="2022-11-08T05:52:45.477" v="3311"/>
          <ac:picMkLst>
            <pc:docMk/>
            <pc:sldMk cId="2703557760" sldId="2144328317"/>
            <ac:picMk id="3" creationId="{B276211A-FC42-EA55-EC4E-2D8A70DA1C8E}"/>
          </ac:picMkLst>
        </pc:picChg>
        <pc:picChg chg="del">
          <ac:chgData name="Jason Wiese" userId="4bff8d5b-7de6-4655-b397-69b0afc81113" providerId="ADAL" clId="{6CE7FA02-001E-43CB-AE19-C68E6F6B2830}" dt="2022-11-08T05:46:51.730" v="3256" actId="478"/>
          <ac:picMkLst>
            <pc:docMk/>
            <pc:sldMk cId="2703557760" sldId="2144328317"/>
            <ac:picMk id="25" creationId="{007C0E06-A025-6444-A897-359A6F2930CE}"/>
          </ac:picMkLst>
        </pc:picChg>
      </pc:sldChg>
      <pc:sldChg chg="addSp delSp modSp mod">
        <pc:chgData name="Jason Wiese" userId="4bff8d5b-7de6-4655-b397-69b0afc81113" providerId="ADAL" clId="{6CE7FA02-001E-43CB-AE19-C68E6F6B2830}" dt="2022-11-08T06:08:28.115" v="3529" actId="1076"/>
        <pc:sldMkLst>
          <pc:docMk/>
          <pc:sldMk cId="3630622810" sldId="2144328318"/>
        </pc:sldMkLst>
        <pc:spChg chg="mod">
          <ac:chgData name="Jason Wiese" userId="4bff8d5b-7de6-4655-b397-69b0afc81113" providerId="ADAL" clId="{6CE7FA02-001E-43CB-AE19-C68E6F6B2830}" dt="2022-11-08T06:08:28.115" v="3529" actId="1076"/>
          <ac:spMkLst>
            <pc:docMk/>
            <pc:sldMk cId="3630622810" sldId="2144328318"/>
            <ac:spMk id="3" creationId="{95163A8F-B0C8-2FB3-C67E-395F0508E9AC}"/>
          </ac:spMkLst>
        </pc:spChg>
        <pc:spChg chg="add mod">
          <ac:chgData name="Jason Wiese" userId="4bff8d5b-7de6-4655-b397-69b0afc81113" providerId="ADAL" clId="{6CE7FA02-001E-43CB-AE19-C68E6F6B2830}" dt="2022-11-08T05:52:48.360" v="3312"/>
          <ac:spMkLst>
            <pc:docMk/>
            <pc:sldMk cId="3630622810" sldId="2144328318"/>
            <ac:spMk id="5" creationId="{3AABFA1F-6782-AB5F-CBAD-CEA2CC095C16}"/>
          </ac:spMkLst>
        </pc:spChg>
        <pc:spChg chg="add mod">
          <ac:chgData name="Jason Wiese" userId="4bff8d5b-7de6-4655-b397-69b0afc81113" providerId="ADAL" clId="{6CE7FA02-001E-43CB-AE19-C68E6F6B2830}" dt="2022-11-08T05:52:48.360" v="3312"/>
          <ac:spMkLst>
            <pc:docMk/>
            <pc:sldMk cId="3630622810" sldId="2144328318"/>
            <ac:spMk id="7" creationId="{EE184104-1BF5-5D20-E1DA-460180C57DCD}"/>
          </ac:spMkLst>
        </pc:spChg>
        <pc:spChg chg="del">
          <ac:chgData name="Jason Wiese" userId="4bff8d5b-7de6-4655-b397-69b0afc81113" providerId="ADAL" clId="{6CE7FA02-001E-43CB-AE19-C68E6F6B2830}" dt="2022-11-08T05:46:59.388" v="3257" actId="478"/>
          <ac:spMkLst>
            <pc:docMk/>
            <pc:sldMk cId="3630622810" sldId="2144328318"/>
            <ac:spMk id="11" creationId="{9D79A3BA-44F7-4138-A0A8-3A12506A5005}"/>
          </ac:spMkLst>
        </pc:spChg>
        <pc:spChg chg="del">
          <ac:chgData name="Jason Wiese" userId="4bff8d5b-7de6-4655-b397-69b0afc81113" providerId="ADAL" clId="{6CE7FA02-001E-43CB-AE19-C68E6F6B2830}" dt="2022-11-08T05:46:59.388" v="3257" actId="478"/>
          <ac:spMkLst>
            <pc:docMk/>
            <pc:sldMk cId="3630622810" sldId="2144328318"/>
            <ac:spMk id="15" creationId="{CED9186F-5E83-4D49-830F-5289517B09DE}"/>
          </ac:spMkLst>
        </pc:spChg>
        <pc:spChg chg="mod">
          <ac:chgData name="Jason Wiese" userId="4bff8d5b-7de6-4655-b397-69b0afc81113" providerId="ADAL" clId="{6CE7FA02-001E-43CB-AE19-C68E6F6B2830}" dt="2022-11-08T05:35:05.087" v="3131" actId="14100"/>
          <ac:spMkLst>
            <pc:docMk/>
            <pc:sldMk cId="3630622810" sldId="2144328318"/>
            <ac:spMk id="22" creationId="{7CCB6402-3705-3BFC-BFA2-CB3BE991FCB6}"/>
          </ac:spMkLst>
        </pc:spChg>
        <pc:picChg chg="add mod">
          <ac:chgData name="Jason Wiese" userId="4bff8d5b-7de6-4655-b397-69b0afc81113" providerId="ADAL" clId="{6CE7FA02-001E-43CB-AE19-C68E6F6B2830}" dt="2022-11-08T05:52:48.360" v="3312"/>
          <ac:picMkLst>
            <pc:docMk/>
            <pc:sldMk cId="3630622810" sldId="2144328318"/>
            <ac:picMk id="4" creationId="{3780992A-7468-8B72-F59C-05E4D1C6B24A}"/>
          </ac:picMkLst>
        </pc:picChg>
        <pc:picChg chg="del">
          <ac:chgData name="Jason Wiese" userId="4bff8d5b-7de6-4655-b397-69b0afc81113" providerId="ADAL" clId="{6CE7FA02-001E-43CB-AE19-C68E6F6B2830}" dt="2022-11-08T05:46:59.388" v="3257" actId="478"/>
          <ac:picMkLst>
            <pc:docMk/>
            <pc:sldMk cId="3630622810" sldId="2144328318"/>
            <ac:picMk id="25" creationId="{007C0E06-A025-6444-A897-359A6F2930CE}"/>
          </ac:picMkLst>
        </pc:picChg>
      </pc:sldChg>
      <pc:sldChg chg="addSp delSp modSp mod">
        <pc:chgData name="Jason Wiese" userId="4bff8d5b-7de6-4655-b397-69b0afc81113" providerId="ADAL" clId="{6CE7FA02-001E-43CB-AE19-C68E6F6B2830}" dt="2022-11-08T05:52:24.886" v="3305"/>
        <pc:sldMkLst>
          <pc:docMk/>
          <pc:sldMk cId="2024728795" sldId="2144328322"/>
        </pc:sldMkLst>
        <pc:spChg chg="add mod">
          <ac:chgData name="Jason Wiese" userId="4bff8d5b-7de6-4655-b397-69b0afc81113" providerId="ADAL" clId="{6CE7FA02-001E-43CB-AE19-C68E6F6B2830}" dt="2022-11-08T05:52:24.886" v="3305"/>
          <ac:spMkLst>
            <pc:docMk/>
            <pc:sldMk cId="2024728795" sldId="2144328322"/>
            <ac:spMk id="5" creationId="{501273DF-0E8B-D2EA-8A54-86A0A9EBAE44}"/>
          </ac:spMkLst>
        </pc:spChg>
        <pc:spChg chg="add mod">
          <ac:chgData name="Jason Wiese" userId="4bff8d5b-7de6-4655-b397-69b0afc81113" providerId="ADAL" clId="{6CE7FA02-001E-43CB-AE19-C68E6F6B2830}" dt="2022-11-08T05:52:24.886" v="3305"/>
          <ac:spMkLst>
            <pc:docMk/>
            <pc:sldMk cId="2024728795" sldId="2144328322"/>
            <ac:spMk id="6" creationId="{BB1C297C-C7A1-CB59-6EEF-0E066EDEFE67}"/>
          </ac:spMkLst>
        </pc:spChg>
        <pc:spChg chg="mod">
          <ac:chgData name="Jason Wiese" userId="4bff8d5b-7de6-4655-b397-69b0afc81113" providerId="ADAL" clId="{6CE7FA02-001E-43CB-AE19-C68E6F6B2830}" dt="2022-11-08T05:46:19.089" v="3249" actId="1076"/>
          <ac:spMkLst>
            <pc:docMk/>
            <pc:sldMk cId="2024728795" sldId="2144328322"/>
            <ac:spMk id="8" creationId="{C8C88E02-F6D0-44F0-B46B-CFF324F72288}"/>
          </ac:spMkLst>
        </pc:spChg>
        <pc:spChg chg="del">
          <ac:chgData name="Jason Wiese" userId="4bff8d5b-7de6-4655-b397-69b0afc81113" providerId="ADAL" clId="{6CE7FA02-001E-43CB-AE19-C68E6F6B2830}" dt="2022-11-08T05:46:13.607" v="3248" actId="478"/>
          <ac:spMkLst>
            <pc:docMk/>
            <pc:sldMk cId="2024728795" sldId="2144328322"/>
            <ac:spMk id="11" creationId="{9D79A3BA-44F7-4138-A0A8-3A12506A5005}"/>
          </ac:spMkLst>
        </pc:spChg>
        <pc:spChg chg="mod">
          <ac:chgData name="Jason Wiese" userId="4bff8d5b-7de6-4655-b397-69b0afc81113" providerId="ADAL" clId="{6CE7FA02-001E-43CB-AE19-C68E6F6B2830}" dt="2022-11-08T05:31:08.651" v="3100" actId="20577"/>
          <ac:spMkLst>
            <pc:docMk/>
            <pc:sldMk cId="2024728795" sldId="2144328322"/>
            <ac:spMk id="12" creationId="{FCBDB492-9443-3D4A-8E9D-B3CECB95DCD7}"/>
          </ac:spMkLst>
        </pc:spChg>
        <pc:spChg chg="del">
          <ac:chgData name="Jason Wiese" userId="4bff8d5b-7de6-4655-b397-69b0afc81113" providerId="ADAL" clId="{6CE7FA02-001E-43CB-AE19-C68E6F6B2830}" dt="2022-11-08T05:46:13.607" v="3248" actId="478"/>
          <ac:spMkLst>
            <pc:docMk/>
            <pc:sldMk cId="2024728795" sldId="2144328322"/>
            <ac:spMk id="15" creationId="{CED9186F-5E83-4D49-830F-5289517B09DE}"/>
          </ac:spMkLst>
        </pc:spChg>
        <pc:picChg chg="add mod">
          <ac:chgData name="Jason Wiese" userId="4bff8d5b-7de6-4655-b397-69b0afc81113" providerId="ADAL" clId="{6CE7FA02-001E-43CB-AE19-C68E6F6B2830}" dt="2022-11-08T05:52:24.886" v="3305"/>
          <ac:picMkLst>
            <pc:docMk/>
            <pc:sldMk cId="2024728795" sldId="2144328322"/>
            <ac:picMk id="2" creationId="{2ECE07FB-9267-636C-3888-72A9933B2BDF}"/>
          </ac:picMkLst>
        </pc:picChg>
        <pc:picChg chg="ord">
          <ac:chgData name="Jason Wiese" userId="4bff8d5b-7de6-4655-b397-69b0afc81113" providerId="ADAL" clId="{6CE7FA02-001E-43CB-AE19-C68E6F6B2830}" dt="2022-11-08T05:46:22.313" v="3250" actId="166"/>
          <ac:picMkLst>
            <pc:docMk/>
            <pc:sldMk cId="2024728795" sldId="2144328322"/>
            <ac:picMk id="3" creationId="{0AE49C11-C597-CE02-D6DA-8892BF1C82C6}"/>
          </ac:picMkLst>
        </pc:picChg>
        <pc:picChg chg="del">
          <ac:chgData name="Jason Wiese" userId="4bff8d5b-7de6-4655-b397-69b0afc81113" providerId="ADAL" clId="{6CE7FA02-001E-43CB-AE19-C68E6F6B2830}" dt="2022-11-08T05:46:13.607" v="3248" actId="478"/>
          <ac:picMkLst>
            <pc:docMk/>
            <pc:sldMk cId="2024728795" sldId="2144328322"/>
            <ac:picMk id="25" creationId="{007C0E06-A025-6444-A897-359A6F2930CE}"/>
          </ac:picMkLst>
        </pc:picChg>
      </pc:sldChg>
      <pc:sldChg chg="addSp delSp modSp mod">
        <pc:chgData name="Jason Wiese" userId="4bff8d5b-7de6-4655-b397-69b0afc81113" providerId="ADAL" clId="{6CE7FA02-001E-43CB-AE19-C68E6F6B2830}" dt="2022-11-08T05:52:52.447" v="3313"/>
        <pc:sldMkLst>
          <pc:docMk/>
          <pc:sldMk cId="1454193786" sldId="2144328323"/>
        </pc:sldMkLst>
        <pc:spChg chg="del">
          <ac:chgData name="Jason Wiese" userId="4bff8d5b-7de6-4655-b397-69b0afc81113" providerId="ADAL" clId="{6CE7FA02-001E-43CB-AE19-C68E6F6B2830}" dt="2022-11-08T05:47:03.631" v="3258" actId="478"/>
          <ac:spMkLst>
            <pc:docMk/>
            <pc:sldMk cId="1454193786" sldId="2144328323"/>
            <ac:spMk id="5" creationId="{2BBB8F39-2BCD-4BEF-B01D-6D69EDBEED9C}"/>
          </ac:spMkLst>
        </pc:spChg>
        <pc:spChg chg="del">
          <ac:chgData name="Jason Wiese" userId="4bff8d5b-7de6-4655-b397-69b0afc81113" providerId="ADAL" clId="{6CE7FA02-001E-43CB-AE19-C68E6F6B2830}" dt="2022-11-08T05:47:03.631" v="3258" actId="478"/>
          <ac:spMkLst>
            <pc:docMk/>
            <pc:sldMk cId="1454193786" sldId="2144328323"/>
            <ac:spMk id="6" creationId="{BF61D79C-BE8B-444C-8690-9990C622FF3F}"/>
          </ac:spMkLst>
        </pc:spChg>
        <pc:spChg chg="add mod">
          <ac:chgData name="Jason Wiese" userId="4bff8d5b-7de6-4655-b397-69b0afc81113" providerId="ADAL" clId="{6CE7FA02-001E-43CB-AE19-C68E6F6B2830}" dt="2022-11-08T05:52:52.447" v="3313"/>
          <ac:spMkLst>
            <pc:docMk/>
            <pc:sldMk cId="1454193786" sldId="2144328323"/>
            <ac:spMk id="10" creationId="{E1A2CDA5-92CB-C52F-A845-62DB492452B3}"/>
          </ac:spMkLst>
        </pc:spChg>
        <pc:spChg chg="add mod">
          <ac:chgData name="Jason Wiese" userId="4bff8d5b-7de6-4655-b397-69b0afc81113" providerId="ADAL" clId="{6CE7FA02-001E-43CB-AE19-C68E6F6B2830}" dt="2022-11-08T05:52:52.447" v="3313"/>
          <ac:spMkLst>
            <pc:docMk/>
            <pc:sldMk cId="1454193786" sldId="2144328323"/>
            <ac:spMk id="13" creationId="{90962106-6CCB-CBA5-5014-1E20B03EE988}"/>
          </ac:spMkLst>
        </pc:spChg>
        <pc:picChg chg="del">
          <ac:chgData name="Jason Wiese" userId="4bff8d5b-7de6-4655-b397-69b0afc81113" providerId="ADAL" clId="{6CE7FA02-001E-43CB-AE19-C68E6F6B2830}" dt="2022-11-08T05:47:03.631" v="3258" actId="478"/>
          <ac:picMkLst>
            <pc:docMk/>
            <pc:sldMk cId="1454193786" sldId="2144328323"/>
            <ac:picMk id="2" creationId="{758A97DC-05C1-4BC7-855C-A0B7B2FF0D33}"/>
          </ac:picMkLst>
        </pc:picChg>
        <pc:picChg chg="add mod">
          <ac:chgData name="Jason Wiese" userId="4bff8d5b-7de6-4655-b397-69b0afc81113" providerId="ADAL" clId="{6CE7FA02-001E-43CB-AE19-C68E6F6B2830}" dt="2022-11-08T05:52:52.447" v="3313"/>
          <ac:picMkLst>
            <pc:docMk/>
            <pc:sldMk cId="1454193786" sldId="2144328323"/>
            <ac:picMk id="7" creationId="{74AB55D9-E0C1-4DFE-CEEE-1AA4D37ADF0A}"/>
          </ac:picMkLst>
        </pc:picChg>
      </pc:sldChg>
      <pc:sldChg chg="modSp mod">
        <pc:chgData name="Jason Wiese" userId="4bff8d5b-7de6-4655-b397-69b0afc81113" providerId="ADAL" clId="{6CE7FA02-001E-43CB-AE19-C68E6F6B2830}" dt="2022-11-08T04:30:09.756" v="1426" actId="20577"/>
        <pc:sldMkLst>
          <pc:docMk/>
          <pc:sldMk cId="3539812299" sldId="2144328331"/>
        </pc:sldMkLst>
        <pc:spChg chg="mod">
          <ac:chgData name="Jason Wiese" userId="4bff8d5b-7de6-4655-b397-69b0afc81113" providerId="ADAL" clId="{6CE7FA02-001E-43CB-AE19-C68E6F6B2830}" dt="2022-11-08T04:30:09.756" v="1426" actId="20577"/>
          <ac:spMkLst>
            <pc:docMk/>
            <pc:sldMk cId="3539812299" sldId="2144328331"/>
            <ac:spMk id="5" creationId="{BDADF965-CB12-4350-A2BB-A876A631F656}"/>
          </ac:spMkLst>
        </pc:spChg>
      </pc:sldChg>
      <pc:sldChg chg="addSp delSp modSp mod">
        <pc:chgData name="Jason Wiese" userId="4bff8d5b-7de6-4655-b397-69b0afc81113" providerId="ADAL" clId="{6CE7FA02-001E-43CB-AE19-C68E6F6B2830}" dt="2022-11-08T06:04:27.602" v="3519" actId="20577"/>
        <pc:sldMkLst>
          <pc:docMk/>
          <pc:sldMk cId="1637542218" sldId="2144328341"/>
        </pc:sldMkLst>
        <pc:spChg chg="add mod">
          <ac:chgData name="Jason Wiese" userId="4bff8d5b-7de6-4655-b397-69b0afc81113" providerId="ADAL" clId="{6CE7FA02-001E-43CB-AE19-C68E6F6B2830}" dt="2022-11-08T05:52:18.714" v="3303"/>
          <ac:spMkLst>
            <pc:docMk/>
            <pc:sldMk cId="1637542218" sldId="2144328341"/>
            <ac:spMk id="4" creationId="{CFC3099C-F7B9-3470-D436-4ED9F092C118}"/>
          </ac:spMkLst>
        </pc:spChg>
        <pc:spChg chg="add mod">
          <ac:chgData name="Jason Wiese" userId="4bff8d5b-7de6-4655-b397-69b0afc81113" providerId="ADAL" clId="{6CE7FA02-001E-43CB-AE19-C68E6F6B2830}" dt="2022-11-08T05:52:18.714" v="3303"/>
          <ac:spMkLst>
            <pc:docMk/>
            <pc:sldMk cId="1637542218" sldId="2144328341"/>
            <ac:spMk id="5" creationId="{2A8DBC8D-9002-E49C-31D4-8E57ED7FBBE6}"/>
          </ac:spMkLst>
        </pc:spChg>
        <pc:spChg chg="del">
          <ac:chgData name="Jason Wiese" userId="4bff8d5b-7de6-4655-b397-69b0afc81113" providerId="ADAL" clId="{6CE7FA02-001E-43CB-AE19-C68E6F6B2830}" dt="2022-11-08T05:46:03.723" v="3247" actId="478"/>
          <ac:spMkLst>
            <pc:docMk/>
            <pc:sldMk cId="1637542218" sldId="2144328341"/>
            <ac:spMk id="11" creationId="{9D79A3BA-44F7-4138-A0A8-3A12506A5005}"/>
          </ac:spMkLst>
        </pc:spChg>
        <pc:spChg chg="mod">
          <ac:chgData name="Jason Wiese" userId="4bff8d5b-7de6-4655-b397-69b0afc81113" providerId="ADAL" clId="{6CE7FA02-001E-43CB-AE19-C68E6F6B2830}" dt="2022-11-08T06:04:27.602" v="3519" actId="20577"/>
          <ac:spMkLst>
            <pc:docMk/>
            <pc:sldMk cId="1637542218" sldId="2144328341"/>
            <ac:spMk id="12" creationId="{FCBDB492-9443-3D4A-8E9D-B3CECB95DCD7}"/>
          </ac:spMkLst>
        </pc:spChg>
        <pc:spChg chg="del">
          <ac:chgData name="Jason Wiese" userId="4bff8d5b-7de6-4655-b397-69b0afc81113" providerId="ADAL" clId="{6CE7FA02-001E-43CB-AE19-C68E6F6B2830}" dt="2022-11-08T05:46:03.723" v="3247" actId="478"/>
          <ac:spMkLst>
            <pc:docMk/>
            <pc:sldMk cId="1637542218" sldId="2144328341"/>
            <ac:spMk id="15" creationId="{CED9186F-5E83-4D49-830F-5289517B09DE}"/>
          </ac:spMkLst>
        </pc:spChg>
        <pc:picChg chg="add mod">
          <ac:chgData name="Jason Wiese" userId="4bff8d5b-7de6-4655-b397-69b0afc81113" providerId="ADAL" clId="{6CE7FA02-001E-43CB-AE19-C68E6F6B2830}" dt="2022-11-08T05:52:18.714" v="3303"/>
          <ac:picMkLst>
            <pc:docMk/>
            <pc:sldMk cId="1637542218" sldId="2144328341"/>
            <ac:picMk id="3" creationId="{0183D6F4-CA1D-3F73-B5B2-A42C5CA3805D}"/>
          </ac:picMkLst>
        </pc:picChg>
        <pc:picChg chg="del">
          <ac:chgData name="Jason Wiese" userId="4bff8d5b-7de6-4655-b397-69b0afc81113" providerId="ADAL" clId="{6CE7FA02-001E-43CB-AE19-C68E6F6B2830}" dt="2022-11-08T05:46:03.723" v="3247" actId="478"/>
          <ac:picMkLst>
            <pc:docMk/>
            <pc:sldMk cId="1637542218" sldId="2144328341"/>
            <ac:picMk id="25" creationId="{007C0E06-A025-6444-A897-359A6F2930CE}"/>
          </ac:picMkLst>
        </pc:picChg>
      </pc:sldChg>
      <pc:sldChg chg="addSp delSp modSp mod">
        <pc:chgData name="Jason Wiese" userId="4bff8d5b-7de6-4655-b397-69b0afc81113" providerId="ADAL" clId="{6CE7FA02-001E-43CB-AE19-C68E6F6B2830}" dt="2022-11-08T05:52:15.286" v="3302"/>
        <pc:sldMkLst>
          <pc:docMk/>
          <pc:sldMk cId="1710644585" sldId="2144328346"/>
        </pc:sldMkLst>
        <pc:spChg chg="add mod">
          <ac:chgData name="Jason Wiese" userId="4bff8d5b-7de6-4655-b397-69b0afc81113" providerId="ADAL" clId="{6CE7FA02-001E-43CB-AE19-C68E6F6B2830}" dt="2022-11-08T05:52:15.286" v="3302"/>
          <ac:spMkLst>
            <pc:docMk/>
            <pc:sldMk cId="1710644585" sldId="2144328346"/>
            <ac:spMk id="4" creationId="{0343ED0A-4CE7-6711-C884-53A8D533044B}"/>
          </ac:spMkLst>
        </pc:spChg>
        <pc:spChg chg="add mod">
          <ac:chgData name="Jason Wiese" userId="4bff8d5b-7de6-4655-b397-69b0afc81113" providerId="ADAL" clId="{6CE7FA02-001E-43CB-AE19-C68E6F6B2830}" dt="2022-11-08T05:52:15.286" v="3302"/>
          <ac:spMkLst>
            <pc:docMk/>
            <pc:sldMk cId="1710644585" sldId="2144328346"/>
            <ac:spMk id="6" creationId="{91EF72EC-A372-BD73-279D-6AF3D82A306B}"/>
          </ac:spMkLst>
        </pc:spChg>
        <pc:spChg chg="del">
          <ac:chgData name="Jason Wiese" userId="4bff8d5b-7de6-4655-b397-69b0afc81113" providerId="ADAL" clId="{6CE7FA02-001E-43CB-AE19-C68E6F6B2830}" dt="2022-11-08T05:45:47.044" v="3245" actId="478"/>
          <ac:spMkLst>
            <pc:docMk/>
            <pc:sldMk cId="1710644585" sldId="2144328346"/>
            <ac:spMk id="11" creationId="{9D79A3BA-44F7-4138-A0A8-3A12506A5005}"/>
          </ac:spMkLst>
        </pc:spChg>
        <pc:spChg chg="del">
          <ac:chgData name="Jason Wiese" userId="4bff8d5b-7de6-4655-b397-69b0afc81113" providerId="ADAL" clId="{6CE7FA02-001E-43CB-AE19-C68E6F6B2830}" dt="2022-11-08T05:45:47.044" v="3245" actId="478"/>
          <ac:spMkLst>
            <pc:docMk/>
            <pc:sldMk cId="1710644585" sldId="2144328346"/>
            <ac:spMk id="15" creationId="{CED9186F-5E83-4D49-830F-5289517B09DE}"/>
          </ac:spMkLst>
        </pc:spChg>
        <pc:spChg chg="mod">
          <ac:chgData name="Jason Wiese" userId="4bff8d5b-7de6-4655-b397-69b0afc81113" providerId="ADAL" clId="{6CE7FA02-001E-43CB-AE19-C68E6F6B2830}" dt="2022-11-08T05:45:52.309" v="3246" actId="33524"/>
          <ac:spMkLst>
            <pc:docMk/>
            <pc:sldMk cId="1710644585" sldId="2144328346"/>
            <ac:spMk id="59" creationId="{8AA78CCA-F937-59B9-A442-0A6236A0007E}"/>
          </ac:spMkLst>
        </pc:spChg>
        <pc:picChg chg="add mod">
          <ac:chgData name="Jason Wiese" userId="4bff8d5b-7de6-4655-b397-69b0afc81113" providerId="ADAL" clId="{6CE7FA02-001E-43CB-AE19-C68E6F6B2830}" dt="2022-11-08T05:52:15.286" v="3302"/>
          <ac:picMkLst>
            <pc:docMk/>
            <pc:sldMk cId="1710644585" sldId="2144328346"/>
            <ac:picMk id="3" creationId="{8F7915F6-EF83-2F78-6AC8-26F60321462E}"/>
          </ac:picMkLst>
        </pc:picChg>
        <pc:picChg chg="del">
          <ac:chgData name="Jason Wiese" userId="4bff8d5b-7de6-4655-b397-69b0afc81113" providerId="ADAL" clId="{6CE7FA02-001E-43CB-AE19-C68E6F6B2830}" dt="2022-11-08T05:45:47.044" v="3245" actId="478"/>
          <ac:picMkLst>
            <pc:docMk/>
            <pc:sldMk cId="1710644585" sldId="2144328346"/>
            <ac:picMk id="25" creationId="{007C0E06-A025-6444-A897-359A6F2930CE}"/>
          </ac:picMkLst>
        </pc:picChg>
      </pc:sldChg>
      <pc:sldChg chg="addSp delSp modSp mod">
        <pc:chgData name="Jason Wiese" userId="4bff8d5b-7de6-4655-b397-69b0afc81113" providerId="ADAL" clId="{6CE7FA02-001E-43CB-AE19-C68E6F6B2830}" dt="2022-11-08T05:52:09.113" v="3300"/>
        <pc:sldMkLst>
          <pc:docMk/>
          <pc:sldMk cId="333377961" sldId="2144328349"/>
        </pc:sldMkLst>
        <pc:spChg chg="add mod">
          <ac:chgData name="Jason Wiese" userId="4bff8d5b-7de6-4655-b397-69b0afc81113" providerId="ADAL" clId="{6CE7FA02-001E-43CB-AE19-C68E6F6B2830}" dt="2022-11-08T05:52:09.113" v="3300"/>
          <ac:spMkLst>
            <pc:docMk/>
            <pc:sldMk cId="333377961" sldId="2144328349"/>
            <ac:spMk id="6" creationId="{BE7926DF-9320-DEF2-86F6-F65E6565C117}"/>
          </ac:spMkLst>
        </pc:spChg>
        <pc:spChg chg="del">
          <ac:chgData name="Jason Wiese" userId="4bff8d5b-7de6-4655-b397-69b0afc81113" providerId="ADAL" clId="{6CE7FA02-001E-43CB-AE19-C68E6F6B2830}" dt="2022-11-08T05:45:33.761" v="3243" actId="478"/>
          <ac:spMkLst>
            <pc:docMk/>
            <pc:sldMk cId="333377961" sldId="2144328349"/>
            <ac:spMk id="11" creationId="{9D79A3BA-44F7-4138-A0A8-3A12506A5005}"/>
          </ac:spMkLst>
        </pc:spChg>
        <pc:spChg chg="del">
          <ac:chgData name="Jason Wiese" userId="4bff8d5b-7de6-4655-b397-69b0afc81113" providerId="ADAL" clId="{6CE7FA02-001E-43CB-AE19-C68E6F6B2830}" dt="2022-11-08T05:45:33.761" v="3243" actId="478"/>
          <ac:spMkLst>
            <pc:docMk/>
            <pc:sldMk cId="333377961" sldId="2144328349"/>
            <ac:spMk id="15" creationId="{CED9186F-5E83-4D49-830F-5289517B09DE}"/>
          </ac:spMkLst>
        </pc:spChg>
        <pc:spChg chg="add mod">
          <ac:chgData name="Jason Wiese" userId="4bff8d5b-7de6-4655-b397-69b0afc81113" providerId="ADAL" clId="{6CE7FA02-001E-43CB-AE19-C68E6F6B2830}" dt="2022-11-08T05:52:09.113" v="3300"/>
          <ac:spMkLst>
            <pc:docMk/>
            <pc:sldMk cId="333377961" sldId="2144328349"/>
            <ac:spMk id="29" creationId="{4BC19594-EF21-5301-F215-5EBB2B05D5DD}"/>
          </ac:spMkLst>
        </pc:spChg>
        <pc:picChg chg="add mod">
          <ac:chgData name="Jason Wiese" userId="4bff8d5b-7de6-4655-b397-69b0afc81113" providerId="ADAL" clId="{6CE7FA02-001E-43CB-AE19-C68E6F6B2830}" dt="2022-11-08T05:52:09.113" v="3300"/>
          <ac:picMkLst>
            <pc:docMk/>
            <pc:sldMk cId="333377961" sldId="2144328349"/>
            <ac:picMk id="4" creationId="{D1D9F437-CF71-CA5B-5D81-E9B9BB2909A5}"/>
          </ac:picMkLst>
        </pc:picChg>
        <pc:picChg chg="del">
          <ac:chgData name="Jason Wiese" userId="4bff8d5b-7de6-4655-b397-69b0afc81113" providerId="ADAL" clId="{6CE7FA02-001E-43CB-AE19-C68E6F6B2830}" dt="2022-11-08T05:45:33.761" v="3243" actId="478"/>
          <ac:picMkLst>
            <pc:docMk/>
            <pc:sldMk cId="333377961" sldId="2144328349"/>
            <ac:picMk id="25" creationId="{007C0E06-A025-6444-A897-359A6F2930CE}"/>
          </ac:picMkLst>
        </pc:picChg>
      </pc:sldChg>
      <pc:sldChg chg="del">
        <pc:chgData name="Jason Wiese" userId="4bff8d5b-7de6-4655-b397-69b0afc81113" providerId="ADAL" clId="{6CE7FA02-001E-43CB-AE19-C68E6F6B2830}" dt="2022-11-08T05:43:03.494" v="3231" actId="2696"/>
        <pc:sldMkLst>
          <pc:docMk/>
          <pc:sldMk cId="4046874522" sldId="2144328350"/>
        </pc:sldMkLst>
      </pc:sldChg>
      <pc:sldChg chg="addSp delSp modSp mod">
        <pc:chgData name="Jason Wiese" userId="4bff8d5b-7de6-4655-b397-69b0afc81113" providerId="ADAL" clId="{6CE7FA02-001E-43CB-AE19-C68E6F6B2830}" dt="2022-11-08T05:51:45.554" v="3294"/>
        <pc:sldMkLst>
          <pc:docMk/>
          <pc:sldMk cId="213152413" sldId="2144328354"/>
        </pc:sldMkLst>
        <pc:spChg chg="add del mod">
          <ac:chgData name="Jason Wiese" userId="4bff8d5b-7de6-4655-b397-69b0afc81113" providerId="ADAL" clId="{6CE7FA02-001E-43CB-AE19-C68E6F6B2830}" dt="2022-11-08T05:50:18.774" v="3284" actId="478"/>
          <ac:spMkLst>
            <pc:docMk/>
            <pc:sldMk cId="213152413" sldId="2144328354"/>
            <ac:spMk id="4" creationId="{1FEB2B1B-0742-B4C6-D88B-253133E41057}"/>
          </ac:spMkLst>
        </pc:spChg>
        <pc:spChg chg="add del mod">
          <ac:chgData name="Jason Wiese" userId="4bff8d5b-7de6-4655-b397-69b0afc81113" providerId="ADAL" clId="{6CE7FA02-001E-43CB-AE19-C68E6F6B2830}" dt="2022-11-08T05:50:18.774" v="3284" actId="478"/>
          <ac:spMkLst>
            <pc:docMk/>
            <pc:sldMk cId="213152413" sldId="2144328354"/>
            <ac:spMk id="9" creationId="{EB42CF31-6395-770B-FC8B-D05B89D9E7E2}"/>
          </ac:spMkLst>
        </pc:spChg>
        <pc:spChg chg="del">
          <ac:chgData name="Jason Wiese" userId="4bff8d5b-7de6-4655-b397-69b0afc81113" providerId="ADAL" clId="{6CE7FA02-001E-43CB-AE19-C68E6F6B2830}" dt="2022-11-08T05:48:43.304" v="3269" actId="478"/>
          <ac:spMkLst>
            <pc:docMk/>
            <pc:sldMk cId="213152413" sldId="2144328354"/>
            <ac:spMk id="11" creationId="{9D79A3BA-44F7-4138-A0A8-3A12506A5005}"/>
          </ac:spMkLst>
        </pc:spChg>
        <pc:spChg chg="add mod">
          <ac:chgData name="Jason Wiese" userId="4bff8d5b-7de6-4655-b397-69b0afc81113" providerId="ADAL" clId="{6CE7FA02-001E-43CB-AE19-C68E6F6B2830}" dt="2022-11-08T05:51:45.554" v="3294"/>
          <ac:spMkLst>
            <pc:docMk/>
            <pc:sldMk cId="213152413" sldId="2144328354"/>
            <ac:spMk id="12" creationId="{2A4B073E-F5E4-EA2F-19AF-676DFA4E67F3}"/>
          </ac:spMkLst>
        </pc:spChg>
        <pc:spChg chg="add mod">
          <ac:chgData name="Jason Wiese" userId="4bff8d5b-7de6-4655-b397-69b0afc81113" providerId="ADAL" clId="{6CE7FA02-001E-43CB-AE19-C68E6F6B2830}" dt="2022-11-08T05:51:45.554" v="3294"/>
          <ac:spMkLst>
            <pc:docMk/>
            <pc:sldMk cId="213152413" sldId="2144328354"/>
            <ac:spMk id="13" creationId="{6B800642-E91E-4DE2-8D8E-F16A631746F4}"/>
          </ac:spMkLst>
        </pc:spChg>
        <pc:spChg chg="del">
          <ac:chgData name="Jason Wiese" userId="4bff8d5b-7de6-4655-b397-69b0afc81113" providerId="ADAL" clId="{6CE7FA02-001E-43CB-AE19-C68E6F6B2830}" dt="2022-11-08T05:48:43.304" v="3269" actId="478"/>
          <ac:spMkLst>
            <pc:docMk/>
            <pc:sldMk cId="213152413" sldId="2144328354"/>
            <ac:spMk id="15" creationId="{CED9186F-5E83-4D49-830F-5289517B09DE}"/>
          </ac:spMkLst>
        </pc:spChg>
        <pc:picChg chg="add del mod">
          <ac:chgData name="Jason Wiese" userId="4bff8d5b-7de6-4655-b397-69b0afc81113" providerId="ADAL" clId="{6CE7FA02-001E-43CB-AE19-C68E6F6B2830}" dt="2022-11-08T05:50:18.774" v="3284" actId="478"/>
          <ac:picMkLst>
            <pc:docMk/>
            <pc:sldMk cId="213152413" sldId="2144328354"/>
            <ac:picMk id="2" creationId="{9F927A29-3522-36A3-CFF3-4F1063909788}"/>
          </ac:picMkLst>
        </pc:picChg>
        <pc:picChg chg="add mod">
          <ac:chgData name="Jason Wiese" userId="4bff8d5b-7de6-4655-b397-69b0afc81113" providerId="ADAL" clId="{6CE7FA02-001E-43CB-AE19-C68E6F6B2830}" dt="2022-11-08T05:51:45.554" v="3294"/>
          <ac:picMkLst>
            <pc:docMk/>
            <pc:sldMk cId="213152413" sldId="2144328354"/>
            <ac:picMk id="10" creationId="{DBBA94A1-5079-EE86-B418-9E820630C9AF}"/>
          </ac:picMkLst>
        </pc:picChg>
        <pc:picChg chg="del">
          <ac:chgData name="Jason Wiese" userId="4bff8d5b-7de6-4655-b397-69b0afc81113" providerId="ADAL" clId="{6CE7FA02-001E-43CB-AE19-C68E6F6B2830}" dt="2022-11-08T05:48:43.304" v="3269" actId="478"/>
          <ac:picMkLst>
            <pc:docMk/>
            <pc:sldMk cId="213152413" sldId="2144328354"/>
            <ac:picMk id="25" creationId="{007C0E06-A025-6444-A897-359A6F2930CE}"/>
          </ac:picMkLst>
        </pc:picChg>
      </pc:sldChg>
      <pc:sldChg chg="addSp delSp modSp mod">
        <pc:chgData name="Jason Wiese" userId="4bff8d5b-7de6-4655-b397-69b0afc81113" providerId="ADAL" clId="{6CE7FA02-001E-43CB-AE19-C68E6F6B2830}" dt="2022-11-08T05:52:58.948" v="3315"/>
        <pc:sldMkLst>
          <pc:docMk/>
          <pc:sldMk cId="3098586847" sldId="2144328356"/>
        </pc:sldMkLst>
        <pc:spChg chg="add mod">
          <ac:chgData name="Jason Wiese" userId="4bff8d5b-7de6-4655-b397-69b0afc81113" providerId="ADAL" clId="{6CE7FA02-001E-43CB-AE19-C68E6F6B2830}" dt="2022-11-08T05:52:58.948" v="3315"/>
          <ac:spMkLst>
            <pc:docMk/>
            <pc:sldMk cId="3098586847" sldId="2144328356"/>
            <ac:spMk id="3" creationId="{77A6E057-2E38-7643-3871-BAA0FF9DCE43}"/>
          </ac:spMkLst>
        </pc:spChg>
        <pc:spChg chg="add mod">
          <ac:chgData name="Jason Wiese" userId="4bff8d5b-7de6-4655-b397-69b0afc81113" providerId="ADAL" clId="{6CE7FA02-001E-43CB-AE19-C68E6F6B2830}" dt="2022-11-08T05:52:58.948" v="3315"/>
          <ac:spMkLst>
            <pc:docMk/>
            <pc:sldMk cId="3098586847" sldId="2144328356"/>
            <ac:spMk id="6" creationId="{E1BA298A-4A9F-7760-A2F9-018B93387EE0}"/>
          </ac:spMkLst>
        </pc:spChg>
        <pc:spChg chg="del">
          <ac:chgData name="Jason Wiese" userId="4bff8d5b-7de6-4655-b397-69b0afc81113" providerId="ADAL" clId="{6CE7FA02-001E-43CB-AE19-C68E6F6B2830}" dt="2022-11-08T05:47:12.679" v="3260" actId="478"/>
          <ac:spMkLst>
            <pc:docMk/>
            <pc:sldMk cId="3098586847" sldId="2144328356"/>
            <ac:spMk id="11" creationId="{9D79A3BA-44F7-4138-A0A8-3A12506A5005}"/>
          </ac:spMkLst>
        </pc:spChg>
        <pc:spChg chg="mod">
          <ac:chgData name="Jason Wiese" userId="4bff8d5b-7de6-4655-b397-69b0afc81113" providerId="ADAL" clId="{6CE7FA02-001E-43CB-AE19-C68E6F6B2830}" dt="2022-11-08T05:38:16.776" v="3229" actId="20577"/>
          <ac:spMkLst>
            <pc:docMk/>
            <pc:sldMk cId="3098586847" sldId="2144328356"/>
            <ac:spMk id="12" creationId="{FCBDB492-9443-3D4A-8E9D-B3CECB95DCD7}"/>
          </ac:spMkLst>
        </pc:spChg>
        <pc:spChg chg="del">
          <ac:chgData name="Jason Wiese" userId="4bff8d5b-7de6-4655-b397-69b0afc81113" providerId="ADAL" clId="{6CE7FA02-001E-43CB-AE19-C68E6F6B2830}" dt="2022-11-08T05:47:12.679" v="3260" actId="478"/>
          <ac:spMkLst>
            <pc:docMk/>
            <pc:sldMk cId="3098586847" sldId="2144328356"/>
            <ac:spMk id="15" creationId="{CED9186F-5E83-4D49-830F-5289517B09DE}"/>
          </ac:spMkLst>
        </pc:spChg>
        <pc:picChg chg="add mod">
          <ac:chgData name="Jason Wiese" userId="4bff8d5b-7de6-4655-b397-69b0afc81113" providerId="ADAL" clId="{6CE7FA02-001E-43CB-AE19-C68E6F6B2830}" dt="2022-11-08T05:52:58.948" v="3315"/>
          <ac:picMkLst>
            <pc:docMk/>
            <pc:sldMk cId="3098586847" sldId="2144328356"/>
            <ac:picMk id="2" creationId="{72F009EF-EEA4-EB65-EE9A-3D4FCF465F5E}"/>
          </ac:picMkLst>
        </pc:picChg>
        <pc:picChg chg="del">
          <ac:chgData name="Jason Wiese" userId="4bff8d5b-7de6-4655-b397-69b0afc81113" providerId="ADAL" clId="{6CE7FA02-001E-43CB-AE19-C68E6F6B2830}" dt="2022-11-08T05:47:12.679" v="3260" actId="478"/>
          <ac:picMkLst>
            <pc:docMk/>
            <pc:sldMk cId="3098586847" sldId="2144328356"/>
            <ac:picMk id="25" creationId="{007C0E06-A025-6444-A897-359A6F2930CE}"/>
          </ac:picMkLst>
        </pc:picChg>
      </pc:sldChg>
      <pc:sldChg chg="addSp delSp modSp del mod">
        <pc:chgData name="Jason Wiese" userId="4bff8d5b-7de6-4655-b397-69b0afc81113" providerId="ADAL" clId="{6CE7FA02-001E-43CB-AE19-C68E6F6B2830}" dt="2022-11-08T07:33:54.388" v="4775" actId="47"/>
        <pc:sldMkLst>
          <pc:docMk/>
          <pc:sldMk cId="1838362078" sldId="2144328357"/>
        </pc:sldMkLst>
        <pc:spChg chg="add mod">
          <ac:chgData name="Jason Wiese" userId="4bff8d5b-7de6-4655-b397-69b0afc81113" providerId="ADAL" clId="{6CE7FA02-001E-43CB-AE19-C68E6F6B2830}" dt="2022-11-08T05:53:02.211" v="3316"/>
          <ac:spMkLst>
            <pc:docMk/>
            <pc:sldMk cId="1838362078" sldId="2144328357"/>
            <ac:spMk id="4" creationId="{244430DE-F10F-7CFD-4C94-43F86633EA83}"/>
          </ac:spMkLst>
        </pc:spChg>
        <pc:spChg chg="add mod">
          <ac:chgData name="Jason Wiese" userId="4bff8d5b-7de6-4655-b397-69b0afc81113" providerId="ADAL" clId="{6CE7FA02-001E-43CB-AE19-C68E6F6B2830}" dt="2022-11-08T05:53:02.211" v="3316"/>
          <ac:spMkLst>
            <pc:docMk/>
            <pc:sldMk cId="1838362078" sldId="2144328357"/>
            <ac:spMk id="5" creationId="{0C1A8297-0DD5-2405-FC5F-91A603F4BF3C}"/>
          </ac:spMkLst>
        </pc:spChg>
        <pc:spChg chg="del">
          <ac:chgData name="Jason Wiese" userId="4bff8d5b-7de6-4655-b397-69b0afc81113" providerId="ADAL" clId="{6CE7FA02-001E-43CB-AE19-C68E6F6B2830}" dt="2022-11-08T05:47:17.977" v="3261" actId="478"/>
          <ac:spMkLst>
            <pc:docMk/>
            <pc:sldMk cId="1838362078" sldId="2144328357"/>
            <ac:spMk id="12" creationId="{CC3151E8-DCA4-4428-97A5-6EDD02638501}"/>
          </ac:spMkLst>
        </pc:spChg>
        <pc:spChg chg="del">
          <ac:chgData name="Jason Wiese" userId="4bff8d5b-7de6-4655-b397-69b0afc81113" providerId="ADAL" clId="{6CE7FA02-001E-43CB-AE19-C68E6F6B2830}" dt="2022-11-08T05:47:17.977" v="3261" actId="478"/>
          <ac:spMkLst>
            <pc:docMk/>
            <pc:sldMk cId="1838362078" sldId="2144328357"/>
            <ac:spMk id="14" creationId="{76AE6CC5-AB03-47AE-954D-FDA74AE47D74}"/>
          </ac:spMkLst>
        </pc:spChg>
        <pc:picChg chg="add mod">
          <ac:chgData name="Jason Wiese" userId="4bff8d5b-7de6-4655-b397-69b0afc81113" providerId="ADAL" clId="{6CE7FA02-001E-43CB-AE19-C68E6F6B2830}" dt="2022-11-08T05:53:02.211" v="3316"/>
          <ac:picMkLst>
            <pc:docMk/>
            <pc:sldMk cId="1838362078" sldId="2144328357"/>
            <ac:picMk id="3" creationId="{8D4DA5AB-3ABC-EBC7-5D26-293297FCB51C}"/>
          </ac:picMkLst>
        </pc:picChg>
        <pc:picChg chg="del">
          <ac:chgData name="Jason Wiese" userId="4bff8d5b-7de6-4655-b397-69b0afc81113" providerId="ADAL" clId="{6CE7FA02-001E-43CB-AE19-C68E6F6B2830}" dt="2022-11-08T05:47:17.977" v="3261" actId="478"/>
          <ac:picMkLst>
            <pc:docMk/>
            <pc:sldMk cId="1838362078" sldId="2144328357"/>
            <ac:picMk id="11" creationId="{32B8009B-343A-4198-B610-60AFD300AC8B}"/>
          </ac:picMkLst>
        </pc:picChg>
      </pc:sldChg>
      <pc:sldChg chg="delSp mod modNotesTx">
        <pc:chgData name="Jason Wiese" userId="4bff8d5b-7de6-4655-b397-69b0afc81113" providerId="ADAL" clId="{6CE7FA02-001E-43CB-AE19-C68E6F6B2830}" dt="2022-11-08T04:34:11.441" v="1428" actId="478"/>
        <pc:sldMkLst>
          <pc:docMk/>
          <pc:sldMk cId="1105615193" sldId="2144328364"/>
        </pc:sldMkLst>
        <pc:spChg chg="del">
          <ac:chgData name="Jason Wiese" userId="4bff8d5b-7de6-4655-b397-69b0afc81113" providerId="ADAL" clId="{6CE7FA02-001E-43CB-AE19-C68E6F6B2830}" dt="2022-11-08T04:34:11.441" v="1428" actId="478"/>
          <ac:spMkLst>
            <pc:docMk/>
            <pc:sldMk cId="1105615193" sldId="2144328364"/>
            <ac:spMk id="2" creationId="{584067CC-DE72-8FB0-130E-0027E23381DC}"/>
          </ac:spMkLst>
        </pc:spChg>
      </pc:sldChg>
      <pc:sldChg chg="addSp delSp modSp mod">
        <pc:chgData name="Jason Wiese" userId="4bff8d5b-7de6-4655-b397-69b0afc81113" providerId="ADAL" clId="{6CE7FA02-001E-43CB-AE19-C68E6F6B2830}" dt="2022-11-08T05:52:42.815" v="3310"/>
        <pc:sldMkLst>
          <pc:docMk/>
          <pc:sldMk cId="4284012108" sldId="2144328377"/>
        </pc:sldMkLst>
        <pc:spChg chg="add mod">
          <ac:chgData name="Jason Wiese" userId="4bff8d5b-7de6-4655-b397-69b0afc81113" providerId="ADAL" clId="{6CE7FA02-001E-43CB-AE19-C68E6F6B2830}" dt="2022-11-08T05:52:42.815" v="3310"/>
          <ac:spMkLst>
            <pc:docMk/>
            <pc:sldMk cId="4284012108" sldId="2144328377"/>
            <ac:spMk id="6" creationId="{C677A1BE-30E9-339F-65B9-4172ECE7E5F1}"/>
          </ac:spMkLst>
        </pc:spChg>
        <pc:spChg chg="add mod">
          <ac:chgData name="Jason Wiese" userId="4bff8d5b-7de6-4655-b397-69b0afc81113" providerId="ADAL" clId="{6CE7FA02-001E-43CB-AE19-C68E6F6B2830}" dt="2022-11-08T05:52:42.815" v="3310"/>
          <ac:spMkLst>
            <pc:docMk/>
            <pc:sldMk cId="4284012108" sldId="2144328377"/>
            <ac:spMk id="7" creationId="{DC8E8F29-63EC-68DF-4647-9EAF540DDE8A}"/>
          </ac:spMkLst>
        </pc:spChg>
        <pc:spChg chg="del">
          <ac:chgData name="Jason Wiese" userId="4bff8d5b-7de6-4655-b397-69b0afc81113" providerId="ADAL" clId="{6CE7FA02-001E-43CB-AE19-C68E6F6B2830}" dt="2022-11-08T05:46:47.189" v="3255" actId="478"/>
          <ac:spMkLst>
            <pc:docMk/>
            <pc:sldMk cId="4284012108" sldId="2144328377"/>
            <ac:spMk id="11" creationId="{9D79A3BA-44F7-4138-A0A8-3A12506A5005}"/>
          </ac:spMkLst>
        </pc:spChg>
        <pc:spChg chg="mod">
          <ac:chgData name="Jason Wiese" userId="4bff8d5b-7de6-4655-b397-69b0afc81113" providerId="ADAL" clId="{6CE7FA02-001E-43CB-AE19-C68E6F6B2830}" dt="2022-11-08T05:34:19.878" v="3129" actId="20577"/>
          <ac:spMkLst>
            <pc:docMk/>
            <pc:sldMk cId="4284012108" sldId="2144328377"/>
            <ac:spMk id="12" creationId="{FCBDB492-9443-3D4A-8E9D-B3CECB95DCD7}"/>
          </ac:spMkLst>
        </pc:spChg>
        <pc:spChg chg="del">
          <ac:chgData name="Jason Wiese" userId="4bff8d5b-7de6-4655-b397-69b0afc81113" providerId="ADAL" clId="{6CE7FA02-001E-43CB-AE19-C68E6F6B2830}" dt="2022-11-08T05:46:47.189" v="3255" actId="478"/>
          <ac:spMkLst>
            <pc:docMk/>
            <pc:sldMk cId="4284012108" sldId="2144328377"/>
            <ac:spMk id="15" creationId="{CED9186F-5E83-4D49-830F-5289517B09DE}"/>
          </ac:spMkLst>
        </pc:spChg>
        <pc:picChg chg="add mod">
          <ac:chgData name="Jason Wiese" userId="4bff8d5b-7de6-4655-b397-69b0afc81113" providerId="ADAL" clId="{6CE7FA02-001E-43CB-AE19-C68E6F6B2830}" dt="2022-11-08T05:52:42.815" v="3310"/>
          <ac:picMkLst>
            <pc:docMk/>
            <pc:sldMk cId="4284012108" sldId="2144328377"/>
            <ac:picMk id="3" creationId="{04A33895-0A87-2A79-CDA5-4563962F4FF1}"/>
          </ac:picMkLst>
        </pc:picChg>
        <pc:picChg chg="del">
          <ac:chgData name="Jason Wiese" userId="4bff8d5b-7de6-4655-b397-69b0afc81113" providerId="ADAL" clId="{6CE7FA02-001E-43CB-AE19-C68E6F6B2830}" dt="2022-11-08T05:46:47.189" v="3255" actId="478"/>
          <ac:picMkLst>
            <pc:docMk/>
            <pc:sldMk cId="4284012108" sldId="2144328377"/>
            <ac:picMk id="25" creationId="{007C0E06-A025-6444-A897-359A6F2930CE}"/>
          </ac:picMkLst>
        </pc:picChg>
      </pc:sldChg>
      <pc:sldChg chg="modSp mod ord">
        <pc:chgData name="Jason Wiese" userId="4bff8d5b-7de6-4655-b397-69b0afc81113" providerId="ADAL" clId="{6CE7FA02-001E-43CB-AE19-C68E6F6B2830}" dt="2022-11-08T05:16:38.532" v="2906" actId="20577"/>
        <pc:sldMkLst>
          <pc:docMk/>
          <pc:sldMk cId="997640261" sldId="2144328380"/>
        </pc:sldMkLst>
        <pc:spChg chg="mod">
          <ac:chgData name="Jason Wiese" userId="4bff8d5b-7de6-4655-b397-69b0afc81113" providerId="ADAL" clId="{6CE7FA02-001E-43CB-AE19-C68E6F6B2830}" dt="2022-11-08T05:16:38.532" v="2906" actId="20577"/>
          <ac:spMkLst>
            <pc:docMk/>
            <pc:sldMk cId="997640261" sldId="2144328380"/>
            <ac:spMk id="10" creationId="{1F5544B4-64B7-4E00-A1B6-76422658B8ED}"/>
          </ac:spMkLst>
        </pc:spChg>
      </pc:sldChg>
      <pc:sldChg chg="modSp mod">
        <pc:chgData name="Jason Wiese" userId="4bff8d5b-7de6-4655-b397-69b0afc81113" providerId="ADAL" clId="{6CE7FA02-001E-43CB-AE19-C68E6F6B2830}" dt="2022-11-08T05:24:52.864" v="2946" actId="20577"/>
        <pc:sldMkLst>
          <pc:docMk/>
          <pc:sldMk cId="1944344904" sldId="2144328391"/>
        </pc:sldMkLst>
        <pc:spChg chg="mod">
          <ac:chgData name="Jason Wiese" userId="4bff8d5b-7de6-4655-b397-69b0afc81113" providerId="ADAL" clId="{6CE7FA02-001E-43CB-AE19-C68E6F6B2830}" dt="2022-11-08T05:24:52.864" v="2946" actId="20577"/>
          <ac:spMkLst>
            <pc:docMk/>
            <pc:sldMk cId="1944344904" sldId="2144328391"/>
            <ac:spMk id="7" creationId="{EDF550BE-C877-6A88-8FB7-0BFC7C4DE20F}"/>
          </ac:spMkLst>
        </pc:spChg>
      </pc:sldChg>
      <pc:sldChg chg="modSp mod">
        <pc:chgData name="Jason Wiese" userId="4bff8d5b-7de6-4655-b397-69b0afc81113" providerId="ADAL" clId="{6CE7FA02-001E-43CB-AE19-C68E6F6B2830}" dt="2022-11-08T04:44:43.064" v="1721" actId="14100"/>
        <pc:sldMkLst>
          <pc:docMk/>
          <pc:sldMk cId="901560642" sldId="2144328394"/>
        </pc:sldMkLst>
        <pc:spChg chg="mod">
          <ac:chgData name="Jason Wiese" userId="4bff8d5b-7de6-4655-b397-69b0afc81113" providerId="ADAL" clId="{6CE7FA02-001E-43CB-AE19-C68E6F6B2830}" dt="2022-11-08T04:44:43.064" v="1721" actId="14100"/>
          <ac:spMkLst>
            <pc:docMk/>
            <pc:sldMk cId="901560642" sldId="2144328394"/>
            <ac:spMk id="7" creationId="{EDF550BE-C877-6A88-8FB7-0BFC7C4DE20F}"/>
          </ac:spMkLst>
        </pc:spChg>
      </pc:sldChg>
      <pc:sldChg chg="modSp mod">
        <pc:chgData name="Jason Wiese" userId="4bff8d5b-7de6-4655-b397-69b0afc81113" providerId="ADAL" clId="{6CE7FA02-001E-43CB-AE19-C68E6F6B2830}" dt="2022-11-08T04:43:55.583" v="1718" actId="14100"/>
        <pc:sldMkLst>
          <pc:docMk/>
          <pc:sldMk cId="1183375497" sldId="2144328395"/>
        </pc:sldMkLst>
        <pc:spChg chg="mod">
          <ac:chgData name="Jason Wiese" userId="4bff8d5b-7de6-4655-b397-69b0afc81113" providerId="ADAL" clId="{6CE7FA02-001E-43CB-AE19-C68E6F6B2830}" dt="2022-11-08T04:43:55.583" v="1718" actId="14100"/>
          <ac:spMkLst>
            <pc:docMk/>
            <pc:sldMk cId="1183375497" sldId="2144328395"/>
            <ac:spMk id="2" creationId="{A328E8D5-6381-4A83-601A-9290639B17B2}"/>
          </ac:spMkLst>
        </pc:spChg>
      </pc:sldChg>
      <pc:sldChg chg="modSp mod">
        <pc:chgData name="Jason Wiese" userId="4bff8d5b-7de6-4655-b397-69b0afc81113" providerId="ADAL" clId="{6CE7FA02-001E-43CB-AE19-C68E6F6B2830}" dt="2022-11-08T07:30:23.865" v="4567" actId="6549"/>
        <pc:sldMkLst>
          <pc:docMk/>
          <pc:sldMk cId="1173113085" sldId="2144328396"/>
        </pc:sldMkLst>
        <pc:spChg chg="mod">
          <ac:chgData name="Jason Wiese" userId="4bff8d5b-7de6-4655-b397-69b0afc81113" providerId="ADAL" clId="{6CE7FA02-001E-43CB-AE19-C68E6F6B2830}" dt="2022-11-08T07:30:23.865" v="4567" actId="6549"/>
          <ac:spMkLst>
            <pc:docMk/>
            <pc:sldMk cId="1173113085" sldId="2144328396"/>
            <ac:spMk id="2" creationId="{0DD9A437-D138-43CB-A1F3-66C01359FFA8}"/>
          </ac:spMkLst>
        </pc:spChg>
      </pc:sldChg>
      <pc:sldChg chg="addSp delSp modSp mod">
        <pc:chgData name="Jason Wiese" userId="4bff8d5b-7de6-4655-b397-69b0afc81113" providerId="ADAL" clId="{6CE7FA02-001E-43CB-AE19-C68E6F6B2830}" dt="2022-11-08T05:51:37.873" v="3292"/>
        <pc:sldMkLst>
          <pc:docMk/>
          <pc:sldMk cId="922178026" sldId="2144328397"/>
        </pc:sldMkLst>
        <pc:spChg chg="add del mod">
          <ac:chgData name="Jason Wiese" userId="4bff8d5b-7de6-4655-b397-69b0afc81113" providerId="ADAL" clId="{6CE7FA02-001E-43CB-AE19-C68E6F6B2830}" dt="2022-11-08T05:50:09.376" v="3282" actId="478"/>
          <ac:spMkLst>
            <pc:docMk/>
            <pc:sldMk cId="922178026" sldId="2144328397"/>
            <ac:spMk id="5" creationId="{6EF37092-57DA-F637-7712-AC69416C4083}"/>
          </ac:spMkLst>
        </pc:spChg>
        <pc:spChg chg="mod">
          <ac:chgData name="Jason Wiese" userId="4bff8d5b-7de6-4655-b397-69b0afc81113" providerId="ADAL" clId="{6CE7FA02-001E-43CB-AE19-C68E6F6B2830}" dt="2022-11-08T05:20:51.030" v="2938" actId="6549"/>
          <ac:spMkLst>
            <pc:docMk/>
            <pc:sldMk cId="922178026" sldId="2144328397"/>
            <ac:spMk id="6" creationId="{858EDC89-0E10-177B-961A-C2BB9A4370EE}"/>
          </ac:spMkLst>
        </pc:spChg>
        <pc:spChg chg="add del mod">
          <ac:chgData name="Jason Wiese" userId="4bff8d5b-7de6-4655-b397-69b0afc81113" providerId="ADAL" clId="{6CE7FA02-001E-43CB-AE19-C68E6F6B2830}" dt="2022-11-08T05:50:09.376" v="3282" actId="478"/>
          <ac:spMkLst>
            <pc:docMk/>
            <pc:sldMk cId="922178026" sldId="2144328397"/>
            <ac:spMk id="7" creationId="{AF64591F-A149-8015-A2F1-0A794740CFD4}"/>
          </ac:spMkLst>
        </pc:spChg>
        <pc:spChg chg="add mod">
          <ac:chgData name="Jason Wiese" userId="4bff8d5b-7de6-4655-b397-69b0afc81113" providerId="ADAL" clId="{6CE7FA02-001E-43CB-AE19-C68E6F6B2830}" dt="2022-11-08T05:51:37.873" v="3292"/>
          <ac:spMkLst>
            <pc:docMk/>
            <pc:sldMk cId="922178026" sldId="2144328397"/>
            <ac:spMk id="10" creationId="{0D3AF376-8CD6-6E89-AE85-5BA1D09F7382}"/>
          </ac:spMkLst>
        </pc:spChg>
        <pc:spChg chg="del">
          <ac:chgData name="Jason Wiese" userId="4bff8d5b-7de6-4655-b397-69b0afc81113" providerId="ADAL" clId="{6CE7FA02-001E-43CB-AE19-C68E6F6B2830}" dt="2022-11-08T05:44:55.847" v="3237" actId="478"/>
          <ac:spMkLst>
            <pc:docMk/>
            <pc:sldMk cId="922178026" sldId="2144328397"/>
            <ac:spMk id="11" creationId="{9D79A3BA-44F7-4138-A0A8-3A12506A5005}"/>
          </ac:spMkLst>
        </pc:spChg>
        <pc:spChg chg="add mod">
          <ac:chgData name="Jason Wiese" userId="4bff8d5b-7de6-4655-b397-69b0afc81113" providerId="ADAL" clId="{6CE7FA02-001E-43CB-AE19-C68E6F6B2830}" dt="2022-11-08T05:51:37.873" v="3292"/>
          <ac:spMkLst>
            <pc:docMk/>
            <pc:sldMk cId="922178026" sldId="2144328397"/>
            <ac:spMk id="12" creationId="{C9B3063C-C214-AE01-0DD4-AB79ACA5B9AD}"/>
          </ac:spMkLst>
        </pc:spChg>
        <pc:spChg chg="del">
          <ac:chgData name="Jason Wiese" userId="4bff8d5b-7de6-4655-b397-69b0afc81113" providerId="ADAL" clId="{6CE7FA02-001E-43CB-AE19-C68E6F6B2830}" dt="2022-11-08T05:44:55.847" v="3237" actId="478"/>
          <ac:spMkLst>
            <pc:docMk/>
            <pc:sldMk cId="922178026" sldId="2144328397"/>
            <ac:spMk id="15" creationId="{CED9186F-5E83-4D49-830F-5289517B09DE}"/>
          </ac:spMkLst>
        </pc:spChg>
        <pc:picChg chg="add del mod">
          <ac:chgData name="Jason Wiese" userId="4bff8d5b-7de6-4655-b397-69b0afc81113" providerId="ADAL" clId="{6CE7FA02-001E-43CB-AE19-C68E6F6B2830}" dt="2022-11-08T05:50:09.376" v="3282" actId="478"/>
          <ac:picMkLst>
            <pc:docMk/>
            <pc:sldMk cId="922178026" sldId="2144328397"/>
            <ac:picMk id="4" creationId="{0E8207DD-B497-B9C4-9877-B9DC0DC725B0}"/>
          </ac:picMkLst>
        </pc:picChg>
        <pc:picChg chg="add mod">
          <ac:chgData name="Jason Wiese" userId="4bff8d5b-7de6-4655-b397-69b0afc81113" providerId="ADAL" clId="{6CE7FA02-001E-43CB-AE19-C68E6F6B2830}" dt="2022-11-08T05:51:37.873" v="3292"/>
          <ac:picMkLst>
            <pc:docMk/>
            <pc:sldMk cId="922178026" sldId="2144328397"/>
            <ac:picMk id="9" creationId="{6B53E980-BA98-3356-E031-CA34791A4757}"/>
          </ac:picMkLst>
        </pc:picChg>
        <pc:picChg chg="del">
          <ac:chgData name="Jason Wiese" userId="4bff8d5b-7de6-4655-b397-69b0afc81113" providerId="ADAL" clId="{6CE7FA02-001E-43CB-AE19-C68E6F6B2830}" dt="2022-11-08T05:44:55.847" v="3237" actId="478"/>
          <ac:picMkLst>
            <pc:docMk/>
            <pc:sldMk cId="922178026" sldId="2144328397"/>
            <ac:picMk id="25" creationId="{007C0E06-A025-6444-A897-359A6F2930CE}"/>
          </ac:picMkLst>
        </pc:picChg>
      </pc:sldChg>
      <pc:sldChg chg="addSp delSp modSp mod">
        <pc:chgData name="Jason Wiese" userId="4bff8d5b-7de6-4655-b397-69b0afc81113" providerId="ADAL" clId="{6CE7FA02-001E-43CB-AE19-C68E6F6B2830}" dt="2022-11-08T06:01:21.083" v="3497" actId="20577"/>
        <pc:sldMkLst>
          <pc:docMk/>
          <pc:sldMk cId="2792385881" sldId="2144328398"/>
        </pc:sldMkLst>
        <pc:spChg chg="del">
          <ac:chgData name="Jason Wiese" userId="4bff8d5b-7de6-4655-b397-69b0afc81113" providerId="ADAL" clId="{6CE7FA02-001E-43CB-AE19-C68E6F6B2830}" dt="2022-11-08T05:44:50.347" v="3236" actId="478"/>
          <ac:spMkLst>
            <pc:docMk/>
            <pc:sldMk cId="2792385881" sldId="2144328398"/>
            <ac:spMk id="11" creationId="{9D79A3BA-44F7-4138-A0A8-3A12506A5005}"/>
          </ac:spMkLst>
        </pc:spChg>
        <pc:spChg chg="del">
          <ac:chgData name="Jason Wiese" userId="4bff8d5b-7de6-4655-b397-69b0afc81113" providerId="ADAL" clId="{6CE7FA02-001E-43CB-AE19-C68E6F6B2830}" dt="2022-11-08T05:44:50.347" v="3236" actId="478"/>
          <ac:spMkLst>
            <pc:docMk/>
            <pc:sldMk cId="2792385881" sldId="2144328398"/>
            <ac:spMk id="15" creationId="{CED9186F-5E83-4D49-830F-5289517B09DE}"/>
          </ac:spMkLst>
        </pc:spChg>
        <pc:spChg chg="add del mod">
          <ac:chgData name="Jason Wiese" userId="4bff8d5b-7de6-4655-b397-69b0afc81113" providerId="ADAL" clId="{6CE7FA02-001E-43CB-AE19-C68E6F6B2830}" dt="2022-11-08T05:50:01.777" v="3281" actId="478"/>
          <ac:spMkLst>
            <pc:docMk/>
            <pc:sldMk cId="2792385881" sldId="2144328398"/>
            <ac:spMk id="30" creationId="{44A05811-5B56-5487-033B-80724B77F0E7}"/>
          </ac:spMkLst>
        </pc:spChg>
        <pc:spChg chg="mod">
          <ac:chgData name="Jason Wiese" userId="4bff8d5b-7de6-4655-b397-69b0afc81113" providerId="ADAL" clId="{6CE7FA02-001E-43CB-AE19-C68E6F6B2830}" dt="2022-11-08T05:59:00.087" v="3404" actId="20577"/>
          <ac:spMkLst>
            <pc:docMk/>
            <pc:sldMk cId="2792385881" sldId="2144328398"/>
            <ac:spMk id="59" creationId="{78ED2097-56F9-F0E3-9AB5-8C7E70014459}"/>
          </ac:spMkLst>
        </pc:spChg>
        <pc:spChg chg="mod">
          <ac:chgData name="Jason Wiese" userId="4bff8d5b-7de6-4655-b397-69b0afc81113" providerId="ADAL" clId="{6CE7FA02-001E-43CB-AE19-C68E6F6B2830}" dt="2022-11-08T06:01:21.083" v="3497" actId="20577"/>
          <ac:spMkLst>
            <pc:docMk/>
            <pc:sldMk cId="2792385881" sldId="2144328398"/>
            <ac:spMk id="60" creationId="{7A914A36-DC40-A89C-6278-53BE6DAE2F3A}"/>
          </ac:spMkLst>
        </pc:spChg>
        <pc:spChg chg="add del mod">
          <ac:chgData name="Jason Wiese" userId="4bff8d5b-7de6-4655-b397-69b0afc81113" providerId="ADAL" clId="{6CE7FA02-001E-43CB-AE19-C68E6F6B2830}" dt="2022-11-08T05:50:01.777" v="3281" actId="478"/>
          <ac:spMkLst>
            <pc:docMk/>
            <pc:sldMk cId="2792385881" sldId="2144328398"/>
            <ac:spMk id="61" creationId="{75237C3F-AD5C-226C-E326-A244D0213209}"/>
          </ac:spMkLst>
        </pc:spChg>
        <pc:spChg chg="add mod">
          <ac:chgData name="Jason Wiese" userId="4bff8d5b-7de6-4655-b397-69b0afc81113" providerId="ADAL" clId="{6CE7FA02-001E-43CB-AE19-C68E6F6B2830}" dt="2022-11-08T05:51:33.882" v="3291"/>
          <ac:spMkLst>
            <pc:docMk/>
            <pc:sldMk cId="2792385881" sldId="2144328398"/>
            <ac:spMk id="63" creationId="{AEDD5F64-18C4-208F-F2BB-D8BE83B6928C}"/>
          </ac:spMkLst>
        </pc:spChg>
        <pc:spChg chg="add mod">
          <ac:chgData name="Jason Wiese" userId="4bff8d5b-7de6-4655-b397-69b0afc81113" providerId="ADAL" clId="{6CE7FA02-001E-43CB-AE19-C68E6F6B2830}" dt="2022-11-08T05:51:33.882" v="3291"/>
          <ac:spMkLst>
            <pc:docMk/>
            <pc:sldMk cId="2792385881" sldId="2144328398"/>
            <ac:spMk id="64" creationId="{4C730DA7-03EA-CF9C-54D3-2387A6CBC5B2}"/>
          </ac:spMkLst>
        </pc:spChg>
        <pc:picChg chg="add del mod">
          <ac:chgData name="Jason Wiese" userId="4bff8d5b-7de6-4655-b397-69b0afc81113" providerId="ADAL" clId="{6CE7FA02-001E-43CB-AE19-C68E6F6B2830}" dt="2022-11-08T05:50:01.777" v="3281" actId="478"/>
          <ac:picMkLst>
            <pc:docMk/>
            <pc:sldMk cId="2792385881" sldId="2144328398"/>
            <ac:picMk id="6" creationId="{F2FC8FE4-C7F7-7611-ED2F-77E828C8C7B8}"/>
          </ac:picMkLst>
        </pc:picChg>
        <pc:picChg chg="del">
          <ac:chgData name="Jason Wiese" userId="4bff8d5b-7de6-4655-b397-69b0afc81113" providerId="ADAL" clId="{6CE7FA02-001E-43CB-AE19-C68E6F6B2830}" dt="2022-11-08T05:44:50.347" v="3236" actId="478"/>
          <ac:picMkLst>
            <pc:docMk/>
            <pc:sldMk cId="2792385881" sldId="2144328398"/>
            <ac:picMk id="25" creationId="{007C0E06-A025-6444-A897-359A6F2930CE}"/>
          </ac:picMkLst>
        </pc:picChg>
        <pc:picChg chg="add mod">
          <ac:chgData name="Jason Wiese" userId="4bff8d5b-7de6-4655-b397-69b0afc81113" providerId="ADAL" clId="{6CE7FA02-001E-43CB-AE19-C68E6F6B2830}" dt="2022-11-08T05:51:33.882" v="3291"/>
          <ac:picMkLst>
            <pc:docMk/>
            <pc:sldMk cId="2792385881" sldId="2144328398"/>
            <ac:picMk id="62" creationId="{C9CF0B59-6F18-4293-489E-11996FC2E5EA}"/>
          </ac:picMkLst>
        </pc:picChg>
      </pc:sldChg>
      <pc:sldChg chg="addSp delSp modSp mod">
        <pc:chgData name="Jason Wiese" userId="4bff8d5b-7de6-4655-b397-69b0afc81113" providerId="ADAL" clId="{6CE7FA02-001E-43CB-AE19-C68E6F6B2830}" dt="2022-11-08T05:43:55.621" v="3234"/>
        <pc:sldMkLst>
          <pc:docMk/>
          <pc:sldMk cId="3267985105" sldId="2144328401"/>
        </pc:sldMkLst>
        <pc:spChg chg="add mod">
          <ac:chgData name="Jason Wiese" userId="4bff8d5b-7de6-4655-b397-69b0afc81113" providerId="ADAL" clId="{6CE7FA02-001E-43CB-AE19-C68E6F6B2830}" dt="2022-11-08T05:43:55.621" v="3234"/>
          <ac:spMkLst>
            <pc:docMk/>
            <pc:sldMk cId="3267985105" sldId="2144328401"/>
            <ac:spMk id="4" creationId="{541079CA-8B61-850D-9548-68FFFF4FB622}"/>
          </ac:spMkLst>
        </pc:spChg>
        <pc:spChg chg="add mod">
          <ac:chgData name="Jason Wiese" userId="4bff8d5b-7de6-4655-b397-69b0afc81113" providerId="ADAL" clId="{6CE7FA02-001E-43CB-AE19-C68E6F6B2830}" dt="2022-11-08T05:43:55.621" v="3234"/>
          <ac:spMkLst>
            <pc:docMk/>
            <pc:sldMk cId="3267985105" sldId="2144328401"/>
            <ac:spMk id="8" creationId="{57B5B1CA-99D4-CDD6-4F2C-01C418CA43FB}"/>
          </ac:spMkLst>
        </pc:spChg>
        <pc:spChg chg="del">
          <ac:chgData name="Jason Wiese" userId="4bff8d5b-7de6-4655-b397-69b0afc81113" providerId="ADAL" clId="{6CE7FA02-001E-43CB-AE19-C68E6F6B2830}" dt="2022-11-08T05:43:46.678" v="3233" actId="478"/>
          <ac:spMkLst>
            <pc:docMk/>
            <pc:sldMk cId="3267985105" sldId="2144328401"/>
            <ac:spMk id="11" creationId="{9D79A3BA-44F7-4138-A0A8-3A12506A5005}"/>
          </ac:spMkLst>
        </pc:spChg>
        <pc:spChg chg="del">
          <ac:chgData name="Jason Wiese" userId="4bff8d5b-7de6-4655-b397-69b0afc81113" providerId="ADAL" clId="{6CE7FA02-001E-43CB-AE19-C68E6F6B2830}" dt="2022-11-08T05:43:46.678" v="3233" actId="478"/>
          <ac:spMkLst>
            <pc:docMk/>
            <pc:sldMk cId="3267985105" sldId="2144328401"/>
            <ac:spMk id="15" creationId="{CED9186F-5E83-4D49-830F-5289517B09DE}"/>
          </ac:spMkLst>
        </pc:spChg>
        <pc:picChg chg="add mod">
          <ac:chgData name="Jason Wiese" userId="4bff8d5b-7de6-4655-b397-69b0afc81113" providerId="ADAL" clId="{6CE7FA02-001E-43CB-AE19-C68E6F6B2830}" dt="2022-11-08T05:43:55.621" v="3234"/>
          <ac:picMkLst>
            <pc:docMk/>
            <pc:sldMk cId="3267985105" sldId="2144328401"/>
            <ac:picMk id="3" creationId="{69FE9F9A-EA2B-CACD-AF70-E649273D8642}"/>
          </ac:picMkLst>
        </pc:picChg>
        <pc:picChg chg="del">
          <ac:chgData name="Jason Wiese" userId="4bff8d5b-7de6-4655-b397-69b0afc81113" providerId="ADAL" clId="{6CE7FA02-001E-43CB-AE19-C68E6F6B2830}" dt="2022-11-08T05:43:46.678" v="3233" actId="478"/>
          <ac:picMkLst>
            <pc:docMk/>
            <pc:sldMk cId="3267985105" sldId="2144328401"/>
            <ac:picMk id="25" creationId="{007C0E06-A025-6444-A897-359A6F2930CE}"/>
          </ac:picMkLst>
        </pc:picChg>
      </pc:sldChg>
      <pc:sldChg chg="addSp delSp modSp mod">
        <pc:chgData name="Jason Wiese" userId="4bff8d5b-7de6-4655-b397-69b0afc81113" providerId="ADAL" clId="{6CE7FA02-001E-43CB-AE19-C68E6F6B2830}" dt="2022-11-08T07:18:05.787" v="3853" actId="20577"/>
        <pc:sldMkLst>
          <pc:docMk/>
          <pc:sldMk cId="1877663705" sldId="2144328407"/>
        </pc:sldMkLst>
        <pc:spChg chg="mod">
          <ac:chgData name="Jason Wiese" userId="4bff8d5b-7de6-4655-b397-69b0afc81113" providerId="ADAL" clId="{6CE7FA02-001E-43CB-AE19-C68E6F6B2830}" dt="2022-11-08T07:18:05.787" v="3853" actId="20577"/>
          <ac:spMkLst>
            <pc:docMk/>
            <pc:sldMk cId="1877663705" sldId="2144328407"/>
            <ac:spMk id="3" creationId="{3B271B84-7622-10CD-1F24-ADFC043CC058}"/>
          </ac:spMkLst>
        </pc:spChg>
        <pc:spChg chg="add mod">
          <ac:chgData name="Jason Wiese" userId="4bff8d5b-7de6-4655-b397-69b0afc81113" providerId="ADAL" clId="{6CE7FA02-001E-43CB-AE19-C68E6F6B2830}" dt="2022-11-08T05:48:09.512" v="3264"/>
          <ac:spMkLst>
            <pc:docMk/>
            <pc:sldMk cId="1877663705" sldId="2144328407"/>
            <ac:spMk id="4" creationId="{B9C74D79-D7A3-15CE-BD7C-3EFE882869DC}"/>
          </ac:spMkLst>
        </pc:spChg>
        <pc:spChg chg="add mod">
          <ac:chgData name="Jason Wiese" userId="4bff8d5b-7de6-4655-b397-69b0afc81113" providerId="ADAL" clId="{6CE7FA02-001E-43CB-AE19-C68E6F6B2830}" dt="2022-11-08T05:48:09.512" v="3264"/>
          <ac:spMkLst>
            <pc:docMk/>
            <pc:sldMk cId="1877663705" sldId="2144328407"/>
            <ac:spMk id="5" creationId="{3FBA91C7-2B26-0CAC-D131-F3DF0D498903}"/>
          </ac:spMkLst>
        </pc:spChg>
        <pc:spChg chg="mod">
          <ac:chgData name="Jason Wiese" userId="4bff8d5b-7de6-4655-b397-69b0afc81113" providerId="ADAL" clId="{6CE7FA02-001E-43CB-AE19-C68E6F6B2830}" dt="2022-11-08T05:48:11.218" v="3265" actId="1037"/>
          <ac:spMkLst>
            <pc:docMk/>
            <pc:sldMk cId="1877663705" sldId="2144328407"/>
            <ac:spMk id="8" creationId="{C8C88E02-F6D0-44F0-B46B-CFF324F72288}"/>
          </ac:spMkLst>
        </pc:spChg>
        <pc:spChg chg="del">
          <ac:chgData name="Jason Wiese" userId="4bff8d5b-7de6-4655-b397-69b0afc81113" providerId="ADAL" clId="{6CE7FA02-001E-43CB-AE19-C68E6F6B2830}" dt="2022-11-08T05:44:03.549" v="3235" actId="478"/>
          <ac:spMkLst>
            <pc:docMk/>
            <pc:sldMk cId="1877663705" sldId="2144328407"/>
            <ac:spMk id="11" creationId="{9D79A3BA-44F7-4138-A0A8-3A12506A5005}"/>
          </ac:spMkLst>
        </pc:spChg>
        <pc:spChg chg="del">
          <ac:chgData name="Jason Wiese" userId="4bff8d5b-7de6-4655-b397-69b0afc81113" providerId="ADAL" clId="{6CE7FA02-001E-43CB-AE19-C68E6F6B2830}" dt="2022-11-08T05:44:03.549" v="3235" actId="478"/>
          <ac:spMkLst>
            <pc:docMk/>
            <pc:sldMk cId="1877663705" sldId="2144328407"/>
            <ac:spMk id="15" creationId="{CED9186F-5E83-4D49-830F-5289517B09DE}"/>
          </ac:spMkLst>
        </pc:spChg>
        <pc:picChg chg="add mod">
          <ac:chgData name="Jason Wiese" userId="4bff8d5b-7de6-4655-b397-69b0afc81113" providerId="ADAL" clId="{6CE7FA02-001E-43CB-AE19-C68E6F6B2830}" dt="2022-11-08T05:48:09.512" v="3264"/>
          <ac:picMkLst>
            <pc:docMk/>
            <pc:sldMk cId="1877663705" sldId="2144328407"/>
            <ac:picMk id="2" creationId="{0990F0BA-37B1-CF41-C9F8-8FB213AC3BF5}"/>
          </ac:picMkLst>
        </pc:picChg>
        <pc:picChg chg="del">
          <ac:chgData name="Jason Wiese" userId="4bff8d5b-7de6-4655-b397-69b0afc81113" providerId="ADAL" clId="{6CE7FA02-001E-43CB-AE19-C68E6F6B2830}" dt="2022-11-08T05:44:03.549" v="3235" actId="478"/>
          <ac:picMkLst>
            <pc:docMk/>
            <pc:sldMk cId="1877663705" sldId="2144328407"/>
            <ac:picMk id="25" creationId="{007C0E06-A025-6444-A897-359A6F2930CE}"/>
          </ac:picMkLst>
        </pc:picChg>
      </pc:sldChg>
      <pc:sldChg chg="del">
        <pc:chgData name="Jason Wiese" userId="4bff8d5b-7de6-4655-b397-69b0afc81113" providerId="ADAL" clId="{6CE7FA02-001E-43CB-AE19-C68E6F6B2830}" dt="2022-11-08T05:42:40.776" v="3230" actId="47"/>
        <pc:sldMkLst>
          <pc:docMk/>
          <pc:sldMk cId="1711305496" sldId="2144328410"/>
        </pc:sldMkLst>
      </pc:sldChg>
      <pc:sldChg chg="modSp mod">
        <pc:chgData name="Jason Wiese" userId="4bff8d5b-7de6-4655-b397-69b0afc81113" providerId="ADAL" clId="{6CE7FA02-001E-43CB-AE19-C68E6F6B2830}" dt="2022-11-08T05:59:54.937" v="3408" actId="207"/>
        <pc:sldMkLst>
          <pc:docMk/>
          <pc:sldMk cId="179241666" sldId="2144328412"/>
        </pc:sldMkLst>
        <pc:spChg chg="mod">
          <ac:chgData name="Jason Wiese" userId="4bff8d5b-7de6-4655-b397-69b0afc81113" providerId="ADAL" clId="{6CE7FA02-001E-43CB-AE19-C68E6F6B2830}" dt="2022-11-08T05:59:54.937" v="3408" actId="207"/>
          <ac:spMkLst>
            <pc:docMk/>
            <pc:sldMk cId="179241666" sldId="2144328412"/>
            <ac:spMk id="6" creationId="{9035C6AF-B746-A719-120C-BF57148F8B96}"/>
          </ac:spMkLst>
        </pc:spChg>
        <pc:spChg chg="mod">
          <ac:chgData name="Jason Wiese" userId="4bff8d5b-7de6-4655-b397-69b0afc81113" providerId="ADAL" clId="{6CE7FA02-001E-43CB-AE19-C68E6F6B2830}" dt="2022-11-08T05:19:15.282" v="2930" actId="14100"/>
          <ac:spMkLst>
            <pc:docMk/>
            <pc:sldMk cId="179241666" sldId="2144328412"/>
            <ac:spMk id="12" creationId="{D3ED8F18-80E6-D449-A031-541661F2A42F}"/>
          </ac:spMkLst>
        </pc:spChg>
      </pc:sldChg>
      <pc:sldChg chg="modSp mod">
        <pc:chgData name="Jason Wiese" userId="4bff8d5b-7de6-4655-b397-69b0afc81113" providerId="ADAL" clId="{6CE7FA02-001E-43CB-AE19-C68E6F6B2830}" dt="2022-11-08T05:17:02.334" v="2914" actId="1035"/>
        <pc:sldMkLst>
          <pc:docMk/>
          <pc:sldMk cId="980070720" sldId="2144328413"/>
        </pc:sldMkLst>
        <pc:spChg chg="mod">
          <ac:chgData name="Jason Wiese" userId="4bff8d5b-7de6-4655-b397-69b0afc81113" providerId="ADAL" clId="{6CE7FA02-001E-43CB-AE19-C68E6F6B2830}" dt="2022-11-08T05:17:02.334" v="2914" actId="1035"/>
          <ac:spMkLst>
            <pc:docMk/>
            <pc:sldMk cId="980070720" sldId="2144328413"/>
            <ac:spMk id="3" creationId="{2F4BEDDC-C0DE-355A-0387-D0DC836B489F}"/>
          </ac:spMkLst>
        </pc:spChg>
      </pc:sldChg>
      <pc:sldChg chg="addSp delSp modSp mod">
        <pc:chgData name="Jason Wiese" userId="4bff8d5b-7de6-4655-b397-69b0afc81113" providerId="ADAL" clId="{6CE7FA02-001E-43CB-AE19-C68E6F6B2830}" dt="2022-11-08T05:52:21.599" v="3304"/>
        <pc:sldMkLst>
          <pc:docMk/>
          <pc:sldMk cId="3245134529" sldId="2144328416"/>
        </pc:sldMkLst>
        <pc:spChg chg="del">
          <ac:chgData name="Jason Wiese" userId="4bff8d5b-7de6-4655-b397-69b0afc81113" providerId="ADAL" clId="{6CE7FA02-001E-43CB-AE19-C68E6F6B2830}" dt="2022-11-08T05:50:43.621" v="3287" actId="478"/>
          <ac:spMkLst>
            <pc:docMk/>
            <pc:sldMk cId="3245134529" sldId="2144328416"/>
            <ac:spMk id="4" creationId="{7E404AA3-C8A7-71FC-74B4-16CF89BA624E}"/>
          </ac:spMkLst>
        </pc:spChg>
        <pc:spChg chg="del">
          <ac:chgData name="Jason Wiese" userId="4bff8d5b-7de6-4655-b397-69b0afc81113" providerId="ADAL" clId="{6CE7FA02-001E-43CB-AE19-C68E6F6B2830}" dt="2022-11-08T05:50:43.621" v="3287" actId="478"/>
          <ac:spMkLst>
            <pc:docMk/>
            <pc:sldMk cId="3245134529" sldId="2144328416"/>
            <ac:spMk id="6" creationId="{520FD808-0945-1534-0578-7A1BFC51EFF4}"/>
          </ac:spMkLst>
        </pc:spChg>
        <pc:spChg chg="add mod">
          <ac:chgData name="Jason Wiese" userId="4bff8d5b-7de6-4655-b397-69b0afc81113" providerId="ADAL" clId="{6CE7FA02-001E-43CB-AE19-C68E6F6B2830}" dt="2022-11-08T05:52:21.599" v="3304"/>
          <ac:spMkLst>
            <pc:docMk/>
            <pc:sldMk cId="3245134529" sldId="2144328416"/>
            <ac:spMk id="8" creationId="{D9AD13AD-015E-0F42-D41A-BC021C24374E}"/>
          </ac:spMkLst>
        </pc:spChg>
        <pc:spChg chg="add mod">
          <ac:chgData name="Jason Wiese" userId="4bff8d5b-7de6-4655-b397-69b0afc81113" providerId="ADAL" clId="{6CE7FA02-001E-43CB-AE19-C68E6F6B2830}" dt="2022-11-08T05:52:21.599" v="3304"/>
          <ac:spMkLst>
            <pc:docMk/>
            <pc:sldMk cId="3245134529" sldId="2144328416"/>
            <ac:spMk id="9" creationId="{02BFD230-F2CC-D98C-2458-EE51F146EA5F}"/>
          </ac:spMkLst>
        </pc:spChg>
        <pc:spChg chg="mod">
          <ac:chgData name="Jason Wiese" userId="4bff8d5b-7de6-4655-b397-69b0afc81113" providerId="ADAL" clId="{6CE7FA02-001E-43CB-AE19-C68E6F6B2830}" dt="2022-11-08T05:29:31.739" v="3053" actId="14100"/>
          <ac:spMkLst>
            <pc:docMk/>
            <pc:sldMk cId="3245134529" sldId="2144328416"/>
            <ac:spMk id="14" creationId="{A82C283B-0A5C-16E0-BFBA-30787A56A1C7}"/>
          </ac:spMkLst>
        </pc:spChg>
        <pc:picChg chg="del">
          <ac:chgData name="Jason Wiese" userId="4bff8d5b-7de6-4655-b397-69b0afc81113" providerId="ADAL" clId="{6CE7FA02-001E-43CB-AE19-C68E6F6B2830}" dt="2022-11-08T05:50:43.621" v="3287" actId="478"/>
          <ac:picMkLst>
            <pc:docMk/>
            <pc:sldMk cId="3245134529" sldId="2144328416"/>
            <ac:picMk id="2" creationId="{15C9A6AF-2141-4DCB-F0C8-500C48E691F2}"/>
          </ac:picMkLst>
        </pc:picChg>
        <pc:picChg chg="add mod">
          <ac:chgData name="Jason Wiese" userId="4bff8d5b-7de6-4655-b397-69b0afc81113" providerId="ADAL" clId="{6CE7FA02-001E-43CB-AE19-C68E6F6B2830}" dt="2022-11-08T05:52:21.599" v="3304"/>
          <ac:picMkLst>
            <pc:docMk/>
            <pc:sldMk cId="3245134529" sldId="2144328416"/>
            <ac:picMk id="7" creationId="{4A35BEC1-A580-579C-3367-3A5576AEEE23}"/>
          </ac:picMkLst>
        </pc:picChg>
      </pc:sldChg>
      <pc:sldChg chg="addSp delSp modSp del mod">
        <pc:chgData name="Jason Wiese" userId="4bff8d5b-7de6-4655-b397-69b0afc81113" providerId="ADAL" clId="{6CE7FA02-001E-43CB-AE19-C68E6F6B2830}" dt="2022-11-08T03:47:54.210" v="807" actId="47"/>
        <pc:sldMkLst>
          <pc:docMk/>
          <pc:sldMk cId="1370137551" sldId="2144328417"/>
        </pc:sldMkLst>
        <pc:spChg chg="add mod">
          <ac:chgData name="Jason Wiese" userId="4bff8d5b-7de6-4655-b397-69b0afc81113" providerId="ADAL" clId="{6CE7FA02-001E-43CB-AE19-C68E6F6B2830}" dt="2022-11-08T03:11:55.697" v="247" actId="14100"/>
          <ac:spMkLst>
            <pc:docMk/>
            <pc:sldMk cId="1370137551" sldId="2144328417"/>
            <ac:spMk id="8" creationId="{EC4B65F9-676C-950F-AA90-80DE16CAB2F9}"/>
          </ac:spMkLst>
        </pc:spChg>
        <pc:spChg chg="mod">
          <ac:chgData name="Jason Wiese" userId="4bff8d5b-7de6-4655-b397-69b0afc81113" providerId="ADAL" clId="{6CE7FA02-001E-43CB-AE19-C68E6F6B2830}" dt="2022-11-08T03:06:19.811" v="138" actId="20577"/>
          <ac:spMkLst>
            <pc:docMk/>
            <pc:sldMk cId="1370137551" sldId="2144328417"/>
            <ac:spMk id="13" creationId="{F49378B7-2C59-5101-395F-CBEE292DBFC6}"/>
          </ac:spMkLst>
        </pc:spChg>
        <pc:spChg chg="mod">
          <ac:chgData name="Jason Wiese" userId="4bff8d5b-7de6-4655-b397-69b0afc81113" providerId="ADAL" clId="{6CE7FA02-001E-43CB-AE19-C68E6F6B2830}" dt="2022-11-08T03:10:13.484" v="235" actId="20577"/>
          <ac:spMkLst>
            <pc:docMk/>
            <pc:sldMk cId="1370137551" sldId="2144328417"/>
            <ac:spMk id="15" creationId="{D99C023D-F2D4-FCA6-1CF3-14CE9257DD33}"/>
          </ac:spMkLst>
        </pc:spChg>
        <pc:spChg chg="ord">
          <ac:chgData name="Jason Wiese" userId="4bff8d5b-7de6-4655-b397-69b0afc81113" providerId="ADAL" clId="{6CE7FA02-001E-43CB-AE19-C68E6F6B2830}" dt="2022-11-08T03:08:54.857" v="147" actId="167"/>
          <ac:spMkLst>
            <pc:docMk/>
            <pc:sldMk cId="1370137551" sldId="2144328417"/>
            <ac:spMk id="86" creationId="{6B345190-1880-4F86-8C13-CD71A196044D}"/>
          </ac:spMkLst>
        </pc:spChg>
        <pc:picChg chg="add mod ord">
          <ac:chgData name="Jason Wiese" userId="4bff8d5b-7de6-4655-b397-69b0afc81113" providerId="ADAL" clId="{6CE7FA02-001E-43CB-AE19-C68E6F6B2830}" dt="2022-11-08T03:08:48.518" v="145" actId="167"/>
          <ac:picMkLst>
            <pc:docMk/>
            <pc:sldMk cId="1370137551" sldId="2144328417"/>
            <ac:picMk id="7" creationId="{9D91517A-A98F-9070-65B9-D373D423A85C}"/>
          </ac:picMkLst>
        </pc:picChg>
        <pc:picChg chg="del">
          <ac:chgData name="Jason Wiese" userId="4bff8d5b-7de6-4655-b397-69b0afc81113" providerId="ADAL" clId="{6CE7FA02-001E-43CB-AE19-C68E6F6B2830}" dt="2022-11-08T03:08:52.400" v="146" actId="478"/>
          <ac:picMkLst>
            <pc:docMk/>
            <pc:sldMk cId="1370137551" sldId="2144328417"/>
            <ac:picMk id="24" creationId="{9AA0CED1-0B1B-A4A7-B037-F1CF72229AD7}"/>
          </ac:picMkLst>
        </pc:picChg>
      </pc:sldChg>
      <pc:sldChg chg="delSp del mod">
        <pc:chgData name="Jason Wiese" userId="4bff8d5b-7de6-4655-b397-69b0afc81113" providerId="ADAL" clId="{6CE7FA02-001E-43CB-AE19-C68E6F6B2830}" dt="2022-11-08T04:36:11.179" v="1432" actId="47"/>
        <pc:sldMkLst>
          <pc:docMk/>
          <pc:sldMk cId="1664157785" sldId="2144328418"/>
        </pc:sldMkLst>
        <pc:spChg chg="del">
          <ac:chgData name="Jason Wiese" userId="4bff8d5b-7de6-4655-b397-69b0afc81113" providerId="ADAL" clId="{6CE7FA02-001E-43CB-AE19-C68E6F6B2830}" dt="2022-11-08T04:36:03.093" v="1429" actId="21"/>
          <ac:spMkLst>
            <pc:docMk/>
            <pc:sldMk cId="1664157785" sldId="2144328418"/>
            <ac:spMk id="6" creationId="{2632313D-A525-75D2-C0F3-6EEBEFEA901F}"/>
          </ac:spMkLst>
        </pc:spChg>
      </pc:sldChg>
      <pc:sldChg chg="addSp delSp modSp mod addCm">
        <pc:chgData name="Jason Wiese" userId="4bff8d5b-7de6-4655-b397-69b0afc81113" providerId="ADAL" clId="{6CE7FA02-001E-43CB-AE19-C68E6F6B2830}" dt="2022-11-08T06:11:26.166" v="3533" actId="20577"/>
        <pc:sldMkLst>
          <pc:docMk/>
          <pc:sldMk cId="3594872197" sldId="2144328419"/>
        </pc:sldMkLst>
        <pc:spChg chg="mod">
          <ac:chgData name="Jason Wiese" userId="4bff8d5b-7de6-4655-b397-69b0afc81113" providerId="ADAL" clId="{6CE7FA02-001E-43CB-AE19-C68E6F6B2830}" dt="2022-11-08T06:11:26.166" v="3533" actId="20577"/>
          <ac:spMkLst>
            <pc:docMk/>
            <pc:sldMk cId="3594872197" sldId="2144328419"/>
            <ac:spMk id="2" creationId="{D31FD2F4-702E-3560-3C87-A3D48130A49B}"/>
          </ac:spMkLst>
        </pc:spChg>
        <pc:spChg chg="del">
          <ac:chgData name="Jason Wiese" userId="4bff8d5b-7de6-4655-b397-69b0afc81113" providerId="ADAL" clId="{6CE7FA02-001E-43CB-AE19-C68E6F6B2830}" dt="2022-11-08T05:51:07.419" v="3289" actId="478"/>
          <ac:spMkLst>
            <pc:docMk/>
            <pc:sldMk cId="3594872197" sldId="2144328419"/>
            <ac:spMk id="4" creationId="{FDD28CCA-961F-CFEC-83FD-0C02B0CEB337}"/>
          </ac:spMkLst>
        </pc:spChg>
        <pc:spChg chg="del">
          <ac:chgData name="Jason Wiese" userId="4bff8d5b-7de6-4655-b397-69b0afc81113" providerId="ADAL" clId="{6CE7FA02-001E-43CB-AE19-C68E6F6B2830}" dt="2022-11-08T05:51:07.419" v="3289" actId="478"/>
          <ac:spMkLst>
            <pc:docMk/>
            <pc:sldMk cId="3594872197" sldId="2144328419"/>
            <ac:spMk id="5" creationId="{14CFFEB5-04E3-A36F-5DD3-C27D08A0C00B}"/>
          </ac:spMkLst>
        </pc:spChg>
        <pc:spChg chg="add mod">
          <ac:chgData name="Jason Wiese" userId="4bff8d5b-7de6-4655-b397-69b0afc81113" providerId="ADAL" clId="{6CE7FA02-001E-43CB-AE19-C68E6F6B2830}" dt="2022-11-08T03:41:37.543" v="614" actId="12788"/>
          <ac:spMkLst>
            <pc:docMk/>
            <pc:sldMk cId="3594872197" sldId="2144328419"/>
            <ac:spMk id="6" creationId="{6875BA42-9245-EF3E-0C72-77E3EF8BA72A}"/>
          </ac:spMkLst>
        </pc:spChg>
        <pc:spChg chg="del mod">
          <ac:chgData name="Jason Wiese" userId="4bff8d5b-7de6-4655-b397-69b0afc81113" providerId="ADAL" clId="{6CE7FA02-001E-43CB-AE19-C68E6F6B2830}" dt="2022-11-08T03:50:52.410" v="960" actId="478"/>
          <ac:spMkLst>
            <pc:docMk/>
            <pc:sldMk cId="3594872197" sldId="2144328419"/>
            <ac:spMk id="8" creationId="{EC4B65F9-676C-950F-AA90-80DE16CAB2F9}"/>
          </ac:spMkLst>
        </pc:spChg>
        <pc:spChg chg="del mod">
          <ac:chgData name="Jason Wiese" userId="4bff8d5b-7de6-4655-b397-69b0afc81113" providerId="ADAL" clId="{6CE7FA02-001E-43CB-AE19-C68E6F6B2830}" dt="2022-11-08T03:48:27.740" v="810" actId="478"/>
          <ac:spMkLst>
            <pc:docMk/>
            <pc:sldMk cId="3594872197" sldId="2144328419"/>
            <ac:spMk id="13" creationId="{F49378B7-2C59-5101-395F-CBEE292DBFC6}"/>
          </ac:spMkLst>
        </pc:spChg>
        <pc:spChg chg="del mod ord">
          <ac:chgData name="Jason Wiese" userId="4bff8d5b-7de6-4655-b397-69b0afc81113" providerId="ADAL" clId="{6CE7FA02-001E-43CB-AE19-C68E6F6B2830}" dt="2022-11-08T03:51:02.236" v="964" actId="478"/>
          <ac:spMkLst>
            <pc:docMk/>
            <pc:sldMk cId="3594872197" sldId="2144328419"/>
            <ac:spMk id="14" creationId="{4BE472F7-4026-D47E-39DF-DF6A8CCF8A8A}"/>
          </ac:spMkLst>
        </pc:spChg>
        <pc:spChg chg="del mod">
          <ac:chgData name="Jason Wiese" userId="4bff8d5b-7de6-4655-b397-69b0afc81113" providerId="ADAL" clId="{6CE7FA02-001E-43CB-AE19-C68E6F6B2830}" dt="2022-11-08T03:23:11.129" v="310" actId="478"/>
          <ac:spMkLst>
            <pc:docMk/>
            <pc:sldMk cId="3594872197" sldId="2144328419"/>
            <ac:spMk id="15" creationId="{D99C023D-F2D4-FCA6-1CF3-14CE9257DD33}"/>
          </ac:spMkLst>
        </pc:spChg>
        <pc:spChg chg="del">
          <ac:chgData name="Jason Wiese" userId="4bff8d5b-7de6-4655-b397-69b0afc81113" providerId="ADAL" clId="{6CE7FA02-001E-43CB-AE19-C68E6F6B2830}" dt="2022-11-08T03:15:16.071" v="253" actId="478"/>
          <ac:spMkLst>
            <pc:docMk/>
            <pc:sldMk cId="3594872197" sldId="2144328419"/>
            <ac:spMk id="16" creationId="{D5B736DA-CD42-3CFC-3DF6-CD30A465E7C3}"/>
          </ac:spMkLst>
        </pc:spChg>
        <pc:spChg chg="add mod">
          <ac:chgData name="Jason Wiese" userId="4bff8d5b-7de6-4655-b397-69b0afc81113" providerId="ADAL" clId="{6CE7FA02-001E-43CB-AE19-C68E6F6B2830}" dt="2022-11-08T03:49:53.546" v="953" actId="20577"/>
          <ac:spMkLst>
            <pc:docMk/>
            <pc:sldMk cId="3594872197" sldId="2144328419"/>
            <ac:spMk id="19" creationId="{ABE13F52-D2C1-82E4-1ECF-071C7D917534}"/>
          </ac:spMkLst>
        </pc:spChg>
        <pc:spChg chg="add mod">
          <ac:chgData name="Jason Wiese" userId="4bff8d5b-7de6-4655-b397-69b0afc81113" providerId="ADAL" clId="{6CE7FA02-001E-43CB-AE19-C68E6F6B2830}" dt="2022-11-08T03:44:22.459" v="641" actId="20577"/>
          <ac:spMkLst>
            <pc:docMk/>
            <pc:sldMk cId="3594872197" sldId="2144328419"/>
            <ac:spMk id="22" creationId="{AC8C7094-8975-6FD6-E908-272432F99A3E}"/>
          </ac:spMkLst>
        </pc:spChg>
        <pc:spChg chg="add mod">
          <ac:chgData name="Jason Wiese" userId="4bff8d5b-7de6-4655-b397-69b0afc81113" providerId="ADAL" clId="{6CE7FA02-001E-43CB-AE19-C68E6F6B2830}" dt="2022-11-08T03:48:37.669" v="811" actId="1076"/>
          <ac:spMkLst>
            <pc:docMk/>
            <pc:sldMk cId="3594872197" sldId="2144328419"/>
            <ac:spMk id="25" creationId="{FE29F0D4-C0BA-0347-976D-4415F5AECDBC}"/>
          </ac:spMkLst>
        </pc:spChg>
        <pc:spChg chg="add mod">
          <ac:chgData name="Jason Wiese" userId="4bff8d5b-7de6-4655-b397-69b0afc81113" providerId="ADAL" clId="{6CE7FA02-001E-43CB-AE19-C68E6F6B2830}" dt="2022-11-08T05:53:08.010" v="3318"/>
          <ac:spMkLst>
            <pc:docMk/>
            <pc:sldMk cId="3594872197" sldId="2144328419"/>
            <ac:spMk id="33" creationId="{21129F52-0139-10EB-AC23-864ACE12D4C8}"/>
          </ac:spMkLst>
        </pc:spChg>
        <pc:spChg chg="add mod">
          <ac:chgData name="Jason Wiese" userId="4bff8d5b-7de6-4655-b397-69b0afc81113" providerId="ADAL" clId="{6CE7FA02-001E-43CB-AE19-C68E6F6B2830}" dt="2022-11-08T05:53:08.010" v="3318"/>
          <ac:spMkLst>
            <pc:docMk/>
            <pc:sldMk cId="3594872197" sldId="2144328419"/>
            <ac:spMk id="34" creationId="{D3831951-95B8-B5CB-2C16-8ECBE364E9CD}"/>
          </ac:spMkLst>
        </pc:spChg>
        <pc:spChg chg="ord">
          <ac:chgData name="Jason Wiese" userId="4bff8d5b-7de6-4655-b397-69b0afc81113" providerId="ADAL" clId="{6CE7FA02-001E-43CB-AE19-C68E6F6B2830}" dt="2022-11-08T03:50:59.660" v="963" actId="167"/>
          <ac:spMkLst>
            <pc:docMk/>
            <pc:sldMk cId="3594872197" sldId="2144328419"/>
            <ac:spMk id="86" creationId="{6B345190-1880-4F86-8C13-CD71A196044D}"/>
          </ac:spMkLst>
        </pc:spChg>
        <pc:picChg chg="del">
          <ac:chgData name="Jason Wiese" userId="4bff8d5b-7de6-4655-b397-69b0afc81113" providerId="ADAL" clId="{6CE7FA02-001E-43CB-AE19-C68E6F6B2830}" dt="2022-11-08T05:51:07.419" v="3289" actId="478"/>
          <ac:picMkLst>
            <pc:docMk/>
            <pc:sldMk cId="3594872197" sldId="2144328419"/>
            <ac:picMk id="3" creationId="{1837D0A9-42FB-D5D7-E51A-C244BB191F4E}"/>
          </ac:picMkLst>
        </pc:picChg>
        <pc:picChg chg="del">
          <ac:chgData name="Jason Wiese" userId="4bff8d5b-7de6-4655-b397-69b0afc81113" providerId="ADAL" clId="{6CE7FA02-001E-43CB-AE19-C68E6F6B2830}" dt="2022-11-08T03:23:22.805" v="312" actId="478"/>
          <ac:picMkLst>
            <pc:docMk/>
            <pc:sldMk cId="3594872197" sldId="2144328419"/>
            <ac:picMk id="7" creationId="{9D91517A-A98F-9070-65B9-D373D423A85C}"/>
          </ac:picMkLst>
        </pc:picChg>
        <pc:picChg chg="add del mod">
          <ac:chgData name="Jason Wiese" userId="4bff8d5b-7de6-4655-b397-69b0afc81113" providerId="ADAL" clId="{6CE7FA02-001E-43CB-AE19-C68E6F6B2830}" dt="2022-11-08T03:39:48.137" v="589" actId="478"/>
          <ac:picMkLst>
            <pc:docMk/>
            <pc:sldMk cId="3594872197" sldId="2144328419"/>
            <ac:picMk id="9" creationId="{4D77D346-4CCC-5492-7CC0-000C7CE1ADD4}"/>
          </ac:picMkLst>
        </pc:picChg>
        <pc:picChg chg="add del mod ord">
          <ac:chgData name="Jason Wiese" userId="4bff8d5b-7de6-4655-b397-69b0afc81113" providerId="ADAL" clId="{6CE7FA02-001E-43CB-AE19-C68E6F6B2830}" dt="2022-11-08T03:51:02.236" v="964" actId="478"/>
          <ac:picMkLst>
            <pc:docMk/>
            <pc:sldMk cId="3594872197" sldId="2144328419"/>
            <ac:picMk id="12" creationId="{55268632-0B71-C8D0-EA66-2A5018FF58E5}"/>
          </ac:picMkLst>
        </pc:picChg>
        <pc:picChg chg="add del mod">
          <ac:chgData name="Jason Wiese" userId="4bff8d5b-7de6-4655-b397-69b0afc81113" providerId="ADAL" clId="{6CE7FA02-001E-43CB-AE19-C68E6F6B2830}" dt="2022-11-08T03:50:57.087" v="962" actId="478"/>
          <ac:picMkLst>
            <pc:docMk/>
            <pc:sldMk cId="3594872197" sldId="2144328419"/>
            <ac:picMk id="20" creationId="{3EEEEFBC-8104-CC6F-CEC5-6C9F72B9ADB7}"/>
          </ac:picMkLst>
        </pc:picChg>
        <pc:picChg chg="add mod">
          <ac:chgData name="Jason Wiese" userId="4bff8d5b-7de6-4655-b397-69b0afc81113" providerId="ADAL" clId="{6CE7FA02-001E-43CB-AE19-C68E6F6B2830}" dt="2022-11-08T03:41:28.678" v="613" actId="12788"/>
          <ac:picMkLst>
            <pc:docMk/>
            <pc:sldMk cId="3594872197" sldId="2144328419"/>
            <ac:picMk id="23" creationId="{F524A3F5-50E1-A2BE-34A5-8A253992F1E5}"/>
          </ac:picMkLst>
        </pc:picChg>
        <pc:picChg chg="add mod">
          <ac:chgData name="Jason Wiese" userId="4bff8d5b-7de6-4655-b397-69b0afc81113" providerId="ADAL" clId="{6CE7FA02-001E-43CB-AE19-C68E6F6B2830}" dt="2022-11-08T03:41:37.543" v="614" actId="12788"/>
          <ac:picMkLst>
            <pc:docMk/>
            <pc:sldMk cId="3594872197" sldId="2144328419"/>
            <ac:picMk id="24" creationId="{03EDD0FA-1C50-11A7-446A-1D13DFDD12C9}"/>
          </ac:picMkLst>
        </pc:picChg>
        <pc:picChg chg="del">
          <ac:chgData name="Jason Wiese" userId="4bff8d5b-7de6-4655-b397-69b0afc81113" providerId="ADAL" clId="{6CE7FA02-001E-43CB-AE19-C68E6F6B2830}" dt="2022-11-08T03:23:11.129" v="310" actId="478"/>
          <ac:picMkLst>
            <pc:docMk/>
            <pc:sldMk cId="3594872197" sldId="2144328419"/>
            <ac:picMk id="26" creationId="{1804FB47-5821-2363-8921-9B8429F8DC14}"/>
          </ac:picMkLst>
        </pc:picChg>
        <pc:picChg chg="add mod">
          <ac:chgData name="Jason Wiese" userId="4bff8d5b-7de6-4655-b397-69b0afc81113" providerId="ADAL" clId="{6CE7FA02-001E-43CB-AE19-C68E6F6B2830}" dt="2022-11-08T03:48:37.669" v="811" actId="1076"/>
          <ac:picMkLst>
            <pc:docMk/>
            <pc:sldMk cId="3594872197" sldId="2144328419"/>
            <ac:picMk id="27" creationId="{B761584D-4C23-0101-61BF-1CC5DDF12BEA}"/>
          </ac:picMkLst>
        </pc:picChg>
        <pc:picChg chg="del">
          <ac:chgData name="Jason Wiese" userId="4bff8d5b-7de6-4655-b397-69b0afc81113" providerId="ADAL" clId="{6CE7FA02-001E-43CB-AE19-C68E6F6B2830}" dt="2022-11-08T03:15:16.071" v="253" actId="478"/>
          <ac:picMkLst>
            <pc:docMk/>
            <pc:sldMk cId="3594872197" sldId="2144328419"/>
            <ac:picMk id="28" creationId="{C48B16AB-79BE-87CE-6DED-7BFED0004963}"/>
          </ac:picMkLst>
        </pc:picChg>
        <pc:picChg chg="del mod">
          <ac:chgData name="Jason Wiese" userId="4bff8d5b-7de6-4655-b397-69b0afc81113" providerId="ADAL" clId="{6CE7FA02-001E-43CB-AE19-C68E6F6B2830}" dt="2022-11-08T03:48:27.740" v="810" actId="478"/>
          <ac:picMkLst>
            <pc:docMk/>
            <pc:sldMk cId="3594872197" sldId="2144328419"/>
            <ac:picMk id="30" creationId="{10948E89-2671-47EE-F027-E643E5E3FECD}"/>
          </ac:picMkLst>
        </pc:picChg>
        <pc:picChg chg="add mod ord">
          <ac:chgData name="Jason Wiese" userId="4bff8d5b-7de6-4655-b397-69b0afc81113" providerId="ADAL" clId="{6CE7FA02-001E-43CB-AE19-C68E6F6B2830}" dt="2022-11-08T03:50:55.774" v="961" actId="167"/>
          <ac:picMkLst>
            <pc:docMk/>
            <pc:sldMk cId="3594872197" sldId="2144328419"/>
            <ac:picMk id="31" creationId="{B5A83835-8028-DF54-8530-62B37AEF257C}"/>
          </ac:picMkLst>
        </pc:picChg>
        <pc:picChg chg="add mod">
          <ac:chgData name="Jason Wiese" userId="4bff8d5b-7de6-4655-b397-69b0afc81113" providerId="ADAL" clId="{6CE7FA02-001E-43CB-AE19-C68E6F6B2830}" dt="2022-11-08T05:53:08.010" v="3318"/>
          <ac:picMkLst>
            <pc:docMk/>
            <pc:sldMk cId="3594872197" sldId="2144328419"/>
            <ac:picMk id="32" creationId="{F59C0533-13F5-ACB0-3C44-424D390B8200}"/>
          </ac:picMkLst>
        </pc:picChg>
      </pc:sldChg>
      <pc:sldMasterChg chg="delSldLayout">
        <pc:chgData name="Jason Wiese" userId="4bff8d5b-7de6-4655-b397-69b0afc81113" providerId="ADAL" clId="{6CE7FA02-001E-43CB-AE19-C68E6F6B2830}" dt="2022-11-08T07:33:54.388" v="4775" actId="47"/>
        <pc:sldMasterMkLst>
          <pc:docMk/>
          <pc:sldMasterMk cId="2351103325" sldId="2147483660"/>
        </pc:sldMasterMkLst>
        <pc:sldLayoutChg chg="del">
          <pc:chgData name="Jason Wiese" userId="4bff8d5b-7de6-4655-b397-69b0afc81113" providerId="ADAL" clId="{6CE7FA02-001E-43CB-AE19-C68E6F6B2830}" dt="2022-11-08T07:33:54.388" v="4775" actId="47"/>
          <pc:sldLayoutMkLst>
            <pc:docMk/>
            <pc:sldMasterMk cId="2351103325" sldId="2147483660"/>
            <pc:sldLayoutMk cId="1741980713" sldId="2147483663"/>
          </pc:sldLayoutMkLst>
        </pc:sldLayoutChg>
      </pc:sldMasterChg>
    </pc:docChg>
  </pc:docChgLst>
  <pc:docChgLst>
    <pc:chgData name="Karolina Guillen" userId="c1c08796-a0be-47c6-af52-5d31fd96ec50" providerId="ADAL" clId="{E1350AB2-D01B-4EC9-8AC0-D67091C13564}"/>
    <pc:docChg chg="custSel modSld">
      <pc:chgData name="Karolina Guillen" userId="c1c08796-a0be-47c6-af52-5d31fd96ec50" providerId="ADAL" clId="{E1350AB2-D01B-4EC9-8AC0-D67091C13564}" dt="2022-11-08T15:36:51.168" v="83" actId="1038"/>
      <pc:docMkLst>
        <pc:docMk/>
      </pc:docMkLst>
      <pc:sldChg chg="modSp mod">
        <pc:chgData name="Karolina Guillen" userId="c1c08796-a0be-47c6-af52-5d31fd96ec50" providerId="ADAL" clId="{E1350AB2-D01B-4EC9-8AC0-D67091C13564}" dt="2022-11-08T15:25:41.563" v="17" actId="14100"/>
        <pc:sldMkLst>
          <pc:docMk/>
          <pc:sldMk cId="2712277691" sldId="2144328143"/>
        </pc:sldMkLst>
        <pc:spChg chg="mod">
          <ac:chgData name="Karolina Guillen" userId="c1c08796-a0be-47c6-af52-5d31fd96ec50" providerId="ADAL" clId="{E1350AB2-D01B-4EC9-8AC0-D67091C13564}" dt="2022-11-08T15:25:41.563" v="17" actId="14100"/>
          <ac:spMkLst>
            <pc:docMk/>
            <pc:sldMk cId="2712277691" sldId="2144328143"/>
            <ac:spMk id="6" creationId="{4BD56ABB-A038-03FA-0BA2-AD0BA180811A}"/>
          </ac:spMkLst>
        </pc:spChg>
      </pc:sldChg>
      <pc:sldChg chg="modSp mod">
        <pc:chgData name="Karolina Guillen" userId="c1c08796-a0be-47c6-af52-5d31fd96ec50" providerId="ADAL" clId="{E1350AB2-D01B-4EC9-8AC0-D67091C13564}" dt="2022-11-08T15:33:01.268" v="54" actId="14100"/>
        <pc:sldMkLst>
          <pc:docMk/>
          <pc:sldMk cId="860448496" sldId="2144328242"/>
        </pc:sldMkLst>
        <pc:spChg chg="mod">
          <ac:chgData name="Karolina Guillen" userId="c1c08796-a0be-47c6-af52-5d31fd96ec50" providerId="ADAL" clId="{E1350AB2-D01B-4EC9-8AC0-D67091C13564}" dt="2022-11-08T15:33:01.268" v="54" actId="14100"/>
          <ac:spMkLst>
            <pc:docMk/>
            <pc:sldMk cId="860448496" sldId="2144328242"/>
            <ac:spMk id="19" creationId="{1F8DDF41-5F08-3B96-1F63-62CE609717CB}"/>
          </ac:spMkLst>
        </pc:spChg>
      </pc:sldChg>
      <pc:sldChg chg="modSp mod">
        <pc:chgData name="Karolina Guillen" userId="c1c08796-a0be-47c6-af52-5d31fd96ec50" providerId="ADAL" clId="{E1350AB2-D01B-4EC9-8AC0-D67091C13564}" dt="2022-11-08T15:34:23.418" v="60" actId="14100"/>
        <pc:sldMkLst>
          <pc:docMk/>
          <pc:sldMk cId="1912248603" sldId="2144328244"/>
        </pc:sldMkLst>
        <pc:spChg chg="mod">
          <ac:chgData name="Karolina Guillen" userId="c1c08796-a0be-47c6-af52-5d31fd96ec50" providerId="ADAL" clId="{E1350AB2-D01B-4EC9-8AC0-D67091C13564}" dt="2022-11-08T15:34:23.418" v="60" actId="14100"/>
          <ac:spMkLst>
            <pc:docMk/>
            <pc:sldMk cId="1912248603" sldId="2144328244"/>
            <ac:spMk id="17" creationId="{3E93032A-0166-4D26-9FDD-5297FCCFD6B1}"/>
          </ac:spMkLst>
        </pc:spChg>
        <pc:picChg chg="mod">
          <ac:chgData name="Karolina Guillen" userId="c1c08796-a0be-47c6-af52-5d31fd96ec50" providerId="ADAL" clId="{E1350AB2-D01B-4EC9-8AC0-D67091C13564}" dt="2022-11-08T15:33:58.007" v="57" actId="1035"/>
          <ac:picMkLst>
            <pc:docMk/>
            <pc:sldMk cId="1912248603" sldId="2144328244"/>
            <ac:picMk id="29" creationId="{2AA7D3EC-A38C-459A-58C7-70ED93673084}"/>
          </ac:picMkLst>
        </pc:picChg>
        <pc:picChg chg="mod">
          <ac:chgData name="Karolina Guillen" userId="c1c08796-a0be-47c6-af52-5d31fd96ec50" providerId="ADAL" clId="{E1350AB2-D01B-4EC9-8AC0-D67091C13564}" dt="2022-11-08T15:34:02.454" v="59" actId="1035"/>
          <ac:picMkLst>
            <pc:docMk/>
            <pc:sldMk cId="1912248603" sldId="2144328244"/>
            <ac:picMk id="30" creationId="{E48442EB-348D-9FCF-D286-8F6CA6FBBE2F}"/>
          </ac:picMkLst>
        </pc:picChg>
      </pc:sldChg>
      <pc:sldChg chg="modSp mod">
        <pc:chgData name="Karolina Guillen" userId="c1c08796-a0be-47c6-af52-5d31fd96ec50" providerId="ADAL" clId="{E1350AB2-D01B-4EC9-8AC0-D67091C13564}" dt="2022-11-08T15:35:54.364" v="69" actId="1035"/>
        <pc:sldMkLst>
          <pc:docMk/>
          <pc:sldMk cId="254846175" sldId="2144328251"/>
        </pc:sldMkLst>
        <pc:picChg chg="mod">
          <ac:chgData name="Karolina Guillen" userId="c1c08796-a0be-47c6-af52-5d31fd96ec50" providerId="ADAL" clId="{E1350AB2-D01B-4EC9-8AC0-D67091C13564}" dt="2022-11-08T15:35:48.351" v="68" actId="1035"/>
          <ac:picMkLst>
            <pc:docMk/>
            <pc:sldMk cId="254846175" sldId="2144328251"/>
            <ac:picMk id="138" creationId="{893D3264-7D97-97F0-77A9-9BDDEFA0F1AF}"/>
          </ac:picMkLst>
        </pc:picChg>
        <pc:picChg chg="mod">
          <ac:chgData name="Karolina Guillen" userId="c1c08796-a0be-47c6-af52-5d31fd96ec50" providerId="ADAL" clId="{E1350AB2-D01B-4EC9-8AC0-D67091C13564}" dt="2022-11-08T15:35:54.364" v="69" actId="1035"/>
          <ac:picMkLst>
            <pc:docMk/>
            <pc:sldMk cId="254846175" sldId="2144328251"/>
            <ac:picMk id="139" creationId="{56ED94FE-9EC4-307B-1E38-59A58AE8B55C}"/>
          </ac:picMkLst>
        </pc:picChg>
        <pc:picChg chg="mod">
          <ac:chgData name="Karolina Guillen" userId="c1c08796-a0be-47c6-af52-5d31fd96ec50" providerId="ADAL" clId="{E1350AB2-D01B-4EC9-8AC0-D67091C13564}" dt="2022-11-08T15:35:48.351" v="68" actId="1035"/>
          <ac:picMkLst>
            <pc:docMk/>
            <pc:sldMk cId="254846175" sldId="2144328251"/>
            <ac:picMk id="142" creationId="{EC54B9DF-80C4-2925-6E97-059E2774AAB2}"/>
          </ac:picMkLst>
        </pc:picChg>
        <pc:picChg chg="mod">
          <ac:chgData name="Karolina Guillen" userId="c1c08796-a0be-47c6-af52-5d31fd96ec50" providerId="ADAL" clId="{E1350AB2-D01B-4EC9-8AC0-D67091C13564}" dt="2022-11-08T15:35:48.351" v="68" actId="1035"/>
          <ac:picMkLst>
            <pc:docMk/>
            <pc:sldMk cId="254846175" sldId="2144328251"/>
            <ac:picMk id="145" creationId="{C354AB1A-B60C-6697-5042-58D76FD87B06}"/>
          </ac:picMkLst>
        </pc:picChg>
        <pc:picChg chg="mod">
          <ac:chgData name="Karolina Guillen" userId="c1c08796-a0be-47c6-af52-5d31fd96ec50" providerId="ADAL" clId="{E1350AB2-D01B-4EC9-8AC0-D67091C13564}" dt="2022-11-08T15:35:48.351" v="68" actId="1035"/>
          <ac:picMkLst>
            <pc:docMk/>
            <pc:sldMk cId="254846175" sldId="2144328251"/>
            <ac:picMk id="146" creationId="{74D6C4E4-544B-4658-9FDE-CD8E004CAD36}"/>
          </ac:picMkLst>
        </pc:picChg>
        <pc:picChg chg="mod">
          <ac:chgData name="Karolina Guillen" userId="c1c08796-a0be-47c6-af52-5d31fd96ec50" providerId="ADAL" clId="{E1350AB2-D01B-4EC9-8AC0-D67091C13564}" dt="2022-11-08T15:35:48.351" v="68" actId="1035"/>
          <ac:picMkLst>
            <pc:docMk/>
            <pc:sldMk cId="254846175" sldId="2144328251"/>
            <ac:picMk id="148" creationId="{AEF12F60-70B8-B4B3-FF81-516DE11FAA85}"/>
          </ac:picMkLst>
        </pc:picChg>
        <pc:picChg chg="mod">
          <ac:chgData name="Karolina Guillen" userId="c1c08796-a0be-47c6-af52-5d31fd96ec50" providerId="ADAL" clId="{E1350AB2-D01B-4EC9-8AC0-D67091C13564}" dt="2022-11-08T15:35:48.351" v="68" actId="1035"/>
          <ac:picMkLst>
            <pc:docMk/>
            <pc:sldMk cId="254846175" sldId="2144328251"/>
            <ac:picMk id="1028" creationId="{53C64486-A27F-0DCA-37E2-CEE66D7422A7}"/>
          </ac:picMkLst>
        </pc:picChg>
        <pc:cxnChg chg="mod">
          <ac:chgData name="Karolina Guillen" userId="c1c08796-a0be-47c6-af52-5d31fd96ec50" providerId="ADAL" clId="{E1350AB2-D01B-4EC9-8AC0-D67091C13564}" dt="2022-11-08T15:35:37.455" v="67" actId="1035"/>
          <ac:cxnSpMkLst>
            <pc:docMk/>
            <pc:sldMk cId="254846175" sldId="2144328251"/>
            <ac:cxnSpMk id="93" creationId="{F2A43DDE-9A68-54DD-13F1-B5090775750F}"/>
          </ac:cxnSpMkLst>
        </pc:cxnChg>
      </pc:sldChg>
      <pc:sldChg chg="modSp">
        <pc:chgData name="Karolina Guillen" userId="c1c08796-a0be-47c6-af52-5d31fd96ec50" providerId="ADAL" clId="{E1350AB2-D01B-4EC9-8AC0-D67091C13564}" dt="2022-11-08T15:25:04.223" v="11"/>
        <pc:sldMkLst>
          <pc:docMk/>
          <pc:sldMk cId="2290588840" sldId="2144328261"/>
        </pc:sldMkLst>
        <pc:picChg chg="mod">
          <ac:chgData name="Karolina Guillen" userId="c1c08796-a0be-47c6-af52-5d31fd96ec50" providerId="ADAL" clId="{E1350AB2-D01B-4EC9-8AC0-D67091C13564}" dt="2022-11-08T15:25:04.223" v="11"/>
          <ac:picMkLst>
            <pc:docMk/>
            <pc:sldMk cId="2290588840" sldId="2144328261"/>
            <ac:picMk id="24" creationId="{79DD4A80-C7A4-00F8-A98B-E78969DEADC8}"/>
          </ac:picMkLst>
        </pc:picChg>
      </pc:sldChg>
      <pc:sldChg chg="modSp mod">
        <pc:chgData name="Karolina Guillen" userId="c1c08796-a0be-47c6-af52-5d31fd96ec50" providerId="ADAL" clId="{E1350AB2-D01B-4EC9-8AC0-D67091C13564}" dt="2022-11-08T15:32:46.778" v="48" actId="12788"/>
        <pc:sldMkLst>
          <pc:docMk/>
          <pc:sldMk cId="1024266149" sldId="2144328316"/>
        </pc:sldMkLst>
        <pc:spChg chg="mod">
          <ac:chgData name="Karolina Guillen" userId="c1c08796-a0be-47c6-af52-5d31fd96ec50" providerId="ADAL" clId="{E1350AB2-D01B-4EC9-8AC0-D67091C13564}" dt="2022-11-08T15:32:33.127" v="47" actId="12788"/>
          <ac:spMkLst>
            <pc:docMk/>
            <pc:sldMk cId="1024266149" sldId="2144328316"/>
            <ac:spMk id="2" creationId="{EF0A582E-61D4-85AB-4C34-9E80FE2CE1ED}"/>
          </ac:spMkLst>
        </pc:spChg>
        <pc:spChg chg="mod">
          <ac:chgData name="Karolina Guillen" userId="c1c08796-a0be-47c6-af52-5d31fd96ec50" providerId="ADAL" clId="{E1350AB2-D01B-4EC9-8AC0-D67091C13564}" dt="2022-11-08T15:32:33.127" v="47" actId="12788"/>
          <ac:spMkLst>
            <pc:docMk/>
            <pc:sldMk cId="1024266149" sldId="2144328316"/>
            <ac:spMk id="4" creationId="{5CF732BC-E6A8-A774-C198-E65C6E26C644}"/>
          </ac:spMkLst>
        </pc:spChg>
        <pc:spChg chg="mod">
          <ac:chgData name="Karolina Guillen" userId="c1c08796-a0be-47c6-af52-5d31fd96ec50" providerId="ADAL" clId="{E1350AB2-D01B-4EC9-8AC0-D67091C13564}" dt="2022-11-08T15:32:00.815" v="33" actId="12788"/>
          <ac:spMkLst>
            <pc:docMk/>
            <pc:sldMk cId="1024266149" sldId="2144328316"/>
            <ac:spMk id="7" creationId="{D8205526-0DA6-7A5F-C3FC-42FEAEC818E2}"/>
          </ac:spMkLst>
        </pc:spChg>
        <pc:spChg chg="mod">
          <ac:chgData name="Karolina Guillen" userId="c1c08796-a0be-47c6-af52-5d31fd96ec50" providerId="ADAL" clId="{E1350AB2-D01B-4EC9-8AC0-D67091C13564}" dt="2022-11-08T15:32:13.605" v="44" actId="12788"/>
          <ac:spMkLst>
            <pc:docMk/>
            <pc:sldMk cId="1024266149" sldId="2144328316"/>
            <ac:spMk id="9" creationId="{5CDD79F1-768E-A194-86A3-B4A47F512484}"/>
          </ac:spMkLst>
        </pc:spChg>
        <pc:spChg chg="mod">
          <ac:chgData name="Karolina Guillen" userId="c1c08796-a0be-47c6-af52-5d31fd96ec50" providerId="ADAL" clId="{E1350AB2-D01B-4EC9-8AC0-D67091C13564}" dt="2022-11-08T15:31:53.707" v="32" actId="1038"/>
          <ac:spMkLst>
            <pc:docMk/>
            <pc:sldMk cId="1024266149" sldId="2144328316"/>
            <ac:spMk id="19" creationId="{AFB87E0E-4444-D094-B433-ECF0E26978D0}"/>
          </ac:spMkLst>
        </pc:spChg>
        <pc:spChg chg="mod">
          <ac:chgData name="Karolina Guillen" userId="c1c08796-a0be-47c6-af52-5d31fd96ec50" providerId="ADAL" clId="{E1350AB2-D01B-4EC9-8AC0-D67091C13564}" dt="2022-11-08T15:32:13.605" v="44" actId="12788"/>
          <ac:spMkLst>
            <pc:docMk/>
            <pc:sldMk cId="1024266149" sldId="2144328316"/>
            <ac:spMk id="23" creationId="{B5CE9974-6527-376B-DCE2-6F4871942A27}"/>
          </ac:spMkLst>
        </pc:spChg>
        <pc:spChg chg="mod">
          <ac:chgData name="Karolina Guillen" userId="c1c08796-a0be-47c6-af52-5d31fd96ec50" providerId="ADAL" clId="{E1350AB2-D01B-4EC9-8AC0-D67091C13564}" dt="2022-11-08T15:32:33.127" v="47" actId="12788"/>
          <ac:spMkLst>
            <pc:docMk/>
            <pc:sldMk cId="1024266149" sldId="2144328316"/>
            <ac:spMk id="28" creationId="{E1F9D43E-B0B2-B8EC-2601-3A3325380649}"/>
          </ac:spMkLst>
        </pc:spChg>
        <pc:spChg chg="mod">
          <ac:chgData name="Karolina Guillen" userId="c1c08796-a0be-47c6-af52-5d31fd96ec50" providerId="ADAL" clId="{E1350AB2-D01B-4EC9-8AC0-D67091C13564}" dt="2022-11-08T15:32:00.815" v="33" actId="12788"/>
          <ac:spMkLst>
            <pc:docMk/>
            <pc:sldMk cId="1024266149" sldId="2144328316"/>
            <ac:spMk id="29" creationId="{4499BA65-AFB0-6547-16ED-FD9A5A49BBCD}"/>
          </ac:spMkLst>
        </pc:spChg>
        <pc:spChg chg="mod">
          <ac:chgData name="Karolina Guillen" userId="c1c08796-a0be-47c6-af52-5d31fd96ec50" providerId="ADAL" clId="{E1350AB2-D01B-4EC9-8AC0-D67091C13564}" dt="2022-11-08T15:32:13.605" v="44" actId="12788"/>
          <ac:spMkLst>
            <pc:docMk/>
            <pc:sldMk cId="1024266149" sldId="2144328316"/>
            <ac:spMk id="30" creationId="{69A5A36F-EB58-96E6-8514-10877BCC6715}"/>
          </ac:spMkLst>
        </pc:spChg>
        <pc:picChg chg="mod">
          <ac:chgData name="Karolina Guillen" userId="c1c08796-a0be-47c6-af52-5d31fd96ec50" providerId="ADAL" clId="{E1350AB2-D01B-4EC9-8AC0-D67091C13564}" dt="2022-11-08T15:32:33.127" v="47" actId="12788"/>
          <ac:picMkLst>
            <pc:docMk/>
            <pc:sldMk cId="1024266149" sldId="2144328316"/>
            <ac:picMk id="3" creationId="{1EA05E39-B7D1-EC43-CB0D-F222275BC48B}"/>
          </ac:picMkLst>
        </pc:picChg>
        <pc:picChg chg="mod">
          <ac:chgData name="Karolina Guillen" userId="c1c08796-a0be-47c6-af52-5d31fd96ec50" providerId="ADAL" clId="{E1350AB2-D01B-4EC9-8AC0-D67091C13564}" dt="2022-11-08T15:32:46.778" v="48" actId="12788"/>
          <ac:picMkLst>
            <pc:docMk/>
            <pc:sldMk cId="1024266149" sldId="2144328316"/>
            <ac:picMk id="5" creationId="{661AC09C-04D9-6D07-FAC2-A5CFE1C6D9A2}"/>
          </ac:picMkLst>
        </pc:picChg>
        <pc:picChg chg="mod">
          <ac:chgData name="Karolina Guillen" userId="c1c08796-a0be-47c6-af52-5d31fd96ec50" providerId="ADAL" clId="{E1350AB2-D01B-4EC9-8AC0-D67091C13564}" dt="2022-11-08T15:32:13.605" v="44" actId="12788"/>
          <ac:picMkLst>
            <pc:docMk/>
            <pc:sldMk cId="1024266149" sldId="2144328316"/>
            <ac:picMk id="6" creationId="{FCC68FB7-47C5-DC7C-6F8F-810E1915D472}"/>
          </ac:picMkLst>
        </pc:picChg>
        <pc:picChg chg="mod">
          <ac:chgData name="Karolina Guillen" userId="c1c08796-a0be-47c6-af52-5d31fd96ec50" providerId="ADAL" clId="{E1350AB2-D01B-4EC9-8AC0-D67091C13564}" dt="2022-11-08T15:32:26.273" v="46" actId="12788"/>
          <ac:picMkLst>
            <pc:docMk/>
            <pc:sldMk cId="1024266149" sldId="2144328316"/>
            <ac:picMk id="24" creationId="{26093143-6522-03DE-8CB3-69EBF7F602C6}"/>
          </ac:picMkLst>
        </pc:picChg>
        <pc:picChg chg="mod">
          <ac:chgData name="Karolina Guillen" userId="c1c08796-a0be-47c6-af52-5d31fd96ec50" providerId="ADAL" clId="{E1350AB2-D01B-4EC9-8AC0-D67091C13564}" dt="2022-11-08T15:32:33.127" v="47" actId="12788"/>
          <ac:picMkLst>
            <pc:docMk/>
            <pc:sldMk cId="1024266149" sldId="2144328316"/>
            <ac:picMk id="26" creationId="{BE6A8F4D-BB3D-7A9A-D99B-184D2DEBF544}"/>
          </ac:picMkLst>
        </pc:picChg>
        <pc:picChg chg="mod">
          <ac:chgData name="Karolina Guillen" userId="c1c08796-a0be-47c6-af52-5d31fd96ec50" providerId="ADAL" clId="{E1350AB2-D01B-4EC9-8AC0-D67091C13564}" dt="2022-11-08T15:32:46.778" v="48" actId="12788"/>
          <ac:picMkLst>
            <pc:docMk/>
            <pc:sldMk cId="1024266149" sldId="2144328316"/>
            <ac:picMk id="31" creationId="{061E612F-1C59-7EFC-A971-C3355D7C649A}"/>
          </ac:picMkLst>
        </pc:picChg>
      </pc:sldChg>
      <pc:sldChg chg="addSp delSp modSp mod">
        <pc:chgData name="Karolina Guillen" userId="c1c08796-a0be-47c6-af52-5d31fd96ec50" providerId="ADAL" clId="{E1350AB2-D01B-4EC9-8AC0-D67091C13564}" dt="2022-11-08T15:35:01.996" v="64" actId="478"/>
        <pc:sldMkLst>
          <pc:docMk/>
          <pc:sldMk cId="3630622810" sldId="2144328318"/>
        </pc:sldMkLst>
        <pc:spChg chg="mod">
          <ac:chgData name="Karolina Guillen" userId="c1c08796-a0be-47c6-af52-5d31fd96ec50" providerId="ADAL" clId="{E1350AB2-D01B-4EC9-8AC0-D67091C13564}" dt="2022-11-08T15:34:58.985" v="63" actId="554"/>
          <ac:spMkLst>
            <pc:docMk/>
            <pc:sldMk cId="3630622810" sldId="2144328318"/>
            <ac:spMk id="3" creationId="{95163A8F-B0C8-2FB3-C67E-395F0508E9AC}"/>
          </ac:spMkLst>
        </pc:spChg>
        <pc:spChg chg="add del mod">
          <ac:chgData name="Karolina Guillen" userId="c1c08796-a0be-47c6-af52-5d31fd96ec50" providerId="ADAL" clId="{E1350AB2-D01B-4EC9-8AC0-D67091C13564}" dt="2022-11-08T15:35:01.996" v="64" actId="478"/>
          <ac:spMkLst>
            <pc:docMk/>
            <pc:sldMk cId="3630622810" sldId="2144328318"/>
            <ac:spMk id="9" creationId="{32EF2EB6-2F14-DF6E-45F5-F3EA6973FE2C}"/>
          </ac:spMkLst>
        </pc:spChg>
      </pc:sldChg>
      <pc:sldChg chg="modSp">
        <pc:chgData name="Karolina Guillen" userId="c1c08796-a0be-47c6-af52-5d31fd96ec50" providerId="ADAL" clId="{E1350AB2-D01B-4EC9-8AC0-D67091C13564}" dt="2022-11-08T15:26:57.578" v="18"/>
        <pc:sldMkLst>
          <pc:docMk/>
          <pc:sldMk cId="333377961" sldId="2144328349"/>
        </pc:sldMkLst>
        <pc:picChg chg="mod">
          <ac:chgData name="Karolina Guillen" userId="c1c08796-a0be-47c6-af52-5d31fd96ec50" providerId="ADAL" clId="{E1350AB2-D01B-4EC9-8AC0-D67091C13564}" dt="2022-11-08T15:26:57.578" v="18"/>
          <ac:picMkLst>
            <pc:docMk/>
            <pc:sldMk cId="333377961" sldId="2144328349"/>
            <ac:picMk id="5" creationId="{32D65FEF-CE3A-06F7-83E2-8F02B3FCAEFC}"/>
          </ac:picMkLst>
        </pc:picChg>
      </pc:sldChg>
      <pc:sldChg chg="modSp mod">
        <pc:chgData name="Karolina Guillen" userId="c1c08796-a0be-47c6-af52-5d31fd96ec50" providerId="ADAL" clId="{E1350AB2-D01B-4EC9-8AC0-D67091C13564}" dt="2022-11-08T15:36:51.168" v="83" actId="1038"/>
        <pc:sldMkLst>
          <pc:docMk/>
          <pc:sldMk cId="3098586847" sldId="2144328356"/>
        </pc:sldMkLst>
        <pc:spChg chg="mod">
          <ac:chgData name="Karolina Guillen" userId="c1c08796-a0be-47c6-af52-5d31fd96ec50" providerId="ADAL" clId="{E1350AB2-D01B-4EC9-8AC0-D67091C13564}" dt="2022-11-08T15:36:51.168" v="83" actId="1038"/>
          <ac:spMkLst>
            <pc:docMk/>
            <pc:sldMk cId="3098586847" sldId="2144328356"/>
            <ac:spMk id="12" creationId="{FCBDB492-9443-3D4A-8E9D-B3CECB95DCD7}"/>
          </ac:spMkLst>
        </pc:spChg>
        <pc:spChg chg="mod">
          <ac:chgData name="Karolina Guillen" userId="c1c08796-a0be-47c6-af52-5d31fd96ec50" providerId="ADAL" clId="{E1350AB2-D01B-4EC9-8AC0-D67091C13564}" dt="2022-11-08T15:36:32.925" v="75" actId="1035"/>
          <ac:spMkLst>
            <pc:docMk/>
            <pc:sldMk cId="3098586847" sldId="2144328356"/>
            <ac:spMk id="36" creationId="{ADD2C30A-DE8F-6F15-F2AF-5D486D944C2C}"/>
          </ac:spMkLst>
        </pc:spChg>
        <pc:spChg chg="mod">
          <ac:chgData name="Karolina Guillen" userId="c1c08796-a0be-47c6-af52-5d31fd96ec50" providerId="ADAL" clId="{E1350AB2-D01B-4EC9-8AC0-D67091C13564}" dt="2022-11-08T15:36:32.925" v="75" actId="1035"/>
          <ac:spMkLst>
            <pc:docMk/>
            <pc:sldMk cId="3098586847" sldId="2144328356"/>
            <ac:spMk id="37" creationId="{9BA475F3-2DCA-EAF1-F316-317C361CA614}"/>
          </ac:spMkLst>
        </pc:spChg>
        <pc:spChg chg="mod">
          <ac:chgData name="Karolina Guillen" userId="c1c08796-a0be-47c6-af52-5d31fd96ec50" providerId="ADAL" clId="{E1350AB2-D01B-4EC9-8AC0-D67091C13564}" dt="2022-11-08T15:36:43.451" v="76" actId="12789"/>
          <ac:spMkLst>
            <pc:docMk/>
            <pc:sldMk cId="3098586847" sldId="2144328356"/>
            <ac:spMk id="39" creationId="{5F766FDE-1300-71B3-1B08-58534FFF2A62}"/>
          </ac:spMkLst>
        </pc:spChg>
        <pc:spChg chg="mod">
          <ac:chgData name="Karolina Guillen" userId="c1c08796-a0be-47c6-af52-5d31fd96ec50" providerId="ADAL" clId="{E1350AB2-D01B-4EC9-8AC0-D67091C13564}" dt="2022-11-08T15:36:43.451" v="76" actId="12789"/>
          <ac:spMkLst>
            <pc:docMk/>
            <pc:sldMk cId="3098586847" sldId="2144328356"/>
            <ac:spMk id="41" creationId="{8D151BE2-D16C-5888-B945-CF54DCF075C5}"/>
          </ac:spMkLst>
        </pc:spChg>
        <pc:spChg chg="mod">
          <ac:chgData name="Karolina Guillen" userId="c1c08796-a0be-47c6-af52-5d31fd96ec50" providerId="ADAL" clId="{E1350AB2-D01B-4EC9-8AC0-D67091C13564}" dt="2022-11-08T15:36:32.925" v="75" actId="1035"/>
          <ac:spMkLst>
            <pc:docMk/>
            <pc:sldMk cId="3098586847" sldId="2144328356"/>
            <ac:spMk id="43" creationId="{FB598CEB-CB90-77C0-EEBA-FEB2E32BE319}"/>
          </ac:spMkLst>
        </pc:spChg>
        <pc:spChg chg="mod">
          <ac:chgData name="Karolina Guillen" userId="c1c08796-a0be-47c6-af52-5d31fd96ec50" providerId="ADAL" clId="{E1350AB2-D01B-4EC9-8AC0-D67091C13564}" dt="2022-11-08T15:36:32.925" v="75" actId="1035"/>
          <ac:spMkLst>
            <pc:docMk/>
            <pc:sldMk cId="3098586847" sldId="2144328356"/>
            <ac:spMk id="45" creationId="{26672094-4F29-D754-B941-006FACC8C6BE}"/>
          </ac:spMkLst>
        </pc:spChg>
        <pc:spChg chg="mod">
          <ac:chgData name="Karolina Guillen" userId="c1c08796-a0be-47c6-af52-5d31fd96ec50" providerId="ADAL" clId="{E1350AB2-D01B-4EC9-8AC0-D67091C13564}" dt="2022-11-08T15:36:43.451" v="76" actId="12789"/>
          <ac:spMkLst>
            <pc:docMk/>
            <pc:sldMk cId="3098586847" sldId="2144328356"/>
            <ac:spMk id="47" creationId="{20AC9CAB-38D1-B7A0-4889-14368854D7FF}"/>
          </ac:spMkLst>
        </pc:spChg>
        <pc:picChg chg="mod">
          <ac:chgData name="Karolina Guillen" userId="c1c08796-a0be-47c6-af52-5d31fd96ec50" providerId="ADAL" clId="{E1350AB2-D01B-4EC9-8AC0-D67091C13564}" dt="2022-11-08T15:36:32.925" v="75" actId="1035"/>
          <ac:picMkLst>
            <pc:docMk/>
            <pc:sldMk cId="3098586847" sldId="2144328356"/>
            <ac:picMk id="35" creationId="{A7875468-0E45-34D2-A2CF-C665BB0BEB36}"/>
          </ac:picMkLst>
        </pc:picChg>
        <pc:picChg chg="mod">
          <ac:chgData name="Karolina Guillen" userId="c1c08796-a0be-47c6-af52-5d31fd96ec50" providerId="ADAL" clId="{E1350AB2-D01B-4EC9-8AC0-D67091C13564}" dt="2022-11-08T15:36:32.925" v="75" actId="1035"/>
          <ac:picMkLst>
            <pc:docMk/>
            <pc:sldMk cId="3098586847" sldId="2144328356"/>
            <ac:picMk id="38" creationId="{78520775-9DD7-90A8-49DD-849EC048A209}"/>
          </ac:picMkLst>
        </pc:picChg>
        <pc:picChg chg="mod">
          <ac:chgData name="Karolina Guillen" userId="c1c08796-a0be-47c6-af52-5d31fd96ec50" providerId="ADAL" clId="{E1350AB2-D01B-4EC9-8AC0-D67091C13564}" dt="2022-11-08T15:36:43.451" v="76" actId="12789"/>
          <ac:picMkLst>
            <pc:docMk/>
            <pc:sldMk cId="3098586847" sldId="2144328356"/>
            <ac:picMk id="40" creationId="{10378392-D4A5-BE4C-3B19-BF79B55FF280}"/>
          </ac:picMkLst>
        </pc:picChg>
        <pc:picChg chg="mod">
          <ac:chgData name="Karolina Guillen" userId="c1c08796-a0be-47c6-af52-5d31fd96ec50" providerId="ADAL" clId="{E1350AB2-D01B-4EC9-8AC0-D67091C13564}" dt="2022-11-08T15:36:43.451" v="76" actId="12789"/>
          <ac:picMkLst>
            <pc:docMk/>
            <pc:sldMk cId="3098586847" sldId="2144328356"/>
            <ac:picMk id="42" creationId="{D2D9A56C-971E-C4D5-DF70-24097859F012}"/>
          </ac:picMkLst>
        </pc:picChg>
        <pc:picChg chg="mod">
          <ac:chgData name="Karolina Guillen" userId="c1c08796-a0be-47c6-af52-5d31fd96ec50" providerId="ADAL" clId="{E1350AB2-D01B-4EC9-8AC0-D67091C13564}" dt="2022-11-08T15:36:32.925" v="75" actId="1035"/>
          <ac:picMkLst>
            <pc:docMk/>
            <pc:sldMk cId="3098586847" sldId="2144328356"/>
            <ac:picMk id="44" creationId="{8C526603-D688-C11B-686D-E54D86C2C890}"/>
          </ac:picMkLst>
        </pc:picChg>
        <pc:picChg chg="mod">
          <ac:chgData name="Karolina Guillen" userId="c1c08796-a0be-47c6-af52-5d31fd96ec50" providerId="ADAL" clId="{E1350AB2-D01B-4EC9-8AC0-D67091C13564}" dt="2022-11-08T15:36:32.925" v="75" actId="1035"/>
          <ac:picMkLst>
            <pc:docMk/>
            <pc:sldMk cId="3098586847" sldId="2144328356"/>
            <ac:picMk id="46" creationId="{D22D80E2-65D0-712B-D9A2-E0236389FAA6}"/>
          </ac:picMkLst>
        </pc:picChg>
        <pc:picChg chg="mod">
          <ac:chgData name="Karolina Guillen" userId="c1c08796-a0be-47c6-af52-5d31fd96ec50" providerId="ADAL" clId="{E1350AB2-D01B-4EC9-8AC0-D67091C13564}" dt="2022-11-08T15:36:43.451" v="76" actId="12789"/>
          <ac:picMkLst>
            <pc:docMk/>
            <pc:sldMk cId="3098586847" sldId="2144328356"/>
            <ac:picMk id="48" creationId="{38C21F62-E1A4-C166-B3D3-1921A6797B8F}"/>
          </ac:picMkLst>
        </pc:picChg>
      </pc:sldChg>
      <pc:sldChg chg="modSp mod">
        <pc:chgData name="Karolina Guillen" userId="c1c08796-a0be-47c6-af52-5d31fd96ec50" providerId="ADAL" clId="{E1350AB2-D01B-4EC9-8AC0-D67091C13564}" dt="2022-11-08T15:22:14.680" v="10" actId="20577"/>
        <pc:sldMkLst>
          <pc:docMk/>
          <pc:sldMk cId="1944344904" sldId="2144328391"/>
        </pc:sldMkLst>
        <pc:spChg chg="mod">
          <ac:chgData name="Karolina Guillen" userId="c1c08796-a0be-47c6-af52-5d31fd96ec50" providerId="ADAL" clId="{E1350AB2-D01B-4EC9-8AC0-D67091C13564}" dt="2022-11-08T15:22:14.680" v="10" actId="20577"/>
          <ac:spMkLst>
            <pc:docMk/>
            <pc:sldMk cId="1944344904" sldId="2144328391"/>
            <ac:spMk id="7" creationId="{EDF550BE-C877-6A88-8FB7-0BFC7C4DE20F}"/>
          </ac:spMkLst>
        </pc:spChg>
      </pc:sldChg>
      <pc:sldChg chg="modSp mod">
        <pc:chgData name="Karolina Guillen" userId="c1c08796-a0be-47c6-af52-5d31fd96ec50" providerId="ADAL" clId="{E1350AB2-D01B-4EC9-8AC0-D67091C13564}" dt="2022-11-08T15:10:40.685" v="9" actId="1035"/>
        <pc:sldMkLst>
          <pc:docMk/>
          <pc:sldMk cId="2792385881" sldId="2144328398"/>
        </pc:sldMkLst>
        <pc:spChg chg="mod">
          <ac:chgData name="Karolina Guillen" userId="c1c08796-a0be-47c6-af52-5d31fd96ec50" providerId="ADAL" clId="{E1350AB2-D01B-4EC9-8AC0-D67091C13564}" dt="2022-11-08T15:10:40.685" v="9" actId="1035"/>
          <ac:spMkLst>
            <pc:docMk/>
            <pc:sldMk cId="2792385881" sldId="2144328398"/>
            <ac:spMk id="60" creationId="{7A914A36-DC40-A89C-6278-53BE6DAE2F3A}"/>
          </ac:spMkLst>
        </pc:spChg>
      </pc:sldChg>
    </pc:docChg>
  </pc:docChgLst>
  <pc:docChgLst>
    <pc:chgData name="Jason Wiese" userId="4bff8d5b-7de6-4655-b397-69b0afc81113" providerId="ADAL" clId="{F2F3D734-397F-4E2A-9BB8-70E89590A7EB}"/>
    <pc:docChg chg="undo redo custSel modSld">
      <pc:chgData name="Jason Wiese" userId="4bff8d5b-7de6-4655-b397-69b0afc81113" providerId="ADAL" clId="{F2F3D734-397F-4E2A-9BB8-70E89590A7EB}" dt="2023-01-13T18:59:42.365" v="104" actId="20577"/>
      <pc:docMkLst>
        <pc:docMk/>
      </pc:docMkLst>
      <pc:sldChg chg="addSp delSp modSp mod">
        <pc:chgData name="Jason Wiese" userId="4bff8d5b-7de6-4655-b397-69b0afc81113" providerId="ADAL" clId="{F2F3D734-397F-4E2A-9BB8-70E89590A7EB}" dt="2023-01-13T18:57:23.822" v="101" actId="1582"/>
        <pc:sldMkLst>
          <pc:docMk/>
          <pc:sldMk cId="2024728795" sldId="2144328322"/>
        </pc:sldMkLst>
        <pc:spChg chg="add mod">
          <ac:chgData name="Jason Wiese" userId="4bff8d5b-7de6-4655-b397-69b0afc81113" providerId="ADAL" clId="{F2F3D734-397F-4E2A-9BB8-70E89590A7EB}" dt="2023-01-13T18:57:23.822" v="101" actId="1582"/>
          <ac:spMkLst>
            <pc:docMk/>
            <pc:sldMk cId="2024728795" sldId="2144328322"/>
            <ac:spMk id="7" creationId="{1AE53322-41B0-279A-9D25-2BA8E7D174C8}"/>
          </ac:spMkLst>
        </pc:spChg>
        <pc:spChg chg="mod">
          <ac:chgData name="Jason Wiese" userId="4bff8d5b-7de6-4655-b397-69b0afc81113" providerId="ADAL" clId="{F2F3D734-397F-4E2A-9BB8-70E89590A7EB}" dt="2023-01-13T18:53:05.342" v="43" actId="1076"/>
          <ac:spMkLst>
            <pc:docMk/>
            <pc:sldMk cId="2024728795" sldId="2144328322"/>
            <ac:spMk id="8" creationId="{C8C88E02-F6D0-44F0-B46B-CFF324F72288}"/>
          </ac:spMkLst>
        </pc:spChg>
        <pc:spChg chg="add mod">
          <ac:chgData name="Jason Wiese" userId="4bff8d5b-7de6-4655-b397-69b0afc81113" providerId="ADAL" clId="{F2F3D734-397F-4E2A-9BB8-70E89590A7EB}" dt="2023-01-13T18:57:07.181" v="100" actId="14100"/>
          <ac:spMkLst>
            <pc:docMk/>
            <pc:sldMk cId="2024728795" sldId="2144328322"/>
            <ac:spMk id="11" creationId="{FDE77D54-A062-E1E3-8189-6F4E95BA5A11}"/>
          </ac:spMkLst>
        </pc:spChg>
        <pc:spChg chg="add del">
          <ac:chgData name="Jason Wiese" userId="4bff8d5b-7de6-4655-b397-69b0afc81113" providerId="ADAL" clId="{F2F3D734-397F-4E2A-9BB8-70E89590A7EB}" dt="2023-01-13T18:53:32.325" v="51" actId="478"/>
          <ac:spMkLst>
            <pc:docMk/>
            <pc:sldMk cId="2024728795" sldId="2144328322"/>
            <ac:spMk id="12" creationId="{FCBDB492-9443-3D4A-8E9D-B3CECB95DCD7}"/>
          </ac:spMkLst>
        </pc:spChg>
        <pc:spChg chg="mod">
          <ac:chgData name="Jason Wiese" userId="4bff8d5b-7de6-4655-b397-69b0afc81113" providerId="ADAL" clId="{F2F3D734-397F-4E2A-9BB8-70E89590A7EB}" dt="2023-01-13T18:56:22.562" v="89" actId="1035"/>
          <ac:spMkLst>
            <pc:docMk/>
            <pc:sldMk cId="2024728795" sldId="2144328322"/>
            <ac:spMk id="21" creationId="{399040BA-060C-BFF9-2088-E78804ACED3D}"/>
          </ac:spMkLst>
        </pc:spChg>
      </pc:sldChg>
      <pc:sldChg chg="modSp mod">
        <pc:chgData name="Jason Wiese" userId="4bff8d5b-7de6-4655-b397-69b0afc81113" providerId="ADAL" clId="{F2F3D734-397F-4E2A-9BB8-70E89590A7EB}" dt="2023-01-13T18:59:42.365" v="104" actId="20577"/>
        <pc:sldMkLst>
          <pc:docMk/>
          <pc:sldMk cId="3594872197" sldId="2144328419"/>
        </pc:sldMkLst>
        <pc:spChg chg="mod">
          <ac:chgData name="Jason Wiese" userId="4bff8d5b-7de6-4655-b397-69b0afc81113" providerId="ADAL" clId="{F2F3D734-397F-4E2A-9BB8-70E89590A7EB}" dt="2023-01-13T18:59:42.365" v="104" actId="20577"/>
          <ac:spMkLst>
            <pc:docMk/>
            <pc:sldMk cId="3594872197" sldId="2144328419"/>
            <ac:spMk id="2" creationId="{D31FD2F4-702E-3560-3C87-A3D48130A49B}"/>
          </ac:spMkLst>
        </pc:spChg>
      </pc:sldChg>
    </pc:docChg>
  </pc:docChgLst>
  <pc:docChgLst>
    <pc:chgData name="Jason Wiese" userId="4bff8d5b-7de6-4655-b397-69b0afc81113" providerId="ADAL" clId="{880A1C1E-C51A-4396-908B-D1AC0341730D}"/>
    <pc:docChg chg="modSld">
      <pc:chgData name="Jason Wiese" userId="4bff8d5b-7de6-4655-b397-69b0afc81113" providerId="ADAL" clId="{880A1C1E-C51A-4396-908B-D1AC0341730D}" dt="2023-01-11T06:21:29.974" v="26" actId="20577"/>
      <pc:docMkLst>
        <pc:docMk/>
      </pc:docMkLst>
      <pc:sldChg chg="modSp mod">
        <pc:chgData name="Jason Wiese" userId="4bff8d5b-7de6-4655-b397-69b0afc81113" providerId="ADAL" clId="{880A1C1E-C51A-4396-908B-D1AC0341730D}" dt="2023-01-11T06:21:29.974" v="26" actId="20577"/>
        <pc:sldMkLst>
          <pc:docMk/>
          <pc:sldMk cId="825005324" sldId="2144328235"/>
        </pc:sldMkLst>
        <pc:spChg chg="mod">
          <ac:chgData name="Jason Wiese" userId="4bff8d5b-7de6-4655-b397-69b0afc81113" providerId="ADAL" clId="{880A1C1E-C51A-4396-908B-D1AC0341730D}" dt="2023-01-11T06:21:29.974" v="26" actId="20577"/>
          <ac:spMkLst>
            <pc:docMk/>
            <pc:sldMk cId="825005324" sldId="2144328235"/>
            <ac:spMk id="12" creationId="{FCBDB492-9443-3D4A-8E9D-B3CECB95DCD7}"/>
          </ac:spMkLst>
        </pc:spChg>
      </pc:sldChg>
      <pc:sldChg chg="modSp mod">
        <pc:chgData name="Jason Wiese" userId="4bff8d5b-7de6-4655-b397-69b0afc81113" providerId="ADAL" clId="{880A1C1E-C51A-4396-908B-D1AC0341730D}" dt="2023-01-11T04:55:51.781" v="24" actId="207"/>
        <pc:sldMkLst>
          <pc:docMk/>
          <pc:sldMk cId="179241666" sldId="2144328412"/>
        </pc:sldMkLst>
        <pc:spChg chg="mod">
          <ac:chgData name="Jason Wiese" userId="4bff8d5b-7de6-4655-b397-69b0afc81113" providerId="ADAL" clId="{880A1C1E-C51A-4396-908B-D1AC0341730D}" dt="2023-01-11T04:55:51.781" v="24" actId="207"/>
          <ac:spMkLst>
            <pc:docMk/>
            <pc:sldMk cId="179241666" sldId="2144328412"/>
            <ac:spMk id="12" creationId="{D3ED8F18-80E6-D449-A031-541661F2A42F}"/>
          </ac:spMkLst>
        </pc:spChg>
      </pc:sldChg>
      <pc:sldChg chg="modSp mod">
        <pc:chgData name="Jason Wiese" userId="4bff8d5b-7de6-4655-b397-69b0afc81113" providerId="ADAL" clId="{880A1C1E-C51A-4396-908B-D1AC0341730D}" dt="2023-01-11T04:44:52.017" v="23" actId="20577"/>
        <pc:sldMkLst>
          <pc:docMk/>
          <pc:sldMk cId="3245134529" sldId="2144328416"/>
        </pc:sldMkLst>
        <pc:spChg chg="mod">
          <ac:chgData name="Jason Wiese" userId="4bff8d5b-7de6-4655-b397-69b0afc81113" providerId="ADAL" clId="{880A1C1E-C51A-4396-908B-D1AC0341730D}" dt="2023-01-11T04:44:52.017" v="23" actId="20577"/>
          <ac:spMkLst>
            <pc:docMk/>
            <pc:sldMk cId="3245134529" sldId="2144328416"/>
            <ac:spMk id="14" creationId="{A82C283B-0A5C-16E0-BFBA-30787A56A1C7}"/>
          </ac:spMkLst>
        </pc:spChg>
      </pc:sldChg>
    </pc:docChg>
  </pc:docChgLst>
  <pc:docChgLst>
    <pc:chgData name="Jason Wiese" userId="4bff8d5b-7de6-4655-b397-69b0afc81113" providerId="ADAL" clId="{5D84DCD9-8C5F-4652-BE47-0C8DA16B2DAB}"/>
    <pc:docChg chg="custSel modSld">
      <pc:chgData name="Jason Wiese" userId="4bff8d5b-7de6-4655-b397-69b0afc81113" providerId="ADAL" clId="{5D84DCD9-8C5F-4652-BE47-0C8DA16B2DAB}" dt="2023-01-11T02:57:38.431" v="111" actId="207"/>
      <pc:docMkLst>
        <pc:docMk/>
      </pc:docMkLst>
      <pc:sldChg chg="addSp delSp modSp mod">
        <pc:chgData name="Jason Wiese" userId="4bff8d5b-7de6-4655-b397-69b0afc81113" providerId="ADAL" clId="{5D84DCD9-8C5F-4652-BE47-0C8DA16B2DAB}" dt="2023-01-11T02:39:32.938" v="110" actId="167"/>
        <pc:sldMkLst>
          <pc:docMk/>
          <pc:sldMk cId="3267985105" sldId="2144328401"/>
        </pc:sldMkLst>
        <pc:spChg chg="ord">
          <ac:chgData name="Jason Wiese" userId="4bff8d5b-7de6-4655-b397-69b0afc81113" providerId="ADAL" clId="{5D84DCD9-8C5F-4652-BE47-0C8DA16B2DAB}" dt="2023-01-11T02:39:32.938" v="110" actId="167"/>
          <ac:spMkLst>
            <pc:docMk/>
            <pc:sldMk cId="3267985105" sldId="2144328401"/>
            <ac:spMk id="5" creationId="{5996EC69-60A8-1145-249F-B5AF4F077104}"/>
          </ac:spMkLst>
        </pc:spChg>
        <pc:spChg chg="add del mod ord">
          <ac:chgData name="Jason Wiese" userId="4bff8d5b-7de6-4655-b397-69b0afc81113" providerId="ADAL" clId="{5D84DCD9-8C5F-4652-BE47-0C8DA16B2DAB}" dt="2023-01-11T02:39:04.290" v="13" actId="478"/>
          <ac:spMkLst>
            <pc:docMk/>
            <pc:sldMk cId="3267985105" sldId="2144328401"/>
            <ac:spMk id="9" creationId="{9006F1BB-EAF5-58F1-81BC-9492A50E8B56}"/>
          </ac:spMkLst>
        </pc:spChg>
        <pc:spChg chg="add mod ord">
          <ac:chgData name="Jason Wiese" userId="4bff8d5b-7de6-4655-b397-69b0afc81113" providerId="ADAL" clId="{5D84DCD9-8C5F-4652-BE47-0C8DA16B2DAB}" dt="2023-01-11T02:39:01.487" v="12" actId="14100"/>
          <ac:spMkLst>
            <pc:docMk/>
            <pc:sldMk cId="3267985105" sldId="2144328401"/>
            <ac:spMk id="10" creationId="{E908E24B-77F4-BEFE-A7C7-FE0DEFB92B09}"/>
          </ac:spMkLst>
        </pc:spChg>
        <pc:spChg chg="add mod ord">
          <ac:chgData name="Jason Wiese" userId="4bff8d5b-7de6-4655-b397-69b0afc81113" providerId="ADAL" clId="{5D84DCD9-8C5F-4652-BE47-0C8DA16B2DAB}" dt="2023-01-11T02:39:30.983" v="109" actId="167"/>
          <ac:spMkLst>
            <pc:docMk/>
            <pc:sldMk cId="3267985105" sldId="2144328401"/>
            <ac:spMk id="11" creationId="{142FC078-679F-C95C-A2C0-2D5504D28E5F}"/>
          </ac:spMkLst>
        </pc:spChg>
      </pc:sldChg>
      <pc:sldChg chg="modSp mod">
        <pc:chgData name="Jason Wiese" userId="4bff8d5b-7de6-4655-b397-69b0afc81113" providerId="ADAL" clId="{5D84DCD9-8C5F-4652-BE47-0C8DA16B2DAB}" dt="2023-01-11T02:57:38.431" v="111" actId="207"/>
        <pc:sldMkLst>
          <pc:docMk/>
          <pc:sldMk cId="179241666" sldId="2144328412"/>
        </pc:sldMkLst>
        <pc:spChg chg="mod">
          <ac:chgData name="Jason Wiese" userId="4bff8d5b-7de6-4655-b397-69b0afc81113" providerId="ADAL" clId="{5D84DCD9-8C5F-4652-BE47-0C8DA16B2DAB}" dt="2023-01-11T02:57:38.431" v="111" actId="207"/>
          <ac:spMkLst>
            <pc:docMk/>
            <pc:sldMk cId="179241666" sldId="2144328412"/>
            <ac:spMk id="12" creationId="{D3ED8F18-80E6-D449-A031-541661F2A42F}"/>
          </ac:spMkLst>
        </pc:spChg>
      </pc:sldChg>
    </pc:docChg>
  </pc:docChgLst>
  <pc:docChgLst>
    <pc:chgData name="Jason Wiese" userId="4bff8d5b-7de6-4655-b397-69b0afc81113" providerId="ADAL" clId="{490562D7-96B4-4F60-B5C1-06DB33F19994}"/>
    <pc:docChg chg="modSld">
      <pc:chgData name="Jason Wiese" userId="4bff8d5b-7de6-4655-b397-69b0afc81113" providerId="ADAL" clId="{490562D7-96B4-4F60-B5C1-06DB33F19994}" dt="2023-01-13T02:53:32.763" v="83" actId="20577"/>
      <pc:docMkLst>
        <pc:docMk/>
      </pc:docMkLst>
      <pc:sldChg chg="modSp mod">
        <pc:chgData name="Jason Wiese" userId="4bff8d5b-7de6-4655-b397-69b0afc81113" providerId="ADAL" clId="{490562D7-96B4-4F60-B5C1-06DB33F19994}" dt="2023-01-13T02:30:34.651" v="81" actId="20577"/>
        <pc:sldMkLst>
          <pc:docMk/>
          <pc:sldMk cId="1664133156" sldId="2144328190"/>
        </pc:sldMkLst>
        <pc:spChg chg="mod">
          <ac:chgData name="Jason Wiese" userId="4bff8d5b-7de6-4655-b397-69b0afc81113" providerId="ADAL" clId="{490562D7-96B4-4F60-B5C1-06DB33F19994}" dt="2023-01-13T02:30:34.651" v="81" actId="20577"/>
          <ac:spMkLst>
            <pc:docMk/>
            <pc:sldMk cId="1664133156" sldId="2144328190"/>
            <ac:spMk id="3" creationId="{0B0232D1-E516-4D43-D2F0-3B62A13879F4}"/>
          </ac:spMkLst>
        </pc:spChg>
      </pc:sldChg>
      <pc:sldChg chg="modSp mod">
        <pc:chgData name="Jason Wiese" userId="4bff8d5b-7de6-4655-b397-69b0afc81113" providerId="ADAL" clId="{490562D7-96B4-4F60-B5C1-06DB33F19994}" dt="2023-01-13T02:53:32.763" v="83" actId="20577"/>
        <pc:sldMkLst>
          <pc:docMk/>
          <pc:sldMk cId="1761620113" sldId="2144328243"/>
        </pc:sldMkLst>
        <pc:spChg chg="mod">
          <ac:chgData name="Jason Wiese" userId="4bff8d5b-7de6-4655-b397-69b0afc81113" providerId="ADAL" clId="{490562D7-96B4-4F60-B5C1-06DB33F19994}" dt="2023-01-13T02:53:32.763" v="83" actId="20577"/>
          <ac:spMkLst>
            <pc:docMk/>
            <pc:sldMk cId="1761620113" sldId="2144328243"/>
            <ac:spMk id="12" creationId="{FCBDB492-9443-3D4A-8E9D-B3CECB95DCD7}"/>
          </ac:spMkLst>
        </pc:spChg>
      </pc:sldChg>
      <pc:sldChg chg="modSp mod">
        <pc:chgData name="Jason Wiese" userId="4bff8d5b-7de6-4655-b397-69b0afc81113" providerId="ADAL" clId="{490562D7-96B4-4F60-B5C1-06DB33F19994}" dt="2023-01-13T02:10:02.987" v="3" actId="20577"/>
        <pc:sldMkLst>
          <pc:docMk/>
          <pc:sldMk cId="441155137" sldId="2144328411"/>
        </pc:sldMkLst>
        <pc:spChg chg="mod">
          <ac:chgData name="Jason Wiese" userId="4bff8d5b-7de6-4655-b397-69b0afc81113" providerId="ADAL" clId="{490562D7-96B4-4F60-B5C1-06DB33F19994}" dt="2023-01-13T02:10:02.987" v="3" actId="20577"/>
          <ac:spMkLst>
            <pc:docMk/>
            <pc:sldMk cId="441155137" sldId="2144328411"/>
            <ac:spMk id="12" creationId="{D3ED8F18-80E6-D449-A031-541661F2A42F}"/>
          </ac:spMkLst>
        </pc:spChg>
      </pc:sldChg>
      <pc:sldChg chg="modSp mod">
        <pc:chgData name="Jason Wiese" userId="4bff8d5b-7de6-4655-b397-69b0afc81113" providerId="ADAL" clId="{490562D7-96B4-4F60-B5C1-06DB33F19994}" dt="2023-01-13T02:15:12.817" v="80" actId="6549"/>
        <pc:sldMkLst>
          <pc:docMk/>
          <pc:sldMk cId="179241666" sldId="2144328412"/>
        </pc:sldMkLst>
        <pc:spChg chg="mod">
          <ac:chgData name="Jason Wiese" userId="4bff8d5b-7de6-4655-b397-69b0afc81113" providerId="ADAL" clId="{490562D7-96B4-4F60-B5C1-06DB33F19994}" dt="2023-01-13T02:15:12.817" v="80" actId="6549"/>
          <ac:spMkLst>
            <pc:docMk/>
            <pc:sldMk cId="179241666" sldId="2144328412"/>
            <ac:spMk id="12" creationId="{D3ED8F18-80E6-D449-A031-541661F2A42F}"/>
          </ac:spMkLst>
        </pc:spChg>
      </pc:sldChg>
      <pc:sldChg chg="modSp mod delCm modCm">
        <pc:chgData name="Jason Wiese" userId="4bff8d5b-7de6-4655-b397-69b0afc81113" providerId="ADAL" clId="{490562D7-96B4-4F60-B5C1-06DB33F19994}" dt="2023-01-13T02:14:36.177" v="73" actId="1035"/>
        <pc:sldMkLst>
          <pc:docMk/>
          <pc:sldMk cId="1049327664" sldId="2144328415"/>
        </pc:sldMkLst>
        <pc:spChg chg="mod">
          <ac:chgData name="Jason Wiese" userId="4bff8d5b-7de6-4655-b397-69b0afc81113" providerId="ADAL" clId="{490562D7-96B4-4F60-B5C1-06DB33F19994}" dt="2023-01-13T02:14:36.177" v="73" actId="1035"/>
          <ac:spMkLst>
            <pc:docMk/>
            <pc:sldMk cId="1049327664" sldId="2144328415"/>
            <ac:spMk id="6" creationId="{258BAE6C-1314-6234-4DAA-7886D50C0C46}"/>
          </ac:spMkLst>
        </pc:spChg>
        <pc:spChg chg="mod">
          <ac:chgData name="Jason Wiese" userId="4bff8d5b-7de6-4655-b397-69b0afc81113" providerId="ADAL" clId="{490562D7-96B4-4F60-B5C1-06DB33F19994}" dt="2023-01-13T02:13:50.872" v="65" actId="14100"/>
          <ac:spMkLst>
            <pc:docMk/>
            <pc:sldMk cId="1049327664" sldId="2144328415"/>
            <ac:spMk id="12" creationId="{FCBDB492-9443-3D4A-8E9D-B3CECB95DCD7}"/>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490562D7-96B4-4F60-B5C1-06DB33F19994}" dt="2023-01-13T02:14:28.406" v="66"/>
              <pc2:cmMkLst xmlns:pc2="http://schemas.microsoft.com/office/powerpoint/2019/9/main/command">
                <pc:docMk/>
                <pc:sldMk cId="1049327664" sldId="2144328415"/>
                <pc2:cmMk id="{387761CF-E1FA-4B2D-922F-94D1C0552583}"/>
              </pc2:cmMkLst>
            </pc226:cmChg>
          </p:ext>
        </pc:extLst>
      </pc:sldChg>
    </pc:docChg>
  </pc:docChgLst>
  <pc:docChgLst>
    <pc:chgData name="Jason Wiese" userId="4bff8d5b-7de6-4655-b397-69b0afc81113" providerId="ADAL" clId="{B17773D2-001C-47B3-9B86-E6D0FDFB8D4F}"/>
    <pc:docChg chg="undo custSel modSld">
      <pc:chgData name="Jason Wiese" userId="4bff8d5b-7de6-4655-b397-69b0afc81113" providerId="ADAL" clId="{B17773D2-001C-47B3-9B86-E6D0FDFB8D4F}" dt="2022-11-08T14:50:51.796" v="24" actId="1076"/>
      <pc:docMkLst>
        <pc:docMk/>
      </pc:docMkLst>
      <pc:sldChg chg="modSp mod">
        <pc:chgData name="Jason Wiese" userId="4bff8d5b-7de6-4655-b397-69b0afc81113" providerId="ADAL" clId="{B17773D2-001C-47B3-9B86-E6D0FDFB8D4F}" dt="2022-11-08T14:50:51.796" v="24" actId="1076"/>
        <pc:sldMkLst>
          <pc:docMk/>
          <pc:sldMk cId="3339377938" sldId="280"/>
        </pc:sldMkLst>
        <pc:picChg chg="mod">
          <ac:chgData name="Jason Wiese" userId="4bff8d5b-7de6-4655-b397-69b0afc81113" providerId="ADAL" clId="{B17773D2-001C-47B3-9B86-E6D0FDFB8D4F}" dt="2022-11-08T14:50:51.796" v="24" actId="1076"/>
          <ac:picMkLst>
            <pc:docMk/>
            <pc:sldMk cId="3339377938" sldId="280"/>
            <ac:picMk id="3" creationId="{3D43E26F-9802-CBC9-C741-DF3065C9810F}"/>
          </ac:picMkLst>
        </pc:picChg>
        <pc:picChg chg="mod">
          <ac:chgData name="Jason Wiese" userId="4bff8d5b-7de6-4655-b397-69b0afc81113" providerId="ADAL" clId="{B17773D2-001C-47B3-9B86-E6D0FDFB8D4F}" dt="2022-11-08T14:50:51.796" v="24" actId="1076"/>
          <ac:picMkLst>
            <pc:docMk/>
            <pc:sldMk cId="3339377938" sldId="280"/>
            <ac:picMk id="13" creationId="{DFE566F3-DEC9-EE85-A0A3-F540E56D128F}"/>
          </ac:picMkLst>
        </pc:picChg>
        <pc:picChg chg="mod">
          <ac:chgData name="Jason Wiese" userId="4bff8d5b-7de6-4655-b397-69b0afc81113" providerId="ADAL" clId="{B17773D2-001C-47B3-9B86-E6D0FDFB8D4F}" dt="2022-11-08T14:50:51.796" v="24" actId="1076"/>
          <ac:picMkLst>
            <pc:docMk/>
            <pc:sldMk cId="3339377938" sldId="280"/>
            <ac:picMk id="17" creationId="{613030F1-6F24-26D5-189B-2826889EAF13}"/>
          </ac:picMkLst>
        </pc:picChg>
        <pc:picChg chg="mod">
          <ac:chgData name="Jason Wiese" userId="4bff8d5b-7de6-4655-b397-69b0afc81113" providerId="ADAL" clId="{B17773D2-001C-47B3-9B86-E6D0FDFB8D4F}" dt="2022-11-08T14:50:51.796" v="24" actId="1076"/>
          <ac:picMkLst>
            <pc:docMk/>
            <pc:sldMk cId="3339377938" sldId="280"/>
            <ac:picMk id="42" creationId="{CBAC0D61-8E3A-476A-B2F9-F9773285016C}"/>
          </ac:picMkLst>
        </pc:picChg>
      </pc:sldChg>
      <pc:sldChg chg="modCm">
        <pc:chgData name="Jason Wiese" userId="4bff8d5b-7de6-4655-b397-69b0afc81113" providerId="ADAL" clId="{B17773D2-001C-47B3-9B86-E6D0FDFB8D4F}" dt="2022-11-08T14:46:29.715" v="1"/>
        <pc:sldMkLst>
          <pc:docMk/>
          <pc:sldMk cId="340718193" sldId="2144328269"/>
        </pc:sldMkLst>
      </pc:sldChg>
      <pc:sldChg chg="delCm">
        <pc:chgData name="Jason Wiese" userId="4bff8d5b-7de6-4655-b397-69b0afc81113" providerId="ADAL" clId="{B17773D2-001C-47B3-9B86-E6D0FDFB8D4F}" dt="2022-11-08T14:46:13.740" v="0"/>
        <pc:sldMkLst>
          <pc:docMk/>
          <pc:sldMk cId="3594872197" sldId="2144328419"/>
        </pc:sldMkLst>
      </pc:sldChg>
    </pc:docChg>
  </pc:docChgLst>
  <pc:docChgLst>
    <pc:chgData name="Reed Kiely" userId="768be38e-2fb5-40ce-925d-bd8e9d9e3c31" providerId="ADAL" clId="{614F3CE9-1A99-43DA-8D5D-0A1F30E7E40F}"/>
    <pc:docChg chg="undo custSel modSld">
      <pc:chgData name="Reed Kiely" userId="768be38e-2fb5-40ce-925d-bd8e9d9e3c31" providerId="ADAL" clId="{614F3CE9-1A99-43DA-8D5D-0A1F30E7E40F}" dt="2022-09-21T18:36:06.525" v="82" actId="313"/>
      <pc:docMkLst>
        <pc:docMk/>
      </pc:docMkLst>
      <pc:sldChg chg="addSp modSp mod">
        <pc:chgData name="Reed Kiely" userId="768be38e-2fb5-40ce-925d-bd8e9d9e3c31" providerId="ADAL" clId="{614F3CE9-1A99-43DA-8D5D-0A1F30E7E40F}" dt="2022-09-21T18:36:06.525" v="82" actId="313"/>
        <pc:sldMkLst>
          <pc:docMk/>
          <pc:sldMk cId="922178026" sldId="2144328397"/>
        </pc:sldMkLst>
        <pc:spChg chg="mod">
          <ac:chgData name="Reed Kiely" userId="768be38e-2fb5-40ce-925d-bd8e9d9e3c31" providerId="ADAL" clId="{614F3CE9-1A99-43DA-8D5D-0A1F30E7E40F}" dt="2022-09-21T18:35:19.777" v="11" actId="1076"/>
          <ac:spMkLst>
            <pc:docMk/>
            <pc:sldMk cId="922178026" sldId="2144328397"/>
            <ac:spMk id="2" creationId="{37ABDA8D-FCFA-5275-8930-50509482F3BD}"/>
          </ac:spMkLst>
        </pc:spChg>
        <pc:spChg chg="add mod">
          <ac:chgData name="Reed Kiely" userId="768be38e-2fb5-40ce-925d-bd8e9d9e3c31" providerId="ADAL" clId="{614F3CE9-1A99-43DA-8D5D-0A1F30E7E40F}" dt="2022-09-21T18:36:06.525" v="82" actId="313"/>
          <ac:spMkLst>
            <pc:docMk/>
            <pc:sldMk cId="922178026" sldId="2144328397"/>
            <ac:spMk id="3" creationId="{FC4CCA84-4E61-BF81-2DAB-E912C06A2CD3}"/>
          </ac:spMkLst>
        </pc:spChg>
        <pc:picChg chg="mod">
          <ac:chgData name="Reed Kiely" userId="768be38e-2fb5-40ce-925d-bd8e9d9e3c31" providerId="ADAL" clId="{614F3CE9-1A99-43DA-8D5D-0A1F30E7E40F}" dt="2022-09-21T18:35:19.777" v="11" actId="1076"/>
          <ac:picMkLst>
            <pc:docMk/>
            <pc:sldMk cId="922178026" sldId="2144328397"/>
            <ac:picMk id="13" creationId="{AD10E82C-A068-3775-4B86-0F47D68F5A61}"/>
          </ac:picMkLst>
        </pc:picChg>
        <pc:picChg chg="mod">
          <ac:chgData name="Reed Kiely" userId="768be38e-2fb5-40ce-925d-bd8e9d9e3c31" providerId="ADAL" clId="{614F3CE9-1A99-43DA-8D5D-0A1F30E7E40F}" dt="2022-09-21T18:35:19.777" v="11" actId="1076"/>
          <ac:picMkLst>
            <pc:docMk/>
            <pc:sldMk cId="922178026" sldId="2144328397"/>
            <ac:picMk id="17" creationId="{361B778F-D27D-59FE-A7E5-40BC2A2579D9}"/>
          </ac:picMkLst>
        </pc:picChg>
        <pc:picChg chg="mod">
          <ac:chgData name="Reed Kiely" userId="768be38e-2fb5-40ce-925d-bd8e9d9e3c31" providerId="ADAL" clId="{614F3CE9-1A99-43DA-8D5D-0A1F30E7E40F}" dt="2022-09-21T18:35:19.777" v="11" actId="1076"/>
          <ac:picMkLst>
            <pc:docMk/>
            <pc:sldMk cId="922178026" sldId="2144328397"/>
            <ac:picMk id="18" creationId="{724102E3-9154-C1BC-25C2-9782C33D5341}"/>
          </ac:picMkLst>
        </pc:picChg>
        <pc:picChg chg="mod">
          <ac:chgData name="Reed Kiely" userId="768be38e-2fb5-40ce-925d-bd8e9d9e3c31" providerId="ADAL" clId="{614F3CE9-1A99-43DA-8D5D-0A1F30E7E40F}" dt="2022-09-21T18:35:19.777" v="11" actId="1076"/>
          <ac:picMkLst>
            <pc:docMk/>
            <pc:sldMk cId="922178026" sldId="2144328397"/>
            <ac:picMk id="19" creationId="{0D32F376-F3FF-10F5-E338-71ED769A8382}"/>
          </ac:picMkLst>
        </pc:picChg>
        <pc:picChg chg="mod">
          <ac:chgData name="Reed Kiely" userId="768be38e-2fb5-40ce-925d-bd8e9d9e3c31" providerId="ADAL" clId="{614F3CE9-1A99-43DA-8D5D-0A1F30E7E40F}" dt="2022-09-21T18:35:19.777" v="11" actId="1076"/>
          <ac:picMkLst>
            <pc:docMk/>
            <pc:sldMk cId="922178026" sldId="2144328397"/>
            <ac:picMk id="22" creationId="{A4473B24-ACD0-070B-8617-1EDFEB40135E}"/>
          </ac:picMkLst>
        </pc:picChg>
        <pc:picChg chg="mod">
          <ac:chgData name="Reed Kiely" userId="768be38e-2fb5-40ce-925d-bd8e9d9e3c31" providerId="ADAL" clId="{614F3CE9-1A99-43DA-8D5D-0A1F30E7E40F}" dt="2022-09-21T18:35:19.777" v="11" actId="1076"/>
          <ac:picMkLst>
            <pc:docMk/>
            <pc:sldMk cId="922178026" sldId="2144328397"/>
            <ac:picMk id="23" creationId="{7A68F3D2-FA50-80D8-CB75-FD6327CC3ABC}"/>
          </ac:picMkLst>
        </pc:picChg>
        <pc:picChg chg="mod">
          <ac:chgData name="Reed Kiely" userId="768be38e-2fb5-40ce-925d-bd8e9d9e3c31" providerId="ADAL" clId="{614F3CE9-1A99-43DA-8D5D-0A1F30E7E40F}" dt="2022-09-21T18:35:19.777" v="11" actId="1076"/>
          <ac:picMkLst>
            <pc:docMk/>
            <pc:sldMk cId="922178026" sldId="2144328397"/>
            <ac:picMk id="26" creationId="{663C2055-BD14-F4FD-32EA-643682AA6BF8}"/>
          </ac:picMkLst>
        </pc:picChg>
        <pc:picChg chg="mod">
          <ac:chgData name="Reed Kiely" userId="768be38e-2fb5-40ce-925d-bd8e9d9e3c31" providerId="ADAL" clId="{614F3CE9-1A99-43DA-8D5D-0A1F30E7E40F}" dt="2022-09-21T18:35:19.777" v="11" actId="1076"/>
          <ac:picMkLst>
            <pc:docMk/>
            <pc:sldMk cId="922178026" sldId="2144328397"/>
            <ac:picMk id="31" creationId="{F907A30D-3130-155B-81F5-72662793B8F3}"/>
          </ac:picMkLst>
        </pc:picChg>
        <pc:picChg chg="mod">
          <ac:chgData name="Reed Kiely" userId="768be38e-2fb5-40ce-925d-bd8e9d9e3c31" providerId="ADAL" clId="{614F3CE9-1A99-43DA-8D5D-0A1F30E7E40F}" dt="2022-09-21T18:35:19.777" v="11" actId="1076"/>
          <ac:picMkLst>
            <pc:docMk/>
            <pc:sldMk cId="922178026" sldId="2144328397"/>
            <ac:picMk id="32" creationId="{D4D76289-C05C-C846-D90D-0D94445E8B5C}"/>
          </ac:picMkLst>
        </pc:picChg>
        <pc:picChg chg="mod">
          <ac:chgData name="Reed Kiely" userId="768be38e-2fb5-40ce-925d-bd8e9d9e3c31" providerId="ADAL" clId="{614F3CE9-1A99-43DA-8D5D-0A1F30E7E40F}" dt="2022-09-21T18:35:19.777" v="11" actId="1076"/>
          <ac:picMkLst>
            <pc:docMk/>
            <pc:sldMk cId="922178026" sldId="2144328397"/>
            <ac:picMk id="37" creationId="{3CB3146E-DAFC-DB06-AC11-C09A7B3AEF45}"/>
          </ac:picMkLst>
        </pc:picChg>
        <pc:picChg chg="mod">
          <ac:chgData name="Reed Kiely" userId="768be38e-2fb5-40ce-925d-bd8e9d9e3c31" providerId="ADAL" clId="{614F3CE9-1A99-43DA-8D5D-0A1F30E7E40F}" dt="2022-09-21T18:35:19.777" v="11" actId="1076"/>
          <ac:picMkLst>
            <pc:docMk/>
            <pc:sldMk cId="922178026" sldId="2144328397"/>
            <ac:picMk id="38" creationId="{9E320C50-03B8-FF5A-ABB8-7B85846E61C5}"/>
          </ac:picMkLst>
        </pc:picChg>
        <pc:picChg chg="mod">
          <ac:chgData name="Reed Kiely" userId="768be38e-2fb5-40ce-925d-bd8e9d9e3c31" providerId="ADAL" clId="{614F3CE9-1A99-43DA-8D5D-0A1F30E7E40F}" dt="2022-09-21T18:35:19.777" v="11" actId="1076"/>
          <ac:picMkLst>
            <pc:docMk/>
            <pc:sldMk cId="922178026" sldId="2144328397"/>
            <ac:picMk id="39" creationId="{CE091BD8-0E1F-AD27-EE2A-66EB54E815FE}"/>
          </ac:picMkLst>
        </pc:picChg>
        <pc:picChg chg="mod">
          <ac:chgData name="Reed Kiely" userId="768be38e-2fb5-40ce-925d-bd8e9d9e3c31" providerId="ADAL" clId="{614F3CE9-1A99-43DA-8D5D-0A1F30E7E40F}" dt="2022-09-21T18:35:19.777" v="11" actId="1076"/>
          <ac:picMkLst>
            <pc:docMk/>
            <pc:sldMk cId="922178026" sldId="2144328397"/>
            <ac:picMk id="40" creationId="{64A75AD0-E2BE-EB4D-1151-DD54BCFB6D42}"/>
          </ac:picMkLst>
        </pc:picChg>
        <pc:picChg chg="mod">
          <ac:chgData name="Reed Kiely" userId="768be38e-2fb5-40ce-925d-bd8e9d9e3c31" providerId="ADAL" clId="{614F3CE9-1A99-43DA-8D5D-0A1F30E7E40F}" dt="2022-09-21T18:35:19.777" v="11" actId="1076"/>
          <ac:picMkLst>
            <pc:docMk/>
            <pc:sldMk cId="922178026" sldId="2144328397"/>
            <ac:picMk id="41" creationId="{A4BD41E0-D15C-25ED-02D4-A074EBB0A74B}"/>
          </ac:picMkLst>
        </pc:picChg>
        <pc:picChg chg="mod">
          <ac:chgData name="Reed Kiely" userId="768be38e-2fb5-40ce-925d-bd8e9d9e3c31" providerId="ADAL" clId="{614F3CE9-1A99-43DA-8D5D-0A1F30E7E40F}" dt="2022-09-21T18:35:19.777" v="11" actId="1076"/>
          <ac:picMkLst>
            <pc:docMk/>
            <pc:sldMk cId="922178026" sldId="2144328397"/>
            <ac:picMk id="42" creationId="{5AE64FC6-D812-289D-6659-2239DB11037A}"/>
          </ac:picMkLst>
        </pc:picChg>
        <pc:picChg chg="mod">
          <ac:chgData name="Reed Kiely" userId="768be38e-2fb5-40ce-925d-bd8e9d9e3c31" providerId="ADAL" clId="{614F3CE9-1A99-43DA-8D5D-0A1F30E7E40F}" dt="2022-09-21T18:35:19.777" v="11" actId="1076"/>
          <ac:picMkLst>
            <pc:docMk/>
            <pc:sldMk cId="922178026" sldId="2144328397"/>
            <ac:picMk id="43" creationId="{8B9788E0-2EAE-0D3A-C2E5-0FFC7FAAC1E5}"/>
          </ac:picMkLst>
        </pc:picChg>
        <pc:picChg chg="mod">
          <ac:chgData name="Reed Kiely" userId="768be38e-2fb5-40ce-925d-bd8e9d9e3c31" providerId="ADAL" clId="{614F3CE9-1A99-43DA-8D5D-0A1F30E7E40F}" dt="2022-09-21T18:35:19.777" v="11" actId="1076"/>
          <ac:picMkLst>
            <pc:docMk/>
            <pc:sldMk cId="922178026" sldId="2144328397"/>
            <ac:picMk id="44" creationId="{76D410D3-C097-0EE5-DFA4-4DEA0E9D2D24}"/>
          </ac:picMkLst>
        </pc:picChg>
      </pc:sldChg>
    </pc:docChg>
  </pc:docChgLst>
  <pc:docChgLst>
    <pc:chgData name="Leah Montner Dixon" userId="d5b2ae9e-9213-4442-b7df-4db8cbe51e5d" providerId="ADAL" clId="{B93485DD-C0FF-4B61-A348-7C1F60B8F45C}"/>
    <pc:docChg chg="custSel modSld sldOrd">
      <pc:chgData name="Leah Montner Dixon" userId="d5b2ae9e-9213-4442-b7df-4db8cbe51e5d" providerId="ADAL" clId="{B93485DD-C0FF-4B61-A348-7C1F60B8F45C}" dt="2022-11-08T20:24:33.793" v="20" actId="313"/>
      <pc:docMkLst>
        <pc:docMk/>
      </pc:docMkLst>
      <pc:sldChg chg="ord">
        <pc:chgData name="Leah Montner Dixon" userId="d5b2ae9e-9213-4442-b7df-4db8cbe51e5d" providerId="ADAL" clId="{B93485DD-C0FF-4B61-A348-7C1F60B8F45C}" dt="2022-11-08T20:24:21.215" v="17"/>
        <pc:sldMkLst>
          <pc:docMk/>
          <pc:sldMk cId="1664133156" sldId="2144328190"/>
        </pc:sldMkLst>
      </pc:sldChg>
      <pc:sldChg chg="mod">
        <pc:chgData name="Leah Montner Dixon" userId="d5b2ae9e-9213-4442-b7df-4db8cbe51e5d" providerId="ADAL" clId="{B93485DD-C0FF-4B61-A348-7C1F60B8F45C}" dt="2022-11-08T19:40:38.674" v="7" actId="27918"/>
        <pc:sldMkLst>
          <pc:docMk/>
          <pc:sldMk cId="860448496" sldId="2144328242"/>
        </pc:sldMkLst>
      </pc:sldChg>
      <pc:sldChg chg="mod">
        <pc:chgData name="Leah Montner Dixon" userId="d5b2ae9e-9213-4442-b7df-4db8cbe51e5d" providerId="ADAL" clId="{B93485DD-C0FF-4B61-A348-7C1F60B8F45C}" dt="2022-11-08T19:40:29.821" v="4" actId="27918"/>
        <pc:sldMkLst>
          <pc:docMk/>
          <pc:sldMk cId="1761620113" sldId="2144328243"/>
        </pc:sldMkLst>
      </pc:sldChg>
      <pc:sldChg chg="modSp mod">
        <pc:chgData name="Leah Montner Dixon" userId="d5b2ae9e-9213-4442-b7df-4db8cbe51e5d" providerId="ADAL" clId="{B93485DD-C0FF-4B61-A348-7C1F60B8F45C}" dt="2022-11-08T19:39:26.584" v="0" actId="20577"/>
        <pc:sldMkLst>
          <pc:docMk/>
          <pc:sldMk cId="2024728795" sldId="2144328322"/>
        </pc:sldMkLst>
        <pc:spChg chg="mod">
          <ac:chgData name="Leah Montner Dixon" userId="d5b2ae9e-9213-4442-b7df-4db8cbe51e5d" providerId="ADAL" clId="{B93485DD-C0FF-4B61-A348-7C1F60B8F45C}" dt="2022-11-08T19:39:26.584" v="0" actId="20577"/>
          <ac:spMkLst>
            <pc:docMk/>
            <pc:sldMk cId="2024728795" sldId="2144328322"/>
            <ac:spMk id="21" creationId="{399040BA-060C-BFF9-2088-E78804ACED3D}"/>
          </ac:spMkLst>
        </pc:spChg>
      </pc:sldChg>
      <pc:sldChg chg="modSp mod">
        <pc:chgData name="Leah Montner Dixon" userId="d5b2ae9e-9213-4442-b7df-4db8cbe51e5d" providerId="ADAL" clId="{B93485DD-C0FF-4B61-A348-7C1F60B8F45C}" dt="2022-11-08T20:24:33.793" v="20" actId="313"/>
        <pc:sldMkLst>
          <pc:docMk/>
          <pc:sldMk cId="4284012108" sldId="2144328377"/>
        </pc:sldMkLst>
        <pc:spChg chg="mod">
          <ac:chgData name="Leah Montner Dixon" userId="d5b2ae9e-9213-4442-b7df-4db8cbe51e5d" providerId="ADAL" clId="{B93485DD-C0FF-4B61-A348-7C1F60B8F45C}" dt="2022-11-08T20:24:33.793" v="20" actId="313"/>
          <ac:spMkLst>
            <pc:docMk/>
            <pc:sldMk cId="4284012108" sldId="2144328377"/>
            <ac:spMk id="12" creationId="{FCBDB492-9443-3D4A-8E9D-B3CECB95DCD7}"/>
          </ac:spMkLst>
        </pc:spChg>
      </pc:sldChg>
    </pc:docChg>
  </pc:docChgLst>
  <pc:docChgLst>
    <pc:chgData name="Jason Wiese" userId="4bff8d5b-7de6-4655-b397-69b0afc81113" providerId="ADAL" clId="{1A81DA57-8A9D-4D24-AFD4-96772C97D489}"/>
    <pc:docChg chg="undo redo custSel addSld delSld modSld">
      <pc:chgData name="Jason Wiese" userId="4bff8d5b-7de6-4655-b397-69b0afc81113" providerId="ADAL" clId="{1A81DA57-8A9D-4D24-AFD4-96772C97D489}" dt="2022-09-20T07:28:15.154" v="1239" actId="20577"/>
      <pc:docMkLst>
        <pc:docMk/>
      </pc:docMkLst>
      <pc:sldChg chg="addSp modSp">
        <pc:chgData name="Jason Wiese" userId="4bff8d5b-7de6-4655-b397-69b0afc81113" providerId="ADAL" clId="{1A81DA57-8A9D-4D24-AFD4-96772C97D489}" dt="2022-09-20T06:08:03.414" v="203"/>
        <pc:sldMkLst>
          <pc:docMk/>
          <pc:sldMk cId="3339377938" sldId="280"/>
        </pc:sldMkLst>
        <pc:spChg chg="add mod">
          <ac:chgData name="Jason Wiese" userId="4bff8d5b-7de6-4655-b397-69b0afc81113" providerId="ADAL" clId="{1A81DA57-8A9D-4D24-AFD4-96772C97D489}" dt="2022-09-20T06:08:03.414" v="203"/>
          <ac:spMkLst>
            <pc:docMk/>
            <pc:sldMk cId="3339377938" sldId="280"/>
            <ac:spMk id="2" creationId="{FDCF53F5-D6C4-CE22-6368-41148B7AF0F1}"/>
          </ac:spMkLst>
        </pc:spChg>
      </pc:sldChg>
      <pc:sldChg chg="del">
        <pc:chgData name="Jason Wiese" userId="4bff8d5b-7de6-4655-b397-69b0afc81113" providerId="ADAL" clId="{1A81DA57-8A9D-4D24-AFD4-96772C97D489}" dt="2022-09-20T06:00:32.543" v="147" actId="47"/>
        <pc:sldMkLst>
          <pc:docMk/>
          <pc:sldMk cId="2693591994" sldId="2144327538"/>
        </pc:sldMkLst>
      </pc:sldChg>
      <pc:sldChg chg="addSp modSp">
        <pc:chgData name="Jason Wiese" userId="4bff8d5b-7de6-4655-b397-69b0afc81113" providerId="ADAL" clId="{1A81DA57-8A9D-4D24-AFD4-96772C97D489}" dt="2022-09-20T06:07:38.627" v="202"/>
        <pc:sldMkLst>
          <pc:docMk/>
          <pc:sldMk cId="426599055" sldId="2144328157"/>
        </pc:sldMkLst>
        <pc:spChg chg="add mod">
          <ac:chgData name="Jason Wiese" userId="4bff8d5b-7de6-4655-b397-69b0afc81113" providerId="ADAL" clId="{1A81DA57-8A9D-4D24-AFD4-96772C97D489}" dt="2022-09-20T06:07:38.627" v="202"/>
          <ac:spMkLst>
            <pc:docMk/>
            <pc:sldMk cId="426599055" sldId="2144328157"/>
            <ac:spMk id="2" creationId="{1B4150FD-BB0E-234B-DE39-E82098B493FB}"/>
          </ac:spMkLst>
        </pc:spChg>
      </pc:sldChg>
      <pc:sldChg chg="addSp modSp mod">
        <pc:chgData name="Jason Wiese" userId="4bff8d5b-7de6-4655-b397-69b0afc81113" providerId="ADAL" clId="{1A81DA57-8A9D-4D24-AFD4-96772C97D489}" dt="2022-09-20T07:20:04.410" v="1111" actId="404"/>
        <pc:sldMkLst>
          <pc:docMk/>
          <pc:sldMk cId="1664133156" sldId="2144328190"/>
        </pc:sldMkLst>
        <pc:spChg chg="add mod">
          <ac:chgData name="Jason Wiese" userId="4bff8d5b-7de6-4655-b397-69b0afc81113" providerId="ADAL" clId="{1A81DA57-8A9D-4D24-AFD4-96772C97D489}" dt="2022-09-20T07:20:04.410" v="1111" actId="404"/>
          <ac:spMkLst>
            <pc:docMk/>
            <pc:sldMk cId="1664133156" sldId="2144328190"/>
            <ac:spMk id="2" creationId="{B3AE48FD-7140-9A1C-A196-BEF698DC4C09}"/>
          </ac:spMkLst>
        </pc:spChg>
      </pc:sldChg>
      <pc:sldChg chg="del">
        <pc:chgData name="Jason Wiese" userId="4bff8d5b-7de6-4655-b397-69b0afc81113" providerId="ADAL" clId="{1A81DA57-8A9D-4D24-AFD4-96772C97D489}" dt="2022-09-20T06:07:15.512" v="200" actId="47"/>
        <pc:sldMkLst>
          <pc:docMk/>
          <pc:sldMk cId="2411589093" sldId="2144328208"/>
        </pc:sldMkLst>
      </pc:sldChg>
      <pc:sldChg chg="del">
        <pc:chgData name="Jason Wiese" userId="4bff8d5b-7de6-4655-b397-69b0afc81113" providerId="ADAL" clId="{1A81DA57-8A9D-4D24-AFD4-96772C97D489}" dt="2022-09-20T06:00:32.543" v="147" actId="47"/>
        <pc:sldMkLst>
          <pc:docMk/>
          <pc:sldMk cId="4119179845" sldId="2144328233"/>
        </pc:sldMkLst>
      </pc:sldChg>
      <pc:sldChg chg="del">
        <pc:chgData name="Jason Wiese" userId="4bff8d5b-7de6-4655-b397-69b0afc81113" providerId="ADAL" clId="{1A81DA57-8A9D-4D24-AFD4-96772C97D489}" dt="2022-09-20T06:00:32.543" v="147" actId="47"/>
        <pc:sldMkLst>
          <pc:docMk/>
          <pc:sldMk cId="825005324" sldId="2144328235"/>
        </pc:sldMkLst>
      </pc:sldChg>
      <pc:sldChg chg="del">
        <pc:chgData name="Jason Wiese" userId="4bff8d5b-7de6-4655-b397-69b0afc81113" providerId="ADAL" clId="{1A81DA57-8A9D-4D24-AFD4-96772C97D489}" dt="2022-09-20T06:00:32.543" v="147" actId="47"/>
        <pc:sldMkLst>
          <pc:docMk/>
          <pc:sldMk cId="2991057846" sldId="2144328238"/>
        </pc:sldMkLst>
      </pc:sldChg>
      <pc:sldChg chg="addSp delSp modSp mod">
        <pc:chgData name="Jason Wiese" userId="4bff8d5b-7de6-4655-b397-69b0afc81113" providerId="ADAL" clId="{1A81DA57-8A9D-4D24-AFD4-96772C97D489}" dt="2022-09-20T07:27:16.496" v="1218" actId="20577"/>
        <pc:sldMkLst>
          <pc:docMk/>
          <pc:sldMk cId="860448496" sldId="2144328242"/>
        </pc:sldMkLst>
        <pc:spChg chg="add del mod">
          <ac:chgData name="Jason Wiese" userId="4bff8d5b-7de6-4655-b397-69b0afc81113" providerId="ADAL" clId="{1A81DA57-8A9D-4D24-AFD4-96772C97D489}" dt="2022-09-20T07:23:55.799" v="1159" actId="478"/>
          <ac:spMkLst>
            <pc:docMk/>
            <pc:sldMk cId="860448496" sldId="2144328242"/>
            <ac:spMk id="2" creationId="{657FD0F0-1981-E60D-1800-E1122A509F32}"/>
          </ac:spMkLst>
        </pc:spChg>
        <pc:spChg chg="add mod">
          <ac:chgData name="Jason Wiese" userId="4bff8d5b-7de6-4655-b397-69b0afc81113" providerId="ADAL" clId="{1A81DA57-8A9D-4D24-AFD4-96772C97D489}" dt="2022-09-20T07:27:16.496" v="1218" actId="20577"/>
          <ac:spMkLst>
            <pc:docMk/>
            <pc:sldMk cId="860448496" sldId="2144328242"/>
            <ac:spMk id="3" creationId="{F74501D6-18C1-675E-8F7F-E03AD206660F}"/>
          </ac:spMkLst>
        </pc:spChg>
      </pc:sldChg>
      <pc:sldChg chg="addSp delSp modSp mod">
        <pc:chgData name="Jason Wiese" userId="4bff8d5b-7de6-4655-b397-69b0afc81113" providerId="ADAL" clId="{1A81DA57-8A9D-4D24-AFD4-96772C97D489}" dt="2022-09-20T07:27:34.257" v="1219"/>
        <pc:sldMkLst>
          <pc:docMk/>
          <pc:sldMk cId="1761620113" sldId="2144328243"/>
        </pc:sldMkLst>
        <pc:spChg chg="add del mod">
          <ac:chgData name="Jason Wiese" userId="4bff8d5b-7de6-4655-b397-69b0afc81113" providerId="ADAL" clId="{1A81DA57-8A9D-4D24-AFD4-96772C97D489}" dt="2022-09-20T07:23:50.330" v="1158" actId="478"/>
          <ac:spMkLst>
            <pc:docMk/>
            <pc:sldMk cId="1761620113" sldId="2144328243"/>
            <ac:spMk id="2" creationId="{A74B2A8A-3F1C-807F-A205-32AFCC1BBF8B}"/>
          </ac:spMkLst>
        </pc:spChg>
        <pc:spChg chg="add mod">
          <ac:chgData name="Jason Wiese" userId="4bff8d5b-7de6-4655-b397-69b0afc81113" providerId="ADAL" clId="{1A81DA57-8A9D-4D24-AFD4-96772C97D489}" dt="2022-09-20T07:27:34.257" v="1219"/>
          <ac:spMkLst>
            <pc:docMk/>
            <pc:sldMk cId="1761620113" sldId="2144328243"/>
            <ac:spMk id="3" creationId="{DB6420D4-2E3C-D6D1-35BF-2A0023669FAD}"/>
          </ac:spMkLst>
        </pc:spChg>
      </pc:sldChg>
      <pc:sldChg chg="addSp delSp modSp mod">
        <pc:chgData name="Jason Wiese" userId="4bff8d5b-7de6-4655-b397-69b0afc81113" providerId="ADAL" clId="{1A81DA57-8A9D-4D24-AFD4-96772C97D489}" dt="2022-09-20T07:27:40.071" v="1220"/>
        <pc:sldMkLst>
          <pc:docMk/>
          <pc:sldMk cId="1912248603" sldId="2144328244"/>
        </pc:sldMkLst>
        <pc:spChg chg="add del mod">
          <ac:chgData name="Jason Wiese" userId="4bff8d5b-7de6-4655-b397-69b0afc81113" providerId="ADAL" clId="{1A81DA57-8A9D-4D24-AFD4-96772C97D489}" dt="2022-09-20T07:23:45.663" v="1157" actId="478"/>
          <ac:spMkLst>
            <pc:docMk/>
            <pc:sldMk cId="1912248603" sldId="2144328244"/>
            <ac:spMk id="2" creationId="{5EC827A1-59B4-D79F-518C-1F4C0A4760C1}"/>
          </ac:spMkLst>
        </pc:spChg>
        <pc:spChg chg="add mod">
          <ac:chgData name="Jason Wiese" userId="4bff8d5b-7de6-4655-b397-69b0afc81113" providerId="ADAL" clId="{1A81DA57-8A9D-4D24-AFD4-96772C97D489}" dt="2022-09-20T07:27:40.071" v="1220"/>
          <ac:spMkLst>
            <pc:docMk/>
            <pc:sldMk cId="1912248603" sldId="2144328244"/>
            <ac:spMk id="3" creationId="{886ADC88-AB25-D592-4ECF-5C878903285B}"/>
          </ac:spMkLst>
        </pc:spChg>
      </pc:sldChg>
      <pc:sldChg chg="add del">
        <pc:chgData name="Jason Wiese" userId="4bff8d5b-7de6-4655-b397-69b0afc81113" providerId="ADAL" clId="{1A81DA57-8A9D-4D24-AFD4-96772C97D489}" dt="2022-09-20T06:07:14.200" v="199" actId="47"/>
        <pc:sldMkLst>
          <pc:docMk/>
          <pc:sldMk cId="388597067" sldId="2144328245"/>
        </pc:sldMkLst>
      </pc:sldChg>
      <pc:sldChg chg="del">
        <pc:chgData name="Jason Wiese" userId="4bff8d5b-7de6-4655-b397-69b0afc81113" providerId="ADAL" clId="{1A81DA57-8A9D-4D24-AFD4-96772C97D489}" dt="2022-09-20T06:00:32.543" v="147" actId="47"/>
        <pc:sldMkLst>
          <pc:docMk/>
          <pc:sldMk cId="634510942" sldId="2144328246"/>
        </pc:sldMkLst>
      </pc:sldChg>
      <pc:sldChg chg="addSp modSp del mod">
        <pc:chgData name="Jason Wiese" userId="4bff8d5b-7de6-4655-b397-69b0afc81113" providerId="ADAL" clId="{1A81DA57-8A9D-4D24-AFD4-96772C97D489}" dt="2022-09-20T07:10:15.130" v="1007" actId="47"/>
        <pc:sldMkLst>
          <pc:docMk/>
          <pc:sldMk cId="4021993604" sldId="2144328247"/>
        </pc:sldMkLst>
        <pc:spChg chg="add mod">
          <ac:chgData name="Jason Wiese" userId="4bff8d5b-7de6-4655-b397-69b0afc81113" providerId="ADAL" clId="{1A81DA57-8A9D-4D24-AFD4-96772C97D489}" dt="2022-09-20T07:04:05.506" v="471" actId="1038"/>
          <ac:spMkLst>
            <pc:docMk/>
            <pc:sldMk cId="4021993604" sldId="2144328247"/>
            <ac:spMk id="2" creationId="{ABDC5C75-0703-A3D8-9CAC-FD84B520D3B6}"/>
          </ac:spMkLst>
        </pc:spChg>
        <pc:spChg chg="mod">
          <ac:chgData name="Jason Wiese" userId="4bff8d5b-7de6-4655-b397-69b0afc81113" providerId="ADAL" clId="{1A81DA57-8A9D-4D24-AFD4-96772C97D489}" dt="2022-09-20T07:02:30.742" v="383" actId="208"/>
          <ac:spMkLst>
            <pc:docMk/>
            <pc:sldMk cId="4021993604" sldId="2144328247"/>
            <ac:spMk id="32" creationId="{430194F3-C521-F8A2-BB49-89AA7CE24E20}"/>
          </ac:spMkLst>
        </pc:spChg>
        <pc:spChg chg="mod">
          <ac:chgData name="Jason Wiese" userId="4bff8d5b-7de6-4655-b397-69b0afc81113" providerId="ADAL" clId="{1A81DA57-8A9D-4D24-AFD4-96772C97D489}" dt="2022-09-20T07:02:19.349" v="382" actId="208"/>
          <ac:spMkLst>
            <pc:docMk/>
            <pc:sldMk cId="4021993604" sldId="2144328247"/>
            <ac:spMk id="34" creationId="{E847C6F0-C942-3E92-606B-D2C8BF340CC5}"/>
          </ac:spMkLst>
        </pc:spChg>
      </pc:sldChg>
      <pc:sldChg chg="addSp modSp mod">
        <pc:chgData name="Jason Wiese" userId="4bff8d5b-7de6-4655-b397-69b0afc81113" providerId="ADAL" clId="{1A81DA57-8A9D-4D24-AFD4-96772C97D489}" dt="2022-09-20T07:28:15.154" v="1239" actId="20577"/>
        <pc:sldMkLst>
          <pc:docMk/>
          <pc:sldMk cId="254846175" sldId="2144328251"/>
        </pc:sldMkLst>
        <pc:spChg chg="add mod">
          <ac:chgData name="Jason Wiese" userId="4bff8d5b-7de6-4655-b397-69b0afc81113" providerId="ADAL" clId="{1A81DA57-8A9D-4D24-AFD4-96772C97D489}" dt="2022-09-20T07:28:15.154" v="1239" actId="20577"/>
          <ac:spMkLst>
            <pc:docMk/>
            <pc:sldMk cId="254846175" sldId="2144328251"/>
            <ac:spMk id="2" creationId="{FFB467E4-5EB2-17C4-5F89-80CF70288F4C}"/>
          </ac:spMkLst>
        </pc:spChg>
      </pc:sldChg>
      <pc:sldChg chg="addSp modSp mod">
        <pc:chgData name="Jason Wiese" userId="4bff8d5b-7de6-4655-b397-69b0afc81113" providerId="ADAL" clId="{1A81DA57-8A9D-4D24-AFD4-96772C97D489}" dt="2022-09-20T06:54:34.066" v="324" actId="207"/>
        <pc:sldMkLst>
          <pc:docMk/>
          <pc:sldMk cId="3824989742" sldId="2144328292"/>
        </pc:sldMkLst>
        <pc:spChg chg="add mod">
          <ac:chgData name="Jason Wiese" userId="4bff8d5b-7de6-4655-b397-69b0afc81113" providerId="ADAL" clId="{1A81DA57-8A9D-4D24-AFD4-96772C97D489}" dt="2022-09-20T06:54:34.066" v="324" actId="207"/>
          <ac:spMkLst>
            <pc:docMk/>
            <pc:sldMk cId="3824989742" sldId="2144328292"/>
            <ac:spMk id="2" creationId="{FE5B3C84-7934-A885-6925-B36CD21A07B0}"/>
          </ac:spMkLst>
        </pc:spChg>
      </pc:sldChg>
      <pc:sldChg chg="del">
        <pc:chgData name="Jason Wiese" userId="4bff8d5b-7de6-4655-b397-69b0afc81113" providerId="ADAL" clId="{1A81DA57-8A9D-4D24-AFD4-96772C97D489}" dt="2022-09-20T06:00:32.543" v="147" actId="47"/>
        <pc:sldMkLst>
          <pc:docMk/>
          <pc:sldMk cId="3160415923" sldId="2144328295"/>
        </pc:sldMkLst>
      </pc:sldChg>
      <pc:sldChg chg="addSp delSp modSp mod">
        <pc:chgData name="Jason Wiese" userId="4bff8d5b-7de6-4655-b397-69b0afc81113" providerId="ADAL" clId="{1A81DA57-8A9D-4D24-AFD4-96772C97D489}" dt="2022-09-20T07:26:55.092" v="1197" actId="404"/>
        <pc:sldMkLst>
          <pc:docMk/>
          <pc:sldMk cId="1024266149" sldId="2144328316"/>
        </pc:sldMkLst>
        <pc:spChg chg="add del mod">
          <ac:chgData name="Jason Wiese" userId="4bff8d5b-7de6-4655-b397-69b0afc81113" providerId="ADAL" clId="{1A81DA57-8A9D-4D24-AFD4-96772C97D489}" dt="2022-09-20T07:26:55.092" v="1197" actId="404"/>
          <ac:spMkLst>
            <pc:docMk/>
            <pc:sldMk cId="1024266149" sldId="2144328316"/>
            <ac:spMk id="10" creationId="{AD70A2A5-47C2-3F8D-BA6A-8D073B4BF285}"/>
          </ac:spMkLst>
        </pc:spChg>
        <pc:picChg chg="add del mod">
          <ac:chgData name="Jason Wiese" userId="4bff8d5b-7de6-4655-b397-69b0afc81113" providerId="ADAL" clId="{1A81DA57-8A9D-4D24-AFD4-96772C97D489}" dt="2022-09-20T07:25:59.841" v="1168" actId="478"/>
          <ac:picMkLst>
            <pc:docMk/>
            <pc:sldMk cId="1024266149" sldId="2144328316"/>
            <ac:picMk id="12" creationId="{84FD6CDB-458E-B871-C3C4-C38E29E6EE9F}"/>
          </ac:picMkLst>
        </pc:picChg>
      </pc:sldChg>
      <pc:sldChg chg="addSp modSp">
        <pc:chgData name="Jason Wiese" userId="4bff8d5b-7de6-4655-b397-69b0afc81113" providerId="ADAL" clId="{1A81DA57-8A9D-4D24-AFD4-96772C97D489}" dt="2022-09-20T07:27:52.236" v="1223"/>
        <pc:sldMkLst>
          <pc:docMk/>
          <pc:sldMk cId="2703557760" sldId="2144328317"/>
        </pc:sldMkLst>
        <pc:spChg chg="add mod">
          <ac:chgData name="Jason Wiese" userId="4bff8d5b-7de6-4655-b397-69b0afc81113" providerId="ADAL" clId="{1A81DA57-8A9D-4D24-AFD4-96772C97D489}" dt="2022-09-20T07:27:52.236" v="1223"/>
          <ac:spMkLst>
            <pc:docMk/>
            <pc:sldMk cId="2703557760" sldId="2144328317"/>
            <ac:spMk id="2" creationId="{F85F66B4-0A40-75DE-44E3-154DEB7CF4CE}"/>
          </ac:spMkLst>
        </pc:spChg>
      </pc:sldChg>
      <pc:sldChg chg="addSp modSp">
        <pc:chgData name="Jason Wiese" userId="4bff8d5b-7de6-4655-b397-69b0afc81113" providerId="ADAL" clId="{1A81DA57-8A9D-4D24-AFD4-96772C97D489}" dt="2022-09-20T07:27:55.287" v="1224"/>
        <pc:sldMkLst>
          <pc:docMk/>
          <pc:sldMk cId="3630622810" sldId="2144328318"/>
        </pc:sldMkLst>
        <pc:spChg chg="add mod">
          <ac:chgData name="Jason Wiese" userId="4bff8d5b-7de6-4655-b397-69b0afc81113" providerId="ADAL" clId="{1A81DA57-8A9D-4D24-AFD4-96772C97D489}" dt="2022-09-20T07:27:55.287" v="1224"/>
          <ac:spMkLst>
            <pc:docMk/>
            <pc:sldMk cId="3630622810" sldId="2144328318"/>
            <ac:spMk id="2" creationId="{45CBD86B-173F-F43F-52E9-7A733319EC28}"/>
          </ac:spMkLst>
        </pc:spChg>
      </pc:sldChg>
      <pc:sldChg chg="addSp modSp mod">
        <pc:chgData name="Jason Wiese" userId="4bff8d5b-7de6-4655-b397-69b0afc81113" providerId="ADAL" clId="{1A81DA57-8A9D-4D24-AFD4-96772C97D489}" dt="2022-09-20T07:28:07.758" v="1230" actId="20577"/>
        <pc:sldMkLst>
          <pc:docMk/>
          <pc:sldMk cId="1454193786" sldId="2144328323"/>
        </pc:sldMkLst>
        <pc:spChg chg="add mod">
          <ac:chgData name="Jason Wiese" userId="4bff8d5b-7de6-4655-b397-69b0afc81113" providerId="ADAL" clId="{1A81DA57-8A9D-4D24-AFD4-96772C97D489}" dt="2022-09-20T07:28:07.758" v="1230" actId="20577"/>
          <ac:spMkLst>
            <pc:docMk/>
            <pc:sldMk cId="1454193786" sldId="2144328323"/>
            <ac:spMk id="3" creationId="{02C57636-956D-C8CC-C481-59533E89FE62}"/>
          </ac:spMkLst>
        </pc:spChg>
      </pc:sldChg>
      <pc:sldChg chg="del">
        <pc:chgData name="Jason Wiese" userId="4bff8d5b-7de6-4655-b397-69b0afc81113" providerId="ADAL" clId="{1A81DA57-8A9D-4D24-AFD4-96772C97D489}" dt="2022-09-20T06:00:32.543" v="147" actId="47"/>
        <pc:sldMkLst>
          <pc:docMk/>
          <pc:sldMk cId="2000696538" sldId="2144328327"/>
        </pc:sldMkLst>
      </pc:sldChg>
      <pc:sldChg chg="del">
        <pc:chgData name="Jason Wiese" userId="4bff8d5b-7de6-4655-b397-69b0afc81113" providerId="ADAL" clId="{1A81DA57-8A9D-4D24-AFD4-96772C97D489}" dt="2022-09-20T06:00:32.543" v="147" actId="47"/>
        <pc:sldMkLst>
          <pc:docMk/>
          <pc:sldMk cId="2737937539" sldId="2144328334"/>
        </pc:sldMkLst>
      </pc:sldChg>
      <pc:sldChg chg="del">
        <pc:chgData name="Jason Wiese" userId="4bff8d5b-7de6-4655-b397-69b0afc81113" providerId="ADAL" clId="{1A81DA57-8A9D-4D24-AFD4-96772C97D489}" dt="2022-09-20T06:00:32.543" v="147" actId="47"/>
        <pc:sldMkLst>
          <pc:docMk/>
          <pc:sldMk cId="3391809440" sldId="2144328338"/>
        </pc:sldMkLst>
      </pc:sldChg>
      <pc:sldChg chg="modSp mod">
        <pc:chgData name="Jason Wiese" userId="4bff8d5b-7de6-4655-b397-69b0afc81113" providerId="ADAL" clId="{1A81DA57-8A9D-4D24-AFD4-96772C97D489}" dt="2022-09-20T05:59:39.319" v="146" actId="6549"/>
        <pc:sldMkLst>
          <pc:docMk/>
          <pc:sldMk cId="1637542218" sldId="2144328341"/>
        </pc:sldMkLst>
        <pc:spChg chg="mod">
          <ac:chgData name="Jason Wiese" userId="4bff8d5b-7de6-4655-b397-69b0afc81113" providerId="ADAL" clId="{1A81DA57-8A9D-4D24-AFD4-96772C97D489}" dt="2022-09-20T05:59:39.319" v="146" actId="6549"/>
          <ac:spMkLst>
            <pc:docMk/>
            <pc:sldMk cId="1637542218" sldId="2144328341"/>
            <ac:spMk id="12" creationId="{FCBDB492-9443-3D4A-8E9D-B3CECB95DCD7}"/>
          </ac:spMkLst>
        </pc:spChg>
      </pc:sldChg>
      <pc:sldChg chg="add del">
        <pc:chgData name="Jason Wiese" userId="4bff8d5b-7de6-4655-b397-69b0afc81113" providerId="ADAL" clId="{1A81DA57-8A9D-4D24-AFD4-96772C97D489}" dt="2022-09-20T06:07:13.380" v="198" actId="47"/>
        <pc:sldMkLst>
          <pc:docMk/>
          <pc:sldMk cId="3143717800" sldId="2144328350"/>
        </pc:sldMkLst>
      </pc:sldChg>
      <pc:sldChg chg="del">
        <pc:chgData name="Jason Wiese" userId="4bff8d5b-7de6-4655-b397-69b0afc81113" providerId="ADAL" clId="{1A81DA57-8A9D-4D24-AFD4-96772C97D489}" dt="2022-09-20T06:00:32.543" v="147" actId="47"/>
        <pc:sldMkLst>
          <pc:docMk/>
          <pc:sldMk cId="1600924310" sldId="2144328351"/>
        </pc:sldMkLst>
      </pc:sldChg>
      <pc:sldChg chg="modSp mod">
        <pc:chgData name="Jason Wiese" userId="4bff8d5b-7de6-4655-b397-69b0afc81113" providerId="ADAL" clId="{1A81DA57-8A9D-4D24-AFD4-96772C97D489}" dt="2022-09-20T06:56:33.005" v="360" actId="20577"/>
        <pc:sldMkLst>
          <pc:docMk/>
          <pc:sldMk cId="3098586847" sldId="2144328356"/>
        </pc:sldMkLst>
        <pc:spChg chg="mod">
          <ac:chgData name="Jason Wiese" userId="4bff8d5b-7de6-4655-b397-69b0afc81113" providerId="ADAL" clId="{1A81DA57-8A9D-4D24-AFD4-96772C97D489}" dt="2022-09-20T06:56:33.005" v="360" actId="20577"/>
          <ac:spMkLst>
            <pc:docMk/>
            <pc:sldMk cId="3098586847" sldId="2144328356"/>
            <ac:spMk id="13" creationId="{1AB4DDAD-DECD-65F6-00FF-40FA02C91F96}"/>
          </ac:spMkLst>
        </pc:spChg>
      </pc:sldChg>
      <pc:sldChg chg="addSp modSp del mod">
        <pc:chgData name="Jason Wiese" userId="4bff8d5b-7de6-4655-b397-69b0afc81113" providerId="ADAL" clId="{1A81DA57-8A9D-4D24-AFD4-96772C97D489}" dt="2022-09-20T07:08:28.253" v="923" actId="14100"/>
        <pc:sldMkLst>
          <pc:docMk/>
          <pc:sldMk cId="943964012" sldId="2144328360"/>
        </pc:sldMkLst>
        <pc:spChg chg="add mod">
          <ac:chgData name="Jason Wiese" userId="4bff8d5b-7de6-4655-b397-69b0afc81113" providerId="ADAL" clId="{1A81DA57-8A9D-4D24-AFD4-96772C97D489}" dt="2022-09-20T07:08:28.253" v="923" actId="14100"/>
          <ac:spMkLst>
            <pc:docMk/>
            <pc:sldMk cId="943964012" sldId="2144328360"/>
            <ac:spMk id="2" creationId="{89CD8249-BD66-0771-A7F3-9F84D5C387F6}"/>
          </ac:spMkLst>
        </pc:spChg>
      </pc:sldChg>
      <pc:sldChg chg="addSp modSp mod">
        <pc:chgData name="Jason Wiese" userId="4bff8d5b-7de6-4655-b397-69b0afc81113" providerId="ADAL" clId="{1A81DA57-8A9D-4D24-AFD4-96772C97D489}" dt="2022-09-20T06:51:30.845" v="272" actId="20577"/>
        <pc:sldMkLst>
          <pc:docMk/>
          <pc:sldMk cId="1105615193" sldId="2144328364"/>
        </pc:sldMkLst>
        <pc:spChg chg="add mod">
          <ac:chgData name="Jason Wiese" userId="4bff8d5b-7de6-4655-b397-69b0afc81113" providerId="ADAL" clId="{1A81DA57-8A9D-4D24-AFD4-96772C97D489}" dt="2022-09-20T06:03:51.880" v="193" actId="1076"/>
          <ac:spMkLst>
            <pc:docMk/>
            <pc:sldMk cId="1105615193" sldId="2144328364"/>
            <ac:spMk id="2" creationId="{F6EEB38D-BEAA-259B-4BA6-22E8E95FB8EE}"/>
          </ac:spMkLst>
        </pc:spChg>
        <pc:spChg chg="add mod">
          <ac:chgData name="Jason Wiese" userId="4bff8d5b-7de6-4655-b397-69b0afc81113" providerId="ADAL" clId="{1A81DA57-8A9D-4D24-AFD4-96772C97D489}" dt="2022-09-20T06:51:30.845" v="272" actId="20577"/>
          <ac:spMkLst>
            <pc:docMk/>
            <pc:sldMk cId="1105615193" sldId="2144328364"/>
            <ac:spMk id="3" creationId="{F723E3D2-B14B-7A46-08CA-42E510E48FF1}"/>
          </ac:spMkLst>
        </pc:spChg>
      </pc:sldChg>
      <pc:sldChg chg="del">
        <pc:chgData name="Jason Wiese" userId="4bff8d5b-7de6-4655-b397-69b0afc81113" providerId="ADAL" clId="{1A81DA57-8A9D-4D24-AFD4-96772C97D489}" dt="2022-09-20T06:00:32.543" v="147" actId="47"/>
        <pc:sldMkLst>
          <pc:docMk/>
          <pc:sldMk cId="2093243043" sldId="2144328369"/>
        </pc:sldMkLst>
      </pc:sldChg>
      <pc:sldChg chg="addSp modSp mod">
        <pc:chgData name="Jason Wiese" userId="4bff8d5b-7de6-4655-b397-69b0afc81113" providerId="ADAL" clId="{1A81DA57-8A9D-4D24-AFD4-96772C97D489}" dt="2022-09-20T07:09:14.207" v="1006" actId="14100"/>
        <pc:sldMkLst>
          <pc:docMk/>
          <pc:sldMk cId="1943963295" sldId="2144328373"/>
        </pc:sldMkLst>
        <pc:spChg chg="add mod">
          <ac:chgData name="Jason Wiese" userId="4bff8d5b-7de6-4655-b397-69b0afc81113" providerId="ADAL" clId="{1A81DA57-8A9D-4D24-AFD4-96772C97D489}" dt="2022-09-20T07:06:14.307" v="558" actId="1038"/>
          <ac:spMkLst>
            <pc:docMk/>
            <pc:sldMk cId="1943963295" sldId="2144328373"/>
            <ac:spMk id="2" creationId="{8AD5CDFC-2280-F894-F37C-A0163A34E934}"/>
          </ac:spMkLst>
        </pc:spChg>
        <pc:spChg chg="add mod">
          <ac:chgData name="Jason Wiese" userId="4bff8d5b-7de6-4655-b397-69b0afc81113" providerId="ADAL" clId="{1A81DA57-8A9D-4D24-AFD4-96772C97D489}" dt="2022-09-20T07:09:14.207" v="1006" actId="14100"/>
          <ac:spMkLst>
            <pc:docMk/>
            <pc:sldMk cId="1943963295" sldId="2144328373"/>
            <ac:spMk id="7" creationId="{D3D02670-0EBE-0FFD-6E12-5E2753EB846A}"/>
          </ac:spMkLst>
        </pc:spChg>
        <pc:spChg chg="add mod">
          <ac:chgData name="Jason Wiese" userId="4bff8d5b-7de6-4655-b397-69b0afc81113" providerId="ADAL" clId="{1A81DA57-8A9D-4D24-AFD4-96772C97D489}" dt="2022-09-20T07:07:57.370" v="850" actId="20577"/>
          <ac:spMkLst>
            <pc:docMk/>
            <pc:sldMk cId="1943963295" sldId="2144328373"/>
            <ac:spMk id="8" creationId="{C741D8EE-C50D-D1EE-F8E6-0EA10C5D416C}"/>
          </ac:spMkLst>
        </pc:spChg>
        <pc:picChg chg="add mod">
          <ac:chgData name="Jason Wiese" userId="4bff8d5b-7de6-4655-b397-69b0afc81113" providerId="ADAL" clId="{1A81DA57-8A9D-4D24-AFD4-96772C97D489}" dt="2022-09-20T07:06:14.307" v="558" actId="1038"/>
          <ac:picMkLst>
            <pc:docMk/>
            <pc:sldMk cId="1943963295" sldId="2144328373"/>
            <ac:picMk id="6" creationId="{758351B2-4DC3-0DDE-5111-ABE0B27AFB63}"/>
          </ac:picMkLst>
        </pc:picChg>
      </pc:sldChg>
      <pc:sldChg chg="addSp modSp mod">
        <pc:chgData name="Jason Wiese" userId="4bff8d5b-7de6-4655-b397-69b0afc81113" providerId="ADAL" clId="{1A81DA57-8A9D-4D24-AFD4-96772C97D489}" dt="2022-09-20T07:00:42.368" v="380" actId="1076"/>
        <pc:sldMkLst>
          <pc:docMk/>
          <pc:sldMk cId="497339463" sldId="2144328374"/>
        </pc:sldMkLst>
        <pc:spChg chg="add mod">
          <ac:chgData name="Jason Wiese" userId="4bff8d5b-7de6-4655-b397-69b0afc81113" providerId="ADAL" clId="{1A81DA57-8A9D-4D24-AFD4-96772C97D489}" dt="2022-09-20T07:00:42.368" v="380" actId="1076"/>
          <ac:spMkLst>
            <pc:docMk/>
            <pc:sldMk cId="497339463" sldId="2144328374"/>
            <ac:spMk id="2" creationId="{FE947145-44D2-D256-7819-C4BA21919BFE}"/>
          </ac:spMkLst>
        </pc:spChg>
        <pc:picChg chg="add mod">
          <ac:chgData name="Jason Wiese" userId="4bff8d5b-7de6-4655-b397-69b0afc81113" providerId="ADAL" clId="{1A81DA57-8A9D-4D24-AFD4-96772C97D489}" dt="2022-09-20T07:00:42.368" v="380" actId="1076"/>
          <ac:picMkLst>
            <pc:docMk/>
            <pc:sldMk cId="497339463" sldId="2144328374"/>
            <ac:picMk id="3" creationId="{E06FD602-01F0-C886-C71B-DAAD438A9D46}"/>
          </ac:picMkLst>
        </pc:picChg>
      </pc:sldChg>
      <pc:sldChg chg="addSp modSp mod">
        <pc:chgData name="Jason Wiese" userId="4bff8d5b-7de6-4655-b397-69b0afc81113" providerId="ADAL" clId="{1A81DA57-8A9D-4D24-AFD4-96772C97D489}" dt="2022-09-20T07:00:21.616" v="378" actId="1037"/>
        <pc:sldMkLst>
          <pc:docMk/>
          <pc:sldMk cId="1654561176" sldId="2144328375"/>
        </pc:sldMkLst>
        <pc:spChg chg="add mod">
          <ac:chgData name="Jason Wiese" userId="4bff8d5b-7de6-4655-b397-69b0afc81113" providerId="ADAL" clId="{1A81DA57-8A9D-4D24-AFD4-96772C97D489}" dt="2022-09-20T06:58:01.290" v="362" actId="1076"/>
          <ac:spMkLst>
            <pc:docMk/>
            <pc:sldMk cId="1654561176" sldId="2144328375"/>
            <ac:spMk id="2" creationId="{4823D926-D0D1-C59F-DD0F-ECC4E5EC6FFB}"/>
          </ac:spMkLst>
        </pc:spChg>
        <pc:spChg chg="add mod">
          <ac:chgData name="Jason Wiese" userId="4bff8d5b-7de6-4655-b397-69b0afc81113" providerId="ADAL" clId="{1A81DA57-8A9D-4D24-AFD4-96772C97D489}" dt="2022-09-20T06:58:01.290" v="362" actId="1076"/>
          <ac:spMkLst>
            <pc:docMk/>
            <pc:sldMk cId="1654561176" sldId="2144328375"/>
            <ac:spMk id="3" creationId="{B8138A22-85B7-6B54-8324-C996F4417732}"/>
          </ac:spMkLst>
        </pc:spChg>
        <pc:spChg chg="add mod">
          <ac:chgData name="Jason Wiese" userId="4bff8d5b-7de6-4655-b397-69b0afc81113" providerId="ADAL" clId="{1A81DA57-8A9D-4D24-AFD4-96772C97D489}" dt="2022-09-20T07:00:21.616" v="378" actId="1037"/>
          <ac:spMkLst>
            <pc:docMk/>
            <pc:sldMk cId="1654561176" sldId="2144328375"/>
            <ac:spMk id="8" creationId="{5912A073-94F1-3168-9B69-B975B4019C4E}"/>
          </ac:spMkLst>
        </pc:spChg>
        <pc:picChg chg="add mod">
          <ac:chgData name="Jason Wiese" userId="4bff8d5b-7de6-4655-b397-69b0afc81113" providerId="ADAL" clId="{1A81DA57-8A9D-4D24-AFD4-96772C97D489}" dt="2022-09-20T06:58:01.290" v="362" actId="1076"/>
          <ac:picMkLst>
            <pc:docMk/>
            <pc:sldMk cId="1654561176" sldId="2144328375"/>
            <ac:picMk id="5" creationId="{84190679-A223-23E1-509F-494777C1FED7}"/>
          </ac:picMkLst>
        </pc:picChg>
        <pc:picChg chg="add mod">
          <ac:chgData name="Jason Wiese" userId="4bff8d5b-7de6-4655-b397-69b0afc81113" providerId="ADAL" clId="{1A81DA57-8A9D-4D24-AFD4-96772C97D489}" dt="2022-09-20T06:58:01.290" v="362" actId="1076"/>
          <ac:picMkLst>
            <pc:docMk/>
            <pc:sldMk cId="1654561176" sldId="2144328375"/>
            <ac:picMk id="6" creationId="{F5B10690-9113-5B36-6CDB-4FF0FBDC8F0A}"/>
          </ac:picMkLst>
        </pc:picChg>
        <pc:picChg chg="add mod">
          <ac:chgData name="Jason Wiese" userId="4bff8d5b-7de6-4655-b397-69b0afc81113" providerId="ADAL" clId="{1A81DA57-8A9D-4D24-AFD4-96772C97D489}" dt="2022-09-20T07:00:21.616" v="378" actId="1037"/>
          <ac:picMkLst>
            <pc:docMk/>
            <pc:sldMk cId="1654561176" sldId="2144328375"/>
            <ac:picMk id="9" creationId="{78B3EDB6-CF5C-29C8-8A03-756F3F0FAB40}"/>
          </ac:picMkLst>
        </pc:picChg>
      </pc:sldChg>
      <pc:sldChg chg="addSp modSp mod">
        <pc:chgData name="Jason Wiese" userId="4bff8d5b-7de6-4655-b397-69b0afc81113" providerId="ADAL" clId="{1A81DA57-8A9D-4D24-AFD4-96772C97D489}" dt="2022-09-20T06:58:44.246" v="365" actId="1076"/>
        <pc:sldMkLst>
          <pc:docMk/>
          <pc:sldMk cId="248910459" sldId="2144328376"/>
        </pc:sldMkLst>
        <pc:spChg chg="add mod">
          <ac:chgData name="Jason Wiese" userId="4bff8d5b-7de6-4655-b397-69b0afc81113" providerId="ADAL" clId="{1A81DA57-8A9D-4D24-AFD4-96772C97D489}" dt="2022-09-20T06:58:39.091" v="364" actId="1076"/>
          <ac:spMkLst>
            <pc:docMk/>
            <pc:sldMk cId="248910459" sldId="2144328376"/>
            <ac:spMk id="2" creationId="{A0DFA8D7-0CA3-4D02-5C6C-8AE7FB777968}"/>
          </ac:spMkLst>
        </pc:spChg>
        <pc:spChg chg="add mod">
          <ac:chgData name="Jason Wiese" userId="4bff8d5b-7de6-4655-b397-69b0afc81113" providerId="ADAL" clId="{1A81DA57-8A9D-4D24-AFD4-96772C97D489}" dt="2022-09-20T06:58:44.246" v="365" actId="1076"/>
          <ac:spMkLst>
            <pc:docMk/>
            <pc:sldMk cId="248910459" sldId="2144328376"/>
            <ac:spMk id="3" creationId="{7475657D-A91E-CBA3-486F-EE359CBD396C}"/>
          </ac:spMkLst>
        </pc:spChg>
        <pc:picChg chg="add mod">
          <ac:chgData name="Jason Wiese" userId="4bff8d5b-7de6-4655-b397-69b0afc81113" providerId="ADAL" clId="{1A81DA57-8A9D-4D24-AFD4-96772C97D489}" dt="2022-09-20T06:58:39.091" v="364" actId="1076"/>
          <ac:picMkLst>
            <pc:docMk/>
            <pc:sldMk cId="248910459" sldId="2144328376"/>
            <ac:picMk id="5" creationId="{A9506ECB-8C55-7E07-33E6-41BF1953F290}"/>
          </ac:picMkLst>
        </pc:picChg>
        <pc:picChg chg="add mod">
          <ac:chgData name="Jason Wiese" userId="4bff8d5b-7de6-4655-b397-69b0afc81113" providerId="ADAL" clId="{1A81DA57-8A9D-4D24-AFD4-96772C97D489}" dt="2022-09-20T06:58:44.246" v="365" actId="1076"/>
          <ac:picMkLst>
            <pc:docMk/>
            <pc:sldMk cId="248910459" sldId="2144328376"/>
            <ac:picMk id="6" creationId="{B59D98D1-E0E4-A628-396F-9957B334D041}"/>
          </ac:picMkLst>
        </pc:picChg>
      </pc:sldChg>
      <pc:sldChg chg="del">
        <pc:chgData name="Jason Wiese" userId="4bff8d5b-7de6-4655-b397-69b0afc81113" providerId="ADAL" clId="{1A81DA57-8A9D-4D24-AFD4-96772C97D489}" dt="2022-09-20T06:07:16.470" v="201" actId="47"/>
        <pc:sldMkLst>
          <pc:docMk/>
          <pc:sldMk cId="972217574" sldId="2144328377"/>
        </pc:sldMkLst>
      </pc:sldChg>
      <pc:sldChg chg="addSp delSp modSp mod">
        <pc:chgData name="Jason Wiese" userId="4bff8d5b-7de6-4655-b397-69b0afc81113" providerId="ADAL" clId="{1A81DA57-8A9D-4D24-AFD4-96772C97D489}" dt="2022-09-20T07:27:48.485" v="1222"/>
        <pc:sldMkLst>
          <pc:docMk/>
          <pc:sldMk cId="4284012108" sldId="2144328377"/>
        </pc:sldMkLst>
        <pc:spChg chg="mod">
          <ac:chgData name="Jason Wiese" userId="4bff8d5b-7de6-4655-b397-69b0afc81113" providerId="ADAL" clId="{1A81DA57-8A9D-4D24-AFD4-96772C97D489}" dt="2022-09-20T07:05:25.255" v="486" actId="12788"/>
          <ac:spMkLst>
            <pc:docMk/>
            <pc:sldMk cId="4284012108" sldId="2144328377"/>
            <ac:spMk id="2" creationId="{ABDC5C75-0703-A3D8-9CAC-FD84B520D3B6}"/>
          </ac:spMkLst>
        </pc:spChg>
        <pc:spChg chg="add del mod">
          <ac:chgData name="Jason Wiese" userId="4bff8d5b-7de6-4655-b397-69b0afc81113" providerId="ADAL" clId="{1A81DA57-8A9D-4D24-AFD4-96772C97D489}" dt="2022-09-20T07:27:45.832" v="1221" actId="478"/>
          <ac:spMkLst>
            <pc:docMk/>
            <pc:sldMk cId="4284012108" sldId="2144328377"/>
            <ac:spMk id="3" creationId="{C093E2FC-50E2-51C7-5695-B908172CA66D}"/>
          </ac:spMkLst>
        </pc:spChg>
        <pc:spChg chg="add mod">
          <ac:chgData name="Jason Wiese" userId="4bff8d5b-7de6-4655-b397-69b0afc81113" providerId="ADAL" clId="{1A81DA57-8A9D-4D24-AFD4-96772C97D489}" dt="2022-09-20T07:27:48.485" v="1222"/>
          <ac:spMkLst>
            <pc:docMk/>
            <pc:sldMk cId="4284012108" sldId="2144328377"/>
            <ac:spMk id="4" creationId="{4F3954EB-3F09-CFF2-75F2-A22822A67268}"/>
          </ac:spMkLst>
        </pc:spChg>
        <pc:spChg chg="mod">
          <ac:chgData name="Jason Wiese" userId="4bff8d5b-7de6-4655-b397-69b0afc81113" providerId="ADAL" clId="{1A81DA57-8A9D-4D24-AFD4-96772C97D489}" dt="2022-09-20T07:05:25.255" v="486" actId="12788"/>
          <ac:spMkLst>
            <pc:docMk/>
            <pc:sldMk cId="4284012108" sldId="2144328377"/>
            <ac:spMk id="14" creationId="{9D483D5E-C9E4-AB40-D59C-975EC244FF98}"/>
          </ac:spMkLst>
        </pc:spChg>
        <pc:graphicFrameChg chg="mod">
          <ac:chgData name="Jason Wiese" userId="4bff8d5b-7de6-4655-b397-69b0afc81113" providerId="ADAL" clId="{1A81DA57-8A9D-4D24-AFD4-96772C97D489}" dt="2022-09-20T07:04:44.304" v="476" actId="207"/>
          <ac:graphicFrameMkLst>
            <pc:docMk/>
            <pc:sldMk cId="4284012108" sldId="2144328377"/>
            <ac:graphicFrameMk id="10" creationId="{FA161E2A-FC1D-D4E2-0451-65C3DB02E674}"/>
          </ac:graphicFrameMkLst>
        </pc:graphicFrameChg>
      </pc:sldChg>
      <pc:sldChg chg="del">
        <pc:chgData name="Jason Wiese" userId="4bff8d5b-7de6-4655-b397-69b0afc81113" providerId="ADAL" clId="{1A81DA57-8A9D-4D24-AFD4-96772C97D489}" dt="2022-09-20T06:00:32.543" v="147" actId="47"/>
        <pc:sldMkLst>
          <pc:docMk/>
          <pc:sldMk cId="1159840856" sldId="2144328378"/>
        </pc:sldMkLst>
      </pc:sldChg>
      <pc:sldChg chg="del">
        <pc:chgData name="Jason Wiese" userId="4bff8d5b-7de6-4655-b397-69b0afc81113" providerId="ADAL" clId="{1A81DA57-8A9D-4D24-AFD4-96772C97D489}" dt="2022-09-20T06:00:32.543" v="147" actId="47"/>
        <pc:sldMkLst>
          <pc:docMk/>
          <pc:sldMk cId="2837081196" sldId="2144328379"/>
        </pc:sldMkLst>
      </pc:sldChg>
    </pc:docChg>
  </pc:docChgLst>
  <pc:docChgLst>
    <pc:chgData name="Reed Kiely" userId="768be38e-2fb5-40ce-925d-bd8e9d9e3c31" providerId="ADAL" clId="{0CBB1311-519A-4358-B887-025C82B04354}"/>
    <pc:docChg chg="">
      <pc:chgData name="Reed Kiely" userId="768be38e-2fb5-40ce-925d-bd8e9d9e3c31" providerId="ADAL" clId="{0CBB1311-519A-4358-B887-025C82B04354}" dt="2022-12-19T21:23:27.440" v="1"/>
      <pc:docMkLst>
        <pc:docMk/>
      </pc:docMkLst>
      <pc:sldChg chg="delCm">
        <pc:chgData name="Reed Kiely" userId="768be38e-2fb5-40ce-925d-bd8e9d9e3c31" providerId="ADAL" clId="{0CBB1311-519A-4358-B887-025C82B04354}" dt="2022-12-19T21:23:27.440" v="1"/>
        <pc:sldMkLst>
          <pc:docMk/>
          <pc:sldMk cId="340718193" sldId="2144328269"/>
        </pc:sldMkLst>
      </pc:sldChg>
      <pc:sldChg chg="delCm">
        <pc:chgData name="Reed Kiely" userId="768be38e-2fb5-40ce-925d-bd8e9d9e3c31" providerId="ADAL" clId="{0CBB1311-519A-4358-B887-025C82B04354}" dt="2022-12-19T21:23:18.036" v="0"/>
        <pc:sldMkLst>
          <pc:docMk/>
          <pc:sldMk cId="3594872197" sldId="2144328419"/>
        </pc:sldMkLst>
      </pc:sldChg>
    </pc:docChg>
  </pc:docChgLst>
  <pc:docChgLst>
    <pc:chgData name="Jason Wiese" userId="4bff8d5b-7de6-4655-b397-69b0afc81113" providerId="ADAL" clId="{EF6F6B14-6A6F-46FE-ACCF-8C3113D5A177}"/>
    <pc:docChg chg="custSel modSld">
      <pc:chgData name="Jason Wiese" userId="4bff8d5b-7de6-4655-b397-69b0afc81113" providerId="ADAL" clId="{EF6F6B14-6A6F-46FE-ACCF-8C3113D5A177}" dt="2022-11-08T15:52:31.963" v="19" actId="1035"/>
      <pc:docMkLst>
        <pc:docMk/>
      </pc:docMkLst>
      <pc:sldChg chg="modSp mod">
        <pc:chgData name="Jason Wiese" userId="4bff8d5b-7de6-4655-b397-69b0afc81113" providerId="ADAL" clId="{EF6F6B14-6A6F-46FE-ACCF-8C3113D5A177}" dt="2022-11-08T15:51:49.402" v="12" actId="207"/>
        <pc:sldMkLst>
          <pc:docMk/>
          <pc:sldMk cId="1024266149" sldId="2144328316"/>
        </pc:sldMkLst>
        <pc:spChg chg="mod">
          <ac:chgData name="Jason Wiese" userId="4bff8d5b-7de6-4655-b397-69b0afc81113" providerId="ADAL" clId="{EF6F6B14-6A6F-46FE-ACCF-8C3113D5A177}" dt="2022-11-08T15:51:49.402" v="12" actId="207"/>
          <ac:spMkLst>
            <pc:docMk/>
            <pc:sldMk cId="1024266149" sldId="2144328316"/>
            <ac:spMk id="32" creationId="{A011BE62-274B-7FD5-598F-BF5907DDA19B}"/>
          </ac:spMkLst>
        </pc:spChg>
      </pc:sldChg>
      <pc:sldChg chg="modSp">
        <pc:chgData name="Jason Wiese" userId="4bff8d5b-7de6-4655-b397-69b0afc81113" providerId="ADAL" clId="{EF6F6B14-6A6F-46FE-ACCF-8C3113D5A177}" dt="2022-11-08T15:52:07.637" v="13" actId="403"/>
        <pc:sldMkLst>
          <pc:docMk/>
          <pc:sldMk cId="2703557760" sldId="2144328317"/>
        </pc:sldMkLst>
        <pc:graphicFrameChg chg="mod">
          <ac:chgData name="Jason Wiese" userId="4bff8d5b-7de6-4655-b397-69b0afc81113" providerId="ADAL" clId="{EF6F6B14-6A6F-46FE-ACCF-8C3113D5A177}" dt="2022-11-08T15:52:07.637" v="13" actId="403"/>
          <ac:graphicFrameMkLst>
            <pc:docMk/>
            <pc:sldMk cId="2703557760" sldId="2144328317"/>
            <ac:graphicFrameMk id="26" creationId="{839AD647-F04D-3CFA-AC50-35D2CB2A4372}"/>
          </ac:graphicFrameMkLst>
        </pc:graphicFrameChg>
      </pc:sldChg>
      <pc:sldChg chg="modSp mod">
        <pc:chgData name="Jason Wiese" userId="4bff8d5b-7de6-4655-b397-69b0afc81113" providerId="ADAL" clId="{EF6F6B14-6A6F-46FE-ACCF-8C3113D5A177}" dt="2022-11-08T15:52:31.963" v="19" actId="1035"/>
        <pc:sldMkLst>
          <pc:docMk/>
          <pc:sldMk cId="3630622810" sldId="2144328318"/>
        </pc:sldMkLst>
        <pc:spChg chg="mod">
          <ac:chgData name="Jason Wiese" userId="4bff8d5b-7de6-4655-b397-69b0afc81113" providerId="ADAL" clId="{EF6F6B14-6A6F-46FE-ACCF-8C3113D5A177}" dt="2022-11-08T15:52:31.963" v="19" actId="1035"/>
          <ac:spMkLst>
            <pc:docMk/>
            <pc:sldMk cId="3630622810" sldId="2144328318"/>
            <ac:spMk id="27" creationId="{E8E94057-4DA7-B96F-B8BE-68725D3C4445}"/>
          </ac:spMkLst>
        </pc:spChg>
        <pc:spChg chg="mod">
          <ac:chgData name="Jason Wiese" userId="4bff8d5b-7de6-4655-b397-69b0afc81113" providerId="ADAL" clId="{EF6F6B14-6A6F-46FE-ACCF-8C3113D5A177}" dt="2022-11-08T15:52:31.963" v="19" actId="1035"/>
          <ac:spMkLst>
            <pc:docMk/>
            <pc:sldMk cId="3630622810" sldId="2144328318"/>
            <ac:spMk id="28" creationId="{E7C1A763-B0CD-0319-AE4D-1B5A5E06EE59}"/>
          </ac:spMkLst>
        </pc:spChg>
        <pc:graphicFrameChg chg="mod">
          <ac:chgData name="Jason Wiese" userId="4bff8d5b-7de6-4655-b397-69b0afc81113" providerId="ADAL" clId="{EF6F6B14-6A6F-46FE-ACCF-8C3113D5A177}" dt="2022-11-08T15:52:21.969" v="14" actId="404"/>
          <ac:graphicFrameMkLst>
            <pc:docMk/>
            <pc:sldMk cId="3630622810" sldId="2144328318"/>
            <ac:graphicFrameMk id="26" creationId="{839AD647-F04D-3CFA-AC50-35D2CB2A4372}"/>
          </ac:graphicFrameMkLst>
        </pc:graphicFrameChg>
      </pc:sldChg>
      <pc:sldChg chg="modSp mod">
        <pc:chgData name="Jason Wiese" userId="4bff8d5b-7de6-4655-b397-69b0afc81113" providerId="ADAL" clId="{EF6F6B14-6A6F-46FE-ACCF-8C3113D5A177}" dt="2022-11-08T15:51:15.696" v="11" actId="115"/>
        <pc:sldMkLst>
          <pc:docMk/>
          <pc:sldMk cId="922178026" sldId="2144328397"/>
        </pc:sldMkLst>
        <pc:spChg chg="mod">
          <ac:chgData name="Jason Wiese" userId="4bff8d5b-7de6-4655-b397-69b0afc81113" providerId="ADAL" clId="{EF6F6B14-6A6F-46FE-ACCF-8C3113D5A177}" dt="2022-11-08T15:51:15.696" v="11" actId="115"/>
          <ac:spMkLst>
            <pc:docMk/>
            <pc:sldMk cId="922178026" sldId="2144328397"/>
            <ac:spMk id="3" creationId="{FC4CCA84-4E61-BF81-2DAB-E912C06A2CD3}"/>
          </ac:spMkLst>
        </pc:spChg>
      </pc:sldChg>
    </pc:docChg>
  </pc:docChgLst>
  <pc:docChgLst>
    <pc:chgData name="Jason Wiese" userId="4bff8d5b-7de6-4655-b397-69b0afc81113" providerId="ADAL" clId="{CECC7CB5-B4F0-41D4-884E-CDFFDEE7916B}"/>
    <pc:docChg chg="undo redo custSel modSld">
      <pc:chgData name="Jason Wiese" userId="4bff8d5b-7de6-4655-b397-69b0afc81113" providerId="ADAL" clId="{CECC7CB5-B4F0-41D4-884E-CDFFDEE7916B}" dt="2023-01-13T17:03:10.734" v="28"/>
      <pc:docMkLst>
        <pc:docMk/>
      </pc:docMkLst>
      <pc:sldChg chg="modSp mod">
        <pc:chgData name="Jason Wiese" userId="4bff8d5b-7de6-4655-b397-69b0afc81113" providerId="ADAL" clId="{CECC7CB5-B4F0-41D4-884E-CDFFDEE7916B}" dt="2023-01-13T17:02:03.590" v="22" actId="14100"/>
        <pc:sldMkLst>
          <pc:docMk/>
          <pc:sldMk cId="441155137" sldId="2144328411"/>
        </pc:sldMkLst>
        <pc:spChg chg="mod">
          <ac:chgData name="Jason Wiese" userId="4bff8d5b-7de6-4655-b397-69b0afc81113" providerId="ADAL" clId="{CECC7CB5-B4F0-41D4-884E-CDFFDEE7916B}" dt="2023-01-13T17:02:03.590" v="22" actId="14100"/>
          <ac:spMkLst>
            <pc:docMk/>
            <pc:sldMk cId="441155137" sldId="2144328411"/>
            <ac:spMk id="2" creationId="{DBA7BF61-6634-2D07-F0AF-5DEA89DD783C}"/>
          </ac:spMkLst>
        </pc:spChg>
        <pc:spChg chg="mod">
          <ac:chgData name="Jason Wiese" userId="4bff8d5b-7de6-4655-b397-69b0afc81113" providerId="ADAL" clId="{CECC7CB5-B4F0-41D4-884E-CDFFDEE7916B}" dt="2023-01-13T17:01:24.260" v="4" actId="6549"/>
          <ac:spMkLst>
            <pc:docMk/>
            <pc:sldMk cId="441155137" sldId="2144328411"/>
            <ac:spMk id="12" creationId="{D3ED8F18-80E6-D449-A031-541661F2A42F}"/>
          </ac:spMkLst>
        </pc:spChg>
      </pc:sldChg>
      <pc:sldChg chg="addSp delSp modSp mod">
        <pc:chgData name="Jason Wiese" userId="4bff8d5b-7de6-4655-b397-69b0afc81113" providerId="ADAL" clId="{CECC7CB5-B4F0-41D4-884E-CDFFDEE7916B}" dt="2023-01-13T17:03:10.734" v="28"/>
        <pc:sldMkLst>
          <pc:docMk/>
          <pc:sldMk cId="3245134529" sldId="2144328416"/>
        </pc:sldMkLst>
        <pc:spChg chg="add del mod">
          <ac:chgData name="Jason Wiese" userId="4bff8d5b-7de6-4655-b397-69b0afc81113" providerId="ADAL" clId="{CECC7CB5-B4F0-41D4-884E-CDFFDEE7916B}" dt="2023-01-13T17:03:10.734" v="28"/>
          <ac:spMkLst>
            <pc:docMk/>
            <pc:sldMk cId="3245134529" sldId="2144328416"/>
            <ac:spMk id="2" creationId="{7423A293-8DB4-0AD8-11CE-C59CB392AEC0}"/>
          </ac:spMkLst>
        </pc:spChg>
        <pc:spChg chg="add del">
          <ac:chgData name="Jason Wiese" userId="4bff8d5b-7de6-4655-b397-69b0afc81113" providerId="ADAL" clId="{CECC7CB5-B4F0-41D4-884E-CDFFDEE7916B}" dt="2023-01-13T17:03:10.279" v="27" actId="478"/>
          <ac:spMkLst>
            <pc:docMk/>
            <pc:sldMk cId="3245134529" sldId="2144328416"/>
            <ac:spMk id="14" creationId="{A82C283B-0A5C-16E0-BFBA-30787A56A1C7}"/>
          </ac:spMkLst>
        </pc:spChg>
      </pc:sldChg>
    </pc:docChg>
  </pc:docChgLst>
  <pc:docChgLst>
    <pc:chgData name="Jason Wiese" userId="4bff8d5b-7de6-4655-b397-69b0afc81113" providerId="ADAL" clId="{345B9643-0B46-4F53-ACED-5A6231288F57}"/>
    <pc:docChg chg="">
      <pc:chgData name="Jason Wiese" userId="4bff8d5b-7de6-4655-b397-69b0afc81113" providerId="ADAL" clId="{345B9643-0B46-4F53-ACED-5A6231288F57}" dt="2022-11-08T15:10:52.684" v="0"/>
      <pc:docMkLst>
        <pc:docMk/>
      </pc:docMkLst>
      <pc:sldChg chg="delCm">
        <pc:chgData name="Jason Wiese" userId="4bff8d5b-7de6-4655-b397-69b0afc81113" providerId="ADAL" clId="{345B9643-0B46-4F53-ACED-5A6231288F57}" dt="2022-11-08T15:10:52.684" v="0"/>
        <pc:sldMkLst>
          <pc:docMk/>
          <pc:sldMk cId="3339377938" sldId="280"/>
        </pc:sldMkLst>
      </pc:sldChg>
    </pc:docChg>
  </pc:docChgLst>
  <pc:docChgLst>
    <pc:chgData name="Jason Wiese" userId="4bff8d5b-7de6-4655-b397-69b0afc81113" providerId="ADAL" clId="{7DCBBFCD-65C2-4E72-ACD3-8D32C1113770}"/>
    <pc:docChg chg="modSld">
      <pc:chgData name="Jason Wiese" userId="4bff8d5b-7de6-4655-b397-69b0afc81113" providerId="ADAL" clId="{7DCBBFCD-65C2-4E72-ACD3-8D32C1113770}" dt="2023-01-11T15:25:14.364" v="124" actId="20577"/>
      <pc:docMkLst>
        <pc:docMk/>
      </pc:docMkLst>
      <pc:sldChg chg="modSp mod">
        <pc:chgData name="Jason Wiese" userId="4bff8d5b-7de6-4655-b397-69b0afc81113" providerId="ADAL" clId="{7DCBBFCD-65C2-4E72-ACD3-8D32C1113770}" dt="2023-01-11T15:25:14.364" v="124" actId="20577"/>
        <pc:sldMkLst>
          <pc:docMk/>
          <pc:sldMk cId="1105615193" sldId="2144328364"/>
        </pc:sldMkLst>
        <pc:spChg chg="mod">
          <ac:chgData name="Jason Wiese" userId="4bff8d5b-7de6-4655-b397-69b0afc81113" providerId="ADAL" clId="{7DCBBFCD-65C2-4E72-ACD3-8D32C1113770}" dt="2023-01-11T15:25:14.364" v="124" actId="20577"/>
          <ac:spMkLst>
            <pc:docMk/>
            <pc:sldMk cId="1105615193" sldId="2144328364"/>
            <ac:spMk id="10" creationId="{15786662-2162-44E2-AE50-DF1DC4C29FAA}"/>
          </ac:spMkLst>
        </pc:spChg>
      </pc:sldChg>
    </pc:docChg>
  </pc:docChgLst>
  <pc:docChgLst>
    <pc:chgData name="Reed Kiely" userId="768be38e-2fb5-40ce-925d-bd8e9d9e3c31" providerId="ADAL" clId="{96C5DBBF-0A34-4893-8984-2ECA9DD7AC43}"/>
    <pc:docChg chg="undo custSel modSld">
      <pc:chgData name="Reed Kiely" userId="768be38e-2fb5-40ce-925d-bd8e9d9e3c31" providerId="ADAL" clId="{96C5DBBF-0A34-4893-8984-2ECA9DD7AC43}" dt="2022-11-07T21:12:23.980" v="1067" actId="207"/>
      <pc:docMkLst>
        <pc:docMk/>
      </pc:docMkLst>
      <pc:sldChg chg="addSp delSp modSp mod modCm">
        <pc:chgData name="Reed Kiely" userId="768be38e-2fb5-40ce-925d-bd8e9d9e3c31" providerId="ADAL" clId="{96C5DBBF-0A34-4893-8984-2ECA9DD7AC43}" dt="2022-11-07T21:12:23.980" v="1067" actId="207"/>
        <pc:sldMkLst>
          <pc:docMk/>
          <pc:sldMk cId="1370137551" sldId="2144328417"/>
        </pc:sldMkLst>
        <pc:spChg chg="mod">
          <ac:chgData name="Reed Kiely" userId="768be38e-2fb5-40ce-925d-bd8e9d9e3c31" providerId="ADAL" clId="{96C5DBBF-0A34-4893-8984-2ECA9DD7AC43}" dt="2022-11-07T21:12:23.980" v="1067" actId="207"/>
          <ac:spMkLst>
            <pc:docMk/>
            <pc:sldMk cId="1370137551" sldId="2144328417"/>
            <ac:spMk id="2" creationId="{D31FD2F4-702E-3560-3C87-A3D48130A49B}"/>
          </ac:spMkLst>
        </pc:spChg>
        <pc:spChg chg="del mod">
          <ac:chgData name="Reed Kiely" userId="768be38e-2fb5-40ce-925d-bd8e9d9e3c31" providerId="ADAL" clId="{96C5DBBF-0A34-4893-8984-2ECA9DD7AC43}" dt="2022-11-07T21:07:07.759" v="865" actId="478"/>
          <ac:spMkLst>
            <pc:docMk/>
            <pc:sldMk cId="1370137551" sldId="2144328417"/>
            <ac:spMk id="7" creationId="{DB91ED75-1725-04D7-37C2-BE2DF011099E}"/>
          </ac:spMkLst>
        </pc:spChg>
        <pc:spChg chg="mod">
          <ac:chgData name="Reed Kiely" userId="768be38e-2fb5-40ce-925d-bd8e9d9e3c31" providerId="ADAL" clId="{96C5DBBF-0A34-4893-8984-2ECA9DD7AC43}" dt="2022-11-07T21:09:45.363" v="964" actId="207"/>
          <ac:spMkLst>
            <pc:docMk/>
            <pc:sldMk cId="1370137551" sldId="2144328417"/>
            <ac:spMk id="13" creationId="{F49378B7-2C59-5101-395F-CBEE292DBFC6}"/>
          </ac:spMkLst>
        </pc:spChg>
        <pc:spChg chg="mod">
          <ac:chgData name="Reed Kiely" userId="768be38e-2fb5-40ce-925d-bd8e9d9e3c31" providerId="ADAL" clId="{96C5DBBF-0A34-4893-8984-2ECA9DD7AC43}" dt="2022-11-07T21:11:14.563" v="1040" actId="207"/>
          <ac:spMkLst>
            <pc:docMk/>
            <pc:sldMk cId="1370137551" sldId="2144328417"/>
            <ac:spMk id="14" creationId="{4BE472F7-4026-D47E-39DF-DF6A8CCF8A8A}"/>
          </ac:spMkLst>
        </pc:spChg>
        <pc:spChg chg="mod">
          <ac:chgData name="Reed Kiely" userId="768be38e-2fb5-40ce-925d-bd8e9d9e3c31" providerId="ADAL" clId="{96C5DBBF-0A34-4893-8984-2ECA9DD7AC43}" dt="2022-11-07T21:01:39.865" v="610" actId="12788"/>
          <ac:spMkLst>
            <pc:docMk/>
            <pc:sldMk cId="1370137551" sldId="2144328417"/>
            <ac:spMk id="15" creationId="{D99C023D-F2D4-FCA6-1CF3-14CE9257DD33}"/>
          </ac:spMkLst>
        </pc:spChg>
        <pc:spChg chg="mod">
          <ac:chgData name="Reed Kiely" userId="768be38e-2fb5-40ce-925d-bd8e9d9e3c31" providerId="ADAL" clId="{96C5DBBF-0A34-4893-8984-2ECA9DD7AC43}" dt="2022-11-07T21:11:47.879" v="1066" actId="1076"/>
          <ac:spMkLst>
            <pc:docMk/>
            <pc:sldMk cId="1370137551" sldId="2144328417"/>
            <ac:spMk id="16" creationId="{D5B736DA-CD42-3CFC-3DF6-CD30A465E7C3}"/>
          </ac:spMkLst>
        </pc:spChg>
        <pc:spChg chg="mod">
          <ac:chgData name="Reed Kiely" userId="768be38e-2fb5-40ce-925d-bd8e9d9e3c31" providerId="ADAL" clId="{96C5DBBF-0A34-4893-8984-2ECA9DD7AC43}" dt="2022-11-07T15:31:07.720" v="183" actId="20577"/>
          <ac:spMkLst>
            <pc:docMk/>
            <pc:sldMk cId="1370137551" sldId="2144328417"/>
            <ac:spMk id="17" creationId="{23844A68-BA33-032C-EEBC-C4757B0F6FE4}"/>
          </ac:spMkLst>
        </pc:spChg>
        <pc:picChg chg="del">
          <ac:chgData name="Reed Kiely" userId="768be38e-2fb5-40ce-925d-bd8e9d9e3c31" providerId="ADAL" clId="{96C5DBBF-0A34-4893-8984-2ECA9DD7AC43}" dt="2022-11-07T20:43:07.836" v="210" actId="478"/>
          <ac:picMkLst>
            <pc:docMk/>
            <pc:sldMk cId="1370137551" sldId="2144328417"/>
            <ac:picMk id="6" creationId="{6A584D08-217D-AA4A-D6DD-F81BED200685}"/>
          </ac:picMkLst>
        </pc:picChg>
        <pc:picChg chg="del">
          <ac:chgData name="Reed Kiely" userId="768be38e-2fb5-40ce-925d-bd8e9d9e3c31" providerId="ADAL" clId="{96C5DBBF-0A34-4893-8984-2ECA9DD7AC43}" dt="2022-11-07T20:47:01.093" v="376" actId="478"/>
          <ac:picMkLst>
            <pc:docMk/>
            <pc:sldMk cId="1370137551" sldId="2144328417"/>
            <ac:picMk id="8" creationId="{CD654C62-0C71-180E-D5A8-EC180CC09C5D}"/>
          </ac:picMkLst>
        </pc:picChg>
        <pc:picChg chg="del">
          <ac:chgData name="Reed Kiely" userId="768be38e-2fb5-40ce-925d-bd8e9d9e3c31" providerId="ADAL" clId="{96C5DBBF-0A34-4893-8984-2ECA9DD7AC43}" dt="2022-11-07T20:59:01.159" v="498" actId="478"/>
          <ac:picMkLst>
            <pc:docMk/>
            <pc:sldMk cId="1370137551" sldId="2144328417"/>
            <ac:picMk id="10" creationId="{221D7898-264C-4C09-C362-25F5B8EEE6FA}"/>
          </ac:picMkLst>
        </pc:picChg>
        <pc:picChg chg="add mod">
          <ac:chgData name="Reed Kiely" userId="768be38e-2fb5-40ce-925d-bd8e9d9e3c31" providerId="ADAL" clId="{96C5DBBF-0A34-4893-8984-2ECA9DD7AC43}" dt="2022-11-07T15:33:17.027" v="194" actId="1076"/>
          <ac:picMkLst>
            <pc:docMk/>
            <pc:sldMk cId="1370137551" sldId="2144328417"/>
            <ac:picMk id="11" creationId="{F870CF3D-0985-1B2F-6448-E4ACC975B823}"/>
          </ac:picMkLst>
        </pc:picChg>
        <pc:picChg chg="del">
          <ac:chgData name="Reed Kiely" userId="768be38e-2fb5-40ce-925d-bd8e9d9e3c31" providerId="ADAL" clId="{96C5DBBF-0A34-4893-8984-2ECA9DD7AC43}" dt="2022-11-07T21:01:11.809" v="605" actId="478"/>
          <ac:picMkLst>
            <pc:docMk/>
            <pc:sldMk cId="1370137551" sldId="2144328417"/>
            <ac:picMk id="12" creationId="{32279F12-4961-1EF4-31A0-477866C71C11}"/>
          </ac:picMkLst>
        </pc:picChg>
        <pc:picChg chg="del">
          <ac:chgData name="Reed Kiely" userId="768be38e-2fb5-40ce-925d-bd8e9d9e3c31" providerId="ADAL" clId="{96C5DBBF-0A34-4893-8984-2ECA9DD7AC43}" dt="2022-11-07T15:33:14.880" v="192" actId="478"/>
          <ac:picMkLst>
            <pc:docMk/>
            <pc:sldMk cId="1370137551" sldId="2144328417"/>
            <ac:picMk id="20" creationId="{D2C26E49-1066-31C9-53F5-A923F26563F3}"/>
          </ac:picMkLst>
        </pc:picChg>
        <pc:picChg chg="add del">
          <ac:chgData name="Reed Kiely" userId="768be38e-2fb5-40ce-925d-bd8e9d9e3c31" providerId="ADAL" clId="{96C5DBBF-0A34-4893-8984-2ECA9DD7AC43}" dt="2022-11-07T20:42:35.422" v="200" actId="22"/>
          <ac:picMkLst>
            <pc:docMk/>
            <pc:sldMk cId="1370137551" sldId="2144328417"/>
            <ac:picMk id="22" creationId="{3161E02E-1CA1-F054-0F6D-A24123CFEECA}"/>
          </ac:picMkLst>
        </pc:picChg>
        <pc:picChg chg="add mod modCrop">
          <ac:chgData name="Reed Kiely" userId="768be38e-2fb5-40ce-925d-bd8e9d9e3c31" providerId="ADAL" clId="{96C5DBBF-0A34-4893-8984-2ECA9DD7AC43}" dt="2022-11-07T21:01:46.300" v="611" actId="1076"/>
          <ac:picMkLst>
            <pc:docMk/>
            <pc:sldMk cId="1370137551" sldId="2144328417"/>
            <ac:picMk id="24" creationId="{9AA0CED1-0B1B-A4A7-B037-F1CF72229AD7}"/>
          </ac:picMkLst>
        </pc:picChg>
        <pc:picChg chg="add mod modCrop">
          <ac:chgData name="Reed Kiely" userId="768be38e-2fb5-40ce-925d-bd8e9d9e3c31" providerId="ADAL" clId="{96C5DBBF-0A34-4893-8984-2ECA9DD7AC43}" dt="2022-11-07T21:01:39.865" v="610" actId="12788"/>
          <ac:picMkLst>
            <pc:docMk/>
            <pc:sldMk cId="1370137551" sldId="2144328417"/>
            <ac:picMk id="26" creationId="{1804FB47-5821-2363-8921-9B8429F8DC14}"/>
          </ac:picMkLst>
        </pc:picChg>
        <pc:picChg chg="add mod">
          <ac:chgData name="Reed Kiely" userId="768be38e-2fb5-40ce-925d-bd8e9d9e3c31" providerId="ADAL" clId="{96C5DBBF-0A34-4893-8984-2ECA9DD7AC43}" dt="2022-11-07T21:01:15.590" v="606" actId="1076"/>
          <ac:picMkLst>
            <pc:docMk/>
            <pc:sldMk cId="1370137551" sldId="2144328417"/>
            <ac:picMk id="28" creationId="{C48B16AB-79BE-87CE-6DED-7BFED0004963}"/>
          </ac:picMkLst>
        </pc:picChg>
        <pc:picChg chg="add mod modCrop">
          <ac:chgData name="Reed Kiely" userId="768be38e-2fb5-40ce-925d-bd8e9d9e3c31" providerId="ADAL" clId="{96C5DBBF-0A34-4893-8984-2ECA9DD7AC43}" dt="2022-11-07T21:04:20.525" v="781"/>
          <ac:picMkLst>
            <pc:docMk/>
            <pc:sldMk cId="1370137551" sldId="2144328417"/>
            <ac:picMk id="30" creationId="{10948E89-2671-47EE-F027-E643E5E3FECD}"/>
          </ac:picMkLst>
        </pc:picChg>
      </pc:sldChg>
    </pc:docChg>
  </pc:docChgLst>
  <pc:docChgLst>
    <pc:chgData name="Jason Wiese" userId="4bff8d5b-7de6-4655-b397-69b0afc81113" providerId="ADAL" clId="{E53FF2A9-0BCA-4EAD-A242-8349FF6479F5}"/>
    <pc:docChg chg="modSld">
      <pc:chgData name="Jason Wiese" userId="4bff8d5b-7de6-4655-b397-69b0afc81113" providerId="ADAL" clId="{E53FF2A9-0BCA-4EAD-A242-8349FF6479F5}" dt="2022-09-22T16:58:27.816" v="24" actId="20577"/>
      <pc:docMkLst>
        <pc:docMk/>
      </pc:docMkLst>
      <pc:sldChg chg="modSp mod">
        <pc:chgData name="Jason Wiese" userId="4bff8d5b-7de6-4655-b397-69b0afc81113" providerId="ADAL" clId="{E53FF2A9-0BCA-4EAD-A242-8349FF6479F5}" dt="2022-09-22T16:58:27.816" v="24" actId="20577"/>
        <pc:sldMkLst>
          <pc:docMk/>
          <pc:sldMk cId="1105615193" sldId="2144328364"/>
        </pc:sldMkLst>
        <pc:spChg chg="mod">
          <ac:chgData name="Jason Wiese" userId="4bff8d5b-7de6-4655-b397-69b0afc81113" providerId="ADAL" clId="{E53FF2A9-0BCA-4EAD-A242-8349FF6479F5}" dt="2022-09-22T16:58:27.816" v="24" actId="20577"/>
          <ac:spMkLst>
            <pc:docMk/>
            <pc:sldMk cId="1105615193" sldId="2144328364"/>
            <ac:spMk id="10" creationId="{15786662-2162-44E2-AE50-DF1DC4C29FAA}"/>
          </ac:spMkLst>
        </pc:spChg>
      </pc:sldChg>
    </pc:docChg>
  </pc:docChgLst>
  <pc:docChgLst>
    <pc:chgData name="Reed Kiely" userId="768be38e-2fb5-40ce-925d-bd8e9d9e3c31" providerId="ADAL" clId="{3960F967-FF65-44E8-A356-8F7B6039F438}"/>
    <pc:docChg chg="undo redo custSel addSld delSld modSld sldOrd delMainMaster">
      <pc:chgData name="Reed Kiely" userId="768be38e-2fb5-40ce-925d-bd8e9d9e3c31" providerId="ADAL" clId="{3960F967-FF65-44E8-A356-8F7B6039F438}" dt="2023-01-12T17:11:13.026" v="2371"/>
      <pc:docMkLst>
        <pc:docMk/>
      </pc:docMkLst>
      <pc:sldChg chg="addSp delSp modSp add del mod">
        <pc:chgData name="Reed Kiely" userId="768be38e-2fb5-40ce-925d-bd8e9d9e3c31" providerId="ADAL" clId="{3960F967-FF65-44E8-A356-8F7B6039F438}" dt="2022-09-20T19:31:09.909" v="91" actId="47"/>
        <pc:sldMkLst>
          <pc:docMk/>
          <pc:sldMk cId="3438669234" sldId="260"/>
        </pc:sldMkLst>
        <pc:spChg chg="add del mod">
          <ac:chgData name="Reed Kiely" userId="768be38e-2fb5-40ce-925d-bd8e9d9e3c31" providerId="ADAL" clId="{3960F967-FF65-44E8-A356-8F7B6039F438}" dt="2022-09-20T19:29:12.704" v="67" actId="478"/>
          <ac:spMkLst>
            <pc:docMk/>
            <pc:sldMk cId="3438669234" sldId="260"/>
            <ac:spMk id="3" creationId="{2007EA40-12CA-4BE8-4BF8-4E732A1C7B76}"/>
          </ac:spMkLst>
        </pc:spChg>
        <pc:spChg chg="del">
          <ac:chgData name="Reed Kiely" userId="768be38e-2fb5-40ce-925d-bd8e9d9e3c31" providerId="ADAL" clId="{3960F967-FF65-44E8-A356-8F7B6039F438}" dt="2022-09-20T19:29:19.326" v="68" actId="478"/>
          <ac:spMkLst>
            <pc:docMk/>
            <pc:sldMk cId="3438669234" sldId="260"/>
            <ac:spMk id="5" creationId="{53E1203D-B0BC-4E09-BA56-E9FEA38D3E07}"/>
          </ac:spMkLst>
        </pc:spChg>
        <pc:spChg chg="add del mod">
          <ac:chgData name="Reed Kiely" userId="768be38e-2fb5-40ce-925d-bd8e9d9e3c31" providerId="ADAL" clId="{3960F967-FF65-44E8-A356-8F7B6039F438}" dt="2022-09-20T19:29:23.800" v="69" actId="478"/>
          <ac:spMkLst>
            <pc:docMk/>
            <pc:sldMk cId="3438669234" sldId="260"/>
            <ac:spMk id="7" creationId="{ABA34ED2-8E18-D851-DAC7-650FCB26F548}"/>
          </ac:spMkLst>
        </pc:spChg>
        <pc:spChg chg="del">
          <ac:chgData name="Reed Kiely" userId="768be38e-2fb5-40ce-925d-bd8e9d9e3c31" providerId="ADAL" clId="{3960F967-FF65-44E8-A356-8F7B6039F438}" dt="2022-09-20T19:29:10.452" v="66" actId="478"/>
          <ac:spMkLst>
            <pc:docMk/>
            <pc:sldMk cId="3438669234" sldId="260"/>
            <ac:spMk id="8" creationId="{0C91C1CD-CFF1-4A1A-9F33-2A99BB2C3262}"/>
          </ac:spMkLst>
        </pc:spChg>
        <pc:spChg chg="del">
          <ac:chgData name="Reed Kiely" userId="768be38e-2fb5-40ce-925d-bd8e9d9e3c31" providerId="ADAL" clId="{3960F967-FF65-44E8-A356-8F7B6039F438}" dt="2022-09-20T19:29:10.452" v="66" actId="478"/>
          <ac:spMkLst>
            <pc:docMk/>
            <pc:sldMk cId="3438669234" sldId="260"/>
            <ac:spMk id="10" creationId="{AA228EDF-26C4-4601-84AF-C55C9FCDDCA5}"/>
          </ac:spMkLst>
        </pc:spChg>
        <pc:spChg chg="del mod">
          <ac:chgData name="Reed Kiely" userId="768be38e-2fb5-40ce-925d-bd8e9d9e3c31" providerId="ADAL" clId="{3960F967-FF65-44E8-A356-8F7B6039F438}" dt="2022-09-20T19:29:19.326" v="68" actId="478"/>
          <ac:spMkLst>
            <pc:docMk/>
            <pc:sldMk cId="3438669234" sldId="260"/>
            <ac:spMk id="11" creationId="{1E2D244F-EDD6-48B8-9378-88D55E71FBAB}"/>
          </ac:spMkLst>
        </pc:spChg>
        <pc:spChg chg="add del mod">
          <ac:chgData name="Reed Kiely" userId="768be38e-2fb5-40ce-925d-bd8e9d9e3c31" providerId="ADAL" clId="{3960F967-FF65-44E8-A356-8F7B6039F438}" dt="2022-09-20T19:29:23.800" v="69" actId="478"/>
          <ac:spMkLst>
            <pc:docMk/>
            <pc:sldMk cId="3438669234" sldId="260"/>
            <ac:spMk id="13" creationId="{D9F9D0DA-13D0-7A6D-AA91-28846080A64C}"/>
          </ac:spMkLst>
        </pc:spChg>
      </pc:sldChg>
      <pc:sldChg chg="addSp delSp modSp del mod ord setBg">
        <pc:chgData name="Reed Kiely" userId="768be38e-2fb5-40ce-925d-bd8e9d9e3c31" providerId="ADAL" clId="{3960F967-FF65-44E8-A356-8F7B6039F438}" dt="2022-09-20T20:01:49.582" v="338" actId="2696"/>
        <pc:sldMkLst>
          <pc:docMk/>
          <pc:sldMk cId="4252628409" sldId="264"/>
        </pc:sldMkLst>
        <pc:spChg chg="mod ord">
          <ac:chgData name="Reed Kiely" userId="768be38e-2fb5-40ce-925d-bd8e9d9e3c31" providerId="ADAL" clId="{3960F967-FF65-44E8-A356-8F7B6039F438}" dt="2022-09-20T19:37:20.396" v="244" actId="207"/>
          <ac:spMkLst>
            <pc:docMk/>
            <pc:sldMk cId="4252628409" sldId="264"/>
            <ac:spMk id="2" creationId="{D4C266DB-217E-461F-8079-13C353A4223D}"/>
          </ac:spMkLst>
        </pc:spChg>
        <pc:spChg chg="del">
          <ac:chgData name="Reed Kiely" userId="768be38e-2fb5-40ce-925d-bd8e9d9e3c31" providerId="ADAL" clId="{3960F967-FF65-44E8-A356-8F7B6039F438}" dt="2022-09-20T19:32:26.092" v="98" actId="478"/>
          <ac:spMkLst>
            <pc:docMk/>
            <pc:sldMk cId="4252628409" sldId="264"/>
            <ac:spMk id="3" creationId="{24DBF8A3-DBBB-480A-930D-31A62A355E87}"/>
          </ac:spMkLst>
        </pc:spChg>
        <pc:spChg chg="del">
          <ac:chgData name="Reed Kiely" userId="768be38e-2fb5-40ce-925d-bd8e9d9e3c31" providerId="ADAL" clId="{3960F967-FF65-44E8-A356-8F7B6039F438}" dt="2022-09-20T19:32:30.835" v="100" actId="478"/>
          <ac:spMkLst>
            <pc:docMk/>
            <pc:sldMk cId="4252628409" sldId="264"/>
            <ac:spMk id="5" creationId="{07A33789-CDC5-406B-B6CA-836E808E04C1}"/>
          </ac:spMkLst>
        </pc:spChg>
        <pc:spChg chg="del">
          <ac:chgData name="Reed Kiely" userId="768be38e-2fb5-40ce-925d-bd8e9d9e3c31" providerId="ADAL" clId="{3960F967-FF65-44E8-A356-8F7B6039F438}" dt="2022-09-20T19:32:30.835" v="100" actId="478"/>
          <ac:spMkLst>
            <pc:docMk/>
            <pc:sldMk cId="4252628409" sldId="264"/>
            <ac:spMk id="6" creationId="{4B04FF2E-70DF-450F-8272-0AD74642A35D}"/>
          </ac:spMkLst>
        </pc:spChg>
        <pc:spChg chg="del">
          <ac:chgData name="Reed Kiely" userId="768be38e-2fb5-40ce-925d-bd8e9d9e3c31" providerId="ADAL" clId="{3960F967-FF65-44E8-A356-8F7B6039F438}" dt="2022-09-20T19:32:26.092" v="98" actId="478"/>
          <ac:spMkLst>
            <pc:docMk/>
            <pc:sldMk cId="4252628409" sldId="264"/>
            <ac:spMk id="7" creationId="{B6805694-4E4B-4B83-9059-56244A0A80F5}"/>
          </ac:spMkLst>
        </pc:spChg>
        <pc:spChg chg="add del mod">
          <ac:chgData name="Reed Kiely" userId="768be38e-2fb5-40ce-925d-bd8e9d9e3c31" providerId="ADAL" clId="{3960F967-FF65-44E8-A356-8F7B6039F438}" dt="2022-09-20T19:32:37.169" v="102" actId="478"/>
          <ac:spMkLst>
            <pc:docMk/>
            <pc:sldMk cId="4252628409" sldId="264"/>
            <ac:spMk id="8" creationId="{8FDE6EBC-FD91-4598-9734-08CDD2E784E5}"/>
          </ac:spMkLst>
        </pc:spChg>
        <pc:spChg chg="add del mod">
          <ac:chgData name="Reed Kiely" userId="768be38e-2fb5-40ce-925d-bd8e9d9e3c31" providerId="ADAL" clId="{3960F967-FF65-44E8-A356-8F7B6039F438}" dt="2022-09-20T19:32:28.760" v="99" actId="478"/>
          <ac:spMkLst>
            <pc:docMk/>
            <pc:sldMk cId="4252628409" sldId="264"/>
            <ac:spMk id="10" creationId="{74D38E8C-9FAF-0FC7-D77A-84A444DC4598}"/>
          </ac:spMkLst>
        </pc:spChg>
        <pc:spChg chg="add del mod">
          <ac:chgData name="Reed Kiely" userId="768be38e-2fb5-40ce-925d-bd8e9d9e3c31" providerId="ADAL" clId="{3960F967-FF65-44E8-A356-8F7B6039F438}" dt="2022-09-20T19:32:33.504" v="101" actId="478"/>
          <ac:spMkLst>
            <pc:docMk/>
            <pc:sldMk cId="4252628409" sldId="264"/>
            <ac:spMk id="12" creationId="{A5353520-335B-EBB1-75DB-CF73C5AFE8D6}"/>
          </ac:spMkLst>
        </pc:spChg>
        <pc:spChg chg="add del mod">
          <ac:chgData name="Reed Kiely" userId="768be38e-2fb5-40ce-925d-bd8e9d9e3c31" providerId="ADAL" clId="{3960F967-FF65-44E8-A356-8F7B6039F438}" dt="2022-09-20T19:32:33.504" v="101" actId="478"/>
          <ac:spMkLst>
            <pc:docMk/>
            <pc:sldMk cId="4252628409" sldId="264"/>
            <ac:spMk id="14" creationId="{469E8805-49A3-9DB5-FB84-757EDA3A8D81}"/>
          </ac:spMkLst>
        </pc:spChg>
        <pc:spChg chg="add del mod">
          <ac:chgData name="Reed Kiely" userId="768be38e-2fb5-40ce-925d-bd8e9d9e3c31" providerId="ADAL" clId="{3960F967-FF65-44E8-A356-8F7B6039F438}" dt="2022-09-20T19:34:15.241" v="171" actId="478"/>
          <ac:spMkLst>
            <pc:docMk/>
            <pc:sldMk cId="4252628409" sldId="264"/>
            <ac:spMk id="15" creationId="{38930546-2CCB-C2A6-EC7B-ACAB942DC136}"/>
          </ac:spMkLst>
        </pc:spChg>
        <pc:spChg chg="add del mod">
          <ac:chgData name="Reed Kiely" userId="768be38e-2fb5-40ce-925d-bd8e9d9e3c31" providerId="ADAL" clId="{3960F967-FF65-44E8-A356-8F7B6039F438}" dt="2022-09-20T19:34:15.241" v="171" actId="478"/>
          <ac:spMkLst>
            <pc:docMk/>
            <pc:sldMk cId="4252628409" sldId="264"/>
            <ac:spMk id="16" creationId="{B58A3891-AB19-3315-DED7-823D3CCCCB16}"/>
          </ac:spMkLst>
        </pc:spChg>
        <pc:spChg chg="add del mod">
          <ac:chgData name="Reed Kiely" userId="768be38e-2fb5-40ce-925d-bd8e9d9e3c31" providerId="ADAL" clId="{3960F967-FF65-44E8-A356-8F7B6039F438}" dt="2022-09-20T19:34:15.241" v="171" actId="478"/>
          <ac:spMkLst>
            <pc:docMk/>
            <pc:sldMk cId="4252628409" sldId="264"/>
            <ac:spMk id="17" creationId="{3A660C79-087C-C623-090E-5532FB0648F3}"/>
          </ac:spMkLst>
        </pc:spChg>
        <pc:spChg chg="add del mod">
          <ac:chgData name="Reed Kiely" userId="768be38e-2fb5-40ce-925d-bd8e9d9e3c31" providerId="ADAL" clId="{3960F967-FF65-44E8-A356-8F7B6039F438}" dt="2022-09-20T19:34:15.241" v="171" actId="478"/>
          <ac:spMkLst>
            <pc:docMk/>
            <pc:sldMk cId="4252628409" sldId="264"/>
            <ac:spMk id="18" creationId="{6001A7BB-36D5-6D8B-1E03-6F660B61877A}"/>
          </ac:spMkLst>
        </pc:spChg>
        <pc:spChg chg="add del mod">
          <ac:chgData name="Reed Kiely" userId="768be38e-2fb5-40ce-925d-bd8e9d9e3c31" providerId="ADAL" clId="{3960F967-FF65-44E8-A356-8F7B6039F438}" dt="2022-09-20T19:34:15.241" v="171" actId="478"/>
          <ac:spMkLst>
            <pc:docMk/>
            <pc:sldMk cId="4252628409" sldId="264"/>
            <ac:spMk id="19" creationId="{A9B54922-2A43-5965-9A9C-338C0C1C3D14}"/>
          </ac:spMkLst>
        </pc:spChg>
        <pc:spChg chg="add del mod">
          <ac:chgData name="Reed Kiely" userId="768be38e-2fb5-40ce-925d-bd8e9d9e3c31" providerId="ADAL" clId="{3960F967-FF65-44E8-A356-8F7B6039F438}" dt="2022-09-20T19:34:15.241" v="171" actId="478"/>
          <ac:spMkLst>
            <pc:docMk/>
            <pc:sldMk cId="4252628409" sldId="264"/>
            <ac:spMk id="20" creationId="{34C50513-85DD-C5B5-CF28-CDF25899501F}"/>
          </ac:spMkLst>
        </pc:spChg>
        <pc:spChg chg="add del mod">
          <ac:chgData name="Reed Kiely" userId="768be38e-2fb5-40ce-925d-bd8e9d9e3c31" providerId="ADAL" clId="{3960F967-FF65-44E8-A356-8F7B6039F438}" dt="2022-09-20T19:34:15.241" v="171" actId="478"/>
          <ac:spMkLst>
            <pc:docMk/>
            <pc:sldMk cId="4252628409" sldId="264"/>
            <ac:spMk id="27" creationId="{EAE76F17-30C3-16EA-6931-74D674C4C9BF}"/>
          </ac:spMkLst>
        </pc:spChg>
        <pc:spChg chg="add del mod">
          <ac:chgData name="Reed Kiely" userId="768be38e-2fb5-40ce-925d-bd8e9d9e3c31" providerId="ADAL" clId="{3960F967-FF65-44E8-A356-8F7B6039F438}" dt="2022-09-20T19:34:15.241" v="171" actId="478"/>
          <ac:spMkLst>
            <pc:docMk/>
            <pc:sldMk cId="4252628409" sldId="264"/>
            <ac:spMk id="28" creationId="{BD384655-01D7-A11A-DA7E-86DBC36E752C}"/>
          </ac:spMkLst>
        </pc:spChg>
        <pc:spChg chg="add mod">
          <ac:chgData name="Reed Kiely" userId="768be38e-2fb5-40ce-925d-bd8e9d9e3c31" providerId="ADAL" clId="{3960F967-FF65-44E8-A356-8F7B6039F438}" dt="2022-09-20T19:34:37.138" v="189" actId="1035"/>
          <ac:spMkLst>
            <pc:docMk/>
            <pc:sldMk cId="4252628409" sldId="264"/>
            <ac:spMk id="30" creationId="{A96BE410-9884-500F-EF24-9C8A212EDD53}"/>
          </ac:spMkLst>
        </pc:spChg>
        <pc:spChg chg="add mod">
          <ac:chgData name="Reed Kiely" userId="768be38e-2fb5-40ce-925d-bd8e9d9e3c31" providerId="ADAL" clId="{3960F967-FF65-44E8-A356-8F7B6039F438}" dt="2022-09-20T19:34:37.138" v="189" actId="1035"/>
          <ac:spMkLst>
            <pc:docMk/>
            <pc:sldMk cId="4252628409" sldId="264"/>
            <ac:spMk id="31" creationId="{B7E152B2-8D5A-996B-A5E6-A8D4A792E2F5}"/>
          </ac:spMkLst>
        </pc:spChg>
        <pc:spChg chg="add mod">
          <ac:chgData name="Reed Kiely" userId="768be38e-2fb5-40ce-925d-bd8e9d9e3c31" providerId="ADAL" clId="{3960F967-FF65-44E8-A356-8F7B6039F438}" dt="2022-09-20T19:34:37.138" v="189" actId="1035"/>
          <ac:spMkLst>
            <pc:docMk/>
            <pc:sldMk cId="4252628409" sldId="264"/>
            <ac:spMk id="32" creationId="{7DFE839C-05FC-D20C-96B1-9C30ED8342D3}"/>
          </ac:spMkLst>
        </pc:spChg>
        <pc:spChg chg="add mod">
          <ac:chgData name="Reed Kiely" userId="768be38e-2fb5-40ce-925d-bd8e9d9e3c31" providerId="ADAL" clId="{3960F967-FF65-44E8-A356-8F7B6039F438}" dt="2022-09-20T19:35:16.763" v="199" actId="1035"/>
          <ac:spMkLst>
            <pc:docMk/>
            <pc:sldMk cId="4252628409" sldId="264"/>
            <ac:spMk id="33" creationId="{4E380D12-1E5A-2C86-D51C-B09590CEF86B}"/>
          </ac:spMkLst>
        </pc:spChg>
        <pc:spChg chg="add mod">
          <ac:chgData name="Reed Kiely" userId="768be38e-2fb5-40ce-925d-bd8e9d9e3c31" providerId="ADAL" clId="{3960F967-FF65-44E8-A356-8F7B6039F438}" dt="2022-09-20T19:35:16.763" v="199" actId="1035"/>
          <ac:spMkLst>
            <pc:docMk/>
            <pc:sldMk cId="4252628409" sldId="264"/>
            <ac:spMk id="34" creationId="{87C88741-F34E-ABD5-71B9-8BA3A13C2F5F}"/>
          </ac:spMkLst>
        </pc:spChg>
        <pc:spChg chg="add mod">
          <ac:chgData name="Reed Kiely" userId="768be38e-2fb5-40ce-925d-bd8e9d9e3c31" providerId="ADAL" clId="{3960F967-FF65-44E8-A356-8F7B6039F438}" dt="2022-09-20T19:35:16.763" v="199" actId="1035"/>
          <ac:spMkLst>
            <pc:docMk/>
            <pc:sldMk cId="4252628409" sldId="264"/>
            <ac:spMk id="35" creationId="{DA6E2EFD-6FD0-0F9E-88DC-7A00E99E1A46}"/>
          </ac:spMkLst>
        </pc:spChg>
        <pc:spChg chg="add mod">
          <ac:chgData name="Reed Kiely" userId="768be38e-2fb5-40ce-925d-bd8e9d9e3c31" providerId="ADAL" clId="{3960F967-FF65-44E8-A356-8F7B6039F438}" dt="2022-09-20T19:35:28.768" v="207" actId="1035"/>
          <ac:spMkLst>
            <pc:docMk/>
            <pc:sldMk cId="4252628409" sldId="264"/>
            <ac:spMk id="42" creationId="{7547FD55-AEE9-9656-48C5-2EA593BF5CAA}"/>
          </ac:spMkLst>
        </pc:spChg>
        <pc:spChg chg="add mod">
          <ac:chgData name="Reed Kiely" userId="768be38e-2fb5-40ce-925d-bd8e9d9e3c31" providerId="ADAL" clId="{3960F967-FF65-44E8-A356-8F7B6039F438}" dt="2022-09-20T19:34:37.138" v="189" actId="1035"/>
          <ac:spMkLst>
            <pc:docMk/>
            <pc:sldMk cId="4252628409" sldId="264"/>
            <ac:spMk id="43" creationId="{66605244-25C7-9901-E6BA-1380A21C0770}"/>
          </ac:spMkLst>
        </pc:spChg>
        <pc:spChg chg="add mod">
          <ac:chgData name="Reed Kiely" userId="768be38e-2fb5-40ce-925d-bd8e9d9e3c31" providerId="ADAL" clId="{3960F967-FF65-44E8-A356-8F7B6039F438}" dt="2022-09-20T19:36:43.110" v="233" actId="208"/>
          <ac:spMkLst>
            <pc:docMk/>
            <pc:sldMk cId="4252628409" sldId="264"/>
            <ac:spMk id="45" creationId="{63130858-6E83-B96B-1345-16B1717ECF42}"/>
          </ac:spMkLst>
        </pc:spChg>
        <pc:picChg chg="add del mod">
          <ac:chgData name="Reed Kiely" userId="768be38e-2fb5-40ce-925d-bd8e9d9e3c31" providerId="ADAL" clId="{3960F967-FF65-44E8-A356-8F7B6039F438}" dt="2022-09-20T19:34:15.241" v="171" actId="478"/>
          <ac:picMkLst>
            <pc:docMk/>
            <pc:sldMk cId="4252628409" sldId="264"/>
            <ac:picMk id="21" creationId="{A7FCC7F9-AD4E-A463-5C5F-A026663B2DEA}"/>
          </ac:picMkLst>
        </pc:picChg>
        <pc:picChg chg="add del mod">
          <ac:chgData name="Reed Kiely" userId="768be38e-2fb5-40ce-925d-bd8e9d9e3c31" providerId="ADAL" clId="{3960F967-FF65-44E8-A356-8F7B6039F438}" dt="2022-09-20T19:34:15.241" v="171" actId="478"/>
          <ac:picMkLst>
            <pc:docMk/>
            <pc:sldMk cId="4252628409" sldId="264"/>
            <ac:picMk id="22" creationId="{E4337055-C686-32EC-D376-6EE9419BD947}"/>
          </ac:picMkLst>
        </pc:picChg>
        <pc:picChg chg="add del mod">
          <ac:chgData name="Reed Kiely" userId="768be38e-2fb5-40ce-925d-bd8e9d9e3c31" providerId="ADAL" clId="{3960F967-FF65-44E8-A356-8F7B6039F438}" dt="2022-09-20T19:34:15.241" v="171" actId="478"/>
          <ac:picMkLst>
            <pc:docMk/>
            <pc:sldMk cId="4252628409" sldId="264"/>
            <ac:picMk id="23" creationId="{C2F1A709-7397-9C96-4B59-1102025B07EF}"/>
          </ac:picMkLst>
        </pc:picChg>
        <pc:picChg chg="add del mod">
          <ac:chgData name="Reed Kiely" userId="768be38e-2fb5-40ce-925d-bd8e9d9e3c31" providerId="ADAL" clId="{3960F967-FF65-44E8-A356-8F7B6039F438}" dt="2022-09-20T19:34:15.241" v="171" actId="478"/>
          <ac:picMkLst>
            <pc:docMk/>
            <pc:sldMk cId="4252628409" sldId="264"/>
            <ac:picMk id="24" creationId="{EB442BB9-E5DF-4302-021D-CA1570879E8E}"/>
          </ac:picMkLst>
        </pc:picChg>
        <pc:picChg chg="add del mod">
          <ac:chgData name="Reed Kiely" userId="768be38e-2fb5-40ce-925d-bd8e9d9e3c31" providerId="ADAL" clId="{3960F967-FF65-44E8-A356-8F7B6039F438}" dt="2022-09-20T19:34:15.241" v="171" actId="478"/>
          <ac:picMkLst>
            <pc:docMk/>
            <pc:sldMk cId="4252628409" sldId="264"/>
            <ac:picMk id="25" creationId="{B761B9C2-51DF-5BEB-B0F1-AC916757AEF3}"/>
          </ac:picMkLst>
        </pc:picChg>
        <pc:picChg chg="add del mod">
          <ac:chgData name="Reed Kiely" userId="768be38e-2fb5-40ce-925d-bd8e9d9e3c31" providerId="ADAL" clId="{3960F967-FF65-44E8-A356-8F7B6039F438}" dt="2022-09-20T19:34:15.241" v="171" actId="478"/>
          <ac:picMkLst>
            <pc:docMk/>
            <pc:sldMk cId="4252628409" sldId="264"/>
            <ac:picMk id="26" creationId="{2A7DFBBE-3C64-048D-8053-11F4D0A15DB0}"/>
          </ac:picMkLst>
        </pc:picChg>
        <pc:picChg chg="add del mod">
          <ac:chgData name="Reed Kiely" userId="768be38e-2fb5-40ce-925d-bd8e9d9e3c31" providerId="ADAL" clId="{3960F967-FF65-44E8-A356-8F7B6039F438}" dt="2022-09-20T19:34:15.241" v="171" actId="478"/>
          <ac:picMkLst>
            <pc:docMk/>
            <pc:sldMk cId="4252628409" sldId="264"/>
            <ac:picMk id="29" creationId="{8DB6CBC5-0E12-4494-B2B1-0F7EF4C6DF57}"/>
          </ac:picMkLst>
        </pc:picChg>
        <pc:picChg chg="add mod">
          <ac:chgData name="Reed Kiely" userId="768be38e-2fb5-40ce-925d-bd8e9d9e3c31" providerId="ADAL" clId="{3960F967-FF65-44E8-A356-8F7B6039F438}" dt="2022-09-20T19:34:37.138" v="189" actId="1035"/>
          <ac:picMkLst>
            <pc:docMk/>
            <pc:sldMk cId="4252628409" sldId="264"/>
            <ac:picMk id="36" creationId="{3F02D6ED-D37F-C1B9-8A1F-9C24F50D2EA6}"/>
          </ac:picMkLst>
        </pc:picChg>
        <pc:picChg chg="add mod">
          <ac:chgData name="Reed Kiely" userId="768be38e-2fb5-40ce-925d-bd8e9d9e3c31" providerId="ADAL" clId="{3960F967-FF65-44E8-A356-8F7B6039F438}" dt="2022-09-20T19:34:37.138" v="189" actId="1035"/>
          <ac:picMkLst>
            <pc:docMk/>
            <pc:sldMk cId="4252628409" sldId="264"/>
            <ac:picMk id="37" creationId="{41549606-EBED-606C-7469-30AE54002878}"/>
          </ac:picMkLst>
        </pc:picChg>
        <pc:picChg chg="add mod">
          <ac:chgData name="Reed Kiely" userId="768be38e-2fb5-40ce-925d-bd8e9d9e3c31" providerId="ADAL" clId="{3960F967-FF65-44E8-A356-8F7B6039F438}" dt="2022-09-20T19:34:37.138" v="189" actId="1035"/>
          <ac:picMkLst>
            <pc:docMk/>
            <pc:sldMk cId="4252628409" sldId="264"/>
            <ac:picMk id="38" creationId="{80A50350-6051-73BB-8F4C-68F60A5843FB}"/>
          </ac:picMkLst>
        </pc:picChg>
        <pc:picChg chg="add mod">
          <ac:chgData name="Reed Kiely" userId="768be38e-2fb5-40ce-925d-bd8e9d9e3c31" providerId="ADAL" clId="{3960F967-FF65-44E8-A356-8F7B6039F438}" dt="2022-09-20T19:35:16.763" v="199" actId="1035"/>
          <ac:picMkLst>
            <pc:docMk/>
            <pc:sldMk cId="4252628409" sldId="264"/>
            <ac:picMk id="39" creationId="{8D2C7139-A337-9E41-4B6B-CBF3AB206268}"/>
          </ac:picMkLst>
        </pc:picChg>
        <pc:picChg chg="add mod">
          <ac:chgData name="Reed Kiely" userId="768be38e-2fb5-40ce-925d-bd8e9d9e3c31" providerId="ADAL" clId="{3960F967-FF65-44E8-A356-8F7B6039F438}" dt="2022-09-20T19:35:16.763" v="199" actId="1035"/>
          <ac:picMkLst>
            <pc:docMk/>
            <pc:sldMk cId="4252628409" sldId="264"/>
            <ac:picMk id="40" creationId="{C26D57AF-FE70-CE12-0F9F-DD7799F1FD56}"/>
          </ac:picMkLst>
        </pc:picChg>
        <pc:picChg chg="add mod">
          <ac:chgData name="Reed Kiely" userId="768be38e-2fb5-40ce-925d-bd8e9d9e3c31" providerId="ADAL" clId="{3960F967-FF65-44E8-A356-8F7B6039F438}" dt="2022-09-20T19:35:16.763" v="199" actId="1035"/>
          <ac:picMkLst>
            <pc:docMk/>
            <pc:sldMk cId="4252628409" sldId="264"/>
            <ac:picMk id="41" creationId="{406EF0F5-1A59-4363-25A7-3446A44E5DB7}"/>
          </ac:picMkLst>
        </pc:picChg>
        <pc:picChg chg="add mod">
          <ac:chgData name="Reed Kiely" userId="768be38e-2fb5-40ce-925d-bd8e9d9e3c31" providerId="ADAL" clId="{3960F967-FF65-44E8-A356-8F7B6039F438}" dt="2022-09-20T19:34:37.138" v="189" actId="1035"/>
          <ac:picMkLst>
            <pc:docMk/>
            <pc:sldMk cId="4252628409" sldId="264"/>
            <ac:picMk id="44" creationId="{BF245C3F-3958-DC8C-91E4-1E006EE38980}"/>
          </ac:picMkLst>
        </pc:picChg>
      </pc:sldChg>
      <pc:sldChg chg="addSp delSp modSp mod modCm">
        <pc:chgData name="Reed Kiely" userId="768be38e-2fb5-40ce-925d-bd8e9d9e3c31" providerId="ADAL" clId="{3960F967-FF65-44E8-A356-8F7B6039F438}" dt="2022-11-08T14:35:50.503" v="2210"/>
        <pc:sldMkLst>
          <pc:docMk/>
          <pc:sldMk cId="3339377938" sldId="280"/>
        </pc:sldMkLst>
        <pc:spChg chg="add del mod">
          <ac:chgData name="Reed Kiely" userId="768be38e-2fb5-40ce-925d-bd8e9d9e3c31" providerId="ADAL" clId="{3960F967-FF65-44E8-A356-8F7B6039F438}" dt="2022-11-08T14:35:39.217" v="2208" actId="478"/>
          <ac:spMkLst>
            <pc:docMk/>
            <pc:sldMk cId="3339377938" sldId="280"/>
            <ac:spMk id="12" creationId="{1D00469B-AE20-C6B9-8C13-1E8A20C01F6D}"/>
          </ac:spMkLst>
        </pc:spChg>
        <pc:picChg chg="mod">
          <ac:chgData name="Reed Kiely" userId="768be38e-2fb5-40ce-925d-bd8e9d9e3c31" providerId="ADAL" clId="{3960F967-FF65-44E8-A356-8F7B6039F438}" dt="2022-11-08T14:32:10.525" v="2186" actId="1076"/>
          <ac:picMkLst>
            <pc:docMk/>
            <pc:sldMk cId="3339377938" sldId="280"/>
            <ac:picMk id="3" creationId="{3D43E26F-9802-CBC9-C741-DF3065C9810F}"/>
          </ac:picMkLst>
        </pc:picChg>
        <pc:picChg chg="del">
          <ac:chgData name="Reed Kiely" userId="768be38e-2fb5-40ce-925d-bd8e9d9e3c31" providerId="ADAL" clId="{3960F967-FF65-44E8-A356-8F7B6039F438}" dt="2022-11-08T14:31:44.823" v="2184" actId="478"/>
          <ac:picMkLst>
            <pc:docMk/>
            <pc:sldMk cId="3339377938" sldId="280"/>
            <ac:picMk id="4" creationId="{B409A93A-D39A-209F-35A0-A493ED452E96}"/>
          </ac:picMkLst>
        </pc:picChg>
        <pc:picChg chg="del">
          <ac:chgData name="Reed Kiely" userId="768be38e-2fb5-40ce-925d-bd8e9d9e3c31" providerId="ADAL" clId="{3960F967-FF65-44E8-A356-8F7B6039F438}" dt="2022-11-08T14:31:34.329" v="2182" actId="478"/>
          <ac:picMkLst>
            <pc:docMk/>
            <pc:sldMk cId="3339377938" sldId="280"/>
            <ac:picMk id="6" creationId="{D5B6ED94-CE2A-47E4-480E-5866525F248F}"/>
          </ac:picMkLst>
        </pc:picChg>
        <pc:picChg chg="add mod">
          <ac:chgData name="Reed Kiely" userId="768be38e-2fb5-40ce-925d-bd8e9d9e3c31" providerId="ADAL" clId="{3960F967-FF65-44E8-A356-8F7B6039F438}" dt="2022-11-08T14:32:41.528" v="2190" actId="1076"/>
          <ac:picMkLst>
            <pc:docMk/>
            <pc:sldMk cId="3339377938" sldId="280"/>
            <ac:picMk id="13" creationId="{DFE566F3-DEC9-EE85-A0A3-F540E56D128F}"/>
          </ac:picMkLst>
        </pc:picChg>
        <pc:picChg chg="add del mod">
          <ac:chgData name="Reed Kiely" userId="768be38e-2fb5-40ce-925d-bd8e9d9e3c31" providerId="ADAL" clId="{3960F967-FF65-44E8-A356-8F7B6039F438}" dt="2022-11-08T14:35:11.105" v="2202" actId="478"/>
          <ac:picMkLst>
            <pc:docMk/>
            <pc:sldMk cId="3339377938" sldId="280"/>
            <ac:picMk id="15" creationId="{3914DE1D-863B-7D22-9855-663A6BD6B72F}"/>
          </ac:picMkLst>
        </pc:picChg>
        <pc:picChg chg="add mod">
          <ac:chgData name="Reed Kiely" userId="768be38e-2fb5-40ce-925d-bd8e9d9e3c31" providerId="ADAL" clId="{3960F967-FF65-44E8-A356-8F7B6039F438}" dt="2022-11-08T14:35:21.363" v="2207" actId="1076"/>
          <ac:picMkLst>
            <pc:docMk/>
            <pc:sldMk cId="3339377938" sldId="280"/>
            <ac:picMk id="17" creationId="{613030F1-6F24-26D5-189B-2826889EAF13}"/>
          </ac:picMkLst>
        </pc:picChg>
      </pc:sldChg>
      <pc:sldChg chg="addSp delSp modSp del mod">
        <pc:chgData name="Reed Kiely" userId="768be38e-2fb5-40ce-925d-bd8e9d9e3c31" providerId="ADAL" clId="{3960F967-FF65-44E8-A356-8F7B6039F438}" dt="2022-09-20T20:01:49.582" v="338" actId="2696"/>
        <pc:sldMkLst>
          <pc:docMk/>
          <pc:sldMk cId="2792885597" sldId="294"/>
        </pc:sldMkLst>
        <pc:spChg chg="mod">
          <ac:chgData name="Reed Kiely" userId="768be38e-2fb5-40ce-925d-bd8e9d9e3c31" providerId="ADAL" clId="{3960F967-FF65-44E8-A356-8F7B6039F438}" dt="2022-09-20T19:41:50.178" v="260" actId="14100"/>
          <ac:spMkLst>
            <pc:docMk/>
            <pc:sldMk cId="2792885597" sldId="294"/>
            <ac:spMk id="2" creationId="{892812D1-C2E7-6145-8C2A-95A25EFCD80C}"/>
          </ac:spMkLst>
        </pc:spChg>
        <pc:spChg chg="del">
          <ac:chgData name="Reed Kiely" userId="768be38e-2fb5-40ce-925d-bd8e9d9e3c31" providerId="ADAL" clId="{3960F967-FF65-44E8-A356-8F7B6039F438}" dt="2022-09-20T19:37:30.241" v="245" actId="478"/>
          <ac:spMkLst>
            <pc:docMk/>
            <pc:sldMk cId="2792885597" sldId="294"/>
            <ac:spMk id="4" creationId="{3ED54650-E124-0942-8B03-A438165B55A6}"/>
          </ac:spMkLst>
        </pc:spChg>
        <pc:spChg chg="add mod">
          <ac:chgData name="Reed Kiely" userId="768be38e-2fb5-40ce-925d-bd8e9d9e3c31" providerId="ADAL" clId="{3960F967-FF65-44E8-A356-8F7B6039F438}" dt="2022-09-20T19:30:23.506" v="78"/>
          <ac:spMkLst>
            <pc:docMk/>
            <pc:sldMk cId="2792885597" sldId="294"/>
            <ac:spMk id="5" creationId="{0BBF55F1-C0D2-B519-0C67-DAAF1A219F2D}"/>
          </ac:spMkLst>
        </pc:spChg>
        <pc:spChg chg="add mod">
          <ac:chgData name="Reed Kiely" userId="768be38e-2fb5-40ce-925d-bd8e9d9e3c31" providerId="ADAL" clId="{3960F967-FF65-44E8-A356-8F7B6039F438}" dt="2022-09-20T19:30:23.506" v="78"/>
          <ac:spMkLst>
            <pc:docMk/>
            <pc:sldMk cId="2792885597" sldId="294"/>
            <ac:spMk id="6" creationId="{FB4C1726-1521-22C5-EFCB-4509926B085C}"/>
          </ac:spMkLst>
        </pc:spChg>
        <pc:spChg chg="add mod">
          <ac:chgData name="Reed Kiely" userId="768be38e-2fb5-40ce-925d-bd8e9d9e3c31" providerId="ADAL" clId="{3960F967-FF65-44E8-A356-8F7B6039F438}" dt="2022-09-20T19:41:21.746" v="253" actId="1076"/>
          <ac:spMkLst>
            <pc:docMk/>
            <pc:sldMk cId="2792885597" sldId="294"/>
            <ac:spMk id="7" creationId="{0BA20591-C945-DCC8-D2F1-3AB55C18CF9D}"/>
          </ac:spMkLst>
        </pc:spChg>
        <pc:spChg chg="add mod">
          <ac:chgData name="Reed Kiely" userId="768be38e-2fb5-40ce-925d-bd8e9d9e3c31" providerId="ADAL" clId="{3960F967-FF65-44E8-A356-8F7B6039F438}" dt="2022-09-20T19:42:04.109" v="272" actId="1076"/>
          <ac:spMkLst>
            <pc:docMk/>
            <pc:sldMk cId="2792885597" sldId="294"/>
            <ac:spMk id="8" creationId="{7A8DF53D-A6F6-71EA-056E-133FD6E5BE1A}"/>
          </ac:spMkLst>
        </pc:spChg>
        <pc:spChg chg="del">
          <ac:chgData name="Reed Kiely" userId="768be38e-2fb5-40ce-925d-bd8e9d9e3c31" providerId="ADAL" clId="{3960F967-FF65-44E8-A356-8F7B6039F438}" dt="2022-09-20T19:30:17.971" v="77" actId="478"/>
          <ac:spMkLst>
            <pc:docMk/>
            <pc:sldMk cId="2792885597" sldId="294"/>
            <ac:spMk id="9" creationId="{A4755963-4980-8146-865D-346349C86C8D}"/>
          </ac:spMkLst>
        </pc:spChg>
        <pc:spChg chg="add mod">
          <ac:chgData name="Reed Kiely" userId="768be38e-2fb5-40ce-925d-bd8e9d9e3c31" providerId="ADAL" clId="{3960F967-FF65-44E8-A356-8F7B6039F438}" dt="2022-09-20T19:42:07.609" v="273" actId="1076"/>
          <ac:spMkLst>
            <pc:docMk/>
            <pc:sldMk cId="2792885597" sldId="294"/>
            <ac:spMk id="10" creationId="{1CB71B0C-3D61-26E3-75AC-E686FEB0DC1A}"/>
          </ac:spMkLst>
        </pc:spChg>
        <pc:spChg chg="del">
          <ac:chgData name="Reed Kiely" userId="768be38e-2fb5-40ce-925d-bd8e9d9e3c31" providerId="ADAL" clId="{3960F967-FF65-44E8-A356-8F7B6039F438}" dt="2022-09-20T19:30:31.848" v="88" actId="478"/>
          <ac:spMkLst>
            <pc:docMk/>
            <pc:sldMk cId="2792885597" sldId="294"/>
            <ac:spMk id="11" creationId="{9FA63094-5771-464A-8C4E-A88E4A7A626B}"/>
          </ac:spMkLst>
        </pc:spChg>
        <pc:spChg chg="add mod">
          <ac:chgData name="Reed Kiely" userId="768be38e-2fb5-40ce-925d-bd8e9d9e3c31" providerId="ADAL" clId="{3960F967-FF65-44E8-A356-8F7B6039F438}" dt="2022-09-20T19:42:07.609" v="273" actId="1076"/>
          <ac:spMkLst>
            <pc:docMk/>
            <pc:sldMk cId="2792885597" sldId="294"/>
            <ac:spMk id="12" creationId="{BC674924-F8E2-320E-E6F2-8A9ACAAB7A74}"/>
          </ac:spMkLst>
        </pc:spChg>
        <pc:spChg chg="add mod">
          <ac:chgData name="Reed Kiely" userId="768be38e-2fb5-40ce-925d-bd8e9d9e3c31" providerId="ADAL" clId="{3960F967-FF65-44E8-A356-8F7B6039F438}" dt="2022-09-20T19:42:17.648" v="275" actId="1076"/>
          <ac:spMkLst>
            <pc:docMk/>
            <pc:sldMk cId="2792885597" sldId="294"/>
            <ac:spMk id="13" creationId="{EAF3C3C4-0D0A-F9E1-4079-6A05F8079CBF}"/>
          </ac:spMkLst>
        </pc:spChg>
        <pc:spChg chg="add mod">
          <ac:chgData name="Reed Kiely" userId="768be38e-2fb5-40ce-925d-bd8e9d9e3c31" providerId="ADAL" clId="{3960F967-FF65-44E8-A356-8F7B6039F438}" dt="2022-09-20T19:42:12.935" v="274" actId="1076"/>
          <ac:spMkLst>
            <pc:docMk/>
            <pc:sldMk cId="2792885597" sldId="294"/>
            <ac:spMk id="14" creationId="{63C67FE1-C53A-D5FA-C24B-C0B4227FD69E}"/>
          </ac:spMkLst>
        </pc:spChg>
        <pc:spChg chg="add mod">
          <ac:chgData name="Reed Kiely" userId="768be38e-2fb5-40ce-925d-bd8e9d9e3c31" providerId="ADAL" clId="{3960F967-FF65-44E8-A356-8F7B6039F438}" dt="2022-09-20T19:42:12.935" v="274" actId="1076"/>
          <ac:spMkLst>
            <pc:docMk/>
            <pc:sldMk cId="2792885597" sldId="294"/>
            <ac:spMk id="15" creationId="{22DDC8DC-6869-29BC-170B-3C07BE660F46}"/>
          </ac:spMkLst>
        </pc:spChg>
        <pc:spChg chg="add mod">
          <ac:chgData name="Reed Kiely" userId="768be38e-2fb5-40ce-925d-bd8e9d9e3c31" providerId="ADAL" clId="{3960F967-FF65-44E8-A356-8F7B6039F438}" dt="2022-09-20T19:41:56.386" v="271" actId="1035"/>
          <ac:spMkLst>
            <pc:docMk/>
            <pc:sldMk cId="2792885597" sldId="294"/>
            <ac:spMk id="22" creationId="{4CE875F7-B397-873C-3CE5-07EAA1A1C07F}"/>
          </ac:spMkLst>
        </pc:spChg>
        <pc:spChg chg="add mod">
          <ac:chgData name="Reed Kiely" userId="768be38e-2fb5-40ce-925d-bd8e9d9e3c31" providerId="ADAL" clId="{3960F967-FF65-44E8-A356-8F7B6039F438}" dt="2022-09-20T19:42:42.867" v="278" actId="1076"/>
          <ac:spMkLst>
            <pc:docMk/>
            <pc:sldMk cId="2792885597" sldId="294"/>
            <ac:spMk id="23" creationId="{E8E8046B-ECF4-D676-BE28-FC3F11093489}"/>
          </ac:spMkLst>
        </pc:spChg>
        <pc:spChg chg="del">
          <ac:chgData name="Reed Kiely" userId="768be38e-2fb5-40ce-925d-bd8e9d9e3c31" providerId="ADAL" clId="{3960F967-FF65-44E8-A356-8F7B6039F438}" dt="2022-09-20T19:30:31.848" v="88" actId="478"/>
          <ac:spMkLst>
            <pc:docMk/>
            <pc:sldMk cId="2792885597" sldId="294"/>
            <ac:spMk id="32" creationId="{A86E92E9-F1E6-6145-8CF8-5E0BE4886E97}"/>
          </ac:spMkLst>
        </pc:spChg>
        <pc:spChg chg="del mod">
          <ac:chgData name="Reed Kiely" userId="768be38e-2fb5-40ce-925d-bd8e9d9e3c31" providerId="ADAL" clId="{3960F967-FF65-44E8-A356-8F7B6039F438}" dt="2022-09-20T19:37:30.241" v="245" actId="478"/>
          <ac:spMkLst>
            <pc:docMk/>
            <pc:sldMk cId="2792885597" sldId="294"/>
            <ac:spMk id="36" creationId="{57BF988E-6C65-4942-8379-2C3E0A39A60D}"/>
          </ac:spMkLst>
        </pc:spChg>
        <pc:picChg chg="add mod">
          <ac:chgData name="Reed Kiely" userId="768be38e-2fb5-40ce-925d-bd8e9d9e3c31" providerId="ADAL" clId="{3960F967-FF65-44E8-A356-8F7B6039F438}" dt="2022-09-20T19:30:23.506" v="78"/>
          <ac:picMkLst>
            <pc:docMk/>
            <pc:sldMk cId="2792885597" sldId="294"/>
            <ac:picMk id="3" creationId="{F64570D7-1303-49C1-8456-721E0E3128A9}"/>
          </ac:picMkLst>
        </pc:picChg>
        <pc:picChg chg="add mod">
          <ac:chgData name="Reed Kiely" userId="768be38e-2fb5-40ce-925d-bd8e9d9e3c31" providerId="ADAL" clId="{3960F967-FF65-44E8-A356-8F7B6039F438}" dt="2022-09-20T19:42:04.109" v="272" actId="1076"/>
          <ac:picMkLst>
            <pc:docMk/>
            <pc:sldMk cId="2792885597" sldId="294"/>
            <ac:picMk id="16" creationId="{32E1554C-3A51-11E0-8FD8-3A80216E6F7D}"/>
          </ac:picMkLst>
        </pc:picChg>
        <pc:picChg chg="add mod">
          <ac:chgData name="Reed Kiely" userId="768be38e-2fb5-40ce-925d-bd8e9d9e3c31" providerId="ADAL" clId="{3960F967-FF65-44E8-A356-8F7B6039F438}" dt="2022-09-20T19:42:07.609" v="273" actId="1076"/>
          <ac:picMkLst>
            <pc:docMk/>
            <pc:sldMk cId="2792885597" sldId="294"/>
            <ac:picMk id="17" creationId="{FB3C3DCC-3136-0B31-B8C9-A2DFAF3B5818}"/>
          </ac:picMkLst>
        </pc:picChg>
        <pc:picChg chg="add mod">
          <ac:chgData name="Reed Kiely" userId="768be38e-2fb5-40ce-925d-bd8e9d9e3c31" providerId="ADAL" clId="{3960F967-FF65-44E8-A356-8F7B6039F438}" dt="2022-09-20T19:42:07.609" v="273" actId="1076"/>
          <ac:picMkLst>
            <pc:docMk/>
            <pc:sldMk cId="2792885597" sldId="294"/>
            <ac:picMk id="18" creationId="{0232530E-D1AF-DFB9-DE4F-E838718A6746}"/>
          </ac:picMkLst>
        </pc:picChg>
        <pc:picChg chg="add mod">
          <ac:chgData name="Reed Kiely" userId="768be38e-2fb5-40ce-925d-bd8e9d9e3c31" providerId="ADAL" clId="{3960F967-FF65-44E8-A356-8F7B6039F438}" dt="2022-09-20T19:42:46.819" v="281" actId="1076"/>
          <ac:picMkLst>
            <pc:docMk/>
            <pc:sldMk cId="2792885597" sldId="294"/>
            <ac:picMk id="19" creationId="{49345D40-3C0F-CD5A-2D64-94066A63CD03}"/>
          </ac:picMkLst>
        </pc:picChg>
        <pc:picChg chg="add mod">
          <ac:chgData name="Reed Kiely" userId="768be38e-2fb5-40ce-925d-bd8e9d9e3c31" providerId="ADAL" clId="{3960F967-FF65-44E8-A356-8F7B6039F438}" dt="2022-09-20T19:42:12.935" v="274" actId="1076"/>
          <ac:picMkLst>
            <pc:docMk/>
            <pc:sldMk cId="2792885597" sldId="294"/>
            <ac:picMk id="20" creationId="{3E480CC1-4984-09FF-2794-8CD0F604B6E3}"/>
          </ac:picMkLst>
        </pc:picChg>
        <pc:picChg chg="add mod">
          <ac:chgData name="Reed Kiely" userId="768be38e-2fb5-40ce-925d-bd8e9d9e3c31" providerId="ADAL" clId="{3960F967-FF65-44E8-A356-8F7B6039F438}" dt="2022-09-20T19:42:12.935" v="274" actId="1076"/>
          <ac:picMkLst>
            <pc:docMk/>
            <pc:sldMk cId="2792885597" sldId="294"/>
            <ac:picMk id="21" creationId="{C528420C-BC24-F930-249A-2C92B966C475}"/>
          </ac:picMkLst>
        </pc:picChg>
        <pc:picChg chg="add mod">
          <ac:chgData name="Reed Kiely" userId="768be38e-2fb5-40ce-925d-bd8e9d9e3c31" providerId="ADAL" clId="{3960F967-FF65-44E8-A356-8F7B6039F438}" dt="2022-09-20T19:42:43.251" v="279" actId="1076"/>
          <ac:picMkLst>
            <pc:docMk/>
            <pc:sldMk cId="2792885597" sldId="294"/>
            <ac:picMk id="24" creationId="{D78DCA87-E2D7-53A2-BC33-C9A8DB095476}"/>
          </ac:picMkLst>
        </pc:picChg>
        <pc:picChg chg="del">
          <ac:chgData name="Reed Kiely" userId="768be38e-2fb5-40ce-925d-bd8e9d9e3c31" providerId="ADAL" clId="{3960F967-FF65-44E8-A356-8F7B6039F438}" dt="2022-09-20T19:30:15.616" v="76" actId="478"/>
          <ac:picMkLst>
            <pc:docMk/>
            <pc:sldMk cId="2792885597" sldId="294"/>
            <ac:picMk id="25" creationId="{007C0E06-A025-6444-A897-359A6F2930CE}"/>
          </ac:picMkLst>
        </pc:picChg>
      </pc:sldChg>
      <pc:sldChg chg="addSp delSp modSp mod delCm">
        <pc:chgData name="Reed Kiely" userId="768be38e-2fb5-40ce-925d-bd8e9d9e3c31" providerId="ADAL" clId="{3960F967-FF65-44E8-A356-8F7B6039F438}" dt="2022-11-09T21:16:30.380" v="2367"/>
        <pc:sldMkLst>
          <pc:docMk/>
          <pc:sldMk cId="426599055" sldId="2144328157"/>
        </pc:sldMkLst>
        <pc:spChg chg="add del mod">
          <ac:chgData name="Reed Kiely" userId="768be38e-2fb5-40ce-925d-bd8e9d9e3c31" providerId="ADAL" clId="{3960F967-FF65-44E8-A356-8F7B6039F438}" dt="2022-11-08T14:37:48.180" v="2246" actId="478"/>
          <ac:spMkLst>
            <pc:docMk/>
            <pc:sldMk cId="426599055" sldId="2144328157"/>
            <ac:spMk id="14" creationId="{E22CCBCE-0CA8-ACC3-8807-CB42923FC9A3}"/>
          </ac:spMkLst>
        </pc:spChg>
        <pc:spChg chg="add del mod">
          <ac:chgData name="Reed Kiely" userId="768be38e-2fb5-40ce-925d-bd8e9d9e3c31" providerId="ADAL" clId="{3960F967-FF65-44E8-A356-8F7B6039F438}" dt="2022-11-09T21:15:06.429" v="2271" actId="478"/>
          <ac:spMkLst>
            <pc:docMk/>
            <pc:sldMk cId="426599055" sldId="2144328157"/>
            <ac:spMk id="15" creationId="{B3258F95-A658-9490-6655-700F98D7E095}"/>
          </ac:spMkLst>
        </pc:spChg>
        <pc:spChg chg="mod">
          <ac:chgData name="Reed Kiely" userId="768be38e-2fb5-40ce-925d-bd8e9d9e3c31" providerId="ADAL" clId="{3960F967-FF65-44E8-A356-8F7B6039F438}" dt="2022-11-09T21:16:27.637" v="2366" actId="1076"/>
          <ac:spMkLst>
            <pc:docMk/>
            <pc:sldMk cId="426599055" sldId="2144328157"/>
            <ac:spMk id="42" creationId="{28B764B5-EE73-48E6-90CE-DFA4CBD86AD6}"/>
          </ac:spMkLst>
        </pc:spChg>
        <pc:picChg chg="del">
          <ac:chgData name="Reed Kiely" userId="768be38e-2fb5-40ce-925d-bd8e9d9e3c31" providerId="ADAL" clId="{3960F967-FF65-44E8-A356-8F7B6039F438}" dt="2022-11-09T21:15:16.496" v="2276" actId="478"/>
          <ac:picMkLst>
            <pc:docMk/>
            <pc:sldMk cId="426599055" sldId="2144328157"/>
            <ac:picMk id="4" creationId="{78F1A6DC-C46D-EADE-9DB6-D1909E21E56A}"/>
          </ac:picMkLst>
        </pc:picChg>
        <pc:picChg chg="add mod">
          <ac:chgData name="Reed Kiely" userId="768be38e-2fb5-40ce-925d-bd8e9d9e3c31" providerId="ADAL" clId="{3960F967-FF65-44E8-A356-8F7B6039F438}" dt="2022-11-09T21:15:25.070" v="2279" actId="1076"/>
          <ac:picMkLst>
            <pc:docMk/>
            <pc:sldMk cId="426599055" sldId="2144328157"/>
            <ac:picMk id="18" creationId="{E97A0A9D-9663-639B-D633-D8566D6C08E2}"/>
          </ac:picMkLst>
        </pc:picChg>
      </pc:sldChg>
      <pc:sldChg chg="addSp delSp modSp mod">
        <pc:chgData name="Reed Kiely" userId="768be38e-2fb5-40ce-925d-bd8e9d9e3c31" providerId="ADAL" clId="{3960F967-FF65-44E8-A356-8F7B6039F438}" dt="2022-09-30T18:33:58.121" v="724" actId="1076"/>
        <pc:sldMkLst>
          <pc:docMk/>
          <pc:sldMk cId="1664133156" sldId="2144328190"/>
        </pc:sldMkLst>
        <pc:spChg chg="mod">
          <ac:chgData name="Reed Kiely" userId="768be38e-2fb5-40ce-925d-bd8e9d9e3c31" providerId="ADAL" clId="{3960F967-FF65-44E8-A356-8F7B6039F438}" dt="2022-09-30T18:33:58.121" v="724" actId="1076"/>
          <ac:spMkLst>
            <pc:docMk/>
            <pc:sldMk cId="1664133156" sldId="2144328190"/>
            <ac:spMk id="2" creationId="{B3AE48FD-7140-9A1C-A196-BEF698DC4C09}"/>
          </ac:spMkLst>
        </pc:spChg>
        <pc:spChg chg="add del mod">
          <ac:chgData name="Reed Kiely" userId="768be38e-2fb5-40ce-925d-bd8e9d9e3c31" providerId="ADAL" clId="{3960F967-FF65-44E8-A356-8F7B6039F438}" dt="2022-09-29T20:57:32.878" v="454" actId="478"/>
          <ac:spMkLst>
            <pc:docMk/>
            <pc:sldMk cId="1664133156" sldId="2144328190"/>
            <ac:spMk id="3" creationId="{FBB201C5-DFAD-F1C2-BC52-01BBF1673CE8}"/>
          </ac:spMkLst>
        </pc:spChg>
      </pc:sldChg>
      <pc:sldChg chg="modSp mod">
        <pc:chgData name="Reed Kiely" userId="768be38e-2fb5-40ce-925d-bd8e9d9e3c31" providerId="ADAL" clId="{3960F967-FF65-44E8-A356-8F7B6039F438}" dt="2022-09-30T21:00:24.837" v="902" actId="20577"/>
        <pc:sldMkLst>
          <pc:docMk/>
          <pc:sldMk cId="825005324" sldId="2144328235"/>
        </pc:sldMkLst>
        <pc:spChg chg="mod">
          <ac:chgData name="Reed Kiely" userId="768be38e-2fb5-40ce-925d-bd8e9d9e3c31" providerId="ADAL" clId="{3960F967-FF65-44E8-A356-8F7B6039F438}" dt="2022-09-30T21:00:24.837" v="902" actId="20577"/>
          <ac:spMkLst>
            <pc:docMk/>
            <pc:sldMk cId="825005324" sldId="2144328235"/>
            <ac:spMk id="12" creationId="{FCBDB492-9443-3D4A-8E9D-B3CECB95DCD7}"/>
          </ac:spMkLst>
        </pc:spChg>
        <pc:spChg chg="mod">
          <ac:chgData name="Reed Kiely" userId="768be38e-2fb5-40ce-925d-bd8e9d9e3c31" providerId="ADAL" clId="{3960F967-FF65-44E8-A356-8F7B6039F438}" dt="2022-09-30T18:31:22.887" v="535" actId="14100"/>
          <ac:spMkLst>
            <pc:docMk/>
            <pc:sldMk cId="825005324" sldId="2144328235"/>
            <ac:spMk id="24" creationId="{F68C0F03-9474-9040-939B-6BF3B371AB31}"/>
          </ac:spMkLst>
        </pc:spChg>
      </pc:sldChg>
      <pc:sldChg chg="addSp modSp mod">
        <pc:chgData name="Reed Kiely" userId="768be38e-2fb5-40ce-925d-bd8e9d9e3c31" providerId="ADAL" clId="{3960F967-FF65-44E8-A356-8F7B6039F438}" dt="2022-09-30T20:59:24.252" v="901" actId="207"/>
        <pc:sldMkLst>
          <pc:docMk/>
          <pc:sldMk cId="1912248603" sldId="2144328244"/>
        </pc:sldMkLst>
        <pc:spChg chg="add mod">
          <ac:chgData name="Reed Kiely" userId="768be38e-2fb5-40ce-925d-bd8e9d9e3c31" providerId="ADAL" clId="{3960F967-FF65-44E8-A356-8F7B6039F438}" dt="2022-09-30T20:59:24.252" v="901" actId="207"/>
          <ac:spMkLst>
            <pc:docMk/>
            <pc:sldMk cId="1912248603" sldId="2144328244"/>
            <ac:spMk id="2" creationId="{57E3D3F9-F3AA-2F65-AB94-DC09FE84059C}"/>
          </ac:spMkLst>
        </pc:spChg>
      </pc:sldChg>
      <pc:sldChg chg="modSp mod">
        <pc:chgData name="Reed Kiely" userId="768be38e-2fb5-40ce-925d-bd8e9d9e3c31" providerId="ADAL" clId="{3960F967-FF65-44E8-A356-8F7B6039F438}" dt="2022-09-30T18:29:12.630" v="528" actId="20577"/>
        <pc:sldMkLst>
          <pc:docMk/>
          <pc:sldMk cId="3160415923" sldId="2144328295"/>
        </pc:sldMkLst>
        <pc:spChg chg="mod">
          <ac:chgData name="Reed Kiely" userId="768be38e-2fb5-40ce-925d-bd8e9d9e3c31" providerId="ADAL" clId="{3960F967-FF65-44E8-A356-8F7B6039F438}" dt="2022-09-30T18:29:12.630" v="528" actId="20577"/>
          <ac:spMkLst>
            <pc:docMk/>
            <pc:sldMk cId="3160415923" sldId="2144328295"/>
            <ac:spMk id="12" creationId="{FCBDB492-9443-3D4A-8E9D-B3CECB95DCD7}"/>
          </ac:spMkLst>
        </pc:spChg>
      </pc:sldChg>
      <pc:sldChg chg="modSp mod">
        <pc:chgData name="Reed Kiely" userId="768be38e-2fb5-40ce-925d-bd8e9d9e3c31" providerId="ADAL" clId="{3960F967-FF65-44E8-A356-8F7B6039F438}" dt="2023-01-06T15:15:03.759" v="2368" actId="20577"/>
        <pc:sldMkLst>
          <pc:docMk/>
          <pc:sldMk cId="2024728795" sldId="2144328322"/>
        </pc:sldMkLst>
        <pc:spChg chg="mod">
          <ac:chgData name="Reed Kiely" userId="768be38e-2fb5-40ce-925d-bd8e9d9e3c31" providerId="ADAL" clId="{3960F967-FF65-44E8-A356-8F7B6039F438}" dt="2023-01-06T15:15:03.759" v="2368" actId="20577"/>
          <ac:spMkLst>
            <pc:docMk/>
            <pc:sldMk cId="2024728795" sldId="2144328322"/>
            <ac:spMk id="21" creationId="{399040BA-060C-BFF9-2088-E78804ACED3D}"/>
          </ac:spMkLst>
        </pc:spChg>
      </pc:sldChg>
      <pc:sldChg chg="ord">
        <pc:chgData name="Reed Kiely" userId="768be38e-2fb5-40ce-925d-bd8e9d9e3c31" providerId="ADAL" clId="{3960F967-FF65-44E8-A356-8F7B6039F438}" dt="2022-09-20T20:02:23.204" v="340"/>
        <pc:sldMkLst>
          <pc:docMk/>
          <pc:sldMk cId="3539812299" sldId="2144328331"/>
        </pc:sldMkLst>
      </pc:sldChg>
      <pc:sldChg chg="mod modShow">
        <pc:chgData name="Reed Kiely" userId="768be38e-2fb5-40ce-925d-bd8e9d9e3c31" providerId="ADAL" clId="{3960F967-FF65-44E8-A356-8F7B6039F438}" dt="2022-09-30T18:18:31.047" v="522" actId="729"/>
        <pc:sldMkLst>
          <pc:docMk/>
          <pc:sldMk cId="1838362078" sldId="2144328357"/>
        </pc:sldMkLst>
      </pc:sldChg>
      <pc:sldChg chg="del">
        <pc:chgData name="Reed Kiely" userId="768be38e-2fb5-40ce-925d-bd8e9d9e3c31" providerId="ADAL" clId="{3960F967-FF65-44E8-A356-8F7B6039F438}" dt="2022-09-30T13:39:01.264" v="455" actId="2696"/>
        <pc:sldMkLst>
          <pc:docMk/>
          <pc:sldMk cId="943964012" sldId="2144328360"/>
        </pc:sldMkLst>
      </pc:sldChg>
      <pc:sldChg chg="addSp modSp add del mod ord">
        <pc:chgData name="Reed Kiely" userId="768be38e-2fb5-40ce-925d-bd8e9d9e3c31" providerId="ADAL" clId="{3960F967-FF65-44E8-A356-8F7B6039F438}" dt="2022-09-30T20:34:39.564" v="756" actId="2696"/>
        <pc:sldMkLst>
          <pc:docMk/>
          <pc:sldMk cId="2998125771" sldId="2144328360"/>
        </pc:sldMkLst>
        <pc:spChg chg="add mod">
          <ac:chgData name="Reed Kiely" userId="768be38e-2fb5-40ce-925d-bd8e9d9e3c31" providerId="ADAL" clId="{3960F967-FF65-44E8-A356-8F7B6039F438}" dt="2022-09-30T13:39:19.987" v="460" actId="207"/>
          <ac:spMkLst>
            <pc:docMk/>
            <pc:sldMk cId="2998125771" sldId="2144328360"/>
            <ac:spMk id="4" creationId="{482B139C-73E8-9A26-F350-276D0FDB1ADB}"/>
          </ac:spMkLst>
        </pc:spChg>
        <pc:spChg chg="mod">
          <ac:chgData name="Reed Kiely" userId="768be38e-2fb5-40ce-925d-bd8e9d9e3c31" providerId="ADAL" clId="{3960F967-FF65-44E8-A356-8F7B6039F438}" dt="2022-09-30T13:39:12.795" v="457" actId="207"/>
          <ac:spMkLst>
            <pc:docMk/>
            <pc:sldMk cId="2998125771" sldId="2144328360"/>
            <ac:spMk id="14" creationId="{A82C283B-0A5C-16E0-BFBA-30787A56A1C7}"/>
          </ac:spMkLst>
        </pc:spChg>
      </pc:sldChg>
      <pc:sldChg chg="addSp delSp modSp mod modNotesTx">
        <pc:chgData name="Reed Kiely" userId="768be38e-2fb5-40ce-925d-bd8e9d9e3c31" providerId="ADAL" clId="{3960F967-FF65-44E8-A356-8F7B6039F438}" dt="2022-09-30T13:40:00.494" v="464" actId="478"/>
        <pc:sldMkLst>
          <pc:docMk/>
          <pc:sldMk cId="1105615193" sldId="2144328364"/>
        </pc:sldMkLst>
        <pc:spChg chg="add del mod">
          <ac:chgData name="Reed Kiely" userId="768be38e-2fb5-40ce-925d-bd8e9d9e3c31" providerId="ADAL" clId="{3960F967-FF65-44E8-A356-8F7B6039F438}" dt="2022-09-30T13:40:00.494" v="464" actId="478"/>
          <ac:spMkLst>
            <pc:docMk/>
            <pc:sldMk cId="1105615193" sldId="2144328364"/>
            <ac:spMk id="2" creationId="{DD4BFF8A-85BD-123F-170A-8CE2D550A852}"/>
          </ac:spMkLst>
        </pc:spChg>
        <pc:spChg chg="mod">
          <ac:chgData name="Reed Kiely" userId="768be38e-2fb5-40ce-925d-bd8e9d9e3c31" providerId="ADAL" clId="{3960F967-FF65-44E8-A356-8F7B6039F438}" dt="2022-09-20T19:03:16.312" v="61" actId="207"/>
          <ac:spMkLst>
            <pc:docMk/>
            <pc:sldMk cId="1105615193" sldId="2144328364"/>
            <ac:spMk id="2" creationId="{F6EEB38D-BEAA-259B-4BA6-22E8E95FB8EE}"/>
          </ac:spMkLst>
        </pc:spChg>
        <pc:spChg chg="del">
          <ac:chgData name="Reed Kiely" userId="768be38e-2fb5-40ce-925d-bd8e9d9e3c31" providerId="ADAL" clId="{3960F967-FF65-44E8-A356-8F7B6039F438}" dt="2022-09-29T20:51:29.196" v="452" actId="478"/>
          <ac:spMkLst>
            <pc:docMk/>
            <pc:sldMk cId="1105615193" sldId="2144328364"/>
            <ac:spMk id="3" creationId="{F723E3D2-B14B-7A46-08CA-42E510E48FF1}"/>
          </ac:spMkLst>
        </pc:spChg>
        <pc:picChg chg="del">
          <ac:chgData name="Reed Kiely" userId="768be38e-2fb5-40ce-925d-bd8e9d9e3c31" providerId="ADAL" clId="{3960F967-FF65-44E8-A356-8F7B6039F438}" dt="2022-09-20T19:02:59.742" v="58" actId="478"/>
          <ac:picMkLst>
            <pc:docMk/>
            <pc:sldMk cId="1105615193" sldId="2144328364"/>
            <ac:picMk id="4" creationId="{3A07041C-5801-4211-8DA5-B42F88BE01A1}"/>
          </ac:picMkLst>
        </pc:picChg>
        <pc:picChg chg="add mod">
          <ac:chgData name="Reed Kiely" userId="768be38e-2fb5-40ce-925d-bd8e9d9e3c31" providerId="ADAL" clId="{3960F967-FF65-44E8-A356-8F7B6039F438}" dt="2022-09-20T19:03:09.492" v="60" actId="1076"/>
          <ac:picMkLst>
            <pc:docMk/>
            <pc:sldMk cId="1105615193" sldId="2144328364"/>
            <ac:picMk id="5" creationId="{B1CE4B4F-BA3F-8AE0-35D4-382C473F52B8}"/>
          </ac:picMkLst>
        </pc:picChg>
      </pc:sldChg>
      <pc:sldChg chg="addSp delSp modSp add mod delCm">
        <pc:chgData name="Reed Kiely" userId="768be38e-2fb5-40ce-925d-bd8e9d9e3c31" providerId="ADAL" clId="{3960F967-FF65-44E8-A356-8F7B6039F438}" dt="2022-09-30T20:36:23.493" v="805" actId="478"/>
        <pc:sldMkLst>
          <pc:docMk/>
          <pc:sldMk cId="2093243043" sldId="2144328369"/>
        </pc:sldMkLst>
        <pc:spChg chg="add del mod">
          <ac:chgData name="Reed Kiely" userId="768be38e-2fb5-40ce-925d-bd8e9d9e3c31" providerId="ADAL" clId="{3960F967-FF65-44E8-A356-8F7B6039F438}" dt="2022-09-30T20:31:39.118" v="750" actId="478"/>
          <ac:spMkLst>
            <pc:docMk/>
            <pc:sldMk cId="2093243043" sldId="2144328369"/>
            <ac:spMk id="4" creationId="{B395B503-B8A2-C25D-8A82-CE08A4920DE1}"/>
          </ac:spMkLst>
        </pc:spChg>
        <pc:spChg chg="add del mod">
          <ac:chgData name="Reed Kiely" userId="768be38e-2fb5-40ce-925d-bd8e9d9e3c31" providerId="ADAL" clId="{3960F967-FF65-44E8-A356-8F7B6039F438}" dt="2022-09-30T20:36:23.493" v="805" actId="478"/>
          <ac:spMkLst>
            <pc:docMk/>
            <pc:sldMk cId="2093243043" sldId="2144328369"/>
            <ac:spMk id="12" creationId="{88B608DB-1E0A-818E-8EB7-794E9C4605CC}"/>
          </ac:spMkLst>
        </pc:spChg>
        <pc:spChg chg="add del mod">
          <ac:chgData name="Reed Kiely" userId="768be38e-2fb5-40ce-925d-bd8e9d9e3c31" providerId="ADAL" clId="{3960F967-FF65-44E8-A356-8F7B6039F438}" dt="2022-09-30T18:29:54.682" v="532" actId="478"/>
          <ac:spMkLst>
            <pc:docMk/>
            <pc:sldMk cId="2093243043" sldId="2144328369"/>
            <ac:spMk id="12" creationId="{B9B2DEDC-712F-AB32-2398-C9C86C420BE6}"/>
          </ac:spMkLst>
        </pc:spChg>
      </pc:sldChg>
      <pc:sldChg chg="modSp add del mod">
        <pc:chgData name="Reed Kiely" userId="768be38e-2fb5-40ce-925d-bd8e9d9e3c31" providerId="ADAL" clId="{3960F967-FF65-44E8-A356-8F7B6039F438}" dt="2022-09-20T20:01:20.523" v="335" actId="2696"/>
        <pc:sldMkLst>
          <pc:docMk/>
          <pc:sldMk cId="1943963295" sldId="2144328373"/>
        </pc:sldMkLst>
        <pc:picChg chg="mod">
          <ac:chgData name="Reed Kiely" userId="768be38e-2fb5-40ce-925d-bd8e9d9e3c31" providerId="ADAL" clId="{3960F967-FF65-44E8-A356-8F7B6039F438}" dt="2022-09-20T19:36:57.589" v="238" actId="1076"/>
          <ac:picMkLst>
            <pc:docMk/>
            <pc:sldMk cId="1943963295" sldId="2144328373"/>
            <ac:picMk id="12" creationId="{5622736E-357E-5579-0706-06E5CE8A239E}"/>
          </ac:picMkLst>
        </pc:picChg>
      </pc:sldChg>
      <pc:sldChg chg="add del">
        <pc:chgData name="Reed Kiely" userId="768be38e-2fb5-40ce-925d-bd8e9d9e3c31" providerId="ADAL" clId="{3960F967-FF65-44E8-A356-8F7B6039F438}" dt="2022-09-20T20:01:49.582" v="338" actId="2696"/>
        <pc:sldMkLst>
          <pc:docMk/>
          <pc:sldMk cId="1970784038" sldId="2144328373"/>
        </pc:sldMkLst>
      </pc:sldChg>
      <pc:sldChg chg="del">
        <pc:chgData name="Reed Kiely" userId="768be38e-2fb5-40ce-925d-bd8e9d9e3c31" providerId="ADAL" clId="{3960F967-FF65-44E8-A356-8F7B6039F438}" dt="2022-09-20T19:59:51.787" v="309" actId="47"/>
        <pc:sldMkLst>
          <pc:docMk/>
          <pc:sldMk cId="497339463" sldId="2144328374"/>
        </pc:sldMkLst>
      </pc:sldChg>
      <pc:sldChg chg="del">
        <pc:chgData name="Reed Kiely" userId="768be38e-2fb5-40ce-925d-bd8e9d9e3c31" providerId="ADAL" clId="{3960F967-FF65-44E8-A356-8F7B6039F438}" dt="2022-09-20T20:04:55.897" v="369" actId="47"/>
        <pc:sldMkLst>
          <pc:docMk/>
          <pc:sldMk cId="1654561176" sldId="2144328375"/>
        </pc:sldMkLst>
      </pc:sldChg>
      <pc:sldChg chg="del">
        <pc:chgData name="Reed Kiely" userId="768be38e-2fb5-40ce-925d-bd8e9d9e3c31" providerId="ADAL" clId="{3960F967-FF65-44E8-A356-8F7B6039F438}" dt="2022-09-20T20:06:42.625" v="381" actId="47"/>
        <pc:sldMkLst>
          <pc:docMk/>
          <pc:sldMk cId="248910459" sldId="2144328376"/>
        </pc:sldMkLst>
      </pc:sldChg>
      <pc:sldChg chg="addSp modSp add del mod">
        <pc:chgData name="Reed Kiely" userId="768be38e-2fb5-40ce-925d-bd8e9d9e3c31" providerId="ADAL" clId="{3960F967-FF65-44E8-A356-8F7B6039F438}" dt="2022-09-30T18:29:07.867" v="527" actId="2696"/>
        <pc:sldMkLst>
          <pc:docMk/>
          <pc:sldMk cId="997640261" sldId="2144328380"/>
        </pc:sldMkLst>
        <pc:spChg chg="add mod">
          <ac:chgData name="Reed Kiely" userId="768be38e-2fb5-40ce-925d-bd8e9d9e3c31" providerId="ADAL" clId="{3960F967-FF65-44E8-A356-8F7B6039F438}" dt="2022-09-30T13:40:50.431" v="508" actId="208"/>
          <ac:spMkLst>
            <pc:docMk/>
            <pc:sldMk cId="997640261" sldId="2144328380"/>
            <ac:spMk id="2" creationId="{7F608151-A21D-8BB3-3542-D160F7C0A506}"/>
          </ac:spMkLst>
        </pc:spChg>
        <pc:spChg chg="add mod">
          <ac:chgData name="Reed Kiely" userId="768be38e-2fb5-40ce-925d-bd8e9d9e3c31" providerId="ADAL" clId="{3960F967-FF65-44E8-A356-8F7B6039F438}" dt="2022-09-30T18:28:34.284" v="525" actId="14100"/>
          <ac:spMkLst>
            <pc:docMk/>
            <pc:sldMk cId="997640261" sldId="2144328380"/>
            <ac:spMk id="23" creationId="{8351A98D-3582-87B5-5CFE-6718236D9C10}"/>
          </ac:spMkLst>
        </pc:spChg>
      </pc:sldChg>
      <pc:sldChg chg="new setBg">
        <pc:chgData name="Reed Kiely" userId="768be38e-2fb5-40ce-925d-bd8e9d9e3c31" providerId="ADAL" clId="{3960F967-FF65-44E8-A356-8F7B6039F438}" dt="2022-09-20T18:38:14.477" v="2"/>
        <pc:sldMkLst>
          <pc:docMk/>
          <pc:sldMk cId="2727068714" sldId="2144328380"/>
        </pc:sldMkLst>
      </pc:sldChg>
      <pc:sldChg chg="delSp modSp add del mod setBg">
        <pc:chgData name="Reed Kiely" userId="768be38e-2fb5-40ce-925d-bd8e9d9e3c31" providerId="ADAL" clId="{3960F967-FF65-44E8-A356-8F7B6039F438}" dt="2022-09-20T19:59:03.424" v="306" actId="2696"/>
        <pc:sldMkLst>
          <pc:docMk/>
          <pc:sldMk cId="1314151744" sldId="2144328381"/>
        </pc:sldMkLst>
        <pc:spChg chg="mod">
          <ac:chgData name="Reed Kiely" userId="768be38e-2fb5-40ce-925d-bd8e9d9e3c31" providerId="ADAL" clId="{3960F967-FF65-44E8-A356-8F7B6039F438}" dt="2022-09-20T18:39:06.771" v="22" actId="1035"/>
          <ac:spMkLst>
            <pc:docMk/>
            <pc:sldMk cId="1314151744" sldId="2144328381"/>
            <ac:spMk id="4" creationId="{2169FF9D-39DA-C676-3832-6A1849FD0270}"/>
          </ac:spMkLst>
        </pc:spChg>
        <pc:spChg chg="mod">
          <ac:chgData name="Reed Kiely" userId="768be38e-2fb5-40ce-925d-bd8e9d9e3c31" providerId="ADAL" clId="{3960F967-FF65-44E8-A356-8F7B6039F438}" dt="2022-09-20T18:42:40.847" v="30" actId="1076"/>
          <ac:spMkLst>
            <pc:docMk/>
            <pc:sldMk cId="1314151744" sldId="2144328381"/>
            <ac:spMk id="8" creationId="{C8C88E02-F6D0-44F0-B46B-CFF324F72288}"/>
          </ac:spMkLst>
        </pc:spChg>
        <pc:spChg chg="mod">
          <ac:chgData name="Reed Kiely" userId="768be38e-2fb5-40ce-925d-bd8e9d9e3c31" providerId="ADAL" clId="{3960F967-FF65-44E8-A356-8F7B6039F438}" dt="2022-09-20T18:42:43.241" v="31" actId="1076"/>
          <ac:spMkLst>
            <pc:docMk/>
            <pc:sldMk cId="1314151744" sldId="2144328381"/>
            <ac:spMk id="12" creationId="{FCBDB492-9443-3D4A-8E9D-B3CECB95DCD7}"/>
          </ac:spMkLst>
        </pc:spChg>
        <pc:spChg chg="mod">
          <ac:chgData name="Reed Kiely" userId="768be38e-2fb5-40ce-925d-bd8e9d9e3c31" providerId="ADAL" clId="{3960F967-FF65-44E8-A356-8F7B6039F438}" dt="2022-09-20T18:39:06.771" v="22" actId="1035"/>
          <ac:spMkLst>
            <pc:docMk/>
            <pc:sldMk cId="1314151744" sldId="2144328381"/>
            <ac:spMk id="13" creationId="{1AB4DDAD-DECD-65F6-00FF-40FA02C91F96}"/>
          </ac:spMkLst>
        </pc:spChg>
        <pc:spChg chg="mod">
          <ac:chgData name="Reed Kiely" userId="768be38e-2fb5-40ce-925d-bd8e9d9e3c31" providerId="ADAL" clId="{3960F967-FF65-44E8-A356-8F7B6039F438}" dt="2022-09-20T18:39:06.771" v="22" actId="1035"/>
          <ac:spMkLst>
            <pc:docMk/>
            <pc:sldMk cId="1314151744" sldId="2144328381"/>
            <ac:spMk id="16" creationId="{0F1E43E9-670D-4C29-A239-358453865679}"/>
          </ac:spMkLst>
        </pc:spChg>
        <pc:spChg chg="mod">
          <ac:chgData name="Reed Kiely" userId="768be38e-2fb5-40ce-925d-bd8e9d9e3c31" providerId="ADAL" clId="{3960F967-FF65-44E8-A356-8F7B6039F438}" dt="2022-09-20T18:39:06.771" v="22" actId="1035"/>
          <ac:spMkLst>
            <pc:docMk/>
            <pc:sldMk cId="1314151744" sldId="2144328381"/>
            <ac:spMk id="18" creationId="{20F0BFC5-26B4-2B36-5995-2E6EC2747994}"/>
          </ac:spMkLst>
        </pc:spChg>
        <pc:spChg chg="mod">
          <ac:chgData name="Reed Kiely" userId="768be38e-2fb5-40ce-925d-bd8e9d9e3c31" providerId="ADAL" clId="{3960F967-FF65-44E8-A356-8F7B6039F438}" dt="2022-09-20T18:39:01.070" v="17" actId="1036"/>
          <ac:spMkLst>
            <pc:docMk/>
            <pc:sldMk cId="1314151744" sldId="2144328381"/>
            <ac:spMk id="19" creationId="{9A9D1BF6-AD8F-A195-13CB-C33FB4A5BA6F}"/>
          </ac:spMkLst>
        </pc:spChg>
        <pc:spChg chg="mod">
          <ac:chgData name="Reed Kiely" userId="768be38e-2fb5-40ce-925d-bd8e9d9e3c31" providerId="ADAL" clId="{3960F967-FF65-44E8-A356-8F7B6039F438}" dt="2022-09-20T18:39:01.070" v="17" actId="1036"/>
          <ac:spMkLst>
            <pc:docMk/>
            <pc:sldMk cId="1314151744" sldId="2144328381"/>
            <ac:spMk id="20" creationId="{601DE142-DF5A-F541-10BD-1910191A20F2}"/>
          </ac:spMkLst>
        </pc:spChg>
        <pc:spChg chg="mod">
          <ac:chgData name="Reed Kiely" userId="768be38e-2fb5-40ce-925d-bd8e9d9e3c31" providerId="ADAL" clId="{3960F967-FF65-44E8-A356-8F7B6039F438}" dt="2022-09-20T18:39:01.070" v="17" actId="1036"/>
          <ac:spMkLst>
            <pc:docMk/>
            <pc:sldMk cId="1314151744" sldId="2144328381"/>
            <ac:spMk id="21" creationId="{6791D92D-59DF-41E4-859F-90D25F306478}"/>
          </ac:spMkLst>
        </pc:spChg>
        <pc:spChg chg="mod">
          <ac:chgData name="Reed Kiely" userId="768be38e-2fb5-40ce-925d-bd8e9d9e3c31" providerId="ADAL" clId="{3960F967-FF65-44E8-A356-8F7B6039F438}" dt="2022-09-20T18:39:06.771" v="22" actId="1035"/>
          <ac:spMkLst>
            <pc:docMk/>
            <pc:sldMk cId="1314151744" sldId="2144328381"/>
            <ac:spMk id="22" creationId="{DB1EDD5C-2A5D-85D2-3211-E95F5E01AA93}"/>
          </ac:spMkLst>
        </pc:spChg>
        <pc:spChg chg="del">
          <ac:chgData name="Reed Kiely" userId="768be38e-2fb5-40ce-925d-bd8e9d9e3c31" providerId="ADAL" clId="{3960F967-FF65-44E8-A356-8F7B6039F438}" dt="2022-09-20T18:38:22.757" v="5" actId="478"/>
          <ac:spMkLst>
            <pc:docMk/>
            <pc:sldMk cId="1314151744" sldId="2144328381"/>
            <ac:spMk id="24" creationId="{F68C0F03-9474-9040-939B-6BF3B371AB31}"/>
          </ac:spMkLst>
        </pc:spChg>
        <pc:picChg chg="mod">
          <ac:chgData name="Reed Kiely" userId="768be38e-2fb5-40ce-925d-bd8e9d9e3c31" providerId="ADAL" clId="{3960F967-FF65-44E8-A356-8F7B6039F438}" dt="2022-09-20T18:39:06.771" v="22" actId="1035"/>
          <ac:picMkLst>
            <pc:docMk/>
            <pc:sldMk cId="1314151744" sldId="2144328381"/>
            <ac:picMk id="5" creationId="{7A363369-53E1-3955-9B37-92143A8F969D}"/>
          </ac:picMkLst>
        </pc:picChg>
        <pc:picChg chg="mod">
          <ac:chgData name="Reed Kiely" userId="768be38e-2fb5-40ce-925d-bd8e9d9e3c31" providerId="ADAL" clId="{3960F967-FF65-44E8-A356-8F7B6039F438}" dt="2022-09-20T18:39:06.771" v="22" actId="1035"/>
          <ac:picMkLst>
            <pc:docMk/>
            <pc:sldMk cId="1314151744" sldId="2144328381"/>
            <ac:picMk id="7" creationId="{753553E0-698B-B5C1-C198-8993E54C6480}"/>
          </ac:picMkLst>
        </pc:picChg>
        <pc:picChg chg="mod">
          <ac:chgData name="Reed Kiely" userId="768be38e-2fb5-40ce-925d-bd8e9d9e3c31" providerId="ADAL" clId="{3960F967-FF65-44E8-A356-8F7B6039F438}" dt="2022-09-20T18:39:06.771" v="22" actId="1035"/>
          <ac:picMkLst>
            <pc:docMk/>
            <pc:sldMk cId="1314151744" sldId="2144328381"/>
            <ac:picMk id="14" creationId="{D2D0B764-C408-D036-0BB4-F56CC7D12B0B}"/>
          </ac:picMkLst>
        </pc:picChg>
        <pc:picChg chg="mod">
          <ac:chgData name="Reed Kiely" userId="768be38e-2fb5-40ce-925d-bd8e9d9e3c31" providerId="ADAL" clId="{3960F967-FF65-44E8-A356-8F7B6039F438}" dt="2022-09-20T18:39:06.771" v="22" actId="1035"/>
          <ac:picMkLst>
            <pc:docMk/>
            <pc:sldMk cId="1314151744" sldId="2144328381"/>
            <ac:picMk id="23" creationId="{90FFEEA5-16F9-5909-B296-1903149B0E7B}"/>
          </ac:picMkLst>
        </pc:picChg>
        <pc:picChg chg="mod">
          <ac:chgData name="Reed Kiely" userId="768be38e-2fb5-40ce-925d-bd8e9d9e3c31" providerId="ADAL" clId="{3960F967-FF65-44E8-A356-8F7B6039F438}" dt="2022-09-20T18:39:01.070" v="17" actId="1036"/>
          <ac:picMkLst>
            <pc:docMk/>
            <pc:sldMk cId="1314151744" sldId="2144328381"/>
            <ac:picMk id="26" creationId="{B5AC9DAD-4DDF-7018-6419-D0956A04D197}"/>
          </ac:picMkLst>
        </pc:picChg>
        <pc:picChg chg="mod">
          <ac:chgData name="Reed Kiely" userId="768be38e-2fb5-40ce-925d-bd8e9d9e3c31" providerId="ADAL" clId="{3960F967-FF65-44E8-A356-8F7B6039F438}" dt="2022-09-20T18:39:01.070" v="17" actId="1036"/>
          <ac:picMkLst>
            <pc:docMk/>
            <pc:sldMk cId="1314151744" sldId="2144328381"/>
            <ac:picMk id="28" creationId="{C7C29F38-0EE9-476B-B9A0-CCA24873B92F}"/>
          </ac:picMkLst>
        </pc:picChg>
        <pc:picChg chg="mod">
          <ac:chgData name="Reed Kiely" userId="768be38e-2fb5-40ce-925d-bd8e9d9e3c31" providerId="ADAL" clId="{3960F967-FF65-44E8-A356-8F7B6039F438}" dt="2022-09-20T18:39:01.070" v="17" actId="1036"/>
          <ac:picMkLst>
            <pc:docMk/>
            <pc:sldMk cId="1314151744" sldId="2144328381"/>
            <ac:picMk id="30" creationId="{9AE4C3F1-9910-7200-2D3C-B04995FA52D2}"/>
          </ac:picMkLst>
        </pc:picChg>
      </pc:sldChg>
      <pc:sldChg chg="modSp add del mod">
        <pc:chgData name="Reed Kiely" userId="768be38e-2fb5-40ce-925d-bd8e9d9e3c31" providerId="ADAL" clId="{3960F967-FF65-44E8-A356-8F7B6039F438}" dt="2022-09-20T19:59:03.424" v="306" actId="2696"/>
        <pc:sldMkLst>
          <pc:docMk/>
          <pc:sldMk cId="1736756823" sldId="2144328382"/>
        </pc:sldMkLst>
        <pc:spChg chg="mod">
          <ac:chgData name="Reed Kiely" userId="768be38e-2fb5-40ce-925d-bd8e9d9e3c31" providerId="ADAL" clId="{3960F967-FF65-44E8-A356-8F7B6039F438}" dt="2022-09-20T18:52:45.909" v="46" actId="207"/>
          <ac:spMkLst>
            <pc:docMk/>
            <pc:sldMk cId="1736756823" sldId="2144328382"/>
            <ac:spMk id="4" creationId="{2169FF9D-39DA-C676-3832-6A1849FD0270}"/>
          </ac:spMkLst>
        </pc:spChg>
        <pc:spChg chg="mod">
          <ac:chgData name="Reed Kiely" userId="768be38e-2fb5-40ce-925d-bd8e9d9e3c31" providerId="ADAL" clId="{3960F967-FF65-44E8-A356-8F7B6039F438}" dt="2022-09-20T18:52:45.909" v="46" actId="207"/>
          <ac:spMkLst>
            <pc:docMk/>
            <pc:sldMk cId="1736756823" sldId="2144328382"/>
            <ac:spMk id="13" creationId="{1AB4DDAD-DECD-65F6-00FF-40FA02C91F96}"/>
          </ac:spMkLst>
        </pc:spChg>
        <pc:spChg chg="mod">
          <ac:chgData name="Reed Kiely" userId="768be38e-2fb5-40ce-925d-bd8e9d9e3c31" providerId="ADAL" clId="{3960F967-FF65-44E8-A356-8F7B6039F438}" dt="2022-09-20T18:52:45.909" v="46" actId="207"/>
          <ac:spMkLst>
            <pc:docMk/>
            <pc:sldMk cId="1736756823" sldId="2144328382"/>
            <ac:spMk id="16" creationId="{0F1E43E9-670D-4C29-A239-358453865679}"/>
          </ac:spMkLst>
        </pc:spChg>
        <pc:spChg chg="mod">
          <ac:chgData name="Reed Kiely" userId="768be38e-2fb5-40ce-925d-bd8e9d9e3c31" providerId="ADAL" clId="{3960F967-FF65-44E8-A356-8F7B6039F438}" dt="2022-09-20T18:52:45.909" v="46" actId="207"/>
          <ac:spMkLst>
            <pc:docMk/>
            <pc:sldMk cId="1736756823" sldId="2144328382"/>
            <ac:spMk id="18" creationId="{20F0BFC5-26B4-2B36-5995-2E6EC2747994}"/>
          </ac:spMkLst>
        </pc:spChg>
        <pc:spChg chg="mod">
          <ac:chgData name="Reed Kiely" userId="768be38e-2fb5-40ce-925d-bd8e9d9e3c31" providerId="ADAL" clId="{3960F967-FF65-44E8-A356-8F7B6039F438}" dt="2022-09-20T18:52:45.909" v="46" actId="207"/>
          <ac:spMkLst>
            <pc:docMk/>
            <pc:sldMk cId="1736756823" sldId="2144328382"/>
            <ac:spMk id="19" creationId="{9A9D1BF6-AD8F-A195-13CB-C33FB4A5BA6F}"/>
          </ac:spMkLst>
        </pc:spChg>
        <pc:spChg chg="mod">
          <ac:chgData name="Reed Kiely" userId="768be38e-2fb5-40ce-925d-bd8e9d9e3c31" providerId="ADAL" clId="{3960F967-FF65-44E8-A356-8F7B6039F438}" dt="2022-09-20T18:52:45.909" v="46" actId="207"/>
          <ac:spMkLst>
            <pc:docMk/>
            <pc:sldMk cId="1736756823" sldId="2144328382"/>
            <ac:spMk id="20" creationId="{601DE142-DF5A-F541-10BD-1910191A20F2}"/>
          </ac:spMkLst>
        </pc:spChg>
        <pc:spChg chg="mod">
          <ac:chgData name="Reed Kiely" userId="768be38e-2fb5-40ce-925d-bd8e9d9e3c31" providerId="ADAL" clId="{3960F967-FF65-44E8-A356-8F7B6039F438}" dt="2022-09-20T18:52:45.909" v="46" actId="207"/>
          <ac:spMkLst>
            <pc:docMk/>
            <pc:sldMk cId="1736756823" sldId="2144328382"/>
            <ac:spMk id="21" creationId="{6791D92D-59DF-41E4-859F-90D25F306478}"/>
          </ac:spMkLst>
        </pc:spChg>
        <pc:picChg chg="mod">
          <ac:chgData name="Reed Kiely" userId="768be38e-2fb5-40ce-925d-bd8e9d9e3c31" providerId="ADAL" clId="{3960F967-FF65-44E8-A356-8F7B6039F438}" dt="2022-09-20T18:52:07.922" v="40" actId="108"/>
          <ac:picMkLst>
            <pc:docMk/>
            <pc:sldMk cId="1736756823" sldId="2144328382"/>
            <ac:picMk id="5" creationId="{7A363369-53E1-3955-9B37-92143A8F969D}"/>
          </ac:picMkLst>
        </pc:picChg>
        <pc:picChg chg="mod">
          <ac:chgData name="Reed Kiely" userId="768be38e-2fb5-40ce-925d-bd8e9d9e3c31" providerId="ADAL" clId="{3960F967-FF65-44E8-A356-8F7B6039F438}" dt="2022-09-20T18:51:42.149" v="37"/>
          <ac:picMkLst>
            <pc:docMk/>
            <pc:sldMk cId="1736756823" sldId="2144328382"/>
            <ac:picMk id="7" creationId="{753553E0-698B-B5C1-C198-8993E54C6480}"/>
          </ac:picMkLst>
        </pc:picChg>
        <pc:picChg chg="mod">
          <ac:chgData name="Reed Kiely" userId="768be38e-2fb5-40ce-925d-bd8e9d9e3c31" providerId="ADAL" clId="{3960F967-FF65-44E8-A356-8F7B6039F438}" dt="2022-09-20T18:51:42.149" v="37"/>
          <ac:picMkLst>
            <pc:docMk/>
            <pc:sldMk cId="1736756823" sldId="2144328382"/>
            <ac:picMk id="14" creationId="{D2D0B764-C408-D036-0BB4-F56CC7D12B0B}"/>
          </ac:picMkLst>
        </pc:picChg>
        <pc:picChg chg="mod">
          <ac:chgData name="Reed Kiely" userId="768be38e-2fb5-40ce-925d-bd8e9d9e3c31" providerId="ADAL" clId="{3960F967-FF65-44E8-A356-8F7B6039F438}" dt="2022-09-20T18:51:42.149" v="37"/>
          <ac:picMkLst>
            <pc:docMk/>
            <pc:sldMk cId="1736756823" sldId="2144328382"/>
            <ac:picMk id="23" creationId="{90FFEEA5-16F9-5909-B296-1903149B0E7B}"/>
          </ac:picMkLst>
        </pc:picChg>
        <pc:picChg chg="mod">
          <ac:chgData name="Reed Kiely" userId="768be38e-2fb5-40ce-925d-bd8e9d9e3c31" providerId="ADAL" clId="{3960F967-FF65-44E8-A356-8F7B6039F438}" dt="2022-09-20T18:51:42.149" v="37"/>
          <ac:picMkLst>
            <pc:docMk/>
            <pc:sldMk cId="1736756823" sldId="2144328382"/>
            <ac:picMk id="26" creationId="{B5AC9DAD-4DDF-7018-6419-D0956A04D197}"/>
          </ac:picMkLst>
        </pc:picChg>
        <pc:picChg chg="mod">
          <ac:chgData name="Reed Kiely" userId="768be38e-2fb5-40ce-925d-bd8e9d9e3c31" providerId="ADAL" clId="{3960F967-FF65-44E8-A356-8F7B6039F438}" dt="2022-09-20T18:51:42.149" v="37"/>
          <ac:picMkLst>
            <pc:docMk/>
            <pc:sldMk cId="1736756823" sldId="2144328382"/>
            <ac:picMk id="28" creationId="{C7C29F38-0EE9-476B-B9A0-CCA24873B92F}"/>
          </ac:picMkLst>
        </pc:picChg>
        <pc:picChg chg="mod">
          <ac:chgData name="Reed Kiely" userId="768be38e-2fb5-40ce-925d-bd8e9d9e3c31" providerId="ADAL" clId="{3960F967-FF65-44E8-A356-8F7B6039F438}" dt="2022-09-20T18:51:42.149" v="37"/>
          <ac:picMkLst>
            <pc:docMk/>
            <pc:sldMk cId="1736756823" sldId="2144328382"/>
            <ac:picMk id="30" creationId="{9AE4C3F1-9910-7200-2D3C-B04995FA52D2}"/>
          </ac:picMkLst>
        </pc:picChg>
      </pc:sldChg>
      <pc:sldChg chg="add del setBg">
        <pc:chgData name="Reed Kiely" userId="768be38e-2fb5-40ce-925d-bd8e9d9e3c31" providerId="ADAL" clId="{3960F967-FF65-44E8-A356-8F7B6039F438}" dt="2022-09-20T18:51:10.508" v="33"/>
        <pc:sldMkLst>
          <pc:docMk/>
          <pc:sldMk cId="3101202647" sldId="2144328382"/>
        </pc:sldMkLst>
      </pc:sldChg>
      <pc:sldChg chg="add setBg">
        <pc:chgData name="Reed Kiely" userId="768be38e-2fb5-40ce-925d-bd8e9d9e3c31" providerId="ADAL" clId="{3960F967-FF65-44E8-A356-8F7B6039F438}" dt="2022-09-20T18:52:18.032" v="41"/>
        <pc:sldMkLst>
          <pc:docMk/>
          <pc:sldMk cId="2949642067" sldId="2144328383"/>
        </pc:sldMkLst>
      </pc:sldChg>
      <pc:sldChg chg="addSp delSp modSp add del mod setBg">
        <pc:chgData name="Reed Kiely" userId="768be38e-2fb5-40ce-925d-bd8e9d9e3c31" providerId="ADAL" clId="{3960F967-FF65-44E8-A356-8F7B6039F438}" dt="2022-09-20T19:59:03.424" v="306" actId="2696"/>
        <pc:sldMkLst>
          <pc:docMk/>
          <pc:sldMk cId="2326809283" sldId="2144328384"/>
        </pc:sldMkLst>
        <pc:spChg chg="add mod">
          <ac:chgData name="Reed Kiely" userId="768be38e-2fb5-40ce-925d-bd8e9d9e3c31" providerId="ADAL" clId="{3960F967-FF65-44E8-A356-8F7B6039F438}" dt="2022-09-20T18:52:28.095" v="44"/>
          <ac:spMkLst>
            <pc:docMk/>
            <pc:sldMk cId="2326809283" sldId="2144328384"/>
            <ac:spMk id="2" creationId="{5DBE3E21-A029-F815-6A55-94512B5786A5}"/>
          </ac:spMkLst>
        </pc:spChg>
        <pc:spChg chg="del">
          <ac:chgData name="Reed Kiely" userId="768be38e-2fb5-40ce-925d-bd8e9d9e3c31" providerId="ADAL" clId="{3960F967-FF65-44E8-A356-8F7B6039F438}" dt="2022-09-20T18:52:27.741" v="43" actId="478"/>
          <ac:spMkLst>
            <pc:docMk/>
            <pc:sldMk cId="2326809283" sldId="2144328384"/>
            <ac:spMk id="4" creationId="{2169FF9D-39DA-C676-3832-6A1849FD0270}"/>
          </ac:spMkLst>
        </pc:spChg>
        <pc:spChg chg="mod">
          <ac:chgData name="Reed Kiely" userId="768be38e-2fb5-40ce-925d-bd8e9d9e3c31" providerId="ADAL" clId="{3960F967-FF65-44E8-A356-8F7B6039F438}" dt="2022-09-20T18:52:40.541" v="45" actId="207"/>
          <ac:spMkLst>
            <pc:docMk/>
            <pc:sldMk cId="2326809283" sldId="2144328384"/>
            <ac:spMk id="13" creationId="{1AB4DDAD-DECD-65F6-00FF-40FA02C91F96}"/>
          </ac:spMkLst>
        </pc:spChg>
        <pc:spChg chg="mod">
          <ac:chgData name="Reed Kiely" userId="768be38e-2fb5-40ce-925d-bd8e9d9e3c31" providerId="ADAL" clId="{3960F967-FF65-44E8-A356-8F7B6039F438}" dt="2022-09-20T18:52:40.541" v="45" actId="207"/>
          <ac:spMkLst>
            <pc:docMk/>
            <pc:sldMk cId="2326809283" sldId="2144328384"/>
            <ac:spMk id="16" creationId="{0F1E43E9-670D-4C29-A239-358453865679}"/>
          </ac:spMkLst>
        </pc:spChg>
        <pc:spChg chg="mod">
          <ac:chgData name="Reed Kiely" userId="768be38e-2fb5-40ce-925d-bd8e9d9e3c31" providerId="ADAL" clId="{3960F967-FF65-44E8-A356-8F7B6039F438}" dt="2022-09-20T18:52:40.541" v="45" actId="207"/>
          <ac:spMkLst>
            <pc:docMk/>
            <pc:sldMk cId="2326809283" sldId="2144328384"/>
            <ac:spMk id="18" creationId="{20F0BFC5-26B4-2B36-5995-2E6EC2747994}"/>
          </ac:spMkLst>
        </pc:spChg>
        <pc:spChg chg="mod">
          <ac:chgData name="Reed Kiely" userId="768be38e-2fb5-40ce-925d-bd8e9d9e3c31" providerId="ADAL" clId="{3960F967-FF65-44E8-A356-8F7B6039F438}" dt="2022-09-20T18:52:40.541" v="45" actId="207"/>
          <ac:spMkLst>
            <pc:docMk/>
            <pc:sldMk cId="2326809283" sldId="2144328384"/>
            <ac:spMk id="19" creationId="{9A9D1BF6-AD8F-A195-13CB-C33FB4A5BA6F}"/>
          </ac:spMkLst>
        </pc:spChg>
        <pc:spChg chg="mod">
          <ac:chgData name="Reed Kiely" userId="768be38e-2fb5-40ce-925d-bd8e9d9e3c31" providerId="ADAL" clId="{3960F967-FF65-44E8-A356-8F7B6039F438}" dt="2022-09-20T18:52:40.541" v="45" actId="207"/>
          <ac:spMkLst>
            <pc:docMk/>
            <pc:sldMk cId="2326809283" sldId="2144328384"/>
            <ac:spMk id="20" creationId="{601DE142-DF5A-F541-10BD-1910191A20F2}"/>
          </ac:spMkLst>
        </pc:spChg>
        <pc:spChg chg="mod">
          <ac:chgData name="Reed Kiely" userId="768be38e-2fb5-40ce-925d-bd8e9d9e3c31" providerId="ADAL" clId="{3960F967-FF65-44E8-A356-8F7B6039F438}" dt="2022-09-20T18:52:40.541" v="45" actId="207"/>
          <ac:spMkLst>
            <pc:docMk/>
            <pc:sldMk cId="2326809283" sldId="2144328384"/>
            <ac:spMk id="21" creationId="{6791D92D-59DF-41E4-859F-90D25F306478}"/>
          </ac:spMkLst>
        </pc:spChg>
        <pc:picChg chg="add mod">
          <ac:chgData name="Reed Kiely" userId="768be38e-2fb5-40ce-925d-bd8e9d9e3c31" providerId="ADAL" clId="{3960F967-FF65-44E8-A356-8F7B6039F438}" dt="2022-09-20T18:52:28.095" v="44"/>
          <ac:picMkLst>
            <pc:docMk/>
            <pc:sldMk cId="2326809283" sldId="2144328384"/>
            <ac:picMk id="3" creationId="{A5910813-D240-7F67-C4F2-3FC23AAC5CB1}"/>
          </ac:picMkLst>
        </pc:picChg>
        <pc:picChg chg="del">
          <ac:chgData name="Reed Kiely" userId="768be38e-2fb5-40ce-925d-bd8e9d9e3c31" providerId="ADAL" clId="{3960F967-FF65-44E8-A356-8F7B6039F438}" dt="2022-09-20T18:52:27.741" v="43" actId="478"/>
          <ac:picMkLst>
            <pc:docMk/>
            <pc:sldMk cId="2326809283" sldId="2144328384"/>
            <ac:picMk id="5" creationId="{7A363369-53E1-3955-9B37-92143A8F969D}"/>
          </ac:picMkLst>
        </pc:picChg>
      </pc:sldChg>
      <pc:sldChg chg="addSp delSp modSp add del mod">
        <pc:chgData name="Reed Kiely" userId="768be38e-2fb5-40ce-925d-bd8e9d9e3c31" providerId="ADAL" clId="{3960F967-FF65-44E8-A356-8F7B6039F438}" dt="2022-09-20T19:59:03.424" v="306" actId="2696"/>
        <pc:sldMkLst>
          <pc:docMk/>
          <pc:sldMk cId="2704558064" sldId="2144328385"/>
        </pc:sldMkLst>
        <pc:spChg chg="del">
          <ac:chgData name="Reed Kiely" userId="768be38e-2fb5-40ce-925d-bd8e9d9e3c31" providerId="ADAL" clId="{3960F967-FF65-44E8-A356-8F7B6039F438}" dt="2022-09-20T18:53:15.134" v="48" actId="478"/>
          <ac:spMkLst>
            <pc:docMk/>
            <pc:sldMk cId="2704558064" sldId="2144328385"/>
            <ac:spMk id="2" creationId="{5DBE3E21-A029-F815-6A55-94512B5786A5}"/>
          </ac:spMkLst>
        </pc:spChg>
        <pc:spChg chg="add mod">
          <ac:chgData name="Reed Kiely" userId="768be38e-2fb5-40ce-925d-bd8e9d9e3c31" providerId="ADAL" clId="{3960F967-FF65-44E8-A356-8F7B6039F438}" dt="2022-09-20T18:53:19.975" v="49"/>
          <ac:spMkLst>
            <pc:docMk/>
            <pc:sldMk cId="2704558064" sldId="2144328385"/>
            <ac:spMk id="4" creationId="{9301970E-18E9-B8B4-84A4-6BE79E3B367C}"/>
          </ac:spMkLst>
        </pc:spChg>
        <pc:spChg chg="add mod">
          <ac:chgData name="Reed Kiely" userId="768be38e-2fb5-40ce-925d-bd8e9d9e3c31" providerId="ADAL" clId="{3960F967-FF65-44E8-A356-8F7B6039F438}" dt="2022-09-20T18:53:26.088" v="51"/>
          <ac:spMkLst>
            <pc:docMk/>
            <pc:sldMk cId="2704558064" sldId="2144328385"/>
            <ac:spMk id="6" creationId="{616F360D-8599-59AE-DD10-CAA9E1329538}"/>
          </ac:spMkLst>
        </pc:spChg>
        <pc:spChg chg="del">
          <ac:chgData name="Reed Kiely" userId="768be38e-2fb5-40ce-925d-bd8e9d9e3c31" providerId="ADAL" clId="{3960F967-FF65-44E8-A356-8F7B6039F438}" dt="2022-09-20T18:53:23.062" v="50" actId="478"/>
          <ac:spMkLst>
            <pc:docMk/>
            <pc:sldMk cId="2704558064" sldId="2144328385"/>
            <ac:spMk id="20" creationId="{601DE142-DF5A-F541-10BD-1910191A20F2}"/>
          </ac:spMkLst>
        </pc:spChg>
        <pc:picChg chg="del">
          <ac:chgData name="Reed Kiely" userId="768be38e-2fb5-40ce-925d-bd8e9d9e3c31" providerId="ADAL" clId="{3960F967-FF65-44E8-A356-8F7B6039F438}" dt="2022-09-20T18:53:15.134" v="48" actId="478"/>
          <ac:picMkLst>
            <pc:docMk/>
            <pc:sldMk cId="2704558064" sldId="2144328385"/>
            <ac:picMk id="3" creationId="{A5910813-D240-7F67-C4F2-3FC23AAC5CB1}"/>
          </ac:picMkLst>
        </pc:picChg>
        <pc:picChg chg="add mod">
          <ac:chgData name="Reed Kiely" userId="768be38e-2fb5-40ce-925d-bd8e9d9e3c31" providerId="ADAL" clId="{3960F967-FF65-44E8-A356-8F7B6039F438}" dt="2022-09-20T18:53:19.975" v="49"/>
          <ac:picMkLst>
            <pc:docMk/>
            <pc:sldMk cId="2704558064" sldId="2144328385"/>
            <ac:picMk id="5" creationId="{980FC163-2E91-61A8-1598-A748190990D9}"/>
          </ac:picMkLst>
        </pc:picChg>
        <pc:picChg chg="add mod">
          <ac:chgData name="Reed Kiely" userId="768be38e-2fb5-40ce-925d-bd8e9d9e3c31" providerId="ADAL" clId="{3960F967-FF65-44E8-A356-8F7B6039F438}" dt="2022-09-20T18:53:26.088" v="51"/>
          <ac:picMkLst>
            <pc:docMk/>
            <pc:sldMk cId="2704558064" sldId="2144328385"/>
            <ac:picMk id="9" creationId="{0C584034-6CA8-E987-2C93-C484AA9D548C}"/>
          </ac:picMkLst>
        </pc:picChg>
        <pc:picChg chg="del">
          <ac:chgData name="Reed Kiely" userId="768be38e-2fb5-40ce-925d-bd8e9d9e3c31" providerId="ADAL" clId="{3960F967-FF65-44E8-A356-8F7B6039F438}" dt="2022-09-20T18:53:23.062" v="50" actId="478"/>
          <ac:picMkLst>
            <pc:docMk/>
            <pc:sldMk cId="2704558064" sldId="2144328385"/>
            <ac:picMk id="28" creationId="{C7C29F38-0EE9-476B-B9A0-CCA24873B92F}"/>
          </ac:picMkLst>
        </pc:picChg>
      </pc:sldChg>
      <pc:sldChg chg="addSp delSp modSp add del mod setBg">
        <pc:chgData name="Reed Kiely" userId="768be38e-2fb5-40ce-925d-bd8e9d9e3c31" providerId="ADAL" clId="{3960F967-FF65-44E8-A356-8F7B6039F438}" dt="2022-09-20T19:59:03.424" v="306" actId="2696"/>
        <pc:sldMkLst>
          <pc:docMk/>
          <pc:sldMk cId="107337572" sldId="2144328386"/>
        </pc:sldMkLst>
        <pc:spChg chg="add mod">
          <ac:chgData name="Reed Kiely" userId="768be38e-2fb5-40ce-925d-bd8e9d9e3c31" providerId="ADAL" clId="{3960F967-FF65-44E8-A356-8F7B6039F438}" dt="2022-09-20T18:53:58.310" v="54"/>
          <ac:spMkLst>
            <pc:docMk/>
            <pc:sldMk cId="107337572" sldId="2144328386"/>
            <ac:spMk id="2" creationId="{BEFA6EF4-3773-C5C9-399B-4C850AD8EA15}"/>
          </ac:spMkLst>
        </pc:spChg>
        <pc:spChg chg="add mod">
          <ac:chgData name="Reed Kiely" userId="768be38e-2fb5-40ce-925d-bd8e9d9e3c31" providerId="ADAL" clId="{3960F967-FF65-44E8-A356-8F7B6039F438}" dt="2022-09-20T18:53:58.310" v="54"/>
          <ac:spMkLst>
            <pc:docMk/>
            <pc:sldMk cId="107337572" sldId="2144328386"/>
            <ac:spMk id="3" creationId="{385371A0-034C-5726-E562-68B03FF340D7}"/>
          </ac:spMkLst>
        </pc:spChg>
        <pc:spChg chg="add mod">
          <ac:chgData name="Reed Kiely" userId="768be38e-2fb5-40ce-925d-bd8e9d9e3c31" providerId="ADAL" clId="{3960F967-FF65-44E8-A356-8F7B6039F438}" dt="2022-09-20T18:53:58.310" v="54"/>
          <ac:spMkLst>
            <pc:docMk/>
            <pc:sldMk cId="107337572" sldId="2144328386"/>
            <ac:spMk id="6" creationId="{C21F2250-513F-E6F2-7456-CCD6A6BE0D13}"/>
          </ac:spMkLst>
        </pc:spChg>
        <pc:spChg chg="del">
          <ac:chgData name="Reed Kiely" userId="768be38e-2fb5-40ce-925d-bd8e9d9e3c31" providerId="ADAL" clId="{3960F967-FF65-44E8-A356-8F7B6039F438}" dt="2022-09-20T18:53:53.154" v="53" actId="478"/>
          <ac:spMkLst>
            <pc:docMk/>
            <pc:sldMk cId="107337572" sldId="2144328386"/>
            <ac:spMk id="13" creationId="{1AB4DDAD-DECD-65F6-00FF-40FA02C91F96}"/>
          </ac:spMkLst>
        </pc:spChg>
        <pc:spChg chg="del">
          <ac:chgData name="Reed Kiely" userId="768be38e-2fb5-40ce-925d-bd8e9d9e3c31" providerId="ADAL" clId="{3960F967-FF65-44E8-A356-8F7B6039F438}" dt="2022-09-20T18:53:53.154" v="53" actId="478"/>
          <ac:spMkLst>
            <pc:docMk/>
            <pc:sldMk cId="107337572" sldId="2144328386"/>
            <ac:spMk id="16" creationId="{0F1E43E9-670D-4C29-A239-358453865679}"/>
          </ac:spMkLst>
        </pc:spChg>
        <pc:spChg chg="del">
          <ac:chgData name="Reed Kiely" userId="768be38e-2fb5-40ce-925d-bd8e9d9e3c31" providerId="ADAL" clId="{3960F967-FF65-44E8-A356-8F7B6039F438}" dt="2022-09-20T18:53:53.154" v="53" actId="478"/>
          <ac:spMkLst>
            <pc:docMk/>
            <pc:sldMk cId="107337572" sldId="2144328386"/>
            <ac:spMk id="19" creationId="{9A9D1BF6-AD8F-A195-13CB-C33FB4A5BA6F}"/>
          </ac:spMkLst>
        </pc:spChg>
        <pc:picChg chg="del">
          <ac:chgData name="Reed Kiely" userId="768be38e-2fb5-40ce-925d-bd8e9d9e3c31" providerId="ADAL" clId="{3960F967-FF65-44E8-A356-8F7B6039F438}" dt="2022-09-20T18:53:53.154" v="53" actId="478"/>
          <ac:picMkLst>
            <pc:docMk/>
            <pc:sldMk cId="107337572" sldId="2144328386"/>
            <ac:picMk id="7" creationId="{753553E0-698B-B5C1-C198-8993E54C6480}"/>
          </ac:picMkLst>
        </pc:picChg>
        <pc:picChg chg="add mod">
          <ac:chgData name="Reed Kiely" userId="768be38e-2fb5-40ce-925d-bd8e9d9e3c31" providerId="ADAL" clId="{3960F967-FF65-44E8-A356-8F7B6039F438}" dt="2022-09-20T18:53:58.310" v="54"/>
          <ac:picMkLst>
            <pc:docMk/>
            <pc:sldMk cId="107337572" sldId="2144328386"/>
            <ac:picMk id="9" creationId="{DC8BDF11-453A-1E6B-91AE-4C0AB1EE35AC}"/>
          </ac:picMkLst>
        </pc:picChg>
        <pc:picChg chg="add mod">
          <ac:chgData name="Reed Kiely" userId="768be38e-2fb5-40ce-925d-bd8e9d9e3c31" providerId="ADAL" clId="{3960F967-FF65-44E8-A356-8F7B6039F438}" dt="2022-09-20T18:53:58.310" v="54"/>
          <ac:picMkLst>
            <pc:docMk/>
            <pc:sldMk cId="107337572" sldId="2144328386"/>
            <ac:picMk id="10" creationId="{369F13A9-202A-8739-BE93-E2C816E38D92}"/>
          </ac:picMkLst>
        </pc:picChg>
        <pc:picChg chg="del">
          <ac:chgData name="Reed Kiely" userId="768be38e-2fb5-40ce-925d-bd8e9d9e3c31" providerId="ADAL" clId="{3960F967-FF65-44E8-A356-8F7B6039F438}" dt="2022-09-20T18:53:53.154" v="53" actId="478"/>
          <ac:picMkLst>
            <pc:docMk/>
            <pc:sldMk cId="107337572" sldId="2144328386"/>
            <ac:picMk id="14" creationId="{D2D0B764-C408-D036-0BB4-F56CC7D12B0B}"/>
          </ac:picMkLst>
        </pc:picChg>
        <pc:picChg chg="add mod">
          <ac:chgData name="Reed Kiely" userId="768be38e-2fb5-40ce-925d-bd8e9d9e3c31" providerId="ADAL" clId="{3960F967-FF65-44E8-A356-8F7B6039F438}" dt="2022-09-20T18:53:58.310" v="54"/>
          <ac:picMkLst>
            <pc:docMk/>
            <pc:sldMk cId="107337572" sldId="2144328386"/>
            <ac:picMk id="17" creationId="{4C02962F-8CB3-F432-27CB-D493B7636BEF}"/>
          </ac:picMkLst>
        </pc:picChg>
        <pc:picChg chg="del">
          <ac:chgData name="Reed Kiely" userId="768be38e-2fb5-40ce-925d-bd8e9d9e3c31" providerId="ADAL" clId="{3960F967-FF65-44E8-A356-8F7B6039F438}" dt="2022-09-20T18:53:53.154" v="53" actId="478"/>
          <ac:picMkLst>
            <pc:docMk/>
            <pc:sldMk cId="107337572" sldId="2144328386"/>
            <ac:picMk id="26" creationId="{B5AC9DAD-4DDF-7018-6419-D0956A04D197}"/>
          </ac:picMkLst>
        </pc:picChg>
      </pc:sldChg>
      <pc:sldChg chg="addSp delSp modSp add del mod setBg">
        <pc:chgData name="Reed Kiely" userId="768be38e-2fb5-40ce-925d-bd8e9d9e3c31" providerId="ADAL" clId="{3960F967-FF65-44E8-A356-8F7B6039F438}" dt="2022-09-20T19:59:03.424" v="306" actId="2696"/>
        <pc:sldMkLst>
          <pc:docMk/>
          <pc:sldMk cId="2896623660" sldId="2144328387"/>
        </pc:sldMkLst>
        <pc:spChg chg="add mod">
          <ac:chgData name="Reed Kiely" userId="768be38e-2fb5-40ce-925d-bd8e9d9e3c31" providerId="ADAL" clId="{3960F967-FF65-44E8-A356-8F7B6039F438}" dt="2022-09-20T18:54:49.986" v="57"/>
          <ac:spMkLst>
            <pc:docMk/>
            <pc:sldMk cId="2896623660" sldId="2144328387"/>
            <ac:spMk id="2" creationId="{7F657487-E4C4-9EA4-B8A8-2B2A675144B7}"/>
          </ac:spMkLst>
        </pc:spChg>
        <pc:spChg chg="add mod">
          <ac:chgData name="Reed Kiely" userId="768be38e-2fb5-40ce-925d-bd8e9d9e3c31" providerId="ADAL" clId="{3960F967-FF65-44E8-A356-8F7B6039F438}" dt="2022-09-20T18:54:49.986" v="57"/>
          <ac:spMkLst>
            <pc:docMk/>
            <pc:sldMk cId="2896623660" sldId="2144328387"/>
            <ac:spMk id="3" creationId="{9505B5BE-9C9E-3D8A-6EE3-167D88E94C60}"/>
          </ac:spMkLst>
        </pc:spChg>
        <pc:spChg chg="del">
          <ac:chgData name="Reed Kiely" userId="768be38e-2fb5-40ce-925d-bd8e9d9e3c31" providerId="ADAL" clId="{3960F967-FF65-44E8-A356-8F7B6039F438}" dt="2022-09-20T18:54:49.606" v="56" actId="478"/>
          <ac:spMkLst>
            <pc:docMk/>
            <pc:sldMk cId="2896623660" sldId="2144328387"/>
            <ac:spMk id="18" creationId="{20F0BFC5-26B4-2B36-5995-2E6EC2747994}"/>
          </ac:spMkLst>
        </pc:spChg>
        <pc:spChg chg="del">
          <ac:chgData name="Reed Kiely" userId="768be38e-2fb5-40ce-925d-bd8e9d9e3c31" providerId="ADAL" clId="{3960F967-FF65-44E8-A356-8F7B6039F438}" dt="2022-09-20T18:54:49.606" v="56" actId="478"/>
          <ac:spMkLst>
            <pc:docMk/>
            <pc:sldMk cId="2896623660" sldId="2144328387"/>
            <ac:spMk id="21" creationId="{6791D92D-59DF-41E4-859F-90D25F306478}"/>
          </ac:spMkLst>
        </pc:spChg>
        <pc:picChg chg="add mod">
          <ac:chgData name="Reed Kiely" userId="768be38e-2fb5-40ce-925d-bd8e9d9e3c31" providerId="ADAL" clId="{3960F967-FF65-44E8-A356-8F7B6039F438}" dt="2022-09-20T18:54:49.986" v="57"/>
          <ac:picMkLst>
            <pc:docMk/>
            <pc:sldMk cId="2896623660" sldId="2144328387"/>
            <ac:picMk id="6" creationId="{1CB65AED-4979-E93B-64A5-7C2D77C11207}"/>
          </ac:picMkLst>
        </pc:picChg>
        <pc:picChg chg="add mod">
          <ac:chgData name="Reed Kiely" userId="768be38e-2fb5-40ce-925d-bd8e9d9e3c31" providerId="ADAL" clId="{3960F967-FF65-44E8-A356-8F7B6039F438}" dt="2022-09-20T18:54:49.986" v="57"/>
          <ac:picMkLst>
            <pc:docMk/>
            <pc:sldMk cId="2896623660" sldId="2144328387"/>
            <ac:picMk id="9" creationId="{B8D28E44-4DD6-BB25-DCE7-1A9F9C934F45}"/>
          </ac:picMkLst>
        </pc:picChg>
        <pc:picChg chg="del">
          <ac:chgData name="Reed Kiely" userId="768be38e-2fb5-40ce-925d-bd8e9d9e3c31" providerId="ADAL" clId="{3960F967-FF65-44E8-A356-8F7B6039F438}" dt="2022-09-20T18:54:49.606" v="56" actId="478"/>
          <ac:picMkLst>
            <pc:docMk/>
            <pc:sldMk cId="2896623660" sldId="2144328387"/>
            <ac:picMk id="23" creationId="{90FFEEA5-16F9-5909-B296-1903149B0E7B}"/>
          </ac:picMkLst>
        </pc:picChg>
        <pc:picChg chg="del">
          <ac:chgData name="Reed Kiely" userId="768be38e-2fb5-40ce-925d-bd8e9d9e3c31" providerId="ADAL" clId="{3960F967-FF65-44E8-A356-8F7B6039F438}" dt="2022-09-20T18:54:49.606" v="56" actId="478"/>
          <ac:picMkLst>
            <pc:docMk/>
            <pc:sldMk cId="2896623660" sldId="2144328387"/>
            <ac:picMk id="30" creationId="{9AE4C3F1-9910-7200-2D3C-B04995FA52D2}"/>
          </ac:picMkLst>
        </pc:picChg>
      </pc:sldChg>
      <pc:sldChg chg="addSp delSp modSp del mod ord setBg">
        <pc:chgData name="Reed Kiely" userId="768be38e-2fb5-40ce-925d-bd8e9d9e3c31" providerId="ADAL" clId="{3960F967-FF65-44E8-A356-8F7B6039F438}" dt="2022-09-20T20:01:49.582" v="338" actId="2696"/>
        <pc:sldMkLst>
          <pc:docMk/>
          <pc:sldMk cId="1115703392" sldId="2144328389"/>
        </pc:sldMkLst>
        <pc:spChg chg="del">
          <ac:chgData name="Reed Kiely" userId="768be38e-2fb5-40ce-925d-bd8e9d9e3c31" providerId="ADAL" clId="{3960F967-FF65-44E8-A356-8F7B6039F438}" dt="2022-09-20T19:42:55.489" v="282" actId="478"/>
          <ac:spMkLst>
            <pc:docMk/>
            <pc:sldMk cId="1115703392" sldId="2144328389"/>
            <ac:spMk id="2" creationId="{6FB14815-07B9-42AB-B09B-0447810891B3}"/>
          </ac:spMkLst>
        </pc:spChg>
        <pc:spChg chg="add mod">
          <ac:chgData name="Reed Kiely" userId="768be38e-2fb5-40ce-925d-bd8e9d9e3c31" providerId="ADAL" clId="{3960F967-FF65-44E8-A356-8F7B6039F438}" dt="2022-09-20T19:43:04.715" v="284"/>
          <ac:spMkLst>
            <pc:docMk/>
            <pc:sldMk cId="1115703392" sldId="2144328389"/>
            <ac:spMk id="5" creationId="{EE1DAD62-A624-349D-0A97-0C776D3819BC}"/>
          </ac:spMkLst>
        </pc:spChg>
        <pc:spChg chg="add mod">
          <ac:chgData name="Reed Kiely" userId="768be38e-2fb5-40ce-925d-bd8e9d9e3c31" providerId="ADAL" clId="{3960F967-FF65-44E8-A356-8F7B6039F438}" dt="2022-09-20T19:43:04.715" v="284"/>
          <ac:spMkLst>
            <pc:docMk/>
            <pc:sldMk cId="1115703392" sldId="2144328389"/>
            <ac:spMk id="6" creationId="{802E144B-39FE-2400-C82B-B130C2B5A819}"/>
          </ac:spMkLst>
        </pc:spChg>
        <pc:spChg chg="add mod">
          <ac:chgData name="Reed Kiely" userId="768be38e-2fb5-40ce-925d-bd8e9d9e3c31" providerId="ADAL" clId="{3960F967-FF65-44E8-A356-8F7B6039F438}" dt="2022-09-20T19:43:40.115" v="290" actId="1076"/>
          <ac:spMkLst>
            <pc:docMk/>
            <pc:sldMk cId="1115703392" sldId="2144328389"/>
            <ac:spMk id="8" creationId="{B48DC034-8801-6D85-0379-A0498F8F2030}"/>
          </ac:spMkLst>
        </pc:spChg>
        <pc:spChg chg="del">
          <ac:chgData name="Reed Kiely" userId="768be38e-2fb5-40ce-925d-bd8e9d9e3c31" providerId="ADAL" clId="{3960F967-FF65-44E8-A356-8F7B6039F438}" dt="2022-09-20T19:42:55.489" v="282" actId="478"/>
          <ac:spMkLst>
            <pc:docMk/>
            <pc:sldMk cId="1115703392" sldId="2144328389"/>
            <ac:spMk id="9" creationId="{D0D49DEB-7177-4C53-A63F-C8DEAEFFD3CD}"/>
          </ac:spMkLst>
        </pc:spChg>
        <pc:spChg chg="del">
          <ac:chgData name="Reed Kiely" userId="768be38e-2fb5-40ce-925d-bd8e9d9e3c31" providerId="ADAL" clId="{3960F967-FF65-44E8-A356-8F7B6039F438}" dt="2022-09-20T19:43:04.393" v="283" actId="478"/>
          <ac:spMkLst>
            <pc:docMk/>
            <pc:sldMk cId="1115703392" sldId="2144328389"/>
            <ac:spMk id="11" creationId="{8AF8E182-A927-4EEC-8509-3F413A48E93C}"/>
          </ac:spMkLst>
        </pc:spChg>
        <pc:spChg chg="del">
          <ac:chgData name="Reed Kiely" userId="768be38e-2fb5-40ce-925d-bd8e9d9e3c31" providerId="ADAL" clId="{3960F967-FF65-44E8-A356-8F7B6039F438}" dt="2022-09-20T19:42:55.489" v="282" actId="478"/>
          <ac:spMkLst>
            <pc:docMk/>
            <pc:sldMk cId="1115703392" sldId="2144328389"/>
            <ac:spMk id="12" creationId="{B362BAA6-0F79-41FA-BE2A-F7E8FDCF791E}"/>
          </ac:spMkLst>
        </pc:spChg>
        <pc:spChg chg="del">
          <ac:chgData name="Reed Kiely" userId="768be38e-2fb5-40ce-925d-bd8e9d9e3c31" providerId="ADAL" clId="{3960F967-FF65-44E8-A356-8F7B6039F438}" dt="2022-09-20T19:43:04.393" v="283" actId="478"/>
          <ac:spMkLst>
            <pc:docMk/>
            <pc:sldMk cId="1115703392" sldId="2144328389"/>
            <ac:spMk id="13" creationId="{0D96A7EE-222D-4484-A9C9-19F3EADA1517}"/>
          </ac:spMkLst>
        </pc:spChg>
        <pc:spChg chg="add mod">
          <ac:chgData name="Reed Kiely" userId="768be38e-2fb5-40ce-925d-bd8e9d9e3c31" providerId="ADAL" clId="{3960F967-FF65-44E8-A356-8F7B6039F438}" dt="2022-09-20T19:44:09.005" v="298" actId="1076"/>
          <ac:spMkLst>
            <pc:docMk/>
            <pc:sldMk cId="1115703392" sldId="2144328389"/>
            <ac:spMk id="14" creationId="{093B30DF-3C61-68F1-4315-195760F09C53}"/>
          </ac:spMkLst>
        </pc:spChg>
        <pc:spChg chg="del">
          <ac:chgData name="Reed Kiely" userId="768be38e-2fb5-40ce-925d-bd8e9d9e3c31" providerId="ADAL" clId="{3960F967-FF65-44E8-A356-8F7B6039F438}" dt="2022-09-20T19:42:55.489" v="282" actId="478"/>
          <ac:spMkLst>
            <pc:docMk/>
            <pc:sldMk cId="1115703392" sldId="2144328389"/>
            <ac:spMk id="15" creationId="{875C49CF-247D-4943-AF3F-A3CBCDB56DAC}"/>
          </ac:spMkLst>
        </pc:spChg>
        <pc:spChg chg="del">
          <ac:chgData name="Reed Kiely" userId="768be38e-2fb5-40ce-925d-bd8e9d9e3c31" providerId="ADAL" clId="{3960F967-FF65-44E8-A356-8F7B6039F438}" dt="2022-09-20T19:42:55.489" v="282" actId="478"/>
          <ac:spMkLst>
            <pc:docMk/>
            <pc:sldMk cId="1115703392" sldId="2144328389"/>
            <ac:spMk id="16" creationId="{403F38AA-AAD1-410D-BCAB-2DE98701921E}"/>
          </ac:spMkLst>
        </pc:spChg>
        <pc:spChg chg="add del mod">
          <ac:chgData name="Reed Kiely" userId="768be38e-2fb5-40ce-925d-bd8e9d9e3c31" providerId="ADAL" clId="{3960F967-FF65-44E8-A356-8F7B6039F438}" dt="2022-09-20T19:44:16.517" v="302"/>
          <ac:spMkLst>
            <pc:docMk/>
            <pc:sldMk cId="1115703392" sldId="2144328389"/>
            <ac:spMk id="21" creationId="{41F765C3-F0BC-9694-1ABC-01B6C8301F36}"/>
          </ac:spMkLst>
        </pc:spChg>
        <pc:spChg chg="add del mod">
          <ac:chgData name="Reed Kiely" userId="768be38e-2fb5-40ce-925d-bd8e9d9e3c31" providerId="ADAL" clId="{3960F967-FF65-44E8-A356-8F7B6039F438}" dt="2022-09-20T19:44:16.517" v="302"/>
          <ac:spMkLst>
            <pc:docMk/>
            <pc:sldMk cId="1115703392" sldId="2144328389"/>
            <ac:spMk id="22" creationId="{E4C7952B-4A17-CA70-2AB2-7FE83A833244}"/>
          </ac:spMkLst>
        </pc:spChg>
        <pc:spChg chg="add del mod">
          <ac:chgData name="Reed Kiely" userId="768be38e-2fb5-40ce-925d-bd8e9d9e3c31" providerId="ADAL" clId="{3960F967-FF65-44E8-A356-8F7B6039F438}" dt="2022-09-20T19:44:16.517" v="302"/>
          <ac:spMkLst>
            <pc:docMk/>
            <pc:sldMk cId="1115703392" sldId="2144328389"/>
            <ac:spMk id="23" creationId="{BE9337E0-042C-2311-78BB-3E25F8D1A673}"/>
          </ac:spMkLst>
        </pc:spChg>
        <pc:picChg chg="del">
          <ac:chgData name="Reed Kiely" userId="768be38e-2fb5-40ce-925d-bd8e9d9e3c31" providerId="ADAL" clId="{3960F967-FF65-44E8-A356-8F7B6039F438}" dt="2022-09-20T19:42:55.489" v="282" actId="478"/>
          <ac:picMkLst>
            <pc:docMk/>
            <pc:sldMk cId="1115703392" sldId="2144328389"/>
            <ac:picMk id="3" creationId="{B00359E5-558D-4CFF-9331-8C374E19D578}"/>
          </ac:picMkLst>
        </pc:picChg>
        <pc:picChg chg="add mod">
          <ac:chgData name="Reed Kiely" userId="768be38e-2fb5-40ce-925d-bd8e9d9e3c31" providerId="ADAL" clId="{3960F967-FF65-44E8-A356-8F7B6039F438}" dt="2022-09-20T19:43:04.715" v="284"/>
          <ac:picMkLst>
            <pc:docMk/>
            <pc:sldMk cId="1115703392" sldId="2144328389"/>
            <ac:picMk id="4" creationId="{5B68F093-5C5D-7CFD-B169-44F52AA9125A}"/>
          </ac:picMkLst>
        </pc:picChg>
        <pc:picChg chg="del">
          <ac:chgData name="Reed Kiely" userId="768be38e-2fb5-40ce-925d-bd8e9d9e3c31" providerId="ADAL" clId="{3960F967-FF65-44E8-A356-8F7B6039F438}" dt="2022-09-20T19:43:04.393" v="283" actId="478"/>
          <ac:picMkLst>
            <pc:docMk/>
            <pc:sldMk cId="1115703392" sldId="2144328389"/>
            <ac:picMk id="10" creationId="{7F70CFDB-CBA4-474B-AEE9-C54BE1FFDF62}"/>
          </ac:picMkLst>
        </pc:picChg>
        <pc:picChg chg="mod">
          <ac:chgData name="Reed Kiely" userId="768be38e-2fb5-40ce-925d-bd8e9d9e3c31" providerId="ADAL" clId="{3960F967-FF65-44E8-A356-8F7B6039F438}" dt="2022-09-20T19:44:23.535" v="305" actId="14100"/>
          <ac:picMkLst>
            <pc:docMk/>
            <pc:sldMk cId="1115703392" sldId="2144328389"/>
            <ac:picMk id="17" creationId="{7E86E079-E8E5-428A-8502-113D94FC772D}"/>
          </ac:picMkLst>
        </pc:picChg>
        <pc:picChg chg="add mod">
          <ac:chgData name="Reed Kiely" userId="768be38e-2fb5-40ce-925d-bd8e9d9e3c31" providerId="ADAL" clId="{3960F967-FF65-44E8-A356-8F7B6039F438}" dt="2022-09-20T19:44:09.005" v="298" actId="1076"/>
          <ac:picMkLst>
            <pc:docMk/>
            <pc:sldMk cId="1115703392" sldId="2144328389"/>
            <ac:picMk id="18" creationId="{DEF99CCB-05D4-BAC7-8A8B-D62DC1773BFB}"/>
          </ac:picMkLst>
        </pc:picChg>
        <pc:picChg chg="add del mod">
          <ac:chgData name="Reed Kiely" userId="768be38e-2fb5-40ce-925d-bd8e9d9e3c31" providerId="ADAL" clId="{3960F967-FF65-44E8-A356-8F7B6039F438}" dt="2022-09-20T19:44:16.517" v="302"/>
          <ac:picMkLst>
            <pc:docMk/>
            <pc:sldMk cId="1115703392" sldId="2144328389"/>
            <ac:picMk id="24" creationId="{75F6DDE6-1150-DDC7-C18E-9EE4C25E4513}"/>
          </ac:picMkLst>
        </pc:picChg>
        <pc:picChg chg="add del mod">
          <ac:chgData name="Reed Kiely" userId="768be38e-2fb5-40ce-925d-bd8e9d9e3c31" providerId="ADAL" clId="{3960F967-FF65-44E8-A356-8F7B6039F438}" dt="2022-09-20T19:44:16.517" v="302"/>
          <ac:picMkLst>
            <pc:docMk/>
            <pc:sldMk cId="1115703392" sldId="2144328389"/>
            <ac:picMk id="25" creationId="{9228E969-C4BB-886D-AF06-6A3DB9EC4320}"/>
          </ac:picMkLst>
        </pc:picChg>
        <pc:picChg chg="add del mod">
          <ac:chgData name="Reed Kiely" userId="768be38e-2fb5-40ce-925d-bd8e9d9e3c31" providerId="ADAL" clId="{3960F967-FF65-44E8-A356-8F7B6039F438}" dt="2022-09-20T19:44:16.517" v="302"/>
          <ac:picMkLst>
            <pc:docMk/>
            <pc:sldMk cId="1115703392" sldId="2144328389"/>
            <ac:picMk id="26" creationId="{1B2E7A31-6551-2EBE-9245-E15A752F8648}"/>
          </ac:picMkLst>
        </pc:picChg>
        <pc:cxnChg chg="add mod">
          <ac:chgData name="Reed Kiely" userId="768be38e-2fb5-40ce-925d-bd8e9d9e3c31" providerId="ADAL" clId="{3960F967-FF65-44E8-A356-8F7B6039F438}" dt="2022-09-20T19:44:05.904" v="297" actId="208"/>
          <ac:cxnSpMkLst>
            <pc:docMk/>
            <pc:sldMk cId="1115703392" sldId="2144328389"/>
            <ac:cxnSpMk id="7" creationId="{612C4634-1707-2A61-8302-B4177CCA0689}"/>
          </ac:cxnSpMkLst>
        </pc:cxnChg>
      </pc:sldChg>
      <pc:sldChg chg="del">
        <pc:chgData name="Reed Kiely" userId="768be38e-2fb5-40ce-925d-bd8e9d9e3c31" providerId="ADAL" clId="{3960F967-FF65-44E8-A356-8F7B6039F438}" dt="2022-09-20T20:01:27.257" v="337" actId="47"/>
        <pc:sldMkLst>
          <pc:docMk/>
          <pc:sldMk cId="3264672093" sldId="2144328390"/>
        </pc:sldMkLst>
      </pc:sldChg>
      <pc:sldChg chg="add del setBg">
        <pc:chgData name="Reed Kiely" userId="768be38e-2fb5-40ce-925d-bd8e9d9e3c31" providerId="ADAL" clId="{3960F967-FF65-44E8-A356-8F7B6039F438}" dt="2022-09-20T19:59:45.460" v="308"/>
        <pc:sldMkLst>
          <pc:docMk/>
          <pc:sldMk cId="327662692" sldId="2144328391"/>
        </pc:sldMkLst>
      </pc:sldChg>
      <pc:sldChg chg="addSp delSp modSp mod setBg">
        <pc:chgData name="Reed Kiely" userId="768be38e-2fb5-40ce-925d-bd8e9d9e3c31" providerId="ADAL" clId="{3960F967-FF65-44E8-A356-8F7B6039F438}" dt="2022-09-20T20:18:04.051" v="402" actId="478"/>
        <pc:sldMkLst>
          <pc:docMk/>
          <pc:sldMk cId="1944344904" sldId="2144328391"/>
        </pc:sldMkLst>
        <pc:spChg chg="del">
          <ac:chgData name="Reed Kiely" userId="768be38e-2fb5-40ce-925d-bd8e9d9e3c31" providerId="ADAL" clId="{3960F967-FF65-44E8-A356-8F7B6039F438}" dt="2022-09-20T20:17:34.772" v="391" actId="478"/>
          <ac:spMkLst>
            <pc:docMk/>
            <pc:sldMk cId="1944344904" sldId="2144328391"/>
            <ac:spMk id="2" creationId="{FE947145-44D2-D256-7819-C4BA21919BFE}"/>
          </ac:spMkLst>
        </pc:spChg>
        <pc:spChg chg="mod">
          <ac:chgData name="Reed Kiely" userId="768be38e-2fb5-40ce-925d-bd8e9d9e3c31" providerId="ADAL" clId="{3960F967-FF65-44E8-A356-8F7B6039F438}" dt="2022-09-20T20:03:07.013" v="349" actId="207"/>
          <ac:spMkLst>
            <pc:docMk/>
            <pc:sldMk cId="1944344904" sldId="2144328391"/>
            <ac:spMk id="7" creationId="{EDF550BE-C877-6A88-8FB7-0BFC7C4DE20F}"/>
          </ac:spMkLst>
        </pc:spChg>
        <pc:spChg chg="add del mod">
          <ac:chgData name="Reed Kiely" userId="768be38e-2fb5-40ce-925d-bd8e9d9e3c31" providerId="ADAL" clId="{3960F967-FF65-44E8-A356-8F7B6039F438}" dt="2022-09-20T20:17:26.943" v="388"/>
          <ac:spMkLst>
            <pc:docMk/>
            <pc:sldMk cId="1944344904" sldId="2144328391"/>
            <ac:spMk id="9" creationId="{FB2B7BAD-1CD8-63B7-35CC-DAF47F617B33}"/>
          </ac:spMkLst>
        </pc:spChg>
        <pc:picChg chg="del">
          <ac:chgData name="Reed Kiely" userId="768be38e-2fb5-40ce-925d-bd8e9d9e3c31" providerId="ADAL" clId="{3960F967-FF65-44E8-A356-8F7B6039F438}" dt="2022-09-20T20:17:34.772" v="391" actId="478"/>
          <ac:picMkLst>
            <pc:docMk/>
            <pc:sldMk cId="1944344904" sldId="2144328391"/>
            <ac:picMk id="3" creationId="{E06FD602-01F0-C886-C71B-DAAD438A9D46}"/>
          </ac:picMkLst>
        </pc:picChg>
        <pc:picChg chg="add del">
          <ac:chgData name="Reed Kiely" userId="768be38e-2fb5-40ce-925d-bd8e9d9e3c31" providerId="ADAL" clId="{3960F967-FF65-44E8-A356-8F7B6039F438}" dt="2022-09-20T20:03:07.837" v="351" actId="478"/>
          <ac:picMkLst>
            <pc:docMk/>
            <pc:sldMk cId="1944344904" sldId="2144328391"/>
            <ac:picMk id="4" creationId="{B735919E-0182-9649-8C98-D1E55348810A}"/>
          </ac:picMkLst>
        </pc:picChg>
        <pc:picChg chg="add mod ord">
          <ac:chgData name="Reed Kiely" userId="768be38e-2fb5-40ce-925d-bd8e9d9e3c31" providerId="ADAL" clId="{3960F967-FF65-44E8-A356-8F7B6039F438}" dt="2022-09-20T20:02:48.807" v="345" actId="14100"/>
          <ac:picMkLst>
            <pc:docMk/>
            <pc:sldMk cId="1944344904" sldId="2144328391"/>
            <ac:picMk id="5" creationId="{6A7AFA32-CE4E-09D1-DE63-5FF769061B5E}"/>
          </ac:picMkLst>
        </pc:picChg>
        <pc:picChg chg="add del mod">
          <ac:chgData name="Reed Kiely" userId="768be38e-2fb5-40ce-925d-bd8e9d9e3c31" providerId="ADAL" clId="{3960F967-FF65-44E8-A356-8F7B6039F438}" dt="2022-09-20T20:17:22.692" v="384"/>
          <ac:picMkLst>
            <pc:docMk/>
            <pc:sldMk cId="1944344904" sldId="2144328391"/>
            <ac:picMk id="6" creationId="{867B4C94-03F1-3FA5-C874-EE2F39DE4440}"/>
          </ac:picMkLst>
        </pc:picChg>
        <pc:picChg chg="add del mod">
          <ac:chgData name="Reed Kiely" userId="768be38e-2fb5-40ce-925d-bd8e9d9e3c31" providerId="ADAL" clId="{3960F967-FF65-44E8-A356-8F7B6039F438}" dt="2022-09-20T20:18:04.051" v="402" actId="478"/>
          <ac:picMkLst>
            <pc:docMk/>
            <pc:sldMk cId="1944344904" sldId="2144328391"/>
            <ac:picMk id="8" creationId="{7B5EEF1D-E1DC-3BF3-0DCE-305C5E2C018E}"/>
          </ac:picMkLst>
        </pc:picChg>
        <pc:picChg chg="add del mod">
          <ac:chgData name="Reed Kiely" userId="768be38e-2fb5-40ce-925d-bd8e9d9e3c31" providerId="ADAL" clId="{3960F967-FF65-44E8-A356-8F7B6039F438}" dt="2022-09-20T20:17:26.943" v="388"/>
          <ac:picMkLst>
            <pc:docMk/>
            <pc:sldMk cId="1944344904" sldId="2144328391"/>
            <ac:picMk id="10" creationId="{729C2359-F490-D102-C7FB-D2D2E73AF3D2}"/>
          </ac:picMkLst>
        </pc:picChg>
        <pc:picChg chg="add mod">
          <ac:chgData name="Reed Kiely" userId="768be38e-2fb5-40ce-925d-bd8e9d9e3c31" providerId="ADAL" clId="{3960F967-FF65-44E8-A356-8F7B6039F438}" dt="2022-09-20T20:18:02.523" v="401" actId="1076"/>
          <ac:picMkLst>
            <pc:docMk/>
            <pc:sldMk cId="1944344904" sldId="2144328391"/>
            <ac:picMk id="11" creationId="{9F67B511-2403-7D04-1F6B-04ADCC474C1D}"/>
          </ac:picMkLst>
        </pc:picChg>
      </pc:sldChg>
      <pc:sldChg chg="addSp delSp add del mod setBg">
        <pc:chgData name="Reed Kiely" userId="768be38e-2fb5-40ce-925d-bd8e9d9e3c31" providerId="ADAL" clId="{3960F967-FF65-44E8-A356-8F7B6039F438}" dt="2022-09-20T20:00:01.672" v="313"/>
        <pc:sldMkLst>
          <pc:docMk/>
          <pc:sldMk cId="529107417" sldId="2144328392"/>
        </pc:sldMkLst>
        <pc:picChg chg="add del">
          <ac:chgData name="Reed Kiely" userId="768be38e-2fb5-40ce-925d-bd8e9d9e3c31" providerId="ADAL" clId="{3960F967-FF65-44E8-A356-8F7B6039F438}" dt="2022-09-20T20:00:00.165" v="312" actId="478"/>
          <ac:picMkLst>
            <pc:docMk/>
            <pc:sldMk cId="529107417" sldId="2144328392"/>
            <ac:picMk id="4" creationId="{B735919E-0182-9649-8C98-D1E55348810A}"/>
          </ac:picMkLst>
        </pc:picChg>
      </pc:sldChg>
      <pc:sldChg chg="addSp delSp modSp mod setBg">
        <pc:chgData name="Reed Kiely" userId="768be38e-2fb5-40ce-925d-bd8e9d9e3c31" providerId="ADAL" clId="{3960F967-FF65-44E8-A356-8F7B6039F438}" dt="2022-09-20T20:03:33.465" v="360" actId="207"/>
        <pc:sldMkLst>
          <pc:docMk/>
          <pc:sldMk cId="1923780012" sldId="2144328392"/>
        </pc:sldMkLst>
        <pc:spChg chg="del">
          <ac:chgData name="Reed Kiely" userId="768be38e-2fb5-40ce-925d-bd8e9d9e3c31" providerId="ADAL" clId="{3960F967-FF65-44E8-A356-8F7B6039F438}" dt="2022-09-20T20:00:35.218" v="316" actId="478"/>
          <ac:spMkLst>
            <pc:docMk/>
            <pc:sldMk cId="1923780012" sldId="2144328392"/>
            <ac:spMk id="2" creationId="{FE947145-44D2-D256-7819-C4BA21919BFE}"/>
          </ac:spMkLst>
        </pc:spChg>
        <pc:spChg chg="add mod">
          <ac:chgData name="Reed Kiely" userId="768be38e-2fb5-40ce-925d-bd8e9d9e3c31" providerId="ADAL" clId="{3960F967-FF65-44E8-A356-8F7B6039F438}" dt="2022-09-20T20:00:38.144" v="317" actId="1076"/>
          <ac:spMkLst>
            <pc:docMk/>
            <pc:sldMk cId="1923780012" sldId="2144328392"/>
            <ac:spMk id="5" creationId="{C1CE716C-91DB-3C90-3DEC-FCA3EEBDEA24}"/>
          </ac:spMkLst>
        </pc:spChg>
        <pc:spChg chg="mod">
          <ac:chgData name="Reed Kiely" userId="768be38e-2fb5-40ce-925d-bd8e9d9e3c31" providerId="ADAL" clId="{3960F967-FF65-44E8-A356-8F7B6039F438}" dt="2022-09-20T20:03:33.465" v="360" actId="207"/>
          <ac:spMkLst>
            <pc:docMk/>
            <pc:sldMk cId="1923780012" sldId="2144328392"/>
            <ac:spMk id="7" creationId="{EDF550BE-C877-6A88-8FB7-0BFC7C4DE20F}"/>
          </ac:spMkLst>
        </pc:spChg>
        <pc:spChg chg="add mod">
          <ac:chgData name="Reed Kiely" userId="768be38e-2fb5-40ce-925d-bd8e9d9e3c31" providerId="ADAL" clId="{3960F967-FF65-44E8-A356-8F7B6039F438}" dt="2022-09-20T20:01:05.863" v="323" actId="1076"/>
          <ac:spMkLst>
            <pc:docMk/>
            <pc:sldMk cId="1923780012" sldId="2144328392"/>
            <ac:spMk id="8" creationId="{3A0EDE30-7726-7527-04DD-61EA68192A0F}"/>
          </ac:spMkLst>
        </pc:spChg>
        <pc:spChg chg="add del mod">
          <ac:chgData name="Reed Kiely" userId="768be38e-2fb5-40ce-925d-bd8e9d9e3c31" providerId="ADAL" clId="{3960F967-FF65-44E8-A356-8F7B6039F438}" dt="2022-09-20T20:01:03.274" v="322" actId="478"/>
          <ac:spMkLst>
            <pc:docMk/>
            <pc:sldMk cId="1923780012" sldId="2144328392"/>
            <ac:spMk id="9" creationId="{72F74A5A-CB0B-BD26-B4B8-92AAC868FF47}"/>
          </ac:spMkLst>
        </pc:spChg>
        <pc:spChg chg="add del mod">
          <ac:chgData name="Reed Kiely" userId="768be38e-2fb5-40ce-925d-bd8e9d9e3c31" providerId="ADAL" clId="{3960F967-FF65-44E8-A356-8F7B6039F438}" dt="2022-09-20T20:03:27.978" v="358" actId="478"/>
          <ac:spMkLst>
            <pc:docMk/>
            <pc:sldMk cId="1923780012" sldId="2144328392"/>
            <ac:spMk id="10" creationId="{68872575-B1AF-9A52-6B0B-9772F9B42716}"/>
          </ac:spMkLst>
        </pc:spChg>
        <pc:picChg chg="del">
          <ac:chgData name="Reed Kiely" userId="768be38e-2fb5-40ce-925d-bd8e9d9e3c31" providerId="ADAL" clId="{3960F967-FF65-44E8-A356-8F7B6039F438}" dt="2022-09-20T20:00:35.218" v="316" actId="478"/>
          <ac:picMkLst>
            <pc:docMk/>
            <pc:sldMk cId="1923780012" sldId="2144328392"/>
            <ac:picMk id="3" creationId="{E06FD602-01F0-C886-C71B-DAAD438A9D46}"/>
          </ac:picMkLst>
        </pc:picChg>
        <pc:picChg chg="del">
          <ac:chgData name="Reed Kiely" userId="768be38e-2fb5-40ce-925d-bd8e9d9e3c31" providerId="ADAL" clId="{3960F967-FF65-44E8-A356-8F7B6039F438}" dt="2022-09-20T20:03:26.258" v="357" actId="478"/>
          <ac:picMkLst>
            <pc:docMk/>
            <pc:sldMk cId="1923780012" sldId="2144328392"/>
            <ac:picMk id="4" creationId="{B735919E-0182-9649-8C98-D1E55348810A}"/>
          </ac:picMkLst>
        </pc:picChg>
        <pc:picChg chg="add mod">
          <ac:chgData name="Reed Kiely" userId="768be38e-2fb5-40ce-925d-bd8e9d9e3c31" providerId="ADAL" clId="{3960F967-FF65-44E8-A356-8F7B6039F438}" dt="2022-09-20T20:00:38.144" v="317" actId="1076"/>
          <ac:picMkLst>
            <pc:docMk/>
            <pc:sldMk cId="1923780012" sldId="2144328392"/>
            <ac:picMk id="6" creationId="{0F46268E-07C9-B64E-26EF-77FEE2BE2DAA}"/>
          </ac:picMkLst>
        </pc:picChg>
        <pc:picChg chg="add mod ord">
          <ac:chgData name="Reed Kiely" userId="768be38e-2fb5-40ce-925d-bd8e9d9e3c31" providerId="ADAL" clId="{3960F967-FF65-44E8-A356-8F7B6039F438}" dt="2022-09-20T20:03:24.535" v="356" actId="167"/>
          <ac:picMkLst>
            <pc:docMk/>
            <pc:sldMk cId="1923780012" sldId="2144328392"/>
            <ac:picMk id="11" creationId="{ED37CB11-1253-84EE-92EF-67A611CF5996}"/>
          </ac:picMkLst>
        </pc:picChg>
      </pc:sldChg>
      <pc:sldChg chg="add del setBg">
        <pc:chgData name="Reed Kiely" userId="768be38e-2fb5-40ce-925d-bd8e9d9e3c31" providerId="ADAL" clId="{3960F967-FF65-44E8-A356-8F7B6039F438}" dt="2022-09-20T20:04:26.410" v="362"/>
        <pc:sldMkLst>
          <pc:docMk/>
          <pc:sldMk cId="1018489689" sldId="2144328393"/>
        </pc:sldMkLst>
      </pc:sldChg>
      <pc:sldChg chg="addSp delSp modSp del mod">
        <pc:chgData name="Reed Kiely" userId="768be38e-2fb5-40ce-925d-bd8e9d9e3c31" providerId="ADAL" clId="{3960F967-FF65-44E8-A356-8F7B6039F438}" dt="2022-09-20T20:17:18.258" v="382" actId="2696"/>
        <pc:sldMkLst>
          <pc:docMk/>
          <pc:sldMk cId="3351986829" sldId="2144328393"/>
        </pc:sldMkLst>
        <pc:spChg chg="del">
          <ac:chgData name="Reed Kiely" userId="768be38e-2fb5-40ce-925d-bd8e9d9e3c31" providerId="ADAL" clId="{3960F967-FF65-44E8-A356-8F7B6039F438}" dt="2022-09-20T20:04:38.323" v="365" actId="478"/>
          <ac:spMkLst>
            <pc:docMk/>
            <pc:sldMk cId="3351986829" sldId="2144328393"/>
            <ac:spMk id="2" creationId="{FE947145-44D2-D256-7819-C4BA21919BFE}"/>
          </ac:spMkLst>
        </pc:spChg>
        <pc:spChg chg="add mod">
          <ac:chgData name="Reed Kiely" userId="768be38e-2fb5-40ce-925d-bd8e9d9e3c31" providerId="ADAL" clId="{3960F967-FF65-44E8-A356-8F7B6039F438}" dt="2022-09-20T20:04:42.750" v="366" actId="1076"/>
          <ac:spMkLst>
            <pc:docMk/>
            <pc:sldMk cId="3351986829" sldId="2144328393"/>
            <ac:spMk id="6" creationId="{95B0204F-69A1-D0F6-C53C-4A3EA383F793}"/>
          </ac:spMkLst>
        </pc:spChg>
        <pc:spChg chg="mod">
          <ac:chgData name="Reed Kiely" userId="768be38e-2fb5-40ce-925d-bd8e9d9e3c31" providerId="ADAL" clId="{3960F967-FF65-44E8-A356-8F7B6039F438}" dt="2022-09-20T20:04:50.369" v="368" actId="1076"/>
          <ac:spMkLst>
            <pc:docMk/>
            <pc:sldMk cId="3351986829" sldId="2144328393"/>
            <ac:spMk id="7" creationId="{EDF550BE-C877-6A88-8FB7-0BFC7C4DE20F}"/>
          </ac:spMkLst>
        </pc:spChg>
        <pc:spChg chg="add mod">
          <ac:chgData name="Reed Kiely" userId="768be38e-2fb5-40ce-925d-bd8e9d9e3c31" providerId="ADAL" clId="{3960F967-FF65-44E8-A356-8F7B6039F438}" dt="2022-09-20T20:04:42.750" v="366" actId="1076"/>
          <ac:spMkLst>
            <pc:docMk/>
            <pc:sldMk cId="3351986829" sldId="2144328393"/>
            <ac:spMk id="8" creationId="{478A8E68-58A0-08F8-4BBA-CAFABF9566DE}"/>
          </ac:spMkLst>
        </pc:spChg>
        <pc:spChg chg="add mod">
          <ac:chgData name="Reed Kiely" userId="768be38e-2fb5-40ce-925d-bd8e9d9e3c31" providerId="ADAL" clId="{3960F967-FF65-44E8-A356-8F7B6039F438}" dt="2022-09-20T20:04:42.750" v="366" actId="1076"/>
          <ac:spMkLst>
            <pc:docMk/>
            <pc:sldMk cId="3351986829" sldId="2144328393"/>
            <ac:spMk id="11" creationId="{7E046177-9B74-2A14-20CC-8CF56CD6F6A9}"/>
          </ac:spMkLst>
        </pc:spChg>
        <pc:picChg chg="del">
          <ac:chgData name="Reed Kiely" userId="768be38e-2fb5-40ce-925d-bd8e9d9e3c31" providerId="ADAL" clId="{3960F967-FF65-44E8-A356-8F7B6039F438}" dt="2022-09-20T20:04:38.323" v="365" actId="478"/>
          <ac:picMkLst>
            <pc:docMk/>
            <pc:sldMk cId="3351986829" sldId="2144328393"/>
            <ac:picMk id="3" creationId="{E06FD602-01F0-C886-C71B-DAAD438A9D46}"/>
          </ac:picMkLst>
        </pc:picChg>
        <pc:picChg chg="add mod">
          <ac:chgData name="Reed Kiely" userId="768be38e-2fb5-40ce-925d-bd8e9d9e3c31" providerId="ADAL" clId="{3960F967-FF65-44E8-A356-8F7B6039F438}" dt="2022-09-20T20:04:42.750" v="366" actId="1076"/>
          <ac:picMkLst>
            <pc:docMk/>
            <pc:sldMk cId="3351986829" sldId="2144328393"/>
            <ac:picMk id="9" creationId="{3C771927-8E76-203F-9925-DB85E932B467}"/>
          </ac:picMkLst>
        </pc:picChg>
        <pc:picChg chg="add mod">
          <ac:chgData name="Reed Kiely" userId="768be38e-2fb5-40ce-925d-bd8e9d9e3c31" providerId="ADAL" clId="{3960F967-FF65-44E8-A356-8F7B6039F438}" dt="2022-09-20T20:04:42.750" v="366" actId="1076"/>
          <ac:picMkLst>
            <pc:docMk/>
            <pc:sldMk cId="3351986829" sldId="2144328393"/>
            <ac:picMk id="10" creationId="{560A6D1F-28C2-4204-43F1-0245DA53CC31}"/>
          </ac:picMkLst>
        </pc:picChg>
        <pc:picChg chg="add mod">
          <ac:chgData name="Reed Kiely" userId="768be38e-2fb5-40ce-925d-bd8e9d9e3c31" providerId="ADAL" clId="{3960F967-FF65-44E8-A356-8F7B6039F438}" dt="2022-09-20T20:04:42.750" v="366" actId="1076"/>
          <ac:picMkLst>
            <pc:docMk/>
            <pc:sldMk cId="3351986829" sldId="2144328393"/>
            <ac:picMk id="12" creationId="{C8BCB635-5B3C-3837-D6D3-704D9C0AD927}"/>
          </ac:picMkLst>
        </pc:picChg>
      </pc:sldChg>
      <pc:sldChg chg="addSp delSp modSp mod">
        <pc:chgData name="Reed Kiely" userId="768be38e-2fb5-40ce-925d-bd8e9d9e3c31" providerId="ADAL" clId="{3960F967-FF65-44E8-A356-8F7B6039F438}" dt="2022-09-20T20:18:35.283" v="418" actId="1037"/>
        <pc:sldMkLst>
          <pc:docMk/>
          <pc:sldMk cId="901560642" sldId="2144328394"/>
        </pc:sldMkLst>
        <pc:spChg chg="del">
          <ac:chgData name="Reed Kiely" userId="768be38e-2fb5-40ce-925d-bd8e9d9e3c31" providerId="ADAL" clId="{3960F967-FF65-44E8-A356-8F7B6039F438}" dt="2022-09-20T20:18:18.349" v="406" actId="478"/>
          <ac:spMkLst>
            <pc:docMk/>
            <pc:sldMk cId="901560642" sldId="2144328394"/>
            <ac:spMk id="6" creationId="{BA5FB3A1-C04A-2DEC-CDA9-A99FFAF64ACE}"/>
          </ac:spMkLst>
        </pc:spChg>
        <pc:picChg chg="del">
          <ac:chgData name="Reed Kiely" userId="768be38e-2fb5-40ce-925d-bd8e9d9e3c31" providerId="ADAL" clId="{3960F967-FF65-44E8-A356-8F7B6039F438}" dt="2022-09-20T20:18:18.349" v="406" actId="478"/>
          <ac:picMkLst>
            <pc:docMk/>
            <pc:sldMk cId="901560642" sldId="2144328394"/>
            <ac:picMk id="8" creationId="{368BD7E5-B709-13B1-9CB9-8CD989B66FC2}"/>
          </ac:picMkLst>
        </pc:picChg>
        <pc:picChg chg="add del mod">
          <ac:chgData name="Reed Kiely" userId="768be38e-2fb5-40ce-925d-bd8e9d9e3c31" providerId="ADAL" clId="{3960F967-FF65-44E8-A356-8F7B6039F438}" dt="2022-09-20T20:18:31.359" v="410" actId="478"/>
          <ac:picMkLst>
            <pc:docMk/>
            <pc:sldMk cId="901560642" sldId="2144328394"/>
            <ac:picMk id="10" creationId="{FCBEF6AF-E33C-0FA4-EAB9-6528828251D3}"/>
          </ac:picMkLst>
        </pc:picChg>
        <pc:picChg chg="add mod">
          <ac:chgData name="Reed Kiely" userId="768be38e-2fb5-40ce-925d-bd8e9d9e3c31" providerId="ADAL" clId="{3960F967-FF65-44E8-A356-8F7B6039F438}" dt="2022-09-20T20:18:35.283" v="418" actId="1037"/>
          <ac:picMkLst>
            <pc:docMk/>
            <pc:sldMk cId="901560642" sldId="2144328394"/>
            <ac:picMk id="11" creationId="{E1C01F57-C140-A334-23CA-30ED2FE61F4E}"/>
          </ac:picMkLst>
        </pc:picChg>
      </pc:sldChg>
      <pc:sldChg chg="add del setBg">
        <pc:chgData name="Reed Kiely" userId="768be38e-2fb5-40ce-925d-bd8e9d9e3c31" providerId="ADAL" clId="{3960F967-FF65-44E8-A356-8F7B6039F438}" dt="2022-09-20T20:05:03.105" v="371"/>
        <pc:sldMkLst>
          <pc:docMk/>
          <pc:sldMk cId="844804080" sldId="2144328395"/>
        </pc:sldMkLst>
      </pc:sldChg>
      <pc:sldChg chg="addSp delSp modSp mod">
        <pc:chgData name="Reed Kiely" userId="768be38e-2fb5-40ce-925d-bd8e9d9e3c31" providerId="ADAL" clId="{3960F967-FF65-44E8-A356-8F7B6039F438}" dt="2022-09-20T20:20:17.628" v="447" actId="1038"/>
        <pc:sldMkLst>
          <pc:docMk/>
          <pc:sldMk cId="1183375497" sldId="2144328395"/>
        </pc:sldMkLst>
        <pc:spChg chg="add del mod">
          <ac:chgData name="Reed Kiely" userId="768be38e-2fb5-40ce-925d-bd8e9d9e3c31" providerId="ADAL" clId="{3960F967-FF65-44E8-A356-8F7B6039F438}" dt="2022-09-20T20:19:08.657" v="422" actId="478"/>
          <ac:spMkLst>
            <pc:docMk/>
            <pc:sldMk cId="1183375497" sldId="2144328395"/>
            <ac:spMk id="2" creationId="{7B369BA6-1FFB-8FB5-650E-19CD1ED014BA}"/>
          </ac:spMkLst>
        </pc:spChg>
        <pc:spChg chg="add del mod">
          <ac:chgData name="Reed Kiely" userId="768be38e-2fb5-40ce-925d-bd8e9d9e3c31" providerId="ADAL" clId="{3960F967-FF65-44E8-A356-8F7B6039F438}" dt="2022-09-20T20:19:08.657" v="422" actId="478"/>
          <ac:spMkLst>
            <pc:docMk/>
            <pc:sldMk cId="1183375497" sldId="2144328395"/>
            <ac:spMk id="3" creationId="{18CA27D9-A9D0-6D8A-B97D-DF9B1A30AC5B}"/>
          </ac:spMkLst>
        </pc:spChg>
        <pc:spChg chg="del">
          <ac:chgData name="Reed Kiely" userId="768be38e-2fb5-40ce-925d-bd8e9d9e3c31" providerId="ADAL" clId="{3960F967-FF65-44E8-A356-8F7B6039F438}" dt="2022-09-20T20:05:20.538" v="375" actId="478"/>
          <ac:spMkLst>
            <pc:docMk/>
            <pc:sldMk cId="1183375497" sldId="2144328395"/>
            <ac:spMk id="6" creationId="{95B0204F-69A1-D0F6-C53C-4A3EA383F793}"/>
          </ac:spMkLst>
        </pc:spChg>
        <pc:spChg chg="mod">
          <ac:chgData name="Reed Kiely" userId="768be38e-2fb5-40ce-925d-bd8e9d9e3c31" providerId="ADAL" clId="{3960F967-FF65-44E8-A356-8F7B6039F438}" dt="2022-09-20T20:05:12.543" v="374" actId="1076"/>
          <ac:spMkLst>
            <pc:docMk/>
            <pc:sldMk cId="1183375497" sldId="2144328395"/>
            <ac:spMk id="7" creationId="{EDF550BE-C877-6A88-8FB7-0BFC7C4DE20F}"/>
          </ac:spMkLst>
        </pc:spChg>
        <pc:spChg chg="del">
          <ac:chgData name="Reed Kiely" userId="768be38e-2fb5-40ce-925d-bd8e9d9e3c31" providerId="ADAL" clId="{3960F967-FF65-44E8-A356-8F7B6039F438}" dt="2022-09-20T20:05:20.538" v="375" actId="478"/>
          <ac:spMkLst>
            <pc:docMk/>
            <pc:sldMk cId="1183375497" sldId="2144328395"/>
            <ac:spMk id="8" creationId="{478A8E68-58A0-08F8-4BBA-CAFABF9566DE}"/>
          </ac:spMkLst>
        </pc:spChg>
        <pc:spChg chg="del">
          <ac:chgData name="Reed Kiely" userId="768be38e-2fb5-40ce-925d-bd8e9d9e3c31" providerId="ADAL" clId="{3960F967-FF65-44E8-A356-8F7B6039F438}" dt="2022-09-20T20:05:29.562" v="379" actId="478"/>
          <ac:spMkLst>
            <pc:docMk/>
            <pc:sldMk cId="1183375497" sldId="2144328395"/>
            <ac:spMk id="11" creationId="{7E046177-9B74-2A14-20CC-8CF56CD6F6A9}"/>
          </ac:spMkLst>
        </pc:spChg>
        <pc:picChg chg="del">
          <ac:chgData name="Reed Kiely" userId="768be38e-2fb5-40ce-925d-bd8e9d9e3c31" providerId="ADAL" clId="{3960F967-FF65-44E8-A356-8F7B6039F438}" dt="2022-09-20T20:05:20.538" v="375" actId="478"/>
          <ac:picMkLst>
            <pc:docMk/>
            <pc:sldMk cId="1183375497" sldId="2144328395"/>
            <ac:picMk id="9" creationId="{3C771927-8E76-203F-9925-DB85E932B467}"/>
          </ac:picMkLst>
        </pc:picChg>
        <pc:picChg chg="del">
          <ac:chgData name="Reed Kiely" userId="768be38e-2fb5-40ce-925d-bd8e9d9e3c31" providerId="ADAL" clId="{3960F967-FF65-44E8-A356-8F7B6039F438}" dt="2022-09-20T20:05:20.538" v="375" actId="478"/>
          <ac:picMkLst>
            <pc:docMk/>
            <pc:sldMk cId="1183375497" sldId="2144328395"/>
            <ac:picMk id="10" creationId="{560A6D1F-28C2-4204-43F1-0245DA53CC31}"/>
          </ac:picMkLst>
        </pc:picChg>
        <pc:picChg chg="del">
          <ac:chgData name="Reed Kiely" userId="768be38e-2fb5-40ce-925d-bd8e9d9e3c31" providerId="ADAL" clId="{3960F967-FF65-44E8-A356-8F7B6039F438}" dt="2022-09-20T20:05:29.562" v="379" actId="478"/>
          <ac:picMkLst>
            <pc:docMk/>
            <pc:sldMk cId="1183375497" sldId="2144328395"/>
            <ac:picMk id="12" creationId="{C8BCB635-5B3C-3837-D6D3-704D9C0AD927}"/>
          </ac:picMkLst>
        </pc:picChg>
        <pc:picChg chg="add del mod">
          <ac:chgData name="Reed Kiely" userId="768be38e-2fb5-40ce-925d-bd8e9d9e3c31" providerId="ADAL" clId="{3960F967-FF65-44E8-A356-8F7B6039F438}" dt="2022-09-20T20:19:08.657" v="422" actId="478"/>
          <ac:picMkLst>
            <pc:docMk/>
            <pc:sldMk cId="1183375497" sldId="2144328395"/>
            <ac:picMk id="13" creationId="{8FD5406A-3021-6D35-1CBC-8775C739B384}"/>
          </ac:picMkLst>
        </pc:picChg>
        <pc:picChg chg="add del mod">
          <ac:chgData name="Reed Kiely" userId="768be38e-2fb5-40ce-925d-bd8e9d9e3c31" providerId="ADAL" clId="{3960F967-FF65-44E8-A356-8F7B6039F438}" dt="2022-09-20T20:19:08.657" v="422" actId="478"/>
          <ac:picMkLst>
            <pc:docMk/>
            <pc:sldMk cId="1183375497" sldId="2144328395"/>
            <ac:picMk id="14" creationId="{7E82B9A1-7ADE-330E-53FE-4B55DAE7B7FF}"/>
          </ac:picMkLst>
        </pc:picChg>
        <pc:picChg chg="add del mod">
          <ac:chgData name="Reed Kiely" userId="768be38e-2fb5-40ce-925d-bd8e9d9e3c31" providerId="ADAL" clId="{3960F967-FF65-44E8-A356-8F7B6039F438}" dt="2022-09-20T20:19:41.565" v="431" actId="478"/>
          <ac:picMkLst>
            <pc:docMk/>
            <pc:sldMk cId="1183375497" sldId="2144328395"/>
            <ac:picMk id="15" creationId="{E380922A-83E6-2F5A-2461-C9B5F0B6215B}"/>
          </ac:picMkLst>
        </pc:picChg>
        <pc:picChg chg="add del mod modCrop">
          <ac:chgData name="Reed Kiely" userId="768be38e-2fb5-40ce-925d-bd8e9d9e3c31" providerId="ADAL" clId="{3960F967-FF65-44E8-A356-8F7B6039F438}" dt="2022-09-20T20:20:14.261" v="442" actId="478"/>
          <ac:picMkLst>
            <pc:docMk/>
            <pc:sldMk cId="1183375497" sldId="2144328395"/>
            <ac:picMk id="16" creationId="{41083DF3-FEC1-595C-4184-89F4E5055635}"/>
          </ac:picMkLst>
        </pc:picChg>
        <pc:picChg chg="add del mod modCrop">
          <ac:chgData name="Reed Kiely" userId="768be38e-2fb5-40ce-925d-bd8e9d9e3c31" providerId="ADAL" clId="{3960F967-FF65-44E8-A356-8F7B6039F438}" dt="2022-09-20T20:20:14.261" v="442" actId="478"/>
          <ac:picMkLst>
            <pc:docMk/>
            <pc:sldMk cId="1183375497" sldId="2144328395"/>
            <ac:picMk id="17" creationId="{740F0899-D2B0-F666-B279-BD2471DD8535}"/>
          </ac:picMkLst>
        </pc:picChg>
        <pc:picChg chg="add mod">
          <ac:chgData name="Reed Kiely" userId="768be38e-2fb5-40ce-925d-bd8e9d9e3c31" providerId="ADAL" clId="{3960F967-FF65-44E8-A356-8F7B6039F438}" dt="2022-09-20T20:20:17.628" v="447" actId="1038"/>
          <ac:picMkLst>
            <pc:docMk/>
            <pc:sldMk cId="1183375497" sldId="2144328395"/>
            <ac:picMk id="18" creationId="{1A1A31DD-84B7-83BB-7DD7-28DDE61BEAC4}"/>
          </ac:picMkLst>
        </pc:picChg>
      </pc:sldChg>
      <pc:sldChg chg="addSp delSp modSp mod">
        <pc:chgData name="Reed Kiely" userId="768be38e-2fb5-40ce-925d-bd8e9d9e3c31" providerId="ADAL" clId="{3960F967-FF65-44E8-A356-8F7B6039F438}" dt="2022-10-06T16:49:23.451" v="1445" actId="478"/>
        <pc:sldMkLst>
          <pc:docMk/>
          <pc:sldMk cId="922178026" sldId="2144328397"/>
        </pc:sldMkLst>
        <pc:spChg chg="add del mod">
          <ac:chgData name="Reed Kiely" userId="768be38e-2fb5-40ce-925d-bd8e9d9e3c31" providerId="ADAL" clId="{3960F967-FF65-44E8-A356-8F7B6039F438}" dt="2022-10-06T16:49:23.451" v="1445" actId="478"/>
          <ac:spMkLst>
            <pc:docMk/>
            <pc:sldMk cId="922178026" sldId="2144328397"/>
            <ac:spMk id="7" creationId="{E07ADEF2-E898-EEB2-930D-9406FB59C4D2}"/>
          </ac:spMkLst>
        </pc:spChg>
        <pc:picChg chg="add del mod">
          <ac:chgData name="Reed Kiely" userId="768be38e-2fb5-40ce-925d-bd8e9d9e3c31" providerId="ADAL" clId="{3960F967-FF65-44E8-A356-8F7B6039F438}" dt="2022-10-06T16:49:23.451" v="1445" actId="478"/>
          <ac:picMkLst>
            <pc:docMk/>
            <pc:sldMk cId="922178026" sldId="2144328397"/>
            <ac:picMk id="5" creationId="{C324FFF3-DF4F-5F8A-C082-A1344B6576AB}"/>
          </ac:picMkLst>
        </pc:picChg>
        <pc:picChg chg="add del mod">
          <ac:chgData name="Reed Kiely" userId="768be38e-2fb5-40ce-925d-bd8e9d9e3c31" providerId="ADAL" clId="{3960F967-FF65-44E8-A356-8F7B6039F438}" dt="2022-10-06T13:54:41.710" v="1169" actId="478"/>
          <ac:picMkLst>
            <pc:docMk/>
            <pc:sldMk cId="922178026" sldId="2144328397"/>
            <ac:picMk id="10" creationId="{BA794388-35C8-A8B4-DA69-ECE2A5BF3BAE}"/>
          </ac:picMkLst>
        </pc:picChg>
      </pc:sldChg>
      <pc:sldChg chg="addSp modSp mod">
        <pc:chgData name="Reed Kiely" userId="768be38e-2fb5-40ce-925d-bd8e9d9e3c31" providerId="ADAL" clId="{3960F967-FF65-44E8-A356-8F7B6039F438}" dt="2022-09-30T20:31:27.707" v="749" actId="14100"/>
        <pc:sldMkLst>
          <pc:docMk/>
          <pc:sldMk cId="3152332938" sldId="2144328399"/>
        </pc:sldMkLst>
        <pc:spChg chg="add mod">
          <ac:chgData name="Reed Kiely" userId="768be38e-2fb5-40ce-925d-bd8e9d9e3c31" providerId="ADAL" clId="{3960F967-FF65-44E8-A356-8F7B6039F438}" dt="2022-09-30T18:29:05.385" v="526"/>
          <ac:spMkLst>
            <pc:docMk/>
            <pc:sldMk cId="3152332938" sldId="2144328399"/>
            <ac:spMk id="2" creationId="{5D0932BD-CC28-B593-6C72-0C7647F2CCD0}"/>
          </ac:spMkLst>
        </pc:spChg>
        <pc:spChg chg="add mod">
          <ac:chgData name="Reed Kiely" userId="768be38e-2fb5-40ce-925d-bd8e9d9e3c31" providerId="ADAL" clId="{3960F967-FF65-44E8-A356-8F7B6039F438}" dt="2022-09-30T20:31:27.707" v="749" actId="14100"/>
          <ac:spMkLst>
            <pc:docMk/>
            <pc:sldMk cId="3152332938" sldId="2144328399"/>
            <ac:spMk id="23" creationId="{E11E9095-978D-EB13-50B1-16525618A090}"/>
          </ac:spMkLst>
        </pc:spChg>
      </pc:sldChg>
      <pc:sldChg chg="addSp delSp modSp add mod delCm">
        <pc:chgData name="Reed Kiely" userId="768be38e-2fb5-40ce-925d-bd8e9d9e3c31" providerId="ADAL" clId="{3960F967-FF65-44E8-A356-8F7B6039F438}" dt="2022-10-27T14:14:08.891" v="1509" actId="113"/>
        <pc:sldMkLst>
          <pc:docMk/>
          <pc:sldMk cId="10086191" sldId="2144328400"/>
        </pc:sldMkLst>
        <pc:spChg chg="add mod">
          <ac:chgData name="Reed Kiely" userId="768be38e-2fb5-40ce-925d-bd8e9d9e3c31" providerId="ADAL" clId="{3960F967-FF65-44E8-A356-8F7B6039F438}" dt="2022-09-30T18:29:49.984" v="530"/>
          <ac:spMkLst>
            <pc:docMk/>
            <pc:sldMk cId="10086191" sldId="2144328400"/>
            <ac:spMk id="2" creationId="{392645A9-AAAB-1D85-1DD2-6549BB360582}"/>
          </ac:spMkLst>
        </pc:spChg>
        <pc:spChg chg="add del mod">
          <ac:chgData name="Reed Kiely" userId="768be38e-2fb5-40ce-925d-bd8e9d9e3c31" providerId="ADAL" clId="{3960F967-FF65-44E8-A356-8F7B6039F438}" dt="2022-09-30T18:29:52.258" v="531" actId="478"/>
          <ac:spMkLst>
            <pc:docMk/>
            <pc:sldMk cId="10086191" sldId="2144328400"/>
            <ac:spMk id="3" creationId="{5645C17F-0D25-9EB5-C261-20F04CF53FD0}"/>
          </ac:spMkLst>
        </pc:spChg>
        <pc:spChg chg="add mod">
          <ac:chgData name="Reed Kiely" userId="768be38e-2fb5-40ce-925d-bd8e9d9e3c31" providerId="ADAL" clId="{3960F967-FF65-44E8-A356-8F7B6039F438}" dt="2022-09-30T18:32:44.698" v="721" actId="1036"/>
          <ac:spMkLst>
            <pc:docMk/>
            <pc:sldMk cId="10086191" sldId="2144328400"/>
            <ac:spMk id="4" creationId="{6317179B-497C-A2DA-3000-7F824B2C4C4C}"/>
          </ac:spMkLst>
        </pc:spChg>
        <pc:spChg chg="mod">
          <ac:chgData name="Reed Kiely" userId="768be38e-2fb5-40ce-925d-bd8e9d9e3c31" providerId="ADAL" clId="{3960F967-FF65-44E8-A356-8F7B6039F438}" dt="2022-10-27T14:14:08.891" v="1509" actId="113"/>
          <ac:spMkLst>
            <pc:docMk/>
            <pc:sldMk cId="10086191" sldId="2144328400"/>
            <ac:spMk id="24" creationId="{764D3E03-E065-A7D3-DF0E-20D2C069AE64}"/>
          </ac:spMkLst>
        </pc:spChg>
      </pc:sldChg>
      <pc:sldChg chg="addSp delSp modSp add mod">
        <pc:chgData name="Reed Kiely" userId="768be38e-2fb5-40ce-925d-bd8e9d9e3c31" providerId="ADAL" clId="{3960F967-FF65-44E8-A356-8F7B6039F438}" dt="2022-09-30T21:19:21.049" v="965" actId="1076"/>
        <pc:sldMkLst>
          <pc:docMk/>
          <pc:sldMk cId="2105629215" sldId="2144328401"/>
        </pc:sldMkLst>
        <pc:spChg chg="del mod">
          <ac:chgData name="Reed Kiely" userId="768be38e-2fb5-40ce-925d-bd8e9d9e3c31" providerId="ADAL" clId="{3960F967-FF65-44E8-A356-8F7B6039F438}" dt="2022-09-30T21:17:29.524" v="911" actId="478"/>
          <ac:spMkLst>
            <pc:docMk/>
            <pc:sldMk cId="2105629215" sldId="2144328401"/>
            <ac:spMk id="2" creationId="{ED7E056E-F9B3-F750-E58B-BD9DE20D8DEE}"/>
          </ac:spMkLst>
        </pc:spChg>
        <pc:spChg chg="del">
          <ac:chgData name="Reed Kiely" userId="768be38e-2fb5-40ce-925d-bd8e9d9e3c31" providerId="ADAL" clId="{3960F967-FF65-44E8-A356-8F7B6039F438}" dt="2022-09-30T21:17:27.204" v="909" actId="478"/>
          <ac:spMkLst>
            <pc:docMk/>
            <pc:sldMk cId="2105629215" sldId="2144328401"/>
            <ac:spMk id="3" creationId="{B08BCFDB-0643-A2F6-3878-DF48DDFF1A63}"/>
          </ac:spMkLst>
        </pc:spChg>
        <pc:spChg chg="add del mod">
          <ac:chgData name="Reed Kiely" userId="768be38e-2fb5-40ce-925d-bd8e9d9e3c31" providerId="ADAL" clId="{3960F967-FF65-44E8-A356-8F7B6039F438}" dt="2022-09-30T21:18:35.764" v="937" actId="478"/>
          <ac:spMkLst>
            <pc:docMk/>
            <pc:sldMk cId="2105629215" sldId="2144328401"/>
            <ac:spMk id="4" creationId="{A48E5269-2C36-2E3F-96C2-0F45B7D1E85A}"/>
          </ac:spMkLst>
        </pc:spChg>
        <pc:spChg chg="mod">
          <ac:chgData name="Reed Kiely" userId="768be38e-2fb5-40ce-925d-bd8e9d9e3c31" providerId="ADAL" clId="{3960F967-FF65-44E8-A356-8F7B6039F438}" dt="2022-09-30T21:17:32.571" v="912" actId="14100"/>
          <ac:spMkLst>
            <pc:docMk/>
            <pc:sldMk cId="2105629215" sldId="2144328401"/>
            <ac:spMk id="5" creationId="{5996EC69-60A8-1145-249F-B5AF4F077104}"/>
          </ac:spMkLst>
        </pc:spChg>
        <pc:spChg chg="mod">
          <ac:chgData name="Reed Kiely" userId="768be38e-2fb5-40ce-925d-bd8e9d9e3c31" providerId="ADAL" clId="{3960F967-FF65-44E8-A356-8F7B6039F438}" dt="2022-09-30T21:19:16.265" v="963" actId="20577"/>
          <ac:spMkLst>
            <pc:docMk/>
            <pc:sldMk cId="2105629215" sldId="2144328401"/>
            <ac:spMk id="6" creationId="{8E6AE74A-D84B-36F7-858F-7D039D913FE6}"/>
          </ac:spMkLst>
        </pc:spChg>
        <pc:spChg chg="mod">
          <ac:chgData name="Reed Kiely" userId="768be38e-2fb5-40ce-925d-bd8e9d9e3c31" providerId="ADAL" clId="{3960F967-FF65-44E8-A356-8F7B6039F438}" dt="2022-09-30T21:17:49.678" v="918" actId="1037"/>
          <ac:spMkLst>
            <pc:docMk/>
            <pc:sldMk cId="2105629215" sldId="2144328401"/>
            <ac:spMk id="7" creationId="{21741B0E-88D0-9CB0-C4E9-0260CFF6C8A1}"/>
          </ac:spMkLst>
        </pc:spChg>
        <pc:spChg chg="del">
          <ac:chgData name="Reed Kiely" userId="768be38e-2fb5-40ce-925d-bd8e9d9e3c31" providerId="ADAL" clId="{3960F967-FF65-44E8-A356-8F7B6039F438}" dt="2022-09-30T21:17:27.204" v="909" actId="478"/>
          <ac:spMkLst>
            <pc:docMk/>
            <pc:sldMk cId="2105629215" sldId="2144328401"/>
            <ac:spMk id="8" creationId="{88FD3312-1F4C-7C4C-4C37-60C022FAFC83}"/>
          </ac:spMkLst>
        </pc:spChg>
        <pc:spChg chg="del">
          <ac:chgData name="Reed Kiely" userId="768be38e-2fb5-40ce-925d-bd8e9d9e3c31" providerId="ADAL" clId="{3960F967-FF65-44E8-A356-8F7B6039F438}" dt="2022-09-30T21:17:29.092" v="910" actId="478"/>
          <ac:spMkLst>
            <pc:docMk/>
            <pc:sldMk cId="2105629215" sldId="2144328401"/>
            <ac:spMk id="9" creationId="{46776EB7-0751-A016-55DC-45FDD0B5AC6F}"/>
          </ac:spMkLst>
        </pc:spChg>
        <pc:spChg chg="mod">
          <ac:chgData name="Reed Kiely" userId="768be38e-2fb5-40ce-925d-bd8e9d9e3c31" providerId="ADAL" clId="{3960F967-FF65-44E8-A356-8F7B6039F438}" dt="2022-09-30T21:19:18.949" v="964"/>
          <ac:spMkLst>
            <pc:docMk/>
            <pc:sldMk cId="2105629215" sldId="2144328401"/>
            <ac:spMk id="10" creationId="{ABD0D97F-05BF-8FEE-63B6-771933A07499}"/>
          </ac:spMkLst>
        </pc:spChg>
        <pc:spChg chg="mod ord">
          <ac:chgData name="Reed Kiely" userId="768be38e-2fb5-40ce-925d-bd8e9d9e3c31" providerId="ADAL" clId="{3960F967-FF65-44E8-A356-8F7B6039F438}" dt="2022-09-30T21:19:21.049" v="965" actId="1076"/>
          <ac:spMkLst>
            <pc:docMk/>
            <pc:sldMk cId="2105629215" sldId="2144328401"/>
            <ac:spMk id="12" creationId="{88B608DB-1E0A-818E-8EB7-794E9C4605CC}"/>
          </ac:spMkLst>
        </pc:spChg>
        <pc:spChg chg="mod">
          <ac:chgData name="Reed Kiely" userId="768be38e-2fb5-40ce-925d-bd8e9d9e3c31" providerId="ADAL" clId="{3960F967-FF65-44E8-A356-8F7B6039F438}" dt="2022-09-30T21:17:53.310" v="920" actId="20577"/>
          <ac:spMkLst>
            <pc:docMk/>
            <pc:sldMk cId="2105629215" sldId="2144328401"/>
            <ac:spMk id="14" creationId="{65DFAC50-932E-F4AD-ED4C-810AE9933722}"/>
          </ac:spMkLst>
        </pc:spChg>
        <pc:spChg chg="add del mod">
          <ac:chgData name="Reed Kiely" userId="768be38e-2fb5-40ce-925d-bd8e9d9e3c31" providerId="ADAL" clId="{3960F967-FF65-44E8-A356-8F7B6039F438}" dt="2022-09-30T21:18:35.764" v="937" actId="478"/>
          <ac:spMkLst>
            <pc:docMk/>
            <pc:sldMk cId="2105629215" sldId="2144328401"/>
            <ac:spMk id="17" creationId="{AC9D0A4E-9617-CCB0-84C0-6024586242EE}"/>
          </ac:spMkLst>
        </pc:spChg>
        <pc:spChg chg="add del mod">
          <ac:chgData name="Reed Kiely" userId="768be38e-2fb5-40ce-925d-bd8e9d9e3c31" providerId="ADAL" clId="{3960F967-FF65-44E8-A356-8F7B6039F438}" dt="2022-09-30T21:18:35.764" v="937" actId="478"/>
          <ac:spMkLst>
            <pc:docMk/>
            <pc:sldMk cId="2105629215" sldId="2144328401"/>
            <ac:spMk id="18" creationId="{179A92EF-C544-DA96-E1AB-8FA585726D0F}"/>
          </ac:spMkLst>
        </pc:spChg>
        <pc:spChg chg="add mod">
          <ac:chgData name="Reed Kiely" userId="768be38e-2fb5-40ce-925d-bd8e9d9e3c31" providerId="ADAL" clId="{3960F967-FF65-44E8-A356-8F7B6039F438}" dt="2022-09-30T21:18:55.573" v="954" actId="113"/>
          <ac:spMkLst>
            <pc:docMk/>
            <pc:sldMk cId="2105629215" sldId="2144328401"/>
            <ac:spMk id="20" creationId="{7B750674-78F3-0CD9-BF68-5CAF86BA9E2B}"/>
          </ac:spMkLst>
        </pc:spChg>
        <pc:spChg chg="add mod">
          <ac:chgData name="Reed Kiely" userId="768be38e-2fb5-40ce-925d-bd8e9d9e3c31" providerId="ADAL" clId="{3960F967-FF65-44E8-A356-8F7B6039F438}" dt="2022-09-30T21:18:19.506" v="932" actId="20577"/>
          <ac:spMkLst>
            <pc:docMk/>
            <pc:sldMk cId="2105629215" sldId="2144328401"/>
            <ac:spMk id="21" creationId="{900B4E61-8939-E55F-522A-A6D9F968CDC2}"/>
          </ac:spMkLst>
        </pc:spChg>
        <pc:picChg chg="add del mod">
          <ac:chgData name="Reed Kiely" userId="768be38e-2fb5-40ce-925d-bd8e9d9e3c31" providerId="ADAL" clId="{3960F967-FF65-44E8-A356-8F7B6039F438}" dt="2022-09-30T21:18:04.212" v="923" actId="478"/>
          <ac:picMkLst>
            <pc:docMk/>
            <pc:sldMk cId="2105629215" sldId="2144328401"/>
            <ac:picMk id="19" creationId="{B170DA6D-1690-4D9E-453C-08C5CD4B9ABC}"/>
          </ac:picMkLst>
        </pc:picChg>
        <pc:cxnChg chg="add mod">
          <ac:chgData name="Reed Kiely" userId="768be38e-2fb5-40ce-925d-bd8e9d9e3c31" providerId="ADAL" clId="{3960F967-FF65-44E8-A356-8F7B6039F438}" dt="2022-09-30T21:17:46.085" v="916" actId="693"/>
          <ac:cxnSpMkLst>
            <pc:docMk/>
            <pc:sldMk cId="2105629215" sldId="2144328401"/>
            <ac:cxnSpMk id="16" creationId="{783E62F5-3827-13A5-DEDC-E3F5515729B8}"/>
          </ac:cxnSpMkLst>
        </pc:cxnChg>
      </pc:sldChg>
      <pc:sldChg chg="addSp delSp modSp new del mod ord">
        <pc:chgData name="Reed Kiely" userId="768be38e-2fb5-40ce-925d-bd8e9d9e3c31" providerId="ADAL" clId="{3960F967-FF65-44E8-A356-8F7B6039F438}" dt="2022-10-06T19:18:52.932" v="1484" actId="47"/>
        <pc:sldMkLst>
          <pc:docMk/>
          <pc:sldMk cId="2340428128" sldId="2144328402"/>
        </pc:sldMkLst>
        <pc:spChg chg="add mod">
          <ac:chgData name="Reed Kiely" userId="768be38e-2fb5-40ce-925d-bd8e9d9e3c31" providerId="ADAL" clId="{3960F967-FF65-44E8-A356-8F7B6039F438}" dt="2022-10-06T13:55:34.423" v="1299" actId="207"/>
          <ac:spMkLst>
            <pc:docMk/>
            <pc:sldMk cId="2340428128" sldId="2144328402"/>
            <ac:spMk id="3" creationId="{D1CDA8FC-F1E9-90A3-8B2C-8BE11C782DC5}"/>
          </ac:spMkLst>
        </pc:spChg>
        <pc:spChg chg="add del mod">
          <ac:chgData name="Reed Kiely" userId="768be38e-2fb5-40ce-925d-bd8e9d9e3c31" providerId="ADAL" clId="{3960F967-FF65-44E8-A356-8F7B6039F438}" dt="2022-10-06T13:58:45.463" v="1427" actId="478"/>
          <ac:spMkLst>
            <pc:docMk/>
            <pc:sldMk cId="2340428128" sldId="2144328402"/>
            <ac:spMk id="6" creationId="{67FA4E3A-177B-2C89-2AC1-EF6618AEB8EA}"/>
          </ac:spMkLst>
        </pc:spChg>
        <pc:spChg chg="add del mod">
          <ac:chgData name="Reed Kiely" userId="768be38e-2fb5-40ce-925d-bd8e9d9e3c31" providerId="ADAL" clId="{3960F967-FF65-44E8-A356-8F7B6039F438}" dt="2022-10-06T16:53:05.350" v="1481" actId="1076"/>
          <ac:spMkLst>
            <pc:docMk/>
            <pc:sldMk cId="2340428128" sldId="2144328402"/>
            <ac:spMk id="13" creationId="{C9274455-D86A-920C-042A-EFF418768172}"/>
          </ac:spMkLst>
        </pc:spChg>
        <pc:spChg chg="add del mod">
          <ac:chgData name="Reed Kiely" userId="768be38e-2fb5-40ce-925d-bd8e9d9e3c31" providerId="ADAL" clId="{3960F967-FF65-44E8-A356-8F7B6039F438}" dt="2022-10-06T16:53:06.858" v="1482" actId="478"/>
          <ac:spMkLst>
            <pc:docMk/>
            <pc:sldMk cId="2340428128" sldId="2144328402"/>
            <ac:spMk id="14" creationId="{364E1D85-68DD-8928-7B55-0EE187A03983}"/>
          </ac:spMkLst>
        </pc:spChg>
        <pc:spChg chg="add mod">
          <ac:chgData name="Reed Kiely" userId="768be38e-2fb5-40ce-925d-bd8e9d9e3c31" providerId="ADAL" clId="{3960F967-FF65-44E8-A356-8F7B6039F438}" dt="2022-10-06T16:52:43.847" v="1471" actId="207"/>
          <ac:spMkLst>
            <pc:docMk/>
            <pc:sldMk cId="2340428128" sldId="2144328402"/>
            <ac:spMk id="15" creationId="{DC4AA76D-AAB9-1EF2-C7A1-58465A332093}"/>
          </ac:spMkLst>
        </pc:spChg>
        <pc:picChg chg="add mod">
          <ac:chgData name="Reed Kiely" userId="768be38e-2fb5-40ce-925d-bd8e9d9e3c31" providerId="ADAL" clId="{3960F967-FF65-44E8-A356-8F7B6039F438}" dt="2022-10-06T16:50:29.510" v="1453" actId="1076"/>
          <ac:picMkLst>
            <pc:docMk/>
            <pc:sldMk cId="2340428128" sldId="2144328402"/>
            <ac:picMk id="2" creationId="{16625560-7B7C-E651-764C-68D6D5CCB95D}"/>
          </ac:picMkLst>
        </pc:picChg>
        <pc:picChg chg="add mod">
          <ac:chgData name="Reed Kiely" userId="768be38e-2fb5-40ce-925d-bd8e9d9e3c31" providerId="ADAL" clId="{3960F967-FF65-44E8-A356-8F7B6039F438}" dt="2022-10-06T16:50:28.575" v="1452" actId="1076"/>
          <ac:picMkLst>
            <pc:docMk/>
            <pc:sldMk cId="2340428128" sldId="2144328402"/>
            <ac:picMk id="4" creationId="{36F71BF9-9DCF-D19B-06A7-03FE280D331A}"/>
          </ac:picMkLst>
        </pc:picChg>
        <pc:picChg chg="add del">
          <ac:chgData name="Reed Kiely" userId="768be38e-2fb5-40ce-925d-bd8e9d9e3c31" providerId="ADAL" clId="{3960F967-FF65-44E8-A356-8F7B6039F438}" dt="2022-10-06T13:58:44.227" v="1426" actId="22"/>
          <ac:picMkLst>
            <pc:docMk/>
            <pc:sldMk cId="2340428128" sldId="2144328402"/>
            <ac:picMk id="8" creationId="{A15AD7C8-7DFB-FC93-3B62-47364515D7BB}"/>
          </ac:picMkLst>
        </pc:picChg>
        <pc:picChg chg="add mod">
          <ac:chgData name="Reed Kiely" userId="768be38e-2fb5-40ce-925d-bd8e9d9e3c31" providerId="ADAL" clId="{3960F967-FF65-44E8-A356-8F7B6039F438}" dt="2022-10-06T13:59:26.322" v="1439" actId="1076"/>
          <ac:picMkLst>
            <pc:docMk/>
            <pc:sldMk cId="2340428128" sldId="2144328402"/>
            <ac:picMk id="10" creationId="{233AE80E-4796-68E5-1006-F3D2D5E01BD4}"/>
          </ac:picMkLst>
        </pc:picChg>
        <pc:picChg chg="add del mod">
          <ac:chgData name="Reed Kiely" userId="768be38e-2fb5-40ce-925d-bd8e9d9e3c31" providerId="ADAL" clId="{3960F967-FF65-44E8-A356-8F7B6039F438}" dt="2022-10-06T16:50:24.618" v="1450" actId="478"/>
          <ac:picMkLst>
            <pc:docMk/>
            <pc:sldMk cId="2340428128" sldId="2144328402"/>
            <ac:picMk id="12" creationId="{63B87351-3B79-5006-8639-19BB3C3A7791}"/>
          </ac:picMkLst>
        </pc:picChg>
      </pc:sldChg>
      <pc:sldChg chg="modSp add mod">
        <pc:chgData name="Reed Kiely" userId="768be38e-2fb5-40ce-925d-bd8e9d9e3c31" providerId="ADAL" clId="{3960F967-FF65-44E8-A356-8F7B6039F438}" dt="2022-10-06T19:19:00.102" v="1507" actId="14100"/>
        <pc:sldMkLst>
          <pc:docMk/>
          <pc:sldMk cId="1877663705" sldId="2144328407"/>
        </pc:sldMkLst>
        <pc:spChg chg="mod">
          <ac:chgData name="Reed Kiely" userId="768be38e-2fb5-40ce-925d-bd8e9d9e3c31" providerId="ADAL" clId="{3960F967-FF65-44E8-A356-8F7B6039F438}" dt="2022-10-06T19:19:00.102" v="1507" actId="14100"/>
          <ac:spMkLst>
            <pc:docMk/>
            <pc:sldMk cId="1877663705" sldId="2144328407"/>
            <ac:spMk id="7" creationId="{44C78E77-0BB3-ECD6-7C60-6FA6733E12F7}"/>
          </ac:spMkLst>
        </pc:spChg>
      </pc:sldChg>
      <pc:sldChg chg="add del setBg">
        <pc:chgData name="Reed Kiely" userId="768be38e-2fb5-40ce-925d-bd8e9d9e3c31" providerId="ADAL" clId="{3960F967-FF65-44E8-A356-8F7B6039F438}" dt="2022-10-27T14:14:36.840" v="1511"/>
        <pc:sldMkLst>
          <pc:docMk/>
          <pc:sldMk cId="2910637369" sldId="2144328408"/>
        </pc:sldMkLst>
      </pc:sldChg>
      <pc:sldChg chg="addSp delSp modSp mod">
        <pc:chgData name="Reed Kiely" userId="768be38e-2fb5-40ce-925d-bd8e9d9e3c31" providerId="ADAL" clId="{3960F967-FF65-44E8-A356-8F7B6039F438}" dt="2022-10-27T14:28:11.398" v="2173" actId="20577"/>
        <pc:sldMkLst>
          <pc:docMk/>
          <pc:sldMk cId="3989181215" sldId="2144328408"/>
        </pc:sldMkLst>
        <pc:spChg chg="add del mod">
          <ac:chgData name="Reed Kiely" userId="768be38e-2fb5-40ce-925d-bd8e9d9e3c31" providerId="ADAL" clId="{3960F967-FF65-44E8-A356-8F7B6039F438}" dt="2022-10-27T14:27:17.460" v="2107" actId="478"/>
          <ac:spMkLst>
            <pc:docMk/>
            <pc:sldMk cId="3989181215" sldId="2144328408"/>
            <ac:spMk id="2" creationId="{51DACA7B-324C-D06F-16EA-7D5EF477FA98}"/>
          </ac:spMkLst>
        </pc:spChg>
        <pc:spChg chg="add mod">
          <ac:chgData name="Reed Kiely" userId="768be38e-2fb5-40ce-925d-bd8e9d9e3c31" providerId="ADAL" clId="{3960F967-FF65-44E8-A356-8F7B6039F438}" dt="2022-10-27T14:27:06.568" v="2106" actId="207"/>
          <ac:spMkLst>
            <pc:docMk/>
            <pc:sldMk cId="3989181215" sldId="2144328408"/>
            <ac:spMk id="4" creationId="{1C6C122D-E01E-D7F7-A504-F38C45FCFA54}"/>
          </ac:spMkLst>
        </pc:spChg>
        <pc:spChg chg="mod">
          <ac:chgData name="Reed Kiely" userId="768be38e-2fb5-40ce-925d-bd8e9d9e3c31" providerId="ADAL" clId="{3960F967-FF65-44E8-A356-8F7B6039F438}" dt="2022-10-27T14:25:48.275" v="2010" actId="207"/>
          <ac:spMkLst>
            <pc:docMk/>
            <pc:sldMk cId="3989181215" sldId="2144328408"/>
            <ac:spMk id="6" creationId="{B472BD5A-950C-9CDF-5A33-127BB285D37B}"/>
          </ac:spMkLst>
        </pc:spChg>
        <pc:spChg chg="mod">
          <ac:chgData name="Reed Kiely" userId="768be38e-2fb5-40ce-925d-bd8e9d9e3c31" providerId="ADAL" clId="{3960F967-FF65-44E8-A356-8F7B6039F438}" dt="2022-10-27T14:28:11.398" v="2173" actId="20577"/>
          <ac:spMkLst>
            <pc:docMk/>
            <pc:sldMk cId="3989181215" sldId="2144328408"/>
            <ac:spMk id="7" creationId="{B851C311-263C-6571-5E42-6894332F5854}"/>
          </ac:spMkLst>
        </pc:spChg>
        <pc:picChg chg="del">
          <ac:chgData name="Reed Kiely" userId="768be38e-2fb5-40ce-925d-bd8e9d9e3c31" providerId="ADAL" clId="{3960F967-FF65-44E8-A356-8F7B6039F438}" dt="2022-10-27T14:26:35.416" v="2047" actId="478"/>
          <ac:picMkLst>
            <pc:docMk/>
            <pc:sldMk cId="3989181215" sldId="2144328408"/>
            <ac:picMk id="8" creationId="{5BAF417A-519A-319B-28EE-98F60DCC1209}"/>
          </ac:picMkLst>
        </pc:picChg>
        <pc:picChg chg="add mod">
          <ac:chgData name="Reed Kiely" userId="768be38e-2fb5-40ce-925d-bd8e9d9e3c31" providerId="ADAL" clId="{3960F967-FF65-44E8-A356-8F7B6039F438}" dt="2022-10-27T14:26:42.421" v="2051" actId="1076"/>
          <ac:picMkLst>
            <pc:docMk/>
            <pc:sldMk cId="3989181215" sldId="2144328408"/>
            <ac:picMk id="1026" creationId="{3BE92967-8247-481D-C08F-802FF0744B36}"/>
          </ac:picMkLst>
        </pc:picChg>
      </pc:sldChg>
      <pc:sldChg chg="addCm">
        <pc:chgData name="Reed Kiely" userId="768be38e-2fb5-40ce-925d-bd8e9d9e3c31" providerId="ADAL" clId="{3960F967-FF65-44E8-A356-8F7B6039F438}" dt="2023-01-12T17:11:13.026" v="2371"/>
        <pc:sldMkLst>
          <pc:docMk/>
          <pc:sldMk cId="1049327664" sldId="2144328415"/>
        </pc:sldMkLst>
      </pc:sldChg>
      <pc:sldChg chg="modSp modCm">
        <pc:chgData name="Reed Kiely" userId="768be38e-2fb5-40ce-925d-bd8e9d9e3c31" providerId="ADAL" clId="{3960F967-FF65-44E8-A356-8F7B6039F438}" dt="2023-01-12T17:10:22.003" v="2370"/>
        <pc:sldMkLst>
          <pc:docMk/>
          <pc:sldMk cId="3594872197" sldId="2144328419"/>
        </pc:sldMkLst>
        <pc:spChg chg="mod">
          <ac:chgData name="Reed Kiely" userId="768be38e-2fb5-40ce-925d-bd8e9d9e3c31" providerId="ADAL" clId="{3960F967-FF65-44E8-A356-8F7B6039F438}" dt="2023-01-12T17:10:22.003" v="2370"/>
          <ac:spMkLst>
            <pc:docMk/>
            <pc:sldMk cId="3594872197" sldId="2144328419"/>
            <ac:spMk id="21" creationId="{6BEC11E8-C253-3BDE-922A-6C2EBD7D63E8}"/>
          </ac:spMkLst>
        </pc:spChg>
        <pc:picChg chg="mod">
          <ac:chgData name="Reed Kiely" userId="768be38e-2fb5-40ce-925d-bd8e9d9e3c31" providerId="ADAL" clId="{3960F967-FF65-44E8-A356-8F7B6039F438}" dt="2023-01-12T17:10:18.715" v="2369"/>
          <ac:picMkLst>
            <pc:docMk/>
            <pc:sldMk cId="3594872197" sldId="2144328419"/>
            <ac:picMk id="4" creationId="{33FF7186-FD6A-12B9-22AC-BD9DE5BCC50A}"/>
          </ac:picMkLst>
        </pc:picChg>
        <pc:picChg chg="mod">
          <ac:chgData name="Reed Kiely" userId="768be38e-2fb5-40ce-925d-bd8e9d9e3c31" providerId="ADAL" clId="{3960F967-FF65-44E8-A356-8F7B6039F438}" dt="2022-11-08T14:20:46.899" v="2177"/>
          <ac:picMkLst>
            <pc:docMk/>
            <pc:sldMk cId="3594872197" sldId="2144328419"/>
            <ac:picMk id="31" creationId="{B5A83835-8028-DF54-8530-62B37AEF257C}"/>
          </ac:picMkLst>
        </pc:picChg>
      </pc:sldChg>
      <pc:sldMasterChg chg="del delSldLayout">
        <pc:chgData name="Reed Kiely" userId="768be38e-2fb5-40ce-925d-bd8e9d9e3c31" providerId="ADAL" clId="{3960F967-FF65-44E8-A356-8F7B6039F438}" dt="2022-09-20T19:31:09.909" v="91" actId="47"/>
        <pc:sldMasterMkLst>
          <pc:docMk/>
          <pc:sldMasterMk cId="66084934" sldId="2147483668"/>
        </pc:sldMasterMkLst>
        <pc:sldLayoutChg chg="del">
          <pc:chgData name="Reed Kiely" userId="768be38e-2fb5-40ce-925d-bd8e9d9e3c31" providerId="ADAL" clId="{3960F967-FF65-44E8-A356-8F7B6039F438}" dt="2022-09-20T19:31:09.909" v="91" actId="47"/>
          <pc:sldLayoutMkLst>
            <pc:docMk/>
            <pc:sldMasterMk cId="66084934" sldId="2147483668"/>
            <pc:sldLayoutMk cId="1427723626" sldId="2147483669"/>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337546394" sldId="2147483670"/>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974350321" sldId="2147483671"/>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2474329285" sldId="2147483672"/>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112140536" sldId="2147483673"/>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3285658926" sldId="2147483674"/>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128070356" sldId="2147483675"/>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498197779" sldId="2147483676"/>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3591111792" sldId="2147483677"/>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2125109843" sldId="2147483678"/>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684731791" sldId="2147483679"/>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031269427" sldId="2147483680"/>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782756066" sldId="2147483681"/>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529230609" sldId="2147483682"/>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1907139966" sldId="2147483683"/>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337419369" sldId="2147483684"/>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2009627999" sldId="2147483685"/>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3046450186" sldId="2147483686"/>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751500791" sldId="2147483687"/>
          </pc:sldLayoutMkLst>
        </pc:sldLayoutChg>
        <pc:sldLayoutChg chg="del">
          <pc:chgData name="Reed Kiely" userId="768be38e-2fb5-40ce-925d-bd8e9d9e3c31" providerId="ADAL" clId="{3960F967-FF65-44E8-A356-8F7B6039F438}" dt="2022-09-20T19:31:09.909" v="91" actId="47"/>
          <pc:sldLayoutMkLst>
            <pc:docMk/>
            <pc:sldMasterMk cId="66084934" sldId="2147483668"/>
            <pc:sldLayoutMk cId="2770106970" sldId="2147483688"/>
          </pc:sldLayoutMkLst>
        </pc:sldLayoutChg>
      </pc:sldMasterChg>
      <pc:sldMasterChg chg="del delSldLayout">
        <pc:chgData name="Reed Kiely" userId="768be38e-2fb5-40ce-925d-bd8e9d9e3c31" providerId="ADAL" clId="{3960F967-FF65-44E8-A356-8F7B6039F438}" dt="2022-09-20T20:01:49.582" v="338" actId="2696"/>
        <pc:sldMasterMkLst>
          <pc:docMk/>
          <pc:sldMasterMk cId="1136698601" sldId="2147483689"/>
        </pc:sldMasterMkLst>
        <pc:sldLayoutChg chg="del">
          <pc:chgData name="Reed Kiely" userId="768be38e-2fb5-40ce-925d-bd8e9d9e3c31" providerId="ADAL" clId="{3960F967-FF65-44E8-A356-8F7B6039F438}" dt="2022-09-20T20:01:49.582" v="338" actId="2696"/>
          <pc:sldLayoutMkLst>
            <pc:docMk/>
            <pc:sldMasterMk cId="1136698601" sldId="2147483689"/>
            <pc:sldLayoutMk cId="1287906141" sldId="2147483690"/>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4042891642" sldId="2147483691"/>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3806784184" sldId="2147483692"/>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1588129846" sldId="2147483693"/>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4026247281" sldId="2147483694"/>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430393003" sldId="2147483695"/>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518041483" sldId="2147483696"/>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2242802598" sldId="2147483697"/>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1964188921" sldId="2147483698"/>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1790505512" sldId="2147483699"/>
          </pc:sldLayoutMkLst>
        </pc:sldLayoutChg>
        <pc:sldLayoutChg chg="del">
          <pc:chgData name="Reed Kiely" userId="768be38e-2fb5-40ce-925d-bd8e9d9e3c31" providerId="ADAL" clId="{3960F967-FF65-44E8-A356-8F7B6039F438}" dt="2022-09-20T20:01:49.582" v="338" actId="2696"/>
          <pc:sldLayoutMkLst>
            <pc:docMk/>
            <pc:sldMasterMk cId="1136698601" sldId="2147483689"/>
            <pc:sldLayoutMk cId="3772890698" sldId="2147483700"/>
          </pc:sldLayoutMkLst>
        </pc:sldLayoutChg>
      </pc:sldMasterChg>
      <pc:sldMasterChg chg="del delSldLayout">
        <pc:chgData name="Reed Kiely" userId="768be38e-2fb5-40ce-925d-bd8e9d9e3c31" providerId="ADAL" clId="{3960F967-FF65-44E8-A356-8F7B6039F438}" dt="2022-09-20T20:01:49.582" v="338" actId="2696"/>
        <pc:sldMasterMkLst>
          <pc:docMk/>
          <pc:sldMasterMk cId="263464548" sldId="2147483701"/>
        </pc:sldMasterMkLst>
        <pc:sldLayoutChg chg="del">
          <pc:chgData name="Reed Kiely" userId="768be38e-2fb5-40ce-925d-bd8e9d9e3c31" providerId="ADAL" clId="{3960F967-FF65-44E8-A356-8F7B6039F438}" dt="2022-09-20T20:01:49.582" v="338" actId="2696"/>
          <pc:sldLayoutMkLst>
            <pc:docMk/>
            <pc:sldMasterMk cId="263464548" sldId="2147483701"/>
            <pc:sldLayoutMk cId="744109022" sldId="2147483702"/>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820965381" sldId="2147483703"/>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1629536259" sldId="2147483704"/>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239215605" sldId="2147483705"/>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549079005" sldId="2147483706"/>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2790930196" sldId="2147483707"/>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712791473" sldId="2147483708"/>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2130586412" sldId="2147483709"/>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3773399023" sldId="2147483710"/>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1649417638" sldId="2147483711"/>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593446447" sldId="2147483712"/>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3774458288" sldId="2147483713"/>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383560423" sldId="2147483714"/>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2264615809" sldId="2147483715"/>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3921788284" sldId="2147483716"/>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3493050054" sldId="2147483717"/>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2397541604" sldId="2147483718"/>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435498784" sldId="2147483719"/>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36510089" sldId="2147483720"/>
          </pc:sldLayoutMkLst>
        </pc:sldLayoutChg>
        <pc:sldLayoutChg chg="del">
          <pc:chgData name="Reed Kiely" userId="768be38e-2fb5-40ce-925d-bd8e9d9e3c31" providerId="ADAL" clId="{3960F967-FF65-44E8-A356-8F7B6039F438}" dt="2022-09-20T20:01:49.582" v="338" actId="2696"/>
          <pc:sldLayoutMkLst>
            <pc:docMk/>
            <pc:sldMasterMk cId="263464548" sldId="2147483701"/>
            <pc:sldLayoutMk cId="2736729470" sldId="2147483721"/>
          </pc:sldLayoutMkLst>
        </pc:sldLayoutChg>
      </pc:sldMasterChg>
    </pc:docChg>
  </pc:docChgLst>
  <pc:docChgLst>
    <pc:chgData name="Jason Wiese" userId="4bff8d5b-7de6-4655-b397-69b0afc81113" providerId="ADAL" clId="{AE654805-3600-4BC1-8055-90520AC21082}"/>
    <pc:docChg chg="custSel modSld sldOrd">
      <pc:chgData name="Jason Wiese" userId="4bff8d5b-7de6-4655-b397-69b0afc81113" providerId="ADAL" clId="{AE654805-3600-4BC1-8055-90520AC21082}" dt="2022-09-20T19:27:49.598" v="21" actId="1076"/>
      <pc:docMkLst>
        <pc:docMk/>
      </pc:docMkLst>
      <pc:sldChg chg="addSp delSp modSp mod">
        <pc:chgData name="Jason Wiese" userId="4bff8d5b-7de6-4655-b397-69b0afc81113" providerId="ADAL" clId="{AE654805-3600-4BC1-8055-90520AC21082}" dt="2022-09-20T19:27:49.598" v="21" actId="1076"/>
        <pc:sldMkLst>
          <pc:docMk/>
          <pc:sldMk cId="1943963295" sldId="2144328373"/>
        </pc:sldMkLst>
        <pc:spChg chg="mod">
          <ac:chgData name="Jason Wiese" userId="4bff8d5b-7de6-4655-b397-69b0afc81113" providerId="ADAL" clId="{AE654805-3600-4BC1-8055-90520AC21082}" dt="2022-09-20T19:27:24.374" v="20" actId="1076"/>
          <ac:spMkLst>
            <pc:docMk/>
            <pc:sldMk cId="1943963295" sldId="2144328373"/>
            <ac:spMk id="2" creationId="{8AD5CDFC-2280-F894-F37C-A0163A34E934}"/>
          </ac:spMkLst>
        </pc:spChg>
        <pc:spChg chg="mod">
          <ac:chgData name="Jason Wiese" userId="4bff8d5b-7de6-4655-b397-69b0afc81113" providerId="ADAL" clId="{AE654805-3600-4BC1-8055-90520AC21082}" dt="2022-09-20T19:27:12.034" v="17" actId="1076"/>
          <ac:spMkLst>
            <pc:docMk/>
            <pc:sldMk cId="1943963295" sldId="2144328373"/>
            <ac:spMk id="7" creationId="{D3D02670-0EBE-0FFD-6E12-5E2753EB846A}"/>
          </ac:spMkLst>
        </pc:spChg>
        <pc:spChg chg="mod">
          <ac:chgData name="Jason Wiese" userId="4bff8d5b-7de6-4655-b397-69b0afc81113" providerId="ADAL" clId="{AE654805-3600-4BC1-8055-90520AC21082}" dt="2022-09-20T19:27:13.750" v="18" actId="1076"/>
          <ac:spMkLst>
            <pc:docMk/>
            <pc:sldMk cId="1943963295" sldId="2144328373"/>
            <ac:spMk id="8" creationId="{C741D8EE-C50D-D1EE-F8E6-0EA10C5D416C}"/>
          </ac:spMkLst>
        </pc:spChg>
        <pc:picChg chg="mod">
          <ac:chgData name="Jason Wiese" userId="4bff8d5b-7de6-4655-b397-69b0afc81113" providerId="ADAL" clId="{AE654805-3600-4BC1-8055-90520AC21082}" dt="2022-09-20T19:27:24.374" v="20" actId="1076"/>
          <ac:picMkLst>
            <pc:docMk/>
            <pc:sldMk cId="1943963295" sldId="2144328373"/>
            <ac:picMk id="6" creationId="{758351B2-4DC3-0DDE-5111-ABE0B27AFB63}"/>
          </ac:picMkLst>
        </pc:picChg>
        <pc:picChg chg="add del mod">
          <ac:chgData name="Jason Wiese" userId="4bff8d5b-7de6-4655-b397-69b0afc81113" providerId="ADAL" clId="{AE654805-3600-4BC1-8055-90520AC21082}" dt="2022-09-20T19:23:52.963" v="4" actId="478"/>
          <ac:picMkLst>
            <pc:docMk/>
            <pc:sldMk cId="1943963295" sldId="2144328373"/>
            <ac:picMk id="10" creationId="{676B56B9-DB3B-02C6-BA41-BB5F9FC23023}"/>
          </ac:picMkLst>
        </pc:picChg>
        <pc:picChg chg="add mod modCrop">
          <ac:chgData name="Jason Wiese" userId="4bff8d5b-7de6-4655-b397-69b0afc81113" providerId="ADAL" clId="{AE654805-3600-4BC1-8055-90520AC21082}" dt="2022-09-20T19:27:49.598" v="21" actId="1076"/>
          <ac:picMkLst>
            <pc:docMk/>
            <pc:sldMk cId="1943963295" sldId="2144328373"/>
            <ac:picMk id="12" creationId="{5622736E-357E-5579-0706-06E5CE8A239E}"/>
          </ac:picMkLst>
        </pc:picChg>
      </pc:sldChg>
      <pc:sldChg chg="ord">
        <pc:chgData name="Jason Wiese" userId="4bff8d5b-7de6-4655-b397-69b0afc81113" providerId="ADAL" clId="{AE654805-3600-4BC1-8055-90520AC21082}" dt="2022-09-20T19:24:53.744" v="6"/>
        <pc:sldMkLst>
          <pc:docMk/>
          <pc:sldMk cId="4100272339" sldId="2144328388"/>
        </pc:sldMkLst>
      </pc:sldChg>
    </pc:docChg>
  </pc:docChgLst>
  <pc:docChgLst>
    <pc:chgData name="Jason Wiese" userId="4bff8d5b-7de6-4655-b397-69b0afc81113" providerId="ADAL" clId="{8BA30F4A-F61D-4DF9-A627-5D86AE1C9467}"/>
    <pc:docChg chg="custSel modSld">
      <pc:chgData name="Jason Wiese" userId="4bff8d5b-7de6-4655-b397-69b0afc81113" providerId="ADAL" clId="{8BA30F4A-F61D-4DF9-A627-5D86AE1C9467}" dt="2022-11-02T03:56:29.693" v="141" actId="20577"/>
      <pc:docMkLst>
        <pc:docMk/>
      </pc:docMkLst>
      <pc:sldChg chg="addSp modSp mod">
        <pc:chgData name="Jason Wiese" userId="4bff8d5b-7de6-4655-b397-69b0afc81113" providerId="ADAL" clId="{8BA30F4A-F61D-4DF9-A627-5D86AE1C9467}" dt="2022-11-02T03:56:29.693" v="141" actId="20577"/>
        <pc:sldMkLst>
          <pc:docMk/>
          <pc:sldMk cId="1105615193" sldId="2144328364"/>
        </pc:sldMkLst>
        <pc:spChg chg="add mod">
          <ac:chgData name="Jason Wiese" userId="4bff8d5b-7de6-4655-b397-69b0afc81113" providerId="ADAL" clId="{8BA30F4A-F61D-4DF9-A627-5D86AE1C9467}" dt="2022-11-02T03:56:29.693" v="141" actId="20577"/>
          <ac:spMkLst>
            <pc:docMk/>
            <pc:sldMk cId="1105615193" sldId="2144328364"/>
            <ac:spMk id="2" creationId="{584067CC-DE72-8FB0-130E-0027E23381DC}"/>
          </ac:spMkLst>
        </pc:spChg>
        <pc:spChg chg="mod">
          <ac:chgData name="Jason Wiese" userId="4bff8d5b-7de6-4655-b397-69b0afc81113" providerId="ADAL" clId="{8BA30F4A-F61D-4DF9-A627-5D86AE1C9467}" dt="2022-10-07T13:58:54.313" v="1" actId="20577"/>
          <ac:spMkLst>
            <pc:docMk/>
            <pc:sldMk cId="1105615193" sldId="2144328364"/>
            <ac:spMk id="17" creationId="{44036E91-7692-45F9-BD25-654C1F1AC2F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352633194546787E-2"/>
          <c:y val="4.3745929154767271E-2"/>
          <c:w val="0.82413052705791046"/>
          <c:h val="0.84083151711007564"/>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96D1-4D9A-965A-E1C278CC8C6A}"/>
              </c:ext>
            </c:extLst>
          </c:dPt>
          <c:dPt>
            <c:idx val="1"/>
            <c:invertIfNegative val="0"/>
            <c:bubble3D val="0"/>
            <c:spPr>
              <a:solidFill>
                <a:srgbClr val="00BFF2"/>
              </a:solidFill>
              <a:ln>
                <a:noFill/>
              </a:ln>
              <a:effectLst/>
            </c:spPr>
            <c:extLst>
              <c:ext xmlns:c16="http://schemas.microsoft.com/office/drawing/2014/chart" uri="{C3380CC4-5D6E-409C-BE32-E72D297353CC}">
                <c16:uniqueId val="{00000003-96D1-4D9A-965A-E1C278CC8C6A}"/>
              </c:ext>
            </c:extLst>
          </c:dPt>
          <c:dPt>
            <c:idx val="2"/>
            <c:invertIfNegative val="0"/>
            <c:bubble3D val="0"/>
            <c:spPr>
              <a:solidFill>
                <a:srgbClr val="1B1464"/>
              </a:solidFill>
              <a:ln>
                <a:noFill/>
              </a:ln>
              <a:effectLst/>
            </c:spPr>
            <c:extLst>
              <c:ext xmlns:c16="http://schemas.microsoft.com/office/drawing/2014/chart" uri="{C3380CC4-5D6E-409C-BE32-E72D297353CC}">
                <c16:uniqueId val="{00000005-96D1-4D9A-965A-E1C278CC8C6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3 Months Prior to TV Launch</c:v>
                </c:pt>
                <c:pt idx="1">
                  <c:v>TV Launch Month</c:v>
                </c:pt>
              </c:strCache>
            </c:strRef>
          </c:cat>
          <c:val>
            <c:numRef>
              <c:f>Sheet1!$B$2:$B$3</c:f>
              <c:numCache>
                <c:formatCode>#,##0</c:formatCode>
                <c:ptCount val="2"/>
                <c:pt idx="0">
                  <c:v>859</c:v>
                </c:pt>
                <c:pt idx="1">
                  <c:v>986</c:v>
                </c:pt>
              </c:numCache>
            </c:numRef>
          </c:val>
          <c:extLst>
            <c:ext xmlns:c16="http://schemas.microsoft.com/office/drawing/2014/chart" uri="{C3380CC4-5D6E-409C-BE32-E72D297353CC}">
              <c16:uniqueId val="{00000006-96D1-4D9A-965A-E1C278CC8C6A}"/>
            </c:ext>
          </c:extLst>
        </c:ser>
        <c:dLbls>
          <c:dLblPos val="outEnd"/>
          <c:showLegendKey val="0"/>
          <c:showVal val="1"/>
          <c:showCatName val="0"/>
          <c:showSerName val="0"/>
          <c:showPercent val="0"/>
          <c:showBubbleSize val="0"/>
        </c:dLbls>
        <c:gapWidth val="95"/>
        <c:overlap val="-82"/>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9.9422566260834705E-2"/>
          <c:w val="0.96562499999999996"/>
          <c:h val="0.7857905581441956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835-46C3-9F52-F06B32ED2C89}"/>
              </c:ext>
            </c:extLst>
          </c:dPt>
          <c:dPt>
            <c:idx val="1"/>
            <c:invertIfNegative val="0"/>
            <c:bubble3D val="0"/>
            <c:spPr>
              <a:solidFill>
                <a:srgbClr val="00BFF2"/>
              </a:solidFill>
              <a:ln>
                <a:noFill/>
              </a:ln>
              <a:effectLst/>
            </c:spPr>
            <c:extLst>
              <c:ext xmlns:c16="http://schemas.microsoft.com/office/drawing/2014/chart" uri="{C3380CC4-5D6E-409C-BE32-E72D297353CC}">
                <c16:uniqueId val="{00000003-3835-46C3-9F52-F06B32ED2C89}"/>
              </c:ext>
            </c:extLst>
          </c:dPt>
          <c:dPt>
            <c:idx val="2"/>
            <c:invertIfNegative val="0"/>
            <c:bubble3D val="0"/>
            <c:spPr>
              <a:solidFill>
                <a:srgbClr val="1B1464"/>
              </a:solidFill>
              <a:ln>
                <a:noFill/>
              </a:ln>
              <a:effectLst/>
            </c:spPr>
            <c:extLst>
              <c:ext xmlns:c16="http://schemas.microsoft.com/office/drawing/2014/chart" uri="{C3380CC4-5D6E-409C-BE32-E72D297353CC}">
                <c16:uniqueId val="{00000005-3835-46C3-9F52-F06B32ED2C89}"/>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1">
                  <c:v>TV Launch Month</c:v>
                </c:pt>
                <c:pt idx="2">
                  <c:v>Monthly Average 'When On TV'</c:v>
                </c:pt>
              </c:strCache>
            </c:strRef>
          </c:cat>
          <c:val>
            <c:numRef>
              <c:f>Sheet1!$B$2:$B$4</c:f>
              <c:numCache>
                <c:formatCode>#,##0</c:formatCode>
                <c:ptCount val="3"/>
                <c:pt idx="0">
                  <c:v>859</c:v>
                </c:pt>
                <c:pt idx="1">
                  <c:v>986</c:v>
                </c:pt>
                <c:pt idx="2">
                  <c:v>1164</c:v>
                </c:pt>
              </c:numCache>
            </c:numRef>
          </c:val>
          <c:extLst>
            <c:ext xmlns:c16="http://schemas.microsoft.com/office/drawing/2014/chart" uri="{C3380CC4-5D6E-409C-BE32-E72D297353CC}">
              <c16:uniqueId val="{00000006-3835-46C3-9F52-F06B32ED2C89}"/>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08484646476703E-2"/>
          <c:y val="7.3661383197084485E-2"/>
          <c:w val="0.97458303070704655"/>
          <c:h val="0.72638179605994824"/>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7EAE-4CAF-987A-B5C860E42C52}"/>
              </c:ext>
            </c:extLst>
          </c:dPt>
          <c:dPt>
            <c:idx val="1"/>
            <c:invertIfNegative val="0"/>
            <c:bubble3D val="0"/>
            <c:spPr>
              <a:solidFill>
                <a:srgbClr val="ACBDCE"/>
              </a:solidFill>
              <a:ln>
                <a:noFill/>
              </a:ln>
              <a:effectLst/>
            </c:spPr>
            <c:extLst>
              <c:ext xmlns:c16="http://schemas.microsoft.com/office/drawing/2014/chart" uri="{C3380CC4-5D6E-409C-BE32-E72D297353CC}">
                <c16:uniqueId val="{00000003-7EAE-4CAF-987A-B5C860E42C52}"/>
              </c:ext>
            </c:extLst>
          </c:dPt>
          <c:dPt>
            <c:idx val="2"/>
            <c:invertIfNegative val="0"/>
            <c:bubble3D val="0"/>
            <c:spPr>
              <a:solidFill>
                <a:srgbClr val="ED3C8D"/>
              </a:solidFill>
              <a:ln>
                <a:noFill/>
              </a:ln>
              <a:effectLst/>
            </c:spPr>
            <c:extLst>
              <c:ext xmlns:c16="http://schemas.microsoft.com/office/drawing/2014/chart" uri="{C3380CC4-5D6E-409C-BE32-E72D297353CC}">
                <c16:uniqueId val="{00000005-7EAE-4CAF-987A-B5C860E42C52}"/>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ACBDCE"/>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7EAE-4CAF-987A-B5C860E42C5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2">
                  <c:v>Monthly Average 
'When Not On Air'</c:v>
                </c:pt>
              </c:strCache>
            </c:strRef>
          </c:cat>
          <c:val>
            <c:numRef>
              <c:f>Sheet1!$B$2:$B$4</c:f>
              <c:numCache>
                <c:formatCode>#,##0</c:formatCode>
                <c:ptCount val="3"/>
                <c:pt idx="0">
                  <c:v>859</c:v>
                </c:pt>
                <c:pt idx="1">
                  <c:v>1164</c:v>
                </c:pt>
                <c:pt idx="2">
                  <c:v>1085</c:v>
                </c:pt>
              </c:numCache>
            </c:numRef>
          </c:val>
          <c:extLst>
            <c:ext xmlns:c16="http://schemas.microsoft.com/office/drawing/2014/chart" uri="{C3380CC4-5D6E-409C-BE32-E72D297353CC}">
              <c16:uniqueId val="{00000006-7EAE-4CAF-987A-B5C860E42C52}"/>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835-46C3-9F52-F06B32ED2C89}"/>
              </c:ext>
            </c:extLst>
          </c:dPt>
          <c:dPt>
            <c:idx val="1"/>
            <c:invertIfNegative val="0"/>
            <c:bubble3D val="0"/>
            <c:spPr>
              <a:solidFill>
                <a:srgbClr val="00BFF2"/>
              </a:solidFill>
              <a:ln>
                <a:noFill/>
              </a:ln>
              <a:effectLst/>
            </c:spPr>
            <c:extLst>
              <c:ext xmlns:c16="http://schemas.microsoft.com/office/drawing/2014/chart" uri="{C3380CC4-5D6E-409C-BE32-E72D297353CC}">
                <c16:uniqueId val="{00000003-3835-46C3-9F52-F06B32ED2C89}"/>
              </c:ext>
            </c:extLst>
          </c:dPt>
          <c:dPt>
            <c:idx val="2"/>
            <c:invertIfNegative val="0"/>
            <c:bubble3D val="0"/>
            <c:spPr>
              <a:solidFill>
                <a:srgbClr val="1B1464"/>
              </a:solidFill>
              <a:ln>
                <a:noFill/>
              </a:ln>
              <a:effectLst/>
            </c:spPr>
            <c:extLst>
              <c:ext xmlns:c16="http://schemas.microsoft.com/office/drawing/2014/chart" uri="{C3380CC4-5D6E-409C-BE32-E72D297353CC}">
                <c16:uniqueId val="{00000005-3835-46C3-9F52-F06B32ED2C89}"/>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1">
                  <c:v>TV Launch Month</c:v>
                </c:pt>
                <c:pt idx="2">
                  <c:v>Monthly Average 'When On TV'</c:v>
                </c:pt>
              </c:strCache>
            </c:strRef>
          </c:cat>
          <c:val>
            <c:numRef>
              <c:f>Sheet1!$B$2:$B$4</c:f>
              <c:numCache>
                <c:formatCode>#,##0</c:formatCode>
                <c:ptCount val="3"/>
                <c:pt idx="0">
                  <c:v>1191</c:v>
                </c:pt>
                <c:pt idx="1">
                  <c:v>1385</c:v>
                </c:pt>
                <c:pt idx="2">
                  <c:v>1809</c:v>
                </c:pt>
              </c:numCache>
            </c:numRef>
          </c:val>
          <c:extLst>
            <c:ext xmlns:c16="http://schemas.microsoft.com/office/drawing/2014/chart" uri="{C3380CC4-5D6E-409C-BE32-E72D297353CC}">
              <c16:uniqueId val="{00000006-3835-46C3-9F52-F06B32ED2C89}"/>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0737637156170149"/>
          <c:w val="0.96562499999999996"/>
          <c:h val="0.77783675284332887"/>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835-46C3-9F52-F06B32ED2C89}"/>
              </c:ext>
            </c:extLst>
          </c:dPt>
          <c:dPt>
            <c:idx val="1"/>
            <c:invertIfNegative val="0"/>
            <c:bubble3D val="0"/>
            <c:spPr>
              <a:solidFill>
                <a:srgbClr val="00BFF2"/>
              </a:solidFill>
              <a:ln>
                <a:noFill/>
              </a:ln>
              <a:effectLst/>
            </c:spPr>
            <c:extLst>
              <c:ext xmlns:c16="http://schemas.microsoft.com/office/drawing/2014/chart" uri="{C3380CC4-5D6E-409C-BE32-E72D297353CC}">
                <c16:uniqueId val="{00000003-3835-46C3-9F52-F06B32ED2C89}"/>
              </c:ext>
            </c:extLst>
          </c:dPt>
          <c:dPt>
            <c:idx val="2"/>
            <c:invertIfNegative val="0"/>
            <c:bubble3D val="0"/>
            <c:spPr>
              <a:solidFill>
                <a:srgbClr val="1B1464"/>
              </a:solidFill>
              <a:ln>
                <a:noFill/>
              </a:ln>
              <a:effectLst/>
            </c:spPr>
            <c:extLst>
              <c:ext xmlns:c16="http://schemas.microsoft.com/office/drawing/2014/chart" uri="{C3380CC4-5D6E-409C-BE32-E72D297353CC}">
                <c16:uniqueId val="{00000005-3835-46C3-9F52-F06B32ED2C89}"/>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1">
                  <c:v>TV Launch Month</c:v>
                </c:pt>
                <c:pt idx="2">
                  <c:v>Monthly Average 'When On TV'</c:v>
                </c:pt>
              </c:strCache>
            </c:strRef>
          </c:cat>
          <c:val>
            <c:numRef>
              <c:f>Sheet1!$B$2:$B$4</c:f>
              <c:numCache>
                <c:formatCode>#,##0</c:formatCode>
                <c:ptCount val="3"/>
                <c:pt idx="0">
                  <c:v>638</c:v>
                </c:pt>
                <c:pt idx="1">
                  <c:v>720</c:v>
                </c:pt>
                <c:pt idx="2">
                  <c:v>735</c:v>
                </c:pt>
              </c:numCache>
            </c:numRef>
          </c:val>
          <c:extLst>
            <c:ext xmlns:c16="http://schemas.microsoft.com/office/drawing/2014/chart" uri="{C3380CC4-5D6E-409C-BE32-E72D297353CC}">
              <c16:uniqueId val="{00000006-3835-46C3-9F52-F06B32ED2C89}"/>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4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BC769033-CC82-0C4F-9180-62F036320BDF}" type="datetimeFigureOut">
              <a:rPr lang="en-US" smtClean="0"/>
              <a:t>1/13/2023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3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28</a:t>
            </a:fld>
            <a:endParaRPr lang="en-US"/>
          </a:p>
        </p:txBody>
      </p:sp>
    </p:spTree>
    <p:extLst>
      <p:ext uri="{BB962C8B-B14F-4D97-AF65-F5344CB8AC3E}">
        <p14:creationId xmlns:p14="http://schemas.microsoft.com/office/powerpoint/2010/main" val="418211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3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344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45</a:t>
            </a:fld>
            <a:endParaRPr lang="en-US"/>
          </a:p>
        </p:txBody>
      </p:sp>
    </p:spTree>
    <p:extLst>
      <p:ext uri="{BB962C8B-B14F-4D97-AF65-F5344CB8AC3E}">
        <p14:creationId xmlns:p14="http://schemas.microsoft.com/office/powerpoint/2010/main" val="248243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44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0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61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1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12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71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19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16127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86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161274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869085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74198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1/13/2023</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1/13/2023</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10332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1033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jpe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8.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 Id="rId22" Type="http://schemas.openxmlformats.org/officeDocument/2006/relationships/image" Target="../media/image60.png"/><Relationship Id="rId27"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18" Type="http://schemas.openxmlformats.org/officeDocument/2006/relationships/image" Target="../media/image84.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png"/><Relationship Id="rId17" Type="http://schemas.openxmlformats.org/officeDocument/2006/relationships/image" Target="../media/image83.jpeg"/><Relationship Id="rId2" Type="http://schemas.openxmlformats.org/officeDocument/2006/relationships/image" Target="../media/image68.jpeg"/><Relationship Id="rId16"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80.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5.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png"/><Relationship Id="rId18" Type="http://schemas.openxmlformats.org/officeDocument/2006/relationships/hyperlink" Target="https://www.ispot.tv/ad/OBrt/upwork-you-are-up-we-go" TargetMode="External"/><Relationship Id="rId3" Type="http://schemas.openxmlformats.org/officeDocument/2006/relationships/image" Target="../media/image92.png"/><Relationship Id="rId21" Type="http://schemas.openxmlformats.org/officeDocument/2006/relationships/image" Target="../media/image103.png"/><Relationship Id="rId7" Type="http://schemas.openxmlformats.org/officeDocument/2006/relationships/hyperlink" Target="https://www.ispot.tv/ad/tkGl/canva-design-for-everyone" TargetMode="External"/><Relationship Id="rId12" Type="http://schemas.openxmlformats.org/officeDocument/2006/relationships/hyperlink" Target="https://www.ispot.tv/ad/qPSM/aon-2022-aon-risk-reward-challenge" TargetMode="External"/><Relationship Id="rId17" Type="http://schemas.openxmlformats.org/officeDocument/2006/relationships/image" Target="../media/image101.png"/><Relationship Id="rId2" Type="http://schemas.openxmlformats.org/officeDocument/2006/relationships/image" Target="../media/image91.png"/><Relationship Id="rId16" Type="http://schemas.openxmlformats.org/officeDocument/2006/relationships/hyperlink" Target="https://www.ispot.tv/ad/OvS6/canva-make-it-your-own" TargetMode="External"/><Relationship Id="rId20" Type="http://schemas.openxmlformats.org/officeDocument/2006/relationships/hyperlink" Target="https://www.ispot.tv/ad/qWar/upwork-the-perfect-fit-graphic-designer" TargetMode="Externa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23.png"/><Relationship Id="rId5" Type="http://schemas.openxmlformats.org/officeDocument/2006/relationships/image" Target="../media/image93.jpeg"/><Relationship Id="rId15" Type="http://schemas.openxmlformats.org/officeDocument/2006/relationships/image" Target="../media/image100.png"/><Relationship Id="rId23" Type="http://schemas.openxmlformats.org/officeDocument/2006/relationships/image" Target="../media/image8.png"/><Relationship Id="rId10" Type="http://schemas.openxmlformats.org/officeDocument/2006/relationships/image" Target="../media/image97.png"/><Relationship Id="rId19" Type="http://schemas.openxmlformats.org/officeDocument/2006/relationships/image" Target="../media/image102.png"/><Relationship Id="rId4" Type="http://schemas.openxmlformats.org/officeDocument/2006/relationships/hyperlink" Target="https://www.ispot.tv/ad/oTLv/aon-aon-risk-reward-challenge" TargetMode="External"/><Relationship Id="rId9" Type="http://schemas.openxmlformats.org/officeDocument/2006/relationships/image" Target="../media/image96.png"/><Relationship Id="rId14" Type="http://schemas.openxmlformats.org/officeDocument/2006/relationships/image" Target="../media/image99.png"/><Relationship Id="rId22"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hyperlink" Target="https://www.ispot.tv/ad/n4GX/fiverr-digital-presence" TargetMode="External"/><Relationship Id="rId13" Type="http://schemas.openxmlformats.org/officeDocument/2006/relationships/image" Target="../media/image51.png"/><Relationship Id="rId18" Type="http://schemas.openxmlformats.org/officeDocument/2006/relationships/image" Target="../media/image113.png"/><Relationship Id="rId3" Type="http://schemas.openxmlformats.org/officeDocument/2006/relationships/image" Target="../media/image105.jpeg"/><Relationship Id="rId7" Type="http://schemas.openxmlformats.org/officeDocument/2006/relationships/image" Target="../media/image107.jpeg"/><Relationship Id="rId12" Type="http://schemas.openxmlformats.org/officeDocument/2006/relationships/image" Target="../media/image109.jpeg"/><Relationship Id="rId17" Type="http://schemas.openxmlformats.org/officeDocument/2006/relationships/image" Target="../media/image112.png"/><Relationship Id="rId2" Type="http://schemas.openxmlformats.org/officeDocument/2006/relationships/hyperlink" Target="https://www.ispot.tv/ad/qNdc/paychex-hr-can-be-hard-paychex-hr-technology-makes-it-simple" TargetMode="External"/><Relationship Id="rId16" Type="http://schemas.openxmlformats.org/officeDocument/2006/relationships/image" Target="../media/image111.jpe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ispot.tv/ad/nHo2/webflow-design-tool-from-the-future" TargetMode="External"/><Relationship Id="rId11" Type="http://schemas.openxmlformats.org/officeDocument/2006/relationships/hyperlink" Target="https://www.ispot.tv/ad/OER3/kajabi-what-will-you-create-yoga" TargetMode="External"/><Relationship Id="rId5" Type="http://schemas.openxmlformats.org/officeDocument/2006/relationships/image" Target="../media/image106.jpeg"/><Relationship Id="rId15" Type="http://schemas.openxmlformats.org/officeDocument/2006/relationships/image" Target="../media/image110.jpeg"/><Relationship Id="rId10" Type="http://schemas.openxmlformats.org/officeDocument/2006/relationships/image" Target="../media/image49.png"/><Relationship Id="rId19" Type="http://schemas.openxmlformats.org/officeDocument/2006/relationships/image" Target="../media/image62.png"/><Relationship Id="rId4" Type="http://schemas.openxmlformats.org/officeDocument/2006/relationships/hyperlink" Target="https://www.ispot.tv/ad/oxbQ/smartsheet-laura" TargetMode="External"/><Relationship Id="rId9" Type="http://schemas.openxmlformats.org/officeDocument/2006/relationships/image" Target="../media/image108.jpeg"/><Relationship Id="rId14" Type="http://schemas.openxmlformats.org/officeDocument/2006/relationships/hyperlink" Target="https://www.ispot.tv/ad/dUQ3/leviton-decor-smart-lighting-night-lig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https://www.ispot.tv/ad/n426/twilio-its-time-to-build" TargetMode="External"/><Relationship Id="rId13" Type="http://schemas.openxmlformats.org/officeDocument/2006/relationships/image" Target="../media/image63.png"/><Relationship Id="rId3" Type="http://schemas.openxmlformats.org/officeDocument/2006/relationships/image" Target="../media/image114.png"/><Relationship Id="rId7" Type="http://schemas.openxmlformats.org/officeDocument/2006/relationships/image" Target="../media/image117.png"/><Relationship Id="rId12" Type="http://schemas.openxmlformats.org/officeDocument/2006/relationships/image" Target="../media/image119.png"/><Relationship Id="rId2" Type="http://schemas.openxmlformats.org/officeDocument/2006/relationships/hyperlink" Target="https://www.ispot.tv/ad/tcHR/abm-industries-leader-in-making-spaces-cleaner" TargetMode="External"/><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hyperlink" Target="https://www.ispot.tv/ad/bGYq/upwork-mothers-day-great-moms" TargetMode="External"/><Relationship Id="rId5" Type="http://schemas.openxmlformats.org/officeDocument/2006/relationships/hyperlink" Target="https://www.ispot.tv/ad/nwHp/avira-working-from-home-securely-connect-for-free" TargetMode="External"/><Relationship Id="rId10" Type="http://schemas.openxmlformats.org/officeDocument/2006/relationships/image" Target="../media/image61.png"/><Relationship Id="rId4" Type="http://schemas.openxmlformats.org/officeDocument/2006/relationships/image" Target="../media/image115.png"/><Relationship Id="rId9" Type="http://schemas.openxmlformats.org/officeDocument/2006/relationships/image" Target="../media/image118.png"/><Relationship Id="rId1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4.png"/><Relationship Id="rId18" Type="http://schemas.openxmlformats.org/officeDocument/2006/relationships/hyperlink" Target="https://www.ispot.tv/ad/nk0_/servicenow-experiences-without-barriers" TargetMode="External"/><Relationship Id="rId3" Type="http://schemas.openxmlformats.org/officeDocument/2006/relationships/hyperlink" Target="https://www.ispot.tv/ad/tAWO/kajabi-kim-the-dougie" TargetMode="External"/><Relationship Id="rId21" Type="http://schemas.openxmlformats.org/officeDocument/2006/relationships/image" Target="../media/image23.png"/><Relationship Id="rId7" Type="http://schemas.openxmlformats.org/officeDocument/2006/relationships/hyperlink" Target="https://www.ispot.tv/ad/ObW_/kajabi-all-in-one-platform-free-trial" TargetMode="External"/><Relationship Id="rId12" Type="http://schemas.openxmlformats.org/officeDocument/2006/relationships/hyperlink" Target="https://www.ispot.tv/ad/IsKE/servicenow-sound-effects" TargetMode="External"/><Relationship Id="rId17" Type="http://schemas.openxmlformats.org/officeDocument/2006/relationships/image" Target="../media/image126.png"/><Relationship Id="rId2" Type="http://schemas.openxmlformats.org/officeDocument/2006/relationships/notesSlide" Target="../notesSlides/notesSlide7.xml"/><Relationship Id="rId16" Type="http://schemas.openxmlformats.org/officeDocument/2006/relationships/hyperlink" Target="https://www.ispot.tv/ad/t_BF/servicenow-a-holiday-from-complexity" TargetMode="External"/><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51.png"/><Relationship Id="rId5" Type="http://schemas.openxmlformats.org/officeDocument/2006/relationships/hyperlink" Target="https://www.ispot.tv/ad/n4nM/kajabi-digital-product-creation" TargetMode="External"/><Relationship Id="rId15" Type="http://schemas.openxmlformats.org/officeDocument/2006/relationships/image" Target="../media/image125.jpeg"/><Relationship Id="rId10" Type="http://schemas.openxmlformats.org/officeDocument/2006/relationships/image" Target="../media/image123.png"/><Relationship Id="rId19" Type="http://schemas.openxmlformats.org/officeDocument/2006/relationships/image" Target="../media/image127.jpeg"/><Relationship Id="rId4" Type="http://schemas.openxmlformats.org/officeDocument/2006/relationships/image" Target="../media/image120.png"/><Relationship Id="rId9" Type="http://schemas.openxmlformats.org/officeDocument/2006/relationships/hyperlink" Target="https://www.ispot.tv/ad/tLez/kajabi-froyo-machine" TargetMode="External"/><Relationship Id="rId14" Type="http://schemas.openxmlformats.org/officeDocument/2006/relationships/hyperlink" Target="https://www.ispot.tv/ad/O1DM/servicenow-digital-workflows-are-just-the-ticket-to-help-wonkas-fantastical-factory" TargetMode="External"/><Relationship Id="rId22"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4.png"/><Relationship Id="rId18" Type="http://schemas.openxmlformats.org/officeDocument/2006/relationships/image" Target="../media/image137.png"/><Relationship Id="rId3" Type="http://schemas.openxmlformats.org/officeDocument/2006/relationships/image" Target="../media/image128.png"/><Relationship Id="rId7" Type="http://schemas.openxmlformats.org/officeDocument/2006/relationships/image" Target="../media/image131.png"/><Relationship Id="rId12" Type="http://schemas.openxmlformats.org/officeDocument/2006/relationships/hyperlink" Target="https://www.ispot.tv/ad/ObiF/ten-x-ten-x-it-featuring-keegan-michael-key" TargetMode="External"/><Relationship Id="rId17" Type="http://schemas.openxmlformats.org/officeDocument/2006/relationships/image" Target="../media/image136.png"/><Relationship Id="rId2" Type="http://schemas.openxmlformats.org/officeDocument/2006/relationships/hyperlink" Target="https://www.ispot.tv/ad/oTLv/aon-aon-risk-reward-challenge" TargetMode="External"/><Relationship Id="rId16"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hyperlink" Target="https://www.ispot.tv/ad/qktV/palo-alto-networks-we-got-next-ft-lena-waithe-gustavo-dudamel-robin-frijns" TargetMode="External"/><Relationship Id="rId11" Type="http://schemas.openxmlformats.org/officeDocument/2006/relationships/image" Target="../media/image57.png"/><Relationship Id="rId5" Type="http://schemas.openxmlformats.org/officeDocument/2006/relationships/image" Target="../media/image130.png"/><Relationship Id="rId15" Type="http://schemas.openxmlformats.org/officeDocument/2006/relationships/hyperlink" Target="https://www.ispot.tv/ad/IS1R/expensify-super-bowl-2019-expensify-this-featuring-2-chainz-adam-scott" TargetMode="External"/><Relationship Id="rId10" Type="http://schemas.openxmlformats.org/officeDocument/2006/relationships/image" Target="../media/image133.png"/><Relationship Id="rId19" Type="http://schemas.openxmlformats.org/officeDocument/2006/relationships/image" Target="../media/image8.png"/><Relationship Id="rId4" Type="http://schemas.openxmlformats.org/officeDocument/2006/relationships/image" Target="../media/image129.png"/><Relationship Id="rId9" Type="http://schemas.openxmlformats.org/officeDocument/2006/relationships/hyperlink" Target="https://www.ispot.tv/ad/OpWG/peopleready-ride-to-work-featuring-takuma-sato" TargetMode="External"/><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hyperlink" Target="https://www.ispot.tv/ad/om1X/clear-dogs-best-friend" TargetMode="External"/><Relationship Id="rId18" Type="http://schemas.openxmlformats.org/officeDocument/2006/relationships/image" Target="../media/image146.png"/><Relationship Id="rId3" Type="http://schemas.openxmlformats.org/officeDocument/2006/relationships/hyperlink" Target="https://www.ispot.tv/ad/qop3/palo-alto-networks-prisma-cloud-driving-innovation-featuring-robin-frijns" TargetMode="External"/><Relationship Id="rId21" Type="http://schemas.openxmlformats.org/officeDocument/2006/relationships/image" Target="../media/image8.png"/><Relationship Id="rId7" Type="http://schemas.openxmlformats.org/officeDocument/2006/relationships/hyperlink" Target="https://www.ispot.tv/ad/If0t/expensify-super-bowl-2019-teaser-expensify-this-featuring-2-chainz-adam-scott" TargetMode="External"/><Relationship Id="rId12" Type="http://schemas.openxmlformats.org/officeDocument/2006/relationships/image" Target="../media/image142.jpeg"/><Relationship Id="rId17" Type="http://schemas.openxmlformats.org/officeDocument/2006/relationships/image" Target="../media/image51.png"/><Relationship Id="rId2" Type="http://schemas.openxmlformats.org/officeDocument/2006/relationships/image" Target="../media/image23.png"/><Relationship Id="rId16" Type="http://schemas.openxmlformats.org/officeDocument/2006/relationships/image" Target="../media/image145.png"/><Relationship Id="rId20"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9.jpeg"/><Relationship Id="rId11" Type="http://schemas.openxmlformats.org/officeDocument/2006/relationships/hyperlink" Target="https://www.ispot.tv/ad/nvs9/paychex-big-moment-payday" TargetMode="External"/><Relationship Id="rId5" Type="http://schemas.openxmlformats.org/officeDocument/2006/relationships/hyperlink" Target="https://www.ispot.tv/ad/O4mX/canva-designing-at-school" TargetMode="External"/><Relationship Id="rId15" Type="http://schemas.openxmlformats.org/officeDocument/2006/relationships/image" Target="../media/image144.png"/><Relationship Id="rId10" Type="http://schemas.openxmlformats.org/officeDocument/2006/relationships/image" Target="../media/image141.jpeg"/><Relationship Id="rId19" Type="http://schemas.openxmlformats.org/officeDocument/2006/relationships/image" Target="../media/image147.png"/><Relationship Id="rId4" Type="http://schemas.openxmlformats.org/officeDocument/2006/relationships/image" Target="../media/image138.jpeg"/><Relationship Id="rId9" Type="http://schemas.openxmlformats.org/officeDocument/2006/relationships/hyperlink" Target="https://www.ispot.tv/ad/tLJF/kajabi-overcoming-imposter-syndrome" TargetMode="External"/><Relationship Id="rId14" Type="http://schemas.openxmlformats.org/officeDocument/2006/relationships/image" Target="../media/image143.png"/></Relationships>
</file>

<file path=ppt/slides/_rels/slide24.xml.rels><?xml version="1.0" encoding="UTF-8" standalone="yes"?>
<Relationships xmlns="http://schemas.openxmlformats.org/package/2006/relationships"><Relationship Id="rId8" Type="http://schemas.openxmlformats.org/officeDocument/2006/relationships/hyperlink" Target="https://www.ispot.tv/ad/nk0_/servicenow-experiences-without-barriers" TargetMode="External"/><Relationship Id="rId13" Type="http://schemas.openxmlformats.org/officeDocument/2006/relationships/hyperlink" Target="https://www.ispot.tv/ad/IS1R/expensify-super-bowl-2019-expensify-this-featuring-2-chainz-adam-scott" TargetMode="External"/><Relationship Id="rId18" Type="http://schemas.openxmlformats.org/officeDocument/2006/relationships/image" Target="../media/image154.jpeg"/><Relationship Id="rId3" Type="http://schemas.openxmlformats.org/officeDocument/2006/relationships/hyperlink" Target="https://www.ispot.tv/ad/n4nx/kajabi-every-business-needs-a-website" TargetMode="External"/><Relationship Id="rId21" Type="http://schemas.openxmlformats.org/officeDocument/2006/relationships/hyperlink" Target="https://www.ispot.tv/ad/OMNb/paychex-making-401k-simple" TargetMode="External"/><Relationship Id="rId7" Type="http://schemas.openxmlformats.org/officeDocument/2006/relationships/image" Target="../media/image51.png"/><Relationship Id="rId12" Type="http://schemas.openxmlformats.org/officeDocument/2006/relationships/image" Target="../media/image152.jpeg"/><Relationship Id="rId17" Type="http://schemas.openxmlformats.org/officeDocument/2006/relationships/hyperlink" Target="https://www.ispot.tv/ad/d_8B/smartsheet-96-of-100" TargetMode="External"/><Relationship Id="rId25" Type="http://schemas.openxmlformats.org/officeDocument/2006/relationships/image" Target="../media/image8.png"/><Relationship Id="rId2" Type="http://schemas.openxmlformats.org/officeDocument/2006/relationships/notesSlide" Target="../notesSlides/notesSlide8.xml"/><Relationship Id="rId16" Type="http://schemas.openxmlformats.org/officeDocument/2006/relationships/image" Target="../media/image113.png"/><Relationship Id="rId20"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0.jpeg"/><Relationship Id="rId11" Type="http://schemas.openxmlformats.org/officeDocument/2006/relationships/hyperlink" Target="https://www.ispot.tv/ad/o9NQ/smartsheet-make-it-easier" TargetMode="External"/><Relationship Id="rId24" Type="http://schemas.openxmlformats.org/officeDocument/2006/relationships/image" Target="../media/image157.jpeg"/><Relationship Id="rId5" Type="http://schemas.openxmlformats.org/officeDocument/2006/relationships/hyperlink" Target="https://www.ispot.tv/ad/tVIg/kajabi-kim-what-people-want" TargetMode="External"/><Relationship Id="rId15" Type="http://schemas.openxmlformats.org/officeDocument/2006/relationships/image" Target="../media/image146.png"/><Relationship Id="rId23" Type="http://schemas.openxmlformats.org/officeDocument/2006/relationships/image" Target="../media/image145.png"/><Relationship Id="rId10" Type="http://schemas.openxmlformats.org/officeDocument/2006/relationships/image" Target="../media/image58.png"/><Relationship Id="rId19" Type="http://schemas.openxmlformats.org/officeDocument/2006/relationships/hyperlink" Target="https://www.ispot.tv/ad/tZ3e/leviton-manufacturing-afci-outlet-protect-your-home-featuring-danny-lipford" TargetMode="External"/><Relationship Id="rId4" Type="http://schemas.openxmlformats.org/officeDocument/2006/relationships/image" Target="../media/image149.jpeg"/><Relationship Id="rId9" Type="http://schemas.openxmlformats.org/officeDocument/2006/relationships/image" Target="../media/image151.jpeg"/><Relationship Id="rId14" Type="http://schemas.openxmlformats.org/officeDocument/2006/relationships/image" Target="../media/image153.jpeg"/><Relationship Id="rId22" Type="http://schemas.openxmlformats.org/officeDocument/2006/relationships/image" Target="../media/image156.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26.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png"/><Relationship Id="rId18" Type="http://schemas.openxmlformats.org/officeDocument/2006/relationships/image" Target="../media/image175.png"/><Relationship Id="rId26" Type="http://schemas.openxmlformats.org/officeDocument/2006/relationships/image" Target="../media/image183.png"/><Relationship Id="rId3" Type="http://schemas.openxmlformats.org/officeDocument/2006/relationships/image" Target="../media/image160.png"/><Relationship Id="rId21" Type="http://schemas.openxmlformats.org/officeDocument/2006/relationships/image" Target="../media/image178.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5" Type="http://schemas.openxmlformats.org/officeDocument/2006/relationships/image" Target="../media/image182.png"/><Relationship Id="rId2" Type="http://schemas.openxmlformats.org/officeDocument/2006/relationships/image" Target="../media/image159.png"/><Relationship Id="rId16" Type="http://schemas.openxmlformats.org/officeDocument/2006/relationships/image" Target="../media/image173.png"/><Relationship Id="rId20" Type="http://schemas.openxmlformats.org/officeDocument/2006/relationships/image" Target="../media/image177.jpeg"/><Relationship Id="rId29"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png"/><Relationship Id="rId24" Type="http://schemas.openxmlformats.org/officeDocument/2006/relationships/image" Target="../media/image181.png"/><Relationship Id="rId5" Type="http://schemas.openxmlformats.org/officeDocument/2006/relationships/image" Target="../media/image162.png"/><Relationship Id="rId15" Type="http://schemas.openxmlformats.org/officeDocument/2006/relationships/image" Target="../media/image172.png"/><Relationship Id="rId23" Type="http://schemas.openxmlformats.org/officeDocument/2006/relationships/image" Target="../media/image180.png"/><Relationship Id="rId28" Type="http://schemas.openxmlformats.org/officeDocument/2006/relationships/image" Target="../media/image185.png"/><Relationship Id="rId10" Type="http://schemas.openxmlformats.org/officeDocument/2006/relationships/image" Target="../media/image167.png"/><Relationship Id="rId19" Type="http://schemas.openxmlformats.org/officeDocument/2006/relationships/image" Target="../media/image176.png"/><Relationship Id="rId31" Type="http://schemas.openxmlformats.org/officeDocument/2006/relationships/image" Target="../media/image8.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 Id="rId22" Type="http://schemas.openxmlformats.org/officeDocument/2006/relationships/image" Target="../media/image179.png"/><Relationship Id="rId27" Type="http://schemas.openxmlformats.org/officeDocument/2006/relationships/image" Target="../media/image184.png"/><Relationship Id="rId30"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5" Type="http://schemas.openxmlformats.org/officeDocument/2006/relationships/image" Target="../media/image8.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image" Target="../media/image198.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99.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2.png"/><Relationship Id="rId7" Type="http://schemas.openxmlformats.org/officeDocument/2006/relationships/image" Target="../media/image205.png"/><Relationship Id="rId12" Type="http://schemas.openxmlformats.org/officeDocument/2006/relationships/image" Target="../media/image8.pn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208.png"/><Relationship Id="rId5" Type="http://schemas.openxmlformats.org/officeDocument/2006/relationships/image" Target="../media/image23.png"/><Relationship Id="rId10" Type="http://schemas.openxmlformats.org/officeDocument/2006/relationships/slide" Target="slide45.xml"/><Relationship Id="rId4" Type="http://schemas.openxmlformats.org/officeDocument/2006/relationships/image" Target="../media/image203.png"/><Relationship Id="rId9" Type="http://schemas.openxmlformats.org/officeDocument/2006/relationships/image" Target="../media/image207.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214.png"/><Relationship Id="rId3" Type="http://schemas.openxmlformats.org/officeDocument/2006/relationships/image" Target="../media/image210.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51.png"/><Relationship Id="rId10" Type="http://schemas.openxmlformats.org/officeDocument/2006/relationships/image" Target="../media/image213.png"/><Relationship Id="rId4" Type="http://schemas.openxmlformats.org/officeDocument/2006/relationships/image" Target="../media/image211.png"/><Relationship Id="rId9" Type="http://schemas.openxmlformats.org/officeDocument/2006/relationships/image" Target="../media/image212.png"/><Relationship Id="rId1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46.png"/><Relationship Id="rId7" Type="http://schemas.openxmlformats.org/officeDocument/2006/relationships/image" Target="../media/image212.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30.png"/><Relationship Id="rId4" Type="http://schemas.openxmlformats.org/officeDocument/2006/relationships/image" Target="../media/image51.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png"/><Relationship Id="rId5" Type="http://schemas.openxmlformats.org/officeDocument/2006/relationships/image" Target="../media/image36.png"/><Relationship Id="rId10" Type="http://schemas.openxmlformats.org/officeDocument/2006/relationships/image" Target="../media/image218.png"/><Relationship Id="rId4" Type="http://schemas.openxmlformats.org/officeDocument/2006/relationships/image" Target="../media/image35.png"/><Relationship Id="rId9" Type="http://schemas.openxmlformats.org/officeDocument/2006/relationships/hyperlink" Target="https://thevab.com/insight/halo-effec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226.png"/><Relationship Id="rId13" Type="http://schemas.microsoft.com/office/2007/relationships/hdphoto" Target="../media/hdphoto4.wdp"/><Relationship Id="rId3" Type="http://schemas.openxmlformats.org/officeDocument/2006/relationships/image" Target="../media/image223.png"/><Relationship Id="rId7" Type="http://schemas.microsoft.com/office/2007/relationships/hdphoto" Target="../media/hdphoto1.wdp"/><Relationship Id="rId12" Type="http://schemas.openxmlformats.org/officeDocument/2006/relationships/image" Target="../media/image2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5.png"/><Relationship Id="rId11" Type="http://schemas.microsoft.com/office/2007/relationships/hdphoto" Target="../media/hdphoto3.wdp"/><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hyperlink" Target="https://thevab.com/insight/let-it-grow" TargetMode="External"/><Relationship Id="rId9" Type="http://schemas.microsoft.com/office/2007/relationships/hdphoto" Target="../media/hdphoto2.wdp"/><Relationship Id="rId1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2.png"/><Relationship Id="rId18" Type="http://schemas.openxmlformats.org/officeDocument/2006/relationships/image" Target="../media/image235.png"/><Relationship Id="rId26" Type="http://schemas.openxmlformats.org/officeDocument/2006/relationships/image" Target="../media/image8.png"/><Relationship Id="rId3" Type="http://schemas.openxmlformats.org/officeDocument/2006/relationships/hyperlink" Target="https://thevab.com/" TargetMode="External"/><Relationship Id="rId21" Type="http://schemas.openxmlformats.org/officeDocument/2006/relationships/image" Target="../media/image237.png"/><Relationship Id="rId7" Type="http://schemas.openxmlformats.org/officeDocument/2006/relationships/hyperlink" Target="http://www.thevab.com/" TargetMode="External"/><Relationship Id="rId12" Type="http://schemas.openxmlformats.org/officeDocument/2006/relationships/hyperlink" Target="https://thevab.com/insight/halo-effect" TargetMode="External"/><Relationship Id="rId17" Type="http://schemas.openxmlformats.org/officeDocument/2006/relationships/hyperlink" Target="https://thevab.com/insight/top-line-view-how-industry-adopting-audience-based-buying" TargetMode="External"/><Relationship Id="rId25" Type="http://schemas.openxmlformats.org/officeDocument/2006/relationships/image" Target="../media/image239.png"/><Relationship Id="rId2" Type="http://schemas.openxmlformats.org/officeDocument/2006/relationships/image" Target="../media/image88.png"/><Relationship Id="rId16" Type="http://schemas.openxmlformats.org/officeDocument/2006/relationships/image" Target="../media/image234.png"/><Relationship Id="rId20"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30.png"/><Relationship Id="rId11" Type="http://schemas.openxmlformats.org/officeDocument/2006/relationships/hyperlink" Target="https://thevab.com/insight/welcome-tv-1H-2022" TargetMode="External"/><Relationship Id="rId24" Type="http://schemas.openxmlformats.org/officeDocument/2006/relationships/hyperlink" Target="https://thevab.com/insight/you-oughta-know" TargetMode="External"/><Relationship Id="rId5" Type="http://schemas.openxmlformats.org/officeDocument/2006/relationships/hyperlink" Target="https://twitter.com/VABintel" TargetMode="External"/><Relationship Id="rId15" Type="http://schemas.openxmlformats.org/officeDocument/2006/relationships/hyperlink" Target="https://thevab.com/insight/proven-strategies-tactics-audience-based-tv-buying" TargetMode="External"/><Relationship Id="rId23" Type="http://schemas.openxmlformats.org/officeDocument/2006/relationships/image" Target="../media/image238.png"/><Relationship Id="rId10" Type="http://schemas.openxmlformats.org/officeDocument/2006/relationships/hyperlink" Target="https://thevab.com/insight/secret-of-my-success" TargetMode="External"/><Relationship Id="rId19" Type="http://schemas.openxmlformats.org/officeDocument/2006/relationships/hyperlink" Target="https://thevab.com/insight/an-insiders-look" TargetMode="External"/><Relationship Id="rId4" Type="http://schemas.openxmlformats.org/officeDocument/2006/relationships/image" Target="../media/image229.png"/><Relationship Id="rId9" Type="http://schemas.openxmlformats.org/officeDocument/2006/relationships/hyperlink" Target="https://thevab.com/team-board" TargetMode="External"/><Relationship Id="rId14" Type="http://schemas.openxmlformats.org/officeDocument/2006/relationships/image" Target="../media/image233.jpeg"/><Relationship Id="rId22" Type="http://schemas.openxmlformats.org/officeDocument/2006/relationships/hyperlink" Target="https://thevab.com/insight/under-pressure" TargetMode="External"/><Relationship Id="rId27" Type="http://schemas.openxmlformats.org/officeDocument/2006/relationships/image" Target="../media/image240.png"/></Relationships>
</file>

<file path=ppt/slides/_rels/slide43.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24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2.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0.png"/><Relationship Id="rId3" Type="http://schemas.openxmlformats.org/officeDocument/2006/relationships/image" Target="../media/image243.png"/><Relationship Id="rId7" Type="http://schemas.openxmlformats.org/officeDocument/2006/relationships/slide" Target="slide30.xml"/><Relationship Id="rId12" Type="http://schemas.openxmlformats.org/officeDocument/2006/relationships/image" Target="../media/image20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49.png"/><Relationship Id="rId5" Type="http://schemas.openxmlformats.org/officeDocument/2006/relationships/image" Target="../media/image245.png"/><Relationship Id="rId15" Type="http://schemas.openxmlformats.org/officeDocument/2006/relationships/image" Target="../media/image8.png"/><Relationship Id="rId10" Type="http://schemas.openxmlformats.org/officeDocument/2006/relationships/image" Target="../media/image248.png"/><Relationship Id="rId4" Type="http://schemas.openxmlformats.org/officeDocument/2006/relationships/image" Target="../media/image244.png"/><Relationship Id="rId9" Type="http://schemas.openxmlformats.org/officeDocument/2006/relationships/image" Target="../media/image247.png"/><Relationship Id="rId14" Type="http://schemas.openxmlformats.org/officeDocument/2006/relationships/image" Target="../media/image25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hyperlink" Target="https://thevab.com/insight/halo-eff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DC9A7D-FF1F-65F3-57C9-7423CB2B31BE}"/>
              </a:ext>
            </a:extLst>
          </p:cNvPr>
          <p:cNvPicPr>
            <a:picLocks noChangeAspect="1"/>
          </p:cNvPicPr>
          <p:nvPr/>
        </p:nvPicPr>
        <p:blipFill>
          <a:blip r:embed="rId3" cstate="hqprint">
            <a:extLst>
              <a:ext uri="{28A0092B-C50C-407E-A947-70E740481C1C}">
                <a14:useLocalDpi xmlns:a14="http://schemas.microsoft.com/office/drawing/2010/main"/>
              </a:ext>
            </a:extLst>
          </a:blip>
          <a:srcRect t="7657" b="7657"/>
          <a:stretch/>
        </p:blipFill>
        <p:spPr>
          <a:xfrm>
            <a:off x="0" y="0"/>
            <a:ext cx="12192000" cy="68707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818AA78F-BEC2-4EDF-8F17-E478EA6B52D8}"/>
              </a:ext>
            </a:extLst>
          </p:cNvPr>
          <p:cNvPicPr>
            <a:picLocks noChangeAspect="1"/>
          </p:cNvPicPr>
          <p:nvPr/>
        </p:nvPicPr>
        <p:blipFill rotWithShape="1">
          <a:blip r:embed="rId4"/>
          <a:srcRect/>
          <a:stretch/>
        </p:blipFill>
        <p:spPr>
          <a:xfrm>
            <a:off x="0" y="17149"/>
            <a:ext cx="12190539" cy="6858000"/>
          </a:xfrm>
          <a:prstGeom prst="rect">
            <a:avLst/>
          </a:prstGeom>
        </p:spPr>
      </p:pic>
      <p:pic>
        <p:nvPicPr>
          <p:cNvPr id="16" name="Picture 15">
            <a:extLst>
              <a:ext uri="{FF2B5EF4-FFF2-40B4-BE49-F238E27FC236}">
                <a16:creationId xmlns:a16="http://schemas.microsoft.com/office/drawing/2014/main" id="{08A77990-F94D-4680-B5D8-D89B5390D8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
        <p:nvSpPr>
          <p:cNvPr id="17" name="TextBox 16">
            <a:extLst>
              <a:ext uri="{FF2B5EF4-FFF2-40B4-BE49-F238E27FC236}">
                <a16:creationId xmlns:a16="http://schemas.microsoft.com/office/drawing/2014/main" id="{44036E91-7692-45F9-BD25-654C1F1AC2FF}"/>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D3C8D"/>
                </a:solidFill>
                <a:effectLst/>
                <a:uLnTx/>
                <a:uFillTx/>
                <a:latin typeface="Helvetica" pitchFamily="2" charset="0"/>
                <a:ea typeface="+mn-ea"/>
                <a:cs typeface="+mn-cs"/>
              </a:rPr>
              <a:t>2023</a:t>
            </a:r>
          </a:p>
        </p:txBody>
      </p:sp>
      <p:cxnSp>
        <p:nvCxnSpPr>
          <p:cNvPr id="18" name="Straight Connector 17">
            <a:extLst>
              <a:ext uri="{FF2B5EF4-FFF2-40B4-BE49-F238E27FC236}">
                <a16:creationId xmlns:a16="http://schemas.microsoft.com/office/drawing/2014/main" id="{5C03C559-4829-4B6E-879F-A04213C08B47}"/>
              </a:ext>
            </a:extLst>
          </p:cNvPr>
          <p:cNvCxnSpPr/>
          <p:nvPr/>
        </p:nvCxnSpPr>
        <p:spPr>
          <a:xfrm>
            <a:off x="493843" y="2851387"/>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5E632242-93A7-4F53-A1A4-7073684989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4710" t="36878" r="29720" b="37455"/>
          <a:stretch/>
        </p:blipFill>
        <p:spPr>
          <a:xfrm>
            <a:off x="503469" y="6044310"/>
            <a:ext cx="2085727" cy="660480"/>
          </a:xfrm>
          <a:prstGeom prst="rect">
            <a:avLst/>
          </a:prstGeom>
        </p:spPr>
      </p:pic>
      <p:sp>
        <p:nvSpPr>
          <p:cNvPr id="10" name="TextBox 9">
            <a:extLst>
              <a:ext uri="{FF2B5EF4-FFF2-40B4-BE49-F238E27FC236}">
                <a16:creationId xmlns:a16="http://schemas.microsoft.com/office/drawing/2014/main" id="{15786662-2162-44E2-AE50-DF1DC4C29FAA}"/>
              </a:ext>
            </a:extLst>
          </p:cNvPr>
          <p:cNvSpPr txBox="1"/>
          <p:nvPr/>
        </p:nvSpPr>
        <p:spPr>
          <a:xfrm>
            <a:off x="0" y="4132762"/>
            <a:ext cx="763624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Let’s Get Down to Business</a:t>
            </a:r>
            <a:br>
              <a:rPr kumimoji="0" lang="en-US" sz="4400" b="1" i="0" u="none" strike="noStrike" kern="1200" cap="none" spc="0" normalizeH="0" baseline="0" noProof="0" dirty="0">
                <a:ln>
                  <a:noFill/>
                </a:ln>
                <a:solidFill>
                  <a:srgbClr val="FFE600"/>
                </a:solidFill>
                <a:effectLst/>
                <a:uLnTx/>
                <a:uFillTx/>
                <a:latin typeface="Helvetica" pitchFamily="2" charset="0"/>
                <a:ea typeface="+mn-ea"/>
                <a:cs typeface="+mn-cs"/>
              </a:rPr>
            </a:br>
            <a:r>
              <a:rPr kumimoji="0" lang="en-US" sz="2600" b="0" i="0" u="none" strike="noStrike" kern="1200" cap="none" spc="0" normalizeH="0" baseline="0" noProof="0" dirty="0">
                <a:ln>
                  <a:noFill/>
                </a:ln>
                <a:solidFill>
                  <a:prstClr val="white"/>
                </a:solidFill>
                <a:effectLst/>
                <a:uLnTx/>
                <a:uFillTx/>
                <a:latin typeface="Helvetica" pitchFamily="2" charset="0"/>
                <a:ea typeface="+mn-ea"/>
                <a:cs typeface="+mn-cs"/>
              </a:rPr>
              <a:t>How Brand-Building Drives Outcomes for Innovative B2B Advertisers</a:t>
            </a:r>
            <a:endParaRPr kumimoji="0" lang="en-US" sz="400" b="0" i="0" u="none" strike="noStrike" kern="1200" cap="none" spc="0" normalizeH="0" baseline="0" noProof="0" dirty="0">
              <a:ln>
                <a:noFill/>
              </a:ln>
              <a:solidFill>
                <a:srgbClr val="FF0000"/>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B1CE4B4F-BA3F-8AE0-35D4-382C473F52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892851" y="153210"/>
            <a:ext cx="4167187" cy="1016978"/>
          </a:xfrm>
          <a:prstGeom prst="rect">
            <a:avLst/>
          </a:prstGeom>
        </p:spPr>
      </p:pic>
    </p:spTree>
    <p:extLst>
      <p:ext uri="{BB962C8B-B14F-4D97-AF65-F5344CB8AC3E}">
        <p14:creationId xmlns:p14="http://schemas.microsoft.com/office/powerpoint/2010/main" val="110561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236166" y="3025517"/>
            <a:ext cx="704985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t>How do brand-building TV campaigns drive outcomes for </a:t>
            </a:r>
            <a:r>
              <a:rPr lang="en-US" sz="2800" dirty="0">
                <a:solidFill>
                  <a:schemeClr val="bg1"/>
                </a:solidFill>
                <a:latin typeface="Helvetica" pitchFamily="2" charset="0"/>
              </a:rPr>
              <a:t>niche advertisers in </a:t>
            </a:r>
            <a:br>
              <a:rPr lang="en-US" sz="2800" dirty="0">
                <a:solidFill>
                  <a:schemeClr val="bg1"/>
                </a:solidFill>
                <a:latin typeface="Helvetica" pitchFamily="2" charset="0"/>
              </a:rPr>
            </a:br>
            <a:r>
              <a:rPr lang="en-US" sz="2800" dirty="0">
                <a:solidFill>
                  <a:schemeClr val="bg1"/>
                </a:solidFill>
                <a:latin typeface="Helvetica" pitchFamily="2" charset="0"/>
              </a:rPr>
              <a:t>categories</a:t>
            </a:r>
            <a:r>
              <a:rPr kumimoji="0" lang="en-US" sz="2800" b="0" i="0" u="none" strike="noStrike" kern="1200" cap="none" spc="0" normalizeH="0" baseline="0" noProof="0" dirty="0">
                <a:ln>
                  <a:noFill/>
                </a:ln>
                <a:solidFill>
                  <a:schemeClr val="bg1"/>
                </a:solidFill>
                <a:effectLst/>
                <a:uLnTx/>
                <a:uFillTx/>
                <a:latin typeface="Helvetica" pitchFamily="2" charset="0"/>
                <a:ea typeface="+mn-ea"/>
                <a:cs typeface="+mn-cs"/>
              </a:rPr>
              <a:t> like B2B?</a:t>
            </a:r>
          </a:p>
        </p:txBody>
      </p:sp>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9035C6AF-B746-A719-120C-BF57148F8B96}"/>
              </a:ext>
            </a:extLst>
          </p:cNvPr>
          <p:cNvSpPr txBox="1"/>
          <p:nvPr/>
        </p:nvSpPr>
        <p:spPr>
          <a:xfrm>
            <a:off x="236168" y="4972537"/>
            <a:ext cx="6651016" cy="1323439"/>
          </a:xfrm>
          <a:prstGeom prst="rect">
            <a:avLst/>
          </a:prstGeom>
          <a:solidFill>
            <a:schemeClr val="bg1"/>
          </a:solidFill>
          <a:ln w="38100">
            <a:solidFill>
              <a:srgbClr val="1B14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itchFamily="2" charset="0"/>
                <a:ea typeface="+mn-ea"/>
                <a:cs typeface="+mn-cs"/>
              </a:rPr>
              <a:t>To understand </a:t>
            </a:r>
            <a:r>
              <a:rPr lang="en-US" sz="2000" b="1" dirty="0">
                <a:solidFill>
                  <a:srgbClr val="1B1464"/>
                </a:solidFill>
                <a:latin typeface="Helvetica" pitchFamily="2" charset="0"/>
              </a:rPr>
              <a:t>this, we </a:t>
            </a:r>
            <a:r>
              <a:rPr lang="en-US" sz="2000" b="1" dirty="0">
                <a:solidFill>
                  <a:srgbClr val="ED3C8D"/>
                </a:solidFill>
                <a:latin typeface="Helvetica" pitchFamily="2" charset="0"/>
              </a:rPr>
              <a:t>analyzed 25 B2B brands that launched their first TV campaign</a:t>
            </a:r>
            <a:r>
              <a:rPr lang="en-US" sz="2000" b="1" dirty="0">
                <a:solidFill>
                  <a:srgbClr val="1B1464"/>
                </a:solidFill>
                <a:latin typeface="Helvetica" pitchFamily="2" charset="0"/>
              </a:rPr>
              <a:t> within the last four years and explored how they are utilizing</a:t>
            </a:r>
            <a:r>
              <a:rPr kumimoji="0" lang="en-US" sz="2000" b="1" i="0" u="none" strike="noStrike" kern="1200" cap="none" spc="0" normalizeH="0" baseline="0" noProof="0" dirty="0">
                <a:ln>
                  <a:noFill/>
                </a:ln>
                <a:solidFill>
                  <a:srgbClr val="1B1464"/>
                </a:solidFill>
                <a:effectLst/>
                <a:uLnTx/>
                <a:uFillTx/>
                <a:latin typeface="Helvetica" pitchFamily="2" charset="0"/>
                <a:ea typeface="+mn-ea"/>
                <a:cs typeface="+mn-cs"/>
              </a:rPr>
              <a:t> TV and audience-based buying to fuel business outcomes</a:t>
            </a:r>
            <a:endParaRPr kumimoji="0" lang="en-US" sz="2000" b="1" i="0" u="sng" strike="noStrike" kern="1200" cap="none" spc="0" normalizeH="0" baseline="0" noProof="0" dirty="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17924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405DD04-A442-6364-B9E3-1E16EDBE69A1}"/>
              </a:ext>
            </a:extLst>
          </p:cNvPr>
          <p:cNvSpPr/>
          <p:nvPr/>
        </p:nvSpPr>
        <p:spPr>
          <a:xfrm>
            <a:off x="151364" y="1731569"/>
            <a:ext cx="11907439" cy="479017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42E63E-03ED-8B8A-4BD9-F024E7310054}"/>
              </a:ext>
            </a:extLst>
          </p:cNvPr>
          <p:cNvSpPr txBox="1"/>
          <p:nvPr/>
        </p:nvSpPr>
        <p:spPr>
          <a:xfrm>
            <a:off x="781211" y="2420411"/>
            <a:ext cx="1299882"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AAPC</a:t>
            </a:r>
            <a:br>
              <a:rPr lang="en-US" sz="1200" b="1">
                <a:solidFill>
                  <a:srgbClr val="1F1A62"/>
                </a:solidFill>
                <a:latin typeface="Helvetica" panose="020B0403020202020204" pitchFamily="34" charset="0"/>
              </a:rPr>
            </a:br>
            <a:r>
              <a:rPr lang="en-US" sz="1050">
                <a:solidFill>
                  <a:srgbClr val="1F1A62"/>
                </a:solidFill>
                <a:latin typeface="Helvetica" panose="020B0403020202020204" pitchFamily="34" charset="0"/>
              </a:rPr>
              <a:t>(Healthcare)</a:t>
            </a:r>
            <a:endParaRPr lang="en-US" sz="1200" b="1">
              <a:solidFill>
                <a:srgbClr val="1F1A62"/>
              </a:solidFill>
              <a:latin typeface="Helvetica" panose="020B0403020202020204" pitchFamily="34" charset="0"/>
            </a:endParaRPr>
          </a:p>
        </p:txBody>
      </p:sp>
      <p:sp>
        <p:nvSpPr>
          <p:cNvPr id="4" name="TextBox 3">
            <a:extLst>
              <a:ext uri="{FF2B5EF4-FFF2-40B4-BE49-F238E27FC236}">
                <a16:creationId xmlns:a16="http://schemas.microsoft.com/office/drawing/2014/main" id="{90EF3EC7-13F3-0FE3-0F64-F85AEB325CDD}"/>
              </a:ext>
            </a:extLst>
          </p:cNvPr>
          <p:cNvSpPr txBox="1"/>
          <p:nvPr/>
        </p:nvSpPr>
        <p:spPr>
          <a:xfrm>
            <a:off x="2235027" y="2573514"/>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ABM Industries</a:t>
            </a:r>
          </a:p>
          <a:p>
            <a:pPr algn="ctr"/>
            <a:r>
              <a:rPr lang="en-US" sz="1050">
                <a:solidFill>
                  <a:srgbClr val="1F1A62"/>
                </a:solidFill>
                <a:latin typeface="Helvetica" panose="020B0403020202020204" pitchFamily="34" charset="0"/>
              </a:rPr>
              <a:t>(Commercial Real Estate)</a:t>
            </a:r>
            <a:endParaRPr lang="en-US" sz="1050" b="1">
              <a:solidFill>
                <a:srgbClr val="1F1A62"/>
              </a:solidFill>
              <a:latin typeface="Helvetica" panose="020B0403020202020204" pitchFamily="34" charset="0"/>
            </a:endParaRPr>
          </a:p>
        </p:txBody>
      </p:sp>
      <p:sp>
        <p:nvSpPr>
          <p:cNvPr id="5" name="TextBox 4">
            <a:extLst>
              <a:ext uri="{FF2B5EF4-FFF2-40B4-BE49-F238E27FC236}">
                <a16:creationId xmlns:a16="http://schemas.microsoft.com/office/drawing/2014/main" id="{F3F5EB63-42CA-19DC-709F-DF085608CF5E}"/>
              </a:ext>
            </a:extLst>
          </p:cNvPr>
          <p:cNvSpPr txBox="1"/>
          <p:nvPr/>
        </p:nvSpPr>
        <p:spPr>
          <a:xfrm>
            <a:off x="4318703" y="2524015"/>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AON Consulting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7" name="TextBox 6">
            <a:extLst>
              <a:ext uri="{FF2B5EF4-FFF2-40B4-BE49-F238E27FC236}">
                <a16:creationId xmlns:a16="http://schemas.microsoft.com/office/drawing/2014/main" id="{54E9E345-36DC-0E83-3A00-E08E491FA60B}"/>
              </a:ext>
            </a:extLst>
          </p:cNvPr>
          <p:cNvSpPr txBox="1"/>
          <p:nvPr/>
        </p:nvSpPr>
        <p:spPr>
          <a:xfrm>
            <a:off x="6716267" y="2425699"/>
            <a:ext cx="112395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Avira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9" name="TextBox 8">
            <a:extLst>
              <a:ext uri="{FF2B5EF4-FFF2-40B4-BE49-F238E27FC236}">
                <a16:creationId xmlns:a16="http://schemas.microsoft.com/office/drawing/2014/main" id="{A18D9141-7701-87F0-3871-BB8116F6DFB1}"/>
              </a:ext>
            </a:extLst>
          </p:cNvPr>
          <p:cNvSpPr txBox="1"/>
          <p:nvPr/>
        </p:nvSpPr>
        <p:spPr>
          <a:xfrm>
            <a:off x="8252662" y="2465648"/>
            <a:ext cx="15621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Blue Vine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50D61883-0C76-A653-D05A-198A782743DD}"/>
              </a:ext>
            </a:extLst>
          </p:cNvPr>
          <p:cNvSpPr txBox="1"/>
          <p:nvPr/>
        </p:nvSpPr>
        <p:spPr>
          <a:xfrm>
            <a:off x="10249736" y="2524015"/>
            <a:ext cx="1471894"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Canva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(Graphic Design)</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2" name="Picture 2" descr="AAPC (healthcare) - Wikipedia">
            <a:extLst>
              <a:ext uri="{FF2B5EF4-FFF2-40B4-BE49-F238E27FC236}">
                <a16:creationId xmlns:a16="http://schemas.microsoft.com/office/drawing/2014/main" id="{4816C39E-E89A-6879-30CD-8B899CC89C3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53572" y="1924820"/>
            <a:ext cx="1504950" cy="5254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M Industries - Wikipedia">
            <a:extLst>
              <a:ext uri="{FF2B5EF4-FFF2-40B4-BE49-F238E27FC236}">
                <a16:creationId xmlns:a16="http://schemas.microsoft.com/office/drawing/2014/main" id="{5E5BD9B1-D21E-86BD-F8B9-70C9CCEB13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22075" y="1796090"/>
            <a:ext cx="1419225" cy="7829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on Hewitt - Wikipedia">
            <a:extLst>
              <a:ext uri="{FF2B5EF4-FFF2-40B4-BE49-F238E27FC236}">
                <a16:creationId xmlns:a16="http://schemas.microsoft.com/office/drawing/2014/main" id="{4CCDC7FA-8BD7-96E2-042E-6F9EF7940C4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18741" y="1918498"/>
            <a:ext cx="1419225" cy="5381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ownload Security Software for Windows, Mac, Android &amp; iOS | Avira Antivirus">
            <a:extLst>
              <a:ext uri="{FF2B5EF4-FFF2-40B4-BE49-F238E27FC236}">
                <a16:creationId xmlns:a16="http://schemas.microsoft.com/office/drawing/2014/main" id="{CAFB58AC-A64F-30F8-6571-1FD1668DAD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6100" y="1968426"/>
            <a:ext cx="1367270" cy="4382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lueVine Logos &amp; Brand Assets | Brandfetch">
            <a:extLst>
              <a:ext uri="{FF2B5EF4-FFF2-40B4-BE49-F238E27FC236}">
                <a16:creationId xmlns:a16="http://schemas.microsoft.com/office/drawing/2014/main" id="{EB46AA05-3902-9D18-1FD9-0804B90754A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073930" y="2010819"/>
            <a:ext cx="1919564" cy="3534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 Maker | Create Free Logos in Minutes | Canva">
            <a:extLst>
              <a:ext uri="{FF2B5EF4-FFF2-40B4-BE49-F238E27FC236}">
                <a16:creationId xmlns:a16="http://schemas.microsoft.com/office/drawing/2014/main" id="{338C5303-D4A6-6558-AED7-E4526A92470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146028" y="1918498"/>
            <a:ext cx="1679310" cy="5381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D4FA86-B5A1-C808-09B0-F8122DBD9153}"/>
              </a:ext>
            </a:extLst>
          </p:cNvPr>
          <p:cNvSpPr txBox="1"/>
          <p:nvPr/>
        </p:nvSpPr>
        <p:spPr>
          <a:xfrm>
            <a:off x="819145" y="3488020"/>
            <a:ext cx="1299882"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Clear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562AF9C9-4E87-6BC6-4E16-AD4FF0314F17}"/>
              </a:ext>
            </a:extLst>
          </p:cNvPr>
          <p:cNvSpPr txBox="1"/>
          <p:nvPr/>
        </p:nvSpPr>
        <p:spPr>
          <a:xfrm>
            <a:off x="2222037" y="3838904"/>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Expensify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(Expense Management)</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23F46922-4772-0CFD-14E5-41AC4E235AFB}"/>
              </a:ext>
            </a:extLst>
          </p:cNvPr>
          <p:cNvSpPr txBox="1"/>
          <p:nvPr/>
        </p:nvSpPr>
        <p:spPr>
          <a:xfrm>
            <a:off x="4295601" y="3576854"/>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EY-Parthenon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(Consulting)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3D125573-BA77-719A-2257-9DF502C19343}"/>
              </a:ext>
            </a:extLst>
          </p:cNvPr>
          <p:cNvSpPr txBox="1"/>
          <p:nvPr/>
        </p:nvSpPr>
        <p:spPr>
          <a:xfrm>
            <a:off x="6757289" y="3741181"/>
            <a:ext cx="112395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Fiverr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4CA6A9CD-C976-F784-86F8-FFFF6657F878}"/>
              </a:ext>
            </a:extLst>
          </p:cNvPr>
          <p:cNvSpPr txBox="1"/>
          <p:nvPr/>
        </p:nvSpPr>
        <p:spPr>
          <a:xfrm>
            <a:off x="8378517" y="3693987"/>
            <a:ext cx="15621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Kabbage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(Banking/Finance)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52D401C-1BD7-113E-CB60-BC67D0C0F741}"/>
              </a:ext>
            </a:extLst>
          </p:cNvPr>
          <p:cNvSpPr txBox="1"/>
          <p:nvPr/>
        </p:nvSpPr>
        <p:spPr>
          <a:xfrm>
            <a:off x="10405673" y="3682785"/>
            <a:ext cx="1257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Kajabi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26" name="Picture 25">
            <a:extLst>
              <a:ext uri="{FF2B5EF4-FFF2-40B4-BE49-F238E27FC236}">
                <a16:creationId xmlns:a16="http://schemas.microsoft.com/office/drawing/2014/main" id="{E9DF726B-7C9E-91D7-5ACE-6BB2B70B5EA6}"/>
              </a:ext>
            </a:extLst>
          </p:cNvPr>
          <p:cNvPicPr>
            <a:picLocks noChangeAspect="1"/>
          </p:cNvPicPr>
          <p:nvPr/>
        </p:nvPicPr>
        <p:blipFill>
          <a:blip r:embed="rId8"/>
          <a:stretch>
            <a:fillRect/>
          </a:stretch>
        </p:blipFill>
        <p:spPr>
          <a:xfrm>
            <a:off x="377840" y="3071631"/>
            <a:ext cx="1739681" cy="470479"/>
          </a:xfrm>
          <a:prstGeom prst="rect">
            <a:avLst/>
          </a:prstGeom>
        </p:spPr>
      </p:pic>
      <p:pic>
        <p:nvPicPr>
          <p:cNvPr id="27" name="Picture 16" descr="Download Expensify-24 - Expensify Logo PNG Image with No Background -  PNGkey.com">
            <a:extLst>
              <a:ext uri="{FF2B5EF4-FFF2-40B4-BE49-F238E27FC236}">
                <a16:creationId xmlns:a16="http://schemas.microsoft.com/office/drawing/2014/main" id="{85E1D02F-07C9-19C3-C349-35FF6589ADB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718272" y="3131925"/>
            <a:ext cx="1026830" cy="7195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EY-Parthenon - Wikiwand">
            <a:extLst>
              <a:ext uri="{FF2B5EF4-FFF2-40B4-BE49-F238E27FC236}">
                <a16:creationId xmlns:a16="http://schemas.microsoft.com/office/drawing/2014/main" id="{73474908-DFF5-855B-39EE-4F01085B74B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83656" y="3003407"/>
            <a:ext cx="1643190" cy="5303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Fiverr logo and symbol, meaning, history, PNG">
            <a:extLst>
              <a:ext uri="{FF2B5EF4-FFF2-40B4-BE49-F238E27FC236}">
                <a16:creationId xmlns:a16="http://schemas.microsoft.com/office/drawing/2014/main" id="{42245EF7-0A4E-7C72-CAEE-14B1460FD80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547395" y="2998709"/>
            <a:ext cx="1543739" cy="868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1027B0ED-E057-EF76-15E1-B9FD568A6074}"/>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20714" t="23056" r="19844" b="30696"/>
          <a:stretch/>
        </p:blipFill>
        <p:spPr bwMode="auto">
          <a:xfrm>
            <a:off x="8513028" y="3008417"/>
            <a:ext cx="1293079" cy="754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Kajabi Pricing [Jun 2022]: Is It Overrated?">
            <a:extLst>
              <a:ext uri="{FF2B5EF4-FFF2-40B4-BE49-F238E27FC236}">
                <a16:creationId xmlns:a16="http://schemas.microsoft.com/office/drawing/2014/main" id="{EA65B8AF-FE93-011F-2530-9E3B7B640C1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31265" y="3164035"/>
            <a:ext cx="1794073" cy="59802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65AA412-8B02-3000-70E9-BB5C3DFD5385}"/>
              </a:ext>
            </a:extLst>
          </p:cNvPr>
          <p:cNvSpPr txBox="1"/>
          <p:nvPr/>
        </p:nvSpPr>
        <p:spPr>
          <a:xfrm>
            <a:off x="51127" y="4726045"/>
            <a:ext cx="2470948"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Leviton Manufacturing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(Manufacturing)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4A410C7D-9351-CEF5-8CD3-180D878A0677}"/>
              </a:ext>
            </a:extLst>
          </p:cNvPr>
          <p:cNvSpPr txBox="1"/>
          <p:nvPr/>
        </p:nvSpPr>
        <p:spPr>
          <a:xfrm>
            <a:off x="2222037" y="4775356"/>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Loopnet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r>
              <a:rPr lang="en-US" sz="1050">
                <a:solidFill>
                  <a:srgbClr val="1F1A62"/>
                </a:solidFill>
                <a:latin typeface="Helvetica" panose="020B0403020202020204" pitchFamily="34" charset="0"/>
              </a:rPr>
              <a:t>Commercial Real Estate</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3F783DF-A9FF-B606-8DC3-71D123B3F8E7}"/>
              </a:ext>
            </a:extLst>
          </p:cNvPr>
          <p:cNvSpPr txBox="1"/>
          <p:nvPr/>
        </p:nvSpPr>
        <p:spPr>
          <a:xfrm>
            <a:off x="4051930" y="4649399"/>
            <a:ext cx="2429436"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Palo Alto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(Security)</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75EF6DF-15CC-327B-FE21-C370DB6B4869}"/>
              </a:ext>
            </a:extLst>
          </p:cNvPr>
          <p:cNvSpPr txBox="1"/>
          <p:nvPr/>
        </p:nvSpPr>
        <p:spPr>
          <a:xfrm>
            <a:off x="6335267" y="4909406"/>
            <a:ext cx="188595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Patriot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CF77EBA-31AB-FB34-011A-64147A765DAB}"/>
              </a:ext>
            </a:extLst>
          </p:cNvPr>
          <p:cNvSpPr txBox="1"/>
          <p:nvPr/>
        </p:nvSpPr>
        <p:spPr>
          <a:xfrm>
            <a:off x="8378517" y="4882360"/>
            <a:ext cx="15621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Paychex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(Payroll)</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FB7570B1-DC3C-55B6-48D8-C27C314E31E9}"/>
              </a:ext>
            </a:extLst>
          </p:cNvPr>
          <p:cNvSpPr txBox="1"/>
          <p:nvPr/>
        </p:nvSpPr>
        <p:spPr>
          <a:xfrm>
            <a:off x="10253273" y="4882360"/>
            <a:ext cx="15621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Peopleready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(Staffing)</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39" name="Picture 26" descr="Logo Image Files">
            <a:extLst>
              <a:ext uri="{FF2B5EF4-FFF2-40B4-BE49-F238E27FC236}">
                <a16:creationId xmlns:a16="http://schemas.microsoft.com/office/drawing/2014/main" id="{DEDD1065-D8C4-1458-DE6B-C16A4B7C180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54609" y="4145176"/>
            <a:ext cx="1577110" cy="5240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LoopNet.com Profile | Jim Mayfield – Island Business Brokers">
            <a:extLst>
              <a:ext uri="{FF2B5EF4-FFF2-40B4-BE49-F238E27FC236}">
                <a16:creationId xmlns:a16="http://schemas.microsoft.com/office/drawing/2014/main" id="{83270F88-02D6-343B-E189-15D25E352C7C}"/>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83251" y="4351873"/>
            <a:ext cx="2096873" cy="49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6603305A-CE0D-5BD2-7457-F257A4041F5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63594" y="4249946"/>
            <a:ext cx="1806108" cy="3280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Patriot Software Unveils New Logo and Brand - insightfulaccountant.com">
            <a:extLst>
              <a:ext uri="{FF2B5EF4-FFF2-40B4-BE49-F238E27FC236}">
                <a16:creationId xmlns:a16="http://schemas.microsoft.com/office/drawing/2014/main" id="{9824C105-DF7D-1281-77A2-D4F5A2ED17A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38003" y="4328480"/>
            <a:ext cx="1880479" cy="5986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a:extLst>
              <a:ext uri="{FF2B5EF4-FFF2-40B4-BE49-F238E27FC236}">
                <a16:creationId xmlns:a16="http://schemas.microsoft.com/office/drawing/2014/main" id="{C26B83A9-49BA-35CD-55E0-6B99B5C1901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77442" y="4520592"/>
            <a:ext cx="1564251" cy="2578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6" descr="Your Industrial Staffing Agency | PeopleReady">
            <a:extLst>
              <a:ext uri="{FF2B5EF4-FFF2-40B4-BE49-F238E27FC236}">
                <a16:creationId xmlns:a16="http://schemas.microsoft.com/office/drawing/2014/main" id="{1F5D074E-D18E-DEC4-CC2F-960E48E0E62F}"/>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l="9437" t="32115" r="8751" b="31893"/>
          <a:stretch/>
        </p:blipFill>
        <p:spPr bwMode="auto">
          <a:xfrm>
            <a:off x="10149527" y="4440012"/>
            <a:ext cx="1769593" cy="4111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3CF3416-4F54-BF30-2B77-6230450AE920}"/>
              </a:ext>
            </a:extLst>
          </p:cNvPr>
          <p:cNvSpPr txBox="1"/>
          <p:nvPr/>
        </p:nvSpPr>
        <p:spPr>
          <a:xfrm>
            <a:off x="434613" y="5799551"/>
            <a:ext cx="1562099"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ServiceNow</a:t>
            </a:r>
          </a:p>
          <a:p>
            <a:pPr algn="ct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lang="en-US" sz="1200" b="1">
              <a:solidFill>
                <a:srgbClr val="1F1A62"/>
              </a:solidFill>
              <a:latin typeface="Helvetica" panose="020B0403020202020204" pitchFamily="34" charset="0"/>
            </a:endParaRPr>
          </a:p>
        </p:txBody>
      </p:sp>
      <p:sp>
        <p:nvSpPr>
          <p:cNvPr id="46" name="TextBox 45">
            <a:extLst>
              <a:ext uri="{FF2B5EF4-FFF2-40B4-BE49-F238E27FC236}">
                <a16:creationId xmlns:a16="http://schemas.microsoft.com/office/drawing/2014/main" id="{4D9E2A8E-7C6D-4860-F3E8-D0C979CD69FA}"/>
              </a:ext>
            </a:extLst>
          </p:cNvPr>
          <p:cNvSpPr txBox="1"/>
          <p:nvPr/>
        </p:nvSpPr>
        <p:spPr>
          <a:xfrm>
            <a:off x="1768274" y="6075469"/>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Smartsheet</a:t>
            </a:r>
          </a:p>
          <a:p>
            <a:pPr algn="ct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lang="en-US" sz="1200" b="1">
              <a:solidFill>
                <a:srgbClr val="1F1A62"/>
              </a:solidFill>
              <a:latin typeface="Helvetica" panose="020B0403020202020204" pitchFamily="34" charset="0"/>
            </a:endParaRPr>
          </a:p>
        </p:txBody>
      </p:sp>
      <p:sp>
        <p:nvSpPr>
          <p:cNvPr id="47" name="TextBox 46">
            <a:extLst>
              <a:ext uri="{FF2B5EF4-FFF2-40B4-BE49-F238E27FC236}">
                <a16:creationId xmlns:a16="http://schemas.microsoft.com/office/drawing/2014/main" id="{6F3D4CCE-A495-C500-9321-36F9E2094F6A}"/>
              </a:ext>
            </a:extLst>
          </p:cNvPr>
          <p:cNvSpPr txBox="1"/>
          <p:nvPr/>
        </p:nvSpPr>
        <p:spPr>
          <a:xfrm>
            <a:off x="3587143" y="5919293"/>
            <a:ext cx="2019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Ten-X Realtors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 Real Estate)</a:t>
            </a:r>
            <a:endParaRPr kumimoji="0" lang="en-US" sz="105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F6D7A07A-BA63-229F-6D50-94EC29102C1C}"/>
              </a:ext>
            </a:extLst>
          </p:cNvPr>
          <p:cNvSpPr txBox="1"/>
          <p:nvPr/>
        </p:nvSpPr>
        <p:spPr>
          <a:xfrm>
            <a:off x="5523955" y="5783269"/>
            <a:ext cx="1562098"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Twilio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(Communications)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50FDE736-0D6D-BBD0-585E-66A2F35F37D9}"/>
              </a:ext>
            </a:extLst>
          </p:cNvPr>
          <p:cNvSpPr txBox="1"/>
          <p:nvPr/>
        </p:nvSpPr>
        <p:spPr>
          <a:xfrm>
            <a:off x="7134974" y="5939614"/>
            <a:ext cx="15621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Upwork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(Freelancing)</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3BF99716-CB66-625F-297E-A82589DB1982}"/>
              </a:ext>
            </a:extLst>
          </p:cNvPr>
          <p:cNvSpPr txBox="1"/>
          <p:nvPr/>
        </p:nvSpPr>
        <p:spPr>
          <a:xfrm>
            <a:off x="10410172" y="5859667"/>
            <a:ext cx="15621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Workhuman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(Human Resources)</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8FAD01F-4F17-27DC-280F-69BD0B3E83DC}"/>
              </a:ext>
            </a:extLst>
          </p:cNvPr>
          <p:cNvSpPr txBox="1"/>
          <p:nvPr/>
        </p:nvSpPr>
        <p:spPr>
          <a:xfrm>
            <a:off x="8785955" y="5932103"/>
            <a:ext cx="1257300" cy="446276"/>
          </a:xfrm>
          <a:prstGeom prst="rect">
            <a:avLst/>
          </a:prstGeom>
          <a:noFill/>
        </p:spPr>
        <p:txBody>
          <a:bodyPr wrap="square">
            <a:spAutoFit/>
          </a:bodyPr>
          <a:lstStyle/>
          <a:p>
            <a:pPr algn="ctr"/>
            <a:r>
              <a:rPr lang="en-US" sz="1200" b="1">
                <a:solidFill>
                  <a:srgbClr val="1F1A62"/>
                </a:solidFill>
                <a:latin typeface="Helvetica" panose="020B0403020202020204" pitchFamily="34" charset="0"/>
              </a:rPr>
              <a:t>Webflow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(Software)</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52" name="Picture 38" descr="ServiceNow Logo and symbol, meaning, history, PNG">
            <a:extLst>
              <a:ext uri="{FF2B5EF4-FFF2-40B4-BE49-F238E27FC236}">
                <a16:creationId xmlns:a16="http://schemas.microsoft.com/office/drawing/2014/main" id="{7516A6AC-39FD-0A15-7B26-F15D71434DA2}"/>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t="38203" b="35227"/>
          <a:stretch/>
        </p:blipFill>
        <p:spPr bwMode="auto">
          <a:xfrm>
            <a:off x="376342" y="5519914"/>
            <a:ext cx="1678641" cy="2805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Modern Project &amp; Work Management Platform | Smartsheet">
            <a:extLst>
              <a:ext uri="{FF2B5EF4-FFF2-40B4-BE49-F238E27FC236}">
                <a16:creationId xmlns:a16="http://schemas.microsoft.com/office/drawing/2014/main" id="{DED39DFD-B27C-5BB5-60D8-1880FE8CCEC3}"/>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l="6191" t="20431" r="5555" b="15906"/>
          <a:stretch/>
        </p:blipFill>
        <p:spPr bwMode="auto">
          <a:xfrm>
            <a:off x="2311020" y="5397359"/>
            <a:ext cx="960783" cy="6930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Ten-X Commercial Real Estate">
            <a:extLst>
              <a:ext uri="{FF2B5EF4-FFF2-40B4-BE49-F238E27FC236}">
                <a16:creationId xmlns:a16="http://schemas.microsoft.com/office/drawing/2014/main" id="{EB5EA1A1-7C09-FA15-6D58-CA38CB6CC64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717430" y="5374451"/>
            <a:ext cx="1722692" cy="5180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F9DD029-EF4B-FDCA-F06C-BB2987AF4455}"/>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44876" y="5416655"/>
            <a:ext cx="1320256" cy="3960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PNG vs JPG: which format is better for your website?">
            <a:extLst>
              <a:ext uri="{FF2B5EF4-FFF2-40B4-BE49-F238E27FC236}">
                <a16:creationId xmlns:a16="http://schemas.microsoft.com/office/drawing/2014/main" id="{3F11BE37-C8E5-8D89-33DE-0F6371858B8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848438" y="5553355"/>
            <a:ext cx="1447461" cy="3649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pwork | The World's Work Marketplace">
            <a:extLst>
              <a:ext uri="{FF2B5EF4-FFF2-40B4-BE49-F238E27FC236}">
                <a16:creationId xmlns:a16="http://schemas.microsoft.com/office/drawing/2014/main" id="{6E1AF336-74BA-024D-4445-97E2D4A5DB6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189571" y="5541807"/>
            <a:ext cx="1539229" cy="41507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areful with your branding - Refinery Lab">
            <a:extLst>
              <a:ext uri="{FF2B5EF4-FFF2-40B4-BE49-F238E27FC236}">
                <a16:creationId xmlns:a16="http://schemas.microsoft.com/office/drawing/2014/main" id="{955EF7E1-9AD2-5D90-7030-4B9E09549D4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0481468" y="5457274"/>
            <a:ext cx="1496311" cy="487797"/>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8ED2097-56F9-F0E3-9AB5-8C7E70014459}"/>
              </a:ext>
            </a:extLst>
          </p:cNvPr>
          <p:cNvSpPr/>
          <p:nvPr/>
        </p:nvSpPr>
        <p:spPr>
          <a:xfrm>
            <a:off x="222197" y="252458"/>
            <a:ext cx="118720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Our analysis includes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25 B2B advertisers,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across 14 categories, that recently launched their first TV campaign in the last four years</a:t>
            </a:r>
          </a:p>
        </p:txBody>
      </p:sp>
      <p:sp>
        <p:nvSpPr>
          <p:cNvPr id="60" name="Rectangle 59">
            <a:extLst>
              <a:ext uri="{FF2B5EF4-FFF2-40B4-BE49-F238E27FC236}">
                <a16:creationId xmlns:a16="http://schemas.microsoft.com/office/drawing/2014/main" id="{7A914A36-DC40-A89C-6278-53BE6DAE2F3A}"/>
              </a:ext>
            </a:extLst>
          </p:cNvPr>
          <p:cNvSpPr/>
          <p:nvPr/>
        </p:nvSpPr>
        <p:spPr>
          <a:xfrm>
            <a:off x="118618" y="1141641"/>
            <a:ext cx="11738129" cy="523220"/>
          </a:xfrm>
          <a:prstGeom prst="rect">
            <a:avLst/>
          </a:prstGeom>
        </p:spPr>
        <p:txBody>
          <a:bodyPr wrap="square">
            <a:spAutoFit/>
          </a:bodyPr>
          <a:lstStyle/>
          <a:p>
            <a:pPr marL="285750" lvl="0" indent="-285750">
              <a:buBlip>
                <a:blip r:embed="rId27"/>
              </a:buBlip>
              <a:defRPr/>
            </a:pPr>
            <a:r>
              <a:rPr lang="en-US" sz="1400" dirty="0">
                <a:solidFill>
                  <a:srgbClr val="1F1A62"/>
                </a:solidFill>
                <a:latin typeface="Helvetica" pitchFamily="2" charset="0"/>
              </a:rPr>
              <a:t>The </a:t>
            </a:r>
            <a:r>
              <a:rPr lang="en-US" sz="1400" dirty="0">
                <a:solidFill>
                  <a:srgbClr val="ED3C8D"/>
                </a:solidFill>
                <a:latin typeface="Helvetica" pitchFamily="2" charset="0"/>
              </a:rPr>
              <a:t>14 categories </a:t>
            </a:r>
            <a:r>
              <a:rPr lang="en-US" sz="1400" dirty="0">
                <a:solidFill>
                  <a:srgbClr val="1F1A62"/>
                </a:solidFill>
                <a:latin typeface="Helvetica" pitchFamily="2" charset="0"/>
              </a:rPr>
              <a:t>include banking/finance, commercial real estate, consulting, expense management, security, software, staffing and more with the analysis time period spanning between April ’18 – April ‘22</a:t>
            </a:r>
            <a:endParaRPr kumimoji="0" lang="en-US" sz="14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62" name="Picture 61">
            <a:extLst>
              <a:ext uri="{FF2B5EF4-FFF2-40B4-BE49-F238E27FC236}">
                <a16:creationId xmlns:a16="http://schemas.microsoft.com/office/drawing/2014/main" id="{C9CF0B59-6F18-4293-489E-11996FC2E5EA}"/>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3" name="Slide Number Placeholder 5">
            <a:extLst>
              <a:ext uri="{FF2B5EF4-FFF2-40B4-BE49-F238E27FC236}">
                <a16:creationId xmlns:a16="http://schemas.microsoft.com/office/drawing/2014/main" id="{AEDD5F64-18C4-208F-F2BB-D8BE83B6928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4" name="Rectangle 63">
            <a:extLst>
              <a:ext uri="{FF2B5EF4-FFF2-40B4-BE49-F238E27FC236}">
                <a16:creationId xmlns:a16="http://schemas.microsoft.com/office/drawing/2014/main" id="{4C730DA7-03EA-CF9C-54D3-2387A6CBC5B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385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sp>
        <p:nvSpPr>
          <p:cNvPr id="7" name="TextBox 6">
            <a:extLst>
              <a:ext uri="{FF2B5EF4-FFF2-40B4-BE49-F238E27FC236}">
                <a16:creationId xmlns:a16="http://schemas.microsoft.com/office/drawing/2014/main" id="{EDF550BE-C877-6A88-8FB7-0BFC7C4DE20F}"/>
              </a:ext>
            </a:extLst>
          </p:cNvPr>
          <p:cNvSpPr txBox="1"/>
          <p:nvPr/>
        </p:nvSpPr>
        <p:spPr>
          <a:xfrm>
            <a:off x="236166" y="3025517"/>
            <a:ext cx="791561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Most of these B2B brands have a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strong digital component to their business</a:t>
            </a: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 which increases their product availability and creates more opportunities to use TV as a driver for growth </a:t>
            </a:r>
          </a:p>
        </p:txBody>
      </p:sp>
      <p:pic>
        <p:nvPicPr>
          <p:cNvPr id="11" name="Picture 10">
            <a:extLst>
              <a:ext uri="{FF2B5EF4-FFF2-40B4-BE49-F238E27FC236}">
                <a16:creationId xmlns:a16="http://schemas.microsoft.com/office/drawing/2014/main" id="{E1C01F57-C140-A334-23CA-30ED2FE61F4E}"/>
              </a:ext>
            </a:extLst>
          </p:cNvPr>
          <p:cNvPicPr>
            <a:picLocks noChangeAspect="1"/>
          </p:cNvPicPr>
          <p:nvPr/>
        </p:nvPicPr>
        <p:blipFill>
          <a:blip r:embed="rId4"/>
          <a:stretch>
            <a:fillRect/>
          </a:stretch>
        </p:blipFill>
        <p:spPr>
          <a:xfrm>
            <a:off x="9965823" y="5449662"/>
            <a:ext cx="2140832" cy="1367254"/>
          </a:xfrm>
          <a:prstGeom prst="rect">
            <a:avLst/>
          </a:prstGeom>
        </p:spPr>
      </p:pic>
    </p:spTree>
    <p:extLst>
      <p:ext uri="{BB962C8B-B14F-4D97-AF65-F5344CB8AC3E}">
        <p14:creationId xmlns:p14="http://schemas.microsoft.com/office/powerpoint/2010/main" val="901560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D7CF8EF-039F-4A51-21FA-D8BA494ADEED}"/>
              </a:ext>
            </a:extLst>
          </p:cNvPr>
          <p:cNvSpPr txBox="1"/>
          <p:nvPr/>
        </p:nvSpPr>
        <p:spPr>
          <a:xfrm>
            <a:off x="526244" y="6318425"/>
            <a:ext cx="113222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858EDC89-0E10-177B-961A-C2BB9A4370EE}"/>
              </a:ext>
            </a:extLst>
          </p:cNvPr>
          <p:cNvSpPr/>
          <p:nvPr/>
        </p:nvSpPr>
        <p:spPr>
          <a:xfrm>
            <a:off x="148021" y="240513"/>
            <a:ext cx="1195318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B2B brands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promoting their online capabilities,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which enables greater </a:t>
            </a:r>
            <a:r>
              <a:rPr lang="en-US" sz="2600" b="1">
                <a:solidFill>
                  <a:srgbClr val="1B1464"/>
                </a:solidFill>
                <a:latin typeface="Helvetica" pitchFamily="2" charset="0"/>
              </a:rPr>
              <a:t>accessibility and flexibility to meet customer needs,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by showcasing either their URL or digital platform within their advertising</a:t>
            </a:r>
          </a:p>
        </p:txBody>
      </p:sp>
      <p:sp>
        <p:nvSpPr>
          <p:cNvPr id="2" name="Rectangle 1">
            <a:extLst>
              <a:ext uri="{FF2B5EF4-FFF2-40B4-BE49-F238E27FC236}">
                <a16:creationId xmlns:a16="http://schemas.microsoft.com/office/drawing/2014/main" id="{37ABDA8D-FCFA-5275-8930-50509482F3BD}"/>
              </a:ext>
            </a:extLst>
          </p:cNvPr>
          <p:cNvSpPr/>
          <p:nvPr/>
        </p:nvSpPr>
        <p:spPr>
          <a:xfrm>
            <a:off x="148021" y="2142615"/>
            <a:ext cx="11837838" cy="4163432"/>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D10E82C-A068-3775-4B86-0F47D68F5A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7376"/>
          <a:stretch/>
        </p:blipFill>
        <p:spPr>
          <a:xfrm>
            <a:off x="352308" y="2407003"/>
            <a:ext cx="2161707" cy="1126273"/>
          </a:xfrm>
          <a:prstGeom prst="rect">
            <a:avLst/>
          </a:prstGeom>
          <a:ln>
            <a:solidFill>
              <a:srgbClr val="1B1464"/>
            </a:solidFill>
          </a:ln>
        </p:spPr>
      </p:pic>
      <p:pic>
        <p:nvPicPr>
          <p:cNvPr id="17" name="Picture 16">
            <a:extLst>
              <a:ext uri="{FF2B5EF4-FFF2-40B4-BE49-F238E27FC236}">
                <a16:creationId xmlns:a16="http://schemas.microsoft.com/office/drawing/2014/main" id="{361B778F-D27D-59FE-A7E5-40BC2A2579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192" b="7678"/>
          <a:stretch/>
        </p:blipFill>
        <p:spPr>
          <a:xfrm>
            <a:off x="7270966" y="5261495"/>
            <a:ext cx="2161415" cy="824438"/>
          </a:xfrm>
          <a:prstGeom prst="rect">
            <a:avLst/>
          </a:prstGeom>
          <a:ln>
            <a:solidFill>
              <a:srgbClr val="1B1464"/>
            </a:solidFill>
          </a:ln>
        </p:spPr>
      </p:pic>
      <p:pic>
        <p:nvPicPr>
          <p:cNvPr id="18" name="Picture 17">
            <a:extLst>
              <a:ext uri="{FF2B5EF4-FFF2-40B4-BE49-F238E27FC236}">
                <a16:creationId xmlns:a16="http://schemas.microsoft.com/office/drawing/2014/main" id="{724102E3-9154-C1BC-25C2-9782C33D53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369"/>
          <a:stretch/>
        </p:blipFill>
        <p:spPr>
          <a:xfrm>
            <a:off x="352308" y="4971734"/>
            <a:ext cx="2161707" cy="1114199"/>
          </a:xfrm>
          <a:prstGeom prst="rect">
            <a:avLst/>
          </a:prstGeom>
          <a:ln>
            <a:solidFill>
              <a:srgbClr val="1B1464"/>
            </a:solidFill>
          </a:ln>
        </p:spPr>
      </p:pic>
      <p:pic>
        <p:nvPicPr>
          <p:cNvPr id="19" name="Picture 18">
            <a:extLst>
              <a:ext uri="{FF2B5EF4-FFF2-40B4-BE49-F238E27FC236}">
                <a16:creationId xmlns:a16="http://schemas.microsoft.com/office/drawing/2014/main" id="{0D32F376-F3FF-10F5-E338-71ED769A83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2321" b="10353"/>
          <a:stretch/>
        </p:blipFill>
        <p:spPr>
          <a:xfrm>
            <a:off x="2675869" y="3582319"/>
            <a:ext cx="2161707" cy="818642"/>
          </a:xfrm>
          <a:prstGeom prst="rect">
            <a:avLst/>
          </a:prstGeom>
          <a:ln>
            <a:solidFill>
              <a:srgbClr val="1B1464"/>
            </a:solidFill>
          </a:ln>
        </p:spPr>
      </p:pic>
      <p:pic>
        <p:nvPicPr>
          <p:cNvPr id="22" name="Picture 21">
            <a:extLst>
              <a:ext uri="{FF2B5EF4-FFF2-40B4-BE49-F238E27FC236}">
                <a16:creationId xmlns:a16="http://schemas.microsoft.com/office/drawing/2014/main" id="{A4473B24-ACD0-070B-8617-1EDFEB4013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2025" b="7678"/>
          <a:stretch/>
        </p:blipFill>
        <p:spPr>
          <a:xfrm>
            <a:off x="2675869" y="4488985"/>
            <a:ext cx="2161707" cy="733193"/>
          </a:xfrm>
          <a:prstGeom prst="rect">
            <a:avLst/>
          </a:prstGeom>
          <a:ln>
            <a:solidFill>
              <a:srgbClr val="1B1464"/>
            </a:solidFill>
          </a:ln>
        </p:spPr>
      </p:pic>
      <p:pic>
        <p:nvPicPr>
          <p:cNvPr id="23" name="Picture 22">
            <a:extLst>
              <a:ext uri="{FF2B5EF4-FFF2-40B4-BE49-F238E27FC236}">
                <a16:creationId xmlns:a16="http://schemas.microsoft.com/office/drawing/2014/main" id="{7A68F3D2-FA50-80D8-CB75-FD6327CC3AB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27636" b="19858"/>
          <a:stretch/>
        </p:blipFill>
        <p:spPr>
          <a:xfrm>
            <a:off x="7263053" y="4522671"/>
            <a:ext cx="2161707" cy="638444"/>
          </a:xfrm>
          <a:prstGeom prst="rect">
            <a:avLst/>
          </a:prstGeom>
          <a:ln>
            <a:solidFill>
              <a:srgbClr val="1B1464"/>
            </a:solidFill>
          </a:ln>
        </p:spPr>
      </p:pic>
      <p:pic>
        <p:nvPicPr>
          <p:cNvPr id="26" name="Picture 25">
            <a:extLst>
              <a:ext uri="{FF2B5EF4-FFF2-40B4-BE49-F238E27FC236}">
                <a16:creationId xmlns:a16="http://schemas.microsoft.com/office/drawing/2014/main" id="{663C2055-BD14-F4FD-32EA-643682AA6B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9220"/>
          <a:stretch/>
        </p:blipFill>
        <p:spPr>
          <a:xfrm>
            <a:off x="5002832" y="2407003"/>
            <a:ext cx="2088496" cy="1066466"/>
          </a:xfrm>
          <a:prstGeom prst="rect">
            <a:avLst/>
          </a:prstGeom>
          <a:ln>
            <a:solidFill>
              <a:srgbClr val="1B1464"/>
            </a:solidFill>
          </a:ln>
        </p:spPr>
      </p:pic>
      <p:pic>
        <p:nvPicPr>
          <p:cNvPr id="31" name="Picture 30">
            <a:extLst>
              <a:ext uri="{FF2B5EF4-FFF2-40B4-BE49-F238E27FC236}">
                <a16:creationId xmlns:a16="http://schemas.microsoft.com/office/drawing/2014/main" id="{F907A30D-3130-155B-81F5-72662793B8F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7678"/>
          <a:stretch/>
        </p:blipFill>
        <p:spPr>
          <a:xfrm>
            <a:off x="4981323" y="3661827"/>
            <a:ext cx="2088496" cy="1084583"/>
          </a:xfrm>
          <a:prstGeom prst="rect">
            <a:avLst/>
          </a:prstGeom>
          <a:ln>
            <a:solidFill>
              <a:srgbClr val="1B1464"/>
            </a:solidFill>
          </a:ln>
        </p:spPr>
      </p:pic>
      <p:pic>
        <p:nvPicPr>
          <p:cNvPr id="32" name="Picture 31">
            <a:extLst>
              <a:ext uri="{FF2B5EF4-FFF2-40B4-BE49-F238E27FC236}">
                <a16:creationId xmlns:a16="http://schemas.microsoft.com/office/drawing/2014/main" id="{D4D76289-C05C-C846-D90D-0D94445E8B5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14610"/>
          <a:stretch/>
        </p:blipFill>
        <p:spPr>
          <a:xfrm>
            <a:off x="4981323" y="5032798"/>
            <a:ext cx="2088496" cy="1053135"/>
          </a:xfrm>
          <a:prstGeom prst="rect">
            <a:avLst/>
          </a:prstGeom>
          <a:ln>
            <a:solidFill>
              <a:srgbClr val="1B1464"/>
            </a:solidFill>
          </a:ln>
        </p:spPr>
      </p:pic>
      <p:pic>
        <p:nvPicPr>
          <p:cNvPr id="37" name="Picture 36">
            <a:extLst>
              <a:ext uri="{FF2B5EF4-FFF2-40B4-BE49-F238E27FC236}">
                <a16:creationId xmlns:a16="http://schemas.microsoft.com/office/drawing/2014/main" id="{3CB3146E-DAFC-DB06-AC11-C09A7B3AEF4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9220"/>
          <a:stretch/>
        </p:blipFill>
        <p:spPr>
          <a:xfrm>
            <a:off x="7244947" y="2407003"/>
            <a:ext cx="2169328" cy="1126273"/>
          </a:xfrm>
          <a:prstGeom prst="rect">
            <a:avLst/>
          </a:prstGeom>
          <a:ln>
            <a:solidFill>
              <a:srgbClr val="1B1464"/>
            </a:solidFill>
          </a:ln>
        </p:spPr>
      </p:pic>
      <p:pic>
        <p:nvPicPr>
          <p:cNvPr id="38" name="Picture 37">
            <a:extLst>
              <a:ext uri="{FF2B5EF4-FFF2-40B4-BE49-F238E27FC236}">
                <a16:creationId xmlns:a16="http://schemas.microsoft.com/office/drawing/2014/main" id="{9E320C50-03B8-FF5A-ABB8-7B85846E61C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22978" b="9220"/>
          <a:stretch/>
        </p:blipFill>
        <p:spPr>
          <a:xfrm>
            <a:off x="7267323" y="3620218"/>
            <a:ext cx="2161707" cy="824439"/>
          </a:xfrm>
          <a:prstGeom prst="rect">
            <a:avLst/>
          </a:prstGeom>
          <a:ln>
            <a:solidFill>
              <a:srgbClr val="1B1464"/>
            </a:solidFill>
          </a:ln>
        </p:spPr>
      </p:pic>
      <p:pic>
        <p:nvPicPr>
          <p:cNvPr id="39" name="Picture 38">
            <a:extLst>
              <a:ext uri="{FF2B5EF4-FFF2-40B4-BE49-F238E27FC236}">
                <a16:creationId xmlns:a16="http://schemas.microsoft.com/office/drawing/2014/main" id="{CE091BD8-0E1F-AD27-EE2A-66EB54E815F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t="28213" b="11489"/>
          <a:stretch/>
        </p:blipFill>
        <p:spPr>
          <a:xfrm>
            <a:off x="2655278" y="5352739"/>
            <a:ext cx="2161707" cy="733194"/>
          </a:xfrm>
          <a:prstGeom prst="rect">
            <a:avLst/>
          </a:prstGeom>
          <a:ln>
            <a:solidFill>
              <a:srgbClr val="1B1464"/>
            </a:solidFill>
          </a:ln>
        </p:spPr>
      </p:pic>
      <p:pic>
        <p:nvPicPr>
          <p:cNvPr id="40" name="Picture 39">
            <a:extLst>
              <a:ext uri="{FF2B5EF4-FFF2-40B4-BE49-F238E27FC236}">
                <a16:creationId xmlns:a16="http://schemas.microsoft.com/office/drawing/2014/main" id="{64A75AD0-E2BE-EB4D-1151-DD54BCFB6D4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2842" b="9219"/>
          <a:stretch/>
        </p:blipFill>
        <p:spPr>
          <a:xfrm>
            <a:off x="9612300" y="2407003"/>
            <a:ext cx="2175770" cy="1076254"/>
          </a:xfrm>
          <a:prstGeom prst="rect">
            <a:avLst/>
          </a:prstGeom>
          <a:ln>
            <a:solidFill>
              <a:srgbClr val="1B1464"/>
            </a:solidFill>
          </a:ln>
        </p:spPr>
      </p:pic>
      <p:pic>
        <p:nvPicPr>
          <p:cNvPr id="41" name="Picture 40">
            <a:extLst>
              <a:ext uri="{FF2B5EF4-FFF2-40B4-BE49-F238E27FC236}">
                <a16:creationId xmlns:a16="http://schemas.microsoft.com/office/drawing/2014/main" id="{A4BD41E0-D15C-25ED-02D4-A074EBB0A74B}"/>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b="9220"/>
          <a:stretch/>
        </p:blipFill>
        <p:spPr>
          <a:xfrm>
            <a:off x="9612300" y="3681280"/>
            <a:ext cx="2175770" cy="1111032"/>
          </a:xfrm>
          <a:prstGeom prst="rect">
            <a:avLst/>
          </a:prstGeom>
          <a:ln>
            <a:solidFill>
              <a:srgbClr val="1B1464"/>
            </a:solidFill>
          </a:ln>
        </p:spPr>
      </p:pic>
      <p:pic>
        <p:nvPicPr>
          <p:cNvPr id="42" name="Picture 41">
            <a:extLst>
              <a:ext uri="{FF2B5EF4-FFF2-40B4-BE49-F238E27FC236}">
                <a16:creationId xmlns:a16="http://schemas.microsoft.com/office/drawing/2014/main" id="{5AE64FC6-D812-289D-6659-2239DB11037A}"/>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b="9220"/>
          <a:stretch/>
        </p:blipFill>
        <p:spPr>
          <a:xfrm>
            <a:off x="9631067" y="4984484"/>
            <a:ext cx="2157003" cy="1101449"/>
          </a:xfrm>
          <a:prstGeom prst="rect">
            <a:avLst/>
          </a:prstGeom>
          <a:ln>
            <a:solidFill>
              <a:srgbClr val="1B1464"/>
            </a:solidFill>
          </a:ln>
        </p:spPr>
      </p:pic>
      <p:pic>
        <p:nvPicPr>
          <p:cNvPr id="43" name="Picture 42">
            <a:extLst>
              <a:ext uri="{FF2B5EF4-FFF2-40B4-BE49-F238E27FC236}">
                <a16:creationId xmlns:a16="http://schemas.microsoft.com/office/drawing/2014/main" id="{8B9788E0-2EAE-0D3A-C2E5-0FFC7FAAC1E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b="9220"/>
          <a:stretch/>
        </p:blipFill>
        <p:spPr>
          <a:xfrm>
            <a:off x="352308" y="3679635"/>
            <a:ext cx="2161707" cy="1122508"/>
          </a:xfrm>
          <a:prstGeom prst="rect">
            <a:avLst/>
          </a:prstGeom>
          <a:ln>
            <a:solidFill>
              <a:srgbClr val="1B1464"/>
            </a:solidFill>
          </a:ln>
        </p:spPr>
      </p:pic>
      <p:pic>
        <p:nvPicPr>
          <p:cNvPr id="44" name="Picture 43">
            <a:extLst>
              <a:ext uri="{FF2B5EF4-FFF2-40B4-BE49-F238E27FC236}">
                <a16:creationId xmlns:a16="http://schemas.microsoft.com/office/drawing/2014/main" id="{76D410D3-C097-0EE5-DFA4-4DEA0E9D2D24}"/>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b="9220"/>
          <a:stretch/>
        </p:blipFill>
        <p:spPr>
          <a:xfrm>
            <a:off x="2675869" y="2407003"/>
            <a:ext cx="2166906" cy="1066466"/>
          </a:xfrm>
          <a:prstGeom prst="rect">
            <a:avLst/>
          </a:prstGeom>
          <a:ln>
            <a:solidFill>
              <a:srgbClr val="1B1464"/>
            </a:solidFill>
          </a:ln>
        </p:spPr>
      </p:pic>
      <p:sp>
        <p:nvSpPr>
          <p:cNvPr id="3" name="TextBox 2">
            <a:extLst>
              <a:ext uri="{FF2B5EF4-FFF2-40B4-BE49-F238E27FC236}">
                <a16:creationId xmlns:a16="http://schemas.microsoft.com/office/drawing/2014/main" id="{FC4CCA84-4E61-BF81-2DAB-E912C06A2CD3}"/>
              </a:ext>
            </a:extLst>
          </p:cNvPr>
          <p:cNvSpPr txBox="1"/>
          <p:nvPr/>
        </p:nvSpPr>
        <p:spPr>
          <a:xfrm>
            <a:off x="-10759" y="1761837"/>
            <a:ext cx="122135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Examples of B2B creatives showcasing their URL or digital platforms</a:t>
            </a:r>
          </a:p>
        </p:txBody>
      </p:sp>
      <p:pic>
        <p:nvPicPr>
          <p:cNvPr id="9" name="Picture 8">
            <a:extLst>
              <a:ext uri="{FF2B5EF4-FFF2-40B4-BE49-F238E27FC236}">
                <a16:creationId xmlns:a16="http://schemas.microsoft.com/office/drawing/2014/main" id="{6B53E980-BA98-3356-E031-CA34791A4757}"/>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0D3AF376-8CD6-6E89-AE85-5BA1D09F738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9B3063C-C214-AE01-0DD4-AB79ACA5B9A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2217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77082-1C95-4557-AD56-7D573FC4BB3C}"/>
              </a:ext>
            </a:extLst>
          </p:cNvPr>
          <p:cNvSpPr/>
          <p:nvPr/>
        </p:nvSpPr>
        <p:spPr>
          <a:xfrm>
            <a:off x="0" y="1527942"/>
            <a:ext cx="12184233" cy="532551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DB10F00-06EB-4D55-B68D-54ABE94DD31E}"/>
              </a:ext>
            </a:extLst>
          </p:cNvPr>
          <p:cNvSpPr/>
          <p:nvPr/>
        </p:nvSpPr>
        <p:spPr>
          <a:xfrm>
            <a:off x="151435" y="200038"/>
            <a:ext cx="1204056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Although digital-driven, B2B executives credit their TV campaigns for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establishing their brands as a household name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and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market leader</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8" name="TextBox 37">
            <a:extLst>
              <a:ext uri="{FF2B5EF4-FFF2-40B4-BE49-F238E27FC236}">
                <a16:creationId xmlns:a16="http://schemas.microsoft.com/office/drawing/2014/main" id="{B0085A79-E9CE-4F2A-A78F-BAD202567D63}"/>
              </a:ext>
            </a:extLst>
          </p:cNvPr>
          <p:cNvSpPr txBox="1"/>
          <p:nvPr/>
        </p:nvSpPr>
        <p:spPr>
          <a:xfrm>
            <a:off x="1063132" y="5895780"/>
            <a:ext cx="46987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Cary Bainbridge, Chief Marketing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ABM</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(CleanLink, </a:t>
            </a: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ABM Launches First Ever National TV Commercial</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a:t>
            </a:r>
            <a:r>
              <a:rPr lang="en-US" sz="800" b="0">
                <a:solidFill>
                  <a:srgbClr val="002060"/>
                </a:solidFill>
              </a:rPr>
              <a:t>2</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/24/21)</a:t>
            </a:r>
          </a:p>
        </p:txBody>
      </p:sp>
      <p:sp>
        <p:nvSpPr>
          <p:cNvPr id="25" name="TextBox 24">
            <a:extLst>
              <a:ext uri="{FF2B5EF4-FFF2-40B4-BE49-F238E27FC236}">
                <a16:creationId xmlns:a16="http://schemas.microsoft.com/office/drawing/2014/main" id="{8208246E-5AD2-4104-9FEC-A7074B710AA9}"/>
              </a:ext>
            </a:extLst>
          </p:cNvPr>
          <p:cNvSpPr txBox="1"/>
          <p:nvPr/>
        </p:nvSpPr>
        <p:spPr>
          <a:xfrm>
            <a:off x="6662886" y="5911060"/>
            <a:ext cx="4361795"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Pamela Catlett, Chief Brand &amp; Strategy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CLEAR</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(BusinessWire, </a:t>
            </a:r>
            <a:r>
              <a:rPr kumimoji="0" lang="en-US" sz="8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CLEAR Launches First Nationwide Brand Campaign</a:t>
            </a: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10/9/2018)</a:t>
            </a:r>
          </a:p>
        </p:txBody>
      </p:sp>
      <p:sp>
        <p:nvSpPr>
          <p:cNvPr id="27" name="Speech Bubble: Rectangle 26">
            <a:extLst>
              <a:ext uri="{FF2B5EF4-FFF2-40B4-BE49-F238E27FC236}">
                <a16:creationId xmlns:a16="http://schemas.microsoft.com/office/drawing/2014/main" id="{9087A09A-ED21-4DEC-993B-DDC60B97CBBD}"/>
              </a:ext>
            </a:extLst>
          </p:cNvPr>
          <p:cNvSpPr/>
          <p:nvPr/>
        </p:nvSpPr>
        <p:spPr>
          <a:xfrm>
            <a:off x="1256579" y="1718384"/>
            <a:ext cx="4344570" cy="1348547"/>
          </a:xfrm>
          <a:prstGeom prst="wedgeRectCallout">
            <a:avLst>
              <a:gd name="adj1" fmla="val -9010"/>
              <a:gd name="adj2" fmla="val 6468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C3FC936F-5C31-4BF9-9153-8C2F86F4F804}"/>
              </a:ext>
            </a:extLst>
          </p:cNvPr>
          <p:cNvSpPr txBox="1"/>
          <p:nvPr/>
        </p:nvSpPr>
        <p:spPr>
          <a:xfrm>
            <a:off x="1527031" y="3267852"/>
            <a:ext cx="3803665" cy="492443"/>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Hannes Ciatti, Executive Creative Director of JohnXHannes </a:t>
            </a:r>
            <a:r>
              <a:rPr lang="en-US" sz="1000" b="1" kern="0">
                <a:solidFill>
                  <a:srgbClr val="1F1A62"/>
                </a:solidFill>
                <a:latin typeface="Helvetica Light" panose="020B0403020202020204"/>
                <a:ea typeface="Open Sans" panose="020B0606030504020204" pitchFamily="34" charset="0"/>
                <a:cs typeface="Open Sans" panose="020B0606030504020204" pitchFamily="34" charset="0"/>
              </a:rPr>
              <a:t>NY</a:t>
            </a:r>
            <a:endPar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(PRNewswire, </a:t>
            </a:r>
            <a:r>
              <a:rPr kumimoji="0" lang="en-US" sz="8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Expensify Teams Up with 2 Chainz and Adam Scott for World's First Music Video You Can Expense and Super Bowl Campaign, </a:t>
            </a: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1/24/2019)</a:t>
            </a:r>
            <a:endParaRPr kumimoji="0" lang="en-US" sz="6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5" name="Picture 6" descr="expensify-logo - Signature Analytics">
            <a:extLst>
              <a:ext uri="{FF2B5EF4-FFF2-40B4-BE49-F238E27FC236}">
                <a16:creationId xmlns:a16="http://schemas.microsoft.com/office/drawing/2014/main" id="{6882C8F1-2D9D-14D3-A632-14604F169A9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8672" t="29391" r="8672" b="23855"/>
          <a:stretch/>
        </p:blipFill>
        <p:spPr bwMode="auto">
          <a:xfrm>
            <a:off x="2648664" y="1800628"/>
            <a:ext cx="1560401" cy="23973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716F8D0-EEFA-4FE9-AD2F-6CF8E6F303F0}"/>
              </a:ext>
            </a:extLst>
          </p:cNvPr>
          <p:cNvSpPr txBox="1"/>
          <p:nvPr/>
        </p:nvSpPr>
        <p:spPr>
          <a:xfrm>
            <a:off x="6717137" y="3593996"/>
            <a:ext cx="4296337" cy="492443"/>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Duncan Bird, Vice President of Brand and Digital,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Fiverr</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Fiverr Unveils New Brand Campaign “It Starts Here”, Spotlights </a:t>
            </a:r>
            <a:b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br>
            <a:r>
              <a:rPr kumimoji="0" lang="en-US" sz="800" b="0" i="1"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Three Real Businesses on Their Path to Digital Transformation</a:t>
            </a: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 9/9/2020)</a:t>
            </a:r>
            <a:endParaRPr kumimoji="0" lang="en-US" sz="1000" b="1"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2F50F008-3F1C-933F-CAA2-47E8E6E19668}"/>
              </a:ext>
            </a:extLst>
          </p:cNvPr>
          <p:cNvSpPr txBox="1"/>
          <p:nvPr/>
        </p:nvSpPr>
        <p:spPr>
          <a:xfrm>
            <a:off x="1363276" y="2077029"/>
            <a:ext cx="4131176" cy="938719"/>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world's first music video you can expense</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is basically the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greatest and most fun product demonstration ever</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and even better with legendary "Expensivest" 2 Chainz.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We want everyone to experience Expensify</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so they can get back to what they truly set out to do.”</a:t>
            </a:r>
            <a:endPar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2" name="Speech Bubble: Rectangle 31">
            <a:extLst>
              <a:ext uri="{FF2B5EF4-FFF2-40B4-BE49-F238E27FC236}">
                <a16:creationId xmlns:a16="http://schemas.microsoft.com/office/drawing/2014/main" id="{14538FF5-2B9E-2635-8D68-E3CF38C66174}"/>
              </a:ext>
            </a:extLst>
          </p:cNvPr>
          <p:cNvSpPr/>
          <p:nvPr/>
        </p:nvSpPr>
        <p:spPr>
          <a:xfrm>
            <a:off x="6680111" y="4274854"/>
            <a:ext cx="4344570" cy="1348547"/>
          </a:xfrm>
          <a:prstGeom prst="wedgeRectCallout">
            <a:avLst>
              <a:gd name="adj1" fmla="val -6995"/>
              <a:gd name="adj2" fmla="val 6818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4995120-755C-0E3D-F5D7-741AB28483C9}"/>
              </a:ext>
            </a:extLst>
          </p:cNvPr>
          <p:cNvSpPr txBox="1"/>
          <p:nvPr/>
        </p:nvSpPr>
        <p:spPr>
          <a:xfrm>
            <a:off x="6786808" y="4614389"/>
            <a:ext cx="4131176" cy="938719"/>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“As we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expand the scope and reach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of CLEAR’s offerings, we’re excited about the potential of “You Get You Places” [campaign] and other investments we’re making in our brand, to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elevate awareness </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about the benefits of membership, </a:t>
            </a:r>
            <a:b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to </a:t>
            </a:r>
            <a:r>
              <a:rPr kumimoji="0" lang="en-US" sz="11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help establish CLEAR into a household name</a:t>
            </a:r>
            <a:r>
              <a:rPr kumimoji="0" lang="en-US" sz="11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pic>
        <p:nvPicPr>
          <p:cNvPr id="1028" name="Picture 4" descr="CLEAR - Terms and Conditions">
            <a:extLst>
              <a:ext uri="{FF2B5EF4-FFF2-40B4-BE49-F238E27FC236}">
                <a16:creationId xmlns:a16="http://schemas.microsoft.com/office/drawing/2014/main" id="{064D478C-84BC-C39E-687C-35C262D1E9D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296015" y="4349191"/>
            <a:ext cx="1112762" cy="303481"/>
          </a:xfrm>
          <a:prstGeom prst="rect">
            <a:avLst/>
          </a:prstGeom>
          <a:noFill/>
          <a:extLst>
            <a:ext uri="{909E8E84-426E-40DD-AFC4-6F175D3DCCD1}">
              <a14:hiddenFill xmlns:a14="http://schemas.microsoft.com/office/drawing/2010/main">
                <a:solidFill>
                  <a:srgbClr val="FFFFFF"/>
                </a:solidFill>
              </a14:hiddenFill>
            </a:ext>
          </a:extLst>
        </p:spPr>
      </p:pic>
      <p:sp>
        <p:nvSpPr>
          <p:cNvPr id="34" name="Speech Bubble: Rectangle 33">
            <a:extLst>
              <a:ext uri="{FF2B5EF4-FFF2-40B4-BE49-F238E27FC236}">
                <a16:creationId xmlns:a16="http://schemas.microsoft.com/office/drawing/2014/main" id="{81D3C5D3-D1E0-3B3E-4E99-743EAD6D095F}"/>
              </a:ext>
            </a:extLst>
          </p:cNvPr>
          <p:cNvSpPr/>
          <p:nvPr/>
        </p:nvSpPr>
        <p:spPr>
          <a:xfrm>
            <a:off x="1063131" y="3975776"/>
            <a:ext cx="4698749" cy="1724764"/>
          </a:xfrm>
          <a:prstGeom prst="wedgeRectCallout">
            <a:avLst>
              <a:gd name="adj1" fmla="val 5185"/>
              <a:gd name="adj2" fmla="val 61786"/>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5" name="Speech Bubble: Rectangle 34">
            <a:extLst>
              <a:ext uri="{FF2B5EF4-FFF2-40B4-BE49-F238E27FC236}">
                <a16:creationId xmlns:a16="http://schemas.microsoft.com/office/drawing/2014/main" id="{FBBC8188-6016-5C20-75EB-D43AB4717292}"/>
              </a:ext>
            </a:extLst>
          </p:cNvPr>
          <p:cNvSpPr/>
          <p:nvPr/>
        </p:nvSpPr>
        <p:spPr>
          <a:xfrm>
            <a:off x="6590853" y="1671537"/>
            <a:ext cx="4548904" cy="1724764"/>
          </a:xfrm>
          <a:prstGeom prst="wedgeRectCallout">
            <a:avLst>
              <a:gd name="adj1" fmla="val 7944"/>
              <a:gd name="adj2" fmla="val 64042"/>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503D490-6ED2-3EC8-AB1A-A46431C55343}"/>
              </a:ext>
            </a:extLst>
          </p:cNvPr>
          <p:cNvSpPr txBox="1"/>
          <p:nvPr/>
        </p:nvSpPr>
        <p:spPr>
          <a:xfrm>
            <a:off x="1178526" y="4346128"/>
            <a:ext cx="4467959" cy="1277273"/>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“This is </a:t>
            </a:r>
            <a:r>
              <a:rPr kumimoji="0" lang="en-US" sz="11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an important opportunity for ABM to raise our profile </a:t>
            </a: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continue to </a:t>
            </a:r>
            <a:r>
              <a:rPr kumimoji="0" lang="en-US" sz="11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position ourselves as a leader </a:t>
            </a: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with diverse capabilities to create healthier spaces. The spotlight on essential workers and essential services is here to stay and celebrated in this commercial and across our business. It is our hope that people will feel more confident in returning to the places and spaces they love when they recognize the ABM logo.”</a:t>
            </a:r>
          </a:p>
        </p:txBody>
      </p:sp>
      <p:sp>
        <p:nvSpPr>
          <p:cNvPr id="40" name="TextBox 39">
            <a:extLst>
              <a:ext uri="{FF2B5EF4-FFF2-40B4-BE49-F238E27FC236}">
                <a16:creationId xmlns:a16="http://schemas.microsoft.com/office/drawing/2014/main" id="{9A9C4021-4B9D-1D21-7153-B46956B6096B}"/>
              </a:ext>
            </a:extLst>
          </p:cNvPr>
          <p:cNvSpPr txBox="1"/>
          <p:nvPr/>
        </p:nvSpPr>
        <p:spPr>
          <a:xfrm>
            <a:off x="6631326" y="2022779"/>
            <a:ext cx="4467959" cy="1277273"/>
          </a:xfrm>
          <a:prstGeom prst="rect">
            <a:avLst/>
          </a:prstGeom>
          <a:noFill/>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“Fiverr has gone through some dramatic changes these past ten years and this brand </a:t>
            </a:r>
            <a:r>
              <a:rPr kumimoji="0" lang="en-US" sz="1100" u="none" strike="noStrike" kern="0" cap="none" spc="0" normalizeH="0" baseline="0" noProof="0">
                <a:ln>
                  <a:noFill/>
                </a:ln>
                <a:solidFill>
                  <a:srgbClr val="1B1464"/>
                </a:solidFill>
                <a:effectLst/>
                <a:uLnTx/>
                <a:uFillTx/>
                <a:latin typeface="Helvetica Light" panose="020B0403020202020204"/>
                <a:ea typeface="Open Sans" panose="020B0606030504020204" pitchFamily="34" charset="0"/>
                <a:cs typeface="Open Sans" panose="020B0606030504020204" pitchFamily="34" charset="0"/>
              </a:rPr>
              <a:t>evolution reflects the advancement and sophistication of the company wh</a:t>
            </a: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ile simultaneously </a:t>
            </a:r>
            <a:r>
              <a:rPr kumimoji="0" lang="en-US" sz="11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embodying its purpose of providing opportunities for anyone, anywhere, to build their business, brand or dreams</a:t>
            </a: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Every detail, down to the font sizes and intricate color palette, was examined and reviewed to ensure that this </a:t>
            </a:r>
            <a:r>
              <a:rPr kumimoji="0" lang="en-US" sz="1100" b="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shows the boldness of who we are as a company</a:t>
            </a:r>
            <a:r>
              <a:rPr kumimoji="0" lang="en-US" sz="1100" b="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335DE6DC-A44F-18D3-B6EB-986C0AD23D0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105820" y="4048122"/>
            <a:ext cx="613370" cy="338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iverr logo and symbol, meaning, history, PNG">
            <a:extLst>
              <a:ext uri="{FF2B5EF4-FFF2-40B4-BE49-F238E27FC236}">
                <a16:creationId xmlns:a16="http://schemas.microsoft.com/office/drawing/2014/main" id="{0F69BA45-063B-F03B-786D-B4A35B8FE94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20569" b="15310"/>
          <a:stretch/>
        </p:blipFill>
        <p:spPr bwMode="auto">
          <a:xfrm>
            <a:off x="8539352" y="1777441"/>
            <a:ext cx="651907" cy="254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13636E-A600-928D-2A7E-E19523A4EA8C}"/>
              </a:ext>
            </a:extLst>
          </p:cNvPr>
          <p:cNvSpPr/>
          <p:nvPr/>
        </p:nvSpPr>
        <p:spPr>
          <a:xfrm>
            <a:off x="240357" y="1168520"/>
            <a:ext cx="12040564"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Blip>
                <a:blip r:embed="rId7"/>
              </a:buBlip>
              <a:tabLst/>
              <a:defRPr/>
            </a:pPr>
            <a:r>
              <a:rPr lang="en-US" sz="1400">
                <a:solidFill>
                  <a:srgbClr val="ED3C8D"/>
                </a:solidFill>
                <a:latin typeface="Helvetica" pitchFamily="2" charset="0"/>
              </a:rPr>
              <a:t>86%</a:t>
            </a:r>
            <a:r>
              <a:rPr lang="en-US" sz="1400">
                <a:solidFill>
                  <a:srgbClr val="1F1A62"/>
                </a:solidFill>
                <a:latin typeface="Helvetica" pitchFamily="2" charset="0"/>
              </a:rPr>
              <a:t> of B2B brand marketing leaders say ‘</a:t>
            </a:r>
            <a:r>
              <a:rPr lang="en-US" sz="1400">
                <a:solidFill>
                  <a:srgbClr val="ED3C8D"/>
                </a:solidFill>
                <a:latin typeface="Helvetica" pitchFamily="2" charset="0"/>
              </a:rPr>
              <a:t>brand marketing’ is very high or high importance </a:t>
            </a:r>
            <a:r>
              <a:rPr lang="en-US" sz="1400">
                <a:solidFill>
                  <a:srgbClr val="1F1A62"/>
                </a:solidFill>
                <a:latin typeface="Helvetica" pitchFamily="2" charset="0"/>
              </a:rPr>
              <a:t>for their CEO and board</a:t>
            </a:r>
            <a:endParaRPr kumimoji="0" lang="en-US" sz="1400"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C96A5542-A71B-B682-545D-5D84982F4E86}"/>
              </a:ext>
            </a:extLst>
          </p:cNvPr>
          <p:cNvSpPr txBox="1"/>
          <p:nvPr/>
        </p:nvSpPr>
        <p:spPr>
          <a:xfrm>
            <a:off x="481665" y="632264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‘The State of B2B Brand Building 2022”, Base: 500 B2B senior marketing leaders, Question: How much importance is placed on brand marketing by your board and/or leadership team of your company?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1" name="Picture 10">
            <a:extLst>
              <a:ext uri="{FF2B5EF4-FFF2-40B4-BE49-F238E27FC236}">
                <a16:creationId xmlns:a16="http://schemas.microsoft.com/office/drawing/2014/main" id="{29BB09A7-6B59-6204-D467-B671D21F50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603F25DC-1412-CCB6-CD72-DB8C95D4D54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F1EA3914-3070-D647-A308-E7F9F890CE9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9918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5906" y="1"/>
            <a:ext cx="3116094" cy="1814496"/>
          </a:xfrm>
          <a:prstGeom prst="rect">
            <a:avLst/>
          </a:prstGeom>
        </p:spPr>
      </p:pic>
      <p:grpSp>
        <p:nvGrpSpPr>
          <p:cNvPr id="3" name="Group 2">
            <a:extLst>
              <a:ext uri="{FF2B5EF4-FFF2-40B4-BE49-F238E27FC236}">
                <a16:creationId xmlns:a16="http://schemas.microsoft.com/office/drawing/2014/main" id="{D25BF2AE-D5B3-B054-2242-F05CD7C7379D}"/>
              </a:ext>
            </a:extLst>
          </p:cNvPr>
          <p:cNvGrpSpPr/>
          <p:nvPr/>
        </p:nvGrpSpPr>
        <p:grpSpPr>
          <a:xfrm>
            <a:off x="1197422" y="1933304"/>
            <a:ext cx="9444738" cy="2725242"/>
            <a:chOff x="2726100" y="1659890"/>
            <a:chExt cx="8307794" cy="3297545"/>
          </a:xfrm>
        </p:grpSpPr>
        <p:sp>
          <p:nvSpPr>
            <p:cNvPr id="5" name="Speech Bubble: Rectangle 4">
              <a:extLst>
                <a:ext uri="{FF2B5EF4-FFF2-40B4-BE49-F238E27FC236}">
                  <a16:creationId xmlns:a16="http://schemas.microsoft.com/office/drawing/2014/main" id="{DCBE743C-B416-8F38-60C4-F559607EA049}"/>
                </a:ext>
              </a:extLst>
            </p:cNvPr>
            <p:cNvSpPr/>
            <p:nvPr/>
          </p:nvSpPr>
          <p:spPr>
            <a:xfrm>
              <a:off x="2726100" y="1659890"/>
              <a:ext cx="8307794" cy="3297545"/>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72BD5A-950C-9CDF-5A33-127BB285D37B}"/>
                </a:ext>
              </a:extLst>
            </p:cNvPr>
            <p:cNvSpPr/>
            <p:nvPr/>
          </p:nvSpPr>
          <p:spPr>
            <a:xfrm>
              <a:off x="2803140" y="1838004"/>
              <a:ext cx="8153715" cy="2945919"/>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“For a while, there was a lot of buzzworthy conversation about TV being a dying channel. The reality is that TV is anything but that.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It continues to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show up, deliver eyeballs </a:t>
              </a:r>
              <a:r>
                <a:rPr kumimoji="0" lang="en-US" sz="240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and</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 show interest</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a:t>
              </a:r>
              <a:b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b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found a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more engaged audience</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That coupled with what’s happening on the digital front with rising CPMs … in many cases we weighed out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higher efficiencies on TV</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7" name="Rectangle 6">
            <a:extLst>
              <a:ext uri="{FF2B5EF4-FFF2-40B4-BE49-F238E27FC236}">
                <a16:creationId xmlns:a16="http://schemas.microsoft.com/office/drawing/2014/main" id="{B851C311-263C-6571-5E42-6894332F5854}"/>
              </a:ext>
            </a:extLst>
          </p:cNvPr>
          <p:cNvSpPr/>
          <p:nvPr/>
        </p:nvSpPr>
        <p:spPr>
          <a:xfrm>
            <a:off x="2525247" y="5036711"/>
            <a:ext cx="7141503" cy="530915"/>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Orlando Baeza, Chief Marketing Officer, </a:t>
            </a:r>
            <a:r>
              <a:rPr kumimoji="0" lang="en-US" sz="1800" b="1" i="1"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Kajabi</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(Digiday, </a:t>
            </a:r>
            <a:r>
              <a:rPr kumimoji="0" lang="en-US" sz="1050" b="0" i="1"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‘We found a more engaged audience’: Why Kajabi is increasing its media spending on TV now</a:t>
            </a:r>
            <a:r>
              <a:rPr kumimoji="0" lang="en-US" sz="1050" b="0" i="0" u="none" strike="noStrike" kern="0" cap="none" spc="0" normalizeH="0" baseline="0" noProof="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 7/29/2021)</a:t>
            </a:r>
          </a:p>
        </p:txBody>
      </p:sp>
      <p:pic>
        <p:nvPicPr>
          <p:cNvPr id="8" name="Picture 10">
            <a:extLst>
              <a:ext uri="{FF2B5EF4-FFF2-40B4-BE49-F238E27FC236}">
                <a16:creationId xmlns:a16="http://schemas.microsoft.com/office/drawing/2014/main" id="{5BAF417A-519A-319B-28EE-98F60DCC120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2471" t="32439" r="12393" b="32685"/>
          <a:stretch/>
        </p:blipFill>
        <p:spPr bwMode="auto">
          <a:xfrm>
            <a:off x="4800281" y="1263182"/>
            <a:ext cx="2591437" cy="464384"/>
          </a:xfrm>
          <a:prstGeom prst="rect">
            <a:avLst/>
          </a:prstGeom>
          <a:solidFill>
            <a:schemeClr val="bg1"/>
          </a:solidFill>
        </p:spPr>
      </p:pic>
      <p:pic>
        <p:nvPicPr>
          <p:cNvPr id="10" name="Picture 9">
            <a:extLst>
              <a:ext uri="{FF2B5EF4-FFF2-40B4-BE49-F238E27FC236}">
                <a16:creationId xmlns:a16="http://schemas.microsoft.com/office/drawing/2014/main" id="{DBBA94A1-5079-EE86-B418-9E820630C9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2A4B073E-F5E4-EA2F-19AF-676DFA4E67F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6B800642-E91E-4DE2-8D8E-F16A631746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3152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sp>
        <p:nvSpPr>
          <p:cNvPr id="7" name="TextBox 6">
            <a:extLst>
              <a:ext uri="{FF2B5EF4-FFF2-40B4-BE49-F238E27FC236}">
                <a16:creationId xmlns:a16="http://schemas.microsoft.com/office/drawing/2014/main" id="{EDF550BE-C877-6A88-8FB7-0BFC7C4DE20F}"/>
              </a:ext>
            </a:extLst>
          </p:cNvPr>
          <p:cNvSpPr txBox="1"/>
          <p:nvPr/>
        </p:nvSpPr>
        <p:spPr>
          <a:xfrm>
            <a:off x="236167" y="3025517"/>
            <a:ext cx="86354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These new B2B TV advertisers launched with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fresh, dynamic creative messaging </a:t>
            </a: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that moved beyond most of the ‘traditional norms’ of what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to-business advertising was</a:t>
            </a:r>
          </a:p>
        </p:txBody>
      </p:sp>
      <p:pic>
        <p:nvPicPr>
          <p:cNvPr id="11" name="Picture 10">
            <a:extLst>
              <a:ext uri="{FF2B5EF4-FFF2-40B4-BE49-F238E27FC236}">
                <a16:creationId xmlns:a16="http://schemas.microsoft.com/office/drawing/2014/main" id="{9F67B511-2403-7D04-1F6B-04ADCC474C1D}"/>
              </a:ext>
            </a:extLst>
          </p:cNvPr>
          <p:cNvPicPr>
            <a:picLocks noChangeAspect="1"/>
          </p:cNvPicPr>
          <p:nvPr/>
        </p:nvPicPr>
        <p:blipFill>
          <a:blip r:embed="rId4"/>
          <a:stretch>
            <a:fillRect/>
          </a:stretch>
        </p:blipFill>
        <p:spPr>
          <a:xfrm>
            <a:off x="10011820" y="5449662"/>
            <a:ext cx="2126839" cy="1367254"/>
          </a:xfrm>
          <a:prstGeom prst="rect">
            <a:avLst/>
          </a:prstGeom>
        </p:spPr>
      </p:pic>
    </p:spTree>
    <p:extLst>
      <p:ext uri="{BB962C8B-B14F-4D97-AF65-F5344CB8AC3E}">
        <p14:creationId xmlns:p14="http://schemas.microsoft.com/office/powerpoint/2010/main" val="1944344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5E1BE0-9366-4EF9-B63B-83395A6E3F9B}"/>
              </a:ext>
            </a:extLst>
          </p:cNvPr>
          <p:cNvSpPr/>
          <p:nvPr/>
        </p:nvSpPr>
        <p:spPr>
          <a:xfrm>
            <a:off x="4401639" y="2187019"/>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Highlighting the value proposition of their product or service through </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strong visual branding</a:t>
            </a:r>
          </a:p>
        </p:txBody>
      </p:sp>
      <p:sp>
        <p:nvSpPr>
          <p:cNvPr id="19" name="Rectangle 18">
            <a:extLst>
              <a:ext uri="{FF2B5EF4-FFF2-40B4-BE49-F238E27FC236}">
                <a16:creationId xmlns:a16="http://schemas.microsoft.com/office/drawing/2014/main" id="{19DF1876-106C-4342-9C91-329825608BD1}"/>
              </a:ext>
            </a:extLst>
          </p:cNvPr>
          <p:cNvSpPr/>
          <p:nvPr/>
        </p:nvSpPr>
        <p:spPr>
          <a:xfrm>
            <a:off x="424206" y="2187019"/>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Utilizing the credibility </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premium video to establish themselves </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as a trusted brand </a:t>
            </a:r>
          </a:p>
        </p:txBody>
      </p:sp>
      <p:sp>
        <p:nvSpPr>
          <p:cNvPr id="20" name="Rectangle 19">
            <a:extLst>
              <a:ext uri="{FF2B5EF4-FFF2-40B4-BE49-F238E27FC236}">
                <a16:creationId xmlns:a16="http://schemas.microsoft.com/office/drawing/2014/main" id="{926B7E4D-37A7-4DBC-A415-9FF82F8965BD}"/>
              </a:ext>
            </a:extLst>
          </p:cNvPr>
          <p:cNvSpPr/>
          <p:nvPr/>
        </p:nvSpPr>
        <p:spPr>
          <a:xfrm>
            <a:off x="8368720" y="4249901"/>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Reflecting authentic representation by incorporating</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greater diversity &amp; inclusion</a:t>
            </a:r>
          </a:p>
        </p:txBody>
      </p:sp>
      <p:sp>
        <p:nvSpPr>
          <p:cNvPr id="22" name="Rectangle 21">
            <a:extLst>
              <a:ext uri="{FF2B5EF4-FFF2-40B4-BE49-F238E27FC236}">
                <a16:creationId xmlns:a16="http://schemas.microsoft.com/office/drawing/2014/main" id="{82792E10-A4B5-486F-8C97-04DAE8DB88E9}"/>
              </a:ext>
            </a:extLst>
          </p:cNvPr>
          <p:cNvSpPr/>
          <p:nvPr/>
        </p:nvSpPr>
        <p:spPr>
          <a:xfrm>
            <a:off x="4401639" y="4249901"/>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Leveraging celebrities </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with wide appeal</a:t>
            </a:r>
          </a:p>
        </p:txBody>
      </p:sp>
      <p:sp>
        <p:nvSpPr>
          <p:cNvPr id="24" name="Rectangle 23">
            <a:extLst>
              <a:ext uri="{FF2B5EF4-FFF2-40B4-BE49-F238E27FC236}">
                <a16:creationId xmlns:a16="http://schemas.microsoft.com/office/drawing/2014/main" id="{2E1658E4-4F96-49B9-BC7D-9FCAF340D378}"/>
              </a:ext>
            </a:extLst>
          </p:cNvPr>
          <p:cNvSpPr/>
          <p:nvPr/>
        </p:nvSpPr>
        <p:spPr>
          <a:xfrm>
            <a:off x="424206" y="4249901"/>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Becoming more approachable with lighthearted, humorous messaging</a:t>
            </a:r>
          </a:p>
        </p:txBody>
      </p:sp>
      <p:sp>
        <p:nvSpPr>
          <p:cNvPr id="26" name="Rectangle 25">
            <a:extLst>
              <a:ext uri="{FF2B5EF4-FFF2-40B4-BE49-F238E27FC236}">
                <a16:creationId xmlns:a16="http://schemas.microsoft.com/office/drawing/2014/main" id="{E0CE89BC-0E37-4088-AFDD-EF350453FB7D}"/>
              </a:ext>
            </a:extLst>
          </p:cNvPr>
          <p:cNvSpPr/>
          <p:nvPr/>
        </p:nvSpPr>
        <p:spPr>
          <a:xfrm>
            <a:off x="8379074" y="2187019"/>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Humanizing their brand through emotional messaging and </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personal stories</a:t>
            </a:r>
          </a:p>
        </p:txBody>
      </p:sp>
      <p:sp>
        <p:nvSpPr>
          <p:cNvPr id="13" name="Rectangle 12">
            <a:extLst>
              <a:ext uri="{FF2B5EF4-FFF2-40B4-BE49-F238E27FC236}">
                <a16:creationId xmlns:a16="http://schemas.microsoft.com/office/drawing/2014/main" id="{5A0AD288-B737-4954-871E-FBDDDBC9416C}"/>
              </a:ext>
            </a:extLst>
          </p:cNvPr>
          <p:cNvSpPr/>
          <p:nvPr/>
        </p:nvSpPr>
        <p:spPr>
          <a:xfrm>
            <a:off x="309960" y="257329"/>
            <a:ext cx="1125622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B2B brands are evolving their video creative with more dynamic messaging by employing </a:t>
            </a:r>
            <a:r>
              <a:rPr lang="en-US" sz="2600" b="1" dirty="0">
                <a:solidFill>
                  <a:srgbClr val="ED3C8D"/>
                </a:solidFill>
                <a:latin typeface="Helvetica" pitchFamily="2" charset="0"/>
              </a:rPr>
              <a:t>six key strategies</a:t>
            </a:r>
            <a:r>
              <a:rPr lang="en-US" sz="2600" b="1" dirty="0">
                <a:solidFill>
                  <a:srgbClr val="1F1A62"/>
                </a:solidFill>
                <a:latin typeface="Helvetica" pitchFamily="2" charset="0"/>
              </a:rPr>
              <a:t> to develop a greater emotional connection with their customers and best prospects</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C9CB118E-72B3-19EE-66B1-F0DF120221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129B5EA-272C-766B-5F49-548A47D0295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420FF7BC-DBEB-96B5-E8FE-758ED1C76C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8584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1EE791C5-2D7B-C508-40A2-6A3164291E61}"/>
              </a:ext>
            </a:extLst>
          </p:cNvPr>
          <p:cNvPicPr>
            <a:picLocks noChangeAspect="1"/>
          </p:cNvPicPr>
          <p:nvPr/>
        </p:nvPicPr>
        <p:blipFill>
          <a:blip r:embed="rId2"/>
          <a:stretch>
            <a:fillRect/>
          </a:stretch>
        </p:blipFill>
        <p:spPr>
          <a:xfrm>
            <a:off x="1078707" y="1725332"/>
            <a:ext cx="3504454" cy="4685989"/>
          </a:xfrm>
          <a:prstGeom prst="rect">
            <a:avLst/>
          </a:prstGeom>
        </p:spPr>
      </p:pic>
      <p:sp>
        <p:nvSpPr>
          <p:cNvPr id="27" name="Rectangle 26">
            <a:extLst>
              <a:ext uri="{FF2B5EF4-FFF2-40B4-BE49-F238E27FC236}">
                <a16:creationId xmlns:a16="http://schemas.microsoft.com/office/drawing/2014/main" id="{95484DC6-05BD-68ED-6433-7563B5ECBFC0}"/>
              </a:ext>
            </a:extLst>
          </p:cNvPr>
          <p:cNvSpPr/>
          <p:nvPr/>
        </p:nvSpPr>
        <p:spPr>
          <a:xfrm>
            <a:off x="-11442" y="1685013"/>
            <a:ext cx="612169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E218CE-3E3E-E56F-2ADC-7F88DD3397CA}"/>
              </a:ext>
            </a:extLst>
          </p:cNvPr>
          <p:cNvSpPr/>
          <p:nvPr/>
        </p:nvSpPr>
        <p:spPr>
          <a:xfrm>
            <a:off x="5523245" y="1684148"/>
            <a:ext cx="6660077"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87791" y="310688"/>
            <a:ext cx="1202634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Brands are aligning with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credibility of premium video</a:t>
            </a:r>
            <a:r>
              <a:rPr lang="en-US" sz="2600" b="1">
                <a:solidFill>
                  <a:srgbClr val="ED3C8D"/>
                </a:solidFill>
                <a:latin typeface="Helvetica" pitchFamily="2" charset="0"/>
              </a:rPr>
              <a:t> programming</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 </a:t>
            </a:r>
            <a:b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position themselves as established, trustworthy experts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203999"/>
            <a:ext cx="50687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Rectangle: Rounded Corners 1">
            <a:extLst>
              <a:ext uri="{FF2B5EF4-FFF2-40B4-BE49-F238E27FC236}">
                <a16:creationId xmlns:a16="http://schemas.microsoft.com/office/drawing/2014/main" id="{670980E5-DDC0-820E-A8ED-C7ED4A6925FF}"/>
              </a:ext>
            </a:extLst>
          </p:cNvPr>
          <p:cNvSpPr/>
          <p:nvPr/>
        </p:nvSpPr>
        <p:spPr>
          <a:xfrm>
            <a:off x="5760649" y="2190113"/>
            <a:ext cx="6353774" cy="130802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4398206E-9CCD-04B3-2222-C2037AF2735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46157" y="2253757"/>
            <a:ext cx="582758" cy="219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4"/>
            <a:extLst>
              <a:ext uri="{FF2B5EF4-FFF2-40B4-BE49-F238E27FC236}">
                <a16:creationId xmlns:a16="http://schemas.microsoft.com/office/drawing/2014/main" id="{37A08A86-CD9A-68D6-2536-95B4BF6F7D3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925992" y="2530405"/>
            <a:ext cx="1667639" cy="912393"/>
          </a:xfrm>
          <a:prstGeom prst="rect">
            <a:avLst/>
          </a:prstGeom>
          <a:ln>
            <a:solidFill>
              <a:srgbClr val="1B1464"/>
            </a:solidFill>
          </a:ln>
        </p:spPr>
      </p:pic>
      <p:sp>
        <p:nvSpPr>
          <p:cNvPr id="14" name="Rectangle: Rounded Corners 13">
            <a:extLst>
              <a:ext uri="{FF2B5EF4-FFF2-40B4-BE49-F238E27FC236}">
                <a16:creationId xmlns:a16="http://schemas.microsoft.com/office/drawing/2014/main" id="{1F4C76DB-4136-4904-63BB-4B5F93500191}"/>
              </a:ext>
            </a:extLst>
          </p:cNvPr>
          <p:cNvSpPr/>
          <p:nvPr/>
        </p:nvSpPr>
        <p:spPr>
          <a:xfrm>
            <a:off x="5760649" y="3610513"/>
            <a:ext cx="6353774" cy="1309093"/>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Upwork | The World's Work Marketplace">
            <a:extLst>
              <a:ext uri="{FF2B5EF4-FFF2-40B4-BE49-F238E27FC236}">
                <a16:creationId xmlns:a16="http://schemas.microsoft.com/office/drawing/2014/main" id="{A680AC14-C65A-777C-4FDF-E44964F51E2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442463" y="3649587"/>
            <a:ext cx="990146" cy="26700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0C045BF0-E441-43FB-955C-D32D3EDF160C}"/>
              </a:ext>
            </a:extLst>
          </p:cNvPr>
          <p:cNvSpPr/>
          <p:nvPr/>
        </p:nvSpPr>
        <p:spPr>
          <a:xfrm>
            <a:off x="5760649" y="5031977"/>
            <a:ext cx="6353774" cy="1304476"/>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hlinkClick r:id="rId7"/>
            <a:extLst>
              <a:ext uri="{FF2B5EF4-FFF2-40B4-BE49-F238E27FC236}">
                <a16:creationId xmlns:a16="http://schemas.microsoft.com/office/drawing/2014/main" id="{043CC6AB-786B-6684-F497-AB70E52BDC9E}"/>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084992" y="5414350"/>
            <a:ext cx="1787955" cy="867598"/>
          </a:xfrm>
          <a:prstGeom prst="rect">
            <a:avLst/>
          </a:prstGeom>
          <a:ln>
            <a:solidFill>
              <a:srgbClr val="1B1464"/>
            </a:solidFill>
          </a:ln>
        </p:spPr>
      </p:pic>
      <p:pic>
        <p:nvPicPr>
          <p:cNvPr id="1028" name="Picture 4" descr="Logo Maker | Create Free Logos in Minutes | Canva">
            <a:extLst>
              <a:ext uri="{FF2B5EF4-FFF2-40B4-BE49-F238E27FC236}">
                <a16:creationId xmlns:a16="http://schemas.microsoft.com/office/drawing/2014/main" id="{E6BA2B89-9FE6-8C2F-C81B-A614CC026F3F}"/>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489540" y="5082831"/>
            <a:ext cx="895993" cy="2871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DD98287-453C-8525-7A77-138CEFE996D1}"/>
              </a:ext>
            </a:extLst>
          </p:cNvPr>
          <p:cNvSpPr txBox="1"/>
          <p:nvPr/>
        </p:nvSpPr>
        <p:spPr>
          <a:xfrm>
            <a:off x="5551417" y="1856642"/>
            <a:ext cx="6640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Examples of B2B campaigns with consistent messaging</a:t>
            </a:r>
          </a:p>
        </p:txBody>
      </p:sp>
      <p:sp>
        <p:nvSpPr>
          <p:cNvPr id="33" name="TextBox 32">
            <a:extLst>
              <a:ext uri="{FF2B5EF4-FFF2-40B4-BE49-F238E27FC236}">
                <a16:creationId xmlns:a16="http://schemas.microsoft.com/office/drawing/2014/main" id="{25F18A42-20F3-EE2A-282B-3DA58D2D420D}"/>
              </a:ext>
            </a:extLst>
          </p:cNvPr>
          <p:cNvSpPr txBox="1"/>
          <p:nvPr/>
        </p:nvSpPr>
        <p:spPr>
          <a:xfrm>
            <a:off x="0" y="1713502"/>
            <a:ext cx="55504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Common key words used in TV campaigns </a:t>
            </a:r>
            <a:br>
              <a:rPr kumimoji="0" lang="en-US" sz="16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across </a:t>
            </a:r>
            <a:r>
              <a:rPr lang="en-US" sz="1600" b="1">
                <a:solidFill>
                  <a:srgbClr val="1B1464"/>
                </a:solidFill>
                <a:latin typeface="Helvetica" panose="020B0604020202020204" pitchFamily="34" charset="0"/>
                <a:cs typeface="Helvetica" panose="020B0604020202020204" pitchFamily="34" charset="0"/>
              </a:rPr>
              <a:t>the </a:t>
            </a:r>
            <a:r>
              <a:rPr kumimoji="0" lang="en-US" sz="16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25 B2B brands analyzed</a:t>
            </a:r>
          </a:p>
        </p:txBody>
      </p:sp>
      <p:pic>
        <p:nvPicPr>
          <p:cNvPr id="6" name="Picture 5" descr="Text&#10;&#10;Description automatically generated">
            <a:extLst>
              <a:ext uri="{FF2B5EF4-FFF2-40B4-BE49-F238E27FC236}">
                <a16:creationId xmlns:a16="http://schemas.microsoft.com/office/drawing/2014/main" id="{48AB23BB-DD2B-7838-C427-8EEC87E73024}"/>
              </a:ext>
            </a:extLst>
          </p:cNvPr>
          <p:cNvPicPr>
            <a:picLocks noChangeAspect="1"/>
          </p:cNvPicPr>
          <p:nvPr/>
        </p:nvPicPr>
        <p:blipFill>
          <a:blip r:embed="rId10"/>
          <a:stretch>
            <a:fillRect/>
          </a:stretch>
        </p:blipFill>
        <p:spPr>
          <a:xfrm>
            <a:off x="52823" y="2295729"/>
            <a:ext cx="5550404" cy="3760576"/>
          </a:xfrm>
          <a:prstGeom prst="rect">
            <a:avLst/>
          </a:prstGeom>
        </p:spPr>
      </p:pic>
      <p:sp>
        <p:nvSpPr>
          <p:cNvPr id="30" name="Rectangle 29">
            <a:extLst>
              <a:ext uri="{FF2B5EF4-FFF2-40B4-BE49-F238E27FC236}">
                <a16:creationId xmlns:a16="http://schemas.microsoft.com/office/drawing/2014/main" id="{29F5240C-2FAE-01D9-F685-525E9E806A6C}"/>
              </a:ext>
            </a:extLst>
          </p:cNvPr>
          <p:cNvSpPr/>
          <p:nvPr/>
        </p:nvSpPr>
        <p:spPr>
          <a:xfrm>
            <a:off x="87791" y="1265794"/>
            <a:ext cx="1202634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B2B brands’ </a:t>
            </a:r>
            <a:r>
              <a:rPr lang="en-US" sz="1400">
                <a:solidFill>
                  <a:srgbClr val="1F1A62"/>
                </a:solidFill>
                <a:latin typeface="Helvetica" pitchFamily="2" charset="0"/>
              </a:rPr>
              <a:t>creative</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messaging focuses on themes and keywords like ‘trustworthy,’ ‘risk,’ ‘talent,’ ‘scale,’ ‘transform’ and ‘expert’</a:t>
            </a:r>
          </a:p>
        </p:txBody>
      </p:sp>
      <p:pic>
        <p:nvPicPr>
          <p:cNvPr id="10" name="Picture 9">
            <a:hlinkClick r:id="rId12"/>
            <a:extLst>
              <a:ext uri="{FF2B5EF4-FFF2-40B4-BE49-F238E27FC236}">
                <a16:creationId xmlns:a16="http://schemas.microsoft.com/office/drawing/2014/main" id="{FC3417D3-AC5C-F35F-CC1E-9345733A4D6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13947" y="2533060"/>
            <a:ext cx="2362439" cy="870927"/>
          </a:xfrm>
          <a:prstGeom prst="rect">
            <a:avLst/>
          </a:prstGeom>
          <a:ln>
            <a:solidFill>
              <a:srgbClr val="1B1464"/>
            </a:solidFill>
          </a:ln>
        </p:spPr>
      </p:pic>
      <p:pic>
        <p:nvPicPr>
          <p:cNvPr id="31" name="Picture 30">
            <a:hlinkClick r:id="rId12"/>
            <a:extLst>
              <a:ext uri="{FF2B5EF4-FFF2-40B4-BE49-F238E27FC236}">
                <a16:creationId xmlns:a16="http://schemas.microsoft.com/office/drawing/2014/main" id="{9AEA16E0-3170-1030-6CF3-9F9A834AC57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211390" y="2506925"/>
            <a:ext cx="1755613" cy="893554"/>
          </a:xfrm>
          <a:prstGeom prst="rect">
            <a:avLst/>
          </a:prstGeom>
          <a:ln>
            <a:solidFill>
              <a:srgbClr val="1B1464"/>
            </a:solidFill>
          </a:ln>
        </p:spPr>
      </p:pic>
      <p:pic>
        <p:nvPicPr>
          <p:cNvPr id="35" name="Picture 34">
            <a:hlinkClick r:id="rId7"/>
            <a:extLst>
              <a:ext uri="{FF2B5EF4-FFF2-40B4-BE49-F238E27FC236}">
                <a16:creationId xmlns:a16="http://schemas.microsoft.com/office/drawing/2014/main" id="{8AFC201A-586A-4AD1-A8E6-2C0AD304A83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150021" y="5405734"/>
            <a:ext cx="1701696" cy="876214"/>
          </a:xfrm>
          <a:prstGeom prst="rect">
            <a:avLst/>
          </a:prstGeom>
          <a:ln>
            <a:solidFill>
              <a:srgbClr val="1B1464"/>
            </a:solidFill>
          </a:ln>
        </p:spPr>
      </p:pic>
      <p:pic>
        <p:nvPicPr>
          <p:cNvPr id="37" name="Picture 36">
            <a:hlinkClick r:id="rId16"/>
            <a:extLst>
              <a:ext uri="{FF2B5EF4-FFF2-40B4-BE49-F238E27FC236}">
                <a16:creationId xmlns:a16="http://schemas.microsoft.com/office/drawing/2014/main" id="{7E115644-5248-B46A-B010-E5B430E8E90A}"/>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0076386" y="5391823"/>
            <a:ext cx="1851523" cy="894766"/>
          </a:xfrm>
          <a:prstGeom prst="rect">
            <a:avLst/>
          </a:prstGeom>
          <a:ln>
            <a:solidFill>
              <a:srgbClr val="1B1464"/>
            </a:solidFill>
          </a:ln>
        </p:spPr>
      </p:pic>
      <p:pic>
        <p:nvPicPr>
          <p:cNvPr id="39" name="Picture 38">
            <a:hlinkClick r:id="rId18"/>
            <a:extLst>
              <a:ext uri="{FF2B5EF4-FFF2-40B4-BE49-F238E27FC236}">
                <a16:creationId xmlns:a16="http://schemas.microsoft.com/office/drawing/2014/main" id="{0395FCE4-7D21-0182-39FE-AAAF05FD6EA6}"/>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5972684" y="3955313"/>
            <a:ext cx="1820940" cy="870434"/>
          </a:xfrm>
          <a:prstGeom prst="rect">
            <a:avLst/>
          </a:prstGeom>
          <a:ln>
            <a:solidFill>
              <a:srgbClr val="1B1464"/>
            </a:solidFill>
          </a:ln>
        </p:spPr>
      </p:pic>
      <p:pic>
        <p:nvPicPr>
          <p:cNvPr id="41" name="Picture 40">
            <a:hlinkClick r:id="rId20"/>
            <a:extLst>
              <a:ext uri="{FF2B5EF4-FFF2-40B4-BE49-F238E27FC236}">
                <a16:creationId xmlns:a16="http://schemas.microsoft.com/office/drawing/2014/main" id="{E44E089A-D47A-AC2B-2149-306A29162D1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0061403" y="3984507"/>
            <a:ext cx="1820940" cy="856858"/>
          </a:xfrm>
          <a:prstGeom prst="rect">
            <a:avLst/>
          </a:prstGeom>
          <a:ln>
            <a:solidFill>
              <a:srgbClr val="1B1464"/>
            </a:solidFill>
          </a:ln>
        </p:spPr>
      </p:pic>
      <p:pic>
        <p:nvPicPr>
          <p:cNvPr id="43" name="Picture 42">
            <a:hlinkClick r:id="rId20"/>
            <a:extLst>
              <a:ext uri="{FF2B5EF4-FFF2-40B4-BE49-F238E27FC236}">
                <a16:creationId xmlns:a16="http://schemas.microsoft.com/office/drawing/2014/main" id="{819804C6-F8B8-062A-0618-81A63E532C5F}"/>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7987843" y="3955312"/>
            <a:ext cx="1874204" cy="894074"/>
          </a:xfrm>
          <a:prstGeom prst="rect">
            <a:avLst/>
          </a:prstGeom>
        </p:spPr>
      </p:pic>
      <p:pic>
        <p:nvPicPr>
          <p:cNvPr id="20" name="Picture 19">
            <a:extLst>
              <a:ext uri="{FF2B5EF4-FFF2-40B4-BE49-F238E27FC236}">
                <a16:creationId xmlns:a16="http://schemas.microsoft.com/office/drawing/2014/main" id="{38337970-AFBA-0D04-C896-FAF88111F7A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1" name="Slide Number Placeholder 5">
            <a:extLst>
              <a:ext uri="{FF2B5EF4-FFF2-40B4-BE49-F238E27FC236}">
                <a16:creationId xmlns:a16="http://schemas.microsoft.com/office/drawing/2014/main" id="{03AB42D9-A57B-563B-DBDD-7B1D71F367A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A29643E3-413E-B01D-05A4-BD1DF6CABD2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07507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EF75732-049D-0777-F06C-7E8A0A8A30DD}"/>
              </a:ext>
            </a:extLst>
          </p:cNvPr>
          <p:cNvSpPr/>
          <p:nvPr/>
        </p:nvSpPr>
        <p:spPr>
          <a:xfrm>
            <a:off x="245339" y="4287824"/>
            <a:ext cx="3577261"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‘HR Can Be Hard. Paychex HR Technology Makes It Simple’ TV Spot </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11/23/2021)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 name="Picture 9">
            <a:hlinkClick r:id="rId2"/>
            <a:extLst>
              <a:ext uri="{FF2B5EF4-FFF2-40B4-BE49-F238E27FC236}">
                <a16:creationId xmlns:a16="http://schemas.microsoft.com/office/drawing/2014/main" id="{C59EB78E-92F8-7D04-D366-7ECF9E12CE3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66798" y="4848386"/>
            <a:ext cx="3134342" cy="1393906"/>
          </a:xfrm>
          <a:prstGeom prst="rect">
            <a:avLst/>
          </a:prstGeom>
          <a:ln>
            <a:solidFill>
              <a:srgbClr val="1F1A62"/>
            </a:solidFill>
          </a:ln>
        </p:spPr>
      </p:pic>
      <p:sp>
        <p:nvSpPr>
          <p:cNvPr id="16" name="Rectangle 15">
            <a:extLst>
              <a:ext uri="{FF2B5EF4-FFF2-40B4-BE49-F238E27FC236}">
                <a16:creationId xmlns:a16="http://schemas.microsoft.com/office/drawing/2014/main" id="{5E5FF379-7F6B-5717-2C61-7E6F2AB62D2A}"/>
              </a:ext>
            </a:extLst>
          </p:cNvPr>
          <p:cNvSpPr/>
          <p:nvPr/>
        </p:nvSpPr>
        <p:spPr>
          <a:xfrm>
            <a:off x="4192683" y="4374912"/>
            <a:ext cx="3806634"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‘Achieve More With Smartsheet’ TV Spot</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9/16/2019)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6D7CF8EF-039F-4A51-21FA-D8BA494ADEED}"/>
              </a:ext>
            </a:extLst>
          </p:cNvPr>
          <p:cNvSpPr txBox="1"/>
          <p:nvPr/>
        </p:nvSpPr>
        <p:spPr>
          <a:xfrm>
            <a:off x="526244" y="6318425"/>
            <a:ext cx="113222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5" name="Picture 4">
            <a:hlinkClick r:id="rId4"/>
            <a:extLst>
              <a:ext uri="{FF2B5EF4-FFF2-40B4-BE49-F238E27FC236}">
                <a16:creationId xmlns:a16="http://schemas.microsoft.com/office/drawing/2014/main" id="{32D65FEF-CE3A-06F7-83E2-8F02B3FCAEF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78683" y="4858667"/>
            <a:ext cx="3234634" cy="1401674"/>
          </a:xfrm>
          <a:prstGeom prst="rect">
            <a:avLst/>
          </a:prstGeom>
          <a:ln>
            <a:solidFill>
              <a:srgbClr val="1F1A62"/>
            </a:solidFill>
          </a:ln>
        </p:spPr>
      </p:pic>
      <p:sp>
        <p:nvSpPr>
          <p:cNvPr id="6" name="Rectangle 5">
            <a:extLst>
              <a:ext uri="{FF2B5EF4-FFF2-40B4-BE49-F238E27FC236}">
                <a16:creationId xmlns:a16="http://schemas.microsoft.com/office/drawing/2014/main" id="{858EDC89-0E10-177B-961A-C2BB9A4370EE}"/>
              </a:ext>
            </a:extLst>
          </p:cNvPr>
          <p:cNvSpPr/>
          <p:nvPr/>
        </p:nvSpPr>
        <p:spPr>
          <a:xfrm>
            <a:off x="148021" y="240513"/>
            <a:ext cx="1183783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B2B brands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utilizing strong visual branding to </a:t>
            </a:r>
            <a:r>
              <a:rPr lang="en-US" sz="2600" b="1">
                <a:solidFill>
                  <a:srgbClr val="ED3C8D"/>
                </a:solidFill>
                <a:latin typeface="Helvetica" pitchFamily="2" charset="0"/>
              </a:rPr>
              <a:t>demonstrate their products and services</a:t>
            </a:r>
            <a:r>
              <a:rPr lang="en-US" sz="2600" b="1">
                <a:solidFill>
                  <a:srgbClr val="1B1464"/>
                </a:solidFill>
                <a:latin typeface="Helvetica" pitchFamily="2" charset="0"/>
              </a:rPr>
              <a:t> – which often includes showcasing their digital user interfaces and software design</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4" name="Picture 23">
            <a:hlinkClick r:id="rId6"/>
            <a:extLst>
              <a:ext uri="{FF2B5EF4-FFF2-40B4-BE49-F238E27FC236}">
                <a16:creationId xmlns:a16="http://schemas.microsoft.com/office/drawing/2014/main" id="{79DD4A80-C7A4-00F8-A98B-E78969DEADC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521568" y="4818548"/>
            <a:ext cx="3121946" cy="1423744"/>
          </a:xfrm>
          <a:prstGeom prst="rect">
            <a:avLst/>
          </a:prstGeom>
          <a:ln>
            <a:solidFill>
              <a:srgbClr val="1F1A62"/>
            </a:solidFill>
          </a:ln>
        </p:spPr>
      </p:pic>
      <p:sp>
        <p:nvSpPr>
          <p:cNvPr id="29" name="Rectangle 28">
            <a:extLst>
              <a:ext uri="{FF2B5EF4-FFF2-40B4-BE49-F238E27FC236}">
                <a16:creationId xmlns:a16="http://schemas.microsoft.com/office/drawing/2014/main" id="{1FC41658-E58C-AC6D-6D60-98D813D2554B}"/>
              </a:ext>
            </a:extLst>
          </p:cNvPr>
          <p:cNvSpPr/>
          <p:nvPr/>
        </p:nvSpPr>
        <p:spPr>
          <a:xfrm>
            <a:off x="8179224" y="4374912"/>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‘Design Tool From the Future’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8/4/2020)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nvGrpSpPr>
          <p:cNvPr id="3" name="Group 2">
            <a:extLst>
              <a:ext uri="{FF2B5EF4-FFF2-40B4-BE49-F238E27FC236}">
                <a16:creationId xmlns:a16="http://schemas.microsoft.com/office/drawing/2014/main" id="{9C275B28-9659-45AF-E518-0D695EF462C4}"/>
              </a:ext>
            </a:extLst>
          </p:cNvPr>
          <p:cNvGrpSpPr/>
          <p:nvPr/>
        </p:nvGrpSpPr>
        <p:grpSpPr>
          <a:xfrm>
            <a:off x="130652" y="1771325"/>
            <a:ext cx="3806635" cy="2116374"/>
            <a:chOff x="371099" y="1794108"/>
            <a:chExt cx="3806635" cy="2116374"/>
          </a:xfrm>
        </p:grpSpPr>
        <p:sp>
          <p:nvSpPr>
            <p:cNvPr id="27" name="Rectangle 26">
              <a:extLst>
                <a:ext uri="{FF2B5EF4-FFF2-40B4-BE49-F238E27FC236}">
                  <a16:creationId xmlns:a16="http://schemas.microsoft.com/office/drawing/2014/main" id="{9682ABC7-9B10-3DD4-3EE5-7F7D2D28D5F8}"/>
                </a:ext>
              </a:extLst>
            </p:cNvPr>
            <p:cNvSpPr/>
            <p:nvPr/>
          </p:nvSpPr>
          <p:spPr>
            <a:xfrm>
              <a:off x="371099" y="2013438"/>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‘Patina &amp; Co.: Digital Presence’ TV Spot </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9/14/2020)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8"/>
              <a:extLst>
                <a:ext uri="{FF2B5EF4-FFF2-40B4-BE49-F238E27FC236}">
                  <a16:creationId xmlns:a16="http://schemas.microsoft.com/office/drawing/2014/main" id="{D3D669FE-9A30-3107-6245-F40B0B3491D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2571"/>
            <a:stretch/>
          </p:blipFill>
          <p:spPr>
            <a:xfrm>
              <a:off x="635483" y="2460743"/>
              <a:ext cx="3268584" cy="1449739"/>
            </a:xfrm>
            <a:prstGeom prst="rect">
              <a:avLst/>
            </a:prstGeom>
            <a:ln>
              <a:solidFill>
                <a:srgbClr val="1F1A62"/>
              </a:solidFill>
            </a:ln>
          </p:spPr>
        </p:pic>
        <p:pic>
          <p:nvPicPr>
            <p:cNvPr id="1026" name="Picture 2" descr="Fiverr logo and symbol, meaning, history, PNG">
              <a:extLst>
                <a:ext uri="{FF2B5EF4-FFF2-40B4-BE49-F238E27FC236}">
                  <a16:creationId xmlns:a16="http://schemas.microsoft.com/office/drawing/2014/main" id="{1BF5982A-FA3A-010C-E396-3D71C593BDBB}"/>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20451" b="19036"/>
            <a:stretch/>
          </p:blipFill>
          <p:spPr bwMode="auto">
            <a:xfrm>
              <a:off x="1895528" y="1794108"/>
              <a:ext cx="752511" cy="2561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A1F352D3-C5D1-CEEB-DAE1-C6F6CE60E696}"/>
              </a:ext>
            </a:extLst>
          </p:cNvPr>
          <p:cNvGrpSpPr/>
          <p:nvPr/>
        </p:nvGrpSpPr>
        <p:grpSpPr>
          <a:xfrm>
            <a:off x="4189361" y="1729482"/>
            <a:ext cx="3806634" cy="2158217"/>
            <a:chOff x="4189361" y="1929681"/>
            <a:chExt cx="3806634" cy="2158217"/>
          </a:xfrm>
        </p:grpSpPr>
        <p:pic>
          <p:nvPicPr>
            <p:cNvPr id="34" name="Picture 33">
              <a:hlinkClick r:id="rId11"/>
              <a:extLst>
                <a:ext uri="{FF2B5EF4-FFF2-40B4-BE49-F238E27FC236}">
                  <a16:creationId xmlns:a16="http://schemas.microsoft.com/office/drawing/2014/main" id="{012B2312-0443-9442-4EA0-82CB66DA7126}"/>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4361920" y="2638160"/>
              <a:ext cx="3388975" cy="1449738"/>
            </a:xfrm>
            <a:prstGeom prst="rect">
              <a:avLst/>
            </a:prstGeom>
            <a:ln>
              <a:solidFill>
                <a:srgbClr val="1F1A62"/>
              </a:solidFill>
            </a:ln>
          </p:spPr>
        </p:pic>
        <p:sp>
          <p:nvSpPr>
            <p:cNvPr id="35" name="Rectangle 34">
              <a:extLst>
                <a:ext uri="{FF2B5EF4-FFF2-40B4-BE49-F238E27FC236}">
                  <a16:creationId xmlns:a16="http://schemas.microsoft.com/office/drawing/2014/main" id="{524F9A4E-DF57-6AF5-C33B-FED785A08822}"/>
                </a:ext>
              </a:extLst>
            </p:cNvPr>
            <p:cNvSpPr/>
            <p:nvPr/>
          </p:nvSpPr>
          <p:spPr>
            <a:xfrm>
              <a:off x="4189361" y="2190818"/>
              <a:ext cx="3806634"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‘What Will You Create: Yoga’ TV Spot </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6/24/2021)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 name="Picture 2" descr="Kajabi Pricing [Jul 2022]: Is It Overrated?">
              <a:extLst>
                <a:ext uri="{FF2B5EF4-FFF2-40B4-BE49-F238E27FC236}">
                  <a16:creationId xmlns:a16="http://schemas.microsoft.com/office/drawing/2014/main" id="{2916A814-4393-610E-70E1-6B7A17D68F0F}"/>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558873" y="1929681"/>
              <a:ext cx="1067610" cy="355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F2FC3A6-A9EB-54F3-5C35-4D85639B6EF4}"/>
              </a:ext>
            </a:extLst>
          </p:cNvPr>
          <p:cNvGrpSpPr/>
          <p:nvPr/>
        </p:nvGrpSpPr>
        <p:grpSpPr>
          <a:xfrm>
            <a:off x="8179224" y="1737046"/>
            <a:ext cx="3806635" cy="2178742"/>
            <a:chOff x="8149985" y="1951953"/>
            <a:chExt cx="3806635" cy="2178742"/>
          </a:xfrm>
        </p:grpSpPr>
        <p:pic>
          <p:nvPicPr>
            <p:cNvPr id="20" name="Picture 19">
              <a:hlinkClick r:id="rId14"/>
              <a:extLst>
                <a:ext uri="{FF2B5EF4-FFF2-40B4-BE49-F238E27FC236}">
                  <a16:creationId xmlns:a16="http://schemas.microsoft.com/office/drawing/2014/main" id="{5841C21F-80E1-2D2B-7CA0-82D16D0E56B4}"/>
                </a:ext>
              </a:extLst>
            </p:cNvPr>
            <p:cNvPicPr>
              <a:picLocks noChangeAspect="1"/>
            </p:cNvPicPr>
            <p:nvPr/>
          </p:nvPicPr>
          <p:blipFill>
            <a:blip r:embed="rId15" cstate="hqprint">
              <a:extLst>
                <a:ext uri="{28A0092B-C50C-407E-A947-70E740481C1C}">
                  <a14:useLocalDpi xmlns:a14="http://schemas.microsoft.com/office/drawing/2010/main"/>
                </a:ext>
              </a:extLst>
            </a:blip>
            <a:srcRect/>
            <a:stretch/>
          </p:blipFill>
          <p:spPr>
            <a:xfrm>
              <a:off x="8523150" y="2649806"/>
              <a:ext cx="3060303" cy="1480889"/>
            </a:xfrm>
            <a:prstGeom prst="rect">
              <a:avLst/>
            </a:prstGeom>
            <a:ln>
              <a:solidFill>
                <a:srgbClr val="1F1A62"/>
              </a:solidFill>
            </a:ln>
          </p:spPr>
        </p:pic>
        <p:sp>
          <p:nvSpPr>
            <p:cNvPr id="21" name="Rectangle 20">
              <a:extLst>
                <a:ext uri="{FF2B5EF4-FFF2-40B4-BE49-F238E27FC236}">
                  <a16:creationId xmlns:a16="http://schemas.microsoft.com/office/drawing/2014/main" id="{24FB4C3C-A3DA-A32E-246F-DAEA36F25E97}"/>
                </a:ext>
              </a:extLst>
            </p:cNvPr>
            <p:cNvSpPr/>
            <p:nvPr/>
          </p:nvSpPr>
          <p:spPr>
            <a:xfrm>
              <a:off x="8149985" y="2201561"/>
              <a:ext cx="3806635" cy="540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‘Use Your Voice with Decora Smart’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11/26/2018)</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28" name="Picture 4" descr="Logo Image Files">
              <a:extLst>
                <a:ext uri="{FF2B5EF4-FFF2-40B4-BE49-F238E27FC236}">
                  <a16:creationId xmlns:a16="http://schemas.microsoft.com/office/drawing/2014/main" id="{F2C6BED0-5C6A-2013-3FD7-58CABA85830C}"/>
                </a:ext>
              </a:extLst>
            </p:cNvPr>
            <p:cNvPicPr>
              <a:picLocks noChangeAspect="1" noChangeArrowheads="1"/>
            </p:cNvPicPr>
            <p:nvPr/>
          </p:nvPicPr>
          <p:blipFill>
            <a:blip r:embed="rId16" cstate="hq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9619482" y="1951953"/>
              <a:ext cx="867638" cy="288309"/>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a:extLst>
              <a:ext uri="{FF2B5EF4-FFF2-40B4-BE49-F238E27FC236}">
                <a16:creationId xmlns:a16="http://schemas.microsoft.com/office/drawing/2014/main" id="{D8C0E8CD-9AA0-1B9A-7E50-490009440BEE}"/>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10418" t="30524" r="11403" b="28567"/>
          <a:stretch/>
        </p:blipFill>
        <p:spPr bwMode="auto">
          <a:xfrm>
            <a:off x="1500012" y="4107992"/>
            <a:ext cx="1067914" cy="186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dern Project &amp; Work Management Platform | Smartsheet">
            <a:extLst>
              <a:ext uri="{FF2B5EF4-FFF2-40B4-BE49-F238E27FC236}">
                <a16:creationId xmlns:a16="http://schemas.microsoft.com/office/drawing/2014/main" id="{FAED059C-9D6A-D9E5-6949-18F4A355C30C}"/>
              </a:ext>
            </a:extLst>
          </p:cNvPr>
          <p:cNvPicPr>
            <a:picLocks noChangeAspect="1" noChangeArrowheads="1"/>
          </p:cNvPicPr>
          <p:nvPr/>
        </p:nvPicPr>
        <p:blipFill>
          <a:blip r:embed="rId1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46145" y="4162422"/>
            <a:ext cx="1499711" cy="2418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NG vs JPG: which format is better for your website?">
            <a:extLst>
              <a:ext uri="{FF2B5EF4-FFF2-40B4-BE49-F238E27FC236}">
                <a16:creationId xmlns:a16="http://schemas.microsoft.com/office/drawing/2014/main" id="{02C4D160-1916-F38D-D21B-BEFD020F6EBE}"/>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9575276" y="4175832"/>
            <a:ext cx="1014530" cy="2558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75292F-22DC-77EF-8F4D-41A7B895AA54}"/>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AFE428FC-9B05-8C9C-CFFD-A1DC802DDEA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83AC3D2A-C93E-BD89-221E-97683E944E0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9058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8663" y="1223870"/>
            <a:ext cx="12192000" cy="564528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91901"/>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B0232D1-E516-4D43-D2F0-3B62A13879F4}"/>
              </a:ext>
            </a:extLst>
          </p:cNvPr>
          <p:cNvSpPr/>
          <p:nvPr/>
        </p:nvSpPr>
        <p:spPr>
          <a:xfrm>
            <a:off x="322444" y="1560469"/>
            <a:ext cx="11687274" cy="4678204"/>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1" i="0" u="none" strike="noStrike" kern="1200" cap="none" spc="0" normalizeH="0" baseline="0" noProof="0" dirty="0">
                <a:ln>
                  <a:noFill/>
                </a:ln>
                <a:solidFill>
                  <a:srgbClr val="ED3C8D"/>
                </a:solidFill>
                <a:effectLst/>
                <a:uLnTx/>
                <a:uFillTx/>
                <a:latin typeface="Helvetica"/>
                <a:ea typeface="+mn-ea"/>
                <a:cs typeface="Helvetica"/>
              </a:rPr>
              <a:t>Understand</a:t>
            </a:r>
            <a:r>
              <a:rPr kumimoji="0" lang="en-US" sz="2200" b="0" i="0" u="none" strike="noStrike" kern="1200" cap="none" spc="0" normalizeH="0" baseline="0" noProof="0" dirty="0">
                <a:ln>
                  <a:noFill/>
                </a:ln>
                <a:solidFill>
                  <a:srgbClr val="1B1464"/>
                </a:solidFill>
                <a:effectLst/>
                <a:uLnTx/>
                <a:uFillTx/>
                <a:latin typeface="Helvetica"/>
                <a:ea typeface="+mn-ea"/>
                <a:cs typeface="Helvetica"/>
              </a:rPr>
              <a:t> the importance of brand-building for niche advertisers in categories like business-to-business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3200" b="0" i="0" u="none" strike="noStrike" kern="1200" cap="none" spc="0" normalizeH="0" baseline="0" noProof="0" dirty="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2200" b="1" dirty="0">
                <a:solidFill>
                  <a:srgbClr val="ED3C8D"/>
                </a:solidFill>
                <a:latin typeface="Helvetica"/>
                <a:cs typeface="Helvetica"/>
              </a:rPr>
              <a:t>Explore</a:t>
            </a:r>
            <a:r>
              <a:rPr kumimoji="0" lang="en-US" sz="2200" b="0" i="0" u="none" strike="noStrike" kern="1200" cap="none" spc="0" normalizeH="0" baseline="0" noProof="0" dirty="0">
                <a:ln>
                  <a:noFill/>
                </a:ln>
                <a:solidFill>
                  <a:srgbClr val="1B1464"/>
                </a:solidFill>
                <a:effectLst/>
                <a:uLnTx/>
                <a:uFillTx/>
                <a:latin typeface="Helvetica"/>
                <a:ea typeface="+mn-ea"/>
                <a:cs typeface="Helvetica"/>
              </a:rPr>
              <a:t> how strong brand-building strategies drive outcomes through real world examples and inspiration from 25 innovative B2B advertisers, many of which are </a:t>
            </a:r>
            <a:br>
              <a:rPr kumimoji="0" lang="en-US" sz="2200" b="0" i="0" u="none" strike="noStrike" kern="1200" cap="none" spc="0" normalizeH="0" baseline="0" noProof="0" dirty="0">
                <a:ln>
                  <a:noFill/>
                </a:ln>
                <a:solidFill>
                  <a:srgbClr val="1B1464"/>
                </a:solidFill>
                <a:effectLst/>
                <a:uLnTx/>
                <a:uFillTx/>
                <a:latin typeface="Helvetica"/>
                <a:ea typeface="+mn-ea"/>
                <a:cs typeface="Helvetica"/>
              </a:rPr>
            </a:br>
            <a:r>
              <a:rPr kumimoji="0" lang="en-US" sz="2200" b="0" i="0" u="none" strike="noStrike" kern="1200" cap="none" spc="0" normalizeH="0" baseline="0" noProof="0" dirty="0">
                <a:ln>
                  <a:noFill/>
                </a:ln>
                <a:solidFill>
                  <a:srgbClr val="1B1464"/>
                </a:solidFill>
                <a:effectLst/>
                <a:uLnTx/>
                <a:uFillTx/>
                <a:latin typeface="Helvetica"/>
                <a:ea typeface="+mn-ea"/>
                <a:cs typeface="Helvetica"/>
              </a:rPr>
              <a:t>digital-first companies</a:t>
            </a:r>
          </a:p>
          <a:p>
            <a:pPr marL="742950" lvl="1" indent="-285750">
              <a:buBlip>
                <a:blip r:embed="rId3"/>
              </a:buBlip>
              <a:defRPr/>
            </a:pPr>
            <a:endParaRPr kumimoji="0" lang="en-US" sz="1600" b="0" i="0" u="none" strike="noStrike" kern="1200" cap="none" spc="0" normalizeH="0" baseline="0" noProof="0" dirty="0">
              <a:ln>
                <a:noFill/>
              </a:ln>
              <a:solidFill>
                <a:srgbClr val="1B1464"/>
              </a:solidFill>
              <a:effectLst/>
              <a:uLnTx/>
              <a:uFillTx/>
              <a:latin typeface="Helvetica"/>
              <a:ea typeface="+mn-ea"/>
              <a:cs typeface="Helvetica"/>
            </a:endParaRPr>
          </a:p>
          <a:p>
            <a:pPr marL="742950" lvl="1" indent="-285750">
              <a:buBlip>
                <a:blip r:embed="rId3"/>
              </a:buBlip>
              <a:defRPr/>
            </a:pPr>
            <a:r>
              <a:rPr kumimoji="0" lang="en-US" b="0" i="0" u="none" strike="noStrike" kern="1200" cap="none" spc="0" normalizeH="0" baseline="0" noProof="0" dirty="0">
                <a:ln>
                  <a:noFill/>
                </a:ln>
                <a:solidFill>
                  <a:srgbClr val="ED3C8D"/>
                </a:solidFill>
                <a:effectLst/>
                <a:uLnTx/>
                <a:uFillTx/>
                <a:latin typeface="Helvetica"/>
                <a:ea typeface="+mn-ea"/>
                <a:cs typeface="Helvetica"/>
              </a:rPr>
              <a:t>What</a:t>
            </a:r>
            <a:r>
              <a:rPr kumimoji="0" lang="en-US" b="0" i="0" u="none" strike="noStrike" kern="1200" cap="none" spc="0" normalizeH="0" baseline="0" noProof="0" dirty="0">
                <a:ln>
                  <a:noFill/>
                </a:ln>
                <a:solidFill>
                  <a:srgbClr val="1B1464"/>
                </a:solidFill>
                <a:effectLst/>
                <a:uLnTx/>
                <a:uFillTx/>
                <a:latin typeface="Helvetica"/>
                <a:ea typeface="+mn-ea"/>
                <a:cs typeface="Helvetica"/>
              </a:rPr>
              <a:t> are the six key strategies that successful brands are employing within their video creative to develop greater emotional connections with their customers and best prospects?</a:t>
            </a:r>
          </a:p>
          <a:p>
            <a:pPr marL="742950" lvl="1" indent="-285750">
              <a:buBlip>
                <a:blip r:embed="rId3"/>
              </a:buBlip>
              <a:defRPr/>
            </a:pPr>
            <a:endParaRPr lang="en-US" sz="1600" dirty="0">
              <a:solidFill>
                <a:srgbClr val="1B1464"/>
              </a:solidFill>
              <a:latin typeface="Helvetica"/>
              <a:cs typeface="Helvetica"/>
            </a:endParaRPr>
          </a:p>
          <a:p>
            <a:pPr marL="742950" lvl="1" indent="-285750">
              <a:buBlip>
                <a:blip r:embed="rId3"/>
              </a:buBlip>
              <a:defRPr/>
            </a:pPr>
            <a:r>
              <a:rPr lang="en-US" dirty="0">
                <a:solidFill>
                  <a:srgbClr val="ED3C8D"/>
                </a:solidFill>
                <a:latin typeface="Helvetica"/>
                <a:cs typeface="Helvetica"/>
              </a:rPr>
              <a:t>How</a:t>
            </a:r>
            <a:r>
              <a:rPr lang="en-US" dirty="0">
                <a:solidFill>
                  <a:srgbClr val="1B1464"/>
                </a:solidFill>
                <a:latin typeface="Helvetica"/>
                <a:cs typeface="Helvetica"/>
              </a:rPr>
              <a:t> are advertisers balancing the branding power of marquee TV events with the targetability of audience-based buying TV to engage their best prospects across TV programming?</a:t>
            </a:r>
          </a:p>
          <a:p>
            <a:pPr marL="742950" lvl="1" indent="-285750">
              <a:buBlip>
                <a:blip r:embed="rId3"/>
              </a:buBlip>
              <a:defRPr/>
            </a:pPr>
            <a:endParaRPr lang="en-US" sz="1600" dirty="0">
              <a:solidFill>
                <a:srgbClr val="1B1464"/>
              </a:solidFill>
              <a:latin typeface="Helvetica"/>
              <a:cs typeface="Helvetica"/>
            </a:endParaRPr>
          </a:p>
          <a:p>
            <a:pPr marL="742950" lvl="1" indent="-285750">
              <a:buBlip>
                <a:blip r:embed="rId3"/>
              </a:buBlip>
              <a:defRPr/>
            </a:pPr>
            <a:r>
              <a:rPr lang="en-US" dirty="0">
                <a:solidFill>
                  <a:srgbClr val="ED3C8D"/>
                </a:solidFill>
                <a:latin typeface="Helvetica"/>
                <a:cs typeface="Helvetica"/>
              </a:rPr>
              <a:t>What</a:t>
            </a:r>
            <a:r>
              <a:rPr lang="en-US" dirty="0">
                <a:solidFill>
                  <a:srgbClr val="1B1464"/>
                </a:solidFill>
                <a:latin typeface="Helvetica"/>
                <a:cs typeface="Helvetica"/>
              </a:rPr>
              <a:t> kind of business outcomes are B2B TV campaigns achieving across the purchase funnel – </a:t>
            </a:r>
            <a:br>
              <a:rPr lang="en-US" dirty="0">
                <a:solidFill>
                  <a:srgbClr val="1B1464"/>
                </a:solidFill>
                <a:latin typeface="Helvetica"/>
                <a:cs typeface="Helvetica"/>
              </a:rPr>
            </a:br>
            <a:r>
              <a:rPr lang="en-US" dirty="0">
                <a:solidFill>
                  <a:srgbClr val="1B1464"/>
                </a:solidFill>
                <a:latin typeface="Helvetica"/>
                <a:cs typeface="Helvetica"/>
              </a:rPr>
              <a:t>from awareness to sales - and beyond to advocacy?</a:t>
            </a:r>
            <a:endParaRPr lang="en-US" sz="2000" dirty="0">
              <a:solidFill>
                <a:srgbClr val="1B1464"/>
              </a:solidFill>
              <a:latin typeface="Helvetica"/>
              <a:cs typeface="Helvetica"/>
            </a:endParaRPr>
          </a:p>
        </p:txBody>
      </p:sp>
      <p:pic>
        <p:nvPicPr>
          <p:cNvPr id="2" name="Picture 1">
            <a:extLst>
              <a:ext uri="{FF2B5EF4-FFF2-40B4-BE49-F238E27FC236}">
                <a16:creationId xmlns:a16="http://schemas.microsoft.com/office/drawing/2014/main" id="{05C97793-9F41-838C-091E-493E0FB457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6865860-0C5A-771B-58AD-E8A1BFAD292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BEE2CD76-4F00-2FB5-2EB0-F989626DB79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641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152F106-49A4-8AD0-BD6E-069A53F03624}"/>
              </a:ext>
            </a:extLst>
          </p:cNvPr>
          <p:cNvSpPr/>
          <p:nvPr/>
        </p:nvSpPr>
        <p:spPr>
          <a:xfrm>
            <a:off x="-7766" y="1712601"/>
            <a:ext cx="4618268"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4610502" y="1712601"/>
            <a:ext cx="7573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48021" y="219985"/>
            <a:ext cx="118371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Beyond showcasing the functional product benefits, marketers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humanizing their brands through emotional messaging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by integrating personal stories to better connect with best prospects and stakeholders</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610502" y="6203765"/>
            <a:ext cx="72379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F5BA0E36-C2CC-B837-1EBC-E3F7B2BDD18B}"/>
              </a:ext>
            </a:extLst>
          </p:cNvPr>
          <p:cNvSpPr txBox="1"/>
          <p:nvPr/>
        </p:nvSpPr>
        <p:spPr>
          <a:xfrm>
            <a:off x="4618271" y="1803045"/>
            <a:ext cx="75737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B2B campaigns targeting professionals who work from home and / or have families</a:t>
            </a:r>
          </a:p>
        </p:txBody>
      </p:sp>
      <p:sp>
        <p:nvSpPr>
          <p:cNvPr id="10" name="Rectangle 9">
            <a:extLst>
              <a:ext uri="{FF2B5EF4-FFF2-40B4-BE49-F238E27FC236}">
                <a16:creationId xmlns:a16="http://schemas.microsoft.com/office/drawing/2014/main" id="{8C1D658D-E254-D45A-4A9A-26ECC8F61B66}"/>
              </a:ext>
            </a:extLst>
          </p:cNvPr>
          <p:cNvSpPr/>
          <p:nvPr/>
        </p:nvSpPr>
        <p:spPr>
          <a:xfrm>
            <a:off x="5327284" y="39458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2/22/21)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6" name="Picture 15">
            <a:hlinkClick r:id="rId2"/>
            <a:extLst>
              <a:ext uri="{FF2B5EF4-FFF2-40B4-BE49-F238E27FC236}">
                <a16:creationId xmlns:a16="http://schemas.microsoft.com/office/drawing/2014/main" id="{E5DE1871-2FBA-885E-740F-81557AFE3360}"/>
              </a:ext>
            </a:extLst>
          </p:cNvPr>
          <p:cNvPicPr>
            <a:picLocks noChangeAspect="1"/>
          </p:cNvPicPr>
          <p:nvPr/>
        </p:nvPicPr>
        <p:blipFill rotWithShape="1">
          <a:blip r:embed="rId3"/>
          <a:srcRect l="2039" r="2039"/>
          <a:stretch/>
        </p:blipFill>
        <p:spPr>
          <a:xfrm>
            <a:off x="5306294" y="2574199"/>
            <a:ext cx="2682354" cy="1383298"/>
          </a:xfrm>
          <a:prstGeom prst="rect">
            <a:avLst/>
          </a:prstGeom>
          <a:ln>
            <a:solidFill>
              <a:srgbClr val="1F1A62"/>
            </a:solidFill>
          </a:ln>
        </p:spPr>
      </p:pic>
      <p:pic>
        <p:nvPicPr>
          <p:cNvPr id="1026" name="Picture 2">
            <a:extLst>
              <a:ext uri="{FF2B5EF4-FFF2-40B4-BE49-F238E27FC236}">
                <a16:creationId xmlns:a16="http://schemas.microsoft.com/office/drawing/2014/main" id="{BDDF6121-CF69-C254-7133-5D3467DEFC3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87438" y="2117334"/>
            <a:ext cx="711575" cy="3924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6DE4B9A-E504-7976-8979-34016E9EA299}"/>
              </a:ext>
            </a:extLst>
          </p:cNvPr>
          <p:cNvSpPr/>
          <p:nvPr/>
        </p:nvSpPr>
        <p:spPr>
          <a:xfrm>
            <a:off x="8684440" y="39458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4/13/20)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9" name="Picture 18">
            <a:hlinkClick r:id="rId5"/>
            <a:extLst>
              <a:ext uri="{FF2B5EF4-FFF2-40B4-BE49-F238E27FC236}">
                <a16:creationId xmlns:a16="http://schemas.microsoft.com/office/drawing/2014/main" id="{E279E77C-C927-AE7D-FB35-B28A9118B026}"/>
              </a:ext>
            </a:extLst>
          </p:cNvPr>
          <p:cNvPicPr>
            <a:picLocks noChangeAspect="1"/>
          </p:cNvPicPr>
          <p:nvPr/>
        </p:nvPicPr>
        <p:blipFill rotWithShape="1">
          <a:blip r:embed="rId6"/>
          <a:srcRect t="2482" b="2482"/>
          <a:stretch/>
        </p:blipFill>
        <p:spPr>
          <a:xfrm>
            <a:off x="8663450" y="2574199"/>
            <a:ext cx="2682354" cy="1383298"/>
          </a:xfrm>
          <a:prstGeom prst="rect">
            <a:avLst/>
          </a:prstGeom>
          <a:ln>
            <a:solidFill>
              <a:srgbClr val="1F1A62"/>
            </a:solidFill>
          </a:ln>
        </p:spPr>
      </p:pic>
      <p:pic>
        <p:nvPicPr>
          <p:cNvPr id="1028" name="Picture 4">
            <a:extLst>
              <a:ext uri="{FF2B5EF4-FFF2-40B4-BE49-F238E27FC236}">
                <a16:creationId xmlns:a16="http://schemas.microsoft.com/office/drawing/2014/main" id="{5C130CF7-BD93-78DA-8195-1DB577D1049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644765" y="2220442"/>
            <a:ext cx="711234" cy="225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78000B3-E7BF-BDA7-68A6-F116C5A85807}"/>
              </a:ext>
            </a:extLst>
          </p:cNvPr>
          <p:cNvSpPr/>
          <p:nvPr/>
        </p:nvSpPr>
        <p:spPr>
          <a:xfrm>
            <a:off x="5327284" y="594036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9/7/20)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2" name="Picture 21">
            <a:hlinkClick r:id="rId8"/>
            <a:extLst>
              <a:ext uri="{FF2B5EF4-FFF2-40B4-BE49-F238E27FC236}">
                <a16:creationId xmlns:a16="http://schemas.microsoft.com/office/drawing/2014/main" id="{B35DBFFA-5E4F-9750-EBEF-C77BC04DAEC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294" r="1294"/>
          <a:stretch/>
        </p:blipFill>
        <p:spPr>
          <a:xfrm>
            <a:off x="5306294" y="4568700"/>
            <a:ext cx="2682354" cy="1383298"/>
          </a:xfrm>
          <a:prstGeom prst="rect">
            <a:avLst/>
          </a:prstGeom>
          <a:ln>
            <a:solidFill>
              <a:srgbClr val="1F1A62"/>
            </a:solidFill>
          </a:ln>
        </p:spPr>
      </p:pic>
      <p:pic>
        <p:nvPicPr>
          <p:cNvPr id="1030" name="Picture 6">
            <a:extLst>
              <a:ext uri="{FF2B5EF4-FFF2-40B4-BE49-F238E27FC236}">
                <a16:creationId xmlns:a16="http://schemas.microsoft.com/office/drawing/2014/main" id="{03F401B8-94F8-6610-D3BF-9927A1EA468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239292" y="4305499"/>
            <a:ext cx="807868" cy="24236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32CB510A-4494-8853-7CEE-B2D31D2DE562}"/>
              </a:ext>
            </a:extLst>
          </p:cNvPr>
          <p:cNvSpPr/>
          <p:nvPr/>
        </p:nvSpPr>
        <p:spPr>
          <a:xfrm>
            <a:off x="8684440" y="593517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4/29/22)</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11"/>
            <a:extLst>
              <a:ext uri="{FF2B5EF4-FFF2-40B4-BE49-F238E27FC236}">
                <a16:creationId xmlns:a16="http://schemas.microsoft.com/office/drawing/2014/main" id="{02953915-93C4-7C53-EEE4-EE9312BD9523}"/>
              </a:ext>
            </a:extLst>
          </p:cNvPr>
          <p:cNvPicPr>
            <a:picLocks noChangeAspect="1"/>
          </p:cNvPicPr>
          <p:nvPr/>
        </p:nvPicPr>
        <p:blipFill rotWithShape="1">
          <a:blip r:embed="rId12"/>
          <a:srcRect t="3587" b="3587"/>
          <a:stretch/>
        </p:blipFill>
        <p:spPr>
          <a:xfrm>
            <a:off x="8663450" y="4563510"/>
            <a:ext cx="2682354" cy="1383298"/>
          </a:xfrm>
          <a:prstGeom prst="rect">
            <a:avLst/>
          </a:prstGeom>
          <a:ln>
            <a:solidFill>
              <a:srgbClr val="1F1A62"/>
            </a:solidFill>
          </a:ln>
        </p:spPr>
      </p:pic>
      <p:pic>
        <p:nvPicPr>
          <p:cNvPr id="1032" name="Picture 8" descr="Upwork | The World's Work Marketplace">
            <a:extLst>
              <a:ext uri="{FF2B5EF4-FFF2-40B4-BE49-F238E27FC236}">
                <a16:creationId xmlns:a16="http://schemas.microsoft.com/office/drawing/2014/main" id="{8E9F00C1-FFAE-DD59-132F-CF5BC2ED6A68}"/>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9608212" y="4280151"/>
            <a:ext cx="798942" cy="2154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6894F31-1167-8216-C31D-FFE960F0EC72}"/>
              </a:ext>
            </a:extLst>
          </p:cNvPr>
          <p:cNvSpPr txBox="1"/>
          <p:nvPr/>
        </p:nvSpPr>
        <p:spPr>
          <a:xfrm>
            <a:off x="148021" y="2175435"/>
            <a:ext cx="441167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Helvetica" panose="020B0604020202020204" pitchFamily="34" charset="0"/>
              </a:rPr>
              <a:t>Business purchase decision makers are people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Through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Helvetica" panose="020B0604020202020204" pitchFamily="34" charset="0"/>
              </a:rPr>
              <a:t>personal stories</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 </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and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Helvetica" panose="020B0604020202020204" pitchFamily="34" charset="0"/>
              </a:rPr>
              <a:t>emotional messages</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 brands </a:t>
            </a:r>
            <a:b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br>
            <a:r>
              <a:rPr lang="en-US" sz="2000">
                <a:solidFill>
                  <a:prstClr val="white"/>
                </a:solidFill>
                <a:latin typeface="Helvetica" panose="020B0403020202020204" pitchFamily="34" charset="0"/>
                <a:cs typeface="Helvetica" panose="020B0604020202020204" pitchFamily="34" charset="0"/>
              </a:rPr>
              <a:t>are engaging their customers by showing they understand their goals as well as their daily challenges, </a:t>
            </a:r>
            <a:r>
              <a:rPr kumimoji="0" lang="en-US" sz="20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panose="020B0604020202020204" pitchFamily="34" charset="0"/>
              </a:rPr>
              <a:t>like working from home and balancing their professional and personal lives.</a:t>
            </a:r>
          </a:p>
        </p:txBody>
      </p:sp>
      <p:pic>
        <p:nvPicPr>
          <p:cNvPr id="3" name="Picture 2">
            <a:extLst>
              <a:ext uri="{FF2B5EF4-FFF2-40B4-BE49-F238E27FC236}">
                <a16:creationId xmlns:a16="http://schemas.microsoft.com/office/drawing/2014/main" id="{CBBBC9F0-19A7-3425-4F47-8F9E0C82CA3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70AC44A-34DD-60AC-E90F-008820EA6A7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8CF85249-955B-0110-D19B-EB6A846962A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688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701664E-39E6-41D6-88A3-EF9CA24B2CEA}"/>
              </a:ext>
            </a:extLst>
          </p:cNvPr>
          <p:cNvSpPr/>
          <p:nvPr/>
        </p:nvSpPr>
        <p:spPr>
          <a:xfrm>
            <a:off x="6090814" y="1684148"/>
            <a:ext cx="6121692"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11442" y="1685013"/>
            <a:ext cx="612169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26E390B-01CF-4EC1-BB25-2386ADC86119}"/>
              </a:ext>
            </a:extLst>
          </p:cNvPr>
          <p:cNvSpPr txBox="1"/>
          <p:nvPr/>
        </p:nvSpPr>
        <p:spPr>
          <a:xfrm>
            <a:off x="518989" y="6233744"/>
            <a:ext cx="11693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 *Transmission, ‘The State of B2B Brand Building 2022”, Base: 500 B2B senior marketing leaders.</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8" name="Rectangle 37">
            <a:extLst>
              <a:ext uri="{FF2B5EF4-FFF2-40B4-BE49-F238E27FC236}">
                <a16:creationId xmlns:a16="http://schemas.microsoft.com/office/drawing/2014/main" id="{FD5CE50C-9DF9-431C-7864-C6A08E3400DE}"/>
              </a:ext>
            </a:extLst>
          </p:cNvPr>
          <p:cNvSpPr/>
          <p:nvPr/>
        </p:nvSpPr>
        <p:spPr>
          <a:xfrm>
            <a:off x="120931" y="213046"/>
            <a:ext cx="119628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are also emotionally connecting with stakeholders by becoming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more approachable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through lighthearted, humorous and fun messaging</a:t>
            </a:r>
          </a:p>
        </p:txBody>
      </p:sp>
      <p:sp>
        <p:nvSpPr>
          <p:cNvPr id="2" name="Rectangle 1">
            <a:extLst>
              <a:ext uri="{FF2B5EF4-FFF2-40B4-BE49-F238E27FC236}">
                <a16:creationId xmlns:a16="http://schemas.microsoft.com/office/drawing/2014/main" id="{037C7008-4081-47BB-8FCA-A562300FAF21}"/>
              </a:ext>
            </a:extLst>
          </p:cNvPr>
          <p:cNvSpPr/>
          <p:nvPr/>
        </p:nvSpPr>
        <p:spPr>
          <a:xfrm>
            <a:off x="6270648" y="3844146"/>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4/19/2019)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8" name="Arrow: Right 7">
            <a:extLst>
              <a:ext uri="{FF2B5EF4-FFF2-40B4-BE49-F238E27FC236}">
                <a16:creationId xmlns:a16="http://schemas.microsoft.com/office/drawing/2014/main" id="{1CC79F4E-FEFE-47DA-96E8-2200087B6A58}"/>
              </a:ext>
            </a:extLst>
          </p:cNvPr>
          <p:cNvSpPr/>
          <p:nvPr/>
        </p:nvSpPr>
        <p:spPr>
          <a:xfrm>
            <a:off x="9035296" y="2998698"/>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B26FDFB-2E8E-4D5B-B429-09FDB116E9A4}"/>
              </a:ext>
            </a:extLst>
          </p:cNvPr>
          <p:cNvSpPr/>
          <p:nvPr/>
        </p:nvSpPr>
        <p:spPr>
          <a:xfrm>
            <a:off x="9411345" y="3856167"/>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10/5/2020)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1" name="Rectangle 60">
            <a:extLst>
              <a:ext uri="{FF2B5EF4-FFF2-40B4-BE49-F238E27FC236}">
                <a16:creationId xmlns:a16="http://schemas.microsoft.com/office/drawing/2014/main" id="{64AE6C82-011F-45EC-A03C-35C38FA5F292}"/>
              </a:ext>
            </a:extLst>
          </p:cNvPr>
          <p:cNvSpPr/>
          <p:nvPr/>
        </p:nvSpPr>
        <p:spPr>
          <a:xfrm>
            <a:off x="6313066" y="596653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9/22/2020)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6" name="Arrow: Right 65">
            <a:extLst>
              <a:ext uri="{FF2B5EF4-FFF2-40B4-BE49-F238E27FC236}">
                <a16:creationId xmlns:a16="http://schemas.microsoft.com/office/drawing/2014/main" id="{5CCC6027-BDA6-478C-B191-7EB7D9DDA4BA}"/>
              </a:ext>
            </a:extLst>
          </p:cNvPr>
          <p:cNvSpPr/>
          <p:nvPr/>
        </p:nvSpPr>
        <p:spPr>
          <a:xfrm>
            <a:off x="9068954" y="5169419"/>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04A2DC17-0C0D-4685-BB5E-0618BCC96B84}"/>
              </a:ext>
            </a:extLst>
          </p:cNvPr>
          <p:cNvSpPr/>
          <p:nvPr/>
        </p:nvSpPr>
        <p:spPr>
          <a:xfrm>
            <a:off x="9451868" y="5973016"/>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9/29/2020)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5" name="Picture 44">
            <a:hlinkClick r:id="rId3"/>
            <a:extLst>
              <a:ext uri="{FF2B5EF4-FFF2-40B4-BE49-F238E27FC236}">
                <a16:creationId xmlns:a16="http://schemas.microsoft.com/office/drawing/2014/main" id="{A3C400E6-2482-46D0-B35A-D6C133E12E93}"/>
              </a:ext>
            </a:extLst>
          </p:cNvPr>
          <p:cNvPicPr>
            <a:picLocks noChangeAspect="1"/>
          </p:cNvPicPr>
          <p:nvPr/>
        </p:nvPicPr>
        <p:blipFill>
          <a:blip r:embed="rId4"/>
          <a:srcRect/>
          <a:stretch/>
        </p:blipFill>
        <p:spPr>
          <a:xfrm>
            <a:off x="9426491" y="4545776"/>
            <a:ext cx="2669138" cy="1384957"/>
          </a:xfrm>
          <a:prstGeom prst="rect">
            <a:avLst/>
          </a:prstGeom>
          <a:ln>
            <a:solidFill>
              <a:srgbClr val="1F1A62"/>
            </a:solidFill>
          </a:ln>
        </p:spPr>
      </p:pic>
      <p:pic>
        <p:nvPicPr>
          <p:cNvPr id="15" name="Picture 14">
            <a:hlinkClick r:id="rId5"/>
            <a:extLst>
              <a:ext uri="{FF2B5EF4-FFF2-40B4-BE49-F238E27FC236}">
                <a16:creationId xmlns:a16="http://schemas.microsoft.com/office/drawing/2014/main" id="{72CAFA95-3DB1-46A1-B98A-ED6116983067}"/>
              </a:ext>
            </a:extLst>
          </p:cNvPr>
          <p:cNvPicPr>
            <a:picLocks noChangeAspect="1"/>
          </p:cNvPicPr>
          <p:nvPr/>
        </p:nvPicPr>
        <p:blipFill rotWithShape="1">
          <a:blip r:embed="rId6"/>
          <a:srcRect l="1090" r="1090"/>
          <a:stretch/>
        </p:blipFill>
        <p:spPr>
          <a:xfrm>
            <a:off x="6270648" y="4550304"/>
            <a:ext cx="2689673" cy="1399645"/>
          </a:xfrm>
          <a:prstGeom prst="rect">
            <a:avLst/>
          </a:prstGeom>
          <a:ln>
            <a:solidFill>
              <a:srgbClr val="1F1A62"/>
            </a:solidFill>
          </a:ln>
        </p:spPr>
      </p:pic>
      <p:pic>
        <p:nvPicPr>
          <p:cNvPr id="22" name="Picture 21">
            <a:hlinkClick r:id="rId7"/>
            <a:extLst>
              <a:ext uri="{FF2B5EF4-FFF2-40B4-BE49-F238E27FC236}">
                <a16:creationId xmlns:a16="http://schemas.microsoft.com/office/drawing/2014/main" id="{EDE92755-0910-41EF-A4B1-02947FDB999D}"/>
              </a:ext>
            </a:extLst>
          </p:cNvPr>
          <p:cNvPicPr>
            <a:picLocks noChangeAspect="1"/>
          </p:cNvPicPr>
          <p:nvPr/>
        </p:nvPicPr>
        <p:blipFill rotWithShape="1">
          <a:blip r:embed="rId8"/>
          <a:srcRect l="1731" r="1731"/>
          <a:stretch/>
        </p:blipFill>
        <p:spPr>
          <a:xfrm>
            <a:off x="6249658" y="2472484"/>
            <a:ext cx="2682354" cy="1383298"/>
          </a:xfrm>
          <a:prstGeom prst="rect">
            <a:avLst/>
          </a:prstGeom>
          <a:ln>
            <a:solidFill>
              <a:srgbClr val="1F1A62"/>
            </a:solidFill>
          </a:ln>
        </p:spPr>
      </p:pic>
      <p:pic>
        <p:nvPicPr>
          <p:cNvPr id="27" name="Picture 26">
            <a:hlinkClick r:id="rId9"/>
            <a:extLst>
              <a:ext uri="{FF2B5EF4-FFF2-40B4-BE49-F238E27FC236}">
                <a16:creationId xmlns:a16="http://schemas.microsoft.com/office/drawing/2014/main" id="{69A67AB2-74A5-45F2-974F-7D8B2EB13097}"/>
              </a:ext>
            </a:extLst>
          </p:cNvPr>
          <p:cNvPicPr>
            <a:picLocks noChangeAspect="1"/>
          </p:cNvPicPr>
          <p:nvPr/>
        </p:nvPicPr>
        <p:blipFill rotWithShape="1">
          <a:blip r:embed="rId10"/>
          <a:srcRect t="1916" b="1916"/>
          <a:stretch/>
        </p:blipFill>
        <p:spPr>
          <a:xfrm>
            <a:off x="9426491" y="2459666"/>
            <a:ext cx="2669138" cy="1384957"/>
          </a:xfrm>
          <a:prstGeom prst="rect">
            <a:avLst/>
          </a:prstGeom>
          <a:ln>
            <a:solidFill>
              <a:srgbClr val="1F1A62"/>
            </a:solidFill>
          </a:ln>
        </p:spPr>
      </p:pic>
      <p:pic>
        <p:nvPicPr>
          <p:cNvPr id="2050" name="Picture 2" descr="Kajabi Pricing [Jul 2022]: Is It Overrated?">
            <a:extLst>
              <a:ext uri="{FF2B5EF4-FFF2-40B4-BE49-F238E27FC236}">
                <a16:creationId xmlns:a16="http://schemas.microsoft.com/office/drawing/2014/main" id="{F249938F-3662-EB49-F227-FE010383D1B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537550" y="1677470"/>
            <a:ext cx="1247655" cy="41588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9DB1493-0A1F-453F-A014-EB12D1B308F9}"/>
              </a:ext>
            </a:extLst>
          </p:cNvPr>
          <p:cNvSpPr/>
          <p:nvPr/>
        </p:nvSpPr>
        <p:spPr>
          <a:xfrm>
            <a:off x="161257" y="384992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3/30/2020)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9" name="Rectangle 48">
            <a:extLst>
              <a:ext uri="{FF2B5EF4-FFF2-40B4-BE49-F238E27FC236}">
                <a16:creationId xmlns:a16="http://schemas.microsoft.com/office/drawing/2014/main" id="{BC7A4743-089C-4940-A8E3-2A6007924CCC}"/>
              </a:ext>
            </a:extLst>
          </p:cNvPr>
          <p:cNvSpPr/>
          <p:nvPr/>
        </p:nvSpPr>
        <p:spPr>
          <a:xfrm>
            <a:off x="3311378" y="385149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4/26/2021)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0" name="Arrow: Right 49">
            <a:extLst>
              <a:ext uri="{FF2B5EF4-FFF2-40B4-BE49-F238E27FC236}">
                <a16:creationId xmlns:a16="http://schemas.microsoft.com/office/drawing/2014/main" id="{CDFF2CF4-0336-4A97-84AA-EE6FC55DD4F4}"/>
              </a:ext>
            </a:extLst>
          </p:cNvPr>
          <p:cNvSpPr/>
          <p:nvPr/>
        </p:nvSpPr>
        <p:spPr>
          <a:xfrm>
            <a:off x="2925905" y="3004476"/>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hlinkClick r:id="rId12"/>
            <a:extLst>
              <a:ext uri="{FF2B5EF4-FFF2-40B4-BE49-F238E27FC236}">
                <a16:creationId xmlns:a16="http://schemas.microsoft.com/office/drawing/2014/main" id="{972EF977-EFD9-4C28-98FC-472120A931F2}"/>
              </a:ext>
            </a:extLst>
          </p:cNvPr>
          <p:cNvPicPr>
            <a:picLocks noChangeAspect="1"/>
          </p:cNvPicPr>
          <p:nvPr/>
        </p:nvPicPr>
        <p:blipFill rotWithShape="1">
          <a:blip r:embed="rId13"/>
          <a:srcRect l="2432" r="2432"/>
          <a:stretch/>
        </p:blipFill>
        <p:spPr>
          <a:xfrm>
            <a:off x="86441" y="4467063"/>
            <a:ext cx="2631886" cy="1372591"/>
          </a:xfrm>
          <a:prstGeom prst="rect">
            <a:avLst/>
          </a:prstGeom>
          <a:ln>
            <a:solidFill>
              <a:srgbClr val="1F1A62"/>
            </a:solidFill>
          </a:ln>
        </p:spPr>
      </p:pic>
      <p:pic>
        <p:nvPicPr>
          <p:cNvPr id="11" name="Picture 10">
            <a:hlinkClick r:id="rId14"/>
            <a:extLst>
              <a:ext uri="{FF2B5EF4-FFF2-40B4-BE49-F238E27FC236}">
                <a16:creationId xmlns:a16="http://schemas.microsoft.com/office/drawing/2014/main" id="{871C6A4E-2530-4372-A5EF-14D26FA4F2AD}"/>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t="453" b="453"/>
          <a:stretch/>
        </p:blipFill>
        <p:spPr>
          <a:xfrm>
            <a:off x="3319339" y="2465515"/>
            <a:ext cx="2638338" cy="1372592"/>
          </a:xfrm>
          <a:prstGeom prst="rect">
            <a:avLst/>
          </a:prstGeom>
          <a:ln>
            <a:solidFill>
              <a:srgbClr val="1F1A62"/>
            </a:solidFill>
          </a:ln>
        </p:spPr>
      </p:pic>
      <p:sp>
        <p:nvSpPr>
          <p:cNvPr id="59" name="Arrow: Right 58">
            <a:extLst>
              <a:ext uri="{FF2B5EF4-FFF2-40B4-BE49-F238E27FC236}">
                <a16:creationId xmlns:a16="http://schemas.microsoft.com/office/drawing/2014/main" id="{540E59B8-8F73-4C7F-A39A-31F8A80FF35F}"/>
              </a:ext>
            </a:extLst>
          </p:cNvPr>
          <p:cNvSpPr/>
          <p:nvPr/>
        </p:nvSpPr>
        <p:spPr>
          <a:xfrm>
            <a:off x="2936903" y="5018090"/>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6C00A385-9893-4004-AC89-56B262400E8D}"/>
              </a:ext>
            </a:extLst>
          </p:cNvPr>
          <p:cNvSpPr/>
          <p:nvPr/>
        </p:nvSpPr>
        <p:spPr>
          <a:xfrm>
            <a:off x="213104" y="589495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3/13/2020)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2" name="Rectangle 61">
            <a:extLst>
              <a:ext uri="{FF2B5EF4-FFF2-40B4-BE49-F238E27FC236}">
                <a16:creationId xmlns:a16="http://schemas.microsoft.com/office/drawing/2014/main" id="{AB6725D5-3895-4C40-95A1-2E7D8B94D08D}"/>
              </a:ext>
            </a:extLst>
          </p:cNvPr>
          <p:cNvSpPr/>
          <p:nvPr/>
        </p:nvSpPr>
        <p:spPr>
          <a:xfrm>
            <a:off x="3351906" y="590143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1/18/2021)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3" name="Picture 32">
            <a:hlinkClick r:id="rId16"/>
            <a:extLst>
              <a:ext uri="{FF2B5EF4-FFF2-40B4-BE49-F238E27FC236}">
                <a16:creationId xmlns:a16="http://schemas.microsoft.com/office/drawing/2014/main" id="{D2D78A61-1DDB-4F7E-84BD-E58F727CB43E}"/>
              </a:ext>
            </a:extLst>
          </p:cNvPr>
          <p:cNvPicPr>
            <a:picLocks noChangeAspect="1"/>
          </p:cNvPicPr>
          <p:nvPr/>
        </p:nvPicPr>
        <p:blipFill rotWithShape="1">
          <a:blip r:embed="rId17"/>
          <a:srcRect l="1947" r="1947"/>
          <a:stretch/>
        </p:blipFill>
        <p:spPr>
          <a:xfrm>
            <a:off x="3282142" y="4500368"/>
            <a:ext cx="2682354" cy="1399666"/>
          </a:xfrm>
          <a:prstGeom prst="rect">
            <a:avLst/>
          </a:prstGeom>
          <a:ln>
            <a:solidFill>
              <a:srgbClr val="1F1A62"/>
            </a:solidFill>
          </a:ln>
        </p:spPr>
      </p:pic>
      <p:pic>
        <p:nvPicPr>
          <p:cNvPr id="40" name="Picture 39" descr="A picture containing text&#10;&#10;Description automatically generated">
            <a:hlinkClick r:id="rId18"/>
            <a:extLst>
              <a:ext uri="{FF2B5EF4-FFF2-40B4-BE49-F238E27FC236}">
                <a16:creationId xmlns:a16="http://schemas.microsoft.com/office/drawing/2014/main" id="{D8395835-8F4C-4FFD-8CD1-4F0B47A77CC2}"/>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b="8208"/>
          <a:stretch/>
        </p:blipFill>
        <p:spPr>
          <a:xfrm>
            <a:off x="71694" y="2450415"/>
            <a:ext cx="2699176" cy="1384956"/>
          </a:xfrm>
          <a:prstGeom prst="rect">
            <a:avLst/>
          </a:prstGeom>
          <a:ln>
            <a:solidFill>
              <a:srgbClr val="1F1A62"/>
            </a:solidFill>
          </a:ln>
        </p:spPr>
      </p:pic>
      <p:pic>
        <p:nvPicPr>
          <p:cNvPr id="2052" name="Picture 4" descr="ServiceNow Logo and symbol, meaning, history, PNG">
            <a:extLst>
              <a:ext uri="{FF2B5EF4-FFF2-40B4-BE49-F238E27FC236}">
                <a16:creationId xmlns:a16="http://schemas.microsoft.com/office/drawing/2014/main" id="{781FF4B3-0652-987F-A6C6-0E75870730CC}"/>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t="37929" b="37005"/>
          <a:stretch/>
        </p:blipFill>
        <p:spPr bwMode="auto">
          <a:xfrm>
            <a:off x="2278533" y="1772758"/>
            <a:ext cx="1574524" cy="2482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DFA344-8F39-A9A4-8234-60ED2615BC40}"/>
              </a:ext>
            </a:extLst>
          </p:cNvPr>
          <p:cNvSpPr txBox="1"/>
          <p:nvPr/>
        </p:nvSpPr>
        <p:spPr>
          <a:xfrm>
            <a:off x="148770" y="2196084"/>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‘Experiences without Barriers’</a:t>
            </a:r>
          </a:p>
        </p:txBody>
      </p:sp>
      <p:sp>
        <p:nvSpPr>
          <p:cNvPr id="34" name="TextBox 33">
            <a:extLst>
              <a:ext uri="{FF2B5EF4-FFF2-40B4-BE49-F238E27FC236}">
                <a16:creationId xmlns:a16="http://schemas.microsoft.com/office/drawing/2014/main" id="{AC934852-041B-FA77-8FF0-28746A9037BF}"/>
              </a:ext>
            </a:extLst>
          </p:cNvPr>
          <p:cNvSpPr txBox="1"/>
          <p:nvPr/>
        </p:nvSpPr>
        <p:spPr>
          <a:xfrm>
            <a:off x="3242541" y="2066230"/>
            <a:ext cx="2779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Workflows Are Just the Ticket to Help Wonka’s Fantastical Factory’</a:t>
            </a:r>
          </a:p>
        </p:txBody>
      </p:sp>
      <p:sp>
        <p:nvSpPr>
          <p:cNvPr id="35" name="TextBox 34">
            <a:extLst>
              <a:ext uri="{FF2B5EF4-FFF2-40B4-BE49-F238E27FC236}">
                <a16:creationId xmlns:a16="http://schemas.microsoft.com/office/drawing/2014/main" id="{FE0E13B3-A9BE-A6DB-B3C9-423D9970008C}"/>
              </a:ext>
            </a:extLst>
          </p:cNvPr>
          <p:cNvSpPr txBox="1"/>
          <p:nvPr/>
        </p:nvSpPr>
        <p:spPr>
          <a:xfrm>
            <a:off x="120931" y="4221044"/>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‘Sound Effects’</a:t>
            </a:r>
          </a:p>
        </p:txBody>
      </p:sp>
      <p:sp>
        <p:nvSpPr>
          <p:cNvPr id="36" name="TextBox 35">
            <a:extLst>
              <a:ext uri="{FF2B5EF4-FFF2-40B4-BE49-F238E27FC236}">
                <a16:creationId xmlns:a16="http://schemas.microsoft.com/office/drawing/2014/main" id="{BA6346A8-6F29-6930-FB95-B68B0E58C163}"/>
              </a:ext>
            </a:extLst>
          </p:cNvPr>
          <p:cNvSpPr txBox="1"/>
          <p:nvPr/>
        </p:nvSpPr>
        <p:spPr>
          <a:xfrm>
            <a:off x="3269261" y="4115332"/>
            <a:ext cx="277947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‘Even Santa Needs a Holiday From Complexity’</a:t>
            </a:r>
          </a:p>
        </p:txBody>
      </p:sp>
      <p:sp>
        <p:nvSpPr>
          <p:cNvPr id="37" name="TextBox 36">
            <a:extLst>
              <a:ext uri="{FF2B5EF4-FFF2-40B4-BE49-F238E27FC236}">
                <a16:creationId xmlns:a16="http://schemas.microsoft.com/office/drawing/2014/main" id="{67F6090D-367F-2236-4F1D-20F3C9EA3AAD}"/>
              </a:ext>
            </a:extLst>
          </p:cNvPr>
          <p:cNvSpPr txBox="1"/>
          <p:nvPr/>
        </p:nvSpPr>
        <p:spPr>
          <a:xfrm>
            <a:off x="6252040" y="2178773"/>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‘All in One Platform: Free Trial’</a:t>
            </a:r>
          </a:p>
        </p:txBody>
      </p:sp>
      <p:sp>
        <p:nvSpPr>
          <p:cNvPr id="39" name="TextBox 38">
            <a:extLst>
              <a:ext uri="{FF2B5EF4-FFF2-40B4-BE49-F238E27FC236}">
                <a16:creationId xmlns:a16="http://schemas.microsoft.com/office/drawing/2014/main" id="{CBE40A08-872B-3DA8-86B2-A8B8DC913FB9}"/>
              </a:ext>
            </a:extLst>
          </p:cNvPr>
          <p:cNvSpPr txBox="1"/>
          <p:nvPr/>
        </p:nvSpPr>
        <p:spPr>
          <a:xfrm>
            <a:off x="9345811" y="2048919"/>
            <a:ext cx="2779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Carl: FroYo Machine’</a:t>
            </a:r>
          </a:p>
        </p:txBody>
      </p:sp>
      <p:sp>
        <p:nvSpPr>
          <p:cNvPr id="41" name="TextBox 40">
            <a:extLst>
              <a:ext uri="{FF2B5EF4-FFF2-40B4-BE49-F238E27FC236}">
                <a16:creationId xmlns:a16="http://schemas.microsoft.com/office/drawing/2014/main" id="{E3DD6959-4C7B-702D-7B98-F0080B18BC57}"/>
              </a:ext>
            </a:extLst>
          </p:cNvPr>
          <p:cNvSpPr txBox="1"/>
          <p:nvPr/>
        </p:nvSpPr>
        <p:spPr>
          <a:xfrm>
            <a:off x="6317574" y="4278357"/>
            <a:ext cx="2569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‘Digital Product Creation’</a:t>
            </a:r>
          </a:p>
        </p:txBody>
      </p:sp>
      <p:sp>
        <p:nvSpPr>
          <p:cNvPr id="42" name="TextBox 41">
            <a:extLst>
              <a:ext uri="{FF2B5EF4-FFF2-40B4-BE49-F238E27FC236}">
                <a16:creationId xmlns:a16="http://schemas.microsoft.com/office/drawing/2014/main" id="{2857AC84-F1FA-3B73-3914-67AD36C6D513}"/>
              </a:ext>
            </a:extLst>
          </p:cNvPr>
          <p:cNvSpPr txBox="1"/>
          <p:nvPr/>
        </p:nvSpPr>
        <p:spPr>
          <a:xfrm>
            <a:off x="9411345" y="4148503"/>
            <a:ext cx="27794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Kim: The Dougie’</a:t>
            </a:r>
          </a:p>
        </p:txBody>
      </p:sp>
      <p:sp>
        <p:nvSpPr>
          <p:cNvPr id="6" name="Rectangle 5">
            <a:extLst>
              <a:ext uri="{FF2B5EF4-FFF2-40B4-BE49-F238E27FC236}">
                <a16:creationId xmlns:a16="http://schemas.microsoft.com/office/drawing/2014/main" id="{4BD56ABB-A038-03FA-0BA2-AD0BA180811A}"/>
              </a:ext>
            </a:extLst>
          </p:cNvPr>
          <p:cNvSpPr/>
          <p:nvPr/>
        </p:nvSpPr>
        <p:spPr>
          <a:xfrm>
            <a:off x="194474" y="1098858"/>
            <a:ext cx="11515071"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1"/>
              </a:buBlip>
              <a:tabLst/>
              <a:defRPr/>
            </a:pP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42%</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of B2B brand marketing </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leaders state that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improving creative stand out and creative identity is an important brand building focus area </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for the year ahead*</a:t>
            </a:r>
          </a:p>
        </p:txBody>
      </p:sp>
      <p:pic>
        <p:nvPicPr>
          <p:cNvPr id="3" name="Picture 2">
            <a:extLst>
              <a:ext uri="{FF2B5EF4-FFF2-40B4-BE49-F238E27FC236}">
                <a16:creationId xmlns:a16="http://schemas.microsoft.com/office/drawing/2014/main" id="{FDB02345-7457-D268-3678-CE7C714D73FB}"/>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2E77B4FF-3884-2BE2-8626-A97ED65855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6F14F97-793F-9162-7A1E-03BC7DFEE60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12277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88771" y="372816"/>
            <a:ext cx="1184704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Successful B2B brands are also standing out by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leveraging celebrities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with wide appeal – such as actors, </a:t>
            </a:r>
            <a:r>
              <a:rPr lang="en-US" sz="2600" b="1">
                <a:solidFill>
                  <a:srgbClr val="1B1464"/>
                </a:solidFill>
                <a:latin typeface="Helvetica" pitchFamily="2" charset="0"/>
              </a:rPr>
              <a:t>athletes, musicians, comedians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grpSp>
        <p:nvGrpSpPr>
          <p:cNvPr id="2" name="Group 1">
            <a:extLst>
              <a:ext uri="{FF2B5EF4-FFF2-40B4-BE49-F238E27FC236}">
                <a16:creationId xmlns:a16="http://schemas.microsoft.com/office/drawing/2014/main" id="{21AB49DB-87FE-008D-311E-41C416034A7D}"/>
              </a:ext>
            </a:extLst>
          </p:cNvPr>
          <p:cNvGrpSpPr/>
          <p:nvPr/>
        </p:nvGrpSpPr>
        <p:grpSpPr>
          <a:xfrm>
            <a:off x="8076515" y="1725686"/>
            <a:ext cx="3806634" cy="2221786"/>
            <a:chOff x="370439" y="1965273"/>
            <a:chExt cx="4655410" cy="2730133"/>
          </a:xfrm>
        </p:grpSpPr>
        <p:sp>
          <p:nvSpPr>
            <p:cNvPr id="9" name="Rectangle 8">
              <a:extLst>
                <a:ext uri="{FF2B5EF4-FFF2-40B4-BE49-F238E27FC236}">
                  <a16:creationId xmlns:a16="http://schemas.microsoft.com/office/drawing/2014/main" id="{5EF75732-049D-0777-F06C-7E8A0A8A30DD}"/>
                </a:ext>
              </a:extLst>
            </p:cNvPr>
            <p:cNvSpPr/>
            <p:nvPr/>
          </p:nvSpPr>
          <p:spPr>
            <a:xfrm>
              <a:off x="370439" y="2246989"/>
              <a:ext cx="4655410" cy="66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‘PGA Tour: Risk Reward Challenge’ TV Spot </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1/26/2019)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0" name="Picture 9">
              <a:hlinkClick r:id="rId2"/>
              <a:extLst>
                <a:ext uri="{FF2B5EF4-FFF2-40B4-BE49-F238E27FC236}">
                  <a16:creationId xmlns:a16="http://schemas.microsoft.com/office/drawing/2014/main" id="{C59EB78E-92F8-7D04-D366-7ECF9E12CE3B}"/>
                </a:ext>
              </a:extLst>
            </p:cNvPr>
            <p:cNvPicPr>
              <a:picLocks noChangeAspect="1"/>
            </p:cNvPicPr>
            <p:nvPr/>
          </p:nvPicPr>
          <p:blipFill>
            <a:blip r:embed="rId3"/>
            <a:srcRect/>
            <a:stretch/>
          </p:blipFill>
          <p:spPr>
            <a:xfrm>
              <a:off x="1049873" y="2956018"/>
              <a:ext cx="3550350" cy="1739388"/>
            </a:xfrm>
            <a:prstGeom prst="rect">
              <a:avLst/>
            </a:prstGeom>
            <a:ln>
              <a:solidFill>
                <a:srgbClr val="1F1A62"/>
              </a:solidFill>
            </a:ln>
          </p:spPr>
        </p:pic>
        <p:pic>
          <p:nvPicPr>
            <p:cNvPr id="2050" name="Picture 2">
              <a:extLst>
                <a:ext uri="{FF2B5EF4-FFF2-40B4-BE49-F238E27FC236}">
                  <a16:creationId xmlns:a16="http://schemas.microsoft.com/office/drawing/2014/main" id="{3BEAB296-F546-2A9C-9BDB-412ACEC1AC9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313872" y="1965273"/>
              <a:ext cx="719565" cy="2729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1335CF6-DBE3-3F53-87C5-3EB409D946BD}"/>
              </a:ext>
            </a:extLst>
          </p:cNvPr>
          <p:cNvGrpSpPr/>
          <p:nvPr/>
        </p:nvGrpSpPr>
        <p:grpSpPr>
          <a:xfrm>
            <a:off x="795304" y="3988857"/>
            <a:ext cx="3806634" cy="777630"/>
            <a:chOff x="7190946" y="2028651"/>
            <a:chExt cx="4163461" cy="839333"/>
          </a:xfrm>
        </p:grpSpPr>
        <p:sp>
          <p:nvSpPr>
            <p:cNvPr id="16" name="Rectangle 15">
              <a:extLst>
                <a:ext uri="{FF2B5EF4-FFF2-40B4-BE49-F238E27FC236}">
                  <a16:creationId xmlns:a16="http://schemas.microsoft.com/office/drawing/2014/main" id="{5E5FF379-7F6B-5717-2C61-7E6F2AB62D2A}"/>
                </a:ext>
              </a:extLst>
            </p:cNvPr>
            <p:cNvSpPr/>
            <p:nvPr/>
          </p:nvSpPr>
          <p:spPr>
            <a:xfrm>
              <a:off x="7190946" y="2284387"/>
              <a:ext cx="4163461" cy="583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Super Bowl 2019 ‘Expensify This’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Featuring 2 Chainz and Adam Scott</a:t>
              </a:r>
              <a:r>
                <a:rPr kumimoji="0" lang="en-US" sz="10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2/3/2019)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8" name="Picture 6" descr="expensify-logo - Signature Analytics">
              <a:extLst>
                <a:ext uri="{FF2B5EF4-FFF2-40B4-BE49-F238E27FC236}">
                  <a16:creationId xmlns:a16="http://schemas.microsoft.com/office/drawing/2014/main" id="{C864BCD6-E7FC-79AA-E040-7BDEEC21AA1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8672" t="29391" r="8672" b="23855"/>
            <a:stretch/>
          </p:blipFill>
          <p:spPr bwMode="auto">
            <a:xfrm>
              <a:off x="8491633" y="2028651"/>
              <a:ext cx="1560401" cy="2397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7F8F7A8-E0C7-1043-F111-C18BC5D01C69}"/>
              </a:ext>
            </a:extLst>
          </p:cNvPr>
          <p:cNvGrpSpPr/>
          <p:nvPr/>
        </p:nvGrpSpPr>
        <p:grpSpPr>
          <a:xfrm>
            <a:off x="6332897" y="3988857"/>
            <a:ext cx="3806635" cy="2228136"/>
            <a:chOff x="7671790" y="1785206"/>
            <a:chExt cx="4163461" cy="2404932"/>
          </a:xfrm>
        </p:grpSpPr>
        <p:pic>
          <p:nvPicPr>
            <p:cNvPr id="20" name="Picture 19">
              <a:hlinkClick r:id="rId6"/>
              <a:extLst>
                <a:ext uri="{FF2B5EF4-FFF2-40B4-BE49-F238E27FC236}">
                  <a16:creationId xmlns:a16="http://schemas.microsoft.com/office/drawing/2014/main" id="{5841C21F-80E1-2D2B-7CA0-82D16D0E56B4}"/>
                </a:ext>
              </a:extLst>
            </p:cNvPr>
            <p:cNvPicPr>
              <a:picLocks noChangeAspect="1"/>
            </p:cNvPicPr>
            <p:nvPr/>
          </p:nvPicPr>
          <p:blipFill>
            <a:blip r:embed="rId7"/>
            <a:srcRect/>
            <a:stretch/>
          </p:blipFill>
          <p:spPr>
            <a:xfrm>
              <a:off x="8207457" y="2639817"/>
              <a:ext cx="3175176" cy="1550321"/>
            </a:xfrm>
            <a:prstGeom prst="rect">
              <a:avLst/>
            </a:prstGeom>
            <a:ln>
              <a:solidFill>
                <a:srgbClr val="1F1A62"/>
              </a:solidFill>
            </a:ln>
          </p:spPr>
        </p:pic>
        <p:sp>
          <p:nvSpPr>
            <p:cNvPr id="21" name="Rectangle 20">
              <a:extLst>
                <a:ext uri="{FF2B5EF4-FFF2-40B4-BE49-F238E27FC236}">
                  <a16:creationId xmlns:a16="http://schemas.microsoft.com/office/drawing/2014/main" id="{24FB4C3C-A3DA-A32E-246F-DAEA36F25E97}"/>
                </a:ext>
              </a:extLst>
            </p:cNvPr>
            <p:cNvSpPr/>
            <p:nvPr/>
          </p:nvSpPr>
          <p:spPr>
            <a:xfrm>
              <a:off x="7671790" y="2058721"/>
              <a:ext cx="4163461" cy="583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‘We Got Next’ TV Spot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Featuring Lena Waithe, Gustavo Dudamel, Robin Frijns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8/30/2021)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052" name="Picture 4">
              <a:extLst>
                <a:ext uri="{FF2B5EF4-FFF2-40B4-BE49-F238E27FC236}">
                  <a16:creationId xmlns:a16="http://schemas.microsoft.com/office/drawing/2014/main" id="{42B902FC-480C-B6CD-D87A-E47F46FD280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030004" y="1785206"/>
              <a:ext cx="1447031" cy="262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9341277-D03C-DC36-7FCD-FE4453625C31}"/>
              </a:ext>
            </a:extLst>
          </p:cNvPr>
          <p:cNvGrpSpPr/>
          <p:nvPr/>
        </p:nvGrpSpPr>
        <p:grpSpPr>
          <a:xfrm>
            <a:off x="235063" y="1725472"/>
            <a:ext cx="3806635" cy="2191974"/>
            <a:chOff x="1505755" y="3959676"/>
            <a:chExt cx="3944386" cy="2271296"/>
          </a:xfrm>
        </p:grpSpPr>
        <p:grpSp>
          <p:nvGrpSpPr>
            <p:cNvPr id="26" name="Group 25">
              <a:extLst>
                <a:ext uri="{FF2B5EF4-FFF2-40B4-BE49-F238E27FC236}">
                  <a16:creationId xmlns:a16="http://schemas.microsoft.com/office/drawing/2014/main" id="{8D6528AD-87A8-4235-77AD-9E336859FB91}"/>
                </a:ext>
              </a:extLst>
            </p:cNvPr>
            <p:cNvGrpSpPr/>
            <p:nvPr/>
          </p:nvGrpSpPr>
          <p:grpSpPr>
            <a:xfrm>
              <a:off x="1505755" y="4190382"/>
              <a:ext cx="3944386" cy="2040590"/>
              <a:chOff x="370439" y="2336221"/>
              <a:chExt cx="4655410" cy="2419908"/>
            </a:xfrm>
          </p:grpSpPr>
          <p:sp>
            <p:nvSpPr>
              <p:cNvPr id="27" name="Rectangle 26">
                <a:extLst>
                  <a:ext uri="{FF2B5EF4-FFF2-40B4-BE49-F238E27FC236}">
                    <a16:creationId xmlns:a16="http://schemas.microsoft.com/office/drawing/2014/main" id="{9682ABC7-9B10-3DD4-3EE5-7F7D2D28D5F8}"/>
                  </a:ext>
                </a:extLst>
              </p:cNvPr>
              <p:cNvSpPr/>
              <p:nvPr/>
            </p:nvSpPr>
            <p:spPr>
              <a:xfrm>
                <a:off x="370439" y="2336221"/>
                <a:ext cx="4655410" cy="66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‘Ride to Work’ TV Spot </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5/22/2021)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8" name="Picture 27">
                <a:hlinkClick r:id="rId9"/>
                <a:extLst>
                  <a:ext uri="{FF2B5EF4-FFF2-40B4-BE49-F238E27FC236}">
                    <a16:creationId xmlns:a16="http://schemas.microsoft.com/office/drawing/2014/main" id="{D3D669FE-9A30-3107-6245-F40B0B3491D1}"/>
                  </a:ext>
                </a:extLst>
              </p:cNvPr>
              <p:cNvPicPr>
                <a:picLocks noChangeAspect="1"/>
              </p:cNvPicPr>
              <p:nvPr/>
            </p:nvPicPr>
            <p:blipFill>
              <a:blip r:embed="rId10"/>
              <a:srcRect/>
              <a:stretch/>
            </p:blipFill>
            <p:spPr>
              <a:xfrm>
                <a:off x="894381" y="2987057"/>
                <a:ext cx="3550349" cy="1769072"/>
              </a:xfrm>
              <a:prstGeom prst="rect">
                <a:avLst/>
              </a:prstGeom>
              <a:ln>
                <a:solidFill>
                  <a:srgbClr val="1F1A62"/>
                </a:solidFill>
              </a:ln>
            </p:spPr>
          </p:pic>
        </p:grpSp>
        <p:pic>
          <p:nvPicPr>
            <p:cNvPr id="2054" name="Picture 6" descr="Your Industrial Staffing Agency | PeopleReady">
              <a:extLst>
                <a:ext uri="{FF2B5EF4-FFF2-40B4-BE49-F238E27FC236}">
                  <a16:creationId xmlns:a16="http://schemas.microsoft.com/office/drawing/2014/main" id="{CA4D90F8-2876-AAD4-D319-D49983B581CF}"/>
                </a:ext>
              </a:extLst>
            </p:cNvPr>
            <p:cNvPicPr>
              <a:picLocks noChangeAspect="1" noChangeArrowheads="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l="8858" t="33403" r="8858" b="34206"/>
            <a:stretch/>
          </p:blipFill>
          <p:spPr bwMode="auto">
            <a:xfrm>
              <a:off x="2748632" y="3959676"/>
              <a:ext cx="1458632" cy="3032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0C97BD9D-18F8-5F2A-E818-4452D74A2012}"/>
              </a:ext>
            </a:extLst>
          </p:cNvPr>
          <p:cNvGrpSpPr/>
          <p:nvPr/>
        </p:nvGrpSpPr>
        <p:grpSpPr>
          <a:xfrm>
            <a:off x="4237843" y="1701034"/>
            <a:ext cx="3806634" cy="2211030"/>
            <a:chOff x="6474227" y="3993968"/>
            <a:chExt cx="3944386" cy="2291042"/>
          </a:xfrm>
        </p:grpSpPr>
        <p:pic>
          <p:nvPicPr>
            <p:cNvPr id="34" name="Picture 33">
              <a:hlinkClick r:id="rId12"/>
              <a:extLst>
                <a:ext uri="{FF2B5EF4-FFF2-40B4-BE49-F238E27FC236}">
                  <a16:creationId xmlns:a16="http://schemas.microsoft.com/office/drawing/2014/main" id="{012B2312-0443-9442-4EA0-82CB66DA7126}"/>
                </a:ext>
              </a:extLst>
            </p:cNvPr>
            <p:cNvPicPr>
              <a:picLocks noChangeAspect="1"/>
            </p:cNvPicPr>
            <p:nvPr/>
          </p:nvPicPr>
          <p:blipFill>
            <a:blip r:embed="rId13"/>
            <a:srcRect/>
            <a:stretch/>
          </p:blipFill>
          <p:spPr>
            <a:xfrm>
              <a:off x="7000354" y="4822371"/>
              <a:ext cx="2903690" cy="1462639"/>
            </a:xfrm>
            <a:prstGeom prst="rect">
              <a:avLst/>
            </a:prstGeom>
            <a:ln>
              <a:solidFill>
                <a:srgbClr val="1F1A62"/>
              </a:solidFill>
            </a:ln>
          </p:spPr>
        </p:pic>
        <p:sp>
          <p:nvSpPr>
            <p:cNvPr id="35" name="Rectangle 34">
              <a:extLst>
                <a:ext uri="{FF2B5EF4-FFF2-40B4-BE49-F238E27FC236}">
                  <a16:creationId xmlns:a16="http://schemas.microsoft.com/office/drawing/2014/main" id="{524F9A4E-DF57-6AF5-C33B-FED785A08822}"/>
                </a:ext>
              </a:extLst>
            </p:cNvPr>
            <p:cNvSpPr/>
            <p:nvPr/>
          </p:nvSpPr>
          <p:spPr>
            <a:xfrm>
              <a:off x="6474227" y="4270508"/>
              <a:ext cx="3944386" cy="560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‘Elevator’ TV Spot </a:t>
              </a:r>
              <a:b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50" b="1" i="0" u="none" strike="noStrike" kern="1200" cap="none" spc="0" normalizeH="0" baseline="0" noProof="0">
                  <a:ln>
                    <a:noFill/>
                  </a:ln>
                  <a:solidFill>
                    <a:srgbClr val="1F1A62"/>
                  </a:solidFill>
                  <a:effectLst/>
                  <a:uLnTx/>
                  <a:uFillTx/>
                  <a:latin typeface="Helvetica" panose="020B0604020202020204" pitchFamily="34" charset="0"/>
                  <a:ea typeface="+mn-ea"/>
                  <a:cs typeface="+mn-cs"/>
                </a:rPr>
                <a:t>Featuring Keegan-Michael Key</a:t>
              </a:r>
              <a:b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4/19/2021)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056" name="Picture 8" descr="Ten-X Commercial Real Estate">
              <a:extLst>
                <a:ext uri="{FF2B5EF4-FFF2-40B4-BE49-F238E27FC236}">
                  <a16:creationId xmlns:a16="http://schemas.microsoft.com/office/drawing/2014/main" id="{7FE68E1B-7797-6F1E-EFF7-87FEC72E94E2}"/>
                </a:ext>
              </a:extLst>
            </p:cNvPr>
            <p:cNvPicPr>
              <a:picLocks noChangeAspect="1" noChangeArrowheads="1"/>
            </p:cNvPicPr>
            <p:nvPr/>
          </p:nvPicPr>
          <p:blipFill>
            <a:blip r:embed="rId1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3784" y="3993968"/>
              <a:ext cx="1045272" cy="31434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6D7CF8EF-039F-4A51-21FA-D8BA494ADEED}"/>
              </a:ext>
            </a:extLst>
          </p:cNvPr>
          <p:cNvSpPr txBox="1"/>
          <p:nvPr/>
        </p:nvSpPr>
        <p:spPr>
          <a:xfrm>
            <a:off x="526244" y="6198794"/>
            <a:ext cx="113222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 The SC Awards are the cybersecurity industry’s most prestigious and competitive honor from SC Magazine.</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5" name="Picture 4">
            <a:hlinkClick r:id="rId15"/>
            <a:extLst>
              <a:ext uri="{FF2B5EF4-FFF2-40B4-BE49-F238E27FC236}">
                <a16:creationId xmlns:a16="http://schemas.microsoft.com/office/drawing/2014/main" id="{32D65FEF-CE3A-06F7-83E2-8F02B3FCAEF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233522" y="4771217"/>
            <a:ext cx="2928655" cy="1418722"/>
          </a:xfrm>
          <a:prstGeom prst="rect">
            <a:avLst/>
          </a:prstGeom>
          <a:ln>
            <a:solidFill>
              <a:srgbClr val="1F1A62"/>
            </a:solidFill>
          </a:ln>
        </p:spPr>
      </p:pic>
      <p:grpSp>
        <p:nvGrpSpPr>
          <p:cNvPr id="17" name="Group 16">
            <a:extLst>
              <a:ext uri="{FF2B5EF4-FFF2-40B4-BE49-F238E27FC236}">
                <a16:creationId xmlns:a16="http://schemas.microsoft.com/office/drawing/2014/main" id="{DC4C7192-74C3-ED15-5EB3-2B1A436F03D5}"/>
              </a:ext>
            </a:extLst>
          </p:cNvPr>
          <p:cNvGrpSpPr/>
          <p:nvPr/>
        </p:nvGrpSpPr>
        <p:grpSpPr>
          <a:xfrm>
            <a:off x="9473609" y="4573002"/>
            <a:ext cx="2408375" cy="1098456"/>
            <a:chOff x="9070867" y="5045836"/>
            <a:chExt cx="2496053" cy="1235571"/>
          </a:xfrm>
        </p:grpSpPr>
        <p:sp>
          <p:nvSpPr>
            <p:cNvPr id="3" name="Star: 12 Points 2">
              <a:extLst>
                <a:ext uri="{FF2B5EF4-FFF2-40B4-BE49-F238E27FC236}">
                  <a16:creationId xmlns:a16="http://schemas.microsoft.com/office/drawing/2014/main" id="{E65A3787-3F42-792B-0493-C4A11297B8DB}"/>
                </a:ext>
              </a:extLst>
            </p:cNvPr>
            <p:cNvSpPr/>
            <p:nvPr/>
          </p:nvSpPr>
          <p:spPr>
            <a:xfrm rot="21215062">
              <a:off x="9070867" y="5045836"/>
              <a:ext cx="2496053" cy="1235571"/>
            </a:xfrm>
            <a:prstGeom prst="star12">
              <a:avLst>
                <a:gd name="adj" fmla="val 40888"/>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4" name="TextBox 13">
              <a:extLst>
                <a:ext uri="{FF2B5EF4-FFF2-40B4-BE49-F238E27FC236}">
                  <a16:creationId xmlns:a16="http://schemas.microsoft.com/office/drawing/2014/main" id="{5D3F2A78-22C6-00E4-ABFB-141657B67274}"/>
                </a:ext>
              </a:extLst>
            </p:cNvPr>
            <p:cNvSpPr txBox="1"/>
            <p:nvPr/>
          </p:nvSpPr>
          <p:spPr>
            <a:xfrm rot="21160724">
              <a:off x="9363311" y="5365899"/>
              <a:ext cx="1939576" cy="6318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2022 SC Awards</a:t>
              </a:r>
              <a:b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Winner for Security Marketing Campaign of the Year</a:t>
              </a:r>
              <a:endParaRPr kumimoji="0" lang="en-US" sz="105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grpSp>
        <p:nvGrpSpPr>
          <p:cNvPr id="19" name="Group 18">
            <a:extLst>
              <a:ext uri="{FF2B5EF4-FFF2-40B4-BE49-F238E27FC236}">
                <a16:creationId xmlns:a16="http://schemas.microsoft.com/office/drawing/2014/main" id="{F47736D6-F3FC-9B98-6F86-C82442F6078B}"/>
              </a:ext>
            </a:extLst>
          </p:cNvPr>
          <p:cNvGrpSpPr/>
          <p:nvPr/>
        </p:nvGrpSpPr>
        <p:grpSpPr>
          <a:xfrm>
            <a:off x="3874369" y="4428699"/>
            <a:ext cx="2411556" cy="1256982"/>
            <a:chOff x="9075075" y="5035983"/>
            <a:chExt cx="2667648" cy="1320512"/>
          </a:xfrm>
        </p:grpSpPr>
        <p:sp>
          <p:nvSpPr>
            <p:cNvPr id="22" name="Star: 12 Points 21">
              <a:extLst>
                <a:ext uri="{FF2B5EF4-FFF2-40B4-BE49-F238E27FC236}">
                  <a16:creationId xmlns:a16="http://schemas.microsoft.com/office/drawing/2014/main" id="{7998F235-EA5B-7DC4-B242-BC824760BF19}"/>
                </a:ext>
              </a:extLst>
            </p:cNvPr>
            <p:cNvSpPr/>
            <p:nvPr/>
          </p:nvSpPr>
          <p:spPr>
            <a:xfrm rot="21215062">
              <a:off x="9075075" y="5035983"/>
              <a:ext cx="2667648" cy="1320512"/>
            </a:xfrm>
            <a:prstGeom prst="star12">
              <a:avLst>
                <a:gd name="adj" fmla="val 40888"/>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D40CCE07-E33E-63F6-C1D9-FC6AAA91A468}"/>
                </a:ext>
              </a:extLst>
            </p:cNvPr>
            <p:cNvSpPr txBox="1"/>
            <p:nvPr/>
          </p:nvSpPr>
          <p:spPr>
            <a:xfrm rot="21160724">
              <a:off x="9480545" y="5290611"/>
              <a:ext cx="1939576" cy="775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2019 Cannes Lions</a:t>
              </a:r>
              <a:br>
                <a:rPr kumimoji="0" lang="en-US" sz="105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 Gold Lion Awards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 Silver Lion Awards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 Bronze Lion Awards</a:t>
              </a:r>
            </a:p>
          </p:txBody>
        </p:sp>
      </p:grpSp>
      <p:pic>
        <p:nvPicPr>
          <p:cNvPr id="38" name="Picture 37">
            <a:extLst>
              <a:ext uri="{FF2B5EF4-FFF2-40B4-BE49-F238E27FC236}">
                <a16:creationId xmlns:a16="http://schemas.microsoft.com/office/drawing/2014/main" id="{CF71431A-B8D0-2FC5-5670-8C57A20A10D6}"/>
              </a:ext>
            </a:extLst>
          </p:cNvPr>
          <p:cNvPicPr>
            <a:picLocks noChangeAspect="1"/>
          </p:cNvPicPr>
          <p:nvPr/>
        </p:nvPicPr>
        <p:blipFill>
          <a:blip r:embed="rId17"/>
          <a:stretch>
            <a:fillRect/>
          </a:stretch>
        </p:blipFill>
        <p:spPr>
          <a:xfrm rot="21235641">
            <a:off x="4572762" y="5727036"/>
            <a:ext cx="1189009" cy="420989"/>
          </a:xfrm>
          <a:prstGeom prst="rect">
            <a:avLst/>
          </a:prstGeom>
          <a:ln>
            <a:solidFill>
              <a:srgbClr val="1B1464"/>
            </a:solidFill>
          </a:ln>
        </p:spPr>
      </p:pic>
      <p:pic>
        <p:nvPicPr>
          <p:cNvPr id="1028" name="Picture 4" descr="SC Awards | SC Media">
            <a:extLst>
              <a:ext uri="{FF2B5EF4-FFF2-40B4-BE49-F238E27FC236}">
                <a16:creationId xmlns:a16="http://schemas.microsoft.com/office/drawing/2014/main" id="{5AEB4354-A16C-1F1F-15A0-F081E04C9357}"/>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rot="21337329">
            <a:off x="10040682" y="5736811"/>
            <a:ext cx="1401344" cy="362379"/>
          </a:xfrm>
          <a:prstGeom prst="rect">
            <a:avLst/>
          </a:prstGeom>
          <a:solidFill>
            <a:schemeClr val="bg1"/>
          </a:solidFill>
          <a:ln>
            <a:solidFill>
              <a:srgbClr val="1B1464"/>
            </a:solidFill>
          </a:ln>
        </p:spPr>
      </p:pic>
      <p:pic>
        <p:nvPicPr>
          <p:cNvPr id="4" name="Picture 3">
            <a:extLst>
              <a:ext uri="{FF2B5EF4-FFF2-40B4-BE49-F238E27FC236}">
                <a16:creationId xmlns:a16="http://schemas.microsoft.com/office/drawing/2014/main" id="{D1D9F437-CF71-CA5B-5D81-E9B9BB2909A5}"/>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BE7926DF-9320-DEF2-86F6-F65E6565C11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4BC19594-EF21-5301-F215-5EBB2B05D5D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3377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71260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53496" y="1315246"/>
            <a:ext cx="1173812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Going beyond diverse casting, B2B campaigns are seen appealing to audiences from all ages, genders and family structures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0359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0" name="Picture 9">
            <a:hlinkClick r:id="rId3"/>
            <a:extLst>
              <a:ext uri="{FF2B5EF4-FFF2-40B4-BE49-F238E27FC236}">
                <a16:creationId xmlns:a16="http://schemas.microsoft.com/office/drawing/2014/main" id="{89D2B4CE-DDFB-E3CA-3242-8ADBE9E47C9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430180" y="4411090"/>
            <a:ext cx="3061315" cy="1580577"/>
          </a:xfrm>
          <a:prstGeom prst="rect">
            <a:avLst/>
          </a:prstGeom>
          <a:ln>
            <a:solidFill>
              <a:srgbClr val="1F1A62"/>
            </a:solidFill>
          </a:ln>
        </p:spPr>
      </p:pic>
      <p:sp>
        <p:nvSpPr>
          <p:cNvPr id="14" name="Rectangle 13">
            <a:extLst>
              <a:ext uri="{FF2B5EF4-FFF2-40B4-BE49-F238E27FC236}">
                <a16:creationId xmlns:a16="http://schemas.microsoft.com/office/drawing/2014/main" id="{0F9C6545-7B33-76E9-7CD1-FE815E4F9915}"/>
              </a:ext>
            </a:extLst>
          </p:cNvPr>
          <p:cNvSpPr/>
          <p:nvPr/>
        </p:nvSpPr>
        <p:spPr>
          <a:xfrm>
            <a:off x="8429653" y="5982242"/>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9/20/2021)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6" name="Picture 15">
            <a:hlinkClick r:id="rId5"/>
            <a:extLst>
              <a:ext uri="{FF2B5EF4-FFF2-40B4-BE49-F238E27FC236}">
                <a16:creationId xmlns:a16="http://schemas.microsoft.com/office/drawing/2014/main" id="{62645BD6-D777-8699-EAB6-64B38D98F63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436761" y="4439935"/>
            <a:ext cx="3044029" cy="1522887"/>
          </a:xfrm>
          <a:prstGeom prst="rect">
            <a:avLst/>
          </a:prstGeom>
          <a:ln>
            <a:solidFill>
              <a:srgbClr val="1F1A62"/>
            </a:solidFill>
          </a:ln>
        </p:spPr>
      </p:pic>
      <p:sp>
        <p:nvSpPr>
          <p:cNvPr id="19" name="Rectangle 18">
            <a:extLst>
              <a:ext uri="{FF2B5EF4-FFF2-40B4-BE49-F238E27FC236}">
                <a16:creationId xmlns:a16="http://schemas.microsoft.com/office/drawing/2014/main" id="{9DE43598-EB40-4C06-4BEC-DCB8E306E0E1}"/>
              </a:ext>
            </a:extLst>
          </p:cNvPr>
          <p:cNvSpPr/>
          <p:nvPr/>
        </p:nvSpPr>
        <p:spPr>
          <a:xfrm>
            <a:off x="4428118" y="5992032"/>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8/20/2021)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1" name="Picture 20">
            <a:hlinkClick r:id="rId7"/>
            <a:extLst>
              <a:ext uri="{FF2B5EF4-FFF2-40B4-BE49-F238E27FC236}">
                <a16:creationId xmlns:a16="http://schemas.microsoft.com/office/drawing/2014/main" id="{CD3C937F-5ABA-EE1D-B2F6-968EC82285A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73921" y="4447088"/>
            <a:ext cx="3061315" cy="1508580"/>
          </a:xfrm>
          <a:prstGeom prst="rect">
            <a:avLst/>
          </a:prstGeom>
          <a:ln>
            <a:solidFill>
              <a:srgbClr val="1F1A62"/>
            </a:solidFill>
          </a:ln>
        </p:spPr>
      </p:pic>
      <p:sp>
        <p:nvSpPr>
          <p:cNvPr id="22" name="Rectangle 21">
            <a:extLst>
              <a:ext uri="{FF2B5EF4-FFF2-40B4-BE49-F238E27FC236}">
                <a16:creationId xmlns:a16="http://schemas.microsoft.com/office/drawing/2014/main" id="{204DC215-4D89-7167-D6CE-9AC200EEFE9A}"/>
              </a:ext>
            </a:extLst>
          </p:cNvPr>
          <p:cNvSpPr/>
          <p:nvPr/>
        </p:nvSpPr>
        <p:spPr>
          <a:xfrm>
            <a:off x="673394" y="5991667"/>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2/3/2019)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3" name="Picture 22">
            <a:hlinkClick r:id="rId9"/>
            <a:extLst>
              <a:ext uri="{FF2B5EF4-FFF2-40B4-BE49-F238E27FC236}">
                <a16:creationId xmlns:a16="http://schemas.microsoft.com/office/drawing/2014/main" id="{AA0D31AC-E092-6DB7-8666-007FA849F39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589" r="589"/>
          <a:stretch/>
        </p:blipFill>
        <p:spPr>
          <a:xfrm>
            <a:off x="8432006" y="2193320"/>
            <a:ext cx="3057663" cy="1534414"/>
          </a:xfrm>
          <a:prstGeom prst="rect">
            <a:avLst/>
          </a:prstGeom>
          <a:ln>
            <a:solidFill>
              <a:srgbClr val="1F1A62"/>
            </a:solidFill>
          </a:ln>
        </p:spPr>
      </p:pic>
      <p:sp>
        <p:nvSpPr>
          <p:cNvPr id="24" name="Rectangle 23">
            <a:extLst>
              <a:ext uri="{FF2B5EF4-FFF2-40B4-BE49-F238E27FC236}">
                <a16:creationId xmlns:a16="http://schemas.microsoft.com/office/drawing/2014/main" id="{D138051A-15A4-8D38-4017-A220B314EF49}"/>
              </a:ext>
            </a:extLst>
          </p:cNvPr>
          <p:cNvSpPr/>
          <p:nvPr/>
        </p:nvSpPr>
        <p:spPr>
          <a:xfrm>
            <a:off x="8429653" y="3789069"/>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10/6/2020)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7" name="Picture 26">
            <a:hlinkClick r:id="rId11"/>
            <a:extLst>
              <a:ext uri="{FF2B5EF4-FFF2-40B4-BE49-F238E27FC236}">
                <a16:creationId xmlns:a16="http://schemas.microsoft.com/office/drawing/2014/main" id="{A5B113B0-03BD-AEC1-690F-0AA6BC2AD360}"/>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4428118" y="2200921"/>
            <a:ext cx="3061315" cy="1519212"/>
          </a:xfrm>
          <a:prstGeom prst="rect">
            <a:avLst/>
          </a:prstGeom>
          <a:ln>
            <a:solidFill>
              <a:srgbClr val="1F1A62"/>
            </a:solidFill>
          </a:ln>
        </p:spPr>
      </p:pic>
      <p:sp>
        <p:nvSpPr>
          <p:cNvPr id="29" name="Rectangle 28">
            <a:extLst>
              <a:ext uri="{FF2B5EF4-FFF2-40B4-BE49-F238E27FC236}">
                <a16:creationId xmlns:a16="http://schemas.microsoft.com/office/drawing/2014/main" id="{317E3EAC-ECD0-4EE7-266A-FA3B9DD3CF26}"/>
              </a:ext>
            </a:extLst>
          </p:cNvPr>
          <p:cNvSpPr/>
          <p:nvPr/>
        </p:nvSpPr>
        <p:spPr>
          <a:xfrm>
            <a:off x="4428118" y="3781580"/>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9/21/2020)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0" name="Picture 29">
            <a:hlinkClick r:id="rId13"/>
            <a:extLst>
              <a:ext uri="{FF2B5EF4-FFF2-40B4-BE49-F238E27FC236}">
                <a16:creationId xmlns:a16="http://schemas.microsoft.com/office/drawing/2014/main" id="{A80AF5E6-AA29-4334-C1D5-8C86C346758A}"/>
              </a:ext>
            </a:extLst>
          </p:cNvPr>
          <p:cNvPicPr>
            <a:picLocks noChangeAspect="1"/>
          </p:cNvPicPr>
          <p:nvPr/>
        </p:nvPicPr>
        <p:blipFill rotWithShape="1">
          <a:blip r:embed="rId14"/>
          <a:srcRect t="3236" b="3236"/>
          <a:stretch/>
        </p:blipFill>
        <p:spPr>
          <a:xfrm>
            <a:off x="677965" y="2200921"/>
            <a:ext cx="3053226" cy="1519212"/>
          </a:xfrm>
          <a:prstGeom prst="rect">
            <a:avLst/>
          </a:prstGeom>
          <a:ln>
            <a:solidFill>
              <a:srgbClr val="1F1A62"/>
            </a:solidFill>
          </a:ln>
        </p:spPr>
      </p:pic>
      <p:sp>
        <p:nvSpPr>
          <p:cNvPr id="32" name="Rectangle 31">
            <a:extLst>
              <a:ext uri="{FF2B5EF4-FFF2-40B4-BE49-F238E27FC236}">
                <a16:creationId xmlns:a16="http://schemas.microsoft.com/office/drawing/2014/main" id="{8A065B05-AE1C-0F01-A94C-1FF8E0F53384}"/>
              </a:ext>
            </a:extLst>
          </p:cNvPr>
          <p:cNvSpPr/>
          <p:nvPr/>
        </p:nvSpPr>
        <p:spPr>
          <a:xfrm>
            <a:off x="673921" y="3716764"/>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9/26/2019)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076" name="Picture 4" descr="Investor Relations :: Clear Secure, Inc. (YOU)">
            <a:extLst>
              <a:ext uri="{FF2B5EF4-FFF2-40B4-BE49-F238E27FC236}">
                <a16:creationId xmlns:a16="http://schemas.microsoft.com/office/drawing/2014/main" id="{6BC2DACD-2CF5-AC1D-A6E2-921382496262}"/>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537417" y="1791927"/>
            <a:ext cx="1334323" cy="3552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443F240-E583-8FF1-0606-8AE856324B05}"/>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l="10418" t="30524" r="11403" b="28567"/>
          <a:stretch/>
        </p:blipFill>
        <p:spPr bwMode="auto">
          <a:xfrm>
            <a:off x="5230337" y="1842482"/>
            <a:ext cx="1456877" cy="2541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ajabi Pricing [Jul 2022]: Is It Overrated?">
            <a:extLst>
              <a:ext uri="{FF2B5EF4-FFF2-40B4-BE49-F238E27FC236}">
                <a16:creationId xmlns:a16="http://schemas.microsoft.com/office/drawing/2014/main" id="{5D1726CD-ECB9-F840-8C0F-BED5D5DC8B9D}"/>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293676" y="1747153"/>
            <a:ext cx="1334322" cy="4447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xpensify-logo - Signature Analytics">
            <a:extLst>
              <a:ext uri="{FF2B5EF4-FFF2-40B4-BE49-F238E27FC236}">
                <a16:creationId xmlns:a16="http://schemas.microsoft.com/office/drawing/2014/main" id="{687A8835-F42A-2130-0CFB-CFF2D2CA6D42}"/>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l="8672" t="29391" r="8672" b="23855"/>
          <a:stretch/>
        </p:blipFill>
        <p:spPr bwMode="auto">
          <a:xfrm>
            <a:off x="1443326" y="4120418"/>
            <a:ext cx="1522505" cy="2370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ogo Maker | Create Free Logos in Minutes | Canva">
            <a:extLst>
              <a:ext uri="{FF2B5EF4-FFF2-40B4-BE49-F238E27FC236}">
                <a16:creationId xmlns:a16="http://schemas.microsoft.com/office/drawing/2014/main" id="{D756B392-E35E-88B5-EC44-BEBD398524B4}"/>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5572234" y="4115069"/>
            <a:ext cx="773082" cy="247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CFFD13B0-698A-6554-D925-DF4DBC60C61E}"/>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9340344" y="4120429"/>
            <a:ext cx="1287654" cy="23700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27352849-0CA1-4428-E509-7935B3AB580A}"/>
              </a:ext>
            </a:extLst>
          </p:cNvPr>
          <p:cNvSpPr/>
          <p:nvPr/>
        </p:nvSpPr>
        <p:spPr>
          <a:xfrm>
            <a:off x="97536" y="333055"/>
            <a:ext cx="1199692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Understanding the importance of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authentic representation,</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B2B brand messaging is increasingly reflective of </a:t>
            </a:r>
            <a:r>
              <a:rPr lang="en-US" sz="2600" b="1">
                <a:solidFill>
                  <a:srgbClr val="1F1A62"/>
                </a:solidFill>
                <a:latin typeface="Helvetica" pitchFamily="2" charset="0"/>
              </a:rPr>
              <a:t>inclusive stories and casting</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869CAA59-7410-4AC3-83A2-4615012E8A24}"/>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61D4BB75-3C96-98F0-87F9-47A451955C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A5AA271C-6EB8-55C1-4107-2A5CF96D461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41186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9FCA714-A731-686A-078A-AC884EE8DE34}"/>
              </a:ext>
            </a:extLst>
          </p:cNvPr>
          <p:cNvSpPr/>
          <p:nvPr/>
        </p:nvSpPr>
        <p:spPr>
          <a:xfrm>
            <a:off x="-11442" y="1685013"/>
            <a:ext cx="1220344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hlinkClick r:id="rId3"/>
            <a:extLst>
              <a:ext uri="{FF2B5EF4-FFF2-40B4-BE49-F238E27FC236}">
                <a16:creationId xmlns:a16="http://schemas.microsoft.com/office/drawing/2014/main" id="{32B05909-AF18-8779-14D9-E6D0D49A54D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979" r="3979"/>
          <a:stretch/>
        </p:blipFill>
        <p:spPr>
          <a:xfrm>
            <a:off x="6433787" y="2556238"/>
            <a:ext cx="2504346" cy="1293399"/>
          </a:xfrm>
          <a:prstGeom prst="rect">
            <a:avLst/>
          </a:prstGeom>
          <a:ln>
            <a:solidFill>
              <a:srgbClr val="1F1A62"/>
            </a:solidFill>
          </a:ln>
        </p:spPr>
      </p:pic>
      <p:sp>
        <p:nvSpPr>
          <p:cNvPr id="51" name="TextBox 50">
            <a:extLst>
              <a:ext uri="{FF2B5EF4-FFF2-40B4-BE49-F238E27FC236}">
                <a16:creationId xmlns:a16="http://schemas.microsoft.com/office/drawing/2014/main" id="{3C55A543-2557-0CC5-2834-FACA4DDF0E0B}"/>
              </a:ext>
            </a:extLst>
          </p:cNvPr>
          <p:cNvSpPr txBox="1"/>
          <p:nvPr/>
        </p:nvSpPr>
        <p:spPr>
          <a:xfrm>
            <a:off x="6337800" y="2183077"/>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‘Every Business Needs 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9/20/20)</a:t>
            </a:r>
          </a:p>
        </p:txBody>
      </p:sp>
      <p:sp>
        <p:nvSpPr>
          <p:cNvPr id="34" name="Rectangle 33">
            <a:extLst>
              <a:ext uri="{FF2B5EF4-FFF2-40B4-BE49-F238E27FC236}">
                <a16:creationId xmlns:a16="http://schemas.microsoft.com/office/drawing/2014/main" id="{27352849-0CA1-4428-E509-7935B3AB580A}"/>
              </a:ext>
            </a:extLst>
          </p:cNvPr>
          <p:cNvSpPr/>
          <p:nvPr/>
        </p:nvSpPr>
        <p:spPr>
          <a:xfrm>
            <a:off x="218619" y="219651"/>
            <a:ext cx="1181295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From an ad attention perspective, B2B video creative that features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lighthearted messaging and strong visual branding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tends to be the most engaging and helps initiate the purchase journey for their best</a:t>
            </a:r>
            <a:r>
              <a:rPr lang="en-US" sz="2600" b="1">
                <a:solidFill>
                  <a:srgbClr val="1B1464"/>
                </a:solidFill>
                <a:latin typeface="Helvetica" pitchFamily="2" charset="0"/>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prospects</a:t>
            </a:r>
          </a:p>
        </p:txBody>
      </p:sp>
      <p:sp>
        <p:nvSpPr>
          <p:cNvPr id="59" name="TextBox 58">
            <a:extLst>
              <a:ext uri="{FF2B5EF4-FFF2-40B4-BE49-F238E27FC236}">
                <a16:creationId xmlns:a16="http://schemas.microsoft.com/office/drawing/2014/main" id="{8AA78CCA-F937-59B9-A442-0A6236A0007E}"/>
              </a:ext>
            </a:extLst>
          </p:cNvPr>
          <p:cNvSpPr txBox="1"/>
          <p:nvPr/>
        </p:nvSpPr>
        <p:spPr>
          <a:xfrm>
            <a:off x="481665" y="6221359"/>
            <a:ext cx="116647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4/1/18 – 4/30/22,  note: each creative execution had to launch before 4/30/22 so some may still be actively airing on TV. Ad Attention Index within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Helvetica" panose="020B0604020202020204" pitchFamily="34" charset="0"/>
              </a:rPr>
              <a:t>iSpot.tv’s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 Attention Analytics. Index scale is 0-200 with a 100 index seeing ad performance as expected.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0" name="TextBox 59">
            <a:extLst>
              <a:ext uri="{FF2B5EF4-FFF2-40B4-BE49-F238E27FC236}">
                <a16:creationId xmlns:a16="http://schemas.microsoft.com/office/drawing/2014/main" id="{9582B15D-2B01-2399-6E4E-92523DCABC67}"/>
              </a:ext>
            </a:extLst>
          </p:cNvPr>
          <p:cNvSpPr txBox="1"/>
          <p:nvPr/>
        </p:nvSpPr>
        <p:spPr>
          <a:xfrm>
            <a:off x="1053763" y="1677297"/>
            <a:ext cx="39912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Lighthearted, funny and relatable messaging</a:t>
            </a:r>
          </a:p>
        </p:txBody>
      </p:sp>
      <p:sp>
        <p:nvSpPr>
          <p:cNvPr id="61" name="TextBox 60">
            <a:extLst>
              <a:ext uri="{FF2B5EF4-FFF2-40B4-BE49-F238E27FC236}">
                <a16:creationId xmlns:a16="http://schemas.microsoft.com/office/drawing/2014/main" id="{48EA508B-C345-0322-73DB-1FFD1CF240B7}"/>
              </a:ext>
            </a:extLst>
          </p:cNvPr>
          <p:cNvSpPr txBox="1"/>
          <p:nvPr/>
        </p:nvSpPr>
        <p:spPr>
          <a:xfrm>
            <a:off x="6385393" y="1677297"/>
            <a:ext cx="5523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Visual branding with a focus on products services</a:t>
            </a:r>
          </a:p>
        </p:txBody>
      </p:sp>
      <p:pic>
        <p:nvPicPr>
          <p:cNvPr id="62" name="Picture 61">
            <a:hlinkClick r:id="rId5"/>
            <a:extLst>
              <a:ext uri="{FF2B5EF4-FFF2-40B4-BE49-F238E27FC236}">
                <a16:creationId xmlns:a16="http://schemas.microsoft.com/office/drawing/2014/main" id="{368BEA70-4C74-D2C2-24D2-DAE1792A95A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4543" b="4543"/>
          <a:stretch/>
        </p:blipFill>
        <p:spPr>
          <a:xfrm>
            <a:off x="3203336" y="2556238"/>
            <a:ext cx="2531655" cy="1262894"/>
          </a:xfrm>
          <a:prstGeom prst="rect">
            <a:avLst/>
          </a:prstGeom>
          <a:ln>
            <a:solidFill>
              <a:srgbClr val="1F1A62"/>
            </a:solidFill>
          </a:ln>
        </p:spPr>
      </p:pic>
      <p:sp>
        <p:nvSpPr>
          <p:cNvPr id="63" name="TextBox 62">
            <a:extLst>
              <a:ext uri="{FF2B5EF4-FFF2-40B4-BE49-F238E27FC236}">
                <a16:creationId xmlns:a16="http://schemas.microsoft.com/office/drawing/2014/main" id="{E8C3C133-3596-A834-C6B7-4D600D666337}"/>
              </a:ext>
            </a:extLst>
          </p:cNvPr>
          <p:cNvSpPr txBox="1"/>
          <p:nvPr/>
        </p:nvSpPr>
        <p:spPr>
          <a:xfrm>
            <a:off x="2814552" y="2215735"/>
            <a:ext cx="33047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‘Get Out Of Your Own Way With Kim: What People Want’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9/29/20)</a:t>
            </a:r>
          </a:p>
        </p:txBody>
      </p:sp>
      <p:pic>
        <p:nvPicPr>
          <p:cNvPr id="64" name="Picture 2" descr="Kajabi Pricing [Jul 2022]: Is It Overrated?">
            <a:extLst>
              <a:ext uri="{FF2B5EF4-FFF2-40B4-BE49-F238E27FC236}">
                <a16:creationId xmlns:a16="http://schemas.microsoft.com/office/drawing/2014/main" id="{C6811A08-AE11-3C8F-0453-F90870B0E0F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24308" b="13413"/>
          <a:stretch/>
        </p:blipFill>
        <p:spPr bwMode="auto">
          <a:xfrm>
            <a:off x="7144098" y="2028348"/>
            <a:ext cx="960996" cy="1994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hlinkClick r:id="rId8"/>
            <a:extLst>
              <a:ext uri="{FF2B5EF4-FFF2-40B4-BE49-F238E27FC236}">
                <a16:creationId xmlns:a16="http://schemas.microsoft.com/office/drawing/2014/main" id="{5B20AEAA-2C32-782F-47C0-D17C2ECEFBC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3147" r="3147"/>
          <a:stretch/>
        </p:blipFill>
        <p:spPr>
          <a:xfrm>
            <a:off x="242926" y="2556238"/>
            <a:ext cx="2504346" cy="1262894"/>
          </a:xfrm>
          <a:prstGeom prst="rect">
            <a:avLst/>
          </a:prstGeom>
          <a:ln>
            <a:solidFill>
              <a:srgbClr val="1F1A62"/>
            </a:solidFill>
          </a:ln>
        </p:spPr>
      </p:pic>
      <p:sp>
        <p:nvSpPr>
          <p:cNvPr id="66" name="TextBox 65">
            <a:extLst>
              <a:ext uri="{FF2B5EF4-FFF2-40B4-BE49-F238E27FC236}">
                <a16:creationId xmlns:a16="http://schemas.microsoft.com/office/drawing/2014/main" id="{76C944B2-DE28-C1FF-88CD-C427FCB15835}"/>
              </a:ext>
            </a:extLst>
          </p:cNvPr>
          <p:cNvSpPr txBox="1"/>
          <p:nvPr/>
        </p:nvSpPr>
        <p:spPr>
          <a:xfrm>
            <a:off x="208303" y="2183077"/>
            <a:ext cx="2573593"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‘Experience Without Barriers’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3/30/20)</a:t>
            </a:r>
          </a:p>
        </p:txBody>
      </p:sp>
      <p:pic>
        <p:nvPicPr>
          <p:cNvPr id="68" name="Picture 4" descr="ServiceNow Logo and symbol, meaning, history, PNG">
            <a:extLst>
              <a:ext uri="{FF2B5EF4-FFF2-40B4-BE49-F238E27FC236}">
                <a16:creationId xmlns:a16="http://schemas.microsoft.com/office/drawing/2014/main" id="{517AF0CC-9DD7-066D-ACD8-EAB31A35E78E}"/>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7929" b="37005"/>
          <a:stretch/>
        </p:blipFill>
        <p:spPr bwMode="auto">
          <a:xfrm>
            <a:off x="907883" y="2028349"/>
            <a:ext cx="1174432" cy="18516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hlinkClick r:id="rId11"/>
            <a:extLst>
              <a:ext uri="{FF2B5EF4-FFF2-40B4-BE49-F238E27FC236}">
                <a16:creationId xmlns:a16="http://schemas.microsoft.com/office/drawing/2014/main" id="{9B388A3C-156B-2BEB-6D8A-E0A79EBEAB1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2337" b="2337"/>
          <a:stretch/>
        </p:blipFill>
        <p:spPr>
          <a:xfrm>
            <a:off x="3224923" y="4560035"/>
            <a:ext cx="2504346" cy="1295636"/>
          </a:xfrm>
          <a:prstGeom prst="rect">
            <a:avLst/>
          </a:prstGeom>
          <a:ln>
            <a:solidFill>
              <a:srgbClr val="1F1A62"/>
            </a:solidFill>
          </a:ln>
        </p:spPr>
      </p:pic>
      <p:sp>
        <p:nvSpPr>
          <p:cNvPr id="71" name="TextBox 70">
            <a:extLst>
              <a:ext uri="{FF2B5EF4-FFF2-40B4-BE49-F238E27FC236}">
                <a16:creationId xmlns:a16="http://schemas.microsoft.com/office/drawing/2014/main" id="{79D5C258-2611-CDB2-E4FD-BA0AFBB8B13A}"/>
              </a:ext>
            </a:extLst>
          </p:cNvPr>
          <p:cNvSpPr txBox="1"/>
          <p:nvPr/>
        </p:nvSpPr>
        <p:spPr>
          <a:xfrm>
            <a:off x="2879037" y="4196930"/>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‘Make it Easier’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10/26/19)</a:t>
            </a:r>
          </a:p>
        </p:txBody>
      </p:sp>
      <p:pic>
        <p:nvPicPr>
          <p:cNvPr id="72" name="Picture 71">
            <a:hlinkClick r:id="rId13"/>
            <a:extLst>
              <a:ext uri="{FF2B5EF4-FFF2-40B4-BE49-F238E27FC236}">
                <a16:creationId xmlns:a16="http://schemas.microsoft.com/office/drawing/2014/main" id="{86EF8E5B-67DA-722C-C565-45EE9C795C6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675" b="675"/>
          <a:stretch/>
        </p:blipFill>
        <p:spPr>
          <a:xfrm>
            <a:off x="242926" y="4560035"/>
            <a:ext cx="2504346" cy="1284988"/>
          </a:xfrm>
          <a:prstGeom prst="rect">
            <a:avLst/>
          </a:prstGeom>
          <a:ln>
            <a:solidFill>
              <a:srgbClr val="1F1A62"/>
            </a:solidFill>
          </a:ln>
        </p:spPr>
      </p:pic>
      <p:sp>
        <p:nvSpPr>
          <p:cNvPr id="73" name="TextBox 72">
            <a:extLst>
              <a:ext uri="{FF2B5EF4-FFF2-40B4-BE49-F238E27FC236}">
                <a16:creationId xmlns:a16="http://schemas.microsoft.com/office/drawing/2014/main" id="{50628214-095D-8546-D774-46150ED6E1A7}"/>
              </a:ext>
            </a:extLst>
          </p:cNvPr>
          <p:cNvSpPr txBox="1"/>
          <p:nvPr/>
        </p:nvSpPr>
        <p:spPr>
          <a:xfrm>
            <a:off x="26839" y="4086769"/>
            <a:ext cx="293652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Super Bowl 2019 TV Spot, 'Expensify This' Featuring 2 Chainz, Adam Scott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2/3/19)</a:t>
            </a:r>
          </a:p>
        </p:txBody>
      </p:sp>
      <p:pic>
        <p:nvPicPr>
          <p:cNvPr id="76" name="Picture 6" descr="expensify-logo - Signature Analytics">
            <a:extLst>
              <a:ext uri="{FF2B5EF4-FFF2-40B4-BE49-F238E27FC236}">
                <a16:creationId xmlns:a16="http://schemas.microsoft.com/office/drawing/2014/main" id="{F7D041FA-9D3B-AE60-FA01-04FE1646EC3D}"/>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8672" t="29391" r="8672" b="23855"/>
          <a:stretch/>
        </p:blipFill>
        <p:spPr bwMode="auto">
          <a:xfrm>
            <a:off x="868568" y="3909976"/>
            <a:ext cx="1253063" cy="19508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Modern Project &amp; Work Management Platform | Smartsheet">
            <a:extLst>
              <a:ext uri="{FF2B5EF4-FFF2-40B4-BE49-F238E27FC236}">
                <a16:creationId xmlns:a16="http://schemas.microsoft.com/office/drawing/2014/main" id="{AD3E576E-A509-CDAB-DEEA-CE1B561EF746}"/>
              </a:ext>
            </a:extLst>
          </p:cNvPr>
          <p:cNvPicPr>
            <a:picLocks noChangeAspect="1" noChangeArrowheads="1"/>
          </p:cNvPicPr>
          <p:nvPr/>
        </p:nvPicPr>
        <p:blipFill>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49420" y="3965270"/>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hlinkClick r:id="rId17"/>
            <a:extLst>
              <a:ext uri="{FF2B5EF4-FFF2-40B4-BE49-F238E27FC236}">
                <a16:creationId xmlns:a16="http://schemas.microsoft.com/office/drawing/2014/main" id="{E7562850-8600-B391-B1EB-2C38510065ED}"/>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l="1803" r="1803"/>
          <a:stretch/>
        </p:blipFill>
        <p:spPr>
          <a:xfrm>
            <a:off x="6421059" y="4560035"/>
            <a:ext cx="2532253" cy="1299307"/>
          </a:xfrm>
          <a:prstGeom prst="rect">
            <a:avLst/>
          </a:prstGeom>
          <a:ln>
            <a:solidFill>
              <a:srgbClr val="1F1A62"/>
            </a:solidFill>
          </a:ln>
        </p:spPr>
      </p:pic>
      <p:sp>
        <p:nvSpPr>
          <p:cNvPr id="79" name="TextBox 78">
            <a:extLst>
              <a:ext uri="{FF2B5EF4-FFF2-40B4-BE49-F238E27FC236}">
                <a16:creationId xmlns:a16="http://schemas.microsoft.com/office/drawing/2014/main" id="{14F08181-CE3D-4257-1441-C94FE2D657BB}"/>
              </a:ext>
            </a:extLst>
          </p:cNvPr>
          <p:cNvSpPr txBox="1"/>
          <p:nvPr/>
        </p:nvSpPr>
        <p:spPr>
          <a:xfrm>
            <a:off x="6020815" y="4208667"/>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‘96 of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10/9/18)</a:t>
            </a:r>
          </a:p>
        </p:txBody>
      </p:sp>
      <p:pic>
        <p:nvPicPr>
          <p:cNvPr id="81" name="Picture 80">
            <a:hlinkClick r:id="rId19"/>
            <a:extLst>
              <a:ext uri="{FF2B5EF4-FFF2-40B4-BE49-F238E27FC236}">
                <a16:creationId xmlns:a16="http://schemas.microsoft.com/office/drawing/2014/main" id="{F86F0683-9DEC-7134-C07C-1750C8AE0EE2}"/>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t="4969" b="4969"/>
          <a:stretch/>
        </p:blipFill>
        <p:spPr>
          <a:xfrm>
            <a:off x="9413876" y="4560035"/>
            <a:ext cx="2504346" cy="1284988"/>
          </a:xfrm>
          <a:prstGeom prst="rect">
            <a:avLst/>
          </a:prstGeom>
          <a:ln>
            <a:solidFill>
              <a:srgbClr val="1F1A62"/>
            </a:solidFill>
          </a:ln>
        </p:spPr>
      </p:pic>
      <p:sp>
        <p:nvSpPr>
          <p:cNvPr id="82" name="TextBox 81">
            <a:extLst>
              <a:ext uri="{FF2B5EF4-FFF2-40B4-BE49-F238E27FC236}">
                <a16:creationId xmlns:a16="http://schemas.microsoft.com/office/drawing/2014/main" id="{E3716B56-E116-7805-16B8-3A14DA4DB3EA}"/>
              </a:ext>
            </a:extLst>
          </p:cNvPr>
          <p:cNvSpPr txBox="1"/>
          <p:nvPr/>
        </p:nvSpPr>
        <p:spPr>
          <a:xfrm>
            <a:off x="9282808" y="4218702"/>
            <a:ext cx="26804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'Protect Your Home' Featuring Danny Lipford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10/11/20)</a:t>
            </a:r>
          </a:p>
        </p:txBody>
      </p:sp>
      <p:pic>
        <p:nvPicPr>
          <p:cNvPr id="87" name="Picture 2" descr="Kajabi Pricing [Jul 2022]: Is It Overrated?">
            <a:extLst>
              <a:ext uri="{FF2B5EF4-FFF2-40B4-BE49-F238E27FC236}">
                <a16:creationId xmlns:a16="http://schemas.microsoft.com/office/drawing/2014/main" id="{884A83A6-66C0-E352-EE55-0572D4E54EC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24308" b="13413"/>
          <a:stretch/>
        </p:blipFill>
        <p:spPr bwMode="auto">
          <a:xfrm>
            <a:off x="4002320" y="2055617"/>
            <a:ext cx="960996" cy="1994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hlinkClick r:id="rId21"/>
            <a:extLst>
              <a:ext uri="{FF2B5EF4-FFF2-40B4-BE49-F238E27FC236}">
                <a16:creationId xmlns:a16="http://schemas.microsoft.com/office/drawing/2014/main" id="{F9DE9B96-4C71-54AF-23C3-62CAFE6A4A33}"/>
              </a:ext>
            </a:extLst>
          </p:cNvPr>
          <p:cNvPicPr>
            <a:picLocks noChangeAspect="1"/>
          </p:cNvPicPr>
          <p:nvPr/>
        </p:nvPicPr>
        <p:blipFill rotWithShape="1">
          <a:blip r:embed="rId22"/>
          <a:srcRect l="2773" r="2773"/>
          <a:stretch/>
        </p:blipFill>
        <p:spPr>
          <a:xfrm>
            <a:off x="9427875" y="2545728"/>
            <a:ext cx="2504346" cy="1321305"/>
          </a:xfrm>
          <a:prstGeom prst="rect">
            <a:avLst/>
          </a:prstGeom>
          <a:ln>
            <a:solidFill>
              <a:srgbClr val="1F1A62"/>
            </a:solidFill>
          </a:ln>
        </p:spPr>
      </p:pic>
      <p:sp>
        <p:nvSpPr>
          <p:cNvPr id="92" name="TextBox 91">
            <a:extLst>
              <a:ext uri="{FF2B5EF4-FFF2-40B4-BE49-F238E27FC236}">
                <a16:creationId xmlns:a16="http://schemas.microsoft.com/office/drawing/2014/main" id="{BF9A9345-62C6-6E92-0731-88B6C527C334}"/>
              </a:ext>
            </a:extLst>
          </p:cNvPr>
          <p:cNvSpPr txBox="1"/>
          <p:nvPr/>
        </p:nvSpPr>
        <p:spPr>
          <a:xfrm>
            <a:off x="9076267" y="2183077"/>
            <a:ext cx="3207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'Making 401(k) Simple</a:t>
            </a:r>
            <a:r>
              <a:rPr kumimoji="0" lang="en-US" sz="9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Spot first aired: 7/30/21)</a:t>
            </a:r>
          </a:p>
        </p:txBody>
      </p:sp>
      <p:pic>
        <p:nvPicPr>
          <p:cNvPr id="94" name="Picture 2">
            <a:extLst>
              <a:ext uri="{FF2B5EF4-FFF2-40B4-BE49-F238E27FC236}">
                <a16:creationId xmlns:a16="http://schemas.microsoft.com/office/drawing/2014/main" id="{2A20EC05-152A-CD10-AE19-566E294DD327}"/>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l="10418" t="30524" r="11403" b="28567"/>
          <a:stretch/>
        </p:blipFill>
        <p:spPr bwMode="auto">
          <a:xfrm>
            <a:off x="10080372" y="2035447"/>
            <a:ext cx="1199352" cy="20919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Modern Project &amp; Work Management Platform | Smartsheet">
            <a:extLst>
              <a:ext uri="{FF2B5EF4-FFF2-40B4-BE49-F238E27FC236}">
                <a16:creationId xmlns:a16="http://schemas.microsoft.com/office/drawing/2014/main" id="{27AEA7C4-48E2-2123-972C-329B0A8652BF}"/>
              </a:ext>
            </a:extLst>
          </p:cNvPr>
          <p:cNvPicPr>
            <a:picLocks noChangeAspect="1" noChangeArrowheads="1"/>
          </p:cNvPicPr>
          <p:nvPr/>
        </p:nvPicPr>
        <p:blipFill>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91198" y="3985688"/>
            <a:ext cx="1266796" cy="2043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Logo Image Files">
            <a:extLst>
              <a:ext uri="{FF2B5EF4-FFF2-40B4-BE49-F238E27FC236}">
                <a16:creationId xmlns:a16="http://schemas.microsoft.com/office/drawing/2014/main" id="{F2D29AF4-FC6F-6DD0-3623-5D20F8A40050}"/>
              </a:ext>
            </a:extLst>
          </p:cNvPr>
          <p:cNvPicPr>
            <a:picLocks noChangeAspect="1" noChangeArrowheads="1"/>
          </p:cNvPicPr>
          <p:nvPr/>
        </p:nvPicPr>
        <p:blipFill>
          <a:blip r:embed="rId24" cstate="hq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268939" y="3920506"/>
            <a:ext cx="702319" cy="2333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0F74334-7F03-90AA-945E-4D60A4314083}"/>
              </a:ext>
            </a:extLst>
          </p:cNvPr>
          <p:cNvGrpSpPr/>
          <p:nvPr/>
        </p:nvGrpSpPr>
        <p:grpSpPr>
          <a:xfrm>
            <a:off x="1867036" y="2503313"/>
            <a:ext cx="932873" cy="461665"/>
            <a:chOff x="1925092" y="2761801"/>
            <a:chExt cx="932873" cy="461665"/>
          </a:xfrm>
        </p:grpSpPr>
        <p:sp>
          <p:nvSpPr>
            <p:cNvPr id="2" name="Rectangle: Rounded Corners 1">
              <a:extLst>
                <a:ext uri="{FF2B5EF4-FFF2-40B4-BE49-F238E27FC236}">
                  <a16:creationId xmlns:a16="http://schemas.microsoft.com/office/drawing/2014/main" id="{F770A96E-C54C-22E4-B41F-B7CB9C27504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5085DF73-FD29-58B3-3127-A03FD24AB015}"/>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159</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0" name="Group 9">
            <a:extLst>
              <a:ext uri="{FF2B5EF4-FFF2-40B4-BE49-F238E27FC236}">
                <a16:creationId xmlns:a16="http://schemas.microsoft.com/office/drawing/2014/main" id="{574517ED-4A2F-4EDC-2256-F19A44415798}"/>
              </a:ext>
            </a:extLst>
          </p:cNvPr>
          <p:cNvGrpSpPr/>
          <p:nvPr/>
        </p:nvGrpSpPr>
        <p:grpSpPr>
          <a:xfrm>
            <a:off x="4859817" y="2503313"/>
            <a:ext cx="932873" cy="461665"/>
            <a:chOff x="1925092" y="2761801"/>
            <a:chExt cx="932873" cy="461665"/>
          </a:xfrm>
        </p:grpSpPr>
        <p:sp>
          <p:nvSpPr>
            <p:cNvPr id="13" name="Rectangle: Rounded Corners 12">
              <a:extLst>
                <a:ext uri="{FF2B5EF4-FFF2-40B4-BE49-F238E27FC236}">
                  <a16:creationId xmlns:a16="http://schemas.microsoft.com/office/drawing/2014/main" id="{796ABA2F-29C7-1269-2AA9-768B53EC0813}"/>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2C93448A-884F-1EFD-C5C7-6C6525FBAD28}"/>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155</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6" name="Group 15">
            <a:extLst>
              <a:ext uri="{FF2B5EF4-FFF2-40B4-BE49-F238E27FC236}">
                <a16:creationId xmlns:a16="http://schemas.microsoft.com/office/drawing/2014/main" id="{AD967A9E-0209-6F89-22B9-D43A8F8AA812}"/>
              </a:ext>
            </a:extLst>
          </p:cNvPr>
          <p:cNvGrpSpPr/>
          <p:nvPr/>
        </p:nvGrpSpPr>
        <p:grpSpPr>
          <a:xfrm>
            <a:off x="1870429" y="4515351"/>
            <a:ext cx="932873" cy="461665"/>
            <a:chOff x="1925092" y="2761801"/>
            <a:chExt cx="932873" cy="461665"/>
          </a:xfrm>
        </p:grpSpPr>
        <p:sp>
          <p:nvSpPr>
            <p:cNvPr id="17" name="Rectangle: Rounded Corners 16">
              <a:extLst>
                <a:ext uri="{FF2B5EF4-FFF2-40B4-BE49-F238E27FC236}">
                  <a16:creationId xmlns:a16="http://schemas.microsoft.com/office/drawing/2014/main" id="{665298B8-B6D6-73F4-53C4-4E2A92BF5BE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64D80328-D14C-E1E4-75EA-B88651B22B33}"/>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19" name="Group 18">
            <a:extLst>
              <a:ext uri="{FF2B5EF4-FFF2-40B4-BE49-F238E27FC236}">
                <a16:creationId xmlns:a16="http://schemas.microsoft.com/office/drawing/2014/main" id="{32D5A9B3-4098-4081-48C3-C0E31A4B1377}"/>
              </a:ext>
            </a:extLst>
          </p:cNvPr>
          <p:cNvGrpSpPr/>
          <p:nvPr/>
        </p:nvGrpSpPr>
        <p:grpSpPr>
          <a:xfrm>
            <a:off x="4845091" y="4515351"/>
            <a:ext cx="932873" cy="461665"/>
            <a:chOff x="1925092" y="2761801"/>
            <a:chExt cx="932873" cy="461665"/>
          </a:xfrm>
        </p:grpSpPr>
        <p:sp>
          <p:nvSpPr>
            <p:cNvPr id="20" name="Rectangle: Rounded Corners 19">
              <a:extLst>
                <a:ext uri="{FF2B5EF4-FFF2-40B4-BE49-F238E27FC236}">
                  <a16:creationId xmlns:a16="http://schemas.microsoft.com/office/drawing/2014/main" id="{10FEA9C7-C5E7-59FB-A46B-3521A69F751E}"/>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C1E0BFD3-BDAD-8DDC-A086-D1BEF8803C1D}"/>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22" name="Group 21">
            <a:extLst>
              <a:ext uri="{FF2B5EF4-FFF2-40B4-BE49-F238E27FC236}">
                <a16:creationId xmlns:a16="http://schemas.microsoft.com/office/drawing/2014/main" id="{1E638264-16F4-6CC7-20E6-C1401C089997}"/>
              </a:ext>
            </a:extLst>
          </p:cNvPr>
          <p:cNvGrpSpPr/>
          <p:nvPr/>
        </p:nvGrpSpPr>
        <p:grpSpPr>
          <a:xfrm>
            <a:off x="8061981" y="2503313"/>
            <a:ext cx="932873" cy="461665"/>
            <a:chOff x="1925092" y="2761801"/>
            <a:chExt cx="932873" cy="461665"/>
          </a:xfrm>
        </p:grpSpPr>
        <p:sp>
          <p:nvSpPr>
            <p:cNvPr id="23" name="Rectangle: Rounded Corners 22">
              <a:extLst>
                <a:ext uri="{FF2B5EF4-FFF2-40B4-BE49-F238E27FC236}">
                  <a16:creationId xmlns:a16="http://schemas.microsoft.com/office/drawing/2014/main" id="{3C031563-ADC5-A366-9706-12DBBFFCA348}"/>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99B3DD65-C09E-7782-322C-7ACD8C106D7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160</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28" name="Group 27">
            <a:extLst>
              <a:ext uri="{FF2B5EF4-FFF2-40B4-BE49-F238E27FC236}">
                <a16:creationId xmlns:a16="http://schemas.microsoft.com/office/drawing/2014/main" id="{91634EC6-8F53-53E9-F394-0E226C2E29E0}"/>
              </a:ext>
            </a:extLst>
          </p:cNvPr>
          <p:cNvGrpSpPr/>
          <p:nvPr/>
        </p:nvGrpSpPr>
        <p:grpSpPr>
          <a:xfrm>
            <a:off x="11054762" y="2503313"/>
            <a:ext cx="932873" cy="461665"/>
            <a:chOff x="1925092" y="2761801"/>
            <a:chExt cx="932873" cy="461665"/>
          </a:xfrm>
        </p:grpSpPr>
        <p:sp>
          <p:nvSpPr>
            <p:cNvPr id="29" name="Rectangle: Rounded Corners 28">
              <a:extLst>
                <a:ext uri="{FF2B5EF4-FFF2-40B4-BE49-F238E27FC236}">
                  <a16:creationId xmlns:a16="http://schemas.microsoft.com/office/drawing/2014/main" id="{AD624CA2-8A38-C83A-1F94-57CDB301DD46}"/>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13C96082-2DD1-1288-3C19-FDAF8A1789B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154</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31" name="Group 30">
            <a:extLst>
              <a:ext uri="{FF2B5EF4-FFF2-40B4-BE49-F238E27FC236}">
                <a16:creationId xmlns:a16="http://schemas.microsoft.com/office/drawing/2014/main" id="{131055C6-79CE-5EDA-AF87-53E0D5B004A8}"/>
              </a:ext>
            </a:extLst>
          </p:cNvPr>
          <p:cNvGrpSpPr/>
          <p:nvPr/>
        </p:nvGrpSpPr>
        <p:grpSpPr>
          <a:xfrm>
            <a:off x="8065374" y="4515351"/>
            <a:ext cx="932873" cy="461665"/>
            <a:chOff x="1925092" y="2761801"/>
            <a:chExt cx="932873" cy="461665"/>
          </a:xfrm>
        </p:grpSpPr>
        <p:sp>
          <p:nvSpPr>
            <p:cNvPr id="32" name="Rectangle: Rounded Corners 31">
              <a:extLst>
                <a:ext uri="{FF2B5EF4-FFF2-40B4-BE49-F238E27FC236}">
                  <a16:creationId xmlns:a16="http://schemas.microsoft.com/office/drawing/2014/main" id="{6A035172-8C97-DBAF-7F98-13BD29DCDE69}"/>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09912318-8982-8819-BDEF-E73798891249}"/>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141</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grpSp>
        <p:nvGrpSpPr>
          <p:cNvPr id="35" name="Group 34">
            <a:extLst>
              <a:ext uri="{FF2B5EF4-FFF2-40B4-BE49-F238E27FC236}">
                <a16:creationId xmlns:a16="http://schemas.microsoft.com/office/drawing/2014/main" id="{B4DDF720-824F-C2B9-CB44-5C4C363AC7F3}"/>
              </a:ext>
            </a:extLst>
          </p:cNvPr>
          <p:cNvGrpSpPr/>
          <p:nvPr/>
        </p:nvGrpSpPr>
        <p:grpSpPr>
          <a:xfrm>
            <a:off x="11040036" y="4515351"/>
            <a:ext cx="932873" cy="461665"/>
            <a:chOff x="1925092" y="2761801"/>
            <a:chExt cx="932873" cy="461665"/>
          </a:xfrm>
        </p:grpSpPr>
        <p:sp>
          <p:nvSpPr>
            <p:cNvPr id="36" name="Rectangle: Rounded Corners 35">
              <a:extLst>
                <a:ext uri="{FF2B5EF4-FFF2-40B4-BE49-F238E27FC236}">
                  <a16:creationId xmlns:a16="http://schemas.microsoft.com/office/drawing/2014/main" id="{D5ECB552-9FCE-0F01-7239-4EB5283C4B34}"/>
                </a:ext>
              </a:extLst>
            </p:cNvPr>
            <p:cNvSpPr/>
            <p:nvPr/>
          </p:nvSpPr>
          <p:spPr>
            <a:xfrm>
              <a:off x="1976690" y="2806311"/>
              <a:ext cx="817171" cy="37264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A01EAAF5-CEEF-7E2F-F908-8BE0C37893C7}"/>
                </a:ext>
              </a:extLst>
            </p:cNvPr>
            <p:cNvSpPr txBox="1"/>
            <p:nvPr/>
          </p:nvSpPr>
          <p:spPr>
            <a:xfrm>
              <a:off x="1925092" y="2761801"/>
              <a:ext cx="93287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132</a:t>
              </a:r>
              <a:b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7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 Attention Index</a:t>
              </a:r>
              <a:endPar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grpSp>
      <p:sp>
        <p:nvSpPr>
          <p:cNvPr id="38" name="TextBox 37">
            <a:extLst>
              <a:ext uri="{FF2B5EF4-FFF2-40B4-BE49-F238E27FC236}">
                <a16:creationId xmlns:a16="http://schemas.microsoft.com/office/drawing/2014/main" id="{DB8FA943-C359-B978-5F8E-F7832587B7C7}"/>
              </a:ext>
            </a:extLst>
          </p:cNvPr>
          <p:cNvSpPr txBox="1"/>
          <p:nvPr/>
        </p:nvSpPr>
        <p:spPr>
          <a:xfrm>
            <a:off x="131778" y="5926109"/>
            <a:ext cx="118997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How to read: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‘Experience Without Barriers’ (159 index) had 59% less interruptions than other ads in the context of the media placement with a 100 score being average.</a:t>
            </a:r>
          </a:p>
        </p:txBody>
      </p:sp>
      <p:cxnSp>
        <p:nvCxnSpPr>
          <p:cNvPr id="40" name="Straight Connector 39">
            <a:extLst>
              <a:ext uri="{FF2B5EF4-FFF2-40B4-BE49-F238E27FC236}">
                <a16:creationId xmlns:a16="http://schemas.microsoft.com/office/drawing/2014/main" id="{0617D508-B487-2358-1079-A4E3A5076C07}"/>
              </a:ext>
            </a:extLst>
          </p:cNvPr>
          <p:cNvCxnSpPr>
            <a:cxnSpLocks/>
          </p:cNvCxnSpPr>
          <p:nvPr/>
        </p:nvCxnSpPr>
        <p:spPr>
          <a:xfrm>
            <a:off x="6081678" y="1711811"/>
            <a:ext cx="0" cy="4187402"/>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F7915F6-EF83-2F78-6AC8-26F60321462E}"/>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343ED0A-4CE7-6711-C884-53A8D533044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1EF72EC-A372-BD73-279D-6AF3D82A306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10644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pic>
        <p:nvPicPr>
          <p:cNvPr id="3" name="Picture 2">
            <a:extLst>
              <a:ext uri="{FF2B5EF4-FFF2-40B4-BE49-F238E27FC236}">
                <a16:creationId xmlns:a16="http://schemas.microsoft.com/office/drawing/2014/main" id="{1143BC43-32AC-80CC-29C8-D110FBFFC059}"/>
              </a:ext>
            </a:extLst>
          </p:cNvPr>
          <p:cNvPicPr>
            <a:picLocks noChangeAspect="1"/>
          </p:cNvPicPr>
          <p:nvPr/>
        </p:nvPicPr>
        <p:blipFill rotWithShape="1">
          <a:blip r:embed="rId4"/>
          <a:srcRect l="25213" t="70595"/>
          <a:stretch/>
        </p:blipFill>
        <p:spPr>
          <a:xfrm>
            <a:off x="5680198" y="5414547"/>
            <a:ext cx="6499582" cy="1437485"/>
          </a:xfrm>
          <a:prstGeom prst="rect">
            <a:avLst/>
          </a:prstGeom>
        </p:spPr>
      </p:pic>
      <p:sp>
        <p:nvSpPr>
          <p:cNvPr id="2" name="TextBox 1">
            <a:extLst>
              <a:ext uri="{FF2B5EF4-FFF2-40B4-BE49-F238E27FC236}">
                <a16:creationId xmlns:a16="http://schemas.microsoft.com/office/drawing/2014/main" id="{0DD9A437-D138-43CB-A1F3-66C01359FFA8}"/>
              </a:ext>
            </a:extLst>
          </p:cNvPr>
          <p:cNvSpPr txBox="1"/>
          <p:nvPr/>
        </p:nvSpPr>
        <p:spPr>
          <a:xfrm>
            <a:off x="236167" y="3025517"/>
            <a:ext cx="853818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Even with a niche target, B2B advertisers are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balancing the branding power of marquee TV events with the targetability of audience-based TV buying</a:t>
            </a: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 to engage their best customer prospects across TV programming</a:t>
            </a:r>
          </a:p>
        </p:txBody>
      </p:sp>
    </p:spTree>
    <p:extLst>
      <p:ext uri="{BB962C8B-B14F-4D97-AF65-F5344CB8AC3E}">
        <p14:creationId xmlns:p14="http://schemas.microsoft.com/office/powerpoint/2010/main" val="1173113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1" y="1686476"/>
            <a:ext cx="1218423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8968D09-9170-1CB2-1EF6-5128586F0E5A}"/>
              </a:ext>
            </a:extLst>
          </p:cNvPr>
          <p:cNvSpPr/>
          <p:nvPr/>
        </p:nvSpPr>
        <p:spPr>
          <a:xfrm>
            <a:off x="231160" y="2210999"/>
            <a:ext cx="11708793" cy="3866503"/>
          </a:xfrm>
          <a:prstGeom prst="roundRect">
            <a:avLst>
              <a:gd name="adj" fmla="val 5918"/>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55642" y="66503"/>
            <a:ext cx="1189692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B2B advertisers are leveraging marquee TV events like the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Superbowl, sports playoffs, awards specials and entertainment series </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legitimize their brand across a wide array of stakeholders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526244" y="6077235"/>
            <a:ext cx="11620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Note: Listed genres and programs are only a sampling. *Transmission, ‘The State of B2B Brand Building 2022”, Base: 500 B2B senior marketing leaders, Question: How important are brand building programs compared to demand/lead generation programs in terms of contribution to your marketing goals?</a:t>
            </a:r>
          </a:p>
        </p:txBody>
      </p:sp>
      <p:pic>
        <p:nvPicPr>
          <p:cNvPr id="1028" name="Picture 4" descr="Super Bowl LV - Wikipedia">
            <a:extLst>
              <a:ext uri="{FF2B5EF4-FFF2-40B4-BE49-F238E27FC236}">
                <a16:creationId xmlns:a16="http://schemas.microsoft.com/office/drawing/2014/main" id="{3AA79DDB-1A94-52F3-DEE9-AD1DF2BB5B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8215" y="2362584"/>
            <a:ext cx="1133930" cy="900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 Bowl LIII - Wikipedia">
            <a:extLst>
              <a:ext uri="{FF2B5EF4-FFF2-40B4-BE49-F238E27FC236}">
                <a16:creationId xmlns:a16="http://schemas.microsoft.com/office/drawing/2014/main" id="{37FC22AE-B187-1CE2-73ED-9465BC2D7E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994" y="2373245"/>
            <a:ext cx="1291707" cy="8825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GA Tour - Wikipedia">
            <a:extLst>
              <a:ext uri="{FF2B5EF4-FFF2-40B4-BE49-F238E27FC236}">
                <a16:creationId xmlns:a16="http://schemas.microsoft.com/office/drawing/2014/main" id="{BDD9C2DC-BE79-AB83-5B48-7DD430B51CD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845616" y="3374147"/>
            <a:ext cx="647759" cy="8274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ursday Night Football Ratings Hit Record-High - Sports Media Watch">
            <a:extLst>
              <a:ext uri="{FF2B5EF4-FFF2-40B4-BE49-F238E27FC236}">
                <a16:creationId xmlns:a16="http://schemas.microsoft.com/office/drawing/2014/main" id="{285511CF-B275-778E-7626-A11A9EC8489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5065" t="14506" r="25111" b="13931"/>
          <a:stretch/>
        </p:blipFill>
        <p:spPr bwMode="auto">
          <a:xfrm>
            <a:off x="7851191" y="3276958"/>
            <a:ext cx="971072" cy="9967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rammy Awards Logo Transparent | Full Size PNG Download | SeekPNG">
            <a:extLst>
              <a:ext uri="{FF2B5EF4-FFF2-40B4-BE49-F238E27FC236}">
                <a16:creationId xmlns:a16="http://schemas.microsoft.com/office/drawing/2014/main" id="{44105CCB-5401-66C4-2BCD-E6EF0611D27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880243" y="2361535"/>
            <a:ext cx="1288320" cy="9018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D8CCA7-908F-E31E-4945-8DB132A002C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186097" y="4442449"/>
            <a:ext cx="1613328" cy="701798"/>
          </a:xfrm>
          <a:prstGeom prst="rect">
            <a:avLst/>
          </a:prstGeom>
        </p:spPr>
      </p:pic>
      <p:sp>
        <p:nvSpPr>
          <p:cNvPr id="38" name="Text Placeholder 2">
            <a:extLst>
              <a:ext uri="{FF2B5EF4-FFF2-40B4-BE49-F238E27FC236}">
                <a16:creationId xmlns:a16="http://schemas.microsoft.com/office/drawing/2014/main" id="{FB1EEB45-FEFA-A02E-4541-74E1B63760A1}"/>
              </a:ext>
            </a:extLst>
          </p:cNvPr>
          <p:cNvSpPr txBox="1">
            <a:spLocks/>
          </p:cNvSpPr>
          <p:nvPr/>
        </p:nvSpPr>
        <p:spPr>
          <a:xfrm>
            <a:off x="2294574" y="1708698"/>
            <a:ext cx="7602852" cy="40037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Sampling of Marquee Nat’l TV Programs Advertised On</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Over a Four-Year Time Period: Apr ‘18 – Apr ‘22</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1026" name="Picture 2" descr="2021 Emmys Predictions: 73rd Primetime Awards For All Categories - Variety">
            <a:extLst>
              <a:ext uri="{FF2B5EF4-FFF2-40B4-BE49-F238E27FC236}">
                <a16:creationId xmlns:a16="http://schemas.microsoft.com/office/drawing/2014/main" id="{F2EAFEC3-DAE8-B973-D365-3508B2F1BDB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384854" y="2361535"/>
            <a:ext cx="1352735" cy="9018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llboard Music Awards - Wikipedia">
            <a:extLst>
              <a:ext uri="{FF2B5EF4-FFF2-40B4-BE49-F238E27FC236}">
                <a16:creationId xmlns:a16="http://schemas.microsoft.com/office/drawing/2014/main" id="{A93A9D6B-19EC-549E-E7B4-46AF6E71A51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27159" y="5250048"/>
            <a:ext cx="1358487" cy="8998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2EF2E40B-A493-4EF1-6D95-F0F8FB0F042F}"/>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833746" y="5365434"/>
            <a:ext cx="1489352" cy="6446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HeartRadio Music Awards | Justin Bieber Wiki | Fandom">
            <a:extLst>
              <a:ext uri="{FF2B5EF4-FFF2-40B4-BE49-F238E27FC236}">
                <a16:creationId xmlns:a16="http://schemas.microsoft.com/office/drawing/2014/main" id="{40E3C9C2-E5B8-2D0E-FD6F-F578E6D48DB3}"/>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74987" y="4398561"/>
            <a:ext cx="899053" cy="8990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MA Awards 2021 - Everything You Need to Know - Country Evolution">
            <a:extLst>
              <a:ext uri="{FF2B5EF4-FFF2-40B4-BE49-F238E27FC236}">
                <a16:creationId xmlns:a16="http://schemas.microsoft.com/office/drawing/2014/main" id="{CEA1EB58-12F7-375E-1739-83C131CE6AFD}"/>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32903" t="81" r="33370" b="19350"/>
          <a:stretch/>
        </p:blipFill>
        <p:spPr bwMode="auto">
          <a:xfrm>
            <a:off x="4941816" y="3298014"/>
            <a:ext cx="820232" cy="9796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Nba Playoffs 2019 Logo, HD Png Download - kindpng">
            <a:extLst>
              <a:ext uri="{FF2B5EF4-FFF2-40B4-BE49-F238E27FC236}">
                <a16:creationId xmlns:a16="http://schemas.microsoft.com/office/drawing/2014/main" id="{7705F8B5-702E-7A38-A0E1-0DD87619D5C9}"/>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569115" y="3445064"/>
            <a:ext cx="1938876" cy="6831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NFL on CBS | Logopedia | Fandom">
            <a:extLst>
              <a:ext uri="{FF2B5EF4-FFF2-40B4-BE49-F238E27FC236}">
                <a16:creationId xmlns:a16="http://schemas.microsoft.com/office/drawing/2014/main" id="{4F5FCF09-CC41-30EE-7300-A67BF5E0CBC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89666" y="4388284"/>
            <a:ext cx="919605" cy="9196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Sunday Night Football Logo PNG Vector (AI) Free Download">
            <a:extLst>
              <a:ext uri="{FF2B5EF4-FFF2-40B4-BE49-F238E27FC236}">
                <a16:creationId xmlns:a16="http://schemas.microsoft.com/office/drawing/2014/main" id="{72F0961C-97C3-51FA-E561-672C5AF1291D}"/>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43895" y="3374147"/>
            <a:ext cx="954547" cy="836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Major League Baseball Logo transparent PNG - StickPNG">
            <a:extLst>
              <a:ext uri="{FF2B5EF4-FFF2-40B4-BE49-F238E27FC236}">
                <a16:creationId xmlns:a16="http://schemas.microsoft.com/office/drawing/2014/main" id="{5AB4E1CC-69A3-C116-F036-A425B463A74E}"/>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8654116" y="4398799"/>
            <a:ext cx="1342087" cy="81390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2021 American League Championship Series - Wikipedia">
            <a:extLst>
              <a:ext uri="{FF2B5EF4-FFF2-40B4-BE49-F238E27FC236}">
                <a16:creationId xmlns:a16="http://schemas.microsoft.com/office/drawing/2014/main" id="{E62B4B0D-12E8-5203-404B-C50A68F1368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723514" y="4388975"/>
            <a:ext cx="887428" cy="873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Presidents Cup - Wikipedia">
            <a:extLst>
              <a:ext uri="{FF2B5EF4-FFF2-40B4-BE49-F238E27FC236}">
                <a16:creationId xmlns:a16="http://schemas.microsoft.com/office/drawing/2014/main" id="{458CABAE-597C-A97B-3D1F-E0A516AB5663}"/>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10552225" y="5192676"/>
            <a:ext cx="1041022" cy="7682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College Football Playoff National Championship - Wikipedia">
            <a:extLst>
              <a:ext uri="{FF2B5EF4-FFF2-40B4-BE49-F238E27FC236}">
                <a16:creationId xmlns:a16="http://schemas.microsoft.com/office/drawing/2014/main" id="{7D0465EC-C36A-4E52-F998-7DDFD8EC0CB0}"/>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7096758" y="2483160"/>
            <a:ext cx="1680026" cy="645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WWE Friday Night SmackDown Tickets - 2022 WWE Friday Night SmackDown Games  | SeatGeek">
            <a:extLst>
              <a:ext uri="{FF2B5EF4-FFF2-40B4-BE49-F238E27FC236}">
                <a16:creationId xmlns:a16="http://schemas.microsoft.com/office/drawing/2014/main" id="{762C66CA-F130-3003-27BB-C4AFCA0DE147}"/>
              </a:ext>
            </a:extLst>
          </p:cNvPr>
          <p:cNvPicPr>
            <a:picLocks noChangeAspect="1" noChangeArrowheads="1"/>
          </p:cNvPicPr>
          <p:nvPr/>
        </p:nvPicPr>
        <p:blipFill rotWithShape="1">
          <a:blip r:embed="rId20">
            <a:extLst>
              <a:ext uri="{28A0092B-C50C-407E-A947-70E740481C1C}">
                <a14:useLocalDpi xmlns:a14="http://schemas.microsoft.com/office/drawing/2010/main"/>
              </a:ext>
            </a:extLst>
          </a:blip>
          <a:srcRect l="30978" t="14875" r="31456" b="13718"/>
          <a:stretch/>
        </p:blipFill>
        <p:spPr bwMode="auto">
          <a:xfrm>
            <a:off x="6009791" y="4368905"/>
            <a:ext cx="1116832" cy="8956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NCAA Basketball Logo PNG Transparent – Brands Logos">
            <a:extLst>
              <a:ext uri="{FF2B5EF4-FFF2-40B4-BE49-F238E27FC236}">
                <a16:creationId xmlns:a16="http://schemas.microsoft.com/office/drawing/2014/main" id="{3DAFDE95-31B0-4B06-D4CD-8723E5FC77C9}"/>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7328493" y="4296332"/>
            <a:ext cx="1026139" cy="10261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0" descr="2022 Winter Olympics - Wikipedia">
            <a:extLst>
              <a:ext uri="{FF2B5EF4-FFF2-40B4-BE49-F238E27FC236}">
                <a16:creationId xmlns:a16="http://schemas.microsoft.com/office/drawing/2014/main" id="{DE948C41-2D4D-55AA-6153-9482F3BC556B}"/>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9066543" y="2273744"/>
            <a:ext cx="887428" cy="10523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FFA5309-B703-EEEF-9A09-444D94CB2B7D}"/>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10243730" y="2334611"/>
            <a:ext cx="1219507" cy="975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Masked Singer (American TV series) - Wikipedia">
            <a:extLst>
              <a:ext uri="{FF2B5EF4-FFF2-40B4-BE49-F238E27FC236}">
                <a16:creationId xmlns:a16="http://schemas.microsoft.com/office/drawing/2014/main" id="{A2453773-C292-0362-216C-FEF4B4DA3F18}"/>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5984379" y="3387977"/>
            <a:ext cx="1529187" cy="853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 Seen On... THIS IS US - The Artisan Group">
            <a:extLst>
              <a:ext uri="{FF2B5EF4-FFF2-40B4-BE49-F238E27FC236}">
                <a16:creationId xmlns:a16="http://schemas.microsoft.com/office/drawing/2014/main" id="{C8828DF6-B819-A21C-7ABD-8B1619538746}"/>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455813" y="5547998"/>
            <a:ext cx="2070372" cy="3907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157182D-9FE9-5952-1FC1-6DBEB4F7D27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4567378" y="5507658"/>
            <a:ext cx="2180197" cy="4822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Bachelorette Premieres with Oldest Contestant Yet – The Cowl">
            <a:extLst>
              <a:ext uri="{FF2B5EF4-FFF2-40B4-BE49-F238E27FC236}">
                <a16:creationId xmlns:a16="http://schemas.microsoft.com/office/drawing/2014/main" id="{BFD2541F-1E70-37D5-BA44-B8CD61250EC6}"/>
              </a:ext>
            </a:extLst>
          </p:cNvPr>
          <p:cNvPicPr>
            <a:picLocks noChangeAspect="1" noChangeArrowheads="1"/>
          </p:cNvPicPr>
          <p:nvPr/>
        </p:nvPicPr>
        <p:blipFill rotWithShape="1">
          <a:blip r:embed="rId27" cstate="hqprint">
            <a:extLst>
              <a:ext uri="{28A0092B-C50C-407E-A947-70E740481C1C}">
                <a14:useLocalDpi xmlns:a14="http://schemas.microsoft.com/office/drawing/2010/main"/>
              </a:ext>
            </a:extLst>
          </a:blip>
          <a:srcRect t="26556" b="26980"/>
          <a:stretch/>
        </p:blipFill>
        <p:spPr bwMode="auto">
          <a:xfrm>
            <a:off x="9204636" y="3564426"/>
            <a:ext cx="2377990" cy="6215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FF0FEDF-8E2B-BBA9-88B7-E65FEC95F67D}"/>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4257293" y="4455866"/>
            <a:ext cx="1521339" cy="8671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per LEGO Masters | Supernow">
            <a:extLst>
              <a:ext uri="{FF2B5EF4-FFF2-40B4-BE49-F238E27FC236}">
                <a16:creationId xmlns:a16="http://schemas.microsoft.com/office/drawing/2014/main" id="{A4B02310-CB8B-52E1-F273-EC3BCDC8350E}"/>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8759150" y="5269860"/>
            <a:ext cx="1328970" cy="7373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4FD040D-62BA-8F9A-726D-91345C20D5E3}"/>
              </a:ext>
            </a:extLst>
          </p:cNvPr>
          <p:cNvSpPr/>
          <p:nvPr/>
        </p:nvSpPr>
        <p:spPr>
          <a:xfrm>
            <a:off x="240357" y="1353347"/>
            <a:ext cx="11559068"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0"/>
              </a:buBlip>
              <a:tabLst/>
              <a:defRPr/>
            </a:pP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54%</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 of B2B brand marketing leaders say brand building is equally as important as demand generation*</a:t>
            </a:r>
            <a:endParaRPr kumimoji="0" lang="en-US" sz="1400" b="0"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0183D6F4-CA1D-3F73-B5B2-A42C5CA3805D}"/>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CFC3099C-F7B9-3470-D436-4ED9F092C11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2A8DBC8D-9002-E49C-31D4-8E57ED7FBBE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37542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5982D-938D-EEE6-24A1-4A8651CD05DC}"/>
              </a:ext>
            </a:extLst>
          </p:cNvPr>
          <p:cNvSpPr/>
          <p:nvPr/>
        </p:nvSpPr>
        <p:spPr>
          <a:xfrm>
            <a:off x="-2" y="1686476"/>
            <a:ext cx="1219200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8397ABC-EE3F-4E95-41C9-E75CB1E543C4}"/>
              </a:ext>
            </a:extLst>
          </p:cNvPr>
          <p:cNvSpPr/>
          <p:nvPr/>
        </p:nvSpPr>
        <p:spPr>
          <a:xfrm>
            <a:off x="454159" y="3096604"/>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C695768A-0D27-6FC0-D1BD-BC2A2F5DECBC}"/>
              </a:ext>
            </a:extLst>
          </p:cNvPr>
          <p:cNvSpPr txBox="1"/>
          <p:nvPr/>
        </p:nvSpPr>
        <p:spPr>
          <a:xfrm>
            <a:off x="801332" y="3283656"/>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23" name="object 7">
            <a:extLst>
              <a:ext uri="{FF2B5EF4-FFF2-40B4-BE49-F238E27FC236}">
                <a16:creationId xmlns:a16="http://schemas.microsoft.com/office/drawing/2014/main" id="{291329D9-9D71-D1DE-7DA5-B95F90E2AD7F}"/>
              </a:ext>
            </a:extLst>
          </p:cNvPr>
          <p:cNvSpPr/>
          <p:nvPr/>
        </p:nvSpPr>
        <p:spPr>
          <a:xfrm>
            <a:off x="824608" y="3255407"/>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56EB0F6-4E6D-C683-B18F-A5509E9A9147}"/>
              </a:ext>
            </a:extLst>
          </p:cNvPr>
          <p:cNvSpPr txBox="1"/>
          <p:nvPr/>
        </p:nvSpPr>
        <p:spPr>
          <a:xfrm>
            <a:off x="403046" y="4372478"/>
            <a:ext cx="18350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Software</a:t>
            </a:r>
          </a:p>
        </p:txBody>
      </p:sp>
      <p:sp>
        <p:nvSpPr>
          <p:cNvPr id="67" name="TextBox 66">
            <a:extLst>
              <a:ext uri="{FF2B5EF4-FFF2-40B4-BE49-F238E27FC236}">
                <a16:creationId xmlns:a16="http://schemas.microsoft.com/office/drawing/2014/main" id="{A1D2F5A8-2485-41D1-C2B0-6B88F8EDA963}"/>
              </a:ext>
            </a:extLst>
          </p:cNvPr>
          <p:cNvSpPr txBox="1"/>
          <p:nvPr/>
        </p:nvSpPr>
        <p:spPr>
          <a:xfrm>
            <a:off x="2099479" y="4372478"/>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Licenses</a:t>
            </a:r>
          </a:p>
        </p:txBody>
      </p:sp>
      <p:sp>
        <p:nvSpPr>
          <p:cNvPr id="68" name="TextBox 67">
            <a:extLst>
              <a:ext uri="{FF2B5EF4-FFF2-40B4-BE49-F238E27FC236}">
                <a16:creationId xmlns:a16="http://schemas.microsoft.com/office/drawing/2014/main" id="{1048AB54-81A0-D1B4-E83E-0C2A785098FB}"/>
              </a:ext>
            </a:extLst>
          </p:cNvPr>
          <p:cNvSpPr txBox="1"/>
          <p:nvPr/>
        </p:nvSpPr>
        <p:spPr>
          <a:xfrm>
            <a:off x="2099479"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Commercial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73" name="TextBox 72">
            <a:extLst>
              <a:ext uri="{FF2B5EF4-FFF2-40B4-BE49-F238E27FC236}">
                <a16:creationId xmlns:a16="http://schemas.microsoft.com/office/drawing/2014/main" id="{F0E298BA-E409-4D74-4DF3-0BEC2D038A11}"/>
              </a:ext>
            </a:extLst>
          </p:cNvPr>
          <p:cNvSpPr txBox="1"/>
          <p:nvPr/>
        </p:nvSpPr>
        <p:spPr>
          <a:xfrm>
            <a:off x="442643" y="5603833"/>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Computers</a:t>
            </a:r>
          </a:p>
        </p:txBody>
      </p:sp>
      <p:pic>
        <p:nvPicPr>
          <p:cNvPr id="74" name="Picture 73" descr="Icon&#10;&#10;Description automatically generated">
            <a:extLst>
              <a:ext uri="{FF2B5EF4-FFF2-40B4-BE49-F238E27FC236}">
                <a16:creationId xmlns:a16="http://schemas.microsoft.com/office/drawing/2014/main" id="{97E25F51-F49B-288C-1AFA-914086FBA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364" y="3707051"/>
            <a:ext cx="660371" cy="660371"/>
          </a:xfrm>
          <a:prstGeom prst="rect">
            <a:avLst/>
          </a:prstGeom>
        </p:spPr>
      </p:pic>
      <p:pic>
        <p:nvPicPr>
          <p:cNvPr id="76" name="Picture 75" descr="Icon&#10;&#10;Description automatically generated">
            <a:extLst>
              <a:ext uri="{FF2B5EF4-FFF2-40B4-BE49-F238E27FC236}">
                <a16:creationId xmlns:a16="http://schemas.microsoft.com/office/drawing/2014/main" id="{05723439-4542-5F13-A880-583B1A867F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0364" y="4928288"/>
            <a:ext cx="660371" cy="660371"/>
          </a:xfrm>
          <a:prstGeom prst="rect">
            <a:avLst/>
          </a:prstGeom>
        </p:spPr>
      </p:pic>
      <p:pic>
        <p:nvPicPr>
          <p:cNvPr id="78" name="Picture 77" descr="Icon&#10;&#10;Description automatically generated">
            <a:extLst>
              <a:ext uri="{FF2B5EF4-FFF2-40B4-BE49-F238E27FC236}">
                <a16:creationId xmlns:a16="http://schemas.microsoft.com/office/drawing/2014/main" id="{F1B9ABAD-3D22-AEA7-40B5-42DAF1E8240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47200" y="3707051"/>
            <a:ext cx="660371" cy="660371"/>
          </a:xfrm>
          <a:prstGeom prst="rect">
            <a:avLst/>
          </a:prstGeom>
        </p:spPr>
      </p:pic>
      <p:pic>
        <p:nvPicPr>
          <p:cNvPr id="80" name="Picture 79" descr="Icon&#10;&#10;Description automatically generated">
            <a:extLst>
              <a:ext uri="{FF2B5EF4-FFF2-40B4-BE49-F238E27FC236}">
                <a16:creationId xmlns:a16="http://schemas.microsoft.com/office/drawing/2014/main" id="{46F985BD-202D-F932-238A-C90D5D4DE4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47200" y="4928288"/>
            <a:ext cx="660371" cy="660371"/>
          </a:xfrm>
          <a:prstGeom prst="rect">
            <a:avLst/>
          </a:prstGeom>
        </p:spPr>
      </p:pic>
      <p:sp>
        <p:nvSpPr>
          <p:cNvPr id="85" name="Rectangle 84">
            <a:extLst>
              <a:ext uri="{FF2B5EF4-FFF2-40B4-BE49-F238E27FC236}">
                <a16:creationId xmlns:a16="http://schemas.microsoft.com/office/drawing/2014/main" id="{8CB90970-647B-4E7F-91DF-4944EF838158}"/>
              </a:ext>
            </a:extLst>
          </p:cNvPr>
          <p:cNvSpPr/>
          <p:nvPr/>
        </p:nvSpPr>
        <p:spPr>
          <a:xfrm>
            <a:off x="-21517" y="2549421"/>
            <a:ext cx="1218423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itchFamily="2" charset="0"/>
                <a:ea typeface="+mn-ea"/>
                <a:cs typeface="+mn-cs"/>
              </a:rPr>
              <a:t>B2B Targeting Examples</a:t>
            </a:r>
          </a:p>
        </p:txBody>
      </p:sp>
      <p:sp>
        <p:nvSpPr>
          <p:cNvPr id="5" name="TextBox 4">
            <a:extLst>
              <a:ext uri="{FF2B5EF4-FFF2-40B4-BE49-F238E27FC236}">
                <a16:creationId xmlns:a16="http://schemas.microsoft.com/office/drawing/2014/main" id="{4A9858AD-E723-9338-0A4D-BE484AC09329}"/>
              </a:ext>
            </a:extLst>
          </p:cNvPr>
          <p:cNvSpPr txBox="1"/>
          <p:nvPr/>
        </p:nvSpPr>
        <p:spPr>
          <a:xfrm>
            <a:off x="-1" y="1787228"/>
            <a:ext cx="121920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Marketers can buy TV on buying habits, characteristics or viewing behaviors (programs, genres watched)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which is a more accurate, and cost-effective, surrogate for their customer than a prescribed age bucket</a:t>
            </a:r>
          </a:p>
        </p:txBody>
      </p:sp>
      <p:sp>
        <p:nvSpPr>
          <p:cNvPr id="12" name="Rectangle: Rounded Corners 11">
            <a:extLst>
              <a:ext uri="{FF2B5EF4-FFF2-40B4-BE49-F238E27FC236}">
                <a16:creationId xmlns:a16="http://schemas.microsoft.com/office/drawing/2014/main" id="{274AEDF4-4617-E0C7-16C7-F6EB23C5FF44}"/>
              </a:ext>
            </a:extLst>
          </p:cNvPr>
          <p:cNvSpPr/>
          <p:nvPr/>
        </p:nvSpPr>
        <p:spPr>
          <a:xfrm>
            <a:off x="4351068"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ject 4">
            <a:extLst>
              <a:ext uri="{FF2B5EF4-FFF2-40B4-BE49-F238E27FC236}">
                <a16:creationId xmlns:a16="http://schemas.microsoft.com/office/drawing/2014/main" id="{96C3337F-C94A-E2DF-E685-C0BAA0438921}"/>
              </a:ext>
            </a:extLst>
          </p:cNvPr>
          <p:cNvSpPr txBox="1"/>
          <p:nvPr/>
        </p:nvSpPr>
        <p:spPr>
          <a:xfrm>
            <a:off x="4698241"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6" name="object 7">
            <a:extLst>
              <a:ext uri="{FF2B5EF4-FFF2-40B4-BE49-F238E27FC236}">
                <a16:creationId xmlns:a16="http://schemas.microsoft.com/office/drawing/2014/main" id="{962A8F4A-A40B-C00C-2DDA-3B1F138A444F}"/>
              </a:ext>
            </a:extLst>
          </p:cNvPr>
          <p:cNvSpPr/>
          <p:nvPr/>
        </p:nvSpPr>
        <p:spPr>
          <a:xfrm>
            <a:off x="4721517"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39A8E8BE-526A-0856-A788-54B631C137B9}"/>
              </a:ext>
            </a:extLst>
          </p:cNvPr>
          <p:cNvSpPr/>
          <p:nvPr/>
        </p:nvSpPr>
        <p:spPr>
          <a:xfrm>
            <a:off x="8247977" y="3080856"/>
            <a:ext cx="3387683" cy="3038266"/>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4">
            <a:extLst>
              <a:ext uri="{FF2B5EF4-FFF2-40B4-BE49-F238E27FC236}">
                <a16:creationId xmlns:a16="http://schemas.microsoft.com/office/drawing/2014/main" id="{23A8E3F6-CE4E-C6A0-7D99-4EB822E915DD}"/>
              </a:ext>
            </a:extLst>
          </p:cNvPr>
          <p:cNvSpPr txBox="1"/>
          <p:nvPr/>
        </p:nvSpPr>
        <p:spPr>
          <a:xfrm>
            <a:off x="8595150" y="3267908"/>
            <a:ext cx="2859092"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Viewing Behaviors</a:t>
            </a:r>
          </a:p>
        </p:txBody>
      </p:sp>
      <p:sp>
        <p:nvSpPr>
          <p:cNvPr id="20" name="object 7">
            <a:extLst>
              <a:ext uri="{FF2B5EF4-FFF2-40B4-BE49-F238E27FC236}">
                <a16:creationId xmlns:a16="http://schemas.microsoft.com/office/drawing/2014/main" id="{0E528938-2C6A-485C-91DF-F05058218E66}"/>
              </a:ext>
            </a:extLst>
          </p:cNvPr>
          <p:cNvSpPr/>
          <p:nvPr/>
        </p:nvSpPr>
        <p:spPr>
          <a:xfrm>
            <a:off x="8618426" y="3239659"/>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A790CDC-B9D5-B550-4648-774985C8750A}"/>
              </a:ext>
            </a:extLst>
          </p:cNvPr>
          <p:cNvSpPr txBox="1"/>
          <p:nvPr/>
        </p:nvSpPr>
        <p:spPr>
          <a:xfrm>
            <a:off x="4413180" y="4372478"/>
            <a:ext cx="18350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Decision Makers</a:t>
            </a:r>
          </a:p>
        </p:txBody>
      </p:sp>
      <p:sp>
        <p:nvSpPr>
          <p:cNvPr id="24" name="TextBox 23">
            <a:extLst>
              <a:ext uri="{FF2B5EF4-FFF2-40B4-BE49-F238E27FC236}">
                <a16:creationId xmlns:a16="http://schemas.microsoft.com/office/drawing/2014/main" id="{224E20FB-F3CC-35B5-22F5-B6103498B3A0}"/>
              </a:ext>
            </a:extLst>
          </p:cNvPr>
          <p:cNvSpPr txBox="1"/>
          <p:nvPr/>
        </p:nvSpPr>
        <p:spPr>
          <a:xfrm>
            <a:off x="4452777" y="5603833"/>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Small Business Owners</a:t>
            </a:r>
          </a:p>
        </p:txBody>
      </p:sp>
      <p:sp>
        <p:nvSpPr>
          <p:cNvPr id="25" name="TextBox 24">
            <a:extLst>
              <a:ext uri="{FF2B5EF4-FFF2-40B4-BE49-F238E27FC236}">
                <a16:creationId xmlns:a16="http://schemas.microsoft.com/office/drawing/2014/main" id="{45D64452-584C-D2B6-F0D7-4FA5C993FE9F}"/>
              </a:ext>
            </a:extLst>
          </p:cNvPr>
          <p:cNvSpPr txBox="1"/>
          <p:nvPr/>
        </p:nvSpPr>
        <p:spPr>
          <a:xfrm>
            <a:off x="6063265" y="4372478"/>
            <a:ext cx="175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C-Suite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Executives</a:t>
            </a:r>
          </a:p>
        </p:txBody>
      </p:sp>
      <p:pic>
        <p:nvPicPr>
          <p:cNvPr id="26" name="Picture 25" descr="Icon&#10;&#10;Description automatically generated">
            <a:extLst>
              <a:ext uri="{FF2B5EF4-FFF2-40B4-BE49-F238E27FC236}">
                <a16:creationId xmlns:a16="http://schemas.microsoft.com/office/drawing/2014/main" id="{7A7F0EE7-64F0-2376-24EC-2E72AEE4AD2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00498" y="3707051"/>
            <a:ext cx="660371" cy="660371"/>
          </a:xfrm>
          <a:prstGeom prst="rect">
            <a:avLst/>
          </a:prstGeom>
        </p:spPr>
      </p:pic>
      <p:pic>
        <p:nvPicPr>
          <p:cNvPr id="27" name="Picture 26" descr="Icon&#10;&#10;Description automatically generated">
            <a:extLst>
              <a:ext uri="{FF2B5EF4-FFF2-40B4-BE49-F238E27FC236}">
                <a16:creationId xmlns:a16="http://schemas.microsoft.com/office/drawing/2014/main" id="{F4B40F80-8CB8-05DB-2F32-2BF9F6104E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2818" y="4928288"/>
            <a:ext cx="655730" cy="655730"/>
          </a:xfrm>
          <a:prstGeom prst="rect">
            <a:avLst/>
          </a:prstGeom>
        </p:spPr>
      </p:pic>
      <p:pic>
        <p:nvPicPr>
          <p:cNvPr id="28" name="Picture 27" descr="Icon&#10;&#10;Description automatically generated">
            <a:extLst>
              <a:ext uri="{FF2B5EF4-FFF2-40B4-BE49-F238E27FC236}">
                <a16:creationId xmlns:a16="http://schemas.microsoft.com/office/drawing/2014/main" id="{1C0DC9EE-9F31-CDE8-C483-B4379CC409E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13306" y="3700168"/>
            <a:ext cx="655730" cy="655730"/>
          </a:xfrm>
          <a:prstGeom prst="rect">
            <a:avLst/>
          </a:prstGeom>
        </p:spPr>
      </p:pic>
      <p:pic>
        <p:nvPicPr>
          <p:cNvPr id="29" name="Picture 28" descr="Icon&#10;&#10;Description automatically generated">
            <a:extLst>
              <a:ext uri="{FF2B5EF4-FFF2-40B4-BE49-F238E27FC236}">
                <a16:creationId xmlns:a16="http://schemas.microsoft.com/office/drawing/2014/main" id="{D1631068-D3C2-A850-D561-D404CAA590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13306" y="4928288"/>
            <a:ext cx="655730" cy="655730"/>
          </a:xfrm>
          <a:prstGeom prst="rect">
            <a:avLst/>
          </a:prstGeom>
        </p:spPr>
      </p:pic>
      <p:sp>
        <p:nvSpPr>
          <p:cNvPr id="31" name="TextBox 30">
            <a:extLst>
              <a:ext uri="{FF2B5EF4-FFF2-40B4-BE49-F238E27FC236}">
                <a16:creationId xmlns:a16="http://schemas.microsoft.com/office/drawing/2014/main" id="{297E699A-DD51-FAE6-1D0C-8EAD1551B998}"/>
              </a:ext>
            </a:extLst>
          </p:cNvPr>
          <p:cNvSpPr txBox="1"/>
          <p:nvPr/>
        </p:nvSpPr>
        <p:spPr>
          <a:xfrm>
            <a:off x="6063265" y="5593715"/>
            <a:ext cx="1755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Managers</a:t>
            </a:r>
          </a:p>
        </p:txBody>
      </p:sp>
      <p:sp>
        <p:nvSpPr>
          <p:cNvPr id="33" name="TextBox 32">
            <a:extLst>
              <a:ext uri="{FF2B5EF4-FFF2-40B4-BE49-F238E27FC236}">
                <a16:creationId xmlns:a16="http://schemas.microsoft.com/office/drawing/2014/main" id="{D3C25274-AEEA-B46B-752A-C152CE3C9F62}"/>
              </a:ext>
            </a:extLst>
          </p:cNvPr>
          <p:cNvSpPr txBox="1"/>
          <p:nvPr/>
        </p:nvSpPr>
        <p:spPr>
          <a:xfrm>
            <a:off x="8354627"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Sports</a:t>
            </a:r>
          </a:p>
        </p:txBody>
      </p:sp>
      <p:sp>
        <p:nvSpPr>
          <p:cNvPr id="34" name="TextBox 33">
            <a:extLst>
              <a:ext uri="{FF2B5EF4-FFF2-40B4-BE49-F238E27FC236}">
                <a16:creationId xmlns:a16="http://schemas.microsoft.com/office/drawing/2014/main" id="{5501AB02-3CAB-B524-50D0-F02509F8BD0C}"/>
              </a:ext>
            </a:extLst>
          </p:cNvPr>
          <p:cNvSpPr txBox="1"/>
          <p:nvPr/>
        </p:nvSpPr>
        <p:spPr>
          <a:xfrm>
            <a:off x="9854289"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Award Shows</a:t>
            </a:r>
          </a:p>
        </p:txBody>
      </p:sp>
      <p:sp>
        <p:nvSpPr>
          <p:cNvPr id="35" name="TextBox 34">
            <a:extLst>
              <a:ext uri="{FF2B5EF4-FFF2-40B4-BE49-F238E27FC236}">
                <a16:creationId xmlns:a16="http://schemas.microsoft.com/office/drawing/2014/main" id="{05E5CEF6-BF37-BF51-666B-CBB28E70A813}"/>
              </a:ext>
            </a:extLst>
          </p:cNvPr>
          <p:cNvSpPr txBox="1"/>
          <p:nvPr/>
        </p:nvSpPr>
        <p:spPr>
          <a:xfrm>
            <a:off x="9854289" y="5603833"/>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Drama</a:t>
            </a:r>
          </a:p>
        </p:txBody>
      </p:sp>
      <p:sp>
        <p:nvSpPr>
          <p:cNvPr id="36" name="TextBox 35">
            <a:extLst>
              <a:ext uri="{FF2B5EF4-FFF2-40B4-BE49-F238E27FC236}">
                <a16:creationId xmlns:a16="http://schemas.microsoft.com/office/drawing/2014/main" id="{6562BBE2-3E5E-C74F-8A68-B4AB3894ED6F}"/>
              </a:ext>
            </a:extLst>
          </p:cNvPr>
          <p:cNvSpPr txBox="1"/>
          <p:nvPr/>
        </p:nvSpPr>
        <p:spPr>
          <a:xfrm>
            <a:off x="8354627" y="4372478"/>
            <a:ext cx="17031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News</a:t>
            </a:r>
          </a:p>
        </p:txBody>
      </p:sp>
      <p:pic>
        <p:nvPicPr>
          <p:cNvPr id="44" name="Picture 43" descr="Icon&#10;&#10;Description automatically generated">
            <a:extLst>
              <a:ext uri="{FF2B5EF4-FFF2-40B4-BE49-F238E27FC236}">
                <a16:creationId xmlns:a16="http://schemas.microsoft.com/office/drawing/2014/main" id="{828EFFDD-EBD9-CCA0-91F7-FF1289511B5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76958" y="3707051"/>
            <a:ext cx="657763" cy="657763"/>
          </a:xfrm>
          <a:prstGeom prst="rect">
            <a:avLst/>
          </a:prstGeom>
        </p:spPr>
      </p:pic>
      <p:pic>
        <p:nvPicPr>
          <p:cNvPr id="56" name="Picture 55" descr="Icon&#10;&#10;Description automatically generated">
            <a:extLst>
              <a:ext uri="{FF2B5EF4-FFF2-40B4-BE49-F238E27FC236}">
                <a16:creationId xmlns:a16="http://schemas.microsoft.com/office/drawing/2014/main" id="{5535A4A9-F857-FD21-3532-655FC10F1AB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77296" y="3707051"/>
            <a:ext cx="657763" cy="657763"/>
          </a:xfrm>
          <a:prstGeom prst="rect">
            <a:avLst/>
          </a:prstGeom>
        </p:spPr>
      </p:pic>
      <p:pic>
        <p:nvPicPr>
          <p:cNvPr id="58" name="Picture 57" descr="Icon&#10;&#10;Description automatically generated">
            <a:extLst>
              <a:ext uri="{FF2B5EF4-FFF2-40B4-BE49-F238E27FC236}">
                <a16:creationId xmlns:a16="http://schemas.microsoft.com/office/drawing/2014/main" id="{143C52AB-0301-5D71-38C5-694233F695C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12112"/>
          <a:stretch/>
        </p:blipFill>
        <p:spPr>
          <a:xfrm>
            <a:off x="10319994" y="4928288"/>
            <a:ext cx="771691" cy="678223"/>
          </a:xfrm>
          <a:prstGeom prst="rect">
            <a:avLst/>
          </a:prstGeom>
        </p:spPr>
      </p:pic>
      <p:pic>
        <p:nvPicPr>
          <p:cNvPr id="60" name="Picture 59" descr="Icon&#10;&#10;Description automatically generated">
            <a:extLst>
              <a:ext uri="{FF2B5EF4-FFF2-40B4-BE49-F238E27FC236}">
                <a16:creationId xmlns:a16="http://schemas.microsoft.com/office/drawing/2014/main" id="{54E21080-5D61-1410-EC65-6E48173806B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877295" y="4928288"/>
            <a:ext cx="657764" cy="657764"/>
          </a:xfrm>
          <a:prstGeom prst="rect">
            <a:avLst/>
          </a:prstGeom>
        </p:spPr>
      </p:pic>
      <p:pic>
        <p:nvPicPr>
          <p:cNvPr id="7" name="Picture 6">
            <a:extLst>
              <a:ext uri="{FF2B5EF4-FFF2-40B4-BE49-F238E27FC236}">
                <a16:creationId xmlns:a16="http://schemas.microsoft.com/office/drawing/2014/main" id="{4A35BEC1-A580-579C-3367-3A5576AEEE2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D9AD13AD-015E-0F42-D41A-BC021C24374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2BFD230-F2CC-D98C-2458-EE51F146EA5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7423A293-8DB4-0AD8-11CE-C59CB392AEC0}"/>
              </a:ext>
            </a:extLst>
          </p:cNvPr>
          <p:cNvSpPr/>
          <p:nvPr/>
        </p:nvSpPr>
        <p:spPr>
          <a:xfrm>
            <a:off x="142657" y="208445"/>
            <a:ext cx="1202005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Successful brands with niche audiences, like in B2B categories, are </a:t>
            </a:r>
            <a:b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utilizing the personalization and targetability of audience-based buying </a:t>
            </a:r>
            <a:b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to effectively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Calibri" panose="020F0502020204030204" pitchFamily="34" charset="0"/>
              </a:rPr>
              <a:t>optimize </a:t>
            </a:r>
            <a:r>
              <a:rPr lang="en-US" sz="2600" b="1" dirty="0">
                <a:solidFill>
                  <a:srgbClr val="ED3C8D"/>
                </a:solidFill>
                <a:latin typeface="Helvetica" panose="020B0604020202020204" pitchFamily="2" charset="0"/>
                <a:cs typeface="Calibri" panose="020F0502020204030204" pitchFamily="34" charset="0"/>
              </a:rPr>
              <a:t>their TV</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Calibri" panose="020F0502020204030204" pitchFamily="34" charset="0"/>
              </a:rPr>
              <a:t> buys against their best customer prospects</a:t>
            </a:r>
            <a:endPar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endParaRPr>
          </a:p>
        </p:txBody>
      </p:sp>
    </p:spTree>
    <p:extLst>
      <p:ext uri="{BB962C8B-B14F-4D97-AF65-F5344CB8AC3E}">
        <p14:creationId xmlns:p14="http://schemas.microsoft.com/office/powerpoint/2010/main" val="3245134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4339269" y="1673443"/>
            <a:ext cx="785273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BB637BA-3C4A-DC55-6135-5D7FCDC96021}"/>
              </a:ext>
            </a:extLst>
          </p:cNvPr>
          <p:cNvSpPr/>
          <p:nvPr/>
        </p:nvSpPr>
        <p:spPr>
          <a:xfrm>
            <a:off x="9800792" y="3025423"/>
            <a:ext cx="2260660" cy="2081704"/>
          </a:xfrm>
          <a:prstGeom prst="round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A703CCC4-EDF4-DFF3-4BA0-13605398515C}"/>
              </a:ext>
            </a:extLst>
          </p:cNvPr>
          <p:cNvSpPr/>
          <p:nvPr/>
        </p:nvSpPr>
        <p:spPr>
          <a:xfrm>
            <a:off x="7202080" y="3025423"/>
            <a:ext cx="2260660" cy="2081704"/>
          </a:xfrm>
          <a:prstGeom prst="roundRect">
            <a:avLst/>
          </a:prstGeom>
          <a:solidFill>
            <a:srgbClr val="00BFF2"/>
          </a:solid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347079" y="6078171"/>
            <a:ext cx="7714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AdIntel, 04/01/18-04/30/22, National TV includes cable TV, broadcast TV, Spanish language cable TV and Spanish language broadcast TV across 25 brands included in analysis. *Number of Genres includes sub-genres, e.g. ‘Sports Event: NFL Football / Regular Season.’ The total count for the 25 brands </a:t>
            </a:r>
            <a:r>
              <a:rPr lang="en-US" sz="800">
                <a:solidFill>
                  <a:srgbClr val="1B1464"/>
                </a:solidFill>
                <a:latin typeface="Helvetica" panose="020B0604020202020204" pitchFamily="34" charset="0"/>
                <a:cs typeface="Helvetica" panose="020B0604020202020204" pitchFamily="34" charset="0"/>
              </a:rPr>
              <a:t>reflects an unduplicated count across national TV networks, genres and programs.</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4" name="Text Placeholder 2">
            <a:extLst>
              <a:ext uri="{FF2B5EF4-FFF2-40B4-BE49-F238E27FC236}">
                <a16:creationId xmlns:a16="http://schemas.microsoft.com/office/drawing/2014/main" id="{643482FC-6F46-75F7-6F4D-E6178E07B10D}"/>
              </a:ext>
            </a:extLst>
          </p:cNvPr>
          <p:cNvSpPr txBox="1">
            <a:spLocks/>
          </p:cNvSpPr>
          <p:nvPr/>
        </p:nvSpPr>
        <p:spPr>
          <a:xfrm>
            <a:off x="4368598" y="1950022"/>
            <a:ext cx="7838943"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 Average: Nat’l TV Programs, Genres and Networks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Over a Four-Year Time Period: Apr ‘18 – Apr ‘22</a:t>
            </a:r>
          </a:p>
        </p:txBody>
      </p:sp>
      <p:sp>
        <p:nvSpPr>
          <p:cNvPr id="4" name="TextBox 3">
            <a:extLst>
              <a:ext uri="{FF2B5EF4-FFF2-40B4-BE49-F238E27FC236}">
                <a16:creationId xmlns:a16="http://schemas.microsoft.com/office/drawing/2014/main" id="{66F993CF-C7B6-CC6D-28BE-50960A957938}"/>
              </a:ext>
            </a:extLst>
          </p:cNvPr>
          <p:cNvSpPr txBox="1"/>
          <p:nvPr/>
        </p:nvSpPr>
        <p:spPr>
          <a:xfrm>
            <a:off x="9864458" y="4259937"/>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of Programs</a:t>
            </a:r>
          </a:p>
        </p:txBody>
      </p:sp>
      <p:sp>
        <p:nvSpPr>
          <p:cNvPr id="9" name="TextBox 8">
            <a:extLst>
              <a:ext uri="{FF2B5EF4-FFF2-40B4-BE49-F238E27FC236}">
                <a16:creationId xmlns:a16="http://schemas.microsoft.com/office/drawing/2014/main" id="{BDA0C932-B1A7-CE33-D7AD-3A564450F499}"/>
              </a:ext>
            </a:extLst>
          </p:cNvPr>
          <p:cNvSpPr txBox="1"/>
          <p:nvPr/>
        </p:nvSpPr>
        <p:spPr>
          <a:xfrm>
            <a:off x="10042190" y="3175050"/>
            <a:ext cx="1777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464</a:t>
            </a:r>
          </a:p>
        </p:txBody>
      </p:sp>
      <p:sp>
        <p:nvSpPr>
          <p:cNvPr id="10" name="TextBox 9">
            <a:extLst>
              <a:ext uri="{FF2B5EF4-FFF2-40B4-BE49-F238E27FC236}">
                <a16:creationId xmlns:a16="http://schemas.microsoft.com/office/drawing/2014/main" id="{DAF82C18-0D6E-0C06-DB42-5871F0A21FC8}"/>
              </a:ext>
            </a:extLst>
          </p:cNvPr>
          <p:cNvSpPr txBox="1"/>
          <p:nvPr/>
        </p:nvSpPr>
        <p:spPr>
          <a:xfrm>
            <a:off x="7265746" y="4253494"/>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Avg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of Genres</a:t>
            </a:r>
            <a:r>
              <a:rPr kumimoji="0" lang="en-US" sz="20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3" name="TextBox 12">
            <a:extLst>
              <a:ext uri="{FF2B5EF4-FFF2-40B4-BE49-F238E27FC236}">
                <a16:creationId xmlns:a16="http://schemas.microsoft.com/office/drawing/2014/main" id="{12A42729-C4E2-F481-C824-B88F59D84BEE}"/>
              </a:ext>
            </a:extLst>
          </p:cNvPr>
          <p:cNvSpPr txBox="1"/>
          <p:nvPr/>
        </p:nvSpPr>
        <p:spPr>
          <a:xfrm>
            <a:off x="7498697" y="3175050"/>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28</a:t>
            </a:r>
          </a:p>
        </p:txBody>
      </p:sp>
      <p:sp>
        <p:nvSpPr>
          <p:cNvPr id="20" name="Rectangle: Rounded Corners 19">
            <a:extLst>
              <a:ext uri="{FF2B5EF4-FFF2-40B4-BE49-F238E27FC236}">
                <a16:creationId xmlns:a16="http://schemas.microsoft.com/office/drawing/2014/main" id="{1042CD14-2CAD-6366-5DF8-D611E8FF454E}"/>
              </a:ext>
            </a:extLst>
          </p:cNvPr>
          <p:cNvSpPr/>
          <p:nvPr/>
        </p:nvSpPr>
        <p:spPr>
          <a:xfrm>
            <a:off x="4563624" y="3020499"/>
            <a:ext cx="2260660" cy="2081704"/>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3DC5A48-5696-A294-2C30-B753DC865B04}"/>
              </a:ext>
            </a:extLst>
          </p:cNvPr>
          <p:cNvSpPr txBox="1"/>
          <p:nvPr/>
        </p:nvSpPr>
        <p:spPr>
          <a:xfrm>
            <a:off x="4627290" y="4193860"/>
            <a:ext cx="2133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Avg # </a:t>
            </a:r>
            <a:br>
              <a:rPr kumimoji="0" lang="en-US" sz="20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of TV Networks</a:t>
            </a:r>
            <a:endParaRPr kumimoji="0" lang="en-US" sz="20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361F61E2-59B2-4D0B-F6D0-E8EE8E61C811}"/>
              </a:ext>
            </a:extLst>
          </p:cNvPr>
          <p:cNvSpPr txBox="1"/>
          <p:nvPr/>
        </p:nvSpPr>
        <p:spPr>
          <a:xfrm>
            <a:off x="4860241" y="3115416"/>
            <a:ext cx="1667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21</a:t>
            </a:r>
          </a:p>
        </p:txBody>
      </p:sp>
      <p:sp>
        <p:nvSpPr>
          <p:cNvPr id="21" name="Rectangle 20">
            <a:extLst>
              <a:ext uri="{FF2B5EF4-FFF2-40B4-BE49-F238E27FC236}">
                <a16:creationId xmlns:a16="http://schemas.microsoft.com/office/drawing/2014/main" id="{399040BA-060C-BFF9-2088-E78804ACED3D}"/>
              </a:ext>
            </a:extLst>
          </p:cNvPr>
          <p:cNvSpPr/>
          <p:nvPr/>
        </p:nvSpPr>
        <p:spPr>
          <a:xfrm>
            <a:off x="87791" y="1218423"/>
            <a:ext cx="12026349"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Over the last four years, the 25 brands in total have advertised across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118</a:t>
            </a: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 national TV networks,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132</a:t>
            </a: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 genres and </a:t>
            </a:r>
            <a:r>
              <a:rPr kumimoji="0" lang="en-US" sz="1400" b="0" i="0" u="none" strike="noStrike" kern="1200" cap="none" spc="0" normalizeH="0" baseline="0" noProof="0" dirty="0">
                <a:ln>
                  <a:noFill/>
                </a:ln>
                <a:solidFill>
                  <a:srgbClr val="ED3C8D"/>
                </a:solidFill>
                <a:effectLst/>
                <a:uLnTx/>
                <a:uFillTx/>
                <a:latin typeface="Helvetica" pitchFamily="2" charset="0"/>
                <a:ea typeface="+mn-ea"/>
                <a:cs typeface="+mn-cs"/>
              </a:rPr>
              <a:t>6,843 </a:t>
            </a:r>
            <a:r>
              <a:rPr kumimoji="0" lang="en-US" sz="1400" b="0" i="0" u="none" strike="noStrike" kern="1200" cap="none" spc="0" normalizeH="0" baseline="0" noProof="0" dirty="0">
                <a:ln>
                  <a:noFill/>
                </a:ln>
                <a:solidFill>
                  <a:srgbClr val="1B1464"/>
                </a:solidFill>
                <a:effectLst/>
                <a:uLnTx/>
                <a:uFillTx/>
                <a:latin typeface="Helvetica" pitchFamily="2" charset="0"/>
                <a:ea typeface="+mn-ea"/>
                <a:cs typeface="+mn-cs"/>
              </a:rPr>
              <a:t>programs</a:t>
            </a:r>
          </a:p>
        </p:txBody>
      </p:sp>
      <p:pic>
        <p:nvPicPr>
          <p:cNvPr id="3" name="Picture 2" descr="Two people sitting on a couch&#10;&#10;Description automatically generated with medium confidence">
            <a:extLst>
              <a:ext uri="{FF2B5EF4-FFF2-40B4-BE49-F238E27FC236}">
                <a16:creationId xmlns:a16="http://schemas.microsoft.com/office/drawing/2014/main" id="{0AE49C11-C597-CE02-D6DA-8892BF1C82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9513" r="24470"/>
          <a:stretch/>
        </p:blipFill>
        <p:spPr>
          <a:xfrm>
            <a:off x="-9525" y="1660381"/>
            <a:ext cx="4368598" cy="5199112"/>
          </a:xfrm>
          <a:prstGeom prst="rect">
            <a:avLst/>
          </a:prstGeom>
        </p:spPr>
      </p:pic>
      <p:pic>
        <p:nvPicPr>
          <p:cNvPr id="2" name="Picture 1">
            <a:extLst>
              <a:ext uri="{FF2B5EF4-FFF2-40B4-BE49-F238E27FC236}">
                <a16:creationId xmlns:a16="http://schemas.microsoft.com/office/drawing/2014/main" id="{2ECE07FB-9267-636C-3888-72A9933B2BD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01273DF-0E8B-D2EA-8A54-86A0A9EBAE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BB1C297C-C7A1-CB59-6EEF-0E066EDEFE6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1AE53322-41B0-279A-9D25-2BA8E7D174C8}"/>
              </a:ext>
            </a:extLst>
          </p:cNvPr>
          <p:cNvSpPr/>
          <p:nvPr/>
        </p:nvSpPr>
        <p:spPr>
          <a:xfrm>
            <a:off x="5447384" y="5470759"/>
            <a:ext cx="6021527" cy="461665"/>
          </a:xfrm>
          <a:prstGeom prst="rect">
            <a:avLst/>
          </a:prstGeom>
          <a:solidFill>
            <a:schemeClr val="bg1"/>
          </a:solidFill>
          <a:ln w="12700">
            <a:solidFill>
              <a:srgbClr val="1B1464"/>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To reach targeted stakeholders, B2B brands are </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advertising across a mix of </a:t>
            </a:r>
            <a:r>
              <a:rPr kumimoji="0" lang="en-US" sz="1200" i="0" u="none" strike="noStrike" kern="1200" cap="none" spc="0" normalizeH="0" baseline="0" noProof="0" dirty="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sports, lifestyle and entertainment</a:t>
            </a:r>
            <a:r>
              <a:rPr lang="en-US" sz="1200" dirty="0">
                <a:solidFill>
                  <a:srgbClr val="ED3C8D"/>
                </a:solidFill>
                <a:latin typeface="Helvetica" panose="020B0604020202020204" pitchFamily="34" charset="0"/>
                <a:ea typeface="Calibri" panose="020F0502020204030204" pitchFamily="34" charset="0"/>
                <a:cs typeface="Arial" panose="020B0604020202020204" pitchFamily="34" charset="0"/>
              </a:rPr>
              <a:t> networks </a:t>
            </a:r>
            <a:r>
              <a:rPr lang="en-US" sz="1200" dirty="0">
                <a:solidFill>
                  <a:srgbClr val="1B1464"/>
                </a:solidFill>
                <a:latin typeface="Helvetica" panose="020B0604020202020204" pitchFamily="34" charset="0"/>
                <a:ea typeface="Calibri" panose="020F0502020204030204" pitchFamily="34" charset="0"/>
                <a:cs typeface="Arial" panose="020B0604020202020204" pitchFamily="34" charset="0"/>
              </a:rPr>
              <a:t>in addition to business and news programming</a:t>
            </a:r>
            <a:endParaRPr kumimoji="0" lang="en-US" sz="1200"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FDE77D54-A062-E1E3-8189-6F4E95BA5A11}"/>
              </a:ext>
            </a:extLst>
          </p:cNvPr>
          <p:cNvSpPr/>
          <p:nvPr/>
        </p:nvSpPr>
        <p:spPr>
          <a:xfrm>
            <a:off x="143692" y="208739"/>
            <a:ext cx="111501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2060"/>
                </a:solidFill>
                <a:latin typeface="Helvetica" panose="020B0604020202020204" pitchFamily="34" charset="0"/>
                <a:ea typeface="Calibri" panose="020F0502020204030204" pitchFamily="34" charset="0"/>
                <a:cs typeface="Arial" panose="020B0604020202020204" pitchFamily="34" charset="0"/>
              </a:rPr>
              <a:t>B2B brands implement an </a:t>
            </a:r>
            <a:r>
              <a:rPr lang="en-US" sz="2600" b="1" dirty="0">
                <a:solidFill>
                  <a:srgbClr val="ED3C8D"/>
                </a:solidFill>
                <a:latin typeface="Helvetica" panose="020B0604020202020204" pitchFamily="34" charset="0"/>
                <a:ea typeface="Calibri" panose="020F0502020204030204" pitchFamily="34" charset="0"/>
                <a:cs typeface="Arial" panose="020B0604020202020204" pitchFamily="34" charset="0"/>
              </a:rPr>
              <a:t>audience-first approach,</a:t>
            </a:r>
            <a:r>
              <a:rPr lang="en-US" sz="2600" b="1" dirty="0">
                <a:solidFill>
                  <a:srgbClr val="002060"/>
                </a:solidFill>
                <a:latin typeface="Helvetica" panose="020B0604020202020204" pitchFamily="34" charset="0"/>
                <a:ea typeface="Calibri" panose="020F0502020204030204" pitchFamily="34" charset="0"/>
                <a:cs typeface="Arial" panose="020B0604020202020204" pitchFamily="34" charset="0"/>
              </a:rPr>
              <a:t> evidenced by their TV campaigns which run across a </a:t>
            </a:r>
            <a:r>
              <a:rPr lang="en-US" sz="2600" b="1" dirty="0">
                <a:solidFill>
                  <a:srgbClr val="ED3C8D"/>
                </a:solidFill>
                <a:latin typeface="Helvetica" panose="020B0604020202020204" pitchFamily="34" charset="0"/>
                <a:ea typeface="Calibri" panose="020F0502020204030204" pitchFamily="34" charset="0"/>
                <a:cs typeface="Arial" panose="020B0604020202020204" pitchFamily="34" charset="0"/>
              </a:rPr>
              <a:t>broad mix of programming</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202472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6448" y="0"/>
            <a:ext cx="8315551" cy="4841399"/>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4332" y="0"/>
            <a:ext cx="8417668" cy="4900853"/>
          </a:xfrm>
          <a:prstGeom prst="rect">
            <a:avLst/>
          </a:prstGeom>
        </p:spPr>
      </p:pic>
      <p:pic>
        <p:nvPicPr>
          <p:cNvPr id="18" name="Picture 17">
            <a:extLst>
              <a:ext uri="{FF2B5EF4-FFF2-40B4-BE49-F238E27FC236}">
                <a16:creationId xmlns:a16="http://schemas.microsoft.com/office/drawing/2014/main" id="{1A1A31DD-84B7-83BB-7DD7-28DDE61BEAC4}"/>
              </a:ext>
            </a:extLst>
          </p:cNvPr>
          <p:cNvPicPr>
            <a:picLocks noChangeAspect="1"/>
          </p:cNvPicPr>
          <p:nvPr/>
        </p:nvPicPr>
        <p:blipFill>
          <a:blip r:embed="rId4"/>
          <a:stretch>
            <a:fillRect/>
          </a:stretch>
        </p:blipFill>
        <p:spPr>
          <a:xfrm>
            <a:off x="7683816" y="5419222"/>
            <a:ext cx="4432176" cy="1402202"/>
          </a:xfrm>
          <a:prstGeom prst="rect">
            <a:avLst/>
          </a:prstGeom>
        </p:spPr>
      </p:pic>
      <p:sp>
        <p:nvSpPr>
          <p:cNvPr id="2" name="TextBox 1">
            <a:extLst>
              <a:ext uri="{FF2B5EF4-FFF2-40B4-BE49-F238E27FC236}">
                <a16:creationId xmlns:a16="http://schemas.microsoft.com/office/drawing/2014/main" id="{A328E8D5-6381-4A83-601A-9290639B17B2}"/>
              </a:ext>
            </a:extLst>
          </p:cNvPr>
          <p:cNvSpPr txBox="1"/>
          <p:nvPr/>
        </p:nvSpPr>
        <p:spPr>
          <a:xfrm>
            <a:off x="236166" y="3025517"/>
            <a:ext cx="890783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itchFamily="2" charset="0"/>
                <a:ea typeface="+mn-ea"/>
                <a:cs typeface="+mn-cs"/>
              </a:rPr>
              <a:t>B2B TV campaigns featuring dynamic creative messaging, impactful media placements and targeted program alignments </a:t>
            </a:r>
            <a:r>
              <a:rPr kumimoji="0" lang="en-US" sz="2800" b="1" strike="noStrike" kern="1200" cap="none" spc="0" normalizeH="0" baseline="0" noProof="0">
                <a:ln>
                  <a:noFill/>
                </a:ln>
                <a:solidFill>
                  <a:srgbClr val="1B1464"/>
                </a:solidFill>
                <a:effectLst/>
                <a:uLnTx/>
                <a:uFillTx/>
                <a:latin typeface="Helvetica" pitchFamily="2" charset="0"/>
                <a:ea typeface="+mn-ea"/>
                <a:cs typeface="+mn-cs"/>
              </a:rPr>
              <a:t>ignited business outcomes through the</a:t>
            </a:r>
            <a:r>
              <a:rPr lang="en-US" sz="2800" b="1">
                <a:solidFill>
                  <a:srgbClr val="1B1464"/>
                </a:solidFill>
                <a:latin typeface="Helvetica" pitchFamily="2" charset="0"/>
              </a:rPr>
              <a:t> purchase journey and beyond</a:t>
            </a:r>
            <a:endParaRPr kumimoji="0" lang="en-US" sz="2800" b="1" strike="noStrike" kern="1200" cap="none" spc="0" normalizeH="0" baseline="0" noProof="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118337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699"/>
            <a:ext cx="12192000" cy="68707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236167" y="3025517"/>
            <a:ext cx="719576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Helvetica" pitchFamily="2" charset="0"/>
              </a:rPr>
              <a:t>Why is </a:t>
            </a: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brand-building so important </a:t>
            </a:r>
            <a:b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for brands with niche audiences, </a:t>
            </a:r>
            <a:b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like ‘business-to-business’ (B2B)?</a:t>
            </a:r>
          </a:p>
        </p:txBody>
      </p:sp>
      <p:cxnSp>
        <p:nvCxnSpPr>
          <p:cNvPr id="4" name="Straight Connector 3">
            <a:extLst>
              <a:ext uri="{FF2B5EF4-FFF2-40B4-BE49-F238E27FC236}">
                <a16:creationId xmlns:a16="http://schemas.microsoft.com/office/drawing/2014/main" id="{432DADD1-2606-5E0A-C090-3FC6765A988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hlinkClick r:id="rId3" action="ppaction://hlinksldjump"/>
            <a:extLst>
              <a:ext uri="{FF2B5EF4-FFF2-40B4-BE49-F238E27FC236}">
                <a16:creationId xmlns:a16="http://schemas.microsoft.com/office/drawing/2014/main" id="{DBA7BF61-6634-2D07-F0AF-5DEA89DD783C}"/>
              </a:ext>
            </a:extLst>
          </p:cNvPr>
          <p:cNvSpPr txBox="1"/>
          <p:nvPr/>
        </p:nvSpPr>
        <p:spPr>
          <a:xfrm>
            <a:off x="236168" y="6148891"/>
            <a:ext cx="7750242" cy="276999"/>
          </a:xfrm>
          <a:prstGeom prst="rect">
            <a:avLst/>
          </a:prstGeom>
          <a:solidFill>
            <a:srgbClr val="1B1464"/>
          </a:solidFill>
          <a:ln>
            <a:solidFill>
              <a:srgbClr val="00BFF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Click </a:t>
            </a:r>
            <a:r>
              <a:rPr kumimoji="0" lang="en-US" sz="1200" b="1"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here</a:t>
            </a:r>
            <a:r>
              <a:rPr kumimoji="0" lang="en-US" sz="1200" b="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to </a:t>
            </a:r>
            <a:r>
              <a:rPr lang="en-US" sz="1200" b="1" dirty="0">
                <a:solidFill>
                  <a:schemeClr val="bg1"/>
                </a:solidFill>
                <a:latin typeface="Helvetica" panose="020B0403020202020204" pitchFamily="34" charset="0"/>
              </a:rPr>
              <a:t>download </a:t>
            </a:r>
            <a:r>
              <a:rPr lang="en-US" sz="1200" b="1" dirty="0">
                <a:solidFill>
                  <a:srgbClr val="ED3C8D"/>
                </a:solidFill>
                <a:latin typeface="Helvetica" panose="020B0403020202020204" pitchFamily="34" charset="0"/>
              </a:rPr>
              <a:t>‘Let it Grow’</a:t>
            </a:r>
            <a:r>
              <a:rPr lang="en-US" sz="1200" b="1" dirty="0">
                <a:solidFill>
                  <a:schemeClr val="bg1"/>
                </a:solidFill>
                <a:latin typeface="Helvetica" panose="020B0403020202020204" pitchFamily="34" charset="0"/>
              </a:rPr>
              <a:t> to learn more about the importance of branding for niche marketer</a:t>
            </a:r>
            <a:endParaRPr kumimoji="0" lang="en-US" sz="1200" b="1"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441155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3884"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CF732BC-E6A8-A774-C198-E65C6E26C644}"/>
              </a:ext>
            </a:extLst>
          </p:cNvPr>
          <p:cNvSpPr/>
          <p:nvPr/>
        </p:nvSpPr>
        <p:spPr>
          <a:xfrm>
            <a:off x="45557" y="3490654"/>
            <a:ext cx="3972493" cy="2342186"/>
          </a:xfrm>
          <a:prstGeom prst="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B87E0E-4444-D094-B433-ECF0E26978D0}"/>
              </a:ext>
            </a:extLst>
          </p:cNvPr>
          <p:cNvSpPr/>
          <p:nvPr/>
        </p:nvSpPr>
        <p:spPr>
          <a:xfrm>
            <a:off x="4111095" y="3490654"/>
            <a:ext cx="3972493" cy="2342186"/>
          </a:xfrm>
          <a:prstGeom prst="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5CE9974-6527-376B-DCE2-6F4871942A27}"/>
              </a:ext>
            </a:extLst>
          </p:cNvPr>
          <p:cNvSpPr/>
          <p:nvPr/>
        </p:nvSpPr>
        <p:spPr>
          <a:xfrm>
            <a:off x="8173950" y="3495365"/>
            <a:ext cx="3972493" cy="2342186"/>
          </a:xfrm>
          <a:prstGeom prst="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1F9D43E-B0B2-B8EC-2601-3A3325380649}"/>
              </a:ext>
            </a:extLst>
          </p:cNvPr>
          <p:cNvSpPr txBox="1"/>
          <p:nvPr/>
        </p:nvSpPr>
        <p:spPr>
          <a:xfrm>
            <a:off x="359142" y="2513806"/>
            <a:ext cx="3345323"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1 Month Campaign</a:t>
            </a:r>
          </a:p>
        </p:txBody>
      </p:sp>
      <p:sp>
        <p:nvSpPr>
          <p:cNvPr id="29" name="TextBox 28">
            <a:extLst>
              <a:ext uri="{FF2B5EF4-FFF2-40B4-BE49-F238E27FC236}">
                <a16:creationId xmlns:a16="http://schemas.microsoft.com/office/drawing/2014/main" id="{4499BA65-AFB0-6547-16ED-FD9A5A49BBCD}"/>
              </a:ext>
            </a:extLst>
          </p:cNvPr>
          <p:cNvSpPr txBox="1"/>
          <p:nvPr/>
        </p:nvSpPr>
        <p:spPr>
          <a:xfrm>
            <a:off x="4424680" y="2513806"/>
            <a:ext cx="3345323"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12 Month Campaign</a:t>
            </a:r>
          </a:p>
        </p:txBody>
      </p:sp>
      <p:sp>
        <p:nvSpPr>
          <p:cNvPr id="30" name="TextBox 29">
            <a:extLst>
              <a:ext uri="{FF2B5EF4-FFF2-40B4-BE49-F238E27FC236}">
                <a16:creationId xmlns:a16="http://schemas.microsoft.com/office/drawing/2014/main" id="{69A5A36F-EB58-96E6-8514-10877BCC6715}"/>
              </a:ext>
            </a:extLst>
          </p:cNvPr>
          <p:cNvSpPr txBox="1"/>
          <p:nvPr/>
        </p:nvSpPr>
        <p:spPr>
          <a:xfrm>
            <a:off x="8487535" y="2513806"/>
            <a:ext cx="3345323"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18+ Month Campaign</a:t>
            </a:r>
          </a:p>
        </p:txBody>
      </p:sp>
      <p:pic>
        <p:nvPicPr>
          <p:cNvPr id="24" name="Picture 8" descr="Download Security Software for Windows, Mac, Android &amp; iOS | Avira Antivirus">
            <a:extLst>
              <a:ext uri="{FF2B5EF4-FFF2-40B4-BE49-F238E27FC236}">
                <a16:creationId xmlns:a16="http://schemas.microsoft.com/office/drawing/2014/main" id="{26093143-6522-03DE-8CB3-69EBF7F602C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1428" y="3524773"/>
            <a:ext cx="951845" cy="3051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Logo Maker | Create Free Logos in Minutes | Canva">
            <a:extLst>
              <a:ext uri="{FF2B5EF4-FFF2-40B4-BE49-F238E27FC236}">
                <a16:creationId xmlns:a16="http://schemas.microsoft.com/office/drawing/2014/main" id="{CDD83345-37F1-A4CA-CF4C-91DE81DF3EF7}"/>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232193" y="3534019"/>
            <a:ext cx="923285" cy="2958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abbage Small Business Loan Review: Lines of Credit With Low Minimum Credit  Scores Required - ValuePenguin">
            <a:extLst>
              <a:ext uri="{FF2B5EF4-FFF2-40B4-BE49-F238E27FC236}">
                <a16:creationId xmlns:a16="http://schemas.microsoft.com/office/drawing/2014/main" id="{7268A548-ACEE-940F-6654-77598B22061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31867" b="32640"/>
          <a:stretch/>
        </p:blipFill>
        <p:spPr bwMode="auto">
          <a:xfrm>
            <a:off x="4138571" y="3523906"/>
            <a:ext cx="1034446" cy="2097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F5EA9A3-98E7-AA8F-826D-C0839B969304}"/>
              </a:ext>
            </a:extLst>
          </p:cNvPr>
          <p:cNvSpPr txBox="1"/>
          <p:nvPr/>
        </p:nvSpPr>
        <p:spPr>
          <a:xfrm>
            <a:off x="0" y="1697934"/>
            <a:ext cx="12184232"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Weekly National TV Spend vs. Weekly Google Trends Index</a:t>
            </a:r>
          </a:p>
        </p:txBody>
      </p:sp>
      <p:sp>
        <p:nvSpPr>
          <p:cNvPr id="37" name="TextBox 36">
            <a:extLst>
              <a:ext uri="{FF2B5EF4-FFF2-40B4-BE49-F238E27FC236}">
                <a16:creationId xmlns:a16="http://schemas.microsoft.com/office/drawing/2014/main" id="{17DCDE85-D41B-E9C2-0786-A1B57048120A}"/>
              </a:ext>
            </a:extLst>
          </p:cNvPr>
          <p:cNvSpPr txBox="1"/>
          <p:nvPr/>
        </p:nvSpPr>
        <p:spPr>
          <a:xfrm>
            <a:off x="481665" y="6102022"/>
            <a:ext cx="11664778"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Google Trends, United States only, All Categories, Web Search, 04/01/18-04/30/22. </a:t>
            </a:r>
            <a:r>
              <a:rPr kumimoji="0" lang="en-US" sz="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*Google Search Index represents search interest relative to the highest point on the chart for the given region and time period, a value of 100 is the peak popularity for the term, a value of 50 means that the term is half as popular.</a:t>
            </a:r>
            <a:r>
              <a:rPr kumimoji="0" lang="en-US" sz="8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lang="en-US" sz="800">
                <a:solidFill>
                  <a:srgbClr val="1B1464"/>
                </a:solidFill>
                <a:latin typeface="Helvetica" panose="020B0604020202020204" pitchFamily="34" charset="0"/>
                <a:cs typeface="Helvetica" panose="020B0604020202020204" pitchFamily="34" charset="0"/>
              </a:rPr>
              <a:t>VAB analysis of Nielsen AdIntel for TV spending, 07/01/18-06/30/22, TV spend includes cable TV, broadcast TV, Spanish language cable TV, Spanish language broadcast TV, spot TV, and syndicated TV. U.S. TV spend only; </a:t>
            </a:r>
            <a:r>
              <a:rPr kumimoji="0" lang="en-US" sz="8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Note: </a:t>
            </a:r>
            <a:r>
              <a:rPr kumimoji="0" lang="en-US" sz="80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Magenta line marks the first week of TV spending for each brand.</a:t>
            </a:r>
            <a:endParaRPr kumimoji="0" lang="en-US" sz="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D2885DB2-D94B-F8FB-E8D0-461EC00F3A55}"/>
              </a:ext>
            </a:extLst>
          </p:cNvPr>
          <p:cNvSpPr/>
          <p:nvPr/>
        </p:nvSpPr>
        <p:spPr>
          <a:xfrm>
            <a:off x="110481" y="114207"/>
            <a:ext cx="1174874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B2B TV campaigns drove awareness and interest among potential customers resulting in a </a:t>
            </a:r>
            <a:r>
              <a:rPr lang="en-US" sz="2600" b="1" dirty="0">
                <a:solidFill>
                  <a:srgbClr val="ED3C8D"/>
                </a:solidFill>
                <a:latin typeface="Helvetica" pitchFamily="2" charset="0"/>
              </a:rPr>
              <a:t>spike in online brand searches </a:t>
            </a:r>
            <a:r>
              <a:rPr lang="en-US" sz="2600" b="1" dirty="0">
                <a:solidFill>
                  <a:srgbClr val="1B1464"/>
                </a:solidFill>
                <a:latin typeface="Helvetica" pitchFamily="2" charset="0"/>
              </a:rPr>
              <a:t>across </a:t>
            </a:r>
            <a:br>
              <a:rPr lang="en-US" sz="2600" b="1" dirty="0">
                <a:solidFill>
                  <a:srgbClr val="1B1464"/>
                </a:solidFill>
                <a:latin typeface="Helvetica" pitchFamily="2" charset="0"/>
              </a:rPr>
            </a:br>
            <a:r>
              <a:rPr lang="en-US" sz="2600" b="1" dirty="0">
                <a:solidFill>
                  <a:srgbClr val="1B1464"/>
                </a:solidFill>
                <a:latin typeface="Helvetica" pitchFamily="2" charset="0"/>
              </a:rPr>
              <a:t>the launch period and beyond</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36" name="Rectangle 35">
            <a:extLst>
              <a:ext uri="{FF2B5EF4-FFF2-40B4-BE49-F238E27FC236}">
                <a16:creationId xmlns:a16="http://schemas.microsoft.com/office/drawing/2014/main" id="{0D0B3FA8-6F12-F0DD-62D1-57C06554B93A}"/>
              </a:ext>
            </a:extLst>
          </p:cNvPr>
          <p:cNvSpPr/>
          <p:nvPr/>
        </p:nvSpPr>
        <p:spPr>
          <a:xfrm>
            <a:off x="105879" y="1373614"/>
            <a:ext cx="12040564"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Blip>
                <a:blip r:embed="rId5"/>
              </a:buBlip>
              <a:tabLst/>
              <a:defRPr/>
            </a:pPr>
            <a:r>
              <a:rPr lang="en-US" sz="1400">
                <a:solidFill>
                  <a:srgbClr val="1F1A62"/>
                </a:solidFill>
                <a:latin typeface="Helvetica" pitchFamily="2" charset="0"/>
              </a:rPr>
              <a:t>Brands that launched campaigns, even with different flight lengths, saw the </a:t>
            </a:r>
            <a:r>
              <a:rPr lang="en-US" sz="1400">
                <a:solidFill>
                  <a:srgbClr val="ED3C8D"/>
                </a:solidFill>
                <a:latin typeface="Helvetica" pitchFamily="2" charset="0"/>
              </a:rPr>
              <a:t>direct impact of TV spend on their search volume</a:t>
            </a:r>
            <a:endParaRPr kumimoji="0" lang="en-US" sz="1400"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39" name="Picture 38">
            <a:extLst>
              <a:ext uri="{FF2B5EF4-FFF2-40B4-BE49-F238E27FC236}">
                <a16:creationId xmlns:a16="http://schemas.microsoft.com/office/drawing/2014/main" id="{32DB2853-09B8-7B0E-FD03-7E5472D2DC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00675" y="3829878"/>
            <a:ext cx="1380138" cy="89745"/>
          </a:xfrm>
          <a:prstGeom prst="rect">
            <a:avLst/>
          </a:prstGeom>
          <a:ln>
            <a:noFill/>
          </a:ln>
        </p:spPr>
      </p:pic>
      <p:pic>
        <p:nvPicPr>
          <p:cNvPr id="41" name="Picture 40">
            <a:extLst>
              <a:ext uri="{FF2B5EF4-FFF2-40B4-BE49-F238E27FC236}">
                <a16:creationId xmlns:a16="http://schemas.microsoft.com/office/drawing/2014/main" id="{3CE829C6-8C1E-00C8-2F2F-9CD4473535F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67314" y="3829878"/>
            <a:ext cx="1380138" cy="89745"/>
          </a:xfrm>
          <a:prstGeom prst="rect">
            <a:avLst/>
          </a:prstGeom>
          <a:ln>
            <a:noFill/>
          </a:ln>
        </p:spPr>
      </p:pic>
      <p:pic>
        <p:nvPicPr>
          <p:cNvPr id="3" name="Picture 2">
            <a:extLst>
              <a:ext uri="{FF2B5EF4-FFF2-40B4-BE49-F238E27FC236}">
                <a16:creationId xmlns:a16="http://schemas.microsoft.com/office/drawing/2014/main" id="{1EA05E39-B7D1-EC43-CB0D-F222275BC48B}"/>
              </a:ext>
            </a:extLst>
          </p:cNvPr>
          <p:cNvPicPr>
            <a:picLocks noChangeAspect="1"/>
          </p:cNvPicPr>
          <p:nvPr/>
        </p:nvPicPr>
        <p:blipFill>
          <a:blip r:embed="rId7"/>
          <a:stretch>
            <a:fillRect/>
          </a:stretch>
        </p:blipFill>
        <p:spPr>
          <a:xfrm>
            <a:off x="63427" y="3576076"/>
            <a:ext cx="3936753" cy="2163433"/>
          </a:xfrm>
          <a:prstGeom prst="rect">
            <a:avLst/>
          </a:prstGeom>
        </p:spPr>
      </p:pic>
      <p:pic>
        <p:nvPicPr>
          <p:cNvPr id="5" name="Picture 4">
            <a:extLst>
              <a:ext uri="{FF2B5EF4-FFF2-40B4-BE49-F238E27FC236}">
                <a16:creationId xmlns:a16="http://schemas.microsoft.com/office/drawing/2014/main" id="{661AC09C-04D9-6D07-FAC2-A5CFE1C6D9A2}"/>
              </a:ext>
            </a:extLst>
          </p:cNvPr>
          <p:cNvPicPr>
            <a:picLocks noChangeAspect="1"/>
          </p:cNvPicPr>
          <p:nvPr/>
        </p:nvPicPr>
        <p:blipFill>
          <a:blip r:embed="rId8"/>
          <a:stretch>
            <a:fillRect/>
          </a:stretch>
        </p:blipFill>
        <p:spPr>
          <a:xfrm>
            <a:off x="4128965" y="3555913"/>
            <a:ext cx="3936753" cy="2183596"/>
          </a:xfrm>
          <a:prstGeom prst="rect">
            <a:avLst/>
          </a:prstGeom>
        </p:spPr>
      </p:pic>
      <p:pic>
        <p:nvPicPr>
          <p:cNvPr id="6" name="Picture 5">
            <a:extLst>
              <a:ext uri="{FF2B5EF4-FFF2-40B4-BE49-F238E27FC236}">
                <a16:creationId xmlns:a16="http://schemas.microsoft.com/office/drawing/2014/main" id="{FCC68FB7-47C5-DC7C-6F8F-810E1915D472}"/>
              </a:ext>
            </a:extLst>
          </p:cNvPr>
          <p:cNvPicPr>
            <a:picLocks noChangeAspect="1"/>
          </p:cNvPicPr>
          <p:nvPr/>
        </p:nvPicPr>
        <p:blipFill>
          <a:blip r:embed="rId9"/>
          <a:stretch>
            <a:fillRect/>
          </a:stretch>
        </p:blipFill>
        <p:spPr>
          <a:xfrm>
            <a:off x="8191820" y="3576076"/>
            <a:ext cx="3936753" cy="2244791"/>
          </a:xfrm>
          <a:prstGeom prst="rect">
            <a:avLst/>
          </a:prstGeom>
        </p:spPr>
      </p:pic>
      <p:sp>
        <p:nvSpPr>
          <p:cNvPr id="32" name="TextBox 31">
            <a:hlinkClick r:id="rId10" action="ppaction://hlinksldjump"/>
            <a:extLst>
              <a:ext uri="{FF2B5EF4-FFF2-40B4-BE49-F238E27FC236}">
                <a16:creationId xmlns:a16="http://schemas.microsoft.com/office/drawing/2014/main" id="{A011BE62-274B-7FD5-598F-BF5907DDA19B}"/>
              </a:ext>
            </a:extLst>
          </p:cNvPr>
          <p:cNvSpPr txBox="1"/>
          <p:nvPr/>
        </p:nvSpPr>
        <p:spPr>
          <a:xfrm>
            <a:off x="-7767" y="5850812"/>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sng">
                <a:solidFill>
                  <a:srgbClr val="00C0F3"/>
                </a:solidFill>
                <a:latin typeface="Helvetica" panose="020B0604020202020204" pitchFamily="34" charset="0"/>
                <a:cs typeface="Helvetica" panose="020B0604020202020204" pitchFamily="34" charset="0"/>
              </a:rPr>
              <a:t>Click here to see </a:t>
            </a:r>
            <a:r>
              <a:rPr lang="en-US" sz="1200" b="1" u="sng">
                <a:solidFill>
                  <a:srgbClr val="1B1464"/>
                </a:solidFill>
                <a:latin typeface="Helvetica" panose="020B0604020202020204" pitchFamily="34" charset="0"/>
                <a:cs typeface="Helvetica" panose="020B0604020202020204" pitchFamily="34" charset="0"/>
              </a:rPr>
              <a:t>three more real-world examples</a:t>
            </a:r>
            <a:r>
              <a:rPr lang="en-US" sz="1200" b="1" u="sng">
                <a:solidFill>
                  <a:srgbClr val="00C0F3"/>
                </a:solidFill>
                <a:latin typeface="Helvetica" panose="020B0604020202020204" pitchFamily="34" charset="0"/>
                <a:cs typeface="Helvetica" panose="020B0604020202020204" pitchFamily="34" charset="0"/>
              </a:rPr>
              <a:t> of how TV spend drives search for brands</a:t>
            </a:r>
            <a:endPar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EF0A582E-61D4-85AB-4C34-9E80FE2CE1ED}"/>
              </a:ext>
            </a:extLst>
          </p:cNvPr>
          <p:cNvSpPr txBox="1"/>
          <p:nvPr/>
        </p:nvSpPr>
        <p:spPr>
          <a:xfrm>
            <a:off x="87610" y="2793873"/>
            <a:ext cx="3888386"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Avira saw an immediate spike in searches, their highest level, when they launched their first-ever </a:t>
            </a:r>
            <a:br>
              <a:rPr lang="en-US" sz="1200">
                <a:solidFill>
                  <a:srgbClr val="1B1464"/>
                </a:solidFill>
                <a:latin typeface="Helvetica" panose="020B0403020202020204" pitchFamily="34" charset="0"/>
              </a:rPr>
            </a:br>
            <a:r>
              <a:rPr lang="en-US" sz="1200">
                <a:solidFill>
                  <a:srgbClr val="1B1464"/>
                </a:solidFill>
                <a:latin typeface="Helvetica" panose="020B0403020202020204" pitchFamily="34" charset="0"/>
              </a:rPr>
              <a:t>TV campaign</a:t>
            </a:r>
          </a:p>
        </p:txBody>
      </p:sp>
      <p:sp>
        <p:nvSpPr>
          <p:cNvPr id="7" name="TextBox 6">
            <a:extLst>
              <a:ext uri="{FF2B5EF4-FFF2-40B4-BE49-F238E27FC236}">
                <a16:creationId xmlns:a16="http://schemas.microsoft.com/office/drawing/2014/main" id="{D8205526-0DA6-7A5F-C3FC-42FEAEC818E2}"/>
              </a:ext>
            </a:extLst>
          </p:cNvPr>
          <p:cNvSpPr txBox="1"/>
          <p:nvPr/>
        </p:nvSpPr>
        <p:spPr>
          <a:xfrm>
            <a:off x="4331895" y="2784640"/>
            <a:ext cx="3530892"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Kabbage’s TV campaign drove their brand to see it’s highest level of search queries and lifts through the campaign</a:t>
            </a:r>
          </a:p>
        </p:txBody>
      </p:sp>
      <p:sp>
        <p:nvSpPr>
          <p:cNvPr id="9" name="TextBox 8">
            <a:extLst>
              <a:ext uri="{FF2B5EF4-FFF2-40B4-BE49-F238E27FC236}">
                <a16:creationId xmlns:a16="http://schemas.microsoft.com/office/drawing/2014/main" id="{5CDD79F1-768E-A194-86A3-B4A47F512484}"/>
              </a:ext>
            </a:extLst>
          </p:cNvPr>
          <p:cNvSpPr txBox="1"/>
          <p:nvPr/>
        </p:nvSpPr>
        <p:spPr>
          <a:xfrm>
            <a:off x="8394750" y="2803110"/>
            <a:ext cx="3530892" cy="646331"/>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Canva launched their first TV campaign and saw sustained highest-ever levels of search activity with their TV spend</a:t>
            </a:r>
          </a:p>
        </p:txBody>
      </p:sp>
      <p:pic>
        <p:nvPicPr>
          <p:cNvPr id="22" name="Picture 21">
            <a:extLst>
              <a:ext uri="{FF2B5EF4-FFF2-40B4-BE49-F238E27FC236}">
                <a16:creationId xmlns:a16="http://schemas.microsoft.com/office/drawing/2014/main" id="{F211D066-54DB-823B-6CA3-6DE0EFE70437}"/>
              </a:ext>
            </a:extLst>
          </p:cNvPr>
          <p:cNvPicPr>
            <a:picLocks noChangeAspect="1"/>
          </p:cNvPicPr>
          <p:nvPr/>
        </p:nvPicPr>
        <p:blipFill>
          <a:blip r:embed="rId11"/>
          <a:stretch>
            <a:fillRect/>
          </a:stretch>
        </p:blipFill>
        <p:spPr>
          <a:xfrm>
            <a:off x="4486930" y="2102318"/>
            <a:ext cx="3173008" cy="191590"/>
          </a:xfrm>
          <a:prstGeom prst="rect">
            <a:avLst/>
          </a:prstGeom>
          <a:ln>
            <a:solidFill>
              <a:srgbClr val="1B1464"/>
            </a:solidFill>
          </a:ln>
        </p:spPr>
      </p:pic>
      <p:pic>
        <p:nvPicPr>
          <p:cNvPr id="26" name="Picture 25">
            <a:extLst>
              <a:ext uri="{FF2B5EF4-FFF2-40B4-BE49-F238E27FC236}">
                <a16:creationId xmlns:a16="http://schemas.microsoft.com/office/drawing/2014/main" id="{BE6A8F4D-BB3D-7A9A-D99B-184D2DEBF5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48155" y="3872617"/>
            <a:ext cx="1767297" cy="106711"/>
          </a:xfrm>
          <a:prstGeom prst="rect">
            <a:avLst/>
          </a:prstGeom>
          <a:ln>
            <a:solidFill>
              <a:srgbClr val="1B1464"/>
            </a:solidFill>
          </a:ln>
        </p:spPr>
      </p:pic>
      <p:pic>
        <p:nvPicPr>
          <p:cNvPr id="31" name="Picture 30">
            <a:extLst>
              <a:ext uri="{FF2B5EF4-FFF2-40B4-BE49-F238E27FC236}">
                <a16:creationId xmlns:a16="http://schemas.microsoft.com/office/drawing/2014/main" id="{061E612F-1C59-7EFC-A971-C3355D7C649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213693" y="3840867"/>
            <a:ext cx="1767297" cy="106711"/>
          </a:xfrm>
          <a:prstGeom prst="rect">
            <a:avLst/>
          </a:prstGeom>
          <a:ln>
            <a:solidFill>
              <a:srgbClr val="1B1464"/>
            </a:solidFill>
          </a:ln>
        </p:spPr>
      </p:pic>
      <p:pic>
        <p:nvPicPr>
          <p:cNvPr id="33" name="Picture 32">
            <a:extLst>
              <a:ext uri="{FF2B5EF4-FFF2-40B4-BE49-F238E27FC236}">
                <a16:creationId xmlns:a16="http://schemas.microsoft.com/office/drawing/2014/main" id="{25BDC6EA-CCD0-D175-C141-2DC9E33DCE1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277726" y="3830919"/>
            <a:ext cx="1767297" cy="106711"/>
          </a:xfrm>
          <a:prstGeom prst="rect">
            <a:avLst/>
          </a:prstGeom>
          <a:ln>
            <a:solidFill>
              <a:srgbClr val="1B1464"/>
            </a:solidFill>
          </a:ln>
        </p:spPr>
      </p:pic>
      <p:sp>
        <p:nvSpPr>
          <p:cNvPr id="10" name="TextBox 9">
            <a:extLst>
              <a:ext uri="{FF2B5EF4-FFF2-40B4-BE49-F238E27FC236}">
                <a16:creationId xmlns:a16="http://schemas.microsoft.com/office/drawing/2014/main" id="{AD70A2A5-47C2-3F8D-BA6A-8D073B4BF285}"/>
              </a:ext>
            </a:extLst>
          </p:cNvPr>
          <p:cNvSpPr txBox="1"/>
          <p:nvPr/>
        </p:nvSpPr>
        <p:spPr>
          <a:xfrm>
            <a:off x="10933889" y="0"/>
            <a:ext cx="1258111" cy="461665"/>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Awareness &amp; Interest</a:t>
            </a:r>
          </a:p>
        </p:txBody>
      </p:sp>
      <p:pic>
        <p:nvPicPr>
          <p:cNvPr id="12" name="Picture 11">
            <a:extLst>
              <a:ext uri="{FF2B5EF4-FFF2-40B4-BE49-F238E27FC236}">
                <a16:creationId xmlns:a16="http://schemas.microsoft.com/office/drawing/2014/main" id="{6B77F87A-1BB6-99C5-77C4-6DEE26ED00E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76D7D46A-AE4E-30F9-B8AA-7357CA73415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B58C0561-C0DE-ECE9-8002-5D36A2C1A03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24266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9079" y="237673"/>
            <a:ext cx="119408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Beyond increased search volume, TV campaign launches drove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immediate, double-digit lifts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in prospects to B2B brands’ own websites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24104"/>
            <a:ext cx="1166477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a:t>
            </a:r>
          </a:p>
        </p:txBody>
      </p:sp>
      <p:graphicFrame>
        <p:nvGraphicFramePr>
          <p:cNvPr id="10" name="Chart 9">
            <a:extLst>
              <a:ext uri="{FF2B5EF4-FFF2-40B4-BE49-F238E27FC236}">
                <a16:creationId xmlns:a16="http://schemas.microsoft.com/office/drawing/2014/main" id="{C8E658A7-B73F-45BF-3260-702EEC3D7CF9}"/>
              </a:ext>
            </a:extLst>
          </p:cNvPr>
          <p:cNvGraphicFramePr/>
          <p:nvPr>
            <p:extLst>
              <p:ext uri="{D42A27DB-BD31-4B8C-83A1-F6EECF244321}">
                <p14:modId xmlns:p14="http://schemas.microsoft.com/office/powerpoint/2010/main" val="3379599906"/>
              </p:ext>
            </p:extLst>
          </p:nvPr>
        </p:nvGraphicFramePr>
        <p:xfrm>
          <a:off x="1913317" y="2863770"/>
          <a:ext cx="8782792" cy="319344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37F34F62-4F3A-AA83-37B9-CAF80B9EB123}"/>
              </a:ext>
            </a:extLst>
          </p:cNvPr>
          <p:cNvSpPr txBox="1"/>
          <p:nvPr/>
        </p:nvSpPr>
        <p:spPr>
          <a:xfrm>
            <a:off x="2826327" y="5983652"/>
            <a:ext cx="2844800"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(monthly average)</a:t>
            </a:r>
          </a:p>
        </p:txBody>
      </p:sp>
      <p:sp>
        <p:nvSpPr>
          <p:cNvPr id="14" name="Rectangle 13">
            <a:extLst>
              <a:ext uri="{FF2B5EF4-FFF2-40B4-BE49-F238E27FC236}">
                <a16:creationId xmlns:a16="http://schemas.microsoft.com/office/drawing/2014/main" id="{1D5B17C1-BDCD-3940-A83C-C1C57529FE1A}"/>
              </a:ext>
            </a:extLst>
          </p:cNvPr>
          <p:cNvSpPr/>
          <p:nvPr/>
        </p:nvSpPr>
        <p:spPr>
          <a:xfrm>
            <a:off x="9172106" y="3163553"/>
            <a:ext cx="816772" cy="461665"/>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F1A62"/>
                </a:solidFill>
                <a:latin typeface="Helvetica" panose="020B0403020202020204" pitchFamily="34" charset="0"/>
              </a:rPr>
              <a:t>+15%</a:t>
            </a:r>
          </a:p>
        </p:txBody>
      </p:sp>
      <p:sp>
        <p:nvSpPr>
          <p:cNvPr id="16" name="TextBox 15">
            <a:extLst>
              <a:ext uri="{FF2B5EF4-FFF2-40B4-BE49-F238E27FC236}">
                <a16:creationId xmlns:a16="http://schemas.microsoft.com/office/drawing/2014/main" id="{DA75211C-354C-F398-5381-06FC2F80E699}"/>
              </a:ext>
            </a:extLst>
          </p:cNvPr>
          <p:cNvSpPr txBox="1"/>
          <p:nvPr/>
        </p:nvSpPr>
        <p:spPr>
          <a:xfrm>
            <a:off x="9073852" y="2752765"/>
            <a:ext cx="2305350" cy="36933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00" i="0" strike="noStrike" kern="1200" cap="none" spc="0" normalizeH="0" baseline="0" noProof="0">
                <a:ln>
                  <a:noFill/>
                </a:ln>
                <a:solidFill>
                  <a:srgbClr val="1F1A62"/>
                </a:solidFill>
                <a:effectLst/>
                <a:uLnTx/>
                <a:uFillTx/>
                <a:latin typeface="Helvetica" panose="020B0403020202020204" pitchFamily="34" charset="0"/>
              </a:rPr>
              <a:t>TV launch month vs.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900" i="0" strike="noStrike" kern="1200" cap="none" spc="0" normalizeH="0" baseline="0" noProof="0">
                <a:ln>
                  <a:noFill/>
                </a:ln>
                <a:solidFill>
                  <a:srgbClr val="1F1A62"/>
                </a:solidFill>
                <a:effectLst/>
                <a:uLnTx/>
                <a:uFillTx/>
                <a:latin typeface="Helvetica" panose="020B0403020202020204" pitchFamily="34" charset="0"/>
              </a:rPr>
              <a:t>three months average prior to TV launch</a:t>
            </a:r>
          </a:p>
        </p:txBody>
      </p:sp>
      <p:sp>
        <p:nvSpPr>
          <p:cNvPr id="18" name="Text Placeholder 2">
            <a:extLst>
              <a:ext uri="{FF2B5EF4-FFF2-40B4-BE49-F238E27FC236}">
                <a16:creationId xmlns:a16="http://schemas.microsoft.com/office/drawing/2014/main" id="{CA0285A2-B423-9549-3BC1-F1E56895D3BE}"/>
              </a:ext>
            </a:extLst>
          </p:cNvPr>
          <p:cNvSpPr txBox="1">
            <a:spLocks/>
          </p:cNvSpPr>
          <p:nvPr/>
        </p:nvSpPr>
        <p:spPr>
          <a:xfrm>
            <a:off x="2540000" y="2000679"/>
            <a:ext cx="6936510"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Brands Analysis: Average Monthly Website Unique Visitors  </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sp>
        <p:nvSpPr>
          <p:cNvPr id="19" name="Rectangle 18">
            <a:extLst>
              <a:ext uri="{FF2B5EF4-FFF2-40B4-BE49-F238E27FC236}">
                <a16:creationId xmlns:a16="http://schemas.microsoft.com/office/drawing/2014/main" id="{1F8DDF41-5F08-3B96-1F63-62CE609717CB}"/>
              </a:ext>
            </a:extLst>
          </p:cNvPr>
          <p:cNvSpPr/>
          <p:nvPr/>
        </p:nvSpPr>
        <p:spPr>
          <a:xfrm>
            <a:off x="257175" y="1133479"/>
            <a:ext cx="11441920"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lang="en-US" sz="1400">
                <a:solidFill>
                  <a:srgbClr val="1F1A62"/>
                </a:solidFill>
                <a:latin typeface="Helvetica" pitchFamily="2" charset="0"/>
              </a:rPr>
              <a:t>These lifts were achieved even with the average brand age being 30 years old and presumably other media buys (such as social, search and print) implemented in the years prior to their TV launch </a:t>
            </a:r>
            <a:endParaRPr kumimoji="0" lang="en-US" sz="140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F2E2D8AE-ABE2-1C8C-7311-73F7AACB132F}"/>
              </a:ext>
            </a:extLst>
          </p:cNvPr>
          <p:cNvSpPr/>
          <p:nvPr/>
        </p:nvSpPr>
        <p:spPr>
          <a:xfrm>
            <a:off x="10409778" y="3163150"/>
            <a:ext cx="969423" cy="790028"/>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solidFill>
                  <a:srgbClr val="1F1A62"/>
                </a:solidFill>
                <a:latin typeface="Helvetica" panose="020B0403020202020204" pitchFamily="34" charset="0"/>
              </a:rPr>
              <a:t>+127K </a:t>
            </a:r>
            <a:r>
              <a:rPr lang="en-US" sz="1100">
                <a:solidFill>
                  <a:srgbClr val="1F1A62"/>
                </a:solidFill>
                <a:latin typeface="Helvetica" panose="020B0403020202020204" pitchFamily="34" charset="0"/>
              </a:rPr>
              <a:t>monthly uniques</a:t>
            </a:r>
            <a:endParaRPr lang="en-US" sz="1200">
              <a:solidFill>
                <a:srgbClr val="1F1A62"/>
              </a:solidFill>
              <a:latin typeface="Helvetica" panose="020B0403020202020204" pitchFamily="34" charset="0"/>
            </a:endParaRPr>
          </a:p>
        </p:txBody>
      </p:sp>
      <p:sp>
        <p:nvSpPr>
          <p:cNvPr id="3" name="TextBox 2">
            <a:extLst>
              <a:ext uri="{FF2B5EF4-FFF2-40B4-BE49-F238E27FC236}">
                <a16:creationId xmlns:a16="http://schemas.microsoft.com/office/drawing/2014/main" id="{F74501D6-18C1-675E-8F7F-E03AD206660F}"/>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Intent</a:t>
            </a:r>
          </a:p>
        </p:txBody>
      </p:sp>
      <p:pic>
        <p:nvPicPr>
          <p:cNvPr id="2" name="Picture 1">
            <a:extLst>
              <a:ext uri="{FF2B5EF4-FFF2-40B4-BE49-F238E27FC236}">
                <a16:creationId xmlns:a16="http://schemas.microsoft.com/office/drawing/2014/main" id="{73E4BB93-7798-C32C-7DB9-95A9CDE0FA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95FC2ED0-97DE-CBE4-899D-B6DDAAA7EBD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E93F8DCB-C744-C7F6-2165-EBF9DC48046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60448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77800" y="239349"/>
            <a:ext cx="1202017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Since most B2B buyers are not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currently in-market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at any one time, </a:t>
            </a:r>
            <a:b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sustained presence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on TV beyond </a:t>
            </a:r>
            <a:r>
              <a:rPr lang="en-US" sz="2600" b="1" dirty="0">
                <a:solidFill>
                  <a:srgbClr val="1B1464"/>
                </a:solidFill>
                <a:latin typeface="Helvetica" pitchFamily="2" charset="0"/>
              </a:rPr>
              <a:t>its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launch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drives more new customer prospects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to a brand’s digital platform each month across their campaign</a:t>
            </a:r>
          </a:p>
        </p:txBody>
      </p:sp>
      <p:graphicFrame>
        <p:nvGraphicFramePr>
          <p:cNvPr id="26" name="Chart 25">
            <a:extLst>
              <a:ext uri="{FF2B5EF4-FFF2-40B4-BE49-F238E27FC236}">
                <a16:creationId xmlns:a16="http://schemas.microsoft.com/office/drawing/2014/main" id="{839AD647-F04D-3CFA-AC50-35D2CB2A4372}"/>
              </a:ext>
            </a:extLst>
          </p:cNvPr>
          <p:cNvGraphicFramePr/>
          <p:nvPr>
            <p:extLst>
              <p:ext uri="{D42A27DB-BD31-4B8C-83A1-F6EECF244321}">
                <p14:modId xmlns:p14="http://schemas.microsoft.com/office/powerpoint/2010/main" val="628627253"/>
              </p:ext>
            </p:extLst>
          </p:nvPr>
        </p:nvGraphicFramePr>
        <p:xfrm>
          <a:off x="720436" y="2638953"/>
          <a:ext cx="10584873" cy="319344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E8E94057-4DA7-B96F-B8BE-68725D3C4445}"/>
              </a:ext>
            </a:extLst>
          </p:cNvPr>
          <p:cNvSpPr txBox="1"/>
          <p:nvPr/>
        </p:nvSpPr>
        <p:spPr>
          <a:xfrm>
            <a:off x="1270848" y="5755086"/>
            <a:ext cx="2705761"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(monthly average)</a:t>
            </a:r>
          </a:p>
        </p:txBody>
      </p:sp>
      <p:sp>
        <p:nvSpPr>
          <p:cNvPr id="28" name="TextBox 27">
            <a:extLst>
              <a:ext uri="{FF2B5EF4-FFF2-40B4-BE49-F238E27FC236}">
                <a16:creationId xmlns:a16="http://schemas.microsoft.com/office/drawing/2014/main" id="{E7C1A763-B0CD-0319-AE4D-1B5A5E06EE59}"/>
              </a:ext>
            </a:extLst>
          </p:cNvPr>
          <p:cNvSpPr txBox="1"/>
          <p:nvPr/>
        </p:nvSpPr>
        <p:spPr>
          <a:xfrm>
            <a:off x="7980218" y="5755086"/>
            <a:ext cx="2940934"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(TV launch – April 2022)</a:t>
            </a:r>
          </a:p>
        </p:txBody>
      </p:sp>
      <p:sp>
        <p:nvSpPr>
          <p:cNvPr id="29" name="Rectangle 28">
            <a:extLst>
              <a:ext uri="{FF2B5EF4-FFF2-40B4-BE49-F238E27FC236}">
                <a16:creationId xmlns:a16="http://schemas.microsoft.com/office/drawing/2014/main" id="{42FD0F8E-EF86-731A-C084-76B7932AC95C}"/>
              </a:ext>
            </a:extLst>
          </p:cNvPr>
          <p:cNvSpPr/>
          <p:nvPr/>
        </p:nvSpPr>
        <p:spPr>
          <a:xfrm>
            <a:off x="4525818" y="2552847"/>
            <a:ext cx="7211256" cy="3475366"/>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2060832" y="171749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Brands Analysis: Average Monthly Website Unique Visitors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sp>
        <p:nvSpPr>
          <p:cNvPr id="18" name="TextBox 17">
            <a:extLst>
              <a:ext uri="{FF2B5EF4-FFF2-40B4-BE49-F238E27FC236}">
                <a16:creationId xmlns:a16="http://schemas.microsoft.com/office/drawing/2014/main" id="{7769A120-6027-6A9D-002F-AB822E9AB677}"/>
              </a:ext>
            </a:extLst>
          </p:cNvPr>
          <p:cNvSpPr txBox="1"/>
          <p:nvPr/>
        </p:nvSpPr>
        <p:spPr>
          <a:xfrm>
            <a:off x="481665" y="6097561"/>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During this four-year analysis, the average B2B advertiser was on TV for 12 months.</a:t>
            </a:r>
          </a:p>
        </p:txBody>
      </p:sp>
      <p:sp>
        <p:nvSpPr>
          <p:cNvPr id="21" name="Rectangle 20">
            <a:extLst>
              <a:ext uri="{FF2B5EF4-FFF2-40B4-BE49-F238E27FC236}">
                <a16:creationId xmlns:a16="http://schemas.microsoft.com/office/drawing/2014/main" id="{D9E294BB-7EF6-65CC-298B-9382E734DB32}"/>
              </a:ext>
            </a:extLst>
          </p:cNvPr>
          <p:cNvSpPr/>
          <p:nvPr/>
        </p:nvSpPr>
        <p:spPr>
          <a:xfrm>
            <a:off x="7009178" y="3384639"/>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+15%</a:t>
            </a:r>
          </a:p>
        </p:txBody>
      </p:sp>
      <p:sp>
        <p:nvSpPr>
          <p:cNvPr id="22" name="TextBox 21">
            <a:extLst>
              <a:ext uri="{FF2B5EF4-FFF2-40B4-BE49-F238E27FC236}">
                <a16:creationId xmlns:a16="http://schemas.microsoft.com/office/drawing/2014/main" id="{3B79F1AD-F4F2-E4A2-E2C0-BF19256DE631}"/>
              </a:ext>
            </a:extLst>
          </p:cNvPr>
          <p:cNvSpPr txBox="1"/>
          <p:nvPr/>
        </p:nvSpPr>
        <p:spPr>
          <a:xfrm>
            <a:off x="6785236" y="4549136"/>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23" name="Rectangle 22">
            <a:extLst>
              <a:ext uri="{FF2B5EF4-FFF2-40B4-BE49-F238E27FC236}">
                <a16:creationId xmlns:a16="http://schemas.microsoft.com/office/drawing/2014/main" id="{39E046C1-8F48-F83E-C495-1D62B52ED00B}"/>
              </a:ext>
            </a:extLst>
          </p:cNvPr>
          <p:cNvSpPr/>
          <p:nvPr/>
        </p:nvSpPr>
        <p:spPr>
          <a:xfrm>
            <a:off x="7009178" y="3863071"/>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+127K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24" name="Rectangle 23">
            <a:extLst>
              <a:ext uri="{FF2B5EF4-FFF2-40B4-BE49-F238E27FC236}">
                <a16:creationId xmlns:a16="http://schemas.microsoft.com/office/drawing/2014/main" id="{F415FF79-5B78-B85F-9143-0A57334BECB5}"/>
              </a:ext>
            </a:extLst>
          </p:cNvPr>
          <p:cNvSpPr/>
          <p:nvPr/>
        </p:nvSpPr>
        <p:spPr>
          <a:xfrm>
            <a:off x="10632703" y="2679513"/>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+35%</a:t>
            </a:r>
          </a:p>
        </p:txBody>
      </p:sp>
      <p:sp>
        <p:nvSpPr>
          <p:cNvPr id="35" name="TextBox 34">
            <a:extLst>
              <a:ext uri="{FF2B5EF4-FFF2-40B4-BE49-F238E27FC236}">
                <a16:creationId xmlns:a16="http://schemas.microsoft.com/office/drawing/2014/main" id="{D4E1CF49-E4FC-9341-A5FE-1D4DF4EE61F4}"/>
              </a:ext>
            </a:extLst>
          </p:cNvPr>
          <p:cNvSpPr txBox="1"/>
          <p:nvPr/>
        </p:nvSpPr>
        <p:spPr>
          <a:xfrm>
            <a:off x="10408761" y="3862753"/>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36" name="Rectangle 35">
            <a:extLst>
              <a:ext uri="{FF2B5EF4-FFF2-40B4-BE49-F238E27FC236}">
                <a16:creationId xmlns:a16="http://schemas.microsoft.com/office/drawing/2014/main" id="{090522D6-410B-7AFA-898F-1735D866AA53}"/>
              </a:ext>
            </a:extLst>
          </p:cNvPr>
          <p:cNvSpPr/>
          <p:nvPr/>
        </p:nvSpPr>
        <p:spPr>
          <a:xfrm>
            <a:off x="10632703" y="3160552"/>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+305K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3" name="TextBox 2">
            <a:extLst>
              <a:ext uri="{FF2B5EF4-FFF2-40B4-BE49-F238E27FC236}">
                <a16:creationId xmlns:a16="http://schemas.microsoft.com/office/drawing/2014/main" id="{DB6420D4-2E3C-D6D1-35BF-2A0023669FAD}"/>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Intent</a:t>
            </a:r>
          </a:p>
        </p:txBody>
      </p:sp>
      <p:pic>
        <p:nvPicPr>
          <p:cNvPr id="2" name="Picture 1">
            <a:extLst>
              <a:ext uri="{FF2B5EF4-FFF2-40B4-BE49-F238E27FC236}">
                <a16:creationId xmlns:a16="http://schemas.microsoft.com/office/drawing/2014/main" id="{1F82BA66-0332-1897-B019-14BA9A3FD6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4926C08B-E582-55A2-34C2-9302BB54D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BB4B28E-F5A7-E21E-FDF3-6005C198EF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61620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77800" y="234589"/>
            <a:ext cx="1202017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Many individual B2B brands saw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double- and triple-digit increases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of prospective buyers to their digital platforms when they were actively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on TV, with smaller brands seeing some of the largest increases</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221597"/>
            <a:ext cx="1130625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a:t>
            </a:r>
          </a:p>
        </p:txBody>
      </p:sp>
      <p:graphicFrame>
        <p:nvGraphicFramePr>
          <p:cNvPr id="9" name="Table 5">
            <a:extLst>
              <a:ext uri="{FF2B5EF4-FFF2-40B4-BE49-F238E27FC236}">
                <a16:creationId xmlns:a16="http://schemas.microsoft.com/office/drawing/2014/main" id="{416B24D9-A6BC-9B1B-4EEB-5ABB5A84C067}"/>
              </a:ext>
            </a:extLst>
          </p:cNvPr>
          <p:cNvGraphicFramePr>
            <a:graphicFrameLocks noGrp="1"/>
          </p:cNvGraphicFramePr>
          <p:nvPr>
            <p:extLst>
              <p:ext uri="{D42A27DB-BD31-4B8C-83A1-F6EECF244321}">
                <p14:modId xmlns:p14="http://schemas.microsoft.com/office/powerpoint/2010/main" val="2084626092"/>
              </p:ext>
            </p:extLst>
          </p:nvPr>
        </p:nvGraphicFramePr>
        <p:xfrm>
          <a:off x="2163292" y="2221762"/>
          <a:ext cx="8149109" cy="3931920"/>
        </p:xfrm>
        <a:graphic>
          <a:graphicData uri="http://schemas.openxmlformats.org/drawingml/2006/table">
            <a:tbl>
              <a:tblPr firstRow="1" bandRow="1">
                <a:tableStyleId>{5C22544A-7EE6-4342-B048-85BDC9FD1C3A}</a:tableStyleId>
              </a:tblPr>
              <a:tblGrid>
                <a:gridCol w="1507008">
                  <a:extLst>
                    <a:ext uri="{9D8B030D-6E8A-4147-A177-3AD203B41FA5}">
                      <a16:colId xmlns:a16="http://schemas.microsoft.com/office/drawing/2014/main" val="1474791396"/>
                    </a:ext>
                  </a:extLst>
                </a:gridCol>
                <a:gridCol w="1641120">
                  <a:extLst>
                    <a:ext uri="{9D8B030D-6E8A-4147-A177-3AD203B41FA5}">
                      <a16:colId xmlns:a16="http://schemas.microsoft.com/office/drawing/2014/main" val="1843256845"/>
                    </a:ext>
                  </a:extLst>
                </a:gridCol>
                <a:gridCol w="1842988">
                  <a:extLst>
                    <a:ext uri="{9D8B030D-6E8A-4147-A177-3AD203B41FA5}">
                      <a16:colId xmlns:a16="http://schemas.microsoft.com/office/drawing/2014/main" val="2548123933"/>
                    </a:ext>
                  </a:extLst>
                </a:gridCol>
                <a:gridCol w="1390501">
                  <a:extLst>
                    <a:ext uri="{9D8B030D-6E8A-4147-A177-3AD203B41FA5}">
                      <a16:colId xmlns:a16="http://schemas.microsoft.com/office/drawing/2014/main" val="1757019503"/>
                    </a:ext>
                  </a:extLst>
                </a:gridCol>
                <a:gridCol w="944037">
                  <a:extLst>
                    <a:ext uri="{9D8B030D-6E8A-4147-A177-3AD203B41FA5}">
                      <a16:colId xmlns:a16="http://schemas.microsoft.com/office/drawing/2014/main" val="1474440059"/>
                    </a:ext>
                  </a:extLst>
                </a:gridCol>
                <a:gridCol w="823455">
                  <a:extLst>
                    <a:ext uri="{9D8B030D-6E8A-4147-A177-3AD203B41FA5}">
                      <a16:colId xmlns:a16="http://schemas.microsoft.com/office/drawing/2014/main" val="2975931361"/>
                    </a:ext>
                  </a:extLst>
                </a:gridCol>
              </a:tblGrid>
              <a:tr h="634431">
                <a:tc>
                  <a:txBody>
                    <a:bodyPr/>
                    <a:lstStyle/>
                    <a:p>
                      <a:pPr algn="ctr"/>
                      <a:endParaRPr lang="en-US" sz="1200">
                        <a:latin typeface="Helvetica" panose="020B0403020202020204" pitchFamily="34" charset="0"/>
                      </a:endParaRPr>
                    </a:p>
                    <a:p>
                      <a:pPr algn="ctr"/>
                      <a:r>
                        <a:rPr lang="en-US" sz="1200">
                          <a:latin typeface="Helvetica" panose="020B0403020202020204" pitchFamily="34" charset="0"/>
                        </a:rPr>
                        <a:t>Brand</a:t>
                      </a:r>
                    </a:p>
                  </a:txBody>
                  <a:tcPr anchor="b">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1B1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Helvetica" panose="020B0403020202020204" pitchFamily="34" charset="0"/>
                        </a:rPr>
                        <a:t>B2B Category</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a:latin typeface="Helvetica" panose="020B0403020202020204" pitchFamily="34" charset="0"/>
                        </a:rPr>
                        <a:t> </a:t>
                      </a:r>
                      <a:r>
                        <a:rPr lang="en-US" sz="1200" u="sng">
                          <a:latin typeface="Helvetica" panose="020B0403020202020204" pitchFamily="34" charset="0"/>
                        </a:rPr>
                        <a:t>Three-Month Average:</a:t>
                      </a:r>
                    </a:p>
                    <a:p>
                      <a:pPr algn="ctr"/>
                      <a:r>
                        <a:rPr lang="en-US" sz="1200">
                          <a:latin typeface="Helvetica" panose="020B0403020202020204" pitchFamily="34" charset="0"/>
                        </a:rPr>
                        <a:t>Prior to TV Launch</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Monthly Average:</a:t>
                      </a:r>
                    </a:p>
                    <a:p>
                      <a:pPr algn="ctr"/>
                      <a:r>
                        <a:rPr lang="en-US" sz="1200">
                          <a:latin typeface="Helvetica" panose="020B0403020202020204" pitchFamily="34" charset="0"/>
                        </a:rPr>
                        <a:t>‘When On TV’</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 (000)</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nchor="b">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271899">
                <a:tc>
                  <a:txBody>
                    <a:bodyPr/>
                    <a:lstStyle/>
                    <a:p>
                      <a:endParaRPr lang="en-US" sz="1200" b="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b="0">
                          <a:solidFill>
                            <a:srgbClr val="1B1464"/>
                          </a:solidFill>
                          <a:latin typeface="Helvetica" panose="020B0403020202020204" pitchFamily="34" charset="0"/>
                        </a:rPr>
                        <a:t>71</a:t>
                      </a:r>
                    </a:p>
                  </a:txBody>
                  <a:tcPr anchor="ctr"/>
                </a:tc>
                <a:tc>
                  <a:txBody>
                    <a:bodyPr/>
                    <a:lstStyle/>
                    <a:p>
                      <a:pPr algn="ctr"/>
                      <a:r>
                        <a:rPr lang="en-US" sz="1200" b="0">
                          <a:solidFill>
                            <a:srgbClr val="1B1464"/>
                          </a:solidFill>
                          <a:latin typeface="Helvetica" panose="020B0403020202020204" pitchFamily="34" charset="0"/>
                        </a:rPr>
                        <a:t>153</a:t>
                      </a:r>
                    </a:p>
                  </a:txBody>
                  <a:tcPr anchor="ctr"/>
                </a:tc>
                <a:tc>
                  <a:txBody>
                    <a:bodyPr/>
                    <a:lstStyle/>
                    <a:p>
                      <a:pPr algn="ctr"/>
                      <a:r>
                        <a:rPr lang="en-US" sz="1200" b="1">
                          <a:solidFill>
                            <a:srgbClr val="00BFF2"/>
                          </a:solidFill>
                          <a:latin typeface="Helvetica" panose="020B0403020202020204" pitchFamily="34" charset="0"/>
                        </a:rPr>
                        <a:t>+82</a:t>
                      </a:r>
                    </a:p>
                  </a:txBody>
                  <a:tcPr anchor="ctr"/>
                </a:tc>
                <a:tc>
                  <a:txBody>
                    <a:bodyPr/>
                    <a:lstStyle/>
                    <a:p>
                      <a:pPr algn="ctr"/>
                      <a:r>
                        <a:rPr lang="en-US" sz="1200" b="1">
                          <a:solidFill>
                            <a:srgbClr val="00BFF2"/>
                          </a:solidFill>
                          <a:latin typeface="Helvetica" panose="020B0403020202020204" pitchFamily="34" charset="0"/>
                        </a:rPr>
                        <a:t>+115%</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2041315050"/>
                  </a:ext>
                </a:extLst>
              </a:tr>
              <a:tr h="271899">
                <a:tc>
                  <a:txBody>
                    <a:bodyPr/>
                    <a:lstStyle/>
                    <a:p>
                      <a:endParaRPr lang="en-US" sz="1200" b="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Graphic Design</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5,281</a:t>
                      </a:r>
                    </a:p>
                  </a:txBody>
                  <a:tcPr anchor="ctr"/>
                </a:tc>
                <a:tc>
                  <a:txBody>
                    <a:bodyPr/>
                    <a:lstStyle/>
                    <a:p>
                      <a:pPr algn="ctr"/>
                      <a:r>
                        <a:rPr lang="en-US" sz="1200" b="0">
                          <a:solidFill>
                            <a:srgbClr val="1B1464"/>
                          </a:solidFill>
                          <a:latin typeface="Helvetica" panose="020B0403020202020204" pitchFamily="34" charset="0"/>
                        </a:rPr>
                        <a:t> 9,480 </a:t>
                      </a:r>
                    </a:p>
                  </a:txBody>
                  <a:tcPr anchor="ctr"/>
                </a:tc>
                <a:tc>
                  <a:txBody>
                    <a:bodyPr/>
                    <a:lstStyle/>
                    <a:p>
                      <a:pPr algn="ctr"/>
                      <a:r>
                        <a:rPr lang="en-US" sz="1200" b="1">
                          <a:solidFill>
                            <a:srgbClr val="00BFF2"/>
                          </a:solidFill>
                          <a:latin typeface="Helvetica" panose="020B0403020202020204" pitchFamily="34" charset="0"/>
                        </a:rPr>
                        <a:t>+4,199</a:t>
                      </a:r>
                    </a:p>
                  </a:txBody>
                  <a:tcPr anchor="ctr"/>
                </a:tc>
                <a:tc>
                  <a:txBody>
                    <a:bodyPr/>
                    <a:lstStyle/>
                    <a:p>
                      <a:pPr algn="ctr"/>
                      <a:r>
                        <a:rPr lang="en-US" sz="1200" b="1">
                          <a:solidFill>
                            <a:srgbClr val="00BFF2"/>
                          </a:solidFill>
                          <a:latin typeface="Helvetica" panose="020B0403020202020204" pitchFamily="34" charset="0"/>
                        </a:rPr>
                        <a:t>+80%</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Security</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217</a:t>
                      </a:r>
                    </a:p>
                  </a:txBody>
                  <a:tcPr anchor="ctr"/>
                </a:tc>
                <a:tc>
                  <a:txBody>
                    <a:bodyPr/>
                    <a:lstStyle/>
                    <a:p>
                      <a:pPr algn="ctr"/>
                      <a:r>
                        <a:rPr lang="en-US" sz="1200" b="0">
                          <a:solidFill>
                            <a:srgbClr val="1B1464"/>
                          </a:solidFill>
                          <a:latin typeface="Helvetica" panose="020B0403020202020204" pitchFamily="34" charset="0"/>
                        </a:rPr>
                        <a:t>644</a:t>
                      </a:r>
                    </a:p>
                  </a:txBody>
                  <a:tcPr anchor="ctr"/>
                </a:tc>
                <a:tc>
                  <a:txBody>
                    <a:bodyPr/>
                    <a:lstStyle/>
                    <a:p>
                      <a:pPr algn="ctr"/>
                      <a:r>
                        <a:rPr lang="en-US" sz="1200" b="1">
                          <a:solidFill>
                            <a:srgbClr val="00BFF2"/>
                          </a:solidFill>
                          <a:latin typeface="Helvetica" panose="020B0403020202020204" pitchFamily="34" charset="0"/>
                        </a:rPr>
                        <a:t>+427</a:t>
                      </a:r>
                    </a:p>
                  </a:txBody>
                  <a:tcPr anchor="ctr"/>
                </a:tc>
                <a:tc>
                  <a:txBody>
                    <a:bodyPr/>
                    <a:lstStyle/>
                    <a:p>
                      <a:pPr algn="ctr"/>
                      <a:r>
                        <a:rPr lang="en-US" sz="1200" b="1">
                          <a:solidFill>
                            <a:srgbClr val="00BFF2"/>
                          </a:solidFill>
                          <a:latin typeface="Helvetica" panose="020B0403020202020204" pitchFamily="34" charset="0"/>
                        </a:rPr>
                        <a:t>+197%</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73185667"/>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Expense Mgmt.</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240</a:t>
                      </a:r>
                    </a:p>
                  </a:txBody>
                  <a:tcPr anchor="ctr"/>
                </a:tc>
                <a:tc>
                  <a:txBody>
                    <a:bodyPr/>
                    <a:lstStyle/>
                    <a:p>
                      <a:pPr algn="ctr"/>
                      <a:r>
                        <a:rPr lang="en-US" sz="1200" b="0">
                          <a:solidFill>
                            <a:srgbClr val="1B1464"/>
                          </a:solidFill>
                          <a:latin typeface="Helvetica" panose="020B0403020202020204" pitchFamily="34" charset="0"/>
                        </a:rPr>
                        <a:t>477</a:t>
                      </a:r>
                    </a:p>
                  </a:txBody>
                  <a:tcPr anchor="ctr"/>
                </a:tc>
                <a:tc>
                  <a:txBody>
                    <a:bodyPr/>
                    <a:lstStyle/>
                    <a:p>
                      <a:pPr algn="ctr"/>
                      <a:r>
                        <a:rPr lang="en-US" sz="1200" b="1">
                          <a:solidFill>
                            <a:srgbClr val="00BFF2"/>
                          </a:solidFill>
                          <a:latin typeface="Helvetica" panose="020B0403020202020204" pitchFamily="34" charset="0"/>
                        </a:rPr>
                        <a:t>+237</a:t>
                      </a:r>
                    </a:p>
                  </a:txBody>
                  <a:tcPr anchor="ctr"/>
                </a:tc>
                <a:tc>
                  <a:txBody>
                    <a:bodyPr/>
                    <a:lstStyle/>
                    <a:p>
                      <a:pPr algn="ctr"/>
                      <a:r>
                        <a:rPr lang="en-US" sz="1200" b="1">
                          <a:solidFill>
                            <a:srgbClr val="00BFF2"/>
                          </a:solidFill>
                          <a:latin typeface="Helvetica" panose="020B0403020202020204" pitchFamily="34" charset="0"/>
                        </a:rPr>
                        <a:t>+99%</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Banking/Finance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118</a:t>
                      </a:r>
                    </a:p>
                  </a:txBody>
                  <a:tcPr anchor="ctr"/>
                </a:tc>
                <a:tc>
                  <a:txBody>
                    <a:bodyPr/>
                    <a:lstStyle/>
                    <a:p>
                      <a:pPr algn="ctr"/>
                      <a:r>
                        <a:rPr lang="en-US" sz="1200" b="0">
                          <a:solidFill>
                            <a:srgbClr val="1B1464"/>
                          </a:solidFill>
                          <a:latin typeface="Helvetica" panose="020B0403020202020204" pitchFamily="34" charset="0"/>
                        </a:rPr>
                        <a:t>241</a:t>
                      </a:r>
                    </a:p>
                  </a:txBody>
                  <a:tcPr anchor="ctr"/>
                </a:tc>
                <a:tc>
                  <a:txBody>
                    <a:bodyPr/>
                    <a:lstStyle/>
                    <a:p>
                      <a:pPr algn="ctr"/>
                      <a:r>
                        <a:rPr lang="en-US" sz="1200" b="1">
                          <a:solidFill>
                            <a:srgbClr val="00BFF2"/>
                          </a:solidFill>
                          <a:latin typeface="Helvetica" panose="020B0403020202020204" pitchFamily="34" charset="0"/>
                        </a:rPr>
                        <a:t>+123</a:t>
                      </a:r>
                    </a:p>
                  </a:txBody>
                  <a:tcPr anchor="ctr"/>
                </a:tc>
                <a:tc>
                  <a:txBody>
                    <a:bodyPr/>
                    <a:lstStyle/>
                    <a:p>
                      <a:pPr algn="ctr"/>
                      <a:r>
                        <a:rPr lang="en-US" sz="1200" b="1">
                          <a:solidFill>
                            <a:srgbClr val="00BFF2"/>
                          </a:solidFill>
                          <a:latin typeface="Helvetica" panose="020B0403020202020204" pitchFamily="34" charset="0"/>
                        </a:rPr>
                        <a:t>+105%</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968668546"/>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142</a:t>
                      </a:r>
                    </a:p>
                  </a:txBody>
                  <a:tcPr anchor="ctr"/>
                </a:tc>
                <a:tc>
                  <a:txBody>
                    <a:bodyPr/>
                    <a:lstStyle/>
                    <a:p>
                      <a:pPr algn="ctr"/>
                      <a:r>
                        <a:rPr lang="en-US" sz="1200" b="0">
                          <a:solidFill>
                            <a:srgbClr val="1B1464"/>
                          </a:solidFill>
                          <a:latin typeface="Helvetica" panose="020B0403020202020204" pitchFamily="34" charset="0"/>
                        </a:rPr>
                        <a:t>306</a:t>
                      </a:r>
                    </a:p>
                  </a:txBody>
                  <a:tcPr anchor="ctr"/>
                </a:tc>
                <a:tc>
                  <a:txBody>
                    <a:bodyPr/>
                    <a:lstStyle/>
                    <a:p>
                      <a:pPr algn="ctr"/>
                      <a:r>
                        <a:rPr lang="en-US" sz="1200" b="1">
                          <a:solidFill>
                            <a:srgbClr val="00BFF2"/>
                          </a:solidFill>
                          <a:latin typeface="Helvetica" panose="020B0403020202020204" pitchFamily="34" charset="0"/>
                        </a:rPr>
                        <a:t>+164</a:t>
                      </a:r>
                    </a:p>
                  </a:txBody>
                  <a:tcPr anchor="ctr"/>
                </a:tc>
                <a:tc>
                  <a:txBody>
                    <a:bodyPr/>
                    <a:lstStyle/>
                    <a:p>
                      <a:pPr algn="ctr"/>
                      <a:r>
                        <a:rPr lang="en-US" sz="1200" b="1">
                          <a:solidFill>
                            <a:srgbClr val="00BFF2"/>
                          </a:solidFill>
                          <a:latin typeface="Helvetica" panose="020B0403020202020204" pitchFamily="34" charset="0"/>
                        </a:rPr>
                        <a:t>+116%</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153311262"/>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Staffing</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118</a:t>
                      </a:r>
                    </a:p>
                  </a:txBody>
                  <a:tcPr anchor="ctr"/>
                </a:tc>
                <a:tc>
                  <a:txBody>
                    <a:bodyPr/>
                    <a:lstStyle/>
                    <a:p>
                      <a:pPr algn="ctr"/>
                      <a:r>
                        <a:rPr lang="en-US" sz="1200" b="0">
                          <a:solidFill>
                            <a:srgbClr val="1B1464"/>
                          </a:solidFill>
                          <a:latin typeface="Helvetica" panose="020B0403020202020204" pitchFamily="34" charset="0"/>
                        </a:rPr>
                        <a:t>163</a:t>
                      </a:r>
                    </a:p>
                  </a:txBody>
                  <a:tcPr anchor="ctr"/>
                </a:tc>
                <a:tc>
                  <a:txBody>
                    <a:bodyPr/>
                    <a:lstStyle/>
                    <a:p>
                      <a:pPr algn="ctr"/>
                      <a:r>
                        <a:rPr lang="en-US" sz="1200" b="1">
                          <a:solidFill>
                            <a:srgbClr val="00BFF2"/>
                          </a:solidFill>
                          <a:latin typeface="Helvetica" panose="020B0403020202020204" pitchFamily="34" charset="0"/>
                        </a:rPr>
                        <a:t>+45</a:t>
                      </a:r>
                    </a:p>
                  </a:txBody>
                  <a:tcPr anchor="ctr"/>
                </a:tc>
                <a:tc>
                  <a:txBody>
                    <a:bodyPr/>
                    <a:lstStyle/>
                    <a:p>
                      <a:pPr algn="ctr"/>
                      <a:r>
                        <a:rPr lang="en-US" sz="1200" b="1">
                          <a:solidFill>
                            <a:srgbClr val="00BFF2"/>
                          </a:solidFill>
                          <a:latin typeface="Helvetica" panose="020B0403020202020204" pitchFamily="34" charset="0"/>
                        </a:rPr>
                        <a:t>+38%</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089076353"/>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1,288</a:t>
                      </a:r>
                    </a:p>
                  </a:txBody>
                  <a:tcPr anchor="ctr"/>
                </a:tc>
                <a:tc>
                  <a:txBody>
                    <a:bodyPr/>
                    <a:lstStyle/>
                    <a:p>
                      <a:pPr algn="ctr"/>
                      <a:r>
                        <a:rPr lang="en-US" sz="1200" b="0">
                          <a:solidFill>
                            <a:srgbClr val="1B1464"/>
                          </a:solidFill>
                          <a:latin typeface="Helvetica" panose="020B0403020202020204" pitchFamily="34" charset="0"/>
                        </a:rPr>
                        <a:t>1,723</a:t>
                      </a:r>
                    </a:p>
                  </a:txBody>
                  <a:tcPr anchor="ctr"/>
                </a:tc>
                <a:tc>
                  <a:txBody>
                    <a:bodyPr/>
                    <a:lstStyle/>
                    <a:p>
                      <a:pPr algn="ctr"/>
                      <a:r>
                        <a:rPr lang="en-US" sz="1200" b="1">
                          <a:solidFill>
                            <a:srgbClr val="00BFF2"/>
                          </a:solidFill>
                          <a:latin typeface="Helvetica" panose="020B0403020202020204" pitchFamily="34" charset="0"/>
                        </a:rPr>
                        <a:t>+434</a:t>
                      </a:r>
                    </a:p>
                  </a:txBody>
                  <a:tcPr anchor="ctr"/>
                </a:tc>
                <a:tc>
                  <a:txBody>
                    <a:bodyPr/>
                    <a:lstStyle/>
                    <a:p>
                      <a:pPr algn="ctr"/>
                      <a:r>
                        <a:rPr lang="en-US" sz="1200" b="1">
                          <a:solidFill>
                            <a:srgbClr val="00BFF2"/>
                          </a:solidFill>
                          <a:latin typeface="Helvetica" panose="020B0403020202020204" pitchFamily="34" charset="0"/>
                        </a:rPr>
                        <a:t>+34%</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577697581"/>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Comm. Real Estate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144</a:t>
                      </a:r>
                    </a:p>
                  </a:txBody>
                  <a:tcPr anchor="ctr"/>
                </a:tc>
                <a:tc>
                  <a:txBody>
                    <a:bodyPr/>
                    <a:lstStyle/>
                    <a:p>
                      <a:pPr algn="ctr"/>
                      <a:r>
                        <a:rPr lang="en-US" sz="1200" b="0">
                          <a:solidFill>
                            <a:srgbClr val="1B1464"/>
                          </a:solidFill>
                          <a:latin typeface="Helvetica" panose="020B0403020202020204" pitchFamily="34" charset="0"/>
                        </a:rPr>
                        <a:t>419</a:t>
                      </a:r>
                    </a:p>
                  </a:txBody>
                  <a:tcPr anchor="ctr"/>
                </a:tc>
                <a:tc>
                  <a:txBody>
                    <a:bodyPr/>
                    <a:lstStyle/>
                    <a:p>
                      <a:pPr algn="ctr"/>
                      <a:r>
                        <a:rPr lang="en-US" sz="1200" b="1">
                          <a:solidFill>
                            <a:srgbClr val="00BFF2"/>
                          </a:solidFill>
                          <a:latin typeface="Helvetica" panose="020B0403020202020204" pitchFamily="34" charset="0"/>
                        </a:rPr>
                        <a:t>+275</a:t>
                      </a:r>
                    </a:p>
                  </a:txBody>
                  <a:tcPr anchor="ctr"/>
                </a:tc>
                <a:tc>
                  <a:txBody>
                    <a:bodyPr/>
                    <a:lstStyle/>
                    <a:p>
                      <a:pPr algn="ctr"/>
                      <a:r>
                        <a:rPr lang="en-US" sz="1200" b="1">
                          <a:solidFill>
                            <a:srgbClr val="00BFF2"/>
                          </a:solidFill>
                          <a:latin typeface="Helvetica" panose="020B0403020202020204" pitchFamily="34" charset="0"/>
                        </a:rPr>
                        <a:t>+191%</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009015965"/>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Freelancing</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1,542</a:t>
                      </a:r>
                    </a:p>
                  </a:txBody>
                  <a:tcPr anchor="ctr"/>
                </a:tc>
                <a:tc>
                  <a:txBody>
                    <a:bodyPr/>
                    <a:lstStyle/>
                    <a:p>
                      <a:pPr algn="ctr"/>
                      <a:r>
                        <a:rPr lang="en-US" sz="1200" b="0">
                          <a:solidFill>
                            <a:srgbClr val="1B1464"/>
                          </a:solidFill>
                          <a:latin typeface="Helvetica" panose="020B0403020202020204" pitchFamily="34" charset="0"/>
                        </a:rPr>
                        <a:t>1,759</a:t>
                      </a:r>
                    </a:p>
                  </a:txBody>
                  <a:tcPr anchor="ctr"/>
                </a:tc>
                <a:tc>
                  <a:txBody>
                    <a:bodyPr/>
                    <a:lstStyle/>
                    <a:p>
                      <a:pPr algn="ctr"/>
                      <a:r>
                        <a:rPr lang="en-US" sz="1200" b="1">
                          <a:solidFill>
                            <a:srgbClr val="00BFF2"/>
                          </a:solidFill>
                          <a:latin typeface="Helvetica" panose="020B0403020202020204" pitchFamily="34" charset="0"/>
                        </a:rPr>
                        <a:t>+216</a:t>
                      </a:r>
                    </a:p>
                  </a:txBody>
                  <a:tcPr anchor="ctr"/>
                </a:tc>
                <a:tc>
                  <a:txBody>
                    <a:bodyPr/>
                    <a:lstStyle/>
                    <a:p>
                      <a:pPr algn="ctr"/>
                      <a:r>
                        <a:rPr lang="en-US" sz="1200" b="1">
                          <a:solidFill>
                            <a:srgbClr val="00BFF2"/>
                          </a:solidFill>
                          <a:latin typeface="Helvetica" panose="020B0403020202020204" pitchFamily="34" charset="0"/>
                        </a:rPr>
                        <a:t>+14%</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3165803758"/>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387</a:t>
                      </a:r>
                    </a:p>
                  </a:txBody>
                  <a:tcPr anchor="ctr"/>
                </a:tc>
                <a:tc>
                  <a:txBody>
                    <a:bodyPr/>
                    <a:lstStyle/>
                    <a:p>
                      <a:pPr algn="ctr"/>
                      <a:r>
                        <a:rPr lang="en-US" sz="1200" b="0">
                          <a:solidFill>
                            <a:srgbClr val="1B1464"/>
                          </a:solidFill>
                          <a:latin typeface="Helvetica" panose="020B0403020202020204" pitchFamily="34" charset="0"/>
                        </a:rPr>
                        <a:t>698</a:t>
                      </a:r>
                    </a:p>
                  </a:txBody>
                  <a:tcPr anchor="ctr"/>
                </a:tc>
                <a:tc>
                  <a:txBody>
                    <a:bodyPr/>
                    <a:lstStyle/>
                    <a:p>
                      <a:pPr algn="ctr"/>
                      <a:r>
                        <a:rPr lang="en-US" sz="1200" b="1">
                          <a:solidFill>
                            <a:srgbClr val="00BFF2"/>
                          </a:solidFill>
                          <a:latin typeface="Helvetica" panose="020B0403020202020204" pitchFamily="34" charset="0"/>
                        </a:rPr>
                        <a:t>+312</a:t>
                      </a:r>
                    </a:p>
                  </a:txBody>
                  <a:tcPr anchor="ctr"/>
                </a:tc>
                <a:tc>
                  <a:txBody>
                    <a:bodyPr/>
                    <a:lstStyle/>
                    <a:p>
                      <a:pPr algn="ctr"/>
                      <a:r>
                        <a:rPr lang="en-US" sz="1200" b="1">
                          <a:solidFill>
                            <a:srgbClr val="00BFF2"/>
                          </a:solidFill>
                          <a:latin typeface="Helvetica" panose="020B0403020202020204" pitchFamily="34" charset="0"/>
                        </a:rPr>
                        <a:t>+81%</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623068507"/>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Human Resources</a:t>
                      </a: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algn="ctr"/>
                      <a:r>
                        <a:rPr lang="en-US" sz="1200">
                          <a:solidFill>
                            <a:srgbClr val="1B1464"/>
                          </a:solidFill>
                          <a:latin typeface="Helvetica" panose="020B0403020202020204" pitchFamily="34" charset="0"/>
                        </a:rPr>
                        <a:t>15</a:t>
                      </a:r>
                    </a:p>
                  </a:txBody>
                  <a:tcPr anchor="ctr">
                    <a:lnB w="12700" cap="flat" cmpd="sng" algn="ctr">
                      <a:solidFill>
                        <a:srgbClr val="1B1464"/>
                      </a:solidFill>
                      <a:prstDash val="solid"/>
                      <a:round/>
                      <a:headEnd type="none" w="med" len="med"/>
                      <a:tailEnd type="none" w="med" len="med"/>
                    </a:lnB>
                  </a:tcPr>
                </a:tc>
                <a:tc>
                  <a:txBody>
                    <a:bodyPr/>
                    <a:lstStyle/>
                    <a:p>
                      <a:pPr algn="ctr"/>
                      <a:r>
                        <a:rPr lang="en-US" sz="1200" b="0">
                          <a:solidFill>
                            <a:srgbClr val="1B1464"/>
                          </a:solidFill>
                          <a:latin typeface="Helvetica" panose="020B0403020202020204" pitchFamily="34" charset="0"/>
                        </a:rPr>
                        <a:t>156</a:t>
                      </a:r>
                    </a:p>
                  </a:txBody>
                  <a:tcPr anchor="ctr">
                    <a:lnB w="12700" cap="flat" cmpd="sng" algn="ctr">
                      <a:solidFill>
                        <a:srgbClr val="1B1464"/>
                      </a:solidFill>
                      <a:prstDash val="solid"/>
                      <a:round/>
                      <a:headEnd type="none" w="med" len="med"/>
                      <a:tailEnd type="none" w="med" len="med"/>
                    </a:lnB>
                  </a:tcPr>
                </a:tc>
                <a:tc>
                  <a:txBody>
                    <a:bodyPr/>
                    <a:lstStyle/>
                    <a:p>
                      <a:pPr algn="ctr"/>
                      <a:r>
                        <a:rPr lang="en-US" sz="1200" b="1">
                          <a:solidFill>
                            <a:srgbClr val="00BFF2"/>
                          </a:solidFill>
                          <a:latin typeface="Helvetica" panose="020B0403020202020204" pitchFamily="34" charset="0"/>
                        </a:rPr>
                        <a:t>+141</a:t>
                      </a:r>
                    </a:p>
                  </a:txBody>
                  <a:tcPr anchor="ctr">
                    <a:lnB w="12700" cap="flat" cmpd="sng" algn="ctr">
                      <a:solidFill>
                        <a:srgbClr val="1B1464"/>
                      </a:solidFill>
                      <a:prstDash val="solid"/>
                      <a:round/>
                      <a:headEnd type="none" w="med" len="med"/>
                      <a:tailEnd type="none" w="med" len="med"/>
                    </a:lnB>
                  </a:tcPr>
                </a:tc>
                <a:tc>
                  <a:txBody>
                    <a:bodyPr/>
                    <a:lstStyle/>
                    <a:p>
                      <a:pPr algn="ctr"/>
                      <a:r>
                        <a:rPr lang="en-US" sz="1200" b="1">
                          <a:solidFill>
                            <a:srgbClr val="00BFF2"/>
                          </a:solidFill>
                          <a:latin typeface="Helvetica" panose="020B0403020202020204" pitchFamily="34" charset="0"/>
                        </a:rPr>
                        <a:t>+929%</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35563838"/>
                  </a:ext>
                </a:extLst>
              </a:tr>
            </a:tbl>
          </a:graphicData>
        </a:graphic>
      </p:graphicFrame>
      <p:sp>
        <p:nvSpPr>
          <p:cNvPr id="10" name="Text Placeholder 2">
            <a:extLst>
              <a:ext uri="{FF2B5EF4-FFF2-40B4-BE49-F238E27FC236}">
                <a16:creationId xmlns:a16="http://schemas.microsoft.com/office/drawing/2014/main" id="{82A96788-A71A-9AFB-D431-E2B2492E5F5B}"/>
              </a:ext>
            </a:extLst>
          </p:cNvPr>
          <p:cNvSpPr txBox="1">
            <a:spLocks/>
          </p:cNvSpPr>
          <p:nvPr/>
        </p:nvSpPr>
        <p:spPr>
          <a:xfrm>
            <a:off x="2305139" y="1699155"/>
            <a:ext cx="7865414"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pic>
        <p:nvPicPr>
          <p:cNvPr id="28" name="Picture 8" descr="Download Security Software for Windows, Mac, Android &amp; iOS | Avira Antivirus">
            <a:extLst>
              <a:ext uri="{FF2B5EF4-FFF2-40B4-BE49-F238E27FC236}">
                <a16:creationId xmlns:a16="http://schemas.microsoft.com/office/drawing/2014/main" id="{6F8C7FD2-27DB-26C2-E673-5222746D7F5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608723" y="2892166"/>
            <a:ext cx="666854" cy="2137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Logo Maker | Create Free Logos in Minutes | Canva">
            <a:extLst>
              <a:ext uri="{FF2B5EF4-FFF2-40B4-BE49-F238E27FC236}">
                <a16:creationId xmlns:a16="http://schemas.microsoft.com/office/drawing/2014/main" id="{2AA7D3EC-A38C-459A-58C7-70ED9367308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73306" y="3148214"/>
            <a:ext cx="737688" cy="2363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48442EB-348D-9FCF-D286-8F6CA6FBBE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07786" y="3431911"/>
            <a:ext cx="868729" cy="234939"/>
          </a:xfrm>
          <a:prstGeom prst="rect">
            <a:avLst/>
          </a:prstGeom>
        </p:spPr>
      </p:pic>
      <p:pic>
        <p:nvPicPr>
          <p:cNvPr id="33" name="Picture 24" descr="Kajabi Pricing [Jun 2022]: Is It Overrated?">
            <a:extLst>
              <a:ext uri="{FF2B5EF4-FFF2-40B4-BE49-F238E27FC236}">
                <a16:creationId xmlns:a16="http://schemas.microsoft.com/office/drawing/2014/main" id="{8CFBDC58-0767-373F-385C-0211D69C822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507786" y="4216495"/>
            <a:ext cx="868729" cy="2895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6" descr="Your Industrial Staffing Agency | PeopleReady">
            <a:extLst>
              <a:ext uri="{FF2B5EF4-FFF2-40B4-BE49-F238E27FC236}">
                <a16:creationId xmlns:a16="http://schemas.microsoft.com/office/drawing/2014/main" id="{1C20E8FC-956F-126C-AD5E-B559020B59F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9437" t="32115" r="8751" b="31893"/>
          <a:stretch/>
        </p:blipFill>
        <p:spPr bwMode="auto">
          <a:xfrm>
            <a:off x="2439509" y="4528736"/>
            <a:ext cx="1005282" cy="233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2" descr="Ten-X Commercial Real Estate">
            <a:extLst>
              <a:ext uri="{FF2B5EF4-FFF2-40B4-BE49-F238E27FC236}">
                <a16:creationId xmlns:a16="http://schemas.microsoft.com/office/drawing/2014/main" id="{1943949A-DEAB-A84D-1EEA-623A95E09DF5}"/>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532450" y="5069464"/>
            <a:ext cx="819400" cy="2464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expensify-logo - Signature Analytics">
            <a:extLst>
              <a:ext uri="{FF2B5EF4-FFF2-40B4-BE49-F238E27FC236}">
                <a16:creationId xmlns:a16="http://schemas.microsoft.com/office/drawing/2014/main" id="{D396BB9F-C620-A1C5-0305-FD5DDC01C559}"/>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8672" t="29391" r="8672" b="23855"/>
          <a:stretch/>
        </p:blipFill>
        <p:spPr bwMode="auto">
          <a:xfrm>
            <a:off x="2340619" y="3741110"/>
            <a:ext cx="1203062" cy="1872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CA246153-6EEE-4DC8-AAF2-09660275FF0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19540" y="3999494"/>
            <a:ext cx="1045221" cy="232173"/>
          </a:xfrm>
          <a:prstGeom prst="rect">
            <a:avLst/>
          </a:prstGeom>
        </p:spPr>
      </p:pic>
      <p:pic>
        <p:nvPicPr>
          <p:cNvPr id="42" name="Picture 4" descr="PNG vs JPG: which format is better for your website?">
            <a:extLst>
              <a:ext uri="{FF2B5EF4-FFF2-40B4-BE49-F238E27FC236}">
                <a16:creationId xmlns:a16="http://schemas.microsoft.com/office/drawing/2014/main" id="{EFA334E5-6B00-2A7B-9973-746D4C7EA1EA}"/>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459850" y="5624364"/>
            <a:ext cx="964599" cy="2432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Upwork | The World's Work Marketplace">
            <a:extLst>
              <a:ext uri="{FF2B5EF4-FFF2-40B4-BE49-F238E27FC236}">
                <a16:creationId xmlns:a16="http://schemas.microsoft.com/office/drawing/2014/main" id="{99ACD1FA-5A9C-442E-4F29-420C13EBBA5F}"/>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2500160" y="5352164"/>
            <a:ext cx="883978" cy="238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eful with your branding - Refinery Lab">
            <a:extLst>
              <a:ext uri="{FF2B5EF4-FFF2-40B4-BE49-F238E27FC236}">
                <a16:creationId xmlns:a16="http://schemas.microsoft.com/office/drawing/2014/main" id="{38B2F008-223E-3ABF-4881-66E441A37ED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340619" y="5858692"/>
            <a:ext cx="1203062" cy="3921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77F435-F51E-CC83-7A46-2BE325684A91}"/>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2419540" y="4787463"/>
            <a:ext cx="1045221" cy="272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6ADC88-AB25-D592-4ECF-5C878903285B}"/>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Intent</a:t>
            </a:r>
          </a:p>
        </p:txBody>
      </p:sp>
      <p:pic>
        <p:nvPicPr>
          <p:cNvPr id="4" name="Picture 3">
            <a:extLst>
              <a:ext uri="{FF2B5EF4-FFF2-40B4-BE49-F238E27FC236}">
                <a16:creationId xmlns:a16="http://schemas.microsoft.com/office/drawing/2014/main" id="{AFC5EB98-B5D3-2182-9F73-9FE7E74C111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2C2EDC84-57D5-D984-2203-065873137BB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DBCCEC4-DA82-78B0-A65A-CDB0BB118B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912248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223736" y="232445"/>
            <a:ext cx="1197424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 ‘halo effect’ exists after </a:t>
            </a:r>
            <a:r>
              <a:rPr lang="en-US" sz="2600" b="1" dirty="0">
                <a:solidFill>
                  <a:srgbClr val="1B1464"/>
                </a:solidFill>
                <a:latin typeface="Helvetica" pitchFamily="2" charset="0"/>
              </a:rPr>
              <a:t>campaign</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launch due to the memorability of brand advertising which means that </a:t>
            </a:r>
            <a:r>
              <a:rPr lang="en-US" sz="2600" b="1" dirty="0">
                <a:solidFill>
                  <a:srgbClr val="1B1464"/>
                </a:solidFill>
                <a:latin typeface="Helvetica" pitchFamily="2" charset="0"/>
              </a:rPr>
              <a:t>companies’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websites continue to see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more visitors than pre-TV launch even in months when they are not on TV </a:t>
            </a:r>
          </a:p>
        </p:txBody>
      </p:sp>
      <p:graphicFrame>
        <p:nvGraphicFramePr>
          <p:cNvPr id="10" name="Chart 9">
            <a:extLst>
              <a:ext uri="{FF2B5EF4-FFF2-40B4-BE49-F238E27FC236}">
                <a16:creationId xmlns:a16="http://schemas.microsoft.com/office/drawing/2014/main" id="{FA161E2A-FC1D-D4E2-0451-65C3DB02E674}"/>
              </a:ext>
            </a:extLst>
          </p:cNvPr>
          <p:cNvGraphicFramePr/>
          <p:nvPr>
            <p:extLst>
              <p:ext uri="{D42A27DB-BD31-4B8C-83A1-F6EECF244321}">
                <p14:modId xmlns:p14="http://schemas.microsoft.com/office/powerpoint/2010/main" val="1615390370"/>
              </p:ext>
            </p:extLst>
          </p:nvPr>
        </p:nvGraphicFramePr>
        <p:xfrm>
          <a:off x="1270850" y="2657144"/>
          <a:ext cx="10079638" cy="323863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AE05C956-7177-6E94-EEA0-87EB8529CBD0}"/>
              </a:ext>
            </a:extLst>
          </p:cNvPr>
          <p:cNvSpPr txBox="1"/>
          <p:nvPr/>
        </p:nvSpPr>
        <p:spPr>
          <a:xfrm>
            <a:off x="1676742" y="5738411"/>
            <a:ext cx="26865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average)</a:t>
            </a:r>
          </a:p>
        </p:txBody>
      </p:sp>
      <p:sp>
        <p:nvSpPr>
          <p:cNvPr id="14" name="TextBox 13">
            <a:extLst>
              <a:ext uri="{FF2B5EF4-FFF2-40B4-BE49-F238E27FC236}">
                <a16:creationId xmlns:a16="http://schemas.microsoft.com/office/drawing/2014/main" id="{9D483D5E-C9E4-AB40-D59C-975EC244FF98}"/>
              </a:ext>
            </a:extLst>
          </p:cNvPr>
          <p:cNvSpPr txBox="1"/>
          <p:nvPr/>
        </p:nvSpPr>
        <p:spPr>
          <a:xfrm>
            <a:off x="5225634" y="5734343"/>
            <a:ext cx="210149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ACBDCE"/>
                </a:solidFill>
                <a:effectLst/>
                <a:uLnTx/>
                <a:uFillTx/>
                <a:latin typeface="Helvetica" panose="020B0403020202020204" pitchFamily="34" charset="0"/>
                <a:ea typeface="+mn-ea"/>
                <a:cs typeface="+mn-cs"/>
              </a:rPr>
              <a:t>(TV launch – April 2022)</a:t>
            </a:r>
          </a:p>
        </p:txBody>
      </p:sp>
      <p:sp>
        <p:nvSpPr>
          <p:cNvPr id="16" name="Rectangle 15">
            <a:extLst>
              <a:ext uri="{FF2B5EF4-FFF2-40B4-BE49-F238E27FC236}">
                <a16:creationId xmlns:a16="http://schemas.microsoft.com/office/drawing/2014/main" id="{031F9352-56F6-1919-EC0E-6699393D981A}"/>
              </a:ext>
            </a:extLst>
          </p:cNvPr>
          <p:cNvSpPr/>
          <p:nvPr/>
        </p:nvSpPr>
        <p:spPr>
          <a:xfrm>
            <a:off x="8435852" y="2528425"/>
            <a:ext cx="3435584" cy="3531659"/>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 Placeholder 2">
            <a:extLst>
              <a:ext uri="{FF2B5EF4-FFF2-40B4-BE49-F238E27FC236}">
                <a16:creationId xmlns:a16="http://schemas.microsoft.com/office/drawing/2014/main" id="{ED6888E2-365D-B093-614D-9081345D9D4C}"/>
              </a:ext>
            </a:extLst>
          </p:cNvPr>
          <p:cNvSpPr txBox="1">
            <a:spLocks/>
          </p:cNvSpPr>
          <p:nvPr/>
        </p:nvSpPr>
        <p:spPr>
          <a:xfrm>
            <a:off x="2032000" y="175480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B2B Brands Analysis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22" name="TextBox 21">
            <a:extLst>
              <a:ext uri="{FF2B5EF4-FFF2-40B4-BE49-F238E27FC236}">
                <a16:creationId xmlns:a16="http://schemas.microsoft.com/office/drawing/2014/main" id="{DA72D11A-9C1D-656D-F9B4-D1AFFA99DCC1}"/>
              </a:ext>
            </a:extLst>
          </p:cNvPr>
          <p:cNvSpPr txBox="1"/>
          <p:nvPr/>
        </p:nvSpPr>
        <p:spPr>
          <a:xfrm>
            <a:off x="8050697" y="5744281"/>
            <a:ext cx="30115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launch – April 2022)</a:t>
            </a:r>
          </a:p>
        </p:txBody>
      </p:sp>
      <p:sp>
        <p:nvSpPr>
          <p:cNvPr id="24" name="TextBox 23">
            <a:extLst>
              <a:ext uri="{FF2B5EF4-FFF2-40B4-BE49-F238E27FC236}">
                <a16:creationId xmlns:a16="http://schemas.microsoft.com/office/drawing/2014/main" id="{D09E88AA-F438-49D3-3552-E9440049FA86}"/>
              </a:ext>
            </a:extLst>
          </p:cNvPr>
          <p:cNvSpPr txBox="1"/>
          <p:nvPr/>
        </p:nvSpPr>
        <p:spPr>
          <a:xfrm>
            <a:off x="481665" y="6096055"/>
            <a:ext cx="11664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‘When Not On Air’ represents the monthly average for brands in months where they don’t spend on national TV, after their first month of TV spend, as measured through Nielsen AdIntel across the April 2018 – April 2022 (calendar months) time period across the 25 brands analyzed. </a:t>
            </a:r>
          </a:p>
        </p:txBody>
      </p:sp>
      <p:sp>
        <p:nvSpPr>
          <p:cNvPr id="29" name="Rectangle 28">
            <a:extLst>
              <a:ext uri="{FF2B5EF4-FFF2-40B4-BE49-F238E27FC236}">
                <a16:creationId xmlns:a16="http://schemas.microsoft.com/office/drawing/2014/main" id="{1B6D91E5-FC3A-24E5-36DF-A4647F8BBC83}"/>
              </a:ext>
            </a:extLst>
          </p:cNvPr>
          <p:cNvSpPr/>
          <p:nvPr/>
        </p:nvSpPr>
        <p:spPr>
          <a:xfrm>
            <a:off x="10830722" y="2924796"/>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+26%</a:t>
            </a:r>
          </a:p>
        </p:txBody>
      </p:sp>
      <p:sp>
        <p:nvSpPr>
          <p:cNvPr id="30" name="TextBox 29">
            <a:extLst>
              <a:ext uri="{FF2B5EF4-FFF2-40B4-BE49-F238E27FC236}">
                <a16:creationId xmlns:a16="http://schemas.microsoft.com/office/drawing/2014/main" id="{21C1C99F-7161-8F1D-4775-F2C587782C54}"/>
              </a:ext>
            </a:extLst>
          </p:cNvPr>
          <p:cNvSpPr txBox="1"/>
          <p:nvPr/>
        </p:nvSpPr>
        <p:spPr>
          <a:xfrm>
            <a:off x="10606780" y="4108036"/>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31" name="Rectangle 30">
            <a:extLst>
              <a:ext uri="{FF2B5EF4-FFF2-40B4-BE49-F238E27FC236}">
                <a16:creationId xmlns:a16="http://schemas.microsoft.com/office/drawing/2014/main" id="{C9576AFD-2FB5-3B7A-5A4A-6D82B5175C85}"/>
              </a:ext>
            </a:extLst>
          </p:cNvPr>
          <p:cNvSpPr/>
          <p:nvPr/>
        </p:nvSpPr>
        <p:spPr>
          <a:xfrm>
            <a:off x="10830722" y="3405835"/>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+226K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2" name="Rectangle 31">
            <a:extLst>
              <a:ext uri="{FF2B5EF4-FFF2-40B4-BE49-F238E27FC236}">
                <a16:creationId xmlns:a16="http://schemas.microsoft.com/office/drawing/2014/main" id="{430194F3-C521-F8A2-BB49-89AA7CE24E20}"/>
              </a:ext>
            </a:extLst>
          </p:cNvPr>
          <p:cNvSpPr/>
          <p:nvPr/>
        </p:nvSpPr>
        <p:spPr>
          <a:xfrm>
            <a:off x="7448942" y="2630410"/>
            <a:ext cx="816772" cy="378907"/>
          </a:xfrm>
          <a:prstGeom prst="rect">
            <a:avLst/>
          </a:prstGeom>
          <a:solidFill>
            <a:srgbClr val="ACBDCE"/>
          </a:solidFill>
          <a:ln w="28575">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2E8F0"/>
                </a:solidFill>
                <a:effectLst/>
                <a:uLnTx/>
                <a:uFillTx/>
                <a:latin typeface="Helvetica" panose="020B0403020202020204" pitchFamily="34" charset="0"/>
                <a:ea typeface="+mn-ea"/>
                <a:cs typeface="+mn-cs"/>
              </a:rPr>
              <a:t>+35%</a:t>
            </a:r>
          </a:p>
        </p:txBody>
      </p:sp>
      <p:sp>
        <p:nvSpPr>
          <p:cNvPr id="33" name="TextBox 32">
            <a:extLst>
              <a:ext uri="{FF2B5EF4-FFF2-40B4-BE49-F238E27FC236}">
                <a16:creationId xmlns:a16="http://schemas.microsoft.com/office/drawing/2014/main" id="{0E489B5B-2881-DF3A-E183-304989D4DF2C}"/>
              </a:ext>
            </a:extLst>
          </p:cNvPr>
          <p:cNvSpPr txBox="1"/>
          <p:nvPr/>
        </p:nvSpPr>
        <p:spPr>
          <a:xfrm>
            <a:off x="7225000" y="3813650"/>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34" name="Rectangle 33">
            <a:extLst>
              <a:ext uri="{FF2B5EF4-FFF2-40B4-BE49-F238E27FC236}">
                <a16:creationId xmlns:a16="http://schemas.microsoft.com/office/drawing/2014/main" id="{E847C6F0-C942-3E92-606B-D2C8BF340CC5}"/>
              </a:ext>
            </a:extLst>
          </p:cNvPr>
          <p:cNvSpPr/>
          <p:nvPr/>
        </p:nvSpPr>
        <p:spPr>
          <a:xfrm>
            <a:off x="7448942" y="3111449"/>
            <a:ext cx="816772" cy="648407"/>
          </a:xfrm>
          <a:prstGeom prst="rect">
            <a:avLst/>
          </a:prstGeom>
          <a:solidFill>
            <a:srgbClr val="ACBDCE"/>
          </a:solidFill>
          <a:ln w="28575">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2E8F0"/>
                </a:solidFill>
                <a:effectLst/>
                <a:uLnTx/>
                <a:uFillTx/>
                <a:latin typeface="Helvetica" panose="020B0403020202020204" pitchFamily="34" charset="0"/>
                <a:ea typeface="+mn-ea"/>
                <a:cs typeface="+mn-cs"/>
              </a:rPr>
              <a:t>+305K </a:t>
            </a:r>
            <a:r>
              <a:rPr kumimoji="0" lang="en-US" sz="1050" b="0" i="0" u="none" strike="noStrike" kern="1200" cap="none" spc="0" normalizeH="0" baseline="0" noProof="0">
                <a:ln>
                  <a:noFill/>
                </a:ln>
                <a:solidFill>
                  <a:srgbClr val="E2E8F0"/>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E2E8F0"/>
              </a:solidFill>
              <a:effectLst/>
              <a:uLnTx/>
              <a:uFillTx/>
              <a:latin typeface="Helvetica" panose="020B0403020202020204" pitchFamily="34" charset="0"/>
              <a:ea typeface="+mn-ea"/>
              <a:cs typeface="+mn-cs"/>
            </a:endParaRPr>
          </a:p>
        </p:txBody>
      </p:sp>
      <p:sp>
        <p:nvSpPr>
          <p:cNvPr id="5" name="Rectangle 4">
            <a:extLst>
              <a:ext uri="{FF2B5EF4-FFF2-40B4-BE49-F238E27FC236}">
                <a16:creationId xmlns:a16="http://schemas.microsoft.com/office/drawing/2014/main" id="{E1CAB93E-5A65-0626-3148-86DE945BEB3F}"/>
              </a:ext>
            </a:extLst>
          </p:cNvPr>
          <p:cNvSpPr/>
          <p:nvPr/>
        </p:nvSpPr>
        <p:spPr>
          <a:xfrm>
            <a:off x="1630876" y="2521801"/>
            <a:ext cx="2867725" cy="3531659"/>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DC5C75-0703-A3D8-9CAC-FD84B520D3B6}"/>
              </a:ext>
            </a:extLst>
          </p:cNvPr>
          <p:cNvSpPr txBox="1"/>
          <p:nvPr/>
        </p:nvSpPr>
        <p:spPr>
          <a:xfrm>
            <a:off x="5448606" y="5300982"/>
            <a:ext cx="16555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Monthly Average ‘When On TV’</a:t>
            </a:r>
          </a:p>
        </p:txBody>
      </p:sp>
      <p:sp>
        <p:nvSpPr>
          <p:cNvPr id="4" name="TextBox 3">
            <a:extLst>
              <a:ext uri="{FF2B5EF4-FFF2-40B4-BE49-F238E27FC236}">
                <a16:creationId xmlns:a16="http://schemas.microsoft.com/office/drawing/2014/main" id="{4F3954EB-3F09-CFF2-75F2-A22822A67268}"/>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Intent</a:t>
            </a:r>
          </a:p>
        </p:txBody>
      </p:sp>
      <p:pic>
        <p:nvPicPr>
          <p:cNvPr id="3" name="Picture 2">
            <a:extLst>
              <a:ext uri="{FF2B5EF4-FFF2-40B4-BE49-F238E27FC236}">
                <a16:creationId xmlns:a16="http://schemas.microsoft.com/office/drawing/2014/main" id="{04A33895-0A87-2A79-CDA5-4563962F4F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C677A1BE-30E9-339F-65B9-4172ECE7E5F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DC8E8F29-63EC-68DF-4647-9EAF540DDE8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284012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97277" y="249523"/>
            <a:ext cx="1210070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kern="1200" cap="none" spc="0" normalizeH="0" baseline="0" noProof="0">
                <a:ln>
                  <a:noFill/>
                </a:ln>
                <a:solidFill>
                  <a:srgbClr val="ED3C8D"/>
                </a:solidFill>
                <a:effectLst/>
                <a:uLnTx/>
                <a:uFillTx/>
                <a:latin typeface="Helvetica" pitchFamily="2" charset="0"/>
                <a:ea typeface="+mn-ea"/>
                <a:cs typeface="+mn-cs"/>
              </a:rPr>
              <a:t>Younger brands </a:t>
            </a:r>
            <a:r>
              <a:rPr kumimoji="0" lang="en-US" sz="2600" b="1" i="0" u="none" kern="1200" cap="none" spc="0" normalizeH="0" baseline="0" noProof="0">
                <a:ln>
                  <a:noFill/>
                </a:ln>
                <a:solidFill>
                  <a:srgbClr val="1B1464"/>
                </a:solidFill>
                <a:effectLst/>
                <a:uLnTx/>
                <a:uFillTx/>
                <a:latin typeface="Helvetica" pitchFamily="2" charset="0"/>
                <a:ea typeface="+mn-ea"/>
                <a:cs typeface="+mn-cs"/>
              </a:rPr>
              <a:t>that accelerated their path to TV </a:t>
            </a:r>
            <a:r>
              <a:rPr kumimoji="0" lang="en-US" sz="2600" b="1" i="0" u="none" kern="1200" cap="none" spc="0" normalizeH="0" baseline="0" noProof="0">
                <a:ln>
                  <a:noFill/>
                </a:ln>
                <a:solidFill>
                  <a:srgbClr val="ED3C8D"/>
                </a:solidFill>
                <a:effectLst/>
                <a:uLnTx/>
                <a:uFillTx/>
                <a:latin typeface="Helvetica" pitchFamily="2" charset="0"/>
                <a:ea typeface="+mn-ea"/>
                <a:cs typeface="+mn-cs"/>
              </a:rPr>
              <a:t>saw the largest impact from their campaign launch</a:t>
            </a:r>
            <a:r>
              <a:rPr kumimoji="0" lang="en-US" sz="2600" b="1" i="0" u="none" kern="1200" cap="none" spc="0" normalizeH="0" baseline="0" noProof="0">
                <a:ln>
                  <a:noFill/>
                </a:ln>
                <a:solidFill>
                  <a:srgbClr val="1B1464"/>
                </a:solidFill>
                <a:effectLst/>
                <a:uLnTx/>
                <a:uFillTx/>
                <a:latin typeface="Helvetica" pitchFamily="2" charset="0"/>
                <a:ea typeface="+mn-ea"/>
                <a:cs typeface="+mn-cs"/>
              </a:rPr>
              <a:t> as they used the platform to establish their product, story</a:t>
            </a:r>
            <a:r>
              <a:rPr lang="en-US" sz="2600" b="1">
                <a:solidFill>
                  <a:srgbClr val="1B1464"/>
                </a:solidFill>
                <a:latin typeface="Helvetica" pitchFamily="2" charset="0"/>
              </a:rPr>
              <a:t> and</a:t>
            </a:r>
            <a:r>
              <a:rPr kumimoji="0" lang="en-US" sz="2600" b="1" i="0" u="none" kern="1200" cap="none" spc="0" normalizeH="0" baseline="0" noProof="0">
                <a:ln>
                  <a:noFill/>
                </a:ln>
                <a:solidFill>
                  <a:srgbClr val="1B1464"/>
                </a:solidFill>
                <a:effectLst/>
                <a:uLnTx/>
                <a:uFillTx/>
                <a:latin typeface="Helvetica" pitchFamily="2" charset="0"/>
                <a:ea typeface="+mn-ea"/>
                <a:cs typeface="+mn-cs"/>
              </a:rPr>
              <a:t> identity in the marketplace among targeted stakeholders</a:t>
            </a:r>
          </a:p>
        </p:txBody>
      </p:sp>
      <p:graphicFrame>
        <p:nvGraphicFramePr>
          <p:cNvPr id="26" name="Chart 25">
            <a:extLst>
              <a:ext uri="{FF2B5EF4-FFF2-40B4-BE49-F238E27FC236}">
                <a16:creationId xmlns:a16="http://schemas.microsoft.com/office/drawing/2014/main" id="{839AD647-F04D-3CFA-AC50-35D2CB2A4372}"/>
              </a:ext>
            </a:extLst>
          </p:cNvPr>
          <p:cNvGraphicFramePr/>
          <p:nvPr>
            <p:extLst>
              <p:ext uri="{D42A27DB-BD31-4B8C-83A1-F6EECF244321}">
                <p14:modId xmlns:p14="http://schemas.microsoft.com/office/powerpoint/2010/main" val="4173263545"/>
              </p:ext>
            </p:extLst>
          </p:nvPr>
        </p:nvGraphicFramePr>
        <p:xfrm>
          <a:off x="1270850" y="2600815"/>
          <a:ext cx="9960368" cy="319344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E8E94057-4DA7-B96F-B8BE-68725D3C4445}"/>
              </a:ext>
            </a:extLst>
          </p:cNvPr>
          <p:cNvSpPr txBox="1"/>
          <p:nvPr/>
        </p:nvSpPr>
        <p:spPr>
          <a:xfrm>
            <a:off x="1846054" y="5714052"/>
            <a:ext cx="2368935"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(monthly average)</a:t>
            </a:r>
          </a:p>
        </p:txBody>
      </p:sp>
      <p:sp>
        <p:nvSpPr>
          <p:cNvPr id="28" name="TextBox 27">
            <a:extLst>
              <a:ext uri="{FF2B5EF4-FFF2-40B4-BE49-F238E27FC236}">
                <a16:creationId xmlns:a16="http://schemas.microsoft.com/office/drawing/2014/main" id="{E7C1A763-B0CD-0319-AE4D-1B5A5E06EE59}"/>
              </a:ext>
            </a:extLst>
          </p:cNvPr>
          <p:cNvSpPr txBox="1"/>
          <p:nvPr/>
        </p:nvSpPr>
        <p:spPr>
          <a:xfrm>
            <a:off x="8179903" y="5714052"/>
            <a:ext cx="2643809"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(TV launch – April 2022)</a:t>
            </a:r>
          </a:p>
        </p:txBody>
      </p:sp>
      <p:sp>
        <p:nvSpPr>
          <p:cNvPr id="29" name="Rectangle 28">
            <a:extLst>
              <a:ext uri="{FF2B5EF4-FFF2-40B4-BE49-F238E27FC236}">
                <a16:creationId xmlns:a16="http://schemas.microsoft.com/office/drawing/2014/main" id="{42FD0F8E-EF86-731A-C084-76B7932AC95C}"/>
              </a:ext>
            </a:extLst>
          </p:cNvPr>
          <p:cNvSpPr/>
          <p:nvPr/>
        </p:nvSpPr>
        <p:spPr>
          <a:xfrm>
            <a:off x="4710806" y="2600814"/>
            <a:ext cx="6934443" cy="3462963"/>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1904106" y="173772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1600" b="1" u="sng">
                <a:solidFill>
                  <a:srgbClr val="1B1464"/>
                </a:solidFill>
                <a:latin typeface="Helvetica" panose="020B0403020202020204" pitchFamily="34" charset="0"/>
              </a:rPr>
              <a:t>15 Years or Younger: 10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B2B Brands Analysis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sp>
        <p:nvSpPr>
          <p:cNvPr id="19" name="TextBox 18">
            <a:extLst>
              <a:ext uri="{FF2B5EF4-FFF2-40B4-BE49-F238E27FC236}">
                <a16:creationId xmlns:a16="http://schemas.microsoft.com/office/drawing/2014/main" id="{4DA6ADF5-9B5D-0E29-4C18-A117E8CF14FE}"/>
              </a:ext>
            </a:extLst>
          </p:cNvPr>
          <p:cNvSpPr txBox="1"/>
          <p:nvPr/>
        </p:nvSpPr>
        <p:spPr>
          <a:xfrm>
            <a:off x="481665" y="6099309"/>
            <a:ext cx="1175337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a:t>
            </a:r>
            <a:r>
              <a:rPr lang="en-US" sz="800">
                <a:solidFill>
                  <a:srgbClr val="1B1464"/>
                </a:solidFill>
                <a:latin typeface="Helvetica" panose="020B0403020202020204" pitchFamily="34" charset="0"/>
              </a:rPr>
              <a:t>10</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brands analyzed. ‘When On TV’ represents the monthly average for brands in months where they spend on national TV as measured through Nielsen AdIntel across the April 2018 – April 2022 (calendar months) time period across the </a:t>
            </a:r>
            <a:r>
              <a:rPr lang="en-US" sz="800">
                <a:solidFill>
                  <a:srgbClr val="1B1464"/>
                </a:solidFill>
                <a:latin typeface="Helvetica" panose="020B0403020202020204" pitchFamily="34" charset="0"/>
              </a:rPr>
              <a:t>10</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brands analyzed. </a:t>
            </a:r>
            <a:r>
              <a:rPr lang="en-US" sz="800">
                <a:solidFill>
                  <a:srgbClr val="1B1464"/>
                </a:solidFill>
                <a:latin typeface="Helvetica" panose="020B0403020202020204" pitchFamily="34" charset="0"/>
              </a:rPr>
              <a:t>‘15 Years and Younger’ represents 10 B2B brands of the 25 total. ‘15 Years and Younger’ Brands: BlueVine, Canva, Clear, Expensify, Fiverr, Kabbage, Kajabi, Twilio, Upwork and Webflow.</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98ACCA2F-B54B-9130-AE80-EF1320D6976E}"/>
              </a:ext>
            </a:extLst>
          </p:cNvPr>
          <p:cNvSpPr/>
          <p:nvPr/>
        </p:nvSpPr>
        <p:spPr>
          <a:xfrm>
            <a:off x="236166" y="2030487"/>
            <a:ext cx="2516762" cy="276999"/>
          </a:xfrm>
          <a:prstGeom prst="rect">
            <a:avLst/>
          </a:prstGeom>
          <a:solidFill>
            <a:schemeClr val="bg1"/>
          </a:solidFill>
          <a:ln>
            <a:solidFill>
              <a:srgbClr val="1B1464"/>
            </a:solidFill>
          </a:ln>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200">
                <a:solidFill>
                  <a:srgbClr val="1F1A62"/>
                </a:solidFill>
                <a:latin typeface="Helvetica" pitchFamily="2" charset="0"/>
              </a:rPr>
              <a:t>Average brand age: 11 years old</a:t>
            </a:r>
          </a:p>
        </p:txBody>
      </p:sp>
      <p:sp>
        <p:nvSpPr>
          <p:cNvPr id="23" name="Rectangle 22">
            <a:extLst>
              <a:ext uri="{FF2B5EF4-FFF2-40B4-BE49-F238E27FC236}">
                <a16:creationId xmlns:a16="http://schemas.microsoft.com/office/drawing/2014/main" id="{3B24F456-9819-2A0E-CA7F-62FAC9818BB7}"/>
              </a:ext>
            </a:extLst>
          </p:cNvPr>
          <p:cNvSpPr/>
          <p:nvPr/>
        </p:nvSpPr>
        <p:spPr>
          <a:xfrm>
            <a:off x="7276991" y="3394210"/>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+16%</a:t>
            </a:r>
          </a:p>
        </p:txBody>
      </p:sp>
      <p:sp>
        <p:nvSpPr>
          <p:cNvPr id="24" name="TextBox 23">
            <a:extLst>
              <a:ext uri="{FF2B5EF4-FFF2-40B4-BE49-F238E27FC236}">
                <a16:creationId xmlns:a16="http://schemas.microsoft.com/office/drawing/2014/main" id="{051DB636-3A55-1A10-CA2E-43D5D10DC5B9}"/>
              </a:ext>
            </a:extLst>
          </p:cNvPr>
          <p:cNvSpPr txBox="1"/>
          <p:nvPr/>
        </p:nvSpPr>
        <p:spPr>
          <a:xfrm>
            <a:off x="7053049" y="4577450"/>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35" name="Rectangle 34">
            <a:extLst>
              <a:ext uri="{FF2B5EF4-FFF2-40B4-BE49-F238E27FC236}">
                <a16:creationId xmlns:a16="http://schemas.microsoft.com/office/drawing/2014/main" id="{4D0E35BA-773F-B39A-1555-41E1B71D1D09}"/>
              </a:ext>
            </a:extLst>
          </p:cNvPr>
          <p:cNvSpPr/>
          <p:nvPr/>
        </p:nvSpPr>
        <p:spPr>
          <a:xfrm>
            <a:off x="7276991" y="3875249"/>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+194K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39" name="Rectangle 38">
            <a:extLst>
              <a:ext uri="{FF2B5EF4-FFF2-40B4-BE49-F238E27FC236}">
                <a16:creationId xmlns:a16="http://schemas.microsoft.com/office/drawing/2014/main" id="{A60BA05C-0A7B-CAD6-6150-2DD487FE66C7}"/>
              </a:ext>
            </a:extLst>
          </p:cNvPr>
          <p:cNvSpPr/>
          <p:nvPr/>
        </p:nvSpPr>
        <p:spPr>
          <a:xfrm>
            <a:off x="10478074" y="2682878"/>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+52%</a:t>
            </a:r>
          </a:p>
        </p:txBody>
      </p:sp>
      <p:sp>
        <p:nvSpPr>
          <p:cNvPr id="40" name="TextBox 39">
            <a:extLst>
              <a:ext uri="{FF2B5EF4-FFF2-40B4-BE49-F238E27FC236}">
                <a16:creationId xmlns:a16="http://schemas.microsoft.com/office/drawing/2014/main" id="{B21331FF-3163-FB14-A94C-9BFDD61E167D}"/>
              </a:ext>
            </a:extLst>
          </p:cNvPr>
          <p:cNvSpPr txBox="1"/>
          <p:nvPr/>
        </p:nvSpPr>
        <p:spPr>
          <a:xfrm>
            <a:off x="10254132" y="3866118"/>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41" name="Rectangle 40">
            <a:extLst>
              <a:ext uri="{FF2B5EF4-FFF2-40B4-BE49-F238E27FC236}">
                <a16:creationId xmlns:a16="http://schemas.microsoft.com/office/drawing/2014/main" id="{D15129F7-77FF-F171-00F3-062A2DE6BE98}"/>
              </a:ext>
            </a:extLst>
          </p:cNvPr>
          <p:cNvSpPr/>
          <p:nvPr/>
        </p:nvSpPr>
        <p:spPr>
          <a:xfrm>
            <a:off x="10478074" y="3163917"/>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+618K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2" name="TextBox 1">
            <a:extLst>
              <a:ext uri="{FF2B5EF4-FFF2-40B4-BE49-F238E27FC236}">
                <a16:creationId xmlns:a16="http://schemas.microsoft.com/office/drawing/2014/main" id="{F85F66B4-0A40-75DE-44E3-154DEB7CF4CE}"/>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Intent</a:t>
            </a:r>
          </a:p>
        </p:txBody>
      </p:sp>
      <p:pic>
        <p:nvPicPr>
          <p:cNvPr id="3" name="Picture 2">
            <a:extLst>
              <a:ext uri="{FF2B5EF4-FFF2-40B4-BE49-F238E27FC236}">
                <a16:creationId xmlns:a16="http://schemas.microsoft.com/office/drawing/2014/main" id="{B276211A-FC42-EA55-EC4E-2D8A70DA1C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E234EEE-68E4-45ED-9A14-3D6FC714AB8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18DE0B8B-1439-1EB0-6AE8-89264A9FADC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0355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976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6" name="Chart 25">
            <a:extLst>
              <a:ext uri="{FF2B5EF4-FFF2-40B4-BE49-F238E27FC236}">
                <a16:creationId xmlns:a16="http://schemas.microsoft.com/office/drawing/2014/main" id="{839AD647-F04D-3CFA-AC50-35D2CB2A4372}"/>
              </a:ext>
            </a:extLst>
          </p:cNvPr>
          <p:cNvGraphicFramePr/>
          <p:nvPr>
            <p:extLst>
              <p:ext uri="{D42A27DB-BD31-4B8C-83A1-F6EECF244321}">
                <p14:modId xmlns:p14="http://schemas.microsoft.com/office/powerpoint/2010/main" val="1505462431"/>
              </p:ext>
            </p:extLst>
          </p:nvPr>
        </p:nvGraphicFramePr>
        <p:xfrm>
          <a:off x="1001949" y="2606255"/>
          <a:ext cx="10165404" cy="319344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a:extLst>
              <a:ext uri="{FF2B5EF4-FFF2-40B4-BE49-F238E27FC236}">
                <a16:creationId xmlns:a16="http://schemas.microsoft.com/office/drawing/2014/main" id="{E8E94057-4DA7-B96F-B8BE-68725D3C4445}"/>
              </a:ext>
            </a:extLst>
          </p:cNvPr>
          <p:cNvSpPr txBox="1"/>
          <p:nvPr/>
        </p:nvSpPr>
        <p:spPr>
          <a:xfrm>
            <a:off x="1439694" y="5735921"/>
            <a:ext cx="2724361"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(monthly average)</a:t>
            </a:r>
          </a:p>
        </p:txBody>
      </p:sp>
      <p:sp>
        <p:nvSpPr>
          <p:cNvPr id="28" name="TextBox 27">
            <a:extLst>
              <a:ext uri="{FF2B5EF4-FFF2-40B4-BE49-F238E27FC236}">
                <a16:creationId xmlns:a16="http://schemas.microsoft.com/office/drawing/2014/main" id="{E7C1A763-B0CD-0319-AE4D-1B5A5E06EE59}"/>
              </a:ext>
            </a:extLst>
          </p:cNvPr>
          <p:cNvSpPr txBox="1"/>
          <p:nvPr/>
        </p:nvSpPr>
        <p:spPr>
          <a:xfrm>
            <a:off x="7872912" y="5735921"/>
            <a:ext cx="2973428"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(TV launch – April 2022)</a:t>
            </a:r>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1902872" y="1743164"/>
            <a:ext cx="838834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1600" b="1" u="sng">
                <a:solidFill>
                  <a:srgbClr val="1B1464"/>
                </a:solidFill>
                <a:latin typeface="Helvetica" panose="020B0403020202020204" pitchFamily="34" charset="0"/>
              </a:rPr>
              <a:t>16 Years or Older: 15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B2B Brands Analysis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i="1">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sp>
        <p:nvSpPr>
          <p:cNvPr id="20" name="TextBox 19">
            <a:extLst>
              <a:ext uri="{FF2B5EF4-FFF2-40B4-BE49-F238E27FC236}">
                <a16:creationId xmlns:a16="http://schemas.microsoft.com/office/drawing/2014/main" id="{2BA773D7-FB3E-9F96-FA54-150654011CDF}"/>
              </a:ext>
            </a:extLst>
          </p:cNvPr>
          <p:cNvSpPr txBox="1"/>
          <p:nvPr/>
        </p:nvSpPr>
        <p:spPr>
          <a:xfrm>
            <a:off x="481664" y="6112670"/>
            <a:ext cx="1171033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a:t>
            </a:r>
            <a:r>
              <a:rPr lang="en-US" sz="800">
                <a:solidFill>
                  <a:srgbClr val="1B1464"/>
                </a:solidFill>
                <a:latin typeface="Helvetica" panose="020B0403020202020204" pitchFamily="34" charset="0"/>
              </a:rPr>
              <a:t>1</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 brands analyzed. ‘When On TV’ represents the monthly average for brands in months where they spend on national TV as measured through Nielsen AdIntel across the April 2018 – April 2022 (calendar months) time period across the </a:t>
            </a:r>
            <a:r>
              <a:rPr lang="en-US" sz="800">
                <a:solidFill>
                  <a:srgbClr val="1B1464"/>
                </a:solidFill>
                <a:latin typeface="Helvetica" panose="020B0403020202020204" pitchFamily="34" charset="0"/>
              </a:rPr>
              <a:t>1</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 brands analyzed. </a:t>
            </a:r>
            <a:r>
              <a:rPr lang="en-US" sz="800">
                <a:solidFill>
                  <a:srgbClr val="1B1464"/>
                </a:solidFill>
                <a:latin typeface="Helvetica" panose="020B0403020202020204" pitchFamily="34" charset="0"/>
              </a:rPr>
              <a:t>‘16 Years and Older’ represents 15 B2B brands of the 25 total. ‘16 Years and Older’ Brands: AAPC, ABM Industries, AON Consulting, Avira, E-Y Parthenon, Leviton Manufacturing, Loopnet, Palo Alto Networks, Patriot Software, Paychex, Peopleready, ServiceNow, Smartsheet, Ten-X Relators and Workhuman.</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 name="Rectangle 21">
            <a:extLst>
              <a:ext uri="{FF2B5EF4-FFF2-40B4-BE49-F238E27FC236}">
                <a16:creationId xmlns:a16="http://schemas.microsoft.com/office/drawing/2014/main" id="{7CCB6402-3705-3BFC-BFA2-CB3BE991FCB6}"/>
              </a:ext>
            </a:extLst>
          </p:cNvPr>
          <p:cNvSpPr/>
          <p:nvPr/>
        </p:nvSpPr>
        <p:spPr>
          <a:xfrm>
            <a:off x="177800" y="242379"/>
            <a:ext cx="118261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Even more </a:t>
            </a:r>
            <a:r>
              <a:rPr lang="en-US" sz="2600" b="1">
                <a:solidFill>
                  <a:srgbClr val="ED3C8D"/>
                </a:solidFill>
                <a:latin typeface="Helvetica" pitchFamily="2" charset="0"/>
              </a:rPr>
              <a:t>established brands</a:t>
            </a:r>
            <a:r>
              <a:rPr lang="en-US" sz="2600" b="1">
                <a:solidFill>
                  <a:srgbClr val="1B1464"/>
                </a:solidFill>
                <a:latin typeface="Helvetica" pitchFamily="2" charset="0"/>
              </a:rPr>
              <a:t> that have existed for decades witnessed </a:t>
            </a:r>
            <a:r>
              <a:rPr lang="en-US" sz="2600" b="1">
                <a:solidFill>
                  <a:srgbClr val="ED3C8D"/>
                </a:solidFill>
                <a:latin typeface="Helvetica" pitchFamily="2" charset="0"/>
              </a:rPr>
              <a:t>double-digit increases</a:t>
            </a:r>
            <a:r>
              <a:rPr lang="en-US" sz="2600" b="1">
                <a:solidFill>
                  <a:srgbClr val="1B1464"/>
                </a:solidFill>
                <a:latin typeface="Helvetica" pitchFamily="2" charset="0"/>
              </a:rPr>
              <a:t> in traffic as their TV campaign launch funneled new sets of potential customers to their company’s website</a:t>
            </a:r>
            <a:endParaRPr kumimoji="0" lang="en-US" sz="2600" b="1" i="0" u="none" kern="1200" cap="none" spc="0" normalizeH="0" baseline="0" noProof="0">
              <a:ln>
                <a:noFill/>
              </a:ln>
              <a:solidFill>
                <a:srgbClr val="1B1464"/>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CF3E522C-D868-E53D-4052-D895B5B124E1}"/>
              </a:ext>
            </a:extLst>
          </p:cNvPr>
          <p:cNvSpPr/>
          <p:nvPr/>
        </p:nvSpPr>
        <p:spPr>
          <a:xfrm>
            <a:off x="7141268" y="3014669"/>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+13%</a:t>
            </a:r>
          </a:p>
        </p:txBody>
      </p:sp>
      <p:sp>
        <p:nvSpPr>
          <p:cNvPr id="35" name="TextBox 34">
            <a:extLst>
              <a:ext uri="{FF2B5EF4-FFF2-40B4-BE49-F238E27FC236}">
                <a16:creationId xmlns:a16="http://schemas.microsoft.com/office/drawing/2014/main" id="{40BFC228-66AA-F900-A2B3-DECDE1A7A227}"/>
              </a:ext>
            </a:extLst>
          </p:cNvPr>
          <p:cNvSpPr txBox="1"/>
          <p:nvPr/>
        </p:nvSpPr>
        <p:spPr>
          <a:xfrm>
            <a:off x="6917326" y="4197909"/>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37" name="Rectangle 36">
            <a:extLst>
              <a:ext uri="{FF2B5EF4-FFF2-40B4-BE49-F238E27FC236}">
                <a16:creationId xmlns:a16="http://schemas.microsoft.com/office/drawing/2014/main" id="{7A8008D9-AD33-9935-8167-EAB604DBA1C0}"/>
              </a:ext>
            </a:extLst>
          </p:cNvPr>
          <p:cNvSpPr/>
          <p:nvPr/>
        </p:nvSpPr>
        <p:spPr>
          <a:xfrm>
            <a:off x="7141268" y="3495708"/>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+82K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38" name="Rectangle 37">
            <a:extLst>
              <a:ext uri="{FF2B5EF4-FFF2-40B4-BE49-F238E27FC236}">
                <a16:creationId xmlns:a16="http://schemas.microsoft.com/office/drawing/2014/main" id="{6315C745-46FA-BA9F-5352-A52F7F0D5F15}"/>
              </a:ext>
            </a:extLst>
          </p:cNvPr>
          <p:cNvSpPr/>
          <p:nvPr/>
        </p:nvSpPr>
        <p:spPr>
          <a:xfrm>
            <a:off x="10431307" y="2901544"/>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+15%</a:t>
            </a:r>
          </a:p>
        </p:txBody>
      </p:sp>
      <p:sp>
        <p:nvSpPr>
          <p:cNvPr id="39" name="TextBox 38">
            <a:extLst>
              <a:ext uri="{FF2B5EF4-FFF2-40B4-BE49-F238E27FC236}">
                <a16:creationId xmlns:a16="http://schemas.microsoft.com/office/drawing/2014/main" id="{570FFD80-B2A3-D363-5537-5525427C5EC9}"/>
              </a:ext>
            </a:extLst>
          </p:cNvPr>
          <p:cNvSpPr txBox="1"/>
          <p:nvPr/>
        </p:nvSpPr>
        <p:spPr>
          <a:xfrm>
            <a:off x="10207365" y="4084784"/>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three months average prior to TV launch</a:t>
            </a:r>
          </a:p>
        </p:txBody>
      </p:sp>
      <p:sp>
        <p:nvSpPr>
          <p:cNvPr id="40" name="Rectangle 39">
            <a:extLst>
              <a:ext uri="{FF2B5EF4-FFF2-40B4-BE49-F238E27FC236}">
                <a16:creationId xmlns:a16="http://schemas.microsoft.com/office/drawing/2014/main" id="{AA29CDDE-9BEF-7A31-F1D8-3D2AE31F9F49}"/>
              </a:ext>
            </a:extLst>
          </p:cNvPr>
          <p:cNvSpPr/>
          <p:nvPr/>
        </p:nvSpPr>
        <p:spPr>
          <a:xfrm>
            <a:off x="10431307" y="3382583"/>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403020202020204" pitchFamily="34" charset="0"/>
              </a:rPr>
              <a:t>+97K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6" name="Rectangle 5">
            <a:extLst>
              <a:ext uri="{FF2B5EF4-FFF2-40B4-BE49-F238E27FC236}">
                <a16:creationId xmlns:a16="http://schemas.microsoft.com/office/drawing/2014/main" id="{50311D5C-C158-D555-F8C2-0024E645D13F}"/>
              </a:ext>
            </a:extLst>
          </p:cNvPr>
          <p:cNvSpPr/>
          <p:nvPr/>
        </p:nvSpPr>
        <p:spPr>
          <a:xfrm>
            <a:off x="4710806" y="2600814"/>
            <a:ext cx="6934443" cy="3508099"/>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a:extLst>
              <a:ext uri="{FF2B5EF4-FFF2-40B4-BE49-F238E27FC236}">
                <a16:creationId xmlns:a16="http://schemas.microsoft.com/office/drawing/2014/main" id="{95163A8F-B0C8-2FB3-C67E-395F0508E9AC}"/>
              </a:ext>
            </a:extLst>
          </p:cNvPr>
          <p:cNvSpPr/>
          <p:nvPr/>
        </p:nvSpPr>
        <p:spPr>
          <a:xfrm>
            <a:off x="236166" y="2030487"/>
            <a:ext cx="2516762" cy="276999"/>
          </a:xfrm>
          <a:prstGeom prst="rect">
            <a:avLst/>
          </a:prstGeom>
          <a:solidFill>
            <a:schemeClr val="bg1"/>
          </a:solidFill>
          <a:ln>
            <a:solidFill>
              <a:srgbClr val="1B1464"/>
            </a:solidFill>
          </a:ln>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200">
                <a:solidFill>
                  <a:srgbClr val="1F1A62"/>
                </a:solidFill>
                <a:latin typeface="Helvetica" pitchFamily="2" charset="0"/>
              </a:rPr>
              <a:t>Average brand age: 40 years old</a:t>
            </a:r>
          </a:p>
        </p:txBody>
      </p:sp>
      <p:sp>
        <p:nvSpPr>
          <p:cNvPr id="2" name="TextBox 1">
            <a:extLst>
              <a:ext uri="{FF2B5EF4-FFF2-40B4-BE49-F238E27FC236}">
                <a16:creationId xmlns:a16="http://schemas.microsoft.com/office/drawing/2014/main" id="{45CBD86B-173F-F43F-52E9-7A733319EC28}"/>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Intent</a:t>
            </a:r>
          </a:p>
        </p:txBody>
      </p:sp>
      <p:pic>
        <p:nvPicPr>
          <p:cNvPr id="4" name="Picture 3">
            <a:extLst>
              <a:ext uri="{FF2B5EF4-FFF2-40B4-BE49-F238E27FC236}">
                <a16:creationId xmlns:a16="http://schemas.microsoft.com/office/drawing/2014/main" id="{3780992A-7468-8B72-F59C-05E4D1C6B2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3AABFA1F-6782-AB5F-CBAD-CEA2CC095C1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E184104-1BF5-5D20-E1DA-460180C57DC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30622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07C7620C-D9CA-4F6D-A132-34850EC1DCB9}"/>
              </a:ext>
            </a:extLst>
          </p:cNvPr>
          <p:cNvSpPr/>
          <p:nvPr/>
        </p:nvSpPr>
        <p:spPr>
          <a:xfrm>
            <a:off x="1448187" y="1761759"/>
            <a:ext cx="9295625" cy="4245355"/>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206468"/>
            <a:ext cx="11665756" cy="31981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Revenues are based on company filings (10-K) via sources such as SEC.gov (EDGAR) and S&amp;P Global Market Intelligence. TV spend based on VAB analysis of Nielsen Ad Intel data (national cable TV, national broadcast TV, Spanish language broadcast TV, Spanish language cable TV, spot TV, syndication TV). For comparison purposes, annual TV spend is representative of the correlating calendar year. Note: Upwork revenues are based on ‘Talent’ &amp; ‘Client’ U.S. revenues.</a:t>
            </a:r>
            <a:endParaRPr kumimoji="0" lang="en-US" sz="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33557"/>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Not only </a:t>
            </a:r>
            <a:r>
              <a:rPr lang="en-US" sz="2600" b="1" dirty="0">
                <a:solidFill>
                  <a:srgbClr val="1B1464"/>
                </a:solidFill>
                <a:latin typeface="Helvetica" panose="020B0604020202020204" pitchFamily="34" charset="0"/>
                <a:cs typeface="Helvetica" panose="020B0604020202020204" pitchFamily="34" charset="0"/>
              </a:rPr>
              <a:t>are the creative and TV strategies, including utilizing audience-based buying to target key stakeholders, </a:t>
            </a: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driving greater engagement but they are also delivering </a:t>
            </a:r>
            <a:r>
              <a:rPr kumimoji="0" lang="en-US" sz="2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substantial revenue growth </a:t>
            </a: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for public companies</a:t>
            </a:r>
            <a:endPar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7" name="TextBox 16">
            <a:extLst>
              <a:ext uri="{FF2B5EF4-FFF2-40B4-BE49-F238E27FC236}">
                <a16:creationId xmlns:a16="http://schemas.microsoft.com/office/drawing/2014/main" id="{6E43D297-816C-4C9C-9F43-AE60883AF7B2}"/>
              </a:ext>
            </a:extLst>
          </p:cNvPr>
          <p:cNvSpPr txBox="1"/>
          <p:nvPr/>
        </p:nvSpPr>
        <p:spPr>
          <a:xfrm>
            <a:off x="2720378" y="2192872"/>
            <a:ext cx="107503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B4914236-E5CA-44FF-ADE6-2167598D219F}"/>
              </a:ext>
            </a:extLst>
          </p:cNvPr>
          <p:cNvSpPr txBox="1"/>
          <p:nvPr/>
        </p:nvSpPr>
        <p:spPr>
          <a:xfrm>
            <a:off x="1463198" y="5014270"/>
            <a:ext cx="23509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TV Launch Year vs Year Prior</a:t>
            </a:r>
            <a:endParaRPr kumimoji="0" lang="en-US" sz="100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3F57EC67-7F72-4BFF-9D0D-0187483C0E49}"/>
              </a:ext>
            </a:extLst>
          </p:cNvPr>
          <p:cNvSpPr txBox="1"/>
          <p:nvPr/>
        </p:nvSpPr>
        <p:spPr>
          <a:xfrm>
            <a:off x="9456593"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+8%</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pic>
        <p:nvPicPr>
          <p:cNvPr id="75" name="Picture 6" descr="Aon Hewitt - Wikipedia">
            <a:extLst>
              <a:ext uri="{FF2B5EF4-FFF2-40B4-BE49-F238E27FC236}">
                <a16:creationId xmlns:a16="http://schemas.microsoft.com/office/drawing/2014/main" id="{0E0C7DC8-EA9F-3446-92BA-6F3C5F08E98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290069" y="2095637"/>
            <a:ext cx="1204809" cy="4568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8" descr="ServiceNow Logo and symbol, meaning, history, PNG">
            <a:extLst>
              <a:ext uri="{FF2B5EF4-FFF2-40B4-BE49-F238E27FC236}">
                <a16:creationId xmlns:a16="http://schemas.microsoft.com/office/drawing/2014/main" id="{EDC7836B-5C28-74FB-C486-F82AD881078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38203" b="35227"/>
          <a:stretch/>
        </p:blipFill>
        <p:spPr bwMode="auto">
          <a:xfrm>
            <a:off x="5683640" y="2204969"/>
            <a:ext cx="1425033" cy="238161"/>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2400A16E-D663-3303-75C5-59AE7A7C57D4}"/>
              </a:ext>
            </a:extLst>
          </p:cNvPr>
          <p:cNvSpPr txBox="1"/>
          <p:nvPr/>
        </p:nvSpPr>
        <p:spPr>
          <a:xfrm>
            <a:off x="1463197" y="2784550"/>
            <a:ext cx="233060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Year Before TV</a:t>
            </a:r>
            <a:endParaRPr kumimoji="0" lang="en-US" sz="100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2" name="TextBox 101">
            <a:extLst>
              <a:ext uri="{FF2B5EF4-FFF2-40B4-BE49-F238E27FC236}">
                <a16:creationId xmlns:a16="http://schemas.microsoft.com/office/drawing/2014/main" id="{DF460430-5D18-45D1-7621-E1B49892C521}"/>
              </a:ext>
            </a:extLst>
          </p:cNvPr>
          <p:cNvSpPr txBox="1"/>
          <p:nvPr/>
        </p:nvSpPr>
        <p:spPr>
          <a:xfrm>
            <a:off x="1463197" y="3963204"/>
            <a:ext cx="233060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Year of TV Launch</a:t>
            </a:r>
            <a:endParaRPr kumimoji="0" lang="en-US" sz="100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EF80F968-705B-5602-AFC3-4009ADEF0CDA}"/>
              </a:ext>
            </a:extLst>
          </p:cNvPr>
          <p:cNvSpPr txBox="1"/>
          <p:nvPr/>
        </p:nvSpPr>
        <p:spPr>
          <a:xfrm>
            <a:off x="1461004" y="3083431"/>
            <a:ext cx="23371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5CBC8508-50D4-1646-A5A4-BCFA61FF5246}"/>
              </a:ext>
            </a:extLst>
          </p:cNvPr>
          <p:cNvSpPr txBox="1"/>
          <p:nvPr/>
        </p:nvSpPr>
        <p:spPr>
          <a:xfrm>
            <a:off x="1461004" y="3444063"/>
            <a:ext cx="233719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Annual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D40E0C02-E755-A79C-0484-488CA6F96083}"/>
              </a:ext>
            </a:extLst>
          </p:cNvPr>
          <p:cNvSpPr txBox="1"/>
          <p:nvPr/>
        </p:nvSpPr>
        <p:spPr>
          <a:xfrm>
            <a:off x="9249657" y="3083431"/>
            <a:ext cx="12428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$5,032,000</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49EB3B87-E974-0E00-BE33-09D254C1E0B5}"/>
              </a:ext>
            </a:extLst>
          </p:cNvPr>
          <p:cNvSpPr txBox="1"/>
          <p:nvPr/>
        </p:nvSpPr>
        <p:spPr>
          <a:xfrm>
            <a:off x="9576314" y="3439404"/>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12" name="Straight Connector 11">
            <a:extLst>
              <a:ext uri="{FF2B5EF4-FFF2-40B4-BE49-F238E27FC236}">
                <a16:creationId xmlns:a16="http://schemas.microsoft.com/office/drawing/2014/main" id="{F5FB9F6A-D0D2-9CCC-361C-58FB37E95273}"/>
              </a:ext>
            </a:extLst>
          </p:cNvPr>
          <p:cNvCxnSpPr>
            <a:cxnSpLocks/>
          </p:cNvCxnSpPr>
          <p:nvPr/>
        </p:nvCxnSpPr>
        <p:spPr>
          <a:xfrm>
            <a:off x="5421768" y="2093584"/>
            <a:ext cx="0" cy="3871465"/>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4FFA9AF-9EFF-2D43-AED8-C61D724865C3}"/>
              </a:ext>
            </a:extLst>
          </p:cNvPr>
          <p:cNvCxnSpPr>
            <a:cxnSpLocks/>
          </p:cNvCxnSpPr>
          <p:nvPr/>
        </p:nvCxnSpPr>
        <p:spPr>
          <a:xfrm>
            <a:off x="7251679" y="2093584"/>
            <a:ext cx="0" cy="386781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B6FDA2-41E8-35D9-AE1D-721F8ACCEA86}"/>
              </a:ext>
            </a:extLst>
          </p:cNvPr>
          <p:cNvCxnSpPr>
            <a:cxnSpLocks/>
          </p:cNvCxnSpPr>
          <p:nvPr/>
        </p:nvCxnSpPr>
        <p:spPr>
          <a:xfrm>
            <a:off x="9006236" y="2093584"/>
            <a:ext cx="0" cy="386781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0B622CD-36A8-493D-15F4-54F929A39698}"/>
              </a:ext>
            </a:extLst>
          </p:cNvPr>
          <p:cNvSpPr txBox="1"/>
          <p:nvPr/>
        </p:nvSpPr>
        <p:spPr>
          <a:xfrm>
            <a:off x="1465396" y="4265102"/>
            <a:ext cx="23371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2" name="TextBox 41">
            <a:extLst>
              <a:ext uri="{FF2B5EF4-FFF2-40B4-BE49-F238E27FC236}">
                <a16:creationId xmlns:a16="http://schemas.microsoft.com/office/drawing/2014/main" id="{B9B82387-E3EB-1015-2981-040164419EC5}"/>
              </a:ext>
            </a:extLst>
          </p:cNvPr>
          <p:cNvSpPr txBox="1"/>
          <p:nvPr/>
        </p:nvSpPr>
        <p:spPr>
          <a:xfrm>
            <a:off x="1465396" y="4616250"/>
            <a:ext cx="233719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Annual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1CDC2ADB-E021-B016-13FC-FA927318D371}"/>
              </a:ext>
            </a:extLst>
          </p:cNvPr>
          <p:cNvSpPr txBox="1"/>
          <p:nvPr/>
        </p:nvSpPr>
        <p:spPr>
          <a:xfrm>
            <a:off x="9248622" y="4268242"/>
            <a:ext cx="12438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$5,459,000</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4" name="TextBox 43">
            <a:extLst>
              <a:ext uri="{FF2B5EF4-FFF2-40B4-BE49-F238E27FC236}">
                <a16:creationId xmlns:a16="http://schemas.microsoft.com/office/drawing/2014/main" id="{010755DD-51DA-C17E-77DA-8BF59F9F93CA}"/>
              </a:ext>
            </a:extLst>
          </p:cNvPr>
          <p:cNvSpPr txBox="1"/>
          <p:nvPr/>
        </p:nvSpPr>
        <p:spPr>
          <a:xfrm>
            <a:off x="9576314" y="4617820"/>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$1,934</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5" name="TextBox 44">
            <a:extLst>
              <a:ext uri="{FF2B5EF4-FFF2-40B4-BE49-F238E27FC236}">
                <a16:creationId xmlns:a16="http://schemas.microsoft.com/office/drawing/2014/main" id="{074546E4-8EC9-A9EC-39FB-E9A3112440DF}"/>
              </a:ext>
            </a:extLst>
          </p:cNvPr>
          <p:cNvSpPr txBox="1"/>
          <p:nvPr/>
        </p:nvSpPr>
        <p:spPr>
          <a:xfrm>
            <a:off x="1464146" y="5356286"/>
            <a:ext cx="23371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U.S. Revenue Lift %</a:t>
            </a:r>
            <a:endParaRPr kumimoji="0" lang="en-US" sz="12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cxnSp>
        <p:nvCxnSpPr>
          <p:cNvPr id="49" name="Straight Connector 48">
            <a:extLst>
              <a:ext uri="{FF2B5EF4-FFF2-40B4-BE49-F238E27FC236}">
                <a16:creationId xmlns:a16="http://schemas.microsoft.com/office/drawing/2014/main" id="{0690AE22-BAA4-C73A-3D62-F18C37B45319}"/>
              </a:ext>
            </a:extLst>
          </p:cNvPr>
          <p:cNvCxnSpPr>
            <a:cxnSpLocks/>
          </p:cNvCxnSpPr>
          <p:nvPr/>
        </p:nvCxnSpPr>
        <p:spPr>
          <a:xfrm>
            <a:off x="3798198" y="2093584"/>
            <a:ext cx="0" cy="3871465"/>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C32AFBB5-BA5A-316A-41E3-A6D0A56FE505}"/>
              </a:ext>
            </a:extLst>
          </p:cNvPr>
          <p:cNvSpPr/>
          <p:nvPr/>
        </p:nvSpPr>
        <p:spPr>
          <a:xfrm>
            <a:off x="9476950"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2020</a:t>
            </a:r>
          </a:p>
        </p:txBody>
      </p:sp>
      <p:sp>
        <p:nvSpPr>
          <p:cNvPr id="57" name="Rectangle: Rounded Corners 56">
            <a:extLst>
              <a:ext uri="{FF2B5EF4-FFF2-40B4-BE49-F238E27FC236}">
                <a16:creationId xmlns:a16="http://schemas.microsoft.com/office/drawing/2014/main" id="{AD613D76-E709-E4A0-F946-F889153BB72B}"/>
              </a:ext>
            </a:extLst>
          </p:cNvPr>
          <p:cNvSpPr/>
          <p:nvPr/>
        </p:nvSpPr>
        <p:spPr>
          <a:xfrm>
            <a:off x="9469417" y="3931645"/>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2021</a:t>
            </a:r>
          </a:p>
        </p:txBody>
      </p:sp>
      <p:sp>
        <p:nvSpPr>
          <p:cNvPr id="79" name="TextBox 78">
            <a:extLst>
              <a:ext uri="{FF2B5EF4-FFF2-40B4-BE49-F238E27FC236}">
                <a16:creationId xmlns:a16="http://schemas.microsoft.com/office/drawing/2014/main" id="{36D56392-8CE1-C40D-318C-63A440AB5312}"/>
              </a:ext>
            </a:extLst>
          </p:cNvPr>
          <p:cNvSpPr txBox="1"/>
          <p:nvPr/>
        </p:nvSpPr>
        <p:spPr>
          <a:xfrm>
            <a:off x="5902056"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+32%</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83" name="TextBox 82">
            <a:extLst>
              <a:ext uri="{FF2B5EF4-FFF2-40B4-BE49-F238E27FC236}">
                <a16:creationId xmlns:a16="http://schemas.microsoft.com/office/drawing/2014/main" id="{4850155B-EA37-599A-8591-10F2D5C90B6B}"/>
              </a:ext>
            </a:extLst>
          </p:cNvPr>
          <p:cNvSpPr txBox="1"/>
          <p:nvPr/>
        </p:nvSpPr>
        <p:spPr>
          <a:xfrm>
            <a:off x="5733148" y="3083431"/>
            <a:ext cx="12048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$1,725,300</a:t>
            </a:r>
          </a:p>
        </p:txBody>
      </p:sp>
      <p:sp>
        <p:nvSpPr>
          <p:cNvPr id="84" name="TextBox 83">
            <a:extLst>
              <a:ext uri="{FF2B5EF4-FFF2-40B4-BE49-F238E27FC236}">
                <a16:creationId xmlns:a16="http://schemas.microsoft.com/office/drawing/2014/main" id="{BF7EF7E2-98BF-0892-8D47-1DC992E74596}"/>
              </a:ext>
            </a:extLst>
          </p:cNvPr>
          <p:cNvSpPr txBox="1"/>
          <p:nvPr/>
        </p:nvSpPr>
        <p:spPr>
          <a:xfrm>
            <a:off x="6021777" y="343300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5" name="TextBox 84">
            <a:extLst>
              <a:ext uri="{FF2B5EF4-FFF2-40B4-BE49-F238E27FC236}">
                <a16:creationId xmlns:a16="http://schemas.microsoft.com/office/drawing/2014/main" id="{499D9391-48CB-1BB8-2255-03588ACABF37}"/>
              </a:ext>
            </a:extLst>
          </p:cNvPr>
          <p:cNvSpPr txBox="1"/>
          <p:nvPr/>
        </p:nvSpPr>
        <p:spPr>
          <a:xfrm>
            <a:off x="5732145" y="4261847"/>
            <a:ext cx="12058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$2,276,000</a:t>
            </a:r>
          </a:p>
        </p:txBody>
      </p:sp>
      <p:sp>
        <p:nvSpPr>
          <p:cNvPr id="86" name="TextBox 85">
            <a:extLst>
              <a:ext uri="{FF2B5EF4-FFF2-40B4-BE49-F238E27FC236}">
                <a16:creationId xmlns:a16="http://schemas.microsoft.com/office/drawing/2014/main" id="{86C376E0-D8B9-88A2-317D-F7091FEDE198}"/>
              </a:ext>
            </a:extLst>
          </p:cNvPr>
          <p:cNvSpPr txBox="1"/>
          <p:nvPr/>
        </p:nvSpPr>
        <p:spPr>
          <a:xfrm>
            <a:off x="6021777" y="4611425"/>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$18,913</a:t>
            </a:r>
          </a:p>
        </p:txBody>
      </p:sp>
      <p:sp>
        <p:nvSpPr>
          <p:cNvPr id="87" name="Rectangle: Rounded Corners 86">
            <a:extLst>
              <a:ext uri="{FF2B5EF4-FFF2-40B4-BE49-F238E27FC236}">
                <a16:creationId xmlns:a16="http://schemas.microsoft.com/office/drawing/2014/main" id="{1C618BB9-CE53-3ECA-9551-96D1B1BF1BAE}"/>
              </a:ext>
            </a:extLst>
          </p:cNvPr>
          <p:cNvSpPr/>
          <p:nvPr/>
        </p:nvSpPr>
        <p:spPr>
          <a:xfrm>
            <a:off x="5960370"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2019</a:t>
            </a:r>
          </a:p>
        </p:txBody>
      </p:sp>
      <p:sp>
        <p:nvSpPr>
          <p:cNvPr id="88" name="Rectangle: Rounded Corners 87">
            <a:extLst>
              <a:ext uri="{FF2B5EF4-FFF2-40B4-BE49-F238E27FC236}">
                <a16:creationId xmlns:a16="http://schemas.microsoft.com/office/drawing/2014/main" id="{A0A477A3-85A9-92F5-D4F5-84764D9ECAB1}"/>
              </a:ext>
            </a:extLst>
          </p:cNvPr>
          <p:cNvSpPr/>
          <p:nvPr/>
        </p:nvSpPr>
        <p:spPr>
          <a:xfrm>
            <a:off x="5952837" y="39252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2020</a:t>
            </a:r>
          </a:p>
        </p:txBody>
      </p:sp>
      <p:sp>
        <p:nvSpPr>
          <p:cNvPr id="90" name="TextBox 89">
            <a:extLst>
              <a:ext uri="{FF2B5EF4-FFF2-40B4-BE49-F238E27FC236}">
                <a16:creationId xmlns:a16="http://schemas.microsoft.com/office/drawing/2014/main" id="{133E73E4-26DE-7FBF-0F2B-50A0FEE253B4}"/>
              </a:ext>
            </a:extLst>
          </p:cNvPr>
          <p:cNvSpPr txBox="1"/>
          <p:nvPr/>
        </p:nvSpPr>
        <p:spPr>
          <a:xfrm>
            <a:off x="7666739"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+30%</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D1D816A1-F0BC-6984-89AF-1D4B382DF1B8}"/>
              </a:ext>
            </a:extLst>
          </p:cNvPr>
          <p:cNvSpPr txBox="1"/>
          <p:nvPr/>
        </p:nvSpPr>
        <p:spPr>
          <a:xfrm>
            <a:off x="7497831" y="3083431"/>
            <a:ext cx="12048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$105,900</a:t>
            </a:r>
          </a:p>
        </p:txBody>
      </p:sp>
      <p:sp>
        <p:nvSpPr>
          <p:cNvPr id="92" name="TextBox 91">
            <a:extLst>
              <a:ext uri="{FF2B5EF4-FFF2-40B4-BE49-F238E27FC236}">
                <a16:creationId xmlns:a16="http://schemas.microsoft.com/office/drawing/2014/main" id="{1C7C3417-0DEB-FF63-DCE5-4A3B014C263D}"/>
              </a:ext>
            </a:extLst>
          </p:cNvPr>
          <p:cNvSpPr txBox="1"/>
          <p:nvPr/>
        </p:nvSpPr>
        <p:spPr>
          <a:xfrm>
            <a:off x="7786460" y="343300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p>
        </p:txBody>
      </p:sp>
      <p:sp>
        <p:nvSpPr>
          <p:cNvPr id="93" name="TextBox 92">
            <a:extLst>
              <a:ext uri="{FF2B5EF4-FFF2-40B4-BE49-F238E27FC236}">
                <a16:creationId xmlns:a16="http://schemas.microsoft.com/office/drawing/2014/main" id="{09CAEA4D-E8FC-2668-4429-23D8062EA893}"/>
              </a:ext>
            </a:extLst>
          </p:cNvPr>
          <p:cNvSpPr txBox="1"/>
          <p:nvPr/>
        </p:nvSpPr>
        <p:spPr>
          <a:xfrm>
            <a:off x="7496828" y="4261847"/>
            <a:ext cx="12058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$137,400</a:t>
            </a:r>
          </a:p>
        </p:txBody>
      </p:sp>
      <p:sp>
        <p:nvSpPr>
          <p:cNvPr id="94" name="TextBox 93">
            <a:extLst>
              <a:ext uri="{FF2B5EF4-FFF2-40B4-BE49-F238E27FC236}">
                <a16:creationId xmlns:a16="http://schemas.microsoft.com/office/drawing/2014/main" id="{67D97D61-4050-E1C1-5E80-DA11DEC4DFB0}"/>
              </a:ext>
            </a:extLst>
          </p:cNvPr>
          <p:cNvSpPr txBox="1"/>
          <p:nvPr/>
        </p:nvSpPr>
        <p:spPr>
          <a:xfrm>
            <a:off x="7786460" y="4611425"/>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$1,746</a:t>
            </a:r>
          </a:p>
        </p:txBody>
      </p:sp>
      <p:sp>
        <p:nvSpPr>
          <p:cNvPr id="95" name="Rectangle: Rounded Corners 94">
            <a:extLst>
              <a:ext uri="{FF2B5EF4-FFF2-40B4-BE49-F238E27FC236}">
                <a16:creationId xmlns:a16="http://schemas.microsoft.com/office/drawing/2014/main" id="{EA6A16D6-1625-6322-E052-DE2482740690}"/>
              </a:ext>
            </a:extLst>
          </p:cNvPr>
          <p:cNvSpPr/>
          <p:nvPr/>
        </p:nvSpPr>
        <p:spPr>
          <a:xfrm>
            <a:off x="7686953"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2018</a:t>
            </a:r>
          </a:p>
        </p:txBody>
      </p:sp>
      <p:sp>
        <p:nvSpPr>
          <p:cNvPr id="96" name="Rectangle: Rounded Corners 95">
            <a:extLst>
              <a:ext uri="{FF2B5EF4-FFF2-40B4-BE49-F238E27FC236}">
                <a16:creationId xmlns:a16="http://schemas.microsoft.com/office/drawing/2014/main" id="{AF06354A-E721-8920-F95B-6998F5CBFE04}"/>
              </a:ext>
            </a:extLst>
          </p:cNvPr>
          <p:cNvSpPr/>
          <p:nvPr/>
        </p:nvSpPr>
        <p:spPr>
          <a:xfrm>
            <a:off x="7679420" y="39252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2019</a:t>
            </a:r>
          </a:p>
        </p:txBody>
      </p:sp>
      <p:sp>
        <p:nvSpPr>
          <p:cNvPr id="101" name="TextBox 100">
            <a:extLst>
              <a:ext uri="{FF2B5EF4-FFF2-40B4-BE49-F238E27FC236}">
                <a16:creationId xmlns:a16="http://schemas.microsoft.com/office/drawing/2014/main" id="{EAA39A4B-A3DE-A461-66F5-D37BEF90A189}"/>
              </a:ext>
            </a:extLst>
          </p:cNvPr>
          <p:cNvSpPr txBox="1"/>
          <p:nvPr/>
        </p:nvSpPr>
        <p:spPr>
          <a:xfrm>
            <a:off x="4142017" y="5294730"/>
            <a:ext cx="10359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+59%</a:t>
            </a:r>
            <a:endPar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103" name="TextBox 102">
            <a:extLst>
              <a:ext uri="{FF2B5EF4-FFF2-40B4-BE49-F238E27FC236}">
                <a16:creationId xmlns:a16="http://schemas.microsoft.com/office/drawing/2014/main" id="{FE0B51E7-788E-3AF0-159A-CF977706AD31}"/>
              </a:ext>
            </a:extLst>
          </p:cNvPr>
          <p:cNvSpPr txBox="1"/>
          <p:nvPr/>
        </p:nvSpPr>
        <p:spPr>
          <a:xfrm>
            <a:off x="3973109" y="3083431"/>
            <a:ext cx="12048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$808,900</a:t>
            </a:r>
          </a:p>
        </p:txBody>
      </p:sp>
      <p:sp>
        <p:nvSpPr>
          <p:cNvPr id="104" name="TextBox 103">
            <a:extLst>
              <a:ext uri="{FF2B5EF4-FFF2-40B4-BE49-F238E27FC236}">
                <a16:creationId xmlns:a16="http://schemas.microsoft.com/office/drawing/2014/main" id="{FB28EB8E-429A-CECC-8D41-9CBE63D64257}"/>
              </a:ext>
            </a:extLst>
          </p:cNvPr>
          <p:cNvSpPr txBox="1"/>
          <p:nvPr/>
        </p:nvSpPr>
        <p:spPr>
          <a:xfrm>
            <a:off x="4261738" y="343300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a:t>
            </a:r>
          </a:p>
        </p:txBody>
      </p:sp>
      <p:sp>
        <p:nvSpPr>
          <p:cNvPr id="105" name="TextBox 104">
            <a:extLst>
              <a:ext uri="{FF2B5EF4-FFF2-40B4-BE49-F238E27FC236}">
                <a16:creationId xmlns:a16="http://schemas.microsoft.com/office/drawing/2014/main" id="{62629B6D-B5EA-C482-518D-1343A406E91A}"/>
              </a:ext>
            </a:extLst>
          </p:cNvPr>
          <p:cNvSpPr txBox="1"/>
          <p:nvPr/>
        </p:nvSpPr>
        <p:spPr>
          <a:xfrm>
            <a:off x="3972106" y="4261847"/>
            <a:ext cx="12058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$1,282,200</a:t>
            </a:r>
          </a:p>
        </p:txBody>
      </p:sp>
      <p:sp>
        <p:nvSpPr>
          <p:cNvPr id="106" name="TextBox 105">
            <a:extLst>
              <a:ext uri="{FF2B5EF4-FFF2-40B4-BE49-F238E27FC236}">
                <a16:creationId xmlns:a16="http://schemas.microsoft.com/office/drawing/2014/main" id="{03A1A349-C762-C628-FD06-09268EC60F9B}"/>
              </a:ext>
            </a:extLst>
          </p:cNvPr>
          <p:cNvSpPr txBox="1"/>
          <p:nvPr/>
        </p:nvSpPr>
        <p:spPr>
          <a:xfrm>
            <a:off x="4261738" y="4611425"/>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$937</a:t>
            </a:r>
          </a:p>
        </p:txBody>
      </p:sp>
      <p:sp>
        <p:nvSpPr>
          <p:cNvPr id="107" name="Rectangle: Rounded Corners 106">
            <a:extLst>
              <a:ext uri="{FF2B5EF4-FFF2-40B4-BE49-F238E27FC236}">
                <a16:creationId xmlns:a16="http://schemas.microsoft.com/office/drawing/2014/main" id="{C75A41D1-6A51-7EF6-6D64-89CAA3DA8D08}"/>
              </a:ext>
            </a:extLst>
          </p:cNvPr>
          <p:cNvSpPr/>
          <p:nvPr/>
        </p:nvSpPr>
        <p:spPr>
          <a:xfrm>
            <a:off x="4190806" y="27845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2019</a:t>
            </a:r>
          </a:p>
        </p:txBody>
      </p:sp>
      <p:sp>
        <p:nvSpPr>
          <p:cNvPr id="108" name="Rectangle: Rounded Corners 107">
            <a:extLst>
              <a:ext uri="{FF2B5EF4-FFF2-40B4-BE49-F238E27FC236}">
                <a16:creationId xmlns:a16="http://schemas.microsoft.com/office/drawing/2014/main" id="{86695B18-4793-4C59-5D66-2674BFFD9902}"/>
              </a:ext>
            </a:extLst>
          </p:cNvPr>
          <p:cNvSpPr/>
          <p:nvPr/>
        </p:nvSpPr>
        <p:spPr>
          <a:xfrm>
            <a:off x="4183273" y="3925250"/>
            <a:ext cx="847019" cy="30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2020</a:t>
            </a:r>
          </a:p>
        </p:txBody>
      </p:sp>
      <p:pic>
        <p:nvPicPr>
          <p:cNvPr id="54" name="Picture 6">
            <a:extLst>
              <a:ext uri="{FF2B5EF4-FFF2-40B4-BE49-F238E27FC236}">
                <a16:creationId xmlns:a16="http://schemas.microsoft.com/office/drawing/2014/main" id="{A41EED79-2E15-1686-D03D-8F595CA0212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989646" y="2143107"/>
            <a:ext cx="1251682" cy="3755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Upwork | The World's Work Marketplace">
            <a:extLst>
              <a:ext uri="{FF2B5EF4-FFF2-40B4-BE49-F238E27FC236}">
                <a16:creationId xmlns:a16="http://schemas.microsoft.com/office/drawing/2014/main" id="{BC30C67C-48B2-3670-3A79-C02401DE0A19}"/>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462512" y="2142284"/>
            <a:ext cx="1361009" cy="36701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CBF049F9-FCE1-2AA7-08C8-8C7F5FD93886}"/>
              </a:ext>
            </a:extLst>
          </p:cNvPr>
          <p:cNvCxnSpPr>
            <a:cxnSpLocks/>
          </p:cNvCxnSpPr>
          <p:nvPr/>
        </p:nvCxnSpPr>
        <p:spPr>
          <a:xfrm>
            <a:off x="3848033" y="3861750"/>
            <a:ext cx="6775033" cy="0"/>
          </a:xfrm>
          <a:prstGeom prst="line">
            <a:avLst/>
          </a:prstGeom>
          <a:ln>
            <a:solidFill>
              <a:srgbClr val="00C0F3"/>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6D91236-380A-AA76-EF17-4866F99FC274}"/>
              </a:ext>
            </a:extLst>
          </p:cNvPr>
          <p:cNvCxnSpPr>
            <a:cxnSpLocks/>
          </p:cNvCxnSpPr>
          <p:nvPr/>
        </p:nvCxnSpPr>
        <p:spPr>
          <a:xfrm>
            <a:off x="3848033" y="5014270"/>
            <a:ext cx="6775033" cy="0"/>
          </a:xfrm>
          <a:prstGeom prst="line">
            <a:avLst/>
          </a:prstGeom>
          <a:ln>
            <a:solidFill>
              <a:srgbClr val="00C0F3"/>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98F87D7-8E78-3133-508E-CFF0A2E9F215}"/>
              </a:ext>
            </a:extLst>
          </p:cNvPr>
          <p:cNvCxnSpPr>
            <a:cxnSpLocks/>
          </p:cNvCxnSpPr>
          <p:nvPr/>
        </p:nvCxnSpPr>
        <p:spPr>
          <a:xfrm>
            <a:off x="3848033" y="2760100"/>
            <a:ext cx="6775033" cy="0"/>
          </a:xfrm>
          <a:prstGeom prst="line">
            <a:avLst/>
          </a:prstGeom>
          <a:ln>
            <a:solidFill>
              <a:srgbClr val="00C0F3"/>
            </a:solidFill>
            <a:prstDash val="lg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2C57636-956D-C8CC-C481-59533E89FE62}"/>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Sales</a:t>
            </a:r>
          </a:p>
        </p:txBody>
      </p:sp>
      <p:pic>
        <p:nvPicPr>
          <p:cNvPr id="7" name="Picture 6">
            <a:extLst>
              <a:ext uri="{FF2B5EF4-FFF2-40B4-BE49-F238E27FC236}">
                <a16:creationId xmlns:a16="http://schemas.microsoft.com/office/drawing/2014/main" id="{74AB55D9-E0C1-4DFE-CEEE-1AA4D37ADF0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E1A2CDA5-92CB-C52F-A845-62DB492452B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0962106-6CCB-CBA5-5014-1E20B03EE98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54193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14300" y="266477"/>
            <a:ext cx="1208367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Capitalizing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on their </a:t>
            </a:r>
            <a:r>
              <a:rPr lang="en-US" sz="2600" b="1">
                <a:solidFill>
                  <a:srgbClr val="1B1464"/>
                </a:solidFill>
                <a:latin typeface="Helvetica" pitchFamily="2" charset="0"/>
              </a:rPr>
              <a:t>established legitimacy and increased customer base,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several private B2B companies have also raised 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sizeable amount </a:t>
            </a:r>
            <a:b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of investor funding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after they launched their initial TV campaign</a:t>
            </a:r>
          </a:p>
        </p:txBody>
      </p:sp>
      <p:sp>
        <p:nvSpPr>
          <p:cNvPr id="9" name="Rectangle 8">
            <a:extLst>
              <a:ext uri="{FF2B5EF4-FFF2-40B4-BE49-F238E27FC236}">
                <a16:creationId xmlns:a16="http://schemas.microsoft.com/office/drawing/2014/main" id="{BE5A33CA-CA6C-60EC-2A6B-F0EE61BCBF72}"/>
              </a:ext>
            </a:extLst>
          </p:cNvPr>
          <p:cNvSpPr/>
          <p:nvPr/>
        </p:nvSpPr>
        <p:spPr>
          <a:xfrm>
            <a:off x="771608" y="2291339"/>
            <a:ext cx="10658392" cy="3326759"/>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E0EE35E-5C39-C988-D69E-D8D3CC21289D}"/>
              </a:ext>
            </a:extLst>
          </p:cNvPr>
          <p:cNvSpPr/>
          <p:nvPr/>
        </p:nvSpPr>
        <p:spPr>
          <a:xfrm>
            <a:off x="7334492" y="2287604"/>
            <a:ext cx="1628344" cy="332676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2851ECC-3462-2000-3E64-ADD5BDDC7205}"/>
              </a:ext>
            </a:extLst>
          </p:cNvPr>
          <p:cNvSpPr txBox="1"/>
          <p:nvPr/>
        </p:nvSpPr>
        <p:spPr>
          <a:xfrm>
            <a:off x="7296110" y="2329376"/>
            <a:ext cx="17077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Funding %</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(TV Start – May ‘22)</a:t>
            </a:r>
            <a:endPar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B21D1145-0930-DC18-8A35-A44E0A6AB178}"/>
              </a:ext>
            </a:extLst>
          </p:cNvPr>
          <p:cNvSpPr txBox="1"/>
          <p:nvPr/>
        </p:nvSpPr>
        <p:spPr>
          <a:xfrm>
            <a:off x="1240308" y="2329376"/>
            <a:ext cx="10750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E227B051-DFB6-9E0A-6716-6B6C05C27483}"/>
              </a:ext>
            </a:extLst>
          </p:cNvPr>
          <p:cNvSpPr txBox="1"/>
          <p:nvPr/>
        </p:nvSpPr>
        <p:spPr>
          <a:xfrm>
            <a:off x="5365585" y="2329376"/>
            <a:ext cx="196890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Total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p>
        </p:txBody>
      </p:sp>
      <p:cxnSp>
        <p:nvCxnSpPr>
          <p:cNvPr id="19" name="Straight Connector 18">
            <a:extLst>
              <a:ext uri="{FF2B5EF4-FFF2-40B4-BE49-F238E27FC236}">
                <a16:creationId xmlns:a16="http://schemas.microsoft.com/office/drawing/2014/main" id="{79918CA4-44FB-1747-EC78-D2E501265739}"/>
              </a:ext>
            </a:extLst>
          </p:cNvPr>
          <p:cNvCxnSpPr>
            <a:cxnSpLocks/>
          </p:cNvCxnSpPr>
          <p:nvPr/>
        </p:nvCxnSpPr>
        <p:spPr>
          <a:xfrm>
            <a:off x="987542" y="3104469"/>
            <a:ext cx="10243636"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599F622-202F-5D81-538F-2CEB72D3CAEB}"/>
              </a:ext>
            </a:extLst>
          </p:cNvPr>
          <p:cNvSpPr txBox="1"/>
          <p:nvPr/>
        </p:nvSpPr>
        <p:spPr>
          <a:xfrm>
            <a:off x="5552690" y="2730558"/>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$572.6 MM</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66B768A9-3FBB-BCE3-BEC2-A98C02CC92B4}"/>
              </a:ext>
            </a:extLst>
          </p:cNvPr>
          <p:cNvSpPr txBox="1"/>
          <p:nvPr/>
        </p:nvSpPr>
        <p:spPr>
          <a:xfrm>
            <a:off x="7434912" y="2730558"/>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47%</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854FFBA8-4339-920E-1F3E-48A14B607A50}"/>
              </a:ext>
            </a:extLst>
          </p:cNvPr>
          <p:cNvSpPr txBox="1"/>
          <p:nvPr/>
        </p:nvSpPr>
        <p:spPr>
          <a:xfrm>
            <a:off x="2594720" y="2330945"/>
            <a:ext cx="1495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Year Founded</a:t>
            </a:r>
            <a:endParaRPr kumimoji="0" lang="en-US" sz="105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F2AC5446-F79E-3185-93A1-1F018C4B88AF}"/>
              </a:ext>
            </a:extLst>
          </p:cNvPr>
          <p:cNvSpPr txBox="1"/>
          <p:nvPr/>
        </p:nvSpPr>
        <p:spPr>
          <a:xfrm>
            <a:off x="2884627" y="2730558"/>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2012</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D321DF60-0251-F6BB-FD3B-A689975AB25E}"/>
              </a:ext>
            </a:extLst>
          </p:cNvPr>
          <p:cNvSpPr txBox="1"/>
          <p:nvPr/>
        </p:nvSpPr>
        <p:spPr>
          <a:xfrm>
            <a:off x="5554261" y="3157875"/>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$135.0 MM</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7" name="TextBox 26">
            <a:extLst>
              <a:ext uri="{FF2B5EF4-FFF2-40B4-BE49-F238E27FC236}">
                <a16:creationId xmlns:a16="http://schemas.microsoft.com/office/drawing/2014/main" id="{1F6699AD-9220-FA7F-3602-7B81F3502383}"/>
              </a:ext>
            </a:extLst>
          </p:cNvPr>
          <p:cNvSpPr txBox="1"/>
          <p:nvPr/>
        </p:nvSpPr>
        <p:spPr>
          <a:xfrm>
            <a:off x="7436483" y="3157875"/>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74%</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8" name="TextBox 27">
            <a:extLst>
              <a:ext uri="{FF2B5EF4-FFF2-40B4-BE49-F238E27FC236}">
                <a16:creationId xmlns:a16="http://schemas.microsoft.com/office/drawing/2014/main" id="{0E22C6D1-11B1-66C4-2A3C-983C73E74BF1}"/>
              </a:ext>
            </a:extLst>
          </p:cNvPr>
          <p:cNvSpPr txBox="1"/>
          <p:nvPr/>
        </p:nvSpPr>
        <p:spPr>
          <a:xfrm>
            <a:off x="2886198" y="3157875"/>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7747F1F7-3039-A0F5-5847-E6418AAECAF0}"/>
              </a:ext>
            </a:extLst>
          </p:cNvPr>
          <p:cNvSpPr txBox="1"/>
          <p:nvPr/>
        </p:nvSpPr>
        <p:spPr>
          <a:xfrm>
            <a:off x="5555831" y="3587969"/>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$138.2 MM</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4F2F9913-E9F9-FAF8-121B-00FF3CD9B576}"/>
              </a:ext>
            </a:extLst>
          </p:cNvPr>
          <p:cNvSpPr txBox="1"/>
          <p:nvPr/>
        </p:nvSpPr>
        <p:spPr>
          <a:xfrm>
            <a:off x="7438053" y="3587969"/>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72%</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11B663F6-1337-FFBA-A6D2-9B567403D575}"/>
              </a:ext>
            </a:extLst>
          </p:cNvPr>
          <p:cNvSpPr txBox="1"/>
          <p:nvPr/>
        </p:nvSpPr>
        <p:spPr>
          <a:xfrm>
            <a:off x="2884629" y="3587969"/>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2008</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7EA37D9D-9E94-5E6C-C8AB-3EA7D210A3DE}"/>
              </a:ext>
            </a:extLst>
          </p:cNvPr>
          <p:cNvSpPr txBox="1"/>
          <p:nvPr/>
        </p:nvSpPr>
        <p:spPr>
          <a:xfrm>
            <a:off x="5555832" y="3996821"/>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$2.5 B</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F3622418-F5F5-8993-B077-FAEB301F4BD1}"/>
              </a:ext>
            </a:extLst>
          </p:cNvPr>
          <p:cNvSpPr txBox="1"/>
          <p:nvPr/>
        </p:nvSpPr>
        <p:spPr>
          <a:xfrm>
            <a:off x="7438054" y="3996821"/>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36%</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852666AB-377C-5306-4A53-7F506990461E}"/>
              </a:ext>
            </a:extLst>
          </p:cNvPr>
          <p:cNvSpPr txBox="1"/>
          <p:nvPr/>
        </p:nvSpPr>
        <p:spPr>
          <a:xfrm>
            <a:off x="2884629" y="3996821"/>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2008</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FC071336-47CE-B752-5323-D20093B344FE}"/>
              </a:ext>
            </a:extLst>
          </p:cNvPr>
          <p:cNvSpPr txBox="1"/>
          <p:nvPr/>
        </p:nvSpPr>
        <p:spPr>
          <a:xfrm>
            <a:off x="5555831" y="4387096"/>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$550.0 MM</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34A319AC-9573-5C7F-EF46-5EEAC225E3FC}"/>
              </a:ext>
            </a:extLst>
          </p:cNvPr>
          <p:cNvSpPr txBox="1"/>
          <p:nvPr/>
        </p:nvSpPr>
        <p:spPr>
          <a:xfrm>
            <a:off x="7438053" y="4387096"/>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740F6290-6F56-FED5-1CBA-36A80875E5BB}"/>
              </a:ext>
            </a:extLst>
          </p:cNvPr>
          <p:cNvSpPr txBox="1"/>
          <p:nvPr/>
        </p:nvSpPr>
        <p:spPr>
          <a:xfrm>
            <a:off x="2884629" y="4387096"/>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46095542-1554-2A58-E763-22068CD9828B}"/>
              </a:ext>
            </a:extLst>
          </p:cNvPr>
          <p:cNvSpPr txBox="1"/>
          <p:nvPr/>
        </p:nvSpPr>
        <p:spPr>
          <a:xfrm>
            <a:off x="5557401" y="4824450"/>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$614.4 MM</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9" name="TextBox 38">
            <a:extLst>
              <a:ext uri="{FF2B5EF4-FFF2-40B4-BE49-F238E27FC236}">
                <a16:creationId xmlns:a16="http://schemas.microsoft.com/office/drawing/2014/main" id="{8B41CDAB-1283-6D2D-21B0-35461A2D51F5}"/>
              </a:ext>
            </a:extLst>
          </p:cNvPr>
          <p:cNvSpPr txBox="1"/>
          <p:nvPr/>
        </p:nvSpPr>
        <p:spPr>
          <a:xfrm>
            <a:off x="7439623" y="4824450"/>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62%</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4E65A545-0FA9-7FF7-0E33-4B2FE961A31F}"/>
              </a:ext>
            </a:extLst>
          </p:cNvPr>
          <p:cNvSpPr txBox="1"/>
          <p:nvPr/>
        </p:nvSpPr>
        <p:spPr>
          <a:xfrm>
            <a:off x="2884629" y="4824450"/>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2008</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1" name="TextBox 40">
            <a:extLst>
              <a:ext uri="{FF2B5EF4-FFF2-40B4-BE49-F238E27FC236}">
                <a16:creationId xmlns:a16="http://schemas.microsoft.com/office/drawing/2014/main" id="{91B1BBB9-3B9C-9619-F501-D708A34BB224}"/>
              </a:ext>
            </a:extLst>
          </p:cNvPr>
          <p:cNvSpPr txBox="1"/>
          <p:nvPr/>
        </p:nvSpPr>
        <p:spPr>
          <a:xfrm>
            <a:off x="5557402" y="5253583"/>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$334.9 MM</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2" name="TextBox 41">
            <a:extLst>
              <a:ext uri="{FF2B5EF4-FFF2-40B4-BE49-F238E27FC236}">
                <a16:creationId xmlns:a16="http://schemas.microsoft.com/office/drawing/2014/main" id="{5A48B4D5-8694-AA82-BD3F-3BCB515AB66F}"/>
              </a:ext>
            </a:extLst>
          </p:cNvPr>
          <p:cNvSpPr txBox="1"/>
          <p:nvPr/>
        </p:nvSpPr>
        <p:spPr>
          <a:xfrm>
            <a:off x="7439624" y="5253583"/>
            <a:ext cx="1433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78%</a:t>
            </a:r>
            <a:endPar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A3D672EB-712E-A57D-5575-2859B1A0BC02}"/>
              </a:ext>
            </a:extLst>
          </p:cNvPr>
          <p:cNvSpPr txBox="1"/>
          <p:nvPr/>
        </p:nvSpPr>
        <p:spPr>
          <a:xfrm>
            <a:off x="2884629" y="5253583"/>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2013</a:t>
            </a:r>
          </a:p>
        </p:txBody>
      </p:sp>
      <p:cxnSp>
        <p:nvCxnSpPr>
          <p:cNvPr id="50" name="Straight Connector 49">
            <a:extLst>
              <a:ext uri="{FF2B5EF4-FFF2-40B4-BE49-F238E27FC236}">
                <a16:creationId xmlns:a16="http://schemas.microsoft.com/office/drawing/2014/main" id="{17EFBB6C-CEF7-275E-99FA-A7F9E8B53239}"/>
              </a:ext>
            </a:extLst>
          </p:cNvPr>
          <p:cNvCxnSpPr>
            <a:cxnSpLocks/>
          </p:cNvCxnSpPr>
          <p:nvPr/>
        </p:nvCxnSpPr>
        <p:spPr>
          <a:xfrm>
            <a:off x="989110" y="3511392"/>
            <a:ext cx="10242174"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74FE717-1D89-4311-D4E4-BB505D33A2DF}"/>
              </a:ext>
            </a:extLst>
          </p:cNvPr>
          <p:cNvCxnSpPr>
            <a:cxnSpLocks/>
          </p:cNvCxnSpPr>
          <p:nvPr/>
        </p:nvCxnSpPr>
        <p:spPr>
          <a:xfrm>
            <a:off x="989111" y="3926172"/>
            <a:ext cx="10242173"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84F86B9-0152-F6D9-3948-DAE091FA271A}"/>
              </a:ext>
            </a:extLst>
          </p:cNvPr>
          <p:cNvCxnSpPr>
            <a:cxnSpLocks/>
          </p:cNvCxnSpPr>
          <p:nvPr/>
        </p:nvCxnSpPr>
        <p:spPr>
          <a:xfrm>
            <a:off x="989110" y="4350381"/>
            <a:ext cx="10242174"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0AFA532-DA1D-9A19-03CC-802FEC2EE770}"/>
              </a:ext>
            </a:extLst>
          </p:cNvPr>
          <p:cNvCxnSpPr>
            <a:cxnSpLocks/>
          </p:cNvCxnSpPr>
          <p:nvPr/>
        </p:nvCxnSpPr>
        <p:spPr>
          <a:xfrm>
            <a:off x="998537" y="4755734"/>
            <a:ext cx="10233379"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3C15C4-19B4-314B-A75C-C9FA47DB603D}"/>
              </a:ext>
            </a:extLst>
          </p:cNvPr>
          <p:cNvCxnSpPr>
            <a:cxnSpLocks/>
          </p:cNvCxnSpPr>
          <p:nvPr/>
        </p:nvCxnSpPr>
        <p:spPr>
          <a:xfrm>
            <a:off x="1007966" y="5170509"/>
            <a:ext cx="10224583"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2B2D65B-A08D-00B8-10D2-E36C15E3336D}"/>
              </a:ext>
            </a:extLst>
          </p:cNvPr>
          <p:cNvSpPr txBox="1"/>
          <p:nvPr/>
        </p:nvSpPr>
        <p:spPr>
          <a:xfrm>
            <a:off x="9354696" y="2330946"/>
            <a:ext cx="196890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Cume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72" name="TextBox 71">
            <a:extLst>
              <a:ext uri="{FF2B5EF4-FFF2-40B4-BE49-F238E27FC236}">
                <a16:creationId xmlns:a16="http://schemas.microsoft.com/office/drawing/2014/main" id="{44A70C39-779B-09F0-11A5-0E72100E8323}"/>
              </a:ext>
            </a:extLst>
          </p:cNvPr>
          <p:cNvSpPr txBox="1"/>
          <p:nvPr/>
        </p:nvSpPr>
        <p:spPr>
          <a:xfrm>
            <a:off x="9541801" y="2730558"/>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$60.4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809AB168-80ED-8C2E-B598-DE492A488D63}"/>
              </a:ext>
            </a:extLst>
          </p:cNvPr>
          <p:cNvSpPr txBox="1"/>
          <p:nvPr/>
        </p:nvSpPr>
        <p:spPr>
          <a:xfrm>
            <a:off x="9543372" y="3157875"/>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$6.3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DD526EF5-31D3-0932-2844-6ED0BF23906E}"/>
              </a:ext>
            </a:extLst>
          </p:cNvPr>
          <p:cNvSpPr txBox="1"/>
          <p:nvPr/>
        </p:nvSpPr>
        <p:spPr>
          <a:xfrm>
            <a:off x="9544942" y="3587969"/>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$6.2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8" name="TextBox 77">
            <a:extLst>
              <a:ext uri="{FF2B5EF4-FFF2-40B4-BE49-F238E27FC236}">
                <a16:creationId xmlns:a16="http://schemas.microsoft.com/office/drawing/2014/main" id="{DD69A75A-D162-35CD-E1C4-9360AB6442B7}"/>
              </a:ext>
            </a:extLst>
          </p:cNvPr>
          <p:cNvSpPr txBox="1"/>
          <p:nvPr/>
        </p:nvSpPr>
        <p:spPr>
          <a:xfrm>
            <a:off x="9544943" y="3996821"/>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$8.3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0" name="TextBox 79">
            <a:extLst>
              <a:ext uri="{FF2B5EF4-FFF2-40B4-BE49-F238E27FC236}">
                <a16:creationId xmlns:a16="http://schemas.microsoft.com/office/drawing/2014/main" id="{4CDC791E-0597-EB1F-3AF1-BC55A2D07B83}"/>
              </a:ext>
            </a:extLst>
          </p:cNvPr>
          <p:cNvSpPr txBox="1"/>
          <p:nvPr/>
        </p:nvSpPr>
        <p:spPr>
          <a:xfrm>
            <a:off x="9544942" y="4387096"/>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$8.7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2" name="TextBox 81">
            <a:extLst>
              <a:ext uri="{FF2B5EF4-FFF2-40B4-BE49-F238E27FC236}">
                <a16:creationId xmlns:a16="http://schemas.microsoft.com/office/drawing/2014/main" id="{3B5A9A0C-BBC4-EB76-656B-F23DFF3AD79E}"/>
              </a:ext>
            </a:extLst>
          </p:cNvPr>
          <p:cNvSpPr txBox="1"/>
          <p:nvPr/>
        </p:nvSpPr>
        <p:spPr>
          <a:xfrm>
            <a:off x="9546512" y="4824450"/>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4" name="TextBox 83">
            <a:extLst>
              <a:ext uri="{FF2B5EF4-FFF2-40B4-BE49-F238E27FC236}">
                <a16:creationId xmlns:a16="http://schemas.microsoft.com/office/drawing/2014/main" id="{51AFE956-A958-E3CF-850B-77B2732FCF7D}"/>
              </a:ext>
            </a:extLst>
          </p:cNvPr>
          <p:cNvSpPr txBox="1"/>
          <p:nvPr/>
        </p:nvSpPr>
        <p:spPr>
          <a:xfrm>
            <a:off x="9546513" y="5253583"/>
            <a:ext cx="1594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$2.2 MM</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92" name="Straight Connector 91">
            <a:extLst>
              <a:ext uri="{FF2B5EF4-FFF2-40B4-BE49-F238E27FC236}">
                <a16:creationId xmlns:a16="http://schemas.microsoft.com/office/drawing/2014/main" id="{03619C5A-BF38-B22C-FC31-F2F2671F4635}"/>
              </a:ext>
            </a:extLst>
          </p:cNvPr>
          <p:cNvCxnSpPr>
            <a:cxnSpLocks/>
          </p:cNvCxnSpPr>
          <p:nvPr/>
        </p:nvCxnSpPr>
        <p:spPr>
          <a:xfrm>
            <a:off x="9334399" y="2319949"/>
            <a:ext cx="0" cy="3267752"/>
          </a:xfrm>
          <a:prstGeom prst="line">
            <a:avLst/>
          </a:prstGeom>
          <a:ln w="28575">
            <a:solidFill>
              <a:srgbClr val="00C0F3"/>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2A43DDE-9A68-54DD-13F1-B5090775750F}"/>
              </a:ext>
            </a:extLst>
          </p:cNvPr>
          <p:cNvCxnSpPr>
            <a:cxnSpLocks/>
          </p:cNvCxnSpPr>
          <p:nvPr/>
        </p:nvCxnSpPr>
        <p:spPr>
          <a:xfrm>
            <a:off x="5552690" y="2324696"/>
            <a:ext cx="0" cy="3267752"/>
          </a:xfrm>
          <a:prstGeom prst="line">
            <a:avLst/>
          </a:prstGeom>
          <a:ln w="28575">
            <a:solidFill>
              <a:srgbClr val="00C0F3"/>
            </a:solidFill>
            <a:prstDash val="soli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82DD991D-82E9-8275-23D4-E9EE01E6B473}"/>
              </a:ext>
            </a:extLst>
          </p:cNvPr>
          <p:cNvSpPr txBox="1"/>
          <p:nvPr/>
        </p:nvSpPr>
        <p:spPr>
          <a:xfrm>
            <a:off x="4026781" y="2330945"/>
            <a:ext cx="1495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C0F3"/>
                </a:solidFill>
                <a:effectLst/>
                <a:uLnTx/>
                <a:uFillTx/>
                <a:latin typeface="Helvetica" panose="020B0403020202020204" pitchFamily="34" charset="0"/>
                <a:ea typeface="+mn-ea"/>
                <a:cs typeface="+mn-cs"/>
              </a:rPr>
              <a:t>TV Start Month</a:t>
            </a:r>
            <a:endParaRPr kumimoji="0" lang="en-US" sz="1050" b="0" i="0" u="sng"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98" name="TextBox 97">
            <a:extLst>
              <a:ext uri="{FF2B5EF4-FFF2-40B4-BE49-F238E27FC236}">
                <a16:creationId xmlns:a16="http://schemas.microsoft.com/office/drawing/2014/main" id="{BBA04714-9E20-822F-5A76-29789AC098FD}"/>
              </a:ext>
            </a:extLst>
          </p:cNvPr>
          <p:cNvSpPr txBox="1"/>
          <p:nvPr/>
        </p:nvSpPr>
        <p:spPr>
          <a:xfrm>
            <a:off x="4316690" y="2730558"/>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Sep ‘20</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99" name="TextBox 98">
            <a:extLst>
              <a:ext uri="{FF2B5EF4-FFF2-40B4-BE49-F238E27FC236}">
                <a16:creationId xmlns:a16="http://schemas.microsoft.com/office/drawing/2014/main" id="{9D18C920-725B-09C7-B887-16583DF81628}"/>
              </a:ext>
            </a:extLst>
          </p:cNvPr>
          <p:cNvSpPr txBox="1"/>
          <p:nvPr/>
        </p:nvSpPr>
        <p:spPr>
          <a:xfrm>
            <a:off x="4316690" y="3157875"/>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Oct ‘18</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0" name="TextBox 99">
            <a:extLst>
              <a:ext uri="{FF2B5EF4-FFF2-40B4-BE49-F238E27FC236}">
                <a16:creationId xmlns:a16="http://schemas.microsoft.com/office/drawing/2014/main" id="{12D67F34-1839-FC07-CE14-96961514A87B}"/>
              </a:ext>
            </a:extLst>
          </p:cNvPr>
          <p:cNvSpPr txBox="1"/>
          <p:nvPr/>
        </p:nvSpPr>
        <p:spPr>
          <a:xfrm>
            <a:off x="4316690" y="3587969"/>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Feb ‘19</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1" name="TextBox 100">
            <a:extLst>
              <a:ext uri="{FF2B5EF4-FFF2-40B4-BE49-F238E27FC236}">
                <a16:creationId xmlns:a16="http://schemas.microsoft.com/office/drawing/2014/main" id="{4156DDDA-96DE-38E2-C174-DDC10A084C12}"/>
              </a:ext>
            </a:extLst>
          </p:cNvPr>
          <p:cNvSpPr txBox="1"/>
          <p:nvPr/>
        </p:nvSpPr>
        <p:spPr>
          <a:xfrm>
            <a:off x="4316690" y="3996821"/>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Jan ‘19</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2" name="TextBox 101">
            <a:extLst>
              <a:ext uri="{FF2B5EF4-FFF2-40B4-BE49-F238E27FC236}">
                <a16:creationId xmlns:a16="http://schemas.microsoft.com/office/drawing/2014/main" id="{FA64080A-B5D0-CA9F-DE6A-7BAC0D9644D0}"/>
              </a:ext>
            </a:extLst>
          </p:cNvPr>
          <p:cNvSpPr txBox="1"/>
          <p:nvPr/>
        </p:nvSpPr>
        <p:spPr>
          <a:xfrm>
            <a:off x="4316690" y="4387096"/>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Sep ‘20</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3" name="TextBox 102">
            <a:extLst>
              <a:ext uri="{FF2B5EF4-FFF2-40B4-BE49-F238E27FC236}">
                <a16:creationId xmlns:a16="http://schemas.microsoft.com/office/drawing/2014/main" id="{966ACAB2-6274-F997-09E9-B7E8A387BC56}"/>
              </a:ext>
            </a:extLst>
          </p:cNvPr>
          <p:cNvSpPr txBox="1"/>
          <p:nvPr/>
        </p:nvSpPr>
        <p:spPr>
          <a:xfrm>
            <a:off x="4316690" y="4824450"/>
            <a:ext cx="9161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Sep ‘20</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04" name="TextBox 103">
            <a:extLst>
              <a:ext uri="{FF2B5EF4-FFF2-40B4-BE49-F238E27FC236}">
                <a16:creationId xmlns:a16="http://schemas.microsoft.com/office/drawing/2014/main" id="{7FB1C359-9B75-9F8B-6F78-D4E85D96570E}"/>
              </a:ext>
            </a:extLst>
          </p:cNvPr>
          <p:cNvSpPr txBox="1"/>
          <p:nvPr/>
        </p:nvSpPr>
        <p:spPr>
          <a:xfrm>
            <a:off x="4245620" y="5253583"/>
            <a:ext cx="10583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Aug ‘20</a:t>
            </a:r>
            <a:endParaRPr kumimoji="0" lang="en-US" sz="1600" b="0" i="0" u="none" strike="noStrike" kern="1200" cap="none" spc="0" normalizeH="0" baseline="0" noProof="0">
              <a:ln>
                <a:noFill/>
              </a:ln>
              <a:solidFill>
                <a:srgbClr val="00C0F3"/>
              </a:solidFill>
              <a:effectLst/>
              <a:uLnTx/>
              <a:uFillTx/>
              <a:latin typeface="Helvetica" panose="020B0403020202020204" pitchFamily="34" charset="0"/>
              <a:ea typeface="+mn-ea"/>
              <a:cs typeface="+mn-cs"/>
            </a:endParaRPr>
          </a:p>
        </p:txBody>
      </p:sp>
      <p:sp>
        <p:nvSpPr>
          <p:cNvPr id="136" name="Text Placeholder 3">
            <a:extLst>
              <a:ext uri="{FF2B5EF4-FFF2-40B4-BE49-F238E27FC236}">
                <a16:creationId xmlns:a16="http://schemas.microsoft.com/office/drawing/2014/main" id="{980F6B41-BCC5-EC19-31B1-F5E1514AAE36}"/>
              </a:ext>
            </a:extLst>
          </p:cNvPr>
          <p:cNvSpPr txBox="1">
            <a:spLocks/>
          </p:cNvSpPr>
          <p:nvPr/>
        </p:nvSpPr>
        <p:spPr>
          <a:xfrm>
            <a:off x="526244" y="6219226"/>
            <a:ext cx="11665756" cy="29619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Funding figures based on VAB analysis of crunchbase.com, as of August 2022. TV spend based on VAB analysis of Nielsen Ad Intel data (national cable TV, national broadcast TV, Spanish language broadcast TV, Spanish language cable TV, spot TV, syndication TV),  May 2018 – May 2022. Cume TV spend reflects the aggregated spending between May 2018 – May 2022.</a:t>
            </a:r>
          </a:p>
        </p:txBody>
      </p:sp>
      <p:pic>
        <p:nvPicPr>
          <p:cNvPr id="138" name="Picture 12" descr="Logo Maker | Create Free Logos in Minutes | Canva">
            <a:extLst>
              <a:ext uri="{FF2B5EF4-FFF2-40B4-BE49-F238E27FC236}">
                <a16:creationId xmlns:a16="http://schemas.microsoft.com/office/drawing/2014/main" id="{893D3264-7D97-97F0-77A9-9BDDEFA0F1AF}"/>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285435" y="2718948"/>
            <a:ext cx="1005783" cy="32229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56ED94FE-9EC4-307B-1E38-59A58AE8B5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4882" y="3148098"/>
            <a:ext cx="1246889" cy="337209"/>
          </a:xfrm>
          <a:prstGeom prst="rect">
            <a:avLst/>
          </a:prstGeom>
        </p:spPr>
      </p:pic>
      <p:pic>
        <p:nvPicPr>
          <p:cNvPr id="142" name="Picture 24" descr="Kajabi Pricing [Jun 2022]: Is It Overrated?">
            <a:extLst>
              <a:ext uri="{FF2B5EF4-FFF2-40B4-BE49-F238E27FC236}">
                <a16:creationId xmlns:a16="http://schemas.microsoft.com/office/drawing/2014/main" id="{EC54B9DF-80C4-2925-6E97-059E2774AA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3767" y="4326295"/>
            <a:ext cx="1349119" cy="44970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expensify-logo - Signature Analytics">
            <a:extLst>
              <a:ext uri="{FF2B5EF4-FFF2-40B4-BE49-F238E27FC236}">
                <a16:creationId xmlns:a16="http://schemas.microsoft.com/office/drawing/2014/main" id="{C354AB1A-B60C-6697-5042-58D76FD87B0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8672" t="29391" r="8672" b="23855"/>
          <a:stretch/>
        </p:blipFill>
        <p:spPr bwMode="auto">
          <a:xfrm>
            <a:off x="1074992" y="3640966"/>
            <a:ext cx="1426668" cy="22211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a:extLst>
              <a:ext uri="{FF2B5EF4-FFF2-40B4-BE49-F238E27FC236}">
                <a16:creationId xmlns:a16="http://schemas.microsoft.com/office/drawing/2014/main" id="{74D6C4E4-544B-4658-9FDE-CD8E004CAD3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285789" y="4837741"/>
            <a:ext cx="1005075" cy="30152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a:extLst>
              <a:ext uri="{FF2B5EF4-FFF2-40B4-BE49-F238E27FC236}">
                <a16:creationId xmlns:a16="http://schemas.microsoft.com/office/drawing/2014/main" id="{AEF12F60-70B8-B4B3-FF81-516DE11FAA8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0789" y="4008152"/>
            <a:ext cx="1375075" cy="305443"/>
          </a:xfrm>
          <a:prstGeom prst="rect">
            <a:avLst/>
          </a:prstGeom>
        </p:spPr>
      </p:pic>
      <p:pic>
        <p:nvPicPr>
          <p:cNvPr id="1028" name="Picture 4" descr="PNG vs JPG: which format is better for your website?">
            <a:extLst>
              <a:ext uri="{FF2B5EF4-FFF2-40B4-BE49-F238E27FC236}">
                <a16:creationId xmlns:a16="http://schemas.microsoft.com/office/drawing/2014/main" id="{53C64486-A27F-0DCA-37E2-CEE66D7422A7}"/>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01340" y="5244403"/>
            <a:ext cx="1373972" cy="346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B467E4-5EB2-17C4-5F89-80CF70288F4C}"/>
              </a:ext>
            </a:extLst>
          </p:cNvPr>
          <p:cNvSpPr txBox="1"/>
          <p:nvPr/>
        </p:nvSpPr>
        <p:spPr>
          <a:xfrm>
            <a:off x="10933889" y="0"/>
            <a:ext cx="1258111" cy="276999"/>
          </a:xfrm>
          <a:prstGeom prst="rect">
            <a:avLst/>
          </a:prstGeom>
          <a:solidFill>
            <a:srgbClr val="1B1464"/>
          </a:solidFill>
        </p:spPr>
        <p:txBody>
          <a:bodyPr wrap="square" rtlCol="0">
            <a:spAutoFit/>
          </a:bodyPr>
          <a:lstStyle/>
          <a:p>
            <a:pPr algn="ctr"/>
            <a:r>
              <a:rPr lang="en-US" sz="1200" b="1">
                <a:solidFill>
                  <a:schemeClr val="bg1"/>
                </a:solidFill>
                <a:latin typeface="Helvetica" panose="020B0403020202020204" pitchFamily="34" charset="0"/>
              </a:rPr>
              <a:t>Advocacy</a:t>
            </a:r>
          </a:p>
        </p:txBody>
      </p:sp>
      <p:pic>
        <p:nvPicPr>
          <p:cNvPr id="3" name="Picture 2">
            <a:extLst>
              <a:ext uri="{FF2B5EF4-FFF2-40B4-BE49-F238E27FC236}">
                <a16:creationId xmlns:a16="http://schemas.microsoft.com/office/drawing/2014/main" id="{0ED8EC92-FA1E-BE4A-FAD3-122AC85B5DB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A0AA8D28-6DAB-0B48-125F-3C9F0E15D45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31171BB7-3A5B-8E3C-DC85-A931A3A97D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4846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61621" y="351853"/>
            <a:ext cx="119263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In summary, </a:t>
            </a:r>
            <a:r>
              <a:rPr lang="en-US" sz="2600" b="1" dirty="0">
                <a:solidFill>
                  <a:srgbClr val="ED3C8D"/>
                </a:solidFill>
                <a:latin typeface="Helvetica" pitchFamily="2" charset="0"/>
              </a:rPr>
              <a:t>successful B2B brands are achieving positive business outcomes</a:t>
            </a:r>
            <a:r>
              <a:rPr lang="en-US" sz="2600" b="1" dirty="0">
                <a:solidFill>
                  <a:srgbClr val="1B1464"/>
                </a:solidFill>
                <a:latin typeface="Helvetica" pitchFamily="2" charset="0"/>
              </a:rPr>
              <a:t> when they capitalize on the key benefits of multiscreen TV</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 name="Rectangle: Rounded Corners 3">
            <a:extLst>
              <a:ext uri="{FF2B5EF4-FFF2-40B4-BE49-F238E27FC236}">
                <a16:creationId xmlns:a16="http://schemas.microsoft.com/office/drawing/2014/main" id="{2169FF9D-39DA-C676-3832-6A1849FD0270}"/>
              </a:ext>
            </a:extLst>
          </p:cNvPr>
          <p:cNvSpPr/>
          <p:nvPr/>
        </p:nvSpPr>
        <p:spPr>
          <a:xfrm>
            <a:off x="81685" y="3169260"/>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Availability &amp; Accessibility</a:t>
            </a:r>
          </a:p>
          <a:p>
            <a:pPr algn="ctr"/>
            <a:r>
              <a:rPr lang="en-US" sz="1050">
                <a:solidFill>
                  <a:schemeClr val="bg1"/>
                </a:solidFill>
                <a:latin typeface="Helvetica" panose="020B0403020202020204" pitchFamily="34" charset="0"/>
                <a:cs typeface="Arial" panose="020B0604020202020204" pitchFamily="34" charset="0"/>
              </a:rPr>
              <a:t>Greater product availability creates greater TV accessibility both on the national and local level</a:t>
            </a:r>
            <a:endParaRPr lang="en-US" sz="1400">
              <a:solidFill>
                <a:schemeClr val="bg1"/>
              </a:solidFill>
            </a:endParaRPr>
          </a:p>
        </p:txBody>
      </p:sp>
      <p:sp>
        <p:nvSpPr>
          <p:cNvPr id="13" name="Rectangle: Rounded Corners 12">
            <a:extLst>
              <a:ext uri="{FF2B5EF4-FFF2-40B4-BE49-F238E27FC236}">
                <a16:creationId xmlns:a16="http://schemas.microsoft.com/office/drawing/2014/main" id="{1AB4DDAD-DECD-65F6-00FF-40FA02C91F96}"/>
              </a:ext>
            </a:extLst>
          </p:cNvPr>
          <p:cNvSpPr/>
          <p:nvPr/>
        </p:nvSpPr>
        <p:spPr>
          <a:xfrm>
            <a:off x="3103042" y="3169260"/>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Legitimizer</a:t>
            </a:r>
          </a:p>
          <a:p>
            <a:pPr algn="ctr"/>
            <a:r>
              <a:rPr lang="en-US" sz="1050">
                <a:solidFill>
                  <a:schemeClr val="bg1"/>
                </a:solidFill>
                <a:latin typeface="Helvetica" panose="020B0403020202020204" pitchFamily="34" charset="0"/>
                <a:cs typeface="Arial" panose="020B0604020202020204" pitchFamily="34" charset="0"/>
              </a:rPr>
              <a:t>Creates, builds and enhances brand reputation while legitimizing their product </a:t>
            </a:r>
            <a:br>
              <a:rPr lang="en-US" sz="1050">
                <a:solidFill>
                  <a:schemeClr val="bg1"/>
                </a:solidFill>
                <a:latin typeface="Helvetica" panose="020B0403020202020204" pitchFamily="34" charset="0"/>
                <a:cs typeface="Arial" panose="020B0604020202020204" pitchFamily="34" charset="0"/>
              </a:rPr>
            </a:br>
            <a:r>
              <a:rPr lang="en-US" sz="1050">
                <a:solidFill>
                  <a:schemeClr val="bg1"/>
                </a:solidFill>
                <a:latin typeface="Helvetica" panose="020B0403020202020204" pitchFamily="34" charset="0"/>
                <a:cs typeface="Arial" panose="020B0604020202020204" pitchFamily="34" charset="0"/>
              </a:rPr>
              <a:t>or service offerings</a:t>
            </a:r>
            <a:endParaRPr lang="en-US" sz="1050">
              <a:solidFill>
                <a:schemeClr val="bg1"/>
              </a:solidFill>
            </a:endParaRPr>
          </a:p>
        </p:txBody>
      </p:sp>
      <p:sp>
        <p:nvSpPr>
          <p:cNvPr id="16" name="Rectangle: Rounded Corners 15">
            <a:extLst>
              <a:ext uri="{FF2B5EF4-FFF2-40B4-BE49-F238E27FC236}">
                <a16:creationId xmlns:a16="http://schemas.microsoft.com/office/drawing/2014/main" id="{0F1E43E9-670D-4C29-A239-358453865679}"/>
              </a:ext>
            </a:extLst>
          </p:cNvPr>
          <p:cNvSpPr/>
          <p:nvPr/>
        </p:nvSpPr>
        <p:spPr>
          <a:xfrm>
            <a:off x="6143852" y="3169260"/>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Targetability</a:t>
            </a:r>
          </a:p>
          <a:p>
            <a:pPr algn="ctr"/>
            <a:r>
              <a:rPr lang="en-US" sz="1050">
                <a:solidFill>
                  <a:schemeClr val="bg1"/>
                </a:solidFill>
                <a:latin typeface="Helvetica" panose="020B0403020202020204" pitchFamily="34" charset="0"/>
                <a:cs typeface="Arial" panose="020B0604020202020204" pitchFamily="34" charset="0"/>
              </a:rPr>
              <a:t>Scalable data-driven targeting solutions like addressable TV and data-enabled TV create efficiency and limit wastage.</a:t>
            </a:r>
            <a:endParaRPr lang="en-US" sz="1600">
              <a:solidFill>
                <a:schemeClr val="bg1"/>
              </a:solidFill>
            </a:endParaRPr>
          </a:p>
        </p:txBody>
      </p:sp>
      <p:sp>
        <p:nvSpPr>
          <p:cNvPr id="18" name="Rectangle: Rounded Corners 17">
            <a:extLst>
              <a:ext uri="{FF2B5EF4-FFF2-40B4-BE49-F238E27FC236}">
                <a16:creationId xmlns:a16="http://schemas.microsoft.com/office/drawing/2014/main" id="{20F0BFC5-26B4-2B36-5995-2E6EC2747994}"/>
              </a:ext>
            </a:extLst>
          </p:cNvPr>
          <p:cNvSpPr/>
          <p:nvPr/>
        </p:nvSpPr>
        <p:spPr>
          <a:xfrm>
            <a:off x="9191903" y="3169260"/>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Full-Funnel Outcomes</a:t>
            </a:r>
          </a:p>
          <a:p>
            <a:pPr algn="ctr"/>
            <a:r>
              <a:rPr lang="en-US" sz="1050">
                <a:solidFill>
                  <a:schemeClr val="bg1"/>
                </a:solidFill>
                <a:latin typeface="Helvetica" panose="020B0403020202020204" pitchFamily="34" charset="0"/>
                <a:cs typeface="Arial" panose="020B0604020202020204" pitchFamily="34" charset="0"/>
              </a:rPr>
              <a:t>Through greater measurement and enhanced attribution capabilities, TV has shown its ability to drive brand results</a:t>
            </a:r>
            <a:endParaRPr lang="en-US" sz="1600">
              <a:solidFill>
                <a:schemeClr val="bg1"/>
              </a:solidFill>
            </a:endParaRPr>
          </a:p>
        </p:txBody>
      </p:sp>
      <p:sp>
        <p:nvSpPr>
          <p:cNvPr id="19" name="Rectangle: Rounded Corners 18">
            <a:extLst>
              <a:ext uri="{FF2B5EF4-FFF2-40B4-BE49-F238E27FC236}">
                <a16:creationId xmlns:a16="http://schemas.microsoft.com/office/drawing/2014/main" id="{9A9D1BF6-AD8F-A195-13CB-C33FB4A5BA6F}"/>
              </a:ext>
            </a:extLst>
          </p:cNvPr>
          <p:cNvSpPr/>
          <p:nvPr/>
        </p:nvSpPr>
        <p:spPr>
          <a:xfrm>
            <a:off x="1678918"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Inclusivity</a:t>
            </a:r>
          </a:p>
          <a:p>
            <a:pPr algn="ctr"/>
            <a:r>
              <a:rPr lang="en-US" sz="1050">
                <a:solidFill>
                  <a:schemeClr val="bg1"/>
                </a:solidFill>
                <a:latin typeface="Helvetica" panose="020B0403020202020204" pitchFamily="34" charset="0"/>
                <a:cs typeface="Arial" panose="020B0604020202020204" pitchFamily="34" charset="0"/>
              </a:rPr>
              <a:t>Enhanced targeting capabilities through advanced TV solutions creates efficiencies which lowers the traditional cost of entry</a:t>
            </a:r>
            <a:endParaRPr lang="en-US" sz="1050">
              <a:solidFill>
                <a:schemeClr val="bg1"/>
              </a:solidFill>
            </a:endParaRPr>
          </a:p>
        </p:txBody>
      </p:sp>
      <p:sp>
        <p:nvSpPr>
          <p:cNvPr id="20" name="Rectangle: Rounded Corners 19">
            <a:extLst>
              <a:ext uri="{FF2B5EF4-FFF2-40B4-BE49-F238E27FC236}">
                <a16:creationId xmlns:a16="http://schemas.microsoft.com/office/drawing/2014/main" id="{601DE142-DF5A-F541-10BD-1910191A20F2}"/>
              </a:ext>
            </a:extLst>
          </p:cNvPr>
          <p:cNvSpPr/>
          <p:nvPr/>
        </p:nvSpPr>
        <p:spPr>
          <a:xfrm>
            <a:off x="4662115"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Storytelling</a:t>
            </a:r>
            <a:b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br>
            <a:r>
              <a:rPr lang="en-US" sz="1050">
                <a:solidFill>
                  <a:schemeClr val="bg1"/>
                </a:solidFill>
                <a:effectLst/>
                <a:latin typeface="Helvetica" panose="020B0403020202020204" pitchFamily="34" charset="0"/>
                <a:ea typeface="Calibri" panose="020F0502020204030204" pitchFamily="34" charset="0"/>
                <a:cs typeface="Arial" panose="020B0604020202020204" pitchFamily="34" charset="0"/>
              </a:rPr>
              <a:t>S</a:t>
            </a:r>
            <a:r>
              <a:rPr lang="en-US" sz="1050">
                <a:solidFill>
                  <a:schemeClr val="bg1"/>
                </a:solidFill>
                <a:latin typeface="Helvetica" panose="020B0403020202020204" pitchFamily="34" charset="0"/>
                <a:cs typeface="Arial" panose="020B0604020202020204" pitchFamily="34" charset="0"/>
              </a:rPr>
              <a:t>ight, sound and motion a TV ad can convey brand identity and further humanizes the brand and what it stands for</a:t>
            </a:r>
            <a:endParaRPr lang="en-US" sz="1050">
              <a:solidFill>
                <a:schemeClr val="bg1"/>
              </a:solidFill>
            </a:endParaRPr>
          </a:p>
        </p:txBody>
      </p:sp>
      <p:sp>
        <p:nvSpPr>
          <p:cNvPr id="21" name="Rectangle: Rounded Corners 20">
            <a:extLst>
              <a:ext uri="{FF2B5EF4-FFF2-40B4-BE49-F238E27FC236}">
                <a16:creationId xmlns:a16="http://schemas.microsoft.com/office/drawing/2014/main" id="{6791D92D-59DF-41E4-859F-90D25F306478}"/>
              </a:ext>
            </a:extLst>
          </p:cNvPr>
          <p:cNvSpPr/>
          <p:nvPr/>
        </p:nvSpPr>
        <p:spPr>
          <a:xfrm>
            <a:off x="7645312"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effectLst/>
                <a:latin typeface="Helvetica" panose="020B0403020202020204" pitchFamily="34" charset="0"/>
                <a:ea typeface="Calibri" panose="020F0502020204030204" pitchFamily="34" charset="0"/>
                <a:cs typeface="Arial" panose="020B0604020202020204" pitchFamily="34" charset="0"/>
              </a:rPr>
              <a:t>Halo Effect</a:t>
            </a:r>
          </a:p>
          <a:p>
            <a:pPr algn="ctr"/>
            <a:r>
              <a:rPr lang="en-US" sz="1050">
                <a:solidFill>
                  <a:schemeClr val="bg1"/>
                </a:solidFill>
                <a:latin typeface="Helvetica" panose="020B0403020202020204" pitchFamily="34" charset="0"/>
                <a:cs typeface="Arial" panose="020B0604020202020204" pitchFamily="34" charset="0"/>
              </a:rPr>
              <a:t>TV significantly improves the performance and ROI of all other digital channels as well as a brand’s online platforms</a:t>
            </a:r>
            <a:endParaRPr lang="en-US" sz="1600">
              <a:solidFill>
                <a:schemeClr val="bg1"/>
              </a:solidFill>
            </a:endParaRPr>
          </a:p>
        </p:txBody>
      </p:sp>
      <p:pic>
        <p:nvPicPr>
          <p:cNvPr id="5" name="Picture 4" descr="Icon&#10;&#10;Description automatically generated">
            <a:extLst>
              <a:ext uri="{FF2B5EF4-FFF2-40B4-BE49-F238E27FC236}">
                <a16:creationId xmlns:a16="http://schemas.microsoft.com/office/drawing/2014/main" id="{7A363369-53E1-3955-9B37-92143A8F9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71209" y="2171046"/>
            <a:ext cx="906125" cy="906125"/>
          </a:xfrm>
          <a:prstGeom prst="rect">
            <a:avLst/>
          </a:prstGeom>
        </p:spPr>
      </p:pic>
      <p:pic>
        <p:nvPicPr>
          <p:cNvPr id="7" name="Picture 6" descr="Icon&#10;&#10;Description automatically generated">
            <a:extLst>
              <a:ext uri="{FF2B5EF4-FFF2-40B4-BE49-F238E27FC236}">
                <a16:creationId xmlns:a16="http://schemas.microsoft.com/office/drawing/2014/main" id="{753553E0-698B-B5C1-C198-8993E54C6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07452"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D2D0B764-C408-D036-0BB4-F56CC7D12B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37502" y="2171046"/>
            <a:ext cx="905210" cy="905210"/>
          </a:xfrm>
          <a:prstGeom prst="rect">
            <a:avLst/>
          </a:prstGeom>
        </p:spPr>
      </p:pic>
      <p:pic>
        <p:nvPicPr>
          <p:cNvPr id="23" name="Picture 22" descr="A picture containing company name&#10;&#10;Description automatically generated">
            <a:extLst>
              <a:ext uri="{FF2B5EF4-FFF2-40B4-BE49-F238E27FC236}">
                <a16:creationId xmlns:a16="http://schemas.microsoft.com/office/drawing/2014/main" id="{90FFEEA5-16F9-5909-B296-1903149B0E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88764" y="2170644"/>
            <a:ext cx="905210" cy="905210"/>
          </a:xfrm>
          <a:prstGeom prst="rect">
            <a:avLst/>
          </a:prstGeom>
        </p:spPr>
      </p:pic>
      <p:pic>
        <p:nvPicPr>
          <p:cNvPr id="26" name="Picture 25" descr="Icon&#10;&#10;Description automatically generated">
            <a:extLst>
              <a:ext uri="{FF2B5EF4-FFF2-40B4-BE49-F238E27FC236}">
                <a16:creationId xmlns:a16="http://schemas.microsoft.com/office/drawing/2014/main" id="{B5AC9DAD-4DDF-7018-6419-D0956A04D1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02625" y="4174546"/>
            <a:ext cx="905210" cy="905210"/>
          </a:xfrm>
          <a:prstGeom prst="rect">
            <a:avLst/>
          </a:prstGeom>
        </p:spPr>
      </p:pic>
      <p:pic>
        <p:nvPicPr>
          <p:cNvPr id="28" name="Picture 27" descr="Icon&#10;&#10;Description automatically generated">
            <a:extLst>
              <a:ext uri="{FF2B5EF4-FFF2-40B4-BE49-F238E27FC236}">
                <a16:creationId xmlns:a16="http://schemas.microsoft.com/office/drawing/2014/main" id="{C7C29F38-0EE9-476B-B9A0-CCA24873B9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55765" y="4175772"/>
            <a:ext cx="905210" cy="905210"/>
          </a:xfrm>
          <a:prstGeom prst="rect">
            <a:avLst/>
          </a:prstGeom>
        </p:spPr>
      </p:pic>
      <p:pic>
        <p:nvPicPr>
          <p:cNvPr id="30" name="Picture 29" descr="Icon&#10;&#10;Description automatically generated">
            <a:extLst>
              <a:ext uri="{FF2B5EF4-FFF2-40B4-BE49-F238E27FC236}">
                <a16:creationId xmlns:a16="http://schemas.microsoft.com/office/drawing/2014/main" id="{9AE4C3F1-9910-7200-2D3C-B04995FA52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38962" y="4174546"/>
            <a:ext cx="905210" cy="905210"/>
          </a:xfrm>
          <a:prstGeom prst="rect">
            <a:avLst/>
          </a:prstGeom>
        </p:spPr>
      </p:pic>
      <p:sp>
        <p:nvSpPr>
          <p:cNvPr id="22" name="TextBox 21">
            <a:extLst>
              <a:ext uri="{FF2B5EF4-FFF2-40B4-BE49-F238E27FC236}">
                <a16:creationId xmlns:a16="http://schemas.microsoft.com/office/drawing/2014/main" id="{DB1EDD5C-2A5D-85D2-3211-E95F5E01AA93}"/>
              </a:ext>
            </a:extLst>
          </p:cNvPr>
          <p:cNvSpPr txBox="1"/>
          <p:nvPr/>
        </p:nvSpPr>
        <p:spPr>
          <a:xfrm>
            <a:off x="1" y="1692855"/>
            <a:ext cx="12213518" cy="338554"/>
          </a:xfrm>
          <a:prstGeom prst="rect">
            <a:avLst/>
          </a:prstGeom>
          <a:noFill/>
        </p:spPr>
        <p:txBody>
          <a:bodyPr wrap="square">
            <a:spAutoFit/>
          </a:bodyPr>
          <a:lstStyle/>
          <a:p>
            <a:pPr algn="ctr"/>
            <a:r>
              <a:rPr lang="en-US" sz="1600" b="1" u="sng">
                <a:solidFill>
                  <a:srgbClr val="1B1464"/>
                </a:solidFill>
                <a:latin typeface="Helvetica" panose="020B0403020202020204" pitchFamily="34" charset="0"/>
              </a:rPr>
              <a:t>7 key reasons brands launch TV campaigns</a:t>
            </a:r>
          </a:p>
        </p:txBody>
      </p:sp>
      <p:sp>
        <p:nvSpPr>
          <p:cNvPr id="24" name="TextBox 23">
            <a:hlinkClick r:id="rId9"/>
            <a:extLst>
              <a:ext uri="{FF2B5EF4-FFF2-40B4-BE49-F238E27FC236}">
                <a16:creationId xmlns:a16="http://schemas.microsoft.com/office/drawing/2014/main" id="{F68C0F03-9474-9040-939B-6BF3B371AB31}"/>
              </a:ext>
            </a:extLst>
          </p:cNvPr>
          <p:cNvSpPr txBox="1"/>
          <p:nvPr/>
        </p:nvSpPr>
        <p:spPr>
          <a:xfrm>
            <a:off x="-7767" y="6147159"/>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anose="020B0604020202020204" pitchFamily="34" charset="0"/>
                <a:cs typeface="Helvetica" panose="020B0604020202020204" pitchFamily="34" charset="0"/>
              </a:rPr>
              <a:t>Click here to download </a:t>
            </a:r>
            <a:r>
              <a:rPr lang="en-US" sz="1200" b="1" u="sng">
                <a:solidFill>
                  <a:srgbClr val="00C0F3"/>
                </a:solidFill>
                <a:latin typeface="Helvetica" panose="020B0604020202020204" pitchFamily="34" charset="0"/>
                <a:cs typeface="Helvetica" panose="020B0604020202020204" pitchFamily="34" charset="0"/>
                <a:hlinkClick r:id="rId9">
                  <a:extLst>
                    <a:ext uri="{A12FA001-AC4F-418D-AE19-62706E023703}">
                      <ahyp:hlinkClr xmlns:ahyp="http://schemas.microsoft.com/office/drawing/2018/hyperlinkcolor" val="tx"/>
                    </a:ext>
                  </a:extLst>
                </a:hlinkClick>
              </a:rPr>
              <a:t>‘</a:t>
            </a:r>
            <a:r>
              <a:rPr lang="en-US" sz="1200" b="1">
                <a:solidFill>
                  <a:srgbClr val="00C0F3"/>
                </a:solidFill>
                <a:latin typeface="Helvetica" panose="020B0604020202020204" pitchFamily="34" charset="0"/>
                <a:cs typeface="Helvetica" panose="020B0604020202020204" pitchFamily="34" charset="0"/>
                <a:hlinkClick r:id="rId9">
                  <a:extLst>
                    <a:ext uri="{A12FA001-AC4F-418D-AE19-62706E023703}">
                      <ahyp:hlinkClr xmlns:ahyp="http://schemas.microsoft.com/office/drawing/2018/hyperlinkcolor" val="tx"/>
                    </a:ext>
                  </a:extLst>
                </a:hlinkClick>
              </a:rPr>
              <a:t>The Halo Effect: TV as a Growth Engine</a:t>
            </a:r>
            <a:r>
              <a:rPr lang="en-US" sz="1200" b="1" u="sng">
                <a:solidFill>
                  <a:srgbClr val="00C0F3"/>
                </a:solidFill>
                <a:latin typeface="Helvetica" panose="020B0604020202020204" pitchFamily="34" charset="0"/>
                <a:cs typeface="Helvetica" panose="020B0604020202020204" pitchFamily="34" charset="0"/>
              </a:rPr>
              <a:t>’</a:t>
            </a:r>
            <a:r>
              <a:rPr lang="en-US" sz="1200">
                <a:solidFill>
                  <a:srgbClr val="1B1464"/>
                </a:solidFill>
                <a:latin typeface="Helvetica" panose="020B0604020202020204" pitchFamily="34" charset="0"/>
                <a:cs typeface="Helvetica" panose="020B0604020202020204" pitchFamily="34" charset="0"/>
              </a:rPr>
              <a:t> to learn more about why and how brands are accelerating their path to TV</a:t>
            </a:r>
            <a:endPar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6" name="Rectangle: Rounded Corners 35">
            <a:extLst>
              <a:ext uri="{FF2B5EF4-FFF2-40B4-BE49-F238E27FC236}">
                <a16:creationId xmlns:a16="http://schemas.microsoft.com/office/drawing/2014/main" id="{ADD2C30A-DE8F-6F15-F2AF-5D486D944C2C}"/>
              </a:ext>
            </a:extLst>
          </p:cNvPr>
          <p:cNvSpPr/>
          <p:nvPr/>
        </p:nvSpPr>
        <p:spPr>
          <a:xfrm>
            <a:off x="5288543"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on&#10;&#10;Description automatically generated">
            <a:extLst>
              <a:ext uri="{FF2B5EF4-FFF2-40B4-BE49-F238E27FC236}">
                <a16:creationId xmlns:a16="http://schemas.microsoft.com/office/drawing/2014/main" id="{A7875468-0E45-34D2-A2CF-C665BB0BEB3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332763" y="2516732"/>
            <a:ext cx="704030" cy="704030"/>
          </a:xfrm>
          <a:prstGeom prst="rect">
            <a:avLst/>
          </a:prstGeom>
        </p:spPr>
      </p:pic>
      <p:sp>
        <p:nvSpPr>
          <p:cNvPr id="37" name="Rectangle: Rounded Corners 36">
            <a:extLst>
              <a:ext uri="{FF2B5EF4-FFF2-40B4-BE49-F238E27FC236}">
                <a16:creationId xmlns:a16="http://schemas.microsoft.com/office/drawing/2014/main" id="{9BA475F3-2DCA-EAF1-F316-317C361CA614}"/>
              </a:ext>
            </a:extLst>
          </p:cNvPr>
          <p:cNvSpPr/>
          <p:nvPr/>
        </p:nvSpPr>
        <p:spPr>
          <a:xfrm>
            <a:off x="8329698"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Icon&#10;&#10;Description automatically generated">
            <a:extLst>
              <a:ext uri="{FF2B5EF4-FFF2-40B4-BE49-F238E27FC236}">
                <a16:creationId xmlns:a16="http://schemas.microsoft.com/office/drawing/2014/main" id="{78520775-9DD7-90A8-49DD-849EC048A20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373918" y="2516732"/>
            <a:ext cx="704030" cy="704030"/>
          </a:xfrm>
          <a:prstGeom prst="rect">
            <a:avLst/>
          </a:prstGeom>
        </p:spPr>
      </p:pic>
      <p:sp>
        <p:nvSpPr>
          <p:cNvPr id="39" name="Rectangle: Rounded Corners 38">
            <a:extLst>
              <a:ext uri="{FF2B5EF4-FFF2-40B4-BE49-F238E27FC236}">
                <a16:creationId xmlns:a16="http://schemas.microsoft.com/office/drawing/2014/main" id="{5F766FDE-1300-71B3-1B08-58534FFF2A62}"/>
              </a:ext>
            </a:extLst>
          </p:cNvPr>
          <p:cNvSpPr/>
          <p:nvPr/>
        </p:nvSpPr>
        <p:spPr>
          <a:xfrm>
            <a:off x="6834630" y="4584328"/>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Icon&#10;&#10;Description automatically generated">
            <a:extLst>
              <a:ext uri="{FF2B5EF4-FFF2-40B4-BE49-F238E27FC236}">
                <a16:creationId xmlns:a16="http://schemas.microsoft.com/office/drawing/2014/main" id="{10378392-D4A5-BE4C-3B19-BF79B55FF28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78850" y="4584140"/>
            <a:ext cx="704030" cy="704030"/>
          </a:xfrm>
          <a:prstGeom prst="rect">
            <a:avLst/>
          </a:prstGeom>
        </p:spPr>
      </p:pic>
      <p:sp>
        <p:nvSpPr>
          <p:cNvPr id="41" name="Rectangle: Rounded Corners 40">
            <a:extLst>
              <a:ext uri="{FF2B5EF4-FFF2-40B4-BE49-F238E27FC236}">
                <a16:creationId xmlns:a16="http://schemas.microsoft.com/office/drawing/2014/main" id="{8D151BE2-D16C-5888-B945-CF54DCF075C5}"/>
              </a:ext>
            </a:extLst>
          </p:cNvPr>
          <p:cNvSpPr/>
          <p:nvPr/>
        </p:nvSpPr>
        <p:spPr>
          <a:xfrm>
            <a:off x="9875785" y="4584328"/>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Icon&#10;&#10;Description automatically generated">
            <a:extLst>
              <a:ext uri="{FF2B5EF4-FFF2-40B4-BE49-F238E27FC236}">
                <a16:creationId xmlns:a16="http://schemas.microsoft.com/office/drawing/2014/main" id="{D2D9A56C-971E-C4D5-DF70-24097859F01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920005" y="4584140"/>
            <a:ext cx="704030" cy="704030"/>
          </a:xfrm>
          <a:prstGeom prst="rect">
            <a:avLst/>
          </a:prstGeom>
        </p:spPr>
      </p:pic>
      <p:sp>
        <p:nvSpPr>
          <p:cNvPr id="43" name="Rectangle: Rounded Corners 42">
            <a:extLst>
              <a:ext uri="{FF2B5EF4-FFF2-40B4-BE49-F238E27FC236}">
                <a16:creationId xmlns:a16="http://schemas.microsoft.com/office/drawing/2014/main" id="{FB598CEB-CB90-77C0-EEBA-FEB2E32BE319}"/>
              </a:ext>
            </a:extLst>
          </p:cNvPr>
          <p:cNvSpPr/>
          <p:nvPr/>
        </p:nvSpPr>
        <p:spPr>
          <a:xfrm>
            <a:off x="11383679"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Icon&#10;&#10;Description automatically generated">
            <a:extLst>
              <a:ext uri="{FF2B5EF4-FFF2-40B4-BE49-F238E27FC236}">
                <a16:creationId xmlns:a16="http://schemas.microsoft.com/office/drawing/2014/main" id="{8C526603-D688-C11B-686D-E54D86C2C89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427899" y="2516732"/>
            <a:ext cx="704030" cy="704030"/>
          </a:xfrm>
          <a:prstGeom prst="rect">
            <a:avLst/>
          </a:prstGeom>
        </p:spPr>
      </p:pic>
      <p:sp>
        <p:nvSpPr>
          <p:cNvPr id="45" name="Rectangle: Rounded Corners 44">
            <a:extLst>
              <a:ext uri="{FF2B5EF4-FFF2-40B4-BE49-F238E27FC236}">
                <a16:creationId xmlns:a16="http://schemas.microsoft.com/office/drawing/2014/main" id="{26672094-4F29-D754-B941-006FACC8C6BE}"/>
              </a:ext>
            </a:extLst>
          </p:cNvPr>
          <p:cNvSpPr/>
          <p:nvPr/>
        </p:nvSpPr>
        <p:spPr>
          <a:xfrm>
            <a:off x="2247733" y="2516920"/>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Icon&#10;&#10;Description automatically generated">
            <a:extLst>
              <a:ext uri="{FF2B5EF4-FFF2-40B4-BE49-F238E27FC236}">
                <a16:creationId xmlns:a16="http://schemas.microsoft.com/office/drawing/2014/main" id="{D22D80E2-65D0-712B-D9A2-E0236389FAA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291953" y="2516732"/>
            <a:ext cx="704030" cy="704030"/>
          </a:xfrm>
          <a:prstGeom prst="rect">
            <a:avLst/>
          </a:prstGeom>
        </p:spPr>
      </p:pic>
      <p:sp>
        <p:nvSpPr>
          <p:cNvPr id="47" name="Rectangle: Rounded Corners 46">
            <a:extLst>
              <a:ext uri="{FF2B5EF4-FFF2-40B4-BE49-F238E27FC236}">
                <a16:creationId xmlns:a16="http://schemas.microsoft.com/office/drawing/2014/main" id="{20AC9CAB-38D1-B7A0-4889-14368854D7FF}"/>
              </a:ext>
            </a:extLst>
          </p:cNvPr>
          <p:cNvSpPr/>
          <p:nvPr/>
        </p:nvSpPr>
        <p:spPr>
          <a:xfrm>
            <a:off x="3832654" y="4584328"/>
            <a:ext cx="790264" cy="70365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Icon&#10;&#10;Description automatically generated">
            <a:extLst>
              <a:ext uri="{FF2B5EF4-FFF2-40B4-BE49-F238E27FC236}">
                <a16:creationId xmlns:a16="http://schemas.microsoft.com/office/drawing/2014/main" id="{38C21F62-E1A4-C166-B3D3-1921A6797B8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876874" y="4584140"/>
            <a:ext cx="704030" cy="704030"/>
          </a:xfrm>
          <a:prstGeom prst="rect">
            <a:avLst/>
          </a:prstGeom>
        </p:spPr>
      </p:pic>
      <p:pic>
        <p:nvPicPr>
          <p:cNvPr id="2" name="Picture 1">
            <a:extLst>
              <a:ext uri="{FF2B5EF4-FFF2-40B4-BE49-F238E27FC236}">
                <a16:creationId xmlns:a16="http://schemas.microsoft.com/office/drawing/2014/main" id="{72F009EF-EEA4-EB65-EE9A-3D4FCF465F5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77A6E057-2E38-7643-3871-BAA0FF9DCE4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1BA298A-4A9F-7760-A2F9-018B93387EE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9858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671A3-0FD0-05CF-21E1-2FF96072737B}"/>
              </a:ext>
            </a:extLst>
          </p:cNvPr>
          <p:cNvSpPr/>
          <p:nvPr/>
        </p:nvSpPr>
        <p:spPr>
          <a:xfrm>
            <a:off x="-3886" y="1686476"/>
            <a:ext cx="12195885"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21298" y="372879"/>
            <a:ext cx="1199652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 key challenge for B2B marketers is their need to effectively reach very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niche audiences of business decision makers,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regardless of category</a:t>
            </a:r>
          </a:p>
        </p:txBody>
      </p:sp>
      <p:pic>
        <p:nvPicPr>
          <p:cNvPr id="45" name="Picture 44">
            <a:extLst>
              <a:ext uri="{FF2B5EF4-FFF2-40B4-BE49-F238E27FC236}">
                <a16:creationId xmlns:a16="http://schemas.microsoft.com/office/drawing/2014/main" id="{9867BFF0-A3EA-4BEB-9FAF-5DCE7110DD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6" name="Slide Number Placeholder 5">
            <a:extLst>
              <a:ext uri="{FF2B5EF4-FFF2-40B4-BE49-F238E27FC236}">
                <a16:creationId xmlns:a16="http://schemas.microsoft.com/office/drawing/2014/main" id="{C721ED71-F164-442E-87BA-B5BAC8A787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9E997B83-E1F2-47E0-8B33-FF70C1DA6F8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Rounded Corners 5">
            <a:extLst>
              <a:ext uri="{FF2B5EF4-FFF2-40B4-BE49-F238E27FC236}">
                <a16:creationId xmlns:a16="http://schemas.microsoft.com/office/drawing/2014/main" id="{EA58EC0C-D76C-C638-BDA2-FDB98A27B70B}"/>
              </a:ext>
            </a:extLst>
          </p:cNvPr>
          <p:cNvSpPr/>
          <p:nvPr/>
        </p:nvSpPr>
        <p:spPr>
          <a:xfrm>
            <a:off x="5472835" y="2655912"/>
            <a:ext cx="1238561" cy="605519"/>
          </a:xfrm>
          <a:prstGeom prst="round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(38MM)</a:t>
            </a:r>
            <a:endPar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 name="TextBox 7">
            <a:extLst>
              <a:ext uri="{FF2B5EF4-FFF2-40B4-BE49-F238E27FC236}">
                <a16:creationId xmlns:a16="http://schemas.microsoft.com/office/drawing/2014/main" id="{8EF22EBC-61B2-A5FB-10A5-E3E9D70053F5}"/>
              </a:ext>
            </a:extLst>
          </p:cNvPr>
          <p:cNvSpPr txBox="1"/>
          <p:nvPr/>
        </p:nvSpPr>
        <p:spPr>
          <a:xfrm>
            <a:off x="4440031" y="2358633"/>
            <a:ext cx="33041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Business Decision Makers</a:t>
            </a:r>
          </a:p>
        </p:txBody>
      </p:sp>
      <p:sp>
        <p:nvSpPr>
          <p:cNvPr id="11" name="Rectangle: Rounded Corners 10">
            <a:extLst>
              <a:ext uri="{FF2B5EF4-FFF2-40B4-BE49-F238E27FC236}">
                <a16:creationId xmlns:a16="http://schemas.microsoft.com/office/drawing/2014/main" id="{60D7DBD2-7C9D-8D03-F728-621DC009B309}"/>
              </a:ext>
            </a:extLst>
          </p:cNvPr>
          <p:cNvSpPr/>
          <p:nvPr/>
        </p:nvSpPr>
        <p:spPr>
          <a:xfrm>
            <a:off x="121298" y="3732121"/>
            <a:ext cx="5350588" cy="2481239"/>
          </a:xfrm>
          <a:prstGeom prst="roundRect">
            <a:avLst>
              <a:gd name="adj" fmla="val 13664"/>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 name="TextBox 12">
            <a:extLst>
              <a:ext uri="{FF2B5EF4-FFF2-40B4-BE49-F238E27FC236}">
                <a16:creationId xmlns:a16="http://schemas.microsoft.com/office/drawing/2014/main" id="{5CDE082D-C9EC-A75F-BF66-4B9AF39C374F}"/>
              </a:ext>
            </a:extLst>
          </p:cNvPr>
          <p:cNvSpPr txBox="1"/>
          <p:nvPr/>
        </p:nvSpPr>
        <p:spPr>
          <a:xfrm>
            <a:off x="121298" y="3395223"/>
            <a:ext cx="53505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ED3C8D"/>
                </a:solidFill>
                <a:effectLst/>
                <a:uLnTx/>
                <a:uFillTx/>
                <a:latin typeface="Helvetica" panose="020B0403020202020204" pitchFamily="34" charset="0"/>
                <a:ea typeface="+mn-ea"/>
                <a:cs typeface="+mn-cs"/>
              </a:rPr>
              <a:t>Business Decision Makers by </a:t>
            </a: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Purchase Category</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55ED3DA1-AF78-EE87-0B61-5A6371B84DE8}"/>
              </a:ext>
            </a:extLst>
          </p:cNvPr>
          <p:cNvSpPr txBox="1"/>
          <p:nvPr/>
        </p:nvSpPr>
        <p:spPr>
          <a:xfrm>
            <a:off x="6720114" y="3395223"/>
            <a:ext cx="53350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BFF2"/>
                </a:solidFill>
                <a:effectLst/>
                <a:uLnTx/>
                <a:uFillTx/>
                <a:latin typeface="Helvetica" panose="020B0403020202020204" pitchFamily="34" charset="0"/>
                <a:ea typeface="+mn-ea"/>
                <a:cs typeface="+mn-cs"/>
              </a:rPr>
              <a:t>Business Decision Makers by </a:t>
            </a:r>
            <a:r>
              <a:rPr kumimoji="0" lang="en-US" sz="14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Business Size</a:t>
            </a:r>
          </a:p>
        </p:txBody>
      </p:sp>
      <p:sp>
        <p:nvSpPr>
          <p:cNvPr id="16" name="Rectangle: Rounded Corners 15">
            <a:extLst>
              <a:ext uri="{FF2B5EF4-FFF2-40B4-BE49-F238E27FC236}">
                <a16:creationId xmlns:a16="http://schemas.microsoft.com/office/drawing/2014/main" id="{0AB42539-0EEB-7DC6-E83D-75CD98780100}"/>
              </a:ext>
            </a:extLst>
          </p:cNvPr>
          <p:cNvSpPr/>
          <p:nvPr/>
        </p:nvSpPr>
        <p:spPr>
          <a:xfrm>
            <a:off x="6720114" y="3732121"/>
            <a:ext cx="5350588" cy="2481239"/>
          </a:xfrm>
          <a:prstGeom prst="roundRect">
            <a:avLst>
              <a:gd name="adj" fmla="val 13664"/>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0EF58DB1-7F8C-C5F3-11C5-93FAE6816749}"/>
              </a:ext>
            </a:extLst>
          </p:cNvPr>
          <p:cNvSpPr txBox="1"/>
          <p:nvPr/>
        </p:nvSpPr>
        <p:spPr>
          <a:xfrm>
            <a:off x="6623858" y="5040388"/>
            <a:ext cx="19109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Small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(&lt;$10K spend)</a:t>
            </a:r>
          </a:p>
        </p:txBody>
      </p:sp>
      <p:sp>
        <p:nvSpPr>
          <p:cNvPr id="35" name="TextBox 34">
            <a:extLst>
              <a:ext uri="{FF2B5EF4-FFF2-40B4-BE49-F238E27FC236}">
                <a16:creationId xmlns:a16="http://schemas.microsoft.com/office/drawing/2014/main" id="{F339ACDF-50B3-BF4F-C108-DED7605B8B98}"/>
              </a:ext>
            </a:extLst>
          </p:cNvPr>
          <p:cNvSpPr txBox="1"/>
          <p:nvPr/>
        </p:nvSpPr>
        <p:spPr>
          <a:xfrm>
            <a:off x="8439943" y="5040388"/>
            <a:ext cx="19109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Medium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($10k-$100k spend)</a:t>
            </a:r>
          </a:p>
        </p:txBody>
      </p:sp>
      <p:sp>
        <p:nvSpPr>
          <p:cNvPr id="38" name="TextBox 37">
            <a:extLst>
              <a:ext uri="{FF2B5EF4-FFF2-40B4-BE49-F238E27FC236}">
                <a16:creationId xmlns:a16="http://schemas.microsoft.com/office/drawing/2014/main" id="{0F0DD6F5-38B6-5231-67FE-16088E2AAC7A}"/>
              </a:ext>
            </a:extLst>
          </p:cNvPr>
          <p:cNvSpPr txBox="1"/>
          <p:nvPr/>
        </p:nvSpPr>
        <p:spPr>
          <a:xfrm>
            <a:off x="10224056" y="5040388"/>
            <a:ext cx="19109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Large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(&gt;$100k spend)</a:t>
            </a:r>
          </a:p>
        </p:txBody>
      </p:sp>
      <p:sp>
        <p:nvSpPr>
          <p:cNvPr id="55" name="TextBox 54">
            <a:extLst>
              <a:ext uri="{FF2B5EF4-FFF2-40B4-BE49-F238E27FC236}">
                <a16:creationId xmlns:a16="http://schemas.microsoft.com/office/drawing/2014/main" id="{66D6A760-F887-644B-2F1C-0DF4D6982847}"/>
              </a:ext>
            </a:extLst>
          </p:cNvPr>
          <p:cNvSpPr txBox="1"/>
          <p:nvPr/>
        </p:nvSpPr>
        <p:spPr>
          <a:xfrm>
            <a:off x="6876796" y="5559021"/>
            <a:ext cx="140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(18MM)</a:t>
            </a:r>
          </a:p>
        </p:txBody>
      </p:sp>
      <p:sp>
        <p:nvSpPr>
          <p:cNvPr id="56" name="TextBox 55">
            <a:extLst>
              <a:ext uri="{FF2B5EF4-FFF2-40B4-BE49-F238E27FC236}">
                <a16:creationId xmlns:a16="http://schemas.microsoft.com/office/drawing/2014/main" id="{D11C59B8-72F4-4039-1239-4AAB6AD8AC3E}"/>
              </a:ext>
            </a:extLst>
          </p:cNvPr>
          <p:cNvSpPr txBox="1"/>
          <p:nvPr/>
        </p:nvSpPr>
        <p:spPr>
          <a:xfrm>
            <a:off x="481665" y="6223477"/>
            <a:ext cx="116647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MRI-Simmons Summer 2022 USA Study, Business Decision Makers represent respondents that have made business purchases in the last 12 months. Base = Adults 18+. Purchase categories reflects a sampling of business categories. Business size spend is based on last 12 months. </a:t>
            </a:r>
          </a:p>
        </p:txBody>
      </p:sp>
      <p:sp>
        <p:nvSpPr>
          <p:cNvPr id="57" name="TextBox 56">
            <a:extLst>
              <a:ext uri="{FF2B5EF4-FFF2-40B4-BE49-F238E27FC236}">
                <a16:creationId xmlns:a16="http://schemas.microsoft.com/office/drawing/2014/main" id="{EAB663B4-4712-C9CC-6CBA-641F9E2775DD}"/>
              </a:ext>
            </a:extLst>
          </p:cNvPr>
          <p:cNvSpPr txBox="1"/>
          <p:nvPr/>
        </p:nvSpPr>
        <p:spPr>
          <a:xfrm>
            <a:off x="8692881" y="5563191"/>
            <a:ext cx="140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(12MM)</a:t>
            </a:r>
          </a:p>
        </p:txBody>
      </p:sp>
      <p:sp>
        <p:nvSpPr>
          <p:cNvPr id="58" name="TextBox 57">
            <a:extLst>
              <a:ext uri="{FF2B5EF4-FFF2-40B4-BE49-F238E27FC236}">
                <a16:creationId xmlns:a16="http://schemas.microsoft.com/office/drawing/2014/main" id="{4D7C0371-D09A-51DD-2945-B9327B63F049}"/>
              </a:ext>
            </a:extLst>
          </p:cNvPr>
          <p:cNvSpPr txBox="1"/>
          <p:nvPr/>
        </p:nvSpPr>
        <p:spPr>
          <a:xfrm>
            <a:off x="10476994" y="5559021"/>
            <a:ext cx="140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(7MM)</a:t>
            </a:r>
          </a:p>
        </p:txBody>
      </p:sp>
      <p:sp>
        <p:nvSpPr>
          <p:cNvPr id="59" name="TextBox 58">
            <a:extLst>
              <a:ext uri="{FF2B5EF4-FFF2-40B4-BE49-F238E27FC236}">
                <a16:creationId xmlns:a16="http://schemas.microsoft.com/office/drawing/2014/main" id="{6BECDF37-DDE0-F574-7FE9-9710751F9609}"/>
              </a:ext>
            </a:extLst>
          </p:cNvPr>
          <p:cNvSpPr txBox="1"/>
          <p:nvPr/>
        </p:nvSpPr>
        <p:spPr>
          <a:xfrm>
            <a:off x="-7768" y="1725891"/>
            <a:ext cx="121997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U.S. Business Decision Maker Universes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Adults 18+</a:t>
            </a:r>
          </a:p>
        </p:txBody>
      </p:sp>
      <p:sp>
        <p:nvSpPr>
          <p:cNvPr id="3" name="TextBox 2">
            <a:extLst>
              <a:ext uri="{FF2B5EF4-FFF2-40B4-BE49-F238E27FC236}">
                <a16:creationId xmlns:a16="http://schemas.microsoft.com/office/drawing/2014/main" id="{6926E0FE-E1D2-89F0-0A40-E637B6D7BDB8}"/>
              </a:ext>
            </a:extLst>
          </p:cNvPr>
          <p:cNvSpPr txBox="1"/>
          <p:nvPr/>
        </p:nvSpPr>
        <p:spPr>
          <a:xfrm>
            <a:off x="28712" y="4248032"/>
            <a:ext cx="1910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Banking Services</a:t>
            </a:r>
          </a:p>
        </p:txBody>
      </p:sp>
      <p:sp>
        <p:nvSpPr>
          <p:cNvPr id="4" name="TextBox 3">
            <a:extLst>
              <a:ext uri="{FF2B5EF4-FFF2-40B4-BE49-F238E27FC236}">
                <a16:creationId xmlns:a16="http://schemas.microsoft.com/office/drawing/2014/main" id="{E8B176A3-C3E4-18AD-6822-4AAFC92210D2}"/>
              </a:ext>
            </a:extLst>
          </p:cNvPr>
          <p:cNvSpPr txBox="1"/>
          <p:nvPr/>
        </p:nvSpPr>
        <p:spPr>
          <a:xfrm>
            <a:off x="281650" y="4466898"/>
            <a:ext cx="1405054"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(6.2MM)</a:t>
            </a:r>
          </a:p>
        </p:txBody>
      </p:sp>
      <p:sp>
        <p:nvSpPr>
          <p:cNvPr id="7" name="TextBox 6">
            <a:extLst>
              <a:ext uri="{FF2B5EF4-FFF2-40B4-BE49-F238E27FC236}">
                <a16:creationId xmlns:a16="http://schemas.microsoft.com/office/drawing/2014/main" id="{CC8FED39-7ADD-8051-67DD-F62041AAF023}"/>
              </a:ext>
            </a:extLst>
          </p:cNvPr>
          <p:cNvSpPr txBox="1"/>
          <p:nvPr/>
        </p:nvSpPr>
        <p:spPr>
          <a:xfrm>
            <a:off x="3602712" y="4248032"/>
            <a:ext cx="1910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Computer Software</a:t>
            </a:r>
          </a:p>
        </p:txBody>
      </p:sp>
      <p:sp>
        <p:nvSpPr>
          <p:cNvPr id="9" name="TextBox 8">
            <a:extLst>
              <a:ext uri="{FF2B5EF4-FFF2-40B4-BE49-F238E27FC236}">
                <a16:creationId xmlns:a16="http://schemas.microsoft.com/office/drawing/2014/main" id="{444D6BAB-F220-AE41-EC05-B537FF3328D3}"/>
              </a:ext>
            </a:extLst>
          </p:cNvPr>
          <p:cNvSpPr txBox="1"/>
          <p:nvPr/>
        </p:nvSpPr>
        <p:spPr>
          <a:xfrm>
            <a:off x="3855650" y="4466898"/>
            <a:ext cx="1405054"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(5.6MM)</a:t>
            </a:r>
          </a:p>
        </p:txBody>
      </p:sp>
      <p:sp>
        <p:nvSpPr>
          <p:cNvPr id="12" name="TextBox 11">
            <a:extLst>
              <a:ext uri="{FF2B5EF4-FFF2-40B4-BE49-F238E27FC236}">
                <a16:creationId xmlns:a16="http://schemas.microsoft.com/office/drawing/2014/main" id="{3452F892-59FA-3DF5-2E3C-4A580D565D7C}"/>
              </a:ext>
            </a:extLst>
          </p:cNvPr>
          <p:cNvSpPr txBox="1"/>
          <p:nvPr/>
        </p:nvSpPr>
        <p:spPr>
          <a:xfrm>
            <a:off x="28712" y="5467252"/>
            <a:ext cx="1910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Temporary Help</a:t>
            </a:r>
          </a:p>
        </p:txBody>
      </p:sp>
      <p:sp>
        <p:nvSpPr>
          <p:cNvPr id="14" name="TextBox 13">
            <a:extLst>
              <a:ext uri="{FF2B5EF4-FFF2-40B4-BE49-F238E27FC236}">
                <a16:creationId xmlns:a16="http://schemas.microsoft.com/office/drawing/2014/main" id="{58B5D15F-C4C5-8915-6A1E-FB5FBC742BAC}"/>
              </a:ext>
            </a:extLst>
          </p:cNvPr>
          <p:cNvSpPr txBox="1"/>
          <p:nvPr/>
        </p:nvSpPr>
        <p:spPr>
          <a:xfrm>
            <a:off x="281650" y="5686118"/>
            <a:ext cx="1405054"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(4.5MM)</a:t>
            </a:r>
          </a:p>
        </p:txBody>
      </p:sp>
      <p:sp>
        <p:nvSpPr>
          <p:cNvPr id="17" name="TextBox 16">
            <a:extLst>
              <a:ext uri="{FF2B5EF4-FFF2-40B4-BE49-F238E27FC236}">
                <a16:creationId xmlns:a16="http://schemas.microsoft.com/office/drawing/2014/main" id="{2E75462F-43DA-4668-C2EE-3F74A9039520}"/>
              </a:ext>
            </a:extLst>
          </p:cNvPr>
          <p:cNvSpPr txBox="1"/>
          <p:nvPr/>
        </p:nvSpPr>
        <p:spPr>
          <a:xfrm>
            <a:off x="1841127" y="5494357"/>
            <a:ext cx="1910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Consultation Services</a:t>
            </a:r>
          </a:p>
        </p:txBody>
      </p:sp>
      <p:sp>
        <p:nvSpPr>
          <p:cNvPr id="18" name="TextBox 17">
            <a:extLst>
              <a:ext uri="{FF2B5EF4-FFF2-40B4-BE49-F238E27FC236}">
                <a16:creationId xmlns:a16="http://schemas.microsoft.com/office/drawing/2014/main" id="{E4340F68-9279-5BB2-3ABA-A085B4BC809D}"/>
              </a:ext>
            </a:extLst>
          </p:cNvPr>
          <p:cNvSpPr txBox="1"/>
          <p:nvPr/>
        </p:nvSpPr>
        <p:spPr>
          <a:xfrm>
            <a:off x="2094065" y="5713223"/>
            <a:ext cx="1405054"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(4.0MM)</a:t>
            </a:r>
          </a:p>
        </p:txBody>
      </p:sp>
      <p:sp>
        <p:nvSpPr>
          <p:cNvPr id="19" name="TextBox 18">
            <a:extLst>
              <a:ext uri="{FF2B5EF4-FFF2-40B4-BE49-F238E27FC236}">
                <a16:creationId xmlns:a16="http://schemas.microsoft.com/office/drawing/2014/main" id="{AA42D558-3F0D-8828-D01A-CC310BC60299}"/>
              </a:ext>
            </a:extLst>
          </p:cNvPr>
          <p:cNvSpPr txBox="1"/>
          <p:nvPr/>
        </p:nvSpPr>
        <p:spPr>
          <a:xfrm>
            <a:off x="1791273" y="4251978"/>
            <a:ext cx="20106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Telco / Communications</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F7440412-3E50-2516-25D6-DAF4EC055DED}"/>
              </a:ext>
            </a:extLst>
          </p:cNvPr>
          <p:cNvSpPr txBox="1"/>
          <p:nvPr/>
        </p:nvSpPr>
        <p:spPr>
          <a:xfrm>
            <a:off x="2094065" y="4470844"/>
            <a:ext cx="1405054"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(6.2MM)</a:t>
            </a:r>
          </a:p>
        </p:txBody>
      </p:sp>
      <p:sp>
        <p:nvSpPr>
          <p:cNvPr id="21" name="TextBox 20">
            <a:extLst>
              <a:ext uri="{FF2B5EF4-FFF2-40B4-BE49-F238E27FC236}">
                <a16:creationId xmlns:a16="http://schemas.microsoft.com/office/drawing/2014/main" id="{0200DAA6-E41A-37DD-5A93-C01EA5F208EC}"/>
              </a:ext>
            </a:extLst>
          </p:cNvPr>
          <p:cNvSpPr txBox="1"/>
          <p:nvPr/>
        </p:nvSpPr>
        <p:spPr>
          <a:xfrm>
            <a:off x="3602712" y="5494357"/>
            <a:ext cx="1910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Comm. Real Estate</a:t>
            </a:r>
          </a:p>
        </p:txBody>
      </p:sp>
      <p:sp>
        <p:nvSpPr>
          <p:cNvPr id="22" name="TextBox 21">
            <a:extLst>
              <a:ext uri="{FF2B5EF4-FFF2-40B4-BE49-F238E27FC236}">
                <a16:creationId xmlns:a16="http://schemas.microsoft.com/office/drawing/2014/main" id="{B2EC25FD-1D4D-3A62-8199-4E603B4499CC}"/>
              </a:ext>
            </a:extLst>
          </p:cNvPr>
          <p:cNvSpPr txBox="1"/>
          <p:nvPr/>
        </p:nvSpPr>
        <p:spPr>
          <a:xfrm>
            <a:off x="3855650" y="5713223"/>
            <a:ext cx="1405054"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(1.9MM)</a:t>
            </a:r>
          </a:p>
        </p:txBody>
      </p:sp>
      <p:pic>
        <p:nvPicPr>
          <p:cNvPr id="24" name="Picture 23">
            <a:extLst>
              <a:ext uri="{FF2B5EF4-FFF2-40B4-BE49-F238E27FC236}">
                <a16:creationId xmlns:a16="http://schemas.microsoft.com/office/drawing/2014/main" id="{23B400AB-1667-BF4A-03CE-BCA4708A78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41446" y="3937871"/>
            <a:ext cx="1075754" cy="1075754"/>
          </a:xfrm>
          <a:prstGeom prst="rect">
            <a:avLst/>
          </a:prstGeom>
        </p:spPr>
      </p:pic>
      <p:pic>
        <p:nvPicPr>
          <p:cNvPr id="26" name="Picture 25">
            <a:extLst>
              <a:ext uri="{FF2B5EF4-FFF2-40B4-BE49-F238E27FC236}">
                <a16:creationId xmlns:a16="http://schemas.microsoft.com/office/drawing/2014/main" id="{C71AEEEC-D309-0179-94A7-8278AD2A61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57531" y="3937871"/>
            <a:ext cx="1075754" cy="1075754"/>
          </a:xfrm>
          <a:prstGeom prst="rect">
            <a:avLst/>
          </a:prstGeom>
        </p:spPr>
      </p:pic>
      <p:pic>
        <p:nvPicPr>
          <p:cNvPr id="28" name="Picture 27">
            <a:extLst>
              <a:ext uri="{FF2B5EF4-FFF2-40B4-BE49-F238E27FC236}">
                <a16:creationId xmlns:a16="http://schemas.microsoft.com/office/drawing/2014/main" id="{8A47794A-A18F-52CB-5E6E-6CF7F062E7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1644" y="3937871"/>
            <a:ext cx="1075754" cy="1075754"/>
          </a:xfrm>
          <a:prstGeom prst="rect">
            <a:avLst/>
          </a:prstGeom>
        </p:spPr>
      </p:pic>
      <p:pic>
        <p:nvPicPr>
          <p:cNvPr id="31" name="Picture 30">
            <a:extLst>
              <a:ext uri="{FF2B5EF4-FFF2-40B4-BE49-F238E27FC236}">
                <a16:creationId xmlns:a16="http://schemas.microsoft.com/office/drawing/2014/main" id="{36935BD2-8FE5-BDD8-9969-619D733498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03574" y="5002280"/>
            <a:ext cx="509206" cy="509206"/>
          </a:xfrm>
          <a:prstGeom prst="rect">
            <a:avLst/>
          </a:prstGeom>
        </p:spPr>
      </p:pic>
      <p:pic>
        <p:nvPicPr>
          <p:cNvPr id="33" name="Picture 32">
            <a:extLst>
              <a:ext uri="{FF2B5EF4-FFF2-40B4-BE49-F238E27FC236}">
                <a16:creationId xmlns:a16="http://schemas.microsoft.com/office/drawing/2014/main" id="{1FD49B79-C249-C36F-4DDC-54B2C296D11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41989" y="5000624"/>
            <a:ext cx="509206" cy="509206"/>
          </a:xfrm>
          <a:prstGeom prst="rect">
            <a:avLst/>
          </a:prstGeom>
        </p:spPr>
      </p:pic>
      <p:pic>
        <p:nvPicPr>
          <p:cNvPr id="36" name="Picture 35">
            <a:extLst>
              <a:ext uri="{FF2B5EF4-FFF2-40B4-BE49-F238E27FC236}">
                <a16:creationId xmlns:a16="http://schemas.microsoft.com/office/drawing/2014/main" id="{DF8267AE-667C-E544-0570-0AF47309787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9574" y="5009256"/>
            <a:ext cx="509206" cy="509206"/>
          </a:xfrm>
          <a:prstGeom prst="rect">
            <a:avLst/>
          </a:prstGeom>
        </p:spPr>
      </p:pic>
      <p:pic>
        <p:nvPicPr>
          <p:cNvPr id="37" name="Picture 36">
            <a:extLst>
              <a:ext uri="{FF2B5EF4-FFF2-40B4-BE49-F238E27FC236}">
                <a16:creationId xmlns:a16="http://schemas.microsoft.com/office/drawing/2014/main" id="{988D1735-A486-628B-6CC1-DA6C6979D58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303574" y="3790036"/>
            <a:ext cx="509206" cy="509206"/>
          </a:xfrm>
          <a:prstGeom prst="rect">
            <a:avLst/>
          </a:prstGeom>
        </p:spPr>
      </p:pic>
      <p:pic>
        <p:nvPicPr>
          <p:cNvPr id="40" name="Picture 39">
            <a:extLst>
              <a:ext uri="{FF2B5EF4-FFF2-40B4-BE49-F238E27FC236}">
                <a16:creationId xmlns:a16="http://schemas.microsoft.com/office/drawing/2014/main" id="{D2F621AC-3F11-3F07-5BB8-801E4E7F747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9574" y="3790036"/>
            <a:ext cx="509206" cy="509206"/>
          </a:xfrm>
          <a:prstGeom prst="rect">
            <a:avLst/>
          </a:prstGeom>
        </p:spPr>
      </p:pic>
      <p:sp>
        <p:nvSpPr>
          <p:cNvPr id="44" name="Right Brace 43">
            <a:extLst>
              <a:ext uri="{FF2B5EF4-FFF2-40B4-BE49-F238E27FC236}">
                <a16:creationId xmlns:a16="http://schemas.microsoft.com/office/drawing/2014/main" id="{29C6E711-1A0E-59FE-D29A-CD03EFB54E9D}"/>
              </a:ext>
            </a:extLst>
          </p:cNvPr>
          <p:cNvSpPr/>
          <p:nvPr/>
        </p:nvSpPr>
        <p:spPr>
          <a:xfrm rot="16200000">
            <a:off x="5893512" y="2581193"/>
            <a:ext cx="397836" cy="1754978"/>
          </a:xfrm>
          <a:prstGeom prst="rightBrace">
            <a:avLst>
              <a:gd name="adj1" fmla="val 42564"/>
              <a:gd name="adj2" fmla="val 50000"/>
            </a:avLst>
          </a:prstGeom>
          <a:ln w="28575">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E368D762-8A16-81D2-40D5-D04D382DFFD5}"/>
              </a:ext>
            </a:extLst>
          </p:cNvPr>
          <p:cNvPicPr>
            <a:picLocks noChangeAspect="1"/>
          </p:cNvPicPr>
          <p:nvPr/>
        </p:nvPicPr>
        <p:blipFill>
          <a:blip r:embed="rId12"/>
          <a:stretch>
            <a:fillRect/>
          </a:stretch>
        </p:blipFill>
        <p:spPr>
          <a:xfrm>
            <a:off x="2544236" y="3794529"/>
            <a:ext cx="504713" cy="504713"/>
          </a:xfrm>
          <a:prstGeom prst="rect">
            <a:avLst/>
          </a:prstGeom>
        </p:spPr>
      </p:pic>
    </p:spTree>
    <p:extLst>
      <p:ext uri="{BB962C8B-B14F-4D97-AF65-F5344CB8AC3E}">
        <p14:creationId xmlns:p14="http://schemas.microsoft.com/office/powerpoint/2010/main" val="997640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FDB689-A9D4-46EF-866E-BA47A989A5C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DAA0F1-3640-B9E2-368A-DE709260E689}"/>
              </a:ext>
            </a:extLst>
          </p:cNvPr>
          <p:cNvSpPr/>
          <p:nvPr/>
        </p:nvSpPr>
        <p:spPr>
          <a:xfrm>
            <a:off x="3254569" y="3358357"/>
            <a:ext cx="2718838" cy="2436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F6FC02-5D3D-A296-AD6A-64615CC130C1}"/>
              </a:ext>
            </a:extLst>
          </p:cNvPr>
          <p:cNvSpPr/>
          <p:nvPr/>
        </p:nvSpPr>
        <p:spPr>
          <a:xfrm>
            <a:off x="6273660" y="3358357"/>
            <a:ext cx="2718838" cy="2436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1BB0364-5560-F009-BF3F-9E6E7E6C9FFF}"/>
              </a:ext>
            </a:extLst>
          </p:cNvPr>
          <p:cNvSpPr/>
          <p:nvPr/>
        </p:nvSpPr>
        <p:spPr>
          <a:xfrm>
            <a:off x="9318398" y="3351113"/>
            <a:ext cx="2718838" cy="2436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7E13B78-D77E-CCBB-D21A-7DC08AF6B998}"/>
              </a:ext>
            </a:extLst>
          </p:cNvPr>
          <p:cNvSpPr/>
          <p:nvPr/>
        </p:nvSpPr>
        <p:spPr>
          <a:xfrm>
            <a:off x="154764" y="3361679"/>
            <a:ext cx="2718838" cy="2436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BBA698F-1E55-4D38-9751-F7EEB6ABFBC2}"/>
              </a:ext>
            </a:extLst>
          </p:cNvPr>
          <p:cNvSpPr/>
          <p:nvPr/>
        </p:nvSpPr>
        <p:spPr>
          <a:xfrm>
            <a:off x="344747" y="374436"/>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Key Takeaways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For Business-to-Business Marketing Plans</a:t>
            </a:r>
          </a:p>
        </p:txBody>
      </p:sp>
      <p:sp>
        <p:nvSpPr>
          <p:cNvPr id="28" name="Rectangle 27">
            <a:extLst>
              <a:ext uri="{FF2B5EF4-FFF2-40B4-BE49-F238E27FC236}">
                <a16:creationId xmlns:a16="http://schemas.microsoft.com/office/drawing/2014/main" id="{7E8626F6-2D70-479B-AECC-6B9526406146}"/>
              </a:ext>
            </a:extLst>
          </p:cNvPr>
          <p:cNvSpPr/>
          <p:nvPr/>
        </p:nvSpPr>
        <p:spPr>
          <a:xfrm>
            <a:off x="9318398" y="3461545"/>
            <a:ext cx="2692561" cy="1815882"/>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Helvetica" pitchFamily="2" charset="0"/>
              </a:rPr>
              <a:t>Data-enabled multiscreen TV campaigns ignite full-funnel business outcomes by building ‘top-of-mind’ awareness, encouraging consideration, driving sales and creating advocates</a:t>
            </a:r>
            <a:endParaRPr kumimoji="0" lang="en-US" sz="160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1CEDAFFD-A31A-49BE-9B7C-898FD79EDA7A}"/>
              </a:ext>
            </a:extLst>
          </p:cNvPr>
          <p:cNvSpPr/>
          <p:nvPr/>
        </p:nvSpPr>
        <p:spPr>
          <a:xfrm>
            <a:off x="131466" y="3461545"/>
            <a:ext cx="2718838" cy="2062103"/>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600">
                <a:solidFill>
                  <a:schemeClr val="bg1"/>
                </a:solidFill>
                <a:latin typeface="Helvetica" pitchFamily="2" charset="0"/>
              </a:rPr>
              <a:t>With much of the research process for niche products and services occurring online now, it’s imperative for marketers to develop branding strategies that drive qualified customers </a:t>
            </a:r>
            <a:br>
              <a:rPr lang="en-US" sz="1600">
                <a:solidFill>
                  <a:schemeClr val="bg1"/>
                </a:solidFill>
                <a:latin typeface="Helvetica" pitchFamily="2" charset="0"/>
              </a:rPr>
            </a:br>
            <a:r>
              <a:rPr lang="en-US" sz="1600">
                <a:solidFill>
                  <a:schemeClr val="bg1"/>
                </a:solidFill>
                <a:latin typeface="Helvetica" pitchFamily="2" charset="0"/>
              </a:rPr>
              <a:t>to their digital storefronts</a:t>
            </a:r>
            <a:endParaRPr kumimoji="0" lang="en-US" sz="1600"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7FB21D71-9CDF-42D6-845C-2B20BAC518E6}"/>
              </a:ext>
            </a:extLst>
          </p:cNvPr>
          <p:cNvSpPr/>
          <p:nvPr/>
        </p:nvSpPr>
        <p:spPr>
          <a:xfrm>
            <a:off x="3258443" y="3461545"/>
            <a:ext cx="2718838" cy="2062103"/>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Helvetica" pitchFamily="2" charset="0"/>
                <a:ea typeface="+mn-ea"/>
                <a:cs typeface="+mn-cs"/>
              </a:rPr>
              <a:t>Creative messaging that humanizes the brand through personal stories, more lighthearted moments and strong</a:t>
            </a:r>
            <a:r>
              <a:rPr lang="en-US" sz="1600">
                <a:solidFill>
                  <a:schemeClr val="bg1"/>
                </a:solidFill>
                <a:latin typeface="Helvetica" pitchFamily="2" charset="0"/>
              </a:rPr>
              <a:t> visuals can drive a deeper connection with their best customer prospects</a:t>
            </a:r>
            <a:endParaRPr kumimoji="0" lang="en-US" sz="1600" i="0" u="none" strike="noStrike" kern="1200" cap="none" spc="0" normalizeH="0" baseline="0" noProof="0">
              <a:ln>
                <a:noFill/>
              </a:ln>
              <a:solidFill>
                <a:schemeClr val="bg1"/>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3D43E26F-9802-CBC9-C741-DF3065C9810F}"/>
              </a:ext>
            </a:extLst>
          </p:cNvPr>
          <p:cNvPicPr>
            <a:picLocks noChangeAspect="1"/>
          </p:cNvPicPr>
          <p:nvPr/>
        </p:nvPicPr>
        <p:blipFill>
          <a:blip r:embed="rId2"/>
          <a:stretch>
            <a:fillRect/>
          </a:stretch>
        </p:blipFill>
        <p:spPr>
          <a:xfrm>
            <a:off x="4006050" y="2168423"/>
            <a:ext cx="1211111" cy="1211111"/>
          </a:xfrm>
          <a:prstGeom prst="rect">
            <a:avLst/>
          </a:prstGeom>
        </p:spPr>
      </p:pic>
      <p:sp>
        <p:nvSpPr>
          <p:cNvPr id="30" name="Rectangle 29">
            <a:extLst>
              <a:ext uri="{FF2B5EF4-FFF2-40B4-BE49-F238E27FC236}">
                <a16:creationId xmlns:a16="http://schemas.microsoft.com/office/drawing/2014/main" id="{CEA2C161-AA5D-4BAE-B82B-5F03ACEB91E4}"/>
              </a:ext>
            </a:extLst>
          </p:cNvPr>
          <p:cNvSpPr/>
          <p:nvPr/>
        </p:nvSpPr>
        <p:spPr>
          <a:xfrm>
            <a:off x="6285488" y="3461545"/>
            <a:ext cx="2692559" cy="2308324"/>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Helvetica" pitchFamily="2" charset="0"/>
                <a:ea typeface="+mn-ea"/>
                <a:cs typeface="+mn-cs"/>
              </a:rPr>
              <a:t>Keep in mind that business decision makers are people too, so balancing the power of marquee TV events with the targetability of audience-based TV buying</a:t>
            </a:r>
            <a:r>
              <a:rPr lang="en-US" sz="1600">
                <a:solidFill>
                  <a:schemeClr val="bg1"/>
                </a:solidFill>
                <a:latin typeface="Helvetica" pitchFamily="2" charset="0"/>
              </a:rPr>
              <a:t> can maximize reach and engagement across key stakeholders</a:t>
            </a:r>
            <a:endParaRPr kumimoji="0" lang="en-US" sz="1600" i="0" u="none" strike="noStrike" kern="1200" cap="none" spc="0" normalizeH="0" baseline="0" noProof="0">
              <a:ln>
                <a:noFill/>
              </a:ln>
              <a:solidFill>
                <a:schemeClr val="bg1"/>
              </a:solidFill>
              <a:effectLst/>
              <a:uLnTx/>
              <a:uFillTx/>
              <a:latin typeface="Helvetica" pitchFamily="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CBAC0D61-8E3A-476A-B2F9-F977328501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87532" y="2139171"/>
            <a:ext cx="1090713" cy="1090713"/>
          </a:xfrm>
          <a:prstGeom prst="rect">
            <a:avLst/>
          </a:prstGeom>
        </p:spPr>
      </p:pic>
      <p:pic>
        <p:nvPicPr>
          <p:cNvPr id="2" name="Picture 1">
            <a:extLst>
              <a:ext uri="{FF2B5EF4-FFF2-40B4-BE49-F238E27FC236}">
                <a16:creationId xmlns:a16="http://schemas.microsoft.com/office/drawing/2014/main" id="{DBD175A9-6B03-E7D8-37C0-023E0DA17E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990F7DD-1B28-8E87-36C0-749209459A0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9333F01-C557-1BC2-A67E-EAC12E05EC1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3" name="Picture 12">
            <a:extLst>
              <a:ext uri="{FF2B5EF4-FFF2-40B4-BE49-F238E27FC236}">
                <a16:creationId xmlns:a16="http://schemas.microsoft.com/office/drawing/2014/main" id="{DFE566F3-DEC9-EE85-A0A3-F540E56D128F}"/>
              </a:ext>
            </a:extLst>
          </p:cNvPr>
          <p:cNvPicPr>
            <a:picLocks noChangeAspect="1"/>
          </p:cNvPicPr>
          <p:nvPr/>
        </p:nvPicPr>
        <p:blipFill>
          <a:blip r:embed="rId5"/>
          <a:stretch>
            <a:fillRect/>
          </a:stretch>
        </p:blipFill>
        <p:spPr>
          <a:xfrm>
            <a:off x="10131012" y="2139171"/>
            <a:ext cx="1090713" cy="1090713"/>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13030F1-6F24-26D5-189B-2826889EAF13}"/>
              </a:ext>
            </a:extLst>
          </p:cNvPr>
          <p:cNvPicPr>
            <a:picLocks noChangeAspect="1"/>
          </p:cNvPicPr>
          <p:nvPr/>
        </p:nvPicPr>
        <p:blipFill>
          <a:blip r:embed="rId6"/>
          <a:stretch>
            <a:fillRect/>
          </a:stretch>
        </p:blipFill>
        <p:spPr>
          <a:xfrm>
            <a:off x="970276" y="2230263"/>
            <a:ext cx="1087431" cy="1087431"/>
          </a:xfrm>
          <a:prstGeom prst="rect">
            <a:avLst/>
          </a:prstGeom>
        </p:spPr>
      </p:pic>
    </p:spTree>
    <p:extLst>
      <p:ext uri="{BB962C8B-B14F-4D97-AF65-F5344CB8AC3E}">
        <p14:creationId xmlns:p14="http://schemas.microsoft.com/office/powerpoint/2010/main" val="3339377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4CE946-F8DA-B94E-FCA9-C82C1D10577C}"/>
              </a:ext>
            </a:extLst>
          </p:cNvPr>
          <p:cNvPicPr>
            <a:picLocks noChangeAspect="1"/>
          </p:cNvPicPr>
          <p:nvPr/>
        </p:nvPicPr>
        <p:blipFill>
          <a:blip r:embed="rId3"/>
          <a:stretch>
            <a:fillRect/>
          </a:stretch>
        </p:blipFill>
        <p:spPr>
          <a:xfrm>
            <a:off x="7406108" y="1988605"/>
            <a:ext cx="4604903" cy="2578171"/>
          </a:xfrm>
          <a:prstGeom prst="rect">
            <a:avLst/>
          </a:prstGeom>
          <a:ln w="28575">
            <a:solidFill>
              <a:srgbClr val="ED3C8D"/>
            </a:solidFill>
          </a:ln>
        </p:spPr>
      </p:pic>
      <p:sp>
        <p:nvSpPr>
          <p:cNvPr id="18" name="Rectangle 17">
            <a:extLst>
              <a:ext uri="{FF2B5EF4-FFF2-40B4-BE49-F238E27FC236}">
                <a16:creationId xmlns:a16="http://schemas.microsoft.com/office/drawing/2014/main" id="{54D05435-5329-431B-42D6-557A2E4CDD34}"/>
              </a:ext>
            </a:extLst>
          </p:cNvPr>
          <p:cNvSpPr/>
          <p:nvPr/>
        </p:nvSpPr>
        <p:spPr>
          <a:xfrm>
            <a:off x="7219950" y="1685012"/>
            <a:ext cx="4972049"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hlinkClick r:id="rId4"/>
            <a:extLst>
              <a:ext uri="{FF2B5EF4-FFF2-40B4-BE49-F238E27FC236}">
                <a16:creationId xmlns:a16="http://schemas.microsoft.com/office/drawing/2014/main" id="{33FF7186-FD6A-12B9-22AC-BD9DE5BCC50A}"/>
              </a:ext>
            </a:extLst>
          </p:cNvPr>
          <p:cNvPicPr>
            <a:picLocks noChangeAspect="1"/>
          </p:cNvPicPr>
          <p:nvPr/>
        </p:nvPicPr>
        <p:blipFill>
          <a:blip r:embed="rId5"/>
          <a:stretch>
            <a:fillRect/>
          </a:stretch>
        </p:blipFill>
        <p:spPr>
          <a:xfrm>
            <a:off x="7424443" y="1988607"/>
            <a:ext cx="4604903" cy="2567857"/>
          </a:xfrm>
          <a:prstGeom prst="rect">
            <a:avLst/>
          </a:prstGeom>
          <a:ln w="28575">
            <a:solidFill>
              <a:srgbClr val="ED3C8D"/>
            </a:solidFill>
          </a:ln>
        </p:spPr>
      </p:pic>
      <p:sp>
        <p:nvSpPr>
          <p:cNvPr id="86" name="Rectangle 85">
            <a:extLst>
              <a:ext uri="{FF2B5EF4-FFF2-40B4-BE49-F238E27FC236}">
                <a16:creationId xmlns:a16="http://schemas.microsoft.com/office/drawing/2014/main" id="{6B345190-1880-4F86-8C13-CD71A196044D}"/>
              </a:ext>
            </a:extLst>
          </p:cNvPr>
          <p:cNvSpPr/>
          <p:nvPr/>
        </p:nvSpPr>
        <p:spPr>
          <a:xfrm>
            <a:off x="0" y="1685013"/>
            <a:ext cx="721995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B5A83835-8028-DF54-8530-62B37AEF257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002317" y="2664304"/>
            <a:ext cx="2761686" cy="1553448"/>
          </a:xfrm>
          <a:prstGeom prst="rect">
            <a:avLst/>
          </a:prstGeom>
          <a:ln>
            <a:solidFill>
              <a:srgbClr val="1B1464"/>
            </a:solidFill>
          </a:ln>
        </p:spPr>
      </p:pic>
      <p:sp>
        <p:nvSpPr>
          <p:cNvPr id="2" name="Rectangle 1">
            <a:extLst>
              <a:ext uri="{FF2B5EF4-FFF2-40B4-BE49-F238E27FC236}">
                <a16:creationId xmlns:a16="http://schemas.microsoft.com/office/drawing/2014/main" id="{D31FD2F4-702E-3560-3C87-A3D48130A49B}"/>
              </a:ext>
            </a:extLst>
          </p:cNvPr>
          <p:cNvSpPr/>
          <p:nvPr/>
        </p:nvSpPr>
        <p:spPr>
          <a:xfrm>
            <a:off x="144780" y="178175"/>
            <a:ext cx="1176229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Download our companion guide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‘Let It Grow’</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to learn more about 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importance of brand-building</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for niche marketers and how they are using multiscreen TV to effectively engage </a:t>
            </a:r>
            <a:r>
              <a:rPr lang="en-US" sz="2600" b="1" dirty="0">
                <a:solidFill>
                  <a:srgbClr val="1B1464"/>
                </a:solidFill>
                <a:latin typeface="Helvetica" pitchFamily="2" charset="0"/>
              </a:rPr>
              <a:t>best customer prospects</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23844A68-BA33-032C-EEBC-C4757B0F6FE4}"/>
              </a:ext>
            </a:extLst>
          </p:cNvPr>
          <p:cNvSpPr txBox="1"/>
          <p:nvPr/>
        </p:nvSpPr>
        <p:spPr>
          <a:xfrm>
            <a:off x="300990" y="1752600"/>
            <a:ext cx="66217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What You Will Learn In ‘Let It Grow’…</a:t>
            </a:r>
          </a:p>
        </p:txBody>
      </p:sp>
      <p:sp>
        <p:nvSpPr>
          <p:cNvPr id="21" name="Rectangle: Rounded Corners 20">
            <a:hlinkClick r:id="rId4"/>
            <a:extLst>
              <a:ext uri="{FF2B5EF4-FFF2-40B4-BE49-F238E27FC236}">
                <a16:creationId xmlns:a16="http://schemas.microsoft.com/office/drawing/2014/main" id="{6BEC11E8-C253-3BDE-922A-6C2EBD7D63E8}"/>
              </a:ext>
            </a:extLst>
          </p:cNvPr>
          <p:cNvSpPr/>
          <p:nvPr/>
        </p:nvSpPr>
        <p:spPr>
          <a:xfrm>
            <a:off x="7953375" y="4856368"/>
            <a:ext cx="3496242" cy="1185158"/>
          </a:xfrm>
          <a:prstGeom prst="round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Download Here</a:t>
            </a:r>
          </a:p>
        </p:txBody>
      </p:sp>
      <p:sp>
        <p:nvSpPr>
          <p:cNvPr id="6" name="TextBox 5">
            <a:extLst>
              <a:ext uri="{FF2B5EF4-FFF2-40B4-BE49-F238E27FC236}">
                <a16:creationId xmlns:a16="http://schemas.microsoft.com/office/drawing/2014/main" id="{6875BA42-9245-EF3E-0C72-77E3EF8BA72A}"/>
              </a:ext>
            </a:extLst>
          </p:cNvPr>
          <p:cNvSpPr txBox="1"/>
          <p:nvPr/>
        </p:nvSpPr>
        <p:spPr>
          <a:xfrm>
            <a:off x="3640389" y="4345425"/>
            <a:ext cx="34792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can </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audience-based TV buying </a:t>
            </a:r>
            <a:b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drive outcomes for niche brands?</a:t>
            </a:r>
            <a:endPar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9" name="TextBox 18">
            <a:extLst>
              <a:ext uri="{FF2B5EF4-FFF2-40B4-BE49-F238E27FC236}">
                <a16:creationId xmlns:a16="http://schemas.microsoft.com/office/drawing/2014/main" id="{ABE13F52-D2C1-82E4-1ECF-071C7D917534}"/>
              </a:ext>
            </a:extLst>
          </p:cNvPr>
          <p:cNvSpPr txBox="1"/>
          <p:nvPr/>
        </p:nvSpPr>
        <p:spPr>
          <a:xfrm>
            <a:off x="3797823" y="2169899"/>
            <a:ext cx="316433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What are the </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short- and long-term benefits</a:t>
            </a: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B2B branding?</a:t>
            </a:r>
          </a:p>
        </p:txBody>
      </p:sp>
      <p:sp>
        <p:nvSpPr>
          <p:cNvPr id="22" name="TextBox 21">
            <a:extLst>
              <a:ext uri="{FF2B5EF4-FFF2-40B4-BE49-F238E27FC236}">
                <a16:creationId xmlns:a16="http://schemas.microsoft.com/office/drawing/2014/main" id="{AC8C7094-8975-6FD6-E908-272432F99A3E}"/>
              </a:ext>
            </a:extLst>
          </p:cNvPr>
          <p:cNvSpPr txBox="1"/>
          <p:nvPr/>
        </p:nvSpPr>
        <p:spPr>
          <a:xfrm>
            <a:off x="7284" y="4345425"/>
            <a:ext cx="365031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are niche marketers capitalizing on the </a:t>
            </a:r>
            <a:r>
              <a:rPr kumimoji="0" lang="en-US" sz="13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brand-building benefits of multiscreen TV?</a:t>
            </a:r>
          </a:p>
        </p:txBody>
      </p:sp>
      <p:pic>
        <p:nvPicPr>
          <p:cNvPr id="23" name="Picture 22">
            <a:extLst>
              <a:ext uri="{FF2B5EF4-FFF2-40B4-BE49-F238E27FC236}">
                <a16:creationId xmlns:a16="http://schemas.microsoft.com/office/drawing/2014/main" id="{F524A3F5-50E1-A2BE-34A5-8A253992F1E5}"/>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1" r="385"/>
          <a:stretch/>
        </p:blipFill>
        <p:spPr>
          <a:xfrm>
            <a:off x="430209" y="4842093"/>
            <a:ext cx="2750445" cy="1549464"/>
          </a:xfrm>
          <a:prstGeom prst="rect">
            <a:avLst/>
          </a:prstGeom>
          <a:ln>
            <a:solidFill>
              <a:srgbClr val="1B1464"/>
            </a:solidFill>
          </a:ln>
        </p:spPr>
      </p:pic>
      <p:pic>
        <p:nvPicPr>
          <p:cNvPr id="24" name="Picture 23">
            <a:extLst>
              <a:ext uri="{FF2B5EF4-FFF2-40B4-BE49-F238E27FC236}">
                <a16:creationId xmlns:a16="http://schemas.microsoft.com/office/drawing/2014/main" id="{03EDD0FA-1C50-11A7-446A-1D13DFDD12C9}"/>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3995980" y="4836018"/>
            <a:ext cx="2768022" cy="1561615"/>
          </a:xfrm>
          <a:prstGeom prst="rect">
            <a:avLst/>
          </a:prstGeom>
          <a:ln>
            <a:solidFill>
              <a:srgbClr val="1B1464"/>
            </a:solidFill>
          </a:ln>
        </p:spPr>
      </p:pic>
      <p:sp>
        <p:nvSpPr>
          <p:cNvPr id="25" name="TextBox 24">
            <a:extLst>
              <a:ext uri="{FF2B5EF4-FFF2-40B4-BE49-F238E27FC236}">
                <a16:creationId xmlns:a16="http://schemas.microsoft.com/office/drawing/2014/main" id="{FE29F0D4-C0BA-0347-976D-4415F5AECDBC}"/>
              </a:ext>
            </a:extLst>
          </p:cNvPr>
          <p:cNvSpPr txBox="1"/>
          <p:nvPr/>
        </p:nvSpPr>
        <p:spPr>
          <a:xfrm>
            <a:off x="202476" y="2163797"/>
            <a:ext cx="316433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does </a:t>
            </a:r>
            <a:r>
              <a:rPr kumimoji="0" lang="en-US" sz="13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branding impact purchase decisions </a:t>
            </a:r>
            <a:r>
              <a:rPr kumimoji="0" lang="en-US" sz="13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business buyers?</a:t>
            </a:r>
          </a:p>
        </p:txBody>
      </p:sp>
      <p:pic>
        <p:nvPicPr>
          <p:cNvPr id="27" name="Picture 26">
            <a:extLst>
              <a:ext uri="{FF2B5EF4-FFF2-40B4-BE49-F238E27FC236}">
                <a16:creationId xmlns:a16="http://schemas.microsoft.com/office/drawing/2014/main" id="{B761584D-4C23-0101-61BF-1CC5DDF12BEA}"/>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Blur/>
                    </a14:imgEffect>
                  </a14:imgLayer>
                </a14:imgProps>
              </a:ext>
            </a:extLst>
          </a:blip>
          <a:srcRect r="359"/>
          <a:stretch/>
        </p:blipFill>
        <p:spPr>
          <a:xfrm>
            <a:off x="407468" y="2656240"/>
            <a:ext cx="2754352" cy="1555847"/>
          </a:xfrm>
          <a:prstGeom prst="rect">
            <a:avLst/>
          </a:prstGeom>
          <a:ln>
            <a:solidFill>
              <a:srgbClr val="1B1464"/>
            </a:solidFill>
          </a:ln>
        </p:spPr>
      </p:pic>
      <p:pic>
        <p:nvPicPr>
          <p:cNvPr id="32" name="Picture 31">
            <a:extLst>
              <a:ext uri="{FF2B5EF4-FFF2-40B4-BE49-F238E27FC236}">
                <a16:creationId xmlns:a16="http://schemas.microsoft.com/office/drawing/2014/main" id="{F59C0533-13F5-ACB0-3C44-424D390B820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3" name="Slide Number Placeholder 5">
            <a:extLst>
              <a:ext uri="{FF2B5EF4-FFF2-40B4-BE49-F238E27FC236}">
                <a16:creationId xmlns:a16="http://schemas.microsoft.com/office/drawing/2014/main" id="{21129F52-0139-10EB-AC23-864ACE12D4C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D3831951-95B8-B5CB-2C16-8ECBE364E9C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94872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DB6FFB78-905F-4F61-9DF7-5047BC80082C}"/>
              </a:ext>
            </a:extLst>
          </p:cNvPr>
          <p:cNvSpPr txBox="1"/>
          <p:nvPr/>
        </p:nvSpPr>
        <p:spPr>
          <a:xfrm>
            <a:off x="336590" y="1332739"/>
            <a:ext cx="3285766" cy="58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pic>
        <p:nvPicPr>
          <p:cNvPr id="21" name="Picture 20">
            <a:extLst>
              <a:ext uri="{FF2B5EF4-FFF2-40B4-BE49-F238E27FC236}">
                <a16:creationId xmlns:a16="http://schemas.microsoft.com/office/drawing/2014/main" id="{D005EA47-9B4E-4A9C-A8C0-6AAD69B14D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5995" y="0"/>
            <a:ext cx="5256005" cy="3060562"/>
          </a:xfrm>
          <a:prstGeom prst="rect">
            <a:avLst/>
          </a:prstGeom>
        </p:spPr>
      </p:pic>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7"/>
            <a:extLst>
              <a:ext uri="{FF2B5EF4-FFF2-40B4-BE49-F238E27FC236}">
                <a16:creationId xmlns:a16="http://schemas.microsoft.com/office/drawing/2014/main" id="{707BE5F1-DCEB-144F-86FF-E99AA7959D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84271" y="5784399"/>
            <a:ext cx="403491" cy="668224"/>
          </a:xfrm>
          <a:prstGeom prst="rect">
            <a:avLst/>
          </a:prstGeom>
        </p:spPr>
      </p:pic>
      <p:sp>
        <p:nvSpPr>
          <p:cNvPr id="37" name="TextBox 36">
            <a:extLst>
              <a:ext uri="{FF2B5EF4-FFF2-40B4-BE49-F238E27FC236}">
                <a16:creationId xmlns:a16="http://schemas.microsoft.com/office/drawing/2014/main" id="{7FA00B74-C38A-4216-9892-991288697046}"/>
              </a:ext>
            </a:extLst>
          </p:cNvPr>
          <p:cNvSpPr txBox="1"/>
          <p:nvPr/>
        </p:nvSpPr>
        <p:spPr>
          <a:xfrm>
            <a:off x="317684" y="2116936"/>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itchFamily="2" charset="0"/>
                <a:ea typeface="+mn-ea"/>
                <a:cs typeface="+mn-cs"/>
              </a:rPr>
              <a:t>Interested in learning more? Check out this related content: </a:t>
            </a:r>
          </a:p>
        </p:txBody>
      </p:sp>
      <p:sp>
        <p:nvSpPr>
          <p:cNvPr id="16" name="Rectangle 15">
            <a:extLst>
              <a:ext uri="{FF2B5EF4-FFF2-40B4-BE49-F238E27FC236}">
                <a16:creationId xmlns:a16="http://schemas.microsoft.com/office/drawing/2014/main" id="{68DC72E4-B88E-4C17-8A77-ED3048D2EFD2}"/>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Creators</a:t>
            </a:r>
          </a:p>
        </p:txBody>
      </p:sp>
      <p:sp>
        <p:nvSpPr>
          <p:cNvPr id="22" name="Rectangle 21">
            <a:extLst>
              <a:ext uri="{FF2B5EF4-FFF2-40B4-BE49-F238E27FC236}">
                <a16:creationId xmlns:a16="http://schemas.microsoft.com/office/drawing/2014/main" id="{8C7F684B-07B9-4DB1-AFAD-01737416D7B6}"/>
              </a:ext>
            </a:extLst>
          </p:cNvPr>
          <p:cNvSpPr/>
          <p:nvPr/>
        </p:nvSpPr>
        <p:spPr>
          <a:xfrm>
            <a:off x="350141" y="2477119"/>
            <a:ext cx="975549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3"/>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5" name="TextBox 44">
            <a:hlinkClick r:id="rId9"/>
            <a:extLst>
              <a:ext uri="{FF2B5EF4-FFF2-40B4-BE49-F238E27FC236}">
                <a16:creationId xmlns:a16="http://schemas.microsoft.com/office/drawing/2014/main" id="{3AD20701-1B82-4E29-BBBB-8F386A470BC4}"/>
              </a:ext>
            </a:extLst>
          </p:cNvPr>
          <p:cNvSpPr txBox="1"/>
          <p:nvPr/>
        </p:nvSpPr>
        <p:spPr>
          <a:xfrm>
            <a:off x="6904077" y="1034495"/>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46" name="TextBox 45">
            <a:extLst>
              <a:ext uri="{FF2B5EF4-FFF2-40B4-BE49-F238E27FC236}">
                <a16:creationId xmlns:a16="http://schemas.microsoft.com/office/drawing/2014/main" id="{05A16418-E4D6-41E4-8D92-6080FF26F853}"/>
              </a:ext>
            </a:extLst>
          </p:cNvPr>
          <p:cNvSpPr txBox="1"/>
          <p:nvPr/>
        </p:nvSpPr>
        <p:spPr>
          <a:xfrm>
            <a:off x="6904077" y="1347359"/>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sp>
        <p:nvSpPr>
          <p:cNvPr id="47" name="TextBox 46">
            <a:hlinkClick r:id="rId9"/>
            <a:extLst>
              <a:ext uri="{FF2B5EF4-FFF2-40B4-BE49-F238E27FC236}">
                <a16:creationId xmlns:a16="http://schemas.microsoft.com/office/drawing/2014/main" id="{A488EBB3-1966-4A96-B1F7-EE6499607111}"/>
              </a:ext>
            </a:extLst>
          </p:cNvPr>
          <p:cNvSpPr txBox="1"/>
          <p:nvPr/>
        </p:nvSpPr>
        <p:spPr>
          <a:xfrm>
            <a:off x="336590" y="1039023"/>
            <a:ext cx="328576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9" name="TextBox 48">
            <a:hlinkClick r:id="rId9"/>
            <a:extLst>
              <a:ext uri="{FF2B5EF4-FFF2-40B4-BE49-F238E27FC236}">
                <a16:creationId xmlns:a16="http://schemas.microsoft.com/office/drawing/2014/main" id="{502822C1-61FD-4E97-B769-1A6F19C3BCF1}"/>
              </a:ext>
            </a:extLst>
          </p:cNvPr>
          <p:cNvSpPr txBox="1"/>
          <p:nvPr/>
        </p:nvSpPr>
        <p:spPr>
          <a:xfrm>
            <a:off x="3777375" y="1034495"/>
            <a:ext cx="135341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Reed Kiely</a:t>
            </a:r>
          </a:p>
        </p:txBody>
      </p:sp>
      <p:sp>
        <p:nvSpPr>
          <p:cNvPr id="50" name="TextBox 49">
            <a:extLst>
              <a:ext uri="{FF2B5EF4-FFF2-40B4-BE49-F238E27FC236}">
                <a16:creationId xmlns:a16="http://schemas.microsoft.com/office/drawing/2014/main" id="{56BD84FA-342F-406D-951A-CBDEF5674884}"/>
              </a:ext>
            </a:extLst>
          </p:cNvPr>
          <p:cNvSpPr txBox="1"/>
          <p:nvPr/>
        </p:nvSpPr>
        <p:spPr>
          <a:xfrm>
            <a:off x="3777374" y="1348601"/>
            <a:ext cx="273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a:ea typeface="+mn-ea"/>
                <a:cs typeface="+mn-cs"/>
              </a:rPr>
              <a:t>reedk@thevab.com</a:t>
            </a:r>
          </a:p>
        </p:txBody>
      </p:sp>
      <p:sp>
        <p:nvSpPr>
          <p:cNvPr id="32" name="TextBox 31">
            <a:hlinkClick r:id="rId10"/>
            <a:extLst>
              <a:ext uri="{FF2B5EF4-FFF2-40B4-BE49-F238E27FC236}">
                <a16:creationId xmlns:a16="http://schemas.microsoft.com/office/drawing/2014/main" id="{6431DB80-FF61-46AF-B9A8-09573B18CB82}"/>
              </a:ext>
            </a:extLst>
          </p:cNvPr>
          <p:cNvSpPr txBox="1"/>
          <p:nvPr/>
        </p:nvSpPr>
        <p:spPr>
          <a:xfrm>
            <a:off x="179930" y="3994586"/>
            <a:ext cx="2353397"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Secret of My Success</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Examining the winning marketing strategy that’s fueling high-growth DTC brands</a:t>
            </a:r>
          </a:p>
        </p:txBody>
      </p:sp>
      <p:sp>
        <p:nvSpPr>
          <p:cNvPr id="42" name="TextBox 41">
            <a:hlinkClick r:id="rId11"/>
            <a:extLst>
              <a:ext uri="{FF2B5EF4-FFF2-40B4-BE49-F238E27FC236}">
                <a16:creationId xmlns:a16="http://schemas.microsoft.com/office/drawing/2014/main" id="{28B764B5-EE73-48E6-90CE-DFA4CBD86AD6}"/>
              </a:ext>
            </a:extLst>
          </p:cNvPr>
          <p:cNvSpPr txBox="1"/>
          <p:nvPr/>
        </p:nvSpPr>
        <p:spPr>
          <a:xfrm>
            <a:off x="7325333" y="5804284"/>
            <a:ext cx="2615392"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Welcome to TV</a:t>
            </a:r>
            <a:b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Meet the Advertisers Seizing Opportunities During a New Wave of Uncertainty</a:t>
            </a:r>
          </a:p>
        </p:txBody>
      </p:sp>
      <p:pic>
        <p:nvPicPr>
          <p:cNvPr id="17" name="Picture 16">
            <a:hlinkClick r:id="rId12"/>
            <a:extLst>
              <a:ext uri="{FF2B5EF4-FFF2-40B4-BE49-F238E27FC236}">
                <a16:creationId xmlns:a16="http://schemas.microsoft.com/office/drawing/2014/main" id="{511D34C6-807C-467C-9EE9-06303BEA6158}"/>
              </a:ext>
            </a:extLst>
          </p:cNvPr>
          <p:cNvPicPr>
            <a:picLocks noChangeAspect="1"/>
          </p:cNvPicPr>
          <p:nvPr/>
        </p:nvPicPr>
        <p:blipFill rotWithShape="1">
          <a:blip r:embed="rId13"/>
          <a:srcRect l="24821" t="35738" r="41688" b="30899"/>
          <a:stretch/>
        </p:blipFill>
        <p:spPr>
          <a:xfrm>
            <a:off x="2746358" y="2898514"/>
            <a:ext cx="1934295" cy="1094436"/>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1" name="TextBox 50">
            <a:hlinkClick r:id="rId12"/>
            <a:extLst>
              <a:ext uri="{FF2B5EF4-FFF2-40B4-BE49-F238E27FC236}">
                <a16:creationId xmlns:a16="http://schemas.microsoft.com/office/drawing/2014/main" id="{E6F76C54-862E-467B-B6DC-B5EC061CAB20}"/>
              </a:ext>
            </a:extLst>
          </p:cNvPr>
          <p:cNvSpPr txBox="1"/>
          <p:nvPr/>
        </p:nvSpPr>
        <p:spPr>
          <a:xfrm>
            <a:off x="2743356" y="3996157"/>
            <a:ext cx="1920960" cy="423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Halo Effect</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pic>
        <p:nvPicPr>
          <p:cNvPr id="35" name="Picture 34">
            <a:hlinkClick r:id="rId15"/>
            <a:extLst>
              <a:ext uri="{FF2B5EF4-FFF2-40B4-BE49-F238E27FC236}">
                <a16:creationId xmlns:a16="http://schemas.microsoft.com/office/drawing/2014/main" id="{6812B58F-1E34-4238-B8FD-AA95B4A8030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134608" y="4699642"/>
            <a:ext cx="1976517" cy="1088260"/>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36" name="TextBox 35">
            <a:hlinkClick r:id="rId15"/>
            <a:extLst>
              <a:ext uri="{FF2B5EF4-FFF2-40B4-BE49-F238E27FC236}">
                <a16:creationId xmlns:a16="http://schemas.microsoft.com/office/drawing/2014/main" id="{54F4059A-B28A-42D5-B7D3-27F54177D973}"/>
              </a:ext>
            </a:extLst>
          </p:cNvPr>
          <p:cNvSpPr txBox="1"/>
          <p:nvPr/>
        </p:nvSpPr>
        <p:spPr>
          <a:xfrm>
            <a:off x="4972860" y="5813480"/>
            <a:ext cx="2300013"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Proven Strategies</a:t>
            </a:r>
            <a:r>
              <a:rPr lang="en-US" sz="1100" b="1">
                <a:solidFill>
                  <a:srgbClr val="ED3C8D"/>
                </a:solidFill>
                <a:latin typeface="Helvetica" panose="020B0403020202020204" pitchFamily="34" charset="0"/>
              </a:rPr>
              <a:t> &amp; Tactics In Audience-Based TV Buying</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Success stories highlighted through real-world case studies</a:t>
            </a:r>
          </a:p>
        </p:txBody>
      </p:sp>
      <p:pic>
        <p:nvPicPr>
          <p:cNvPr id="44" name="Picture 43">
            <a:hlinkClick r:id="rId17"/>
            <a:extLst>
              <a:ext uri="{FF2B5EF4-FFF2-40B4-BE49-F238E27FC236}">
                <a16:creationId xmlns:a16="http://schemas.microsoft.com/office/drawing/2014/main" id="{4A68808F-BDFE-4AD8-AE80-FDC48C65B17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5273" y="4699640"/>
            <a:ext cx="1920960" cy="1088259"/>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2" name="TextBox 51">
            <a:hlinkClick r:id="rId17"/>
            <a:extLst>
              <a:ext uri="{FF2B5EF4-FFF2-40B4-BE49-F238E27FC236}">
                <a16:creationId xmlns:a16="http://schemas.microsoft.com/office/drawing/2014/main" id="{5759D852-9268-477E-AFBE-B54193D7D6A4}"/>
              </a:ext>
            </a:extLst>
          </p:cNvPr>
          <p:cNvSpPr txBox="1"/>
          <p:nvPr/>
        </p:nvSpPr>
        <p:spPr>
          <a:xfrm>
            <a:off x="156119" y="5815033"/>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VAB Top 10</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top-line view of how the industry is adopting audience-based buying</a:t>
            </a:r>
          </a:p>
        </p:txBody>
      </p:sp>
      <p:pic>
        <p:nvPicPr>
          <p:cNvPr id="53" name="Picture 52">
            <a:hlinkClick r:id="rId19"/>
            <a:extLst>
              <a:ext uri="{FF2B5EF4-FFF2-40B4-BE49-F238E27FC236}">
                <a16:creationId xmlns:a16="http://schemas.microsoft.com/office/drawing/2014/main" id="{09EED247-8E15-4798-B2DD-4A3F29173052}"/>
              </a:ext>
            </a:extLst>
          </p:cNvPr>
          <p:cNvPicPr>
            <a:picLocks noChangeAspect="1"/>
          </p:cNvPicPr>
          <p:nvPr/>
        </p:nvPicPr>
        <p:blipFill>
          <a:blip r:embed="rId20" cstate="print">
            <a:extLst>
              <a:ext uri="{28A0092B-C50C-407E-A947-70E740481C1C}">
                <a14:useLocalDpi xmlns:a14="http://schemas.microsoft.com/office/drawing/2010/main"/>
              </a:ext>
            </a:extLst>
          </a:blip>
          <a:srcRect/>
          <a:stretch/>
        </p:blipFill>
        <p:spPr>
          <a:xfrm>
            <a:off x="2743356" y="4699639"/>
            <a:ext cx="1945350" cy="1088258"/>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54" name="TextBox 53">
            <a:hlinkClick r:id="rId19"/>
            <a:extLst>
              <a:ext uri="{FF2B5EF4-FFF2-40B4-BE49-F238E27FC236}">
                <a16:creationId xmlns:a16="http://schemas.microsoft.com/office/drawing/2014/main" id="{897C966B-7CEA-4F1C-8726-91409DC23FFC}"/>
              </a:ext>
            </a:extLst>
          </p:cNvPr>
          <p:cNvSpPr txBox="1"/>
          <p:nvPr/>
        </p:nvSpPr>
        <p:spPr>
          <a:xfrm>
            <a:off x="2508592" y="5806147"/>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 Insider’s Look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agencies and brands are shifting to audience-based TV buying</a:t>
            </a:r>
          </a:p>
        </p:txBody>
      </p:sp>
      <p:pic>
        <p:nvPicPr>
          <p:cNvPr id="13" name="Picture 12">
            <a:hlinkClick r:id="rId10"/>
            <a:extLst>
              <a:ext uri="{FF2B5EF4-FFF2-40B4-BE49-F238E27FC236}">
                <a16:creationId xmlns:a16="http://schemas.microsoft.com/office/drawing/2014/main" id="{8EB40CD4-9927-39ED-99D1-B3F1F438C7D3}"/>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91600" y="2899610"/>
            <a:ext cx="1940129" cy="1093340"/>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9" name="TextBox 8">
            <a:hlinkClick r:id="rId22"/>
            <a:extLst>
              <a:ext uri="{FF2B5EF4-FFF2-40B4-BE49-F238E27FC236}">
                <a16:creationId xmlns:a16="http://schemas.microsoft.com/office/drawing/2014/main" id="{89A7C23D-F8E4-D630-1E5A-CEADD0ACB5BD}"/>
              </a:ext>
            </a:extLst>
          </p:cNvPr>
          <p:cNvSpPr txBox="1"/>
          <p:nvPr/>
        </p:nvSpPr>
        <p:spPr>
          <a:xfrm>
            <a:off x="7464194" y="4014250"/>
            <a:ext cx="2454524"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Under Pressure</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 marketing strategies to successfully navigate your brand through inflation</a:t>
            </a:r>
          </a:p>
        </p:txBody>
      </p:sp>
      <p:pic>
        <p:nvPicPr>
          <p:cNvPr id="11" name="Picture 10">
            <a:hlinkClick r:id="rId22"/>
            <a:extLst>
              <a:ext uri="{FF2B5EF4-FFF2-40B4-BE49-F238E27FC236}">
                <a16:creationId xmlns:a16="http://schemas.microsoft.com/office/drawing/2014/main" id="{D5FF1918-60A0-6E6F-2C33-405813F85A0F}"/>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7633515" y="2896369"/>
            <a:ext cx="1965640" cy="1107256"/>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sp>
        <p:nvSpPr>
          <p:cNvPr id="3" name="TextBox 2">
            <a:hlinkClick r:id="rId24"/>
            <a:extLst>
              <a:ext uri="{FF2B5EF4-FFF2-40B4-BE49-F238E27FC236}">
                <a16:creationId xmlns:a16="http://schemas.microsoft.com/office/drawing/2014/main" id="{4C4ECFDA-220B-1DE3-B70B-AC9A74DC7208}"/>
              </a:ext>
            </a:extLst>
          </p:cNvPr>
          <p:cNvSpPr txBox="1"/>
          <p:nvPr/>
        </p:nvSpPr>
        <p:spPr>
          <a:xfrm>
            <a:off x="4950166" y="3994074"/>
            <a:ext cx="2345401"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You Oughta Know</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all impressions aren't</a:t>
            </a:r>
            <a:r>
              <a:rPr lang="en-US" sz="1000">
                <a:solidFill>
                  <a:srgbClr val="1B1464"/>
                </a:solidFill>
                <a:latin typeface="Helvetica" panose="020B0403020202020204" pitchFamily="34" charset="0"/>
              </a:rPr>
              <a:t> created equal &amp; what it means for video measurement</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2" name="Picture 11">
            <a:hlinkClick r:id="rId24"/>
            <a:extLst>
              <a:ext uri="{FF2B5EF4-FFF2-40B4-BE49-F238E27FC236}">
                <a16:creationId xmlns:a16="http://schemas.microsoft.com/office/drawing/2014/main" id="{11D361EB-2AE2-CF36-9474-F3899B0DFB5A}"/>
              </a:ext>
            </a:extLst>
          </p:cNvPr>
          <p:cNvPicPr>
            <a:picLocks noChangeAspect="1"/>
          </p:cNvPicPr>
          <p:nvPr/>
        </p:nvPicPr>
        <p:blipFill>
          <a:blip r:embed="rId25"/>
          <a:stretch>
            <a:fillRect/>
          </a:stretch>
        </p:blipFill>
        <p:spPr>
          <a:xfrm>
            <a:off x="5346984" y="2898033"/>
            <a:ext cx="1551765" cy="1089254"/>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2" name="Picture 1">
            <a:extLst>
              <a:ext uri="{FF2B5EF4-FFF2-40B4-BE49-F238E27FC236}">
                <a16:creationId xmlns:a16="http://schemas.microsoft.com/office/drawing/2014/main" id="{1406DD2A-D8C4-57E1-FF68-F8856A8AD9EE}"/>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3F37E94A-E9B2-EF78-35EB-7818AAE6B31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C971B557-CADC-E8FF-F646-D29E0B0CB13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8" name="Picture 17">
            <a:hlinkClick r:id="rId11"/>
            <a:extLst>
              <a:ext uri="{FF2B5EF4-FFF2-40B4-BE49-F238E27FC236}">
                <a16:creationId xmlns:a16="http://schemas.microsoft.com/office/drawing/2014/main" id="{E97A0A9D-9663-639B-D633-D8566D6C08E2}"/>
              </a:ext>
            </a:extLst>
          </p:cNvPr>
          <p:cNvPicPr>
            <a:picLocks noChangeAspect="1"/>
          </p:cNvPicPr>
          <p:nvPr/>
        </p:nvPicPr>
        <p:blipFill>
          <a:blip r:embed="rId27"/>
          <a:stretch>
            <a:fillRect/>
          </a:stretch>
        </p:blipFill>
        <p:spPr>
          <a:xfrm>
            <a:off x="7645962" y="4696063"/>
            <a:ext cx="1976517" cy="1117417"/>
          </a:xfrm>
          <a:prstGeom prst="rect">
            <a:avLst/>
          </a:prstGeom>
        </p:spPr>
      </p:pic>
    </p:spTree>
    <p:extLst>
      <p:ext uri="{BB962C8B-B14F-4D97-AF65-F5344CB8AC3E}">
        <p14:creationId xmlns:p14="http://schemas.microsoft.com/office/powerpoint/2010/main" val="426599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4" name="Picture 3">
            <a:extLst>
              <a:ext uri="{FF2B5EF4-FFF2-40B4-BE49-F238E27FC236}">
                <a16:creationId xmlns:a16="http://schemas.microsoft.com/office/drawing/2014/main" id="{2E6655F2-960E-20B0-E726-5875378690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A00B83E7-98A8-E471-952E-4383DFD716F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4A5953E-5ED1-B23C-6F70-1FBF7A26714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1" y="3057008"/>
            <a:ext cx="72536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chemeClr val="bg1"/>
                </a:solidFill>
                <a:effectLst/>
                <a:uLnTx/>
                <a:uFillTx/>
                <a:latin typeface="Helvetica" pitchFamily="2" charset="0"/>
                <a:ea typeface="+mn-ea"/>
                <a:cs typeface="+mn-cs"/>
              </a:rPr>
              <a:t>Appendix</a:t>
            </a:r>
            <a:r>
              <a:rPr kumimoji="0" lang="en-US" sz="3200" b="1" i="0" strike="noStrike" kern="1200" cap="none" spc="0" normalizeH="0" baseline="0" noProof="0">
                <a:ln>
                  <a:noFill/>
                </a:ln>
                <a:solidFill>
                  <a:schemeClr val="bg1"/>
                </a:solidFill>
                <a:effectLst/>
                <a:uLnTx/>
                <a:uFillTx/>
                <a:latin typeface="Helvetica" pitchFamily="2" charset="0"/>
                <a:ea typeface="+mn-ea"/>
                <a:cs typeface="+mn-cs"/>
              </a:rPr>
              <a:t>: </a:t>
            </a:r>
            <a:br>
              <a:rPr kumimoji="0" lang="en-US" sz="3200" b="1" i="0" strike="noStrike" kern="1200" cap="none" spc="0" normalizeH="0" baseline="0" noProof="0">
                <a:ln>
                  <a:noFill/>
                </a:ln>
                <a:solidFill>
                  <a:schemeClr val="bg1"/>
                </a:solidFill>
                <a:effectLst/>
                <a:uLnTx/>
                <a:uFillTx/>
                <a:latin typeface="Helvetica" pitchFamily="2" charset="0"/>
                <a:ea typeface="+mn-ea"/>
                <a:cs typeface="+mn-cs"/>
              </a:rPr>
            </a:br>
            <a:r>
              <a:rPr lang="en-US" sz="3200">
                <a:solidFill>
                  <a:schemeClr val="bg1"/>
                </a:solidFill>
                <a:latin typeface="Helvetica" pitchFamily="2" charset="0"/>
              </a:rPr>
              <a:t>Additional Google Trends </a:t>
            </a:r>
            <a:r>
              <a:rPr kumimoji="0" lang="en-US" sz="3200" i="0" u="none" strike="noStrike" kern="1200" cap="none" spc="0" normalizeH="0" baseline="0" noProof="0">
                <a:ln>
                  <a:noFill/>
                </a:ln>
                <a:solidFill>
                  <a:schemeClr val="bg1"/>
                </a:solidFill>
                <a:effectLst/>
                <a:uLnTx/>
                <a:uFillTx/>
                <a:latin typeface="Helvetica" pitchFamily="2" charset="0"/>
                <a:ea typeface="+mn-ea"/>
                <a:cs typeface="+mn-cs"/>
              </a:rPr>
              <a:t>Analysis</a:t>
            </a:r>
          </a:p>
        </p:txBody>
      </p:sp>
    </p:spTree>
    <p:extLst>
      <p:ext uri="{BB962C8B-B14F-4D97-AF65-F5344CB8AC3E}">
        <p14:creationId xmlns:p14="http://schemas.microsoft.com/office/powerpoint/2010/main" val="3539812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1641"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05879" y="328218"/>
            <a:ext cx="1133428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Additional B2B brands that saw a </a:t>
            </a:r>
            <a:r>
              <a:rPr lang="en-US" sz="2600" b="1">
                <a:solidFill>
                  <a:srgbClr val="ED3C8D"/>
                </a:solidFill>
                <a:latin typeface="Helvetica" pitchFamily="2" charset="0"/>
              </a:rPr>
              <a:t>spike in online brand searches </a:t>
            </a:r>
            <a:r>
              <a:rPr lang="en-US" sz="2600" b="1">
                <a:solidFill>
                  <a:srgbClr val="1B1464"/>
                </a:solidFill>
                <a:latin typeface="Helvetica" pitchFamily="2" charset="0"/>
              </a:rPr>
              <a:t>across their TV campaign launch period and beyond</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102022"/>
            <a:ext cx="11664778"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Google Trends, United States only, All Categories, Web Search, 07/01/18-06/30/22. </a:t>
            </a:r>
            <a:r>
              <a:rPr kumimoji="0" lang="en-US" sz="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*Google Search Index represents search interest relative to the highest point on the chart for the given region and time period, a value of 100 is the peak popularity for the term, a value of 50 means that the term is half as popular.</a:t>
            </a:r>
            <a:r>
              <a:rPr kumimoji="0" lang="en-US" sz="8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lang="en-US" sz="800">
                <a:solidFill>
                  <a:srgbClr val="1B1464"/>
                </a:solidFill>
                <a:latin typeface="Helvetica" panose="020B0604020202020204" pitchFamily="34" charset="0"/>
                <a:cs typeface="Helvetica" panose="020B0604020202020204" pitchFamily="34" charset="0"/>
              </a:rPr>
              <a:t>VAB analysis of Nielsen AdIntel for TV spending, 07/01/18-06/30/22, TV spend includes cable TV, broadcast TV, Spanish language cable TV, Spanish language broadcast TV, spot TV, and syndicated TV. U.S. TV spend only; </a:t>
            </a:r>
            <a:r>
              <a:rPr kumimoji="0" lang="en-US" sz="8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Note: </a:t>
            </a:r>
            <a:r>
              <a:rPr kumimoji="0" lang="en-US" sz="80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Magenta line marks the first week of TV spending for each brand.</a:t>
            </a:r>
            <a:endParaRPr kumimoji="0" lang="en-US" sz="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EF80F927-0CBB-7701-5DD1-4825328C056E}"/>
              </a:ext>
            </a:extLst>
          </p:cNvPr>
          <p:cNvSpPr/>
          <p:nvPr/>
        </p:nvSpPr>
        <p:spPr>
          <a:xfrm>
            <a:off x="360742" y="3302198"/>
            <a:ext cx="3316039" cy="173065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D30DDD-B6F1-0765-10A7-B25F4DC3AAE6}"/>
              </a:ext>
            </a:extLst>
          </p:cNvPr>
          <p:cNvSpPr/>
          <p:nvPr/>
        </p:nvSpPr>
        <p:spPr>
          <a:xfrm>
            <a:off x="4437980" y="3302198"/>
            <a:ext cx="3316039" cy="1730656"/>
          </a:xfrm>
          <a:prstGeom prst="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605941E-4A1D-E87E-EAC8-A88672CB3E08}"/>
              </a:ext>
            </a:extLst>
          </p:cNvPr>
          <p:cNvSpPr/>
          <p:nvPr/>
        </p:nvSpPr>
        <p:spPr>
          <a:xfrm>
            <a:off x="8515219" y="3306909"/>
            <a:ext cx="3316039" cy="1730656"/>
          </a:xfrm>
          <a:prstGeom prst="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1F9D43E-B0B2-B8EC-2601-3A3325380649}"/>
              </a:ext>
            </a:extLst>
          </p:cNvPr>
          <p:cNvSpPr txBox="1"/>
          <p:nvPr/>
        </p:nvSpPr>
        <p:spPr>
          <a:xfrm>
            <a:off x="331456" y="2880297"/>
            <a:ext cx="3345323"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1 Month Campaign</a:t>
            </a:r>
          </a:p>
        </p:txBody>
      </p:sp>
      <p:sp>
        <p:nvSpPr>
          <p:cNvPr id="29" name="TextBox 28">
            <a:extLst>
              <a:ext uri="{FF2B5EF4-FFF2-40B4-BE49-F238E27FC236}">
                <a16:creationId xmlns:a16="http://schemas.microsoft.com/office/drawing/2014/main" id="{4499BA65-AFB0-6547-16ED-FD9A5A49BBCD}"/>
              </a:ext>
            </a:extLst>
          </p:cNvPr>
          <p:cNvSpPr txBox="1"/>
          <p:nvPr/>
        </p:nvSpPr>
        <p:spPr>
          <a:xfrm>
            <a:off x="4423337" y="2880297"/>
            <a:ext cx="3345323" cy="307777"/>
          </a:xfrm>
          <a:prstGeom prst="rect">
            <a:avLst/>
          </a:prstGeom>
          <a:noFill/>
        </p:spPr>
        <p:txBody>
          <a:bodyPr wrap="square" rtlCol="0">
            <a:spAutoFit/>
          </a:bodyPr>
          <a:lstStyle/>
          <a:p>
            <a:pPr algn="ctr"/>
            <a:r>
              <a:rPr lang="en-US" sz="1400" b="1" u="sng">
                <a:solidFill>
                  <a:srgbClr val="00BFF2"/>
                </a:solidFill>
                <a:latin typeface="Helvetica" panose="020B0604020202020204" pitchFamily="34" charset="0"/>
                <a:cs typeface="Helvetica" panose="020B0604020202020204" pitchFamily="34" charset="0"/>
              </a:rPr>
              <a:t>12 Month Campaign</a:t>
            </a:r>
          </a:p>
        </p:txBody>
      </p:sp>
      <p:sp>
        <p:nvSpPr>
          <p:cNvPr id="30" name="TextBox 29">
            <a:extLst>
              <a:ext uri="{FF2B5EF4-FFF2-40B4-BE49-F238E27FC236}">
                <a16:creationId xmlns:a16="http://schemas.microsoft.com/office/drawing/2014/main" id="{69A5A36F-EB58-96E6-8514-10877BCC6715}"/>
              </a:ext>
            </a:extLst>
          </p:cNvPr>
          <p:cNvSpPr txBox="1"/>
          <p:nvPr/>
        </p:nvSpPr>
        <p:spPr>
          <a:xfrm>
            <a:off x="8485935" y="2880297"/>
            <a:ext cx="3345323" cy="307777"/>
          </a:xfrm>
          <a:prstGeom prst="rect">
            <a:avLst/>
          </a:prstGeom>
          <a:noFill/>
        </p:spPr>
        <p:txBody>
          <a:bodyPr wrap="square" rtlCol="0">
            <a:spAutoFit/>
          </a:bodyPr>
          <a:lstStyle/>
          <a:p>
            <a:pPr algn="ctr"/>
            <a:r>
              <a:rPr lang="en-US" sz="1400" b="1" u="sng">
                <a:solidFill>
                  <a:srgbClr val="ED3C8D"/>
                </a:solidFill>
                <a:latin typeface="Helvetica" panose="020B0604020202020204" pitchFamily="34" charset="0"/>
                <a:cs typeface="Helvetica" panose="020B0604020202020204" pitchFamily="34" charset="0"/>
              </a:rPr>
              <a:t>18+ Month Campaign</a:t>
            </a:r>
          </a:p>
        </p:txBody>
      </p:sp>
      <p:sp>
        <p:nvSpPr>
          <p:cNvPr id="40" name="TextBox 39">
            <a:extLst>
              <a:ext uri="{FF2B5EF4-FFF2-40B4-BE49-F238E27FC236}">
                <a16:creationId xmlns:a16="http://schemas.microsoft.com/office/drawing/2014/main" id="{AC73A002-AFD0-1175-122F-480A20153534}"/>
              </a:ext>
            </a:extLst>
          </p:cNvPr>
          <p:cNvSpPr txBox="1"/>
          <p:nvPr/>
        </p:nvSpPr>
        <p:spPr>
          <a:xfrm>
            <a:off x="7768" y="1889657"/>
            <a:ext cx="12184232" cy="307777"/>
          </a:xfrm>
          <a:prstGeom prst="rect">
            <a:avLst/>
          </a:prstGeom>
          <a:noFill/>
        </p:spPr>
        <p:txBody>
          <a:bodyPr wrap="square" rtlCol="0">
            <a:spAutoFit/>
          </a:bodyPr>
          <a:lstStyle/>
          <a:p>
            <a:pPr algn="ctr"/>
            <a:r>
              <a:rPr lang="en-US" sz="1400" b="1" u="sng">
                <a:solidFill>
                  <a:srgbClr val="1B1464"/>
                </a:solidFill>
                <a:latin typeface="Helvetica" panose="020B0604020202020204" pitchFamily="34" charset="0"/>
                <a:cs typeface="Helvetica" panose="020B0604020202020204" pitchFamily="34" charset="0"/>
              </a:rPr>
              <a:t>Weekly National TV Spend vs. Weekly Google Trends Index</a:t>
            </a:r>
          </a:p>
        </p:txBody>
      </p:sp>
      <p:pic>
        <p:nvPicPr>
          <p:cNvPr id="37" name="Picture 16" descr="Download Expensify-24 - Expensify Logo PNG Image with No Background -  PNGkey.com">
            <a:extLst>
              <a:ext uri="{FF2B5EF4-FFF2-40B4-BE49-F238E27FC236}">
                <a16:creationId xmlns:a16="http://schemas.microsoft.com/office/drawing/2014/main" id="{53235E52-880D-A29E-95C1-F893F9DFAA7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39529" y="3342405"/>
            <a:ext cx="322471" cy="22596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8" descr="LoopNet.com Profile | Jim Mayfield – Island Business Brokers">
            <a:extLst>
              <a:ext uri="{FF2B5EF4-FFF2-40B4-BE49-F238E27FC236}">
                <a16:creationId xmlns:a16="http://schemas.microsoft.com/office/drawing/2014/main" id="{47932F07-B772-6DF2-897C-E4A0899B7A8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486930" y="3338805"/>
            <a:ext cx="767398" cy="1821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4">
            <a:extLst>
              <a:ext uri="{FF2B5EF4-FFF2-40B4-BE49-F238E27FC236}">
                <a16:creationId xmlns:a16="http://schemas.microsoft.com/office/drawing/2014/main" id="{5353D4BC-9A73-5B47-F272-DF2FDEFA8F8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546844" y="3353122"/>
            <a:ext cx="701931" cy="11570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73DAE07-26FB-BA23-CA95-EC709F519374}"/>
              </a:ext>
            </a:extLst>
          </p:cNvPr>
          <p:cNvSpPr/>
          <p:nvPr/>
        </p:nvSpPr>
        <p:spPr>
          <a:xfrm>
            <a:off x="105879" y="1315246"/>
            <a:ext cx="12040564"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Blip>
                <a:blip r:embed="rId6"/>
              </a:buBlip>
              <a:tabLst/>
              <a:defRPr/>
            </a:pPr>
            <a:r>
              <a:rPr lang="en-US" sz="1400">
                <a:solidFill>
                  <a:srgbClr val="1F1A62"/>
                </a:solidFill>
                <a:latin typeface="Helvetica" pitchFamily="2" charset="0"/>
              </a:rPr>
              <a:t>Brands that launched with campaigns of different lengths saw the </a:t>
            </a:r>
            <a:r>
              <a:rPr lang="en-US" sz="1400">
                <a:solidFill>
                  <a:srgbClr val="ED3C8D"/>
                </a:solidFill>
                <a:latin typeface="Helvetica" pitchFamily="2" charset="0"/>
              </a:rPr>
              <a:t>direct impact of TV spend on their search volume</a:t>
            </a:r>
            <a:endParaRPr kumimoji="0" lang="en-US" sz="1400"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47" name="TextBox 46">
            <a:hlinkClick r:id="rId7" action="ppaction://hlinksldjump"/>
            <a:extLst>
              <a:ext uri="{FF2B5EF4-FFF2-40B4-BE49-F238E27FC236}">
                <a16:creationId xmlns:a16="http://schemas.microsoft.com/office/drawing/2014/main" id="{7DDCF84B-1D89-8129-3997-E8714AA8588B}"/>
              </a:ext>
            </a:extLst>
          </p:cNvPr>
          <p:cNvSpPr txBox="1"/>
          <p:nvPr/>
        </p:nvSpPr>
        <p:spPr>
          <a:xfrm>
            <a:off x="11514473" y="599958"/>
            <a:ext cx="683505" cy="461665"/>
          </a:xfrm>
          <a:prstGeom prst="rect">
            <a:avLst/>
          </a:prstGeom>
          <a:noFill/>
        </p:spPr>
        <p:txBody>
          <a:bodyPr wrap="square" rtlCol="0">
            <a:spAutoFit/>
          </a:bodyPr>
          <a:lstStyle/>
          <a:p>
            <a:pPr algn="ctr"/>
            <a:r>
              <a:rPr lang="en-US" sz="800">
                <a:solidFill>
                  <a:srgbClr val="00BFF2"/>
                </a:solidFill>
                <a:latin typeface="Helvetica" panose="020B0403020202020204" pitchFamily="34" charset="0"/>
              </a:rPr>
              <a:t>Click to return to slide 30</a:t>
            </a:r>
          </a:p>
        </p:txBody>
      </p:sp>
      <p:pic>
        <p:nvPicPr>
          <p:cNvPr id="48" name="Picture 47" descr="Shape&#10;&#10;Description automatically generated">
            <a:hlinkClick r:id="rId7" action="ppaction://hlinksldjump"/>
            <a:extLst>
              <a:ext uri="{FF2B5EF4-FFF2-40B4-BE49-F238E27FC236}">
                <a16:creationId xmlns:a16="http://schemas.microsoft.com/office/drawing/2014/main" id="{15417EC4-2519-4BBE-C55A-7AE69001C42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800000">
            <a:off x="11627597" y="113307"/>
            <a:ext cx="492443" cy="492443"/>
          </a:xfrm>
          <a:prstGeom prst="rect">
            <a:avLst/>
          </a:prstGeom>
        </p:spPr>
      </p:pic>
      <p:pic>
        <p:nvPicPr>
          <p:cNvPr id="6" name="Picture 5">
            <a:extLst>
              <a:ext uri="{FF2B5EF4-FFF2-40B4-BE49-F238E27FC236}">
                <a16:creationId xmlns:a16="http://schemas.microsoft.com/office/drawing/2014/main" id="{3D498161-5CB3-C864-231B-AE13D0EFF3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447505" y="3295019"/>
            <a:ext cx="3316039" cy="1722209"/>
          </a:xfrm>
          <a:prstGeom prst="rect">
            <a:avLst/>
          </a:prstGeom>
        </p:spPr>
      </p:pic>
      <p:pic>
        <p:nvPicPr>
          <p:cNvPr id="13" name="Picture 12">
            <a:extLst>
              <a:ext uri="{FF2B5EF4-FFF2-40B4-BE49-F238E27FC236}">
                <a16:creationId xmlns:a16="http://schemas.microsoft.com/office/drawing/2014/main" id="{3C1F1E11-C517-D0AD-AB73-536949B51BF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515219" y="3335895"/>
            <a:ext cx="3280460" cy="1696215"/>
          </a:xfrm>
          <a:prstGeom prst="rect">
            <a:avLst/>
          </a:prstGeom>
        </p:spPr>
      </p:pic>
      <p:pic>
        <p:nvPicPr>
          <p:cNvPr id="18" name="Picture 17">
            <a:extLst>
              <a:ext uri="{FF2B5EF4-FFF2-40B4-BE49-F238E27FC236}">
                <a16:creationId xmlns:a16="http://schemas.microsoft.com/office/drawing/2014/main" id="{94B713EF-6993-DDA5-F33B-9EBF33A6864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22028" y="3316415"/>
            <a:ext cx="3212516" cy="1705576"/>
          </a:xfrm>
          <a:prstGeom prst="rect">
            <a:avLst/>
          </a:prstGeom>
        </p:spPr>
      </p:pic>
      <p:pic>
        <p:nvPicPr>
          <p:cNvPr id="38" name="Picture 37">
            <a:extLst>
              <a:ext uri="{FF2B5EF4-FFF2-40B4-BE49-F238E27FC236}">
                <a16:creationId xmlns:a16="http://schemas.microsoft.com/office/drawing/2014/main" id="{8260FB68-1E83-2998-6FAC-886FD4CA8A83}"/>
              </a:ext>
            </a:extLst>
          </p:cNvPr>
          <p:cNvPicPr>
            <a:picLocks noChangeAspect="1"/>
          </p:cNvPicPr>
          <p:nvPr/>
        </p:nvPicPr>
        <p:blipFill>
          <a:blip r:embed="rId12"/>
          <a:stretch>
            <a:fillRect/>
          </a:stretch>
        </p:blipFill>
        <p:spPr>
          <a:xfrm>
            <a:off x="4486930" y="2353869"/>
            <a:ext cx="3173008" cy="191590"/>
          </a:xfrm>
          <a:prstGeom prst="rect">
            <a:avLst/>
          </a:prstGeom>
          <a:ln>
            <a:solidFill>
              <a:srgbClr val="1B1464"/>
            </a:solidFill>
          </a:ln>
        </p:spPr>
      </p:pic>
      <p:pic>
        <p:nvPicPr>
          <p:cNvPr id="44" name="Picture 43">
            <a:extLst>
              <a:ext uri="{FF2B5EF4-FFF2-40B4-BE49-F238E27FC236}">
                <a16:creationId xmlns:a16="http://schemas.microsoft.com/office/drawing/2014/main" id="{7FB663BB-BA0B-34D3-7DC1-7513A8B97F6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311511" y="3518655"/>
            <a:ext cx="1433551" cy="86560"/>
          </a:xfrm>
          <a:prstGeom prst="rect">
            <a:avLst/>
          </a:prstGeom>
          <a:ln>
            <a:solidFill>
              <a:srgbClr val="1B1464"/>
            </a:solidFill>
          </a:ln>
        </p:spPr>
      </p:pic>
      <p:pic>
        <p:nvPicPr>
          <p:cNvPr id="49" name="Picture 48">
            <a:extLst>
              <a:ext uri="{FF2B5EF4-FFF2-40B4-BE49-F238E27FC236}">
                <a16:creationId xmlns:a16="http://schemas.microsoft.com/office/drawing/2014/main" id="{57B5691C-8238-A89D-4495-52689A23F31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473700" y="3495820"/>
            <a:ext cx="1315690" cy="79443"/>
          </a:xfrm>
          <a:prstGeom prst="rect">
            <a:avLst/>
          </a:prstGeom>
          <a:ln>
            <a:solidFill>
              <a:srgbClr val="1B1464"/>
            </a:solidFill>
          </a:ln>
        </p:spPr>
      </p:pic>
      <p:pic>
        <p:nvPicPr>
          <p:cNvPr id="56" name="Picture 55">
            <a:extLst>
              <a:ext uri="{FF2B5EF4-FFF2-40B4-BE49-F238E27FC236}">
                <a16:creationId xmlns:a16="http://schemas.microsoft.com/office/drawing/2014/main" id="{15BE8892-2B32-2F26-82CC-42F77BE3652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512525" y="3542253"/>
            <a:ext cx="1315690" cy="79443"/>
          </a:xfrm>
          <a:prstGeom prst="rect">
            <a:avLst/>
          </a:prstGeom>
          <a:ln>
            <a:solidFill>
              <a:srgbClr val="1B1464"/>
            </a:solidFill>
          </a:ln>
        </p:spPr>
      </p:pic>
      <p:pic>
        <p:nvPicPr>
          <p:cNvPr id="2" name="Picture 1">
            <a:extLst>
              <a:ext uri="{FF2B5EF4-FFF2-40B4-BE49-F238E27FC236}">
                <a16:creationId xmlns:a16="http://schemas.microsoft.com/office/drawing/2014/main" id="{EF3E1821-D3E1-D907-419D-F4E0529F75F5}"/>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63DEB566-6BA7-35F6-7E15-F2973DF4B95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8CA3F6B6-3B7A-DDF3-F9F3-6000A407251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0718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DC5A56A-8CB2-190F-91FE-7C0D4B4E1B51}"/>
              </a:ext>
            </a:extLst>
          </p:cNvPr>
          <p:cNvSpPr/>
          <p:nvPr/>
        </p:nvSpPr>
        <p:spPr>
          <a:xfrm>
            <a:off x="3127956" y="2282757"/>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B0FCDA8-9CAF-B4EF-FE15-8F9861C50F7C}"/>
              </a:ext>
            </a:extLst>
          </p:cNvPr>
          <p:cNvSpPr/>
          <p:nvPr/>
        </p:nvSpPr>
        <p:spPr>
          <a:xfrm>
            <a:off x="6168638" y="2282758"/>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E5691A2-1DC8-2639-BA65-C34F534AC260}"/>
              </a:ext>
            </a:extLst>
          </p:cNvPr>
          <p:cNvSpPr/>
          <p:nvPr/>
        </p:nvSpPr>
        <p:spPr>
          <a:xfrm>
            <a:off x="9209319" y="2282756"/>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E3771DA-3BFB-0742-978F-074419A1199C}"/>
              </a:ext>
            </a:extLst>
          </p:cNvPr>
          <p:cNvSpPr/>
          <p:nvPr/>
        </p:nvSpPr>
        <p:spPr>
          <a:xfrm>
            <a:off x="87274" y="2286000"/>
            <a:ext cx="2893401" cy="3881336"/>
          </a:xfrm>
          <a:prstGeom prst="rect">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97237" y="267320"/>
            <a:ext cx="1185939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Additionally, B2B brands face 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set of unique challenges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that most ‘consumer-facing’ brands don’t have to overcome</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03599"/>
            <a:ext cx="116647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ARF,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‘Professionals are People Too’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webinar including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HawkPartners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data in the panel discussion, 7/20/22. *Gartner,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B2B Buying Journey: The B2B buying process has changed, has your sales strategy?’,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2021.</a:t>
            </a:r>
            <a:endPar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E8FB3B65-B3C2-9836-9D8F-3197BC623621}"/>
              </a:ext>
            </a:extLst>
          </p:cNvPr>
          <p:cNvSpPr txBox="1"/>
          <p:nvPr/>
        </p:nvSpPr>
        <p:spPr>
          <a:xfrm>
            <a:off x="692140" y="4387132"/>
            <a:ext cx="1683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Stakeholders</a:t>
            </a:r>
          </a:p>
        </p:txBody>
      </p:sp>
      <p:sp>
        <p:nvSpPr>
          <p:cNvPr id="18" name="TextBox 17">
            <a:extLst>
              <a:ext uri="{FF2B5EF4-FFF2-40B4-BE49-F238E27FC236}">
                <a16:creationId xmlns:a16="http://schemas.microsoft.com/office/drawing/2014/main" id="{974BADB1-D311-A96B-ADEA-45596A4E1EC0}"/>
              </a:ext>
            </a:extLst>
          </p:cNvPr>
          <p:cNvSpPr txBox="1"/>
          <p:nvPr/>
        </p:nvSpPr>
        <p:spPr>
          <a:xfrm>
            <a:off x="180413" y="4770490"/>
            <a:ext cx="27071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Multiple stakeholders, including decision-makers, procurement, influencers and analysts</a:t>
            </a:r>
          </a:p>
        </p:txBody>
      </p:sp>
      <p:sp>
        <p:nvSpPr>
          <p:cNvPr id="19" name="TextBox 18">
            <a:extLst>
              <a:ext uri="{FF2B5EF4-FFF2-40B4-BE49-F238E27FC236}">
                <a16:creationId xmlns:a16="http://schemas.microsoft.com/office/drawing/2014/main" id="{80ACD94B-25BD-FC4F-473E-3FFB8C9BBF86}"/>
              </a:ext>
            </a:extLst>
          </p:cNvPr>
          <p:cNvSpPr txBox="1"/>
          <p:nvPr/>
        </p:nvSpPr>
        <p:spPr>
          <a:xfrm>
            <a:off x="3794278" y="4387132"/>
            <a:ext cx="15607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Rationality</a:t>
            </a:r>
          </a:p>
        </p:txBody>
      </p:sp>
      <p:sp>
        <p:nvSpPr>
          <p:cNvPr id="20" name="TextBox 19">
            <a:extLst>
              <a:ext uri="{FF2B5EF4-FFF2-40B4-BE49-F238E27FC236}">
                <a16:creationId xmlns:a16="http://schemas.microsoft.com/office/drawing/2014/main" id="{4C679D49-9632-6FFD-CDC6-B040DE4EED1E}"/>
              </a:ext>
            </a:extLst>
          </p:cNvPr>
          <p:cNvSpPr txBox="1"/>
          <p:nvPr/>
        </p:nvSpPr>
        <p:spPr>
          <a:xfrm>
            <a:off x="3082639" y="4770490"/>
            <a:ext cx="29900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Individual stakeholders who </a:t>
            </a:r>
            <a:b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are discouraged from acknowledging the role </a:t>
            </a:r>
            <a:b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that emotion plays, instead focusing on data and analysis</a:t>
            </a:r>
          </a:p>
        </p:txBody>
      </p:sp>
      <p:sp>
        <p:nvSpPr>
          <p:cNvPr id="21" name="TextBox 20">
            <a:extLst>
              <a:ext uri="{FF2B5EF4-FFF2-40B4-BE49-F238E27FC236}">
                <a16:creationId xmlns:a16="http://schemas.microsoft.com/office/drawing/2014/main" id="{A75B03E1-71A4-B3CE-2E79-7B747E4345A1}"/>
              </a:ext>
            </a:extLst>
          </p:cNvPr>
          <p:cNvSpPr txBox="1"/>
          <p:nvPr/>
        </p:nvSpPr>
        <p:spPr>
          <a:xfrm>
            <a:off x="6155499" y="4387132"/>
            <a:ext cx="29295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High Stakes / High Costs</a:t>
            </a:r>
          </a:p>
        </p:txBody>
      </p:sp>
      <p:sp>
        <p:nvSpPr>
          <p:cNvPr id="22" name="TextBox 21">
            <a:extLst>
              <a:ext uri="{FF2B5EF4-FFF2-40B4-BE49-F238E27FC236}">
                <a16:creationId xmlns:a16="http://schemas.microsoft.com/office/drawing/2014/main" id="{D5A5C0CE-F257-F34B-CFBF-858A8CA06DB8}"/>
              </a:ext>
            </a:extLst>
          </p:cNvPr>
          <p:cNvSpPr txBox="1"/>
          <p:nvPr/>
        </p:nvSpPr>
        <p:spPr>
          <a:xfrm>
            <a:off x="6216746" y="4770490"/>
            <a:ext cx="279718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Higher stakes decisions often impact future success of business and careers due to the high cost and commitment</a:t>
            </a:r>
            <a:endParaRPr kumimoji="0" lang="en-US" sz="1600" b="0"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614CBC-C32C-9F11-BBC6-8E30BA2FD132}"/>
              </a:ext>
            </a:extLst>
          </p:cNvPr>
          <p:cNvSpPr txBox="1"/>
          <p:nvPr/>
        </p:nvSpPr>
        <p:spPr>
          <a:xfrm>
            <a:off x="9369178" y="4387132"/>
            <a:ext cx="2573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Purchase Journey</a:t>
            </a:r>
          </a:p>
        </p:txBody>
      </p:sp>
      <p:sp>
        <p:nvSpPr>
          <p:cNvPr id="27" name="TextBox 26">
            <a:extLst>
              <a:ext uri="{FF2B5EF4-FFF2-40B4-BE49-F238E27FC236}">
                <a16:creationId xmlns:a16="http://schemas.microsoft.com/office/drawing/2014/main" id="{9061D1F4-7FB0-8FF3-6904-E6B84DA4AC4F}"/>
              </a:ext>
            </a:extLst>
          </p:cNvPr>
          <p:cNvSpPr txBox="1"/>
          <p:nvPr/>
        </p:nvSpPr>
        <p:spPr>
          <a:xfrm>
            <a:off x="9339186" y="4770490"/>
            <a:ext cx="2633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Longer customer journeys during which emotions and biases may evolve</a:t>
            </a:r>
          </a:p>
        </p:txBody>
      </p:sp>
      <p:pic>
        <p:nvPicPr>
          <p:cNvPr id="4" name="Picture 3" descr="Icon&#10;&#10;Description automatically generated">
            <a:extLst>
              <a:ext uri="{FF2B5EF4-FFF2-40B4-BE49-F238E27FC236}">
                <a16:creationId xmlns:a16="http://schemas.microsoft.com/office/drawing/2014/main" id="{A004DE66-5014-D434-EAE4-C5A52EF5C034}"/>
              </a:ext>
            </a:extLst>
          </p:cNvPr>
          <p:cNvPicPr>
            <a:picLocks noChangeAspect="1"/>
          </p:cNvPicPr>
          <p:nvPr/>
        </p:nvPicPr>
        <p:blipFill>
          <a:blip r:embed="rId2"/>
          <a:stretch>
            <a:fillRect/>
          </a:stretch>
        </p:blipFill>
        <p:spPr>
          <a:xfrm>
            <a:off x="665421" y="2495406"/>
            <a:ext cx="1737107" cy="1737107"/>
          </a:xfrm>
          <a:prstGeom prst="rect">
            <a:avLst/>
          </a:prstGeom>
        </p:spPr>
      </p:pic>
      <p:pic>
        <p:nvPicPr>
          <p:cNvPr id="6" name="Picture 5" descr="Icon&#10;&#10;Description automatically generated">
            <a:extLst>
              <a:ext uri="{FF2B5EF4-FFF2-40B4-BE49-F238E27FC236}">
                <a16:creationId xmlns:a16="http://schemas.microsoft.com/office/drawing/2014/main" id="{D1EB44AE-D2F5-CF1D-334E-23C685EC9E4A}"/>
              </a:ext>
            </a:extLst>
          </p:cNvPr>
          <p:cNvPicPr>
            <a:picLocks noChangeAspect="1"/>
          </p:cNvPicPr>
          <p:nvPr/>
        </p:nvPicPr>
        <p:blipFill>
          <a:blip r:embed="rId3"/>
          <a:stretch>
            <a:fillRect/>
          </a:stretch>
        </p:blipFill>
        <p:spPr>
          <a:xfrm>
            <a:off x="3655411" y="2495406"/>
            <a:ext cx="1737107" cy="1737107"/>
          </a:xfrm>
          <a:prstGeom prst="rect">
            <a:avLst/>
          </a:prstGeom>
        </p:spPr>
      </p:pic>
      <p:pic>
        <p:nvPicPr>
          <p:cNvPr id="9" name="Picture 8" descr="Icon&#10;&#10;Description automatically generated">
            <a:extLst>
              <a:ext uri="{FF2B5EF4-FFF2-40B4-BE49-F238E27FC236}">
                <a16:creationId xmlns:a16="http://schemas.microsoft.com/office/drawing/2014/main" id="{E8A30E18-4504-4940-2821-3FFC4A16997F}"/>
              </a:ext>
            </a:extLst>
          </p:cNvPr>
          <p:cNvPicPr>
            <a:picLocks noChangeAspect="1"/>
          </p:cNvPicPr>
          <p:nvPr/>
        </p:nvPicPr>
        <p:blipFill>
          <a:blip r:embed="rId4"/>
          <a:stretch>
            <a:fillRect/>
          </a:stretch>
        </p:blipFill>
        <p:spPr>
          <a:xfrm>
            <a:off x="6702436" y="2501302"/>
            <a:ext cx="1731212" cy="1731212"/>
          </a:xfrm>
          <a:prstGeom prst="rect">
            <a:avLst/>
          </a:prstGeom>
        </p:spPr>
      </p:pic>
      <p:pic>
        <p:nvPicPr>
          <p:cNvPr id="13" name="Picture 12" descr="Icon&#10;&#10;Description automatically generated">
            <a:extLst>
              <a:ext uri="{FF2B5EF4-FFF2-40B4-BE49-F238E27FC236}">
                <a16:creationId xmlns:a16="http://schemas.microsoft.com/office/drawing/2014/main" id="{3A353271-B6DB-F79E-1B55-A69A1EC86D1D}"/>
              </a:ext>
            </a:extLst>
          </p:cNvPr>
          <p:cNvPicPr>
            <a:picLocks noChangeAspect="1"/>
          </p:cNvPicPr>
          <p:nvPr/>
        </p:nvPicPr>
        <p:blipFill>
          <a:blip r:embed="rId5"/>
          <a:stretch>
            <a:fillRect/>
          </a:stretch>
        </p:blipFill>
        <p:spPr>
          <a:xfrm>
            <a:off x="9790413" y="2495406"/>
            <a:ext cx="1731213" cy="1731213"/>
          </a:xfrm>
          <a:prstGeom prst="rect">
            <a:avLst/>
          </a:prstGeom>
        </p:spPr>
      </p:pic>
      <p:sp>
        <p:nvSpPr>
          <p:cNvPr id="28" name="TextBox 27">
            <a:extLst>
              <a:ext uri="{FF2B5EF4-FFF2-40B4-BE49-F238E27FC236}">
                <a16:creationId xmlns:a16="http://schemas.microsoft.com/office/drawing/2014/main" id="{C2EAB419-D1D9-0069-3C6E-7A189B5D4973}"/>
              </a:ext>
            </a:extLst>
          </p:cNvPr>
          <p:cNvSpPr txBox="1"/>
          <p:nvPr/>
        </p:nvSpPr>
        <p:spPr>
          <a:xfrm>
            <a:off x="-7767" y="1756011"/>
            <a:ext cx="122212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Business-to-Business Purchase Decision Challenges</a:t>
            </a:r>
          </a:p>
        </p:txBody>
      </p:sp>
      <p:sp>
        <p:nvSpPr>
          <p:cNvPr id="3" name="Rectangle 2">
            <a:extLst>
              <a:ext uri="{FF2B5EF4-FFF2-40B4-BE49-F238E27FC236}">
                <a16:creationId xmlns:a16="http://schemas.microsoft.com/office/drawing/2014/main" id="{2F4BEDDC-C0DE-355A-0387-D0DC836B489F}"/>
              </a:ext>
            </a:extLst>
          </p:cNvPr>
          <p:cNvSpPr/>
          <p:nvPr/>
        </p:nvSpPr>
        <p:spPr>
          <a:xfrm>
            <a:off x="240357" y="1235856"/>
            <a:ext cx="11951643"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The average B2B purchase decision for a complex solution can involve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between 6-10 people*</a:t>
            </a:r>
          </a:p>
        </p:txBody>
      </p:sp>
      <p:pic>
        <p:nvPicPr>
          <p:cNvPr id="5" name="Picture 4">
            <a:extLst>
              <a:ext uri="{FF2B5EF4-FFF2-40B4-BE49-F238E27FC236}">
                <a16:creationId xmlns:a16="http://schemas.microsoft.com/office/drawing/2014/main" id="{E2A5A09C-7CB1-4100-900D-A7E61F34195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C24E6B95-CB88-3D8B-3EE9-0BEECE44DA5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27E40509-1D0F-A802-A46D-B9D8BC60075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8007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6EC69-60A8-1145-249F-B5AF4F077104}"/>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142FC078-679F-C95C-A2C0-2D5504D28E5F}"/>
              </a:ext>
            </a:extLst>
          </p:cNvPr>
          <p:cNvSpPr/>
          <p:nvPr/>
        </p:nvSpPr>
        <p:spPr>
          <a:xfrm>
            <a:off x="313790" y="2247089"/>
            <a:ext cx="5441401" cy="376284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908E24B-77F4-BEFE-A7C7-FE0DEFB92B09}"/>
              </a:ext>
            </a:extLst>
          </p:cNvPr>
          <p:cNvSpPr/>
          <p:nvPr/>
        </p:nvSpPr>
        <p:spPr>
          <a:xfrm>
            <a:off x="6532042" y="2247089"/>
            <a:ext cx="5441401" cy="376284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6AE74A-D84B-36F7-858F-7D039D913FE6}"/>
              </a:ext>
            </a:extLst>
          </p:cNvPr>
          <p:cNvSpPr txBox="1"/>
          <p:nvPr/>
        </p:nvSpPr>
        <p:spPr>
          <a:xfrm>
            <a:off x="478006" y="6180489"/>
            <a:ext cx="117062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‘How B2B Brands Grow,’ The B2B Institute at LinkedIn with Ehrenberg-Bass Institute for Marketing Science (The University of South Australia), August 2021. *Harvard Business Review, ‘What B2Bs Need to Know About Their Buyers’, September 2022, survey by Bain and Google of 1,208 people at U.S. companies who are involved in buying software, cloud hosting, hardware, telecommunications, logistics, marketing, and industrial equipment </a:t>
            </a:r>
          </a:p>
        </p:txBody>
      </p:sp>
      <p:sp>
        <p:nvSpPr>
          <p:cNvPr id="14" name="TextBox 13">
            <a:extLst>
              <a:ext uri="{FF2B5EF4-FFF2-40B4-BE49-F238E27FC236}">
                <a16:creationId xmlns:a16="http://schemas.microsoft.com/office/drawing/2014/main" id="{65DFAC50-932E-F4AD-ED4C-810AE9933722}"/>
              </a:ext>
            </a:extLst>
          </p:cNvPr>
          <p:cNvSpPr txBox="1"/>
          <p:nvPr/>
        </p:nvSpPr>
        <p:spPr>
          <a:xfrm>
            <a:off x="73051" y="3845911"/>
            <a:ext cx="5922881"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business clients are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not in the market</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for many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goods and services </a:t>
            </a:r>
            <a:b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any one time</a:t>
            </a:r>
          </a:p>
        </p:txBody>
      </p:sp>
      <p:sp>
        <p:nvSpPr>
          <p:cNvPr id="7" name="TextBox 6">
            <a:extLst>
              <a:ext uri="{FF2B5EF4-FFF2-40B4-BE49-F238E27FC236}">
                <a16:creationId xmlns:a16="http://schemas.microsoft.com/office/drawing/2014/main" id="{21741B0E-88D0-9CB0-C4E9-0260CFF6C8A1}"/>
              </a:ext>
            </a:extLst>
          </p:cNvPr>
          <p:cNvSpPr txBox="1"/>
          <p:nvPr/>
        </p:nvSpPr>
        <p:spPr>
          <a:xfrm>
            <a:off x="1779470" y="2416255"/>
            <a:ext cx="251004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95%</a:t>
            </a:r>
            <a:endParaRPr kumimoji="0" lang="en-US" sz="8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783E62F5-3827-13A5-DEDC-E3F5515729B8}"/>
              </a:ext>
            </a:extLst>
          </p:cNvPr>
          <p:cNvCxnSpPr/>
          <p:nvPr/>
        </p:nvCxnSpPr>
        <p:spPr>
          <a:xfrm>
            <a:off x="6096000" y="1963554"/>
            <a:ext cx="0" cy="4119612"/>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B750674-78F3-0CD9-BF68-5CAF86BA9E2B}"/>
              </a:ext>
            </a:extLst>
          </p:cNvPr>
          <p:cNvSpPr txBox="1"/>
          <p:nvPr/>
        </p:nvSpPr>
        <p:spPr>
          <a:xfrm>
            <a:off x="6539809" y="3845911"/>
            <a:ext cx="5365966"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decision makers ultimately choose a vendor they had in mind before </a:t>
            </a:r>
            <a:r>
              <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beginning the search process</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21" name="TextBox 20">
            <a:extLst>
              <a:ext uri="{FF2B5EF4-FFF2-40B4-BE49-F238E27FC236}">
                <a16:creationId xmlns:a16="http://schemas.microsoft.com/office/drawing/2014/main" id="{900B4E61-8939-E55F-522A-A6D9F968CDC2}"/>
              </a:ext>
            </a:extLst>
          </p:cNvPr>
          <p:cNvSpPr txBox="1"/>
          <p:nvPr/>
        </p:nvSpPr>
        <p:spPr>
          <a:xfrm>
            <a:off x="7967771" y="2416255"/>
            <a:ext cx="251004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90%</a:t>
            </a:r>
            <a:endParaRPr kumimoji="0" lang="en-US" sz="8800" b="0" i="0" u="none" strike="noStrike" kern="1200" cap="none" spc="0" normalizeH="0" baseline="0" noProof="0" dirty="0">
              <a:ln>
                <a:noFill/>
              </a:ln>
              <a:solidFill>
                <a:srgbClr val="ED3C8D"/>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BC908AD-AFEF-095C-E524-1652D36E2A1D}"/>
              </a:ext>
            </a:extLst>
          </p:cNvPr>
          <p:cNvSpPr/>
          <p:nvPr/>
        </p:nvSpPr>
        <p:spPr>
          <a:xfrm>
            <a:off x="100885" y="223260"/>
            <a:ext cx="11855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Establishing ‘top-of-mind’ awareness is important for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B2B marketers due to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greater likelihood they will be</a:t>
            </a:r>
            <a:r>
              <a:rPr lang="en-US" sz="2600" b="1">
                <a:solidFill>
                  <a:srgbClr val="ED3C8D"/>
                </a:solidFill>
                <a:latin typeface="Helvetica" pitchFamily="2" charset="0"/>
              </a:rPr>
              <a:t> included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in a customer prospects’ consideration set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even before they start their research process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69FE9F9A-EA2B-CACD-AF70-E649273D864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541079CA-8B61-850D-9548-68FFFF4FB62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7B5B1CA-99D4-CDD6-4F2C-01C418CA43F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267985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2853"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7A003CA-B808-DAEA-76D9-EFC10B2F0F67}"/>
              </a:ext>
            </a:extLst>
          </p:cNvPr>
          <p:cNvSpPr txBox="1"/>
          <p:nvPr/>
        </p:nvSpPr>
        <p:spPr>
          <a:xfrm>
            <a:off x="481665" y="6314383"/>
            <a:ext cx="115764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err="1">
                <a:solidFill>
                  <a:srgbClr val="1B1464"/>
                </a:solidFill>
                <a:latin typeface="Helvetica" panose="020B0604020202020204" pitchFamily="34" charset="0"/>
                <a:cs typeface="Helvetica" panose="020B0604020202020204" pitchFamily="34" charset="0"/>
              </a:rPr>
              <a:t>GoodFirms</a:t>
            </a:r>
            <a:r>
              <a:rPr lang="en-US" sz="800">
                <a:solidFill>
                  <a:srgbClr val="1B1464"/>
                </a:solidFill>
                <a:latin typeface="Helvetica" panose="020B0604020202020204" pitchFamily="34" charset="0"/>
                <a:cs typeface="Helvetica" panose="020B0604020202020204" pitchFamily="34" charset="0"/>
              </a:rPr>
              <a:t>, </a:t>
            </a:r>
            <a:r>
              <a:rPr lang="en-US" sz="800" i="1">
                <a:solidFill>
                  <a:srgbClr val="1B1464"/>
                </a:solidFill>
                <a:latin typeface="Helvetica" panose="020B0604020202020204" pitchFamily="34" charset="0"/>
                <a:cs typeface="Helvetica" panose="020B0604020202020204" pitchFamily="34" charset="0"/>
              </a:rPr>
              <a:t>‘B2B Services: Intelligence, Competition, and Future’,</a:t>
            </a:r>
            <a:r>
              <a:rPr lang="en-US" sz="800">
                <a:solidFill>
                  <a:srgbClr val="1B1464"/>
                </a:solidFill>
                <a:latin typeface="Helvetica" panose="020B0604020202020204" pitchFamily="34" charset="0"/>
                <a:cs typeface="Helvetica" panose="020B0604020202020204" pitchFamily="34" charset="0"/>
              </a:rPr>
              <a:t> September 2022, Survey of 410 B2B buyers and sellers across comprise of ecommerce, SaaS, IT, logistics, fashion, healthcare, finance, and more.</a:t>
            </a:r>
            <a:endPar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Rectangle 2">
            <a:extLst>
              <a:ext uri="{FF2B5EF4-FFF2-40B4-BE49-F238E27FC236}">
                <a16:creationId xmlns:a16="http://schemas.microsoft.com/office/drawing/2014/main" id="{3B271B84-7622-10CD-1F24-ADFC043CC058}"/>
              </a:ext>
            </a:extLst>
          </p:cNvPr>
          <p:cNvSpPr/>
          <p:nvPr/>
        </p:nvSpPr>
        <p:spPr>
          <a:xfrm>
            <a:off x="96976" y="261213"/>
            <a:ext cx="1210190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With most of the research process for B2B solutions taking place through online channels now</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it’s imperative for marketers to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develop branding strategies that drive qualified prospects</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to their brands’ digital storefronts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09489B0B-885D-C5C6-6492-85F2680C2FAC}"/>
              </a:ext>
            </a:extLst>
          </p:cNvPr>
          <p:cNvSpPr txBox="1"/>
          <p:nvPr/>
        </p:nvSpPr>
        <p:spPr>
          <a:xfrm>
            <a:off x="263848" y="4604953"/>
            <a:ext cx="353970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buyers/sellers </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transact </a:t>
            </a:r>
            <a:r>
              <a:rPr lang="en-US" sz="2000" b="1">
                <a:solidFill>
                  <a:srgbClr val="1B1464"/>
                </a:solidFill>
                <a:latin typeface="Helvetica" panose="020B0403020202020204" pitchFamily="34" charset="0"/>
              </a:rPr>
              <a:t>via</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online </a:t>
            </a:r>
            <a:r>
              <a:rPr lang="en-US" sz="2000" b="1">
                <a:solidFill>
                  <a:srgbClr val="1B1464"/>
                </a:solidFill>
                <a:latin typeface="Helvetica" panose="020B0403020202020204" pitchFamily="34" charset="0"/>
              </a:rPr>
              <a:t>channels</a:t>
            </a:r>
            <a:endPar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E845F78B-A35D-B91B-7505-C26EDC5FFBFA}"/>
              </a:ext>
            </a:extLst>
          </p:cNvPr>
          <p:cNvSpPr txBox="1"/>
          <p:nvPr/>
        </p:nvSpPr>
        <p:spPr>
          <a:xfrm>
            <a:off x="778678" y="3739867"/>
            <a:ext cx="251004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88%</a:t>
            </a:r>
            <a:endParaRPr kumimoji="0" lang="en-US" sz="4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CDB55D6-43B6-AE3C-A9D0-9D43F47C8769}"/>
              </a:ext>
            </a:extLst>
          </p:cNvPr>
          <p:cNvSpPr txBox="1"/>
          <p:nvPr/>
        </p:nvSpPr>
        <p:spPr>
          <a:xfrm>
            <a:off x="4333024" y="4604953"/>
            <a:ext cx="353970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buyers </a:t>
            </a:r>
            <a:b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lang="en-US" sz="2000" b="1">
                <a:solidFill>
                  <a:srgbClr val="1B1464"/>
                </a:solidFill>
                <a:latin typeface="Helvetica" panose="020B0403020202020204" pitchFamily="34" charset="0"/>
              </a:rPr>
              <a:t>p</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refer online transactions</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to buy from B2B sellers</a:t>
            </a:r>
          </a:p>
        </p:txBody>
      </p:sp>
      <p:sp>
        <p:nvSpPr>
          <p:cNvPr id="17" name="TextBox 16">
            <a:extLst>
              <a:ext uri="{FF2B5EF4-FFF2-40B4-BE49-F238E27FC236}">
                <a16:creationId xmlns:a16="http://schemas.microsoft.com/office/drawing/2014/main" id="{6470E934-9E79-EE4F-2351-D78831093B7B}"/>
              </a:ext>
            </a:extLst>
          </p:cNvPr>
          <p:cNvSpPr txBox="1"/>
          <p:nvPr/>
        </p:nvSpPr>
        <p:spPr>
          <a:xfrm>
            <a:off x="4847854" y="3739867"/>
            <a:ext cx="251004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52%</a:t>
            </a:r>
            <a:endParaRPr kumimoji="0" lang="en-US" sz="4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2D3F1D3-D10C-1C39-D367-7B8FC18FB521}"/>
              </a:ext>
            </a:extLst>
          </p:cNvPr>
          <p:cNvSpPr txBox="1"/>
          <p:nvPr/>
        </p:nvSpPr>
        <p:spPr>
          <a:xfrm>
            <a:off x="8180224" y="4608054"/>
            <a:ext cx="395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B2B buyers</a:t>
            </a:r>
            <a:b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choose vendors that </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provide relevant information </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that makes purchase decisions easier</a:t>
            </a:r>
          </a:p>
        </p:txBody>
      </p:sp>
      <p:sp>
        <p:nvSpPr>
          <p:cNvPr id="30" name="TextBox 29">
            <a:extLst>
              <a:ext uri="{FF2B5EF4-FFF2-40B4-BE49-F238E27FC236}">
                <a16:creationId xmlns:a16="http://schemas.microsoft.com/office/drawing/2014/main" id="{B46BD3A2-E88B-E965-2736-040495EC8F33}"/>
              </a:ext>
            </a:extLst>
          </p:cNvPr>
          <p:cNvSpPr txBox="1"/>
          <p:nvPr/>
        </p:nvSpPr>
        <p:spPr>
          <a:xfrm>
            <a:off x="8903279" y="3739867"/>
            <a:ext cx="251004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a:t>
            </a:r>
            <a:endParaRPr kumimoji="0" lang="en-US" sz="4800" b="0" i="0" u="none" strike="noStrike" kern="1200" cap="none" spc="0" normalizeH="0" baseline="0" noProof="0">
              <a:ln>
                <a:noFill/>
              </a:ln>
              <a:solidFill>
                <a:srgbClr val="ED3C8D"/>
              </a:solidFill>
              <a:effectLst/>
              <a:uLnTx/>
              <a:uFillTx/>
              <a:latin typeface="Calibri" panose="020F0502020204030204"/>
              <a:ea typeface="+mn-ea"/>
              <a:cs typeface="+mn-cs"/>
            </a:endParaRPr>
          </a:p>
        </p:txBody>
      </p:sp>
      <p:pic>
        <p:nvPicPr>
          <p:cNvPr id="32" name="Picture 31" descr="A picture containing sign&#10;&#10;Description automatically generated">
            <a:extLst>
              <a:ext uri="{FF2B5EF4-FFF2-40B4-BE49-F238E27FC236}">
                <a16:creationId xmlns:a16="http://schemas.microsoft.com/office/drawing/2014/main" id="{E2BA1B27-30C8-01AD-E4EE-CEE9F39AE8CE}"/>
              </a:ext>
            </a:extLst>
          </p:cNvPr>
          <p:cNvPicPr>
            <a:picLocks noChangeAspect="1"/>
          </p:cNvPicPr>
          <p:nvPr/>
        </p:nvPicPr>
        <p:blipFill>
          <a:blip r:embed="rId2"/>
          <a:stretch>
            <a:fillRect/>
          </a:stretch>
        </p:blipFill>
        <p:spPr>
          <a:xfrm>
            <a:off x="1394628" y="2334514"/>
            <a:ext cx="1290540" cy="1290540"/>
          </a:xfrm>
          <a:prstGeom prst="rect">
            <a:avLst/>
          </a:prstGeom>
        </p:spPr>
      </p:pic>
      <p:pic>
        <p:nvPicPr>
          <p:cNvPr id="34" name="Picture 33" descr="Icon&#10;&#10;Description automatically generated">
            <a:extLst>
              <a:ext uri="{FF2B5EF4-FFF2-40B4-BE49-F238E27FC236}">
                <a16:creationId xmlns:a16="http://schemas.microsoft.com/office/drawing/2014/main" id="{B70B03FC-36FD-1D2B-1861-ACB356D752F3}"/>
              </a:ext>
            </a:extLst>
          </p:cNvPr>
          <p:cNvPicPr>
            <a:picLocks noChangeAspect="1"/>
          </p:cNvPicPr>
          <p:nvPr/>
        </p:nvPicPr>
        <p:blipFill>
          <a:blip r:embed="rId3"/>
          <a:stretch>
            <a:fillRect/>
          </a:stretch>
        </p:blipFill>
        <p:spPr>
          <a:xfrm>
            <a:off x="5453828" y="2334514"/>
            <a:ext cx="1290540" cy="1290540"/>
          </a:xfrm>
          <a:prstGeom prst="rect">
            <a:avLst/>
          </a:prstGeom>
        </p:spPr>
      </p:pic>
      <p:pic>
        <p:nvPicPr>
          <p:cNvPr id="36" name="Picture 35" descr="Icon&#10;&#10;Description automatically generated">
            <a:extLst>
              <a:ext uri="{FF2B5EF4-FFF2-40B4-BE49-F238E27FC236}">
                <a16:creationId xmlns:a16="http://schemas.microsoft.com/office/drawing/2014/main" id="{FE4D4300-ECCB-BB68-CAD0-62753EB43E26}"/>
              </a:ext>
            </a:extLst>
          </p:cNvPr>
          <p:cNvPicPr>
            <a:picLocks noChangeAspect="1"/>
          </p:cNvPicPr>
          <p:nvPr/>
        </p:nvPicPr>
        <p:blipFill>
          <a:blip r:embed="rId4"/>
          <a:stretch>
            <a:fillRect/>
          </a:stretch>
        </p:blipFill>
        <p:spPr>
          <a:xfrm>
            <a:off x="9513029" y="2334514"/>
            <a:ext cx="1290540" cy="1290540"/>
          </a:xfrm>
          <a:prstGeom prst="rect">
            <a:avLst/>
          </a:prstGeom>
        </p:spPr>
      </p:pic>
      <p:pic>
        <p:nvPicPr>
          <p:cNvPr id="2" name="Picture 1">
            <a:extLst>
              <a:ext uri="{FF2B5EF4-FFF2-40B4-BE49-F238E27FC236}">
                <a16:creationId xmlns:a16="http://schemas.microsoft.com/office/drawing/2014/main" id="{0990F0BA-37B1-CF41-C9F8-8FB213AC3BF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B9C74D79-D7A3-15CE-BD7C-3EFE882869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3FBA91C7-2B26-0CAC-D131-F3DF0D49890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7766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4C26A-EE24-46A9-07BB-A795187A5295}"/>
              </a:ext>
            </a:extLst>
          </p:cNvPr>
          <p:cNvSpPr/>
          <p:nvPr/>
        </p:nvSpPr>
        <p:spPr>
          <a:xfrm>
            <a:off x="1006" y="1697341"/>
            <a:ext cx="4199715" cy="5160659"/>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4211384" y="1697341"/>
            <a:ext cx="798061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43167" y="269287"/>
            <a:ext cx="1187553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Brand-building is increasingly important for B2B companies as marketers are using it to drive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key business outcomes from awareness to advocacy</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189866" y="6100472"/>
            <a:ext cx="79366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Transmission,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 State of B2B Brand Building 2022’</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Base: 500 B2B senior marketing leaders, Question: Summary of Top 5 - “Looking ahead to the next 12 months, what are your top five brand marketing objectives or priorities?” *Question: “How important are brand building programs compared to demand/lead generation programs in terms of contribution to your marketing goals?”</a:t>
            </a:r>
          </a:p>
        </p:txBody>
      </p:sp>
      <p:sp>
        <p:nvSpPr>
          <p:cNvPr id="10" name="TextBox 9">
            <a:extLst>
              <a:ext uri="{FF2B5EF4-FFF2-40B4-BE49-F238E27FC236}">
                <a16:creationId xmlns:a16="http://schemas.microsoft.com/office/drawing/2014/main" id="{CF691529-CED2-EC88-8E2C-D1A321A92310}"/>
              </a:ext>
            </a:extLst>
          </p:cNvPr>
          <p:cNvSpPr txBox="1"/>
          <p:nvPr/>
        </p:nvSpPr>
        <p:spPr>
          <a:xfrm>
            <a:off x="286846" y="4560494"/>
            <a:ext cx="36280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B2B marketing leaders say </a:t>
            </a: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brand marketing has </a:t>
            </a:r>
            <a:b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in importance </a:t>
            </a:r>
            <a:b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the last 12 months</a:t>
            </a:r>
          </a:p>
        </p:txBody>
      </p:sp>
      <p:sp>
        <p:nvSpPr>
          <p:cNvPr id="22" name="TextBox 21">
            <a:extLst>
              <a:ext uri="{FF2B5EF4-FFF2-40B4-BE49-F238E27FC236}">
                <a16:creationId xmlns:a16="http://schemas.microsoft.com/office/drawing/2014/main" id="{90B4E1C0-EE9C-752B-78CE-B65F5DC85DCC}"/>
              </a:ext>
            </a:extLst>
          </p:cNvPr>
          <p:cNvSpPr txBox="1"/>
          <p:nvPr/>
        </p:nvSpPr>
        <p:spPr>
          <a:xfrm>
            <a:off x="10843" y="3683331"/>
            <a:ext cx="419971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71% </a:t>
            </a:r>
            <a:endParaRPr kumimoji="0" lang="en-US" sz="4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04CF2473-154A-1A8B-5E67-8F24A93A7B53}"/>
              </a:ext>
            </a:extLst>
          </p:cNvPr>
          <p:cNvSpPr txBox="1"/>
          <p:nvPr/>
        </p:nvSpPr>
        <p:spPr>
          <a:xfrm>
            <a:off x="4219389" y="2055796"/>
            <a:ext cx="799412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What Are Your Top Five Brand Marketing Objectives for the Next 12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B2B Marketers</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12190F00-DAD0-EB43-1405-C869A9195EB5}"/>
              </a:ext>
            </a:extLst>
          </p:cNvPr>
          <p:cNvSpPr txBox="1"/>
          <p:nvPr/>
        </p:nvSpPr>
        <p:spPr>
          <a:xfrm>
            <a:off x="4396828" y="4293683"/>
            <a:ext cx="141533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43%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4" name="TextBox 43">
            <a:extLst>
              <a:ext uri="{FF2B5EF4-FFF2-40B4-BE49-F238E27FC236}">
                <a16:creationId xmlns:a16="http://schemas.microsoft.com/office/drawing/2014/main" id="{390DBA50-1E9C-644D-25C4-5C88C5C72CBD}"/>
              </a:ext>
            </a:extLst>
          </p:cNvPr>
          <p:cNvSpPr txBox="1"/>
          <p:nvPr/>
        </p:nvSpPr>
        <p:spPr>
          <a:xfrm>
            <a:off x="5948463" y="4293683"/>
            <a:ext cx="141533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42%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5" name="TextBox 44">
            <a:extLst>
              <a:ext uri="{FF2B5EF4-FFF2-40B4-BE49-F238E27FC236}">
                <a16:creationId xmlns:a16="http://schemas.microsoft.com/office/drawing/2014/main" id="{00481C3A-B6E8-E19C-D0CE-B3CB3DBBEA64}"/>
              </a:ext>
            </a:extLst>
          </p:cNvPr>
          <p:cNvSpPr txBox="1"/>
          <p:nvPr/>
        </p:nvSpPr>
        <p:spPr>
          <a:xfrm>
            <a:off x="7500099" y="4287521"/>
            <a:ext cx="141533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6" name="TextBox 45">
            <a:extLst>
              <a:ext uri="{FF2B5EF4-FFF2-40B4-BE49-F238E27FC236}">
                <a16:creationId xmlns:a16="http://schemas.microsoft.com/office/drawing/2014/main" id="{9F33E618-6D58-6FAE-9B80-D4B1D798132E}"/>
              </a:ext>
            </a:extLst>
          </p:cNvPr>
          <p:cNvSpPr txBox="1"/>
          <p:nvPr/>
        </p:nvSpPr>
        <p:spPr>
          <a:xfrm>
            <a:off x="9051734" y="4287521"/>
            <a:ext cx="141533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40%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A96000F5-2096-6201-B7DC-1C3C83F11C55}"/>
              </a:ext>
            </a:extLst>
          </p:cNvPr>
          <p:cNvSpPr txBox="1"/>
          <p:nvPr/>
        </p:nvSpPr>
        <p:spPr>
          <a:xfrm>
            <a:off x="10603368" y="4282949"/>
            <a:ext cx="141533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40% </a:t>
            </a:r>
            <a:endParaRPr kumimoji="0" lang="en-US" sz="3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3C30FBF1-9155-594A-24B1-A47B03008388}"/>
              </a:ext>
            </a:extLst>
          </p:cNvPr>
          <p:cNvSpPr txBox="1"/>
          <p:nvPr/>
        </p:nvSpPr>
        <p:spPr>
          <a:xfrm>
            <a:off x="4287768" y="5060736"/>
            <a:ext cx="1633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Growing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 awareness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familiarity</a:t>
            </a:r>
          </a:p>
        </p:txBody>
      </p:sp>
      <p:sp>
        <p:nvSpPr>
          <p:cNvPr id="49" name="TextBox 48">
            <a:extLst>
              <a:ext uri="{FF2B5EF4-FFF2-40B4-BE49-F238E27FC236}">
                <a16:creationId xmlns:a16="http://schemas.microsoft.com/office/drawing/2014/main" id="{6FCA944B-CF9F-F1AD-7AF5-D3E98C24187F}"/>
              </a:ext>
            </a:extLst>
          </p:cNvPr>
          <p:cNvSpPr txBox="1"/>
          <p:nvPr/>
        </p:nvSpPr>
        <p:spPr>
          <a:xfrm>
            <a:off x="5812161" y="5060736"/>
            <a:ext cx="1633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Improving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creative stand out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creative identity</a:t>
            </a:r>
          </a:p>
        </p:txBody>
      </p:sp>
      <p:sp>
        <p:nvSpPr>
          <p:cNvPr id="50" name="TextBox 49">
            <a:extLst>
              <a:ext uri="{FF2B5EF4-FFF2-40B4-BE49-F238E27FC236}">
                <a16:creationId xmlns:a16="http://schemas.microsoft.com/office/drawing/2014/main" id="{E6883559-6BC7-310F-85CF-2A8C97D13383}"/>
              </a:ext>
            </a:extLst>
          </p:cNvPr>
          <p:cNvSpPr txBox="1"/>
          <p:nvPr/>
        </p:nvSpPr>
        <p:spPr>
          <a:xfrm>
            <a:off x="7399229" y="5054021"/>
            <a:ext cx="1633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Strengthening brand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strategy and positioning</a:t>
            </a:r>
          </a:p>
        </p:txBody>
      </p:sp>
      <p:sp>
        <p:nvSpPr>
          <p:cNvPr id="51" name="TextBox 50">
            <a:extLst>
              <a:ext uri="{FF2B5EF4-FFF2-40B4-BE49-F238E27FC236}">
                <a16:creationId xmlns:a16="http://schemas.microsoft.com/office/drawing/2014/main" id="{B86CB60F-67FD-E560-0A26-411156E6C42B}"/>
              </a:ext>
            </a:extLst>
          </p:cNvPr>
          <p:cNvSpPr txBox="1"/>
          <p:nvPr/>
        </p:nvSpPr>
        <p:spPr>
          <a:xfrm>
            <a:off x="8942674" y="5054021"/>
            <a:ext cx="1633452" cy="623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Improving</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 experience</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(digitally and physically)</a:t>
            </a:r>
            <a:endPar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E972AABF-7F6A-356C-E07F-E596F85D5CA5}"/>
              </a:ext>
            </a:extLst>
          </p:cNvPr>
          <p:cNvSpPr txBox="1"/>
          <p:nvPr/>
        </p:nvSpPr>
        <p:spPr>
          <a:xfrm>
            <a:off x="10496167" y="5049449"/>
            <a:ext cx="1633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Growing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brand loyalty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 advocacy</a:t>
            </a:r>
          </a:p>
        </p:txBody>
      </p:sp>
      <p:pic>
        <p:nvPicPr>
          <p:cNvPr id="61" name="Picture 60" descr="Icon&#10;&#10;Description automatically generated">
            <a:extLst>
              <a:ext uri="{FF2B5EF4-FFF2-40B4-BE49-F238E27FC236}">
                <a16:creationId xmlns:a16="http://schemas.microsoft.com/office/drawing/2014/main" id="{B42249C9-2294-E946-F7D0-EA3DAA35D6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33000" y="2104602"/>
            <a:ext cx="1335727" cy="1335727"/>
          </a:xfrm>
          <a:prstGeom prst="rect">
            <a:avLst/>
          </a:prstGeom>
        </p:spPr>
      </p:pic>
      <p:pic>
        <p:nvPicPr>
          <p:cNvPr id="63" name="Picture 62" descr="Icon&#10;&#10;Description automatically generated">
            <a:extLst>
              <a:ext uri="{FF2B5EF4-FFF2-40B4-BE49-F238E27FC236}">
                <a16:creationId xmlns:a16="http://schemas.microsoft.com/office/drawing/2014/main" id="{9E31CA6B-D8E5-8F54-567F-E0E72A17F73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2960" y="2972445"/>
            <a:ext cx="1048748" cy="1048748"/>
          </a:xfrm>
          <a:prstGeom prst="rect">
            <a:avLst/>
          </a:prstGeom>
        </p:spPr>
      </p:pic>
      <p:pic>
        <p:nvPicPr>
          <p:cNvPr id="64" name="Picture 63" descr="Icon&#10;&#10;Description automatically generated">
            <a:extLst>
              <a:ext uri="{FF2B5EF4-FFF2-40B4-BE49-F238E27FC236}">
                <a16:creationId xmlns:a16="http://schemas.microsoft.com/office/drawing/2014/main" id="{E58DB1A3-B6B6-7CC1-587C-911691BE5C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31755" y="2972445"/>
            <a:ext cx="1048748" cy="1048748"/>
          </a:xfrm>
          <a:prstGeom prst="rect">
            <a:avLst/>
          </a:prstGeom>
        </p:spPr>
      </p:pic>
      <p:pic>
        <p:nvPicPr>
          <p:cNvPr id="65" name="Picture 64" descr="Icon&#10;&#10;Description automatically generated">
            <a:extLst>
              <a:ext uri="{FF2B5EF4-FFF2-40B4-BE49-F238E27FC236}">
                <a16:creationId xmlns:a16="http://schemas.microsoft.com/office/drawing/2014/main" id="{B2445072-3058-40B4-830C-3BCE827B2DB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83391" y="2972445"/>
            <a:ext cx="1048748" cy="1048748"/>
          </a:xfrm>
          <a:prstGeom prst="rect">
            <a:avLst/>
          </a:prstGeom>
        </p:spPr>
      </p:pic>
      <p:pic>
        <p:nvPicPr>
          <p:cNvPr id="66" name="Picture 65" descr="Icon&#10;&#10;Description automatically generated">
            <a:extLst>
              <a:ext uri="{FF2B5EF4-FFF2-40B4-BE49-F238E27FC236}">
                <a16:creationId xmlns:a16="http://schemas.microsoft.com/office/drawing/2014/main" id="{38A36079-0A97-9103-99BE-9C55FE588B6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35026" y="2972445"/>
            <a:ext cx="1048748" cy="1048748"/>
          </a:xfrm>
          <a:prstGeom prst="rect">
            <a:avLst/>
          </a:prstGeom>
        </p:spPr>
      </p:pic>
      <p:pic>
        <p:nvPicPr>
          <p:cNvPr id="67" name="Picture 66" descr="Icon&#10;&#10;Description automatically generated">
            <a:extLst>
              <a:ext uri="{FF2B5EF4-FFF2-40B4-BE49-F238E27FC236}">
                <a16:creationId xmlns:a16="http://schemas.microsoft.com/office/drawing/2014/main" id="{A95EE003-96FE-9FAA-7907-5128C6CB879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86661" y="2972445"/>
            <a:ext cx="1048748" cy="1048748"/>
          </a:xfrm>
          <a:prstGeom prst="rect">
            <a:avLst/>
          </a:prstGeom>
        </p:spPr>
      </p:pic>
      <p:pic>
        <p:nvPicPr>
          <p:cNvPr id="2" name="Picture 1">
            <a:extLst>
              <a:ext uri="{FF2B5EF4-FFF2-40B4-BE49-F238E27FC236}">
                <a16:creationId xmlns:a16="http://schemas.microsoft.com/office/drawing/2014/main" id="{494A3659-4FA9-E2CF-3946-37E1D15D6A3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247CDEE1-7F34-0EDE-1EC4-84DC54FBB6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B50C6C7-8315-E2C0-82BA-4C2041F6F63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258BAE6C-1314-6234-4DAA-7886D50C0C46}"/>
              </a:ext>
            </a:extLst>
          </p:cNvPr>
          <p:cNvSpPr/>
          <p:nvPr/>
        </p:nvSpPr>
        <p:spPr>
          <a:xfrm>
            <a:off x="240357" y="1265038"/>
            <a:ext cx="11951643"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81%</a:t>
            </a: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 of B2B marketing leaders say brand marketing is critical or very important to their </a:t>
            </a:r>
            <a:r>
              <a:rPr kumimoji="0" lang="en-US" sz="1400" b="0" i="0" u="none" strike="noStrike" kern="1200" cap="none" spc="0" normalizeH="0" baseline="0" noProof="0">
                <a:ln>
                  <a:noFill/>
                </a:ln>
                <a:solidFill>
                  <a:srgbClr val="ED3C8D"/>
                </a:solidFill>
                <a:effectLst/>
                <a:uLnTx/>
                <a:uFillTx/>
                <a:latin typeface="Helvetica" pitchFamily="2" charset="0"/>
                <a:ea typeface="+mn-ea"/>
                <a:cs typeface="+mn-cs"/>
              </a:rPr>
              <a:t>organization’s revenue growth*</a:t>
            </a:r>
          </a:p>
        </p:txBody>
      </p:sp>
    </p:spTree>
    <p:extLst>
      <p:ext uri="{BB962C8B-B14F-4D97-AF65-F5344CB8AC3E}">
        <p14:creationId xmlns:p14="http://schemas.microsoft.com/office/powerpoint/2010/main" val="104932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3153" y="251428"/>
            <a:ext cx="120213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When it comes to brand-building and establishing ‘top-of-mind’ awareness while fostering customer action, advertisers of all sizes and life stages 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capitalizing on the key benefits of TV to accelerate their growth </a:t>
            </a:r>
          </a:p>
        </p:txBody>
      </p:sp>
      <p:sp>
        <p:nvSpPr>
          <p:cNvPr id="4" name="Rectangle: Rounded Corners 3">
            <a:extLst>
              <a:ext uri="{FF2B5EF4-FFF2-40B4-BE49-F238E27FC236}">
                <a16:creationId xmlns:a16="http://schemas.microsoft.com/office/drawing/2014/main" id="{2169FF9D-39DA-C676-3832-6A1849FD0270}"/>
              </a:ext>
            </a:extLst>
          </p:cNvPr>
          <p:cNvSpPr/>
          <p:nvPr/>
        </p:nvSpPr>
        <p:spPr>
          <a:xfrm>
            <a:off x="81685"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Availability &amp;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Greater product availability creates greater TV accessibility both on the national and local level</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1AB4DDAD-DECD-65F6-00FF-40FA02C91F96}"/>
              </a:ext>
            </a:extLst>
          </p:cNvPr>
          <p:cNvSpPr/>
          <p:nvPr/>
        </p:nvSpPr>
        <p:spPr>
          <a:xfrm>
            <a:off x="3103042"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Legitimizer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Creates, builds and enhances brand reputation while legitimizing their product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service offerings</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F1E43E9-670D-4C29-A239-358453865679}"/>
              </a:ext>
            </a:extLst>
          </p:cNvPr>
          <p:cNvSpPr/>
          <p:nvPr/>
        </p:nvSpPr>
        <p:spPr>
          <a:xfrm>
            <a:off x="6143852" y="3163224"/>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Targetability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Scalable data-driven targeting solutions like addressable TV and data-enabled TV create efficiency and limit wastage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0F0BFC5-26B4-2B36-5995-2E6EC2747994}"/>
              </a:ext>
            </a:extLst>
          </p:cNvPr>
          <p:cNvSpPr/>
          <p:nvPr/>
        </p:nvSpPr>
        <p:spPr>
          <a:xfrm>
            <a:off x="9191903" y="3175296"/>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Through greater measurement and enhanced attribution capabilities, TV has shown its ability to drive brand results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A9D1BF6-AD8F-A195-13CB-C33FB4A5BA6F}"/>
              </a:ext>
            </a:extLst>
          </p:cNvPr>
          <p:cNvSpPr/>
          <p:nvPr/>
        </p:nvSpPr>
        <p:spPr>
          <a:xfrm>
            <a:off x="1678918"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Inclusivity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Enhanced targeting capabilities through advanced TV solutions creates efficiencies which lowers the traditional cost of entry</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01DE142-DF5A-F541-10BD-1910191A20F2}"/>
              </a:ext>
            </a:extLst>
          </p:cNvPr>
          <p:cNvSpPr/>
          <p:nvPr/>
        </p:nvSpPr>
        <p:spPr>
          <a:xfrm>
            <a:off x="4662115"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Storytelling</a:t>
            </a:r>
            <a:b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b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ight, sound and motion a TV ad can convey brand identity and further humanizes the brand and what it stands for</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791D92D-59DF-41E4-859F-90D25F306478}"/>
              </a:ext>
            </a:extLst>
          </p:cNvPr>
          <p:cNvSpPr/>
          <p:nvPr/>
        </p:nvSpPr>
        <p:spPr>
          <a:xfrm>
            <a:off x="7645312" y="5179198"/>
            <a:ext cx="2892510" cy="825575"/>
          </a:xfrm>
          <a:prstGeom prst="round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Halo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significantly improves the performance and ROI of all other digital channels as well as a brand’s online platforms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7A363369-53E1-3955-9B37-92143A8F96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71209" y="2171046"/>
            <a:ext cx="906125" cy="906125"/>
          </a:xfrm>
          <a:prstGeom prst="rect">
            <a:avLst/>
          </a:prstGeom>
        </p:spPr>
      </p:pic>
      <p:pic>
        <p:nvPicPr>
          <p:cNvPr id="7" name="Picture 6" descr="Icon&#10;&#10;Description automatically generated">
            <a:extLst>
              <a:ext uri="{FF2B5EF4-FFF2-40B4-BE49-F238E27FC236}">
                <a16:creationId xmlns:a16="http://schemas.microsoft.com/office/drawing/2014/main" id="{753553E0-698B-B5C1-C198-8993E54C64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07452"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D2D0B764-C408-D036-0BB4-F56CC7D12B0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37502" y="2171046"/>
            <a:ext cx="905210" cy="905210"/>
          </a:xfrm>
          <a:prstGeom prst="rect">
            <a:avLst/>
          </a:prstGeom>
        </p:spPr>
      </p:pic>
      <p:pic>
        <p:nvPicPr>
          <p:cNvPr id="23" name="Picture 22" descr="A picture containing company name&#10;&#10;Description automatically generated">
            <a:extLst>
              <a:ext uri="{FF2B5EF4-FFF2-40B4-BE49-F238E27FC236}">
                <a16:creationId xmlns:a16="http://schemas.microsoft.com/office/drawing/2014/main" id="{90FFEEA5-16F9-5909-B296-1903149B0E7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88764" y="2170644"/>
            <a:ext cx="905210" cy="905210"/>
          </a:xfrm>
          <a:prstGeom prst="rect">
            <a:avLst/>
          </a:prstGeom>
        </p:spPr>
      </p:pic>
      <p:pic>
        <p:nvPicPr>
          <p:cNvPr id="26" name="Picture 25" descr="Icon&#10;&#10;Description automatically generated">
            <a:extLst>
              <a:ext uri="{FF2B5EF4-FFF2-40B4-BE49-F238E27FC236}">
                <a16:creationId xmlns:a16="http://schemas.microsoft.com/office/drawing/2014/main" id="{B5AC9DAD-4DDF-7018-6419-D0956A04D1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02625" y="4174546"/>
            <a:ext cx="905210" cy="905210"/>
          </a:xfrm>
          <a:prstGeom prst="rect">
            <a:avLst/>
          </a:prstGeom>
        </p:spPr>
      </p:pic>
      <p:pic>
        <p:nvPicPr>
          <p:cNvPr id="28" name="Picture 27" descr="Icon&#10;&#10;Description automatically generated">
            <a:extLst>
              <a:ext uri="{FF2B5EF4-FFF2-40B4-BE49-F238E27FC236}">
                <a16:creationId xmlns:a16="http://schemas.microsoft.com/office/drawing/2014/main" id="{C7C29F38-0EE9-476B-B9A0-CCA24873B9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55765" y="4175772"/>
            <a:ext cx="905210" cy="905210"/>
          </a:xfrm>
          <a:prstGeom prst="rect">
            <a:avLst/>
          </a:prstGeom>
        </p:spPr>
      </p:pic>
      <p:pic>
        <p:nvPicPr>
          <p:cNvPr id="30" name="Picture 29" descr="Icon&#10;&#10;Description automatically generated">
            <a:extLst>
              <a:ext uri="{FF2B5EF4-FFF2-40B4-BE49-F238E27FC236}">
                <a16:creationId xmlns:a16="http://schemas.microsoft.com/office/drawing/2014/main" id="{9AE4C3F1-9910-7200-2D3C-B04995FA52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38962" y="4174546"/>
            <a:ext cx="905210" cy="905210"/>
          </a:xfrm>
          <a:prstGeom prst="rect">
            <a:avLst/>
          </a:prstGeom>
        </p:spPr>
      </p:pic>
      <p:sp>
        <p:nvSpPr>
          <p:cNvPr id="22" name="TextBox 21">
            <a:extLst>
              <a:ext uri="{FF2B5EF4-FFF2-40B4-BE49-F238E27FC236}">
                <a16:creationId xmlns:a16="http://schemas.microsoft.com/office/drawing/2014/main" id="{DB1EDD5C-2A5D-85D2-3211-E95F5E01AA93}"/>
              </a:ext>
            </a:extLst>
          </p:cNvPr>
          <p:cNvSpPr txBox="1"/>
          <p:nvPr/>
        </p:nvSpPr>
        <p:spPr>
          <a:xfrm>
            <a:off x="1" y="1737866"/>
            <a:ext cx="122135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7 key reasons brands launch TV campaigns</a:t>
            </a:r>
          </a:p>
        </p:txBody>
      </p:sp>
      <p:sp>
        <p:nvSpPr>
          <p:cNvPr id="24" name="TextBox 23">
            <a:hlinkClick r:id="rId9"/>
            <a:extLst>
              <a:ext uri="{FF2B5EF4-FFF2-40B4-BE49-F238E27FC236}">
                <a16:creationId xmlns:a16="http://schemas.microsoft.com/office/drawing/2014/main" id="{F68C0F03-9474-9040-939B-6BF3B371AB31}"/>
              </a:ext>
            </a:extLst>
          </p:cNvPr>
          <p:cNvSpPr txBox="1"/>
          <p:nvPr/>
        </p:nvSpPr>
        <p:spPr>
          <a:xfrm>
            <a:off x="-7767" y="6147159"/>
            <a:ext cx="121542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Click here to download </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a:t>
            </a:r>
            <a:r>
              <a:rPr kumimoji="0" lang="en-US" sz="1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hlinkClick r:id="rId9">
                  <a:extLst>
                    <a:ext uri="{A12FA001-AC4F-418D-AE19-62706E023703}">
                      <ahyp:hlinkClr xmlns:ahyp="http://schemas.microsoft.com/office/drawing/2018/hyperlinkcolor" val="tx"/>
                    </a:ext>
                  </a:extLst>
                </a:hlinkClick>
              </a:rPr>
              <a:t>The Halo Effect: TV as a Growth Engine</a:t>
            </a:r>
            <a:r>
              <a:rPr kumimoji="0" lang="en-US" sz="1200" b="1" i="0" u="sng"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why and how brands are accelerating their path to TV</a:t>
            </a:r>
          </a:p>
        </p:txBody>
      </p:sp>
      <p:pic>
        <p:nvPicPr>
          <p:cNvPr id="2" name="Picture 1">
            <a:extLst>
              <a:ext uri="{FF2B5EF4-FFF2-40B4-BE49-F238E27FC236}">
                <a16:creationId xmlns:a16="http://schemas.microsoft.com/office/drawing/2014/main" id="{6E321005-E4A0-2A53-9F80-30A2B8F9CF2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9070E1C-F0E5-9A62-4EA1-D54B1595185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E45629A8-AD6C-9CFE-3E5D-C060DA9A971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25005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Danielle Delauro</DisplayName>
        <AccountId>38</AccountId>
        <AccountType/>
      </UserInfo>
      <UserInfo>
        <DisplayName>Marianne Vita</DisplayName>
        <AccountId>43</AccountId>
        <AccountType/>
      </UserInfo>
      <UserInfo>
        <DisplayName>Jason Wiese</DisplayName>
        <AccountId>13</AccountId>
        <AccountType/>
      </UserInfo>
      <UserInfo>
        <DisplayName>Reed Kiely</DisplayName>
        <AccountId>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AF2711-2AB8-414E-AB80-46589E8A0ABC}">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BB9CF0-B8B6-4630-B5AB-0910331D8C8C}">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D6ACF0-9E3B-46BD-B608-F7FD5E9560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282</TotalTime>
  <Words>7768</Words>
  <Application>Microsoft Office PowerPoint</Application>
  <PresentationFormat>Widescreen</PresentationFormat>
  <Paragraphs>730</Paragraphs>
  <Slides>45</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Arial</vt:lpstr>
      <vt:lpstr>Calibri</vt:lpstr>
      <vt:lpstr>Calibri Light</vt:lpstr>
      <vt:lpstr>Helvetica</vt:lpstr>
      <vt:lpstr>Helvetica Light</vt:lpstr>
      <vt:lpstr>Trebuchet MS</vt:lpstr>
      <vt:lpstr>Office Theme</vt:lpstr>
      <vt:lpstr>2_Custom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cp:revision>
  <cp:lastPrinted>2022-11-07T21:12:07Z</cp:lastPrinted>
  <dcterms:created xsi:type="dcterms:W3CDTF">2019-11-08T17:29:39Z</dcterms:created>
  <dcterms:modified xsi:type="dcterms:W3CDTF">2023-01-13T18:59:51Z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900800</vt:r8>
  </property>
  <property fmtid="{D5CDD505-2E9C-101B-9397-08002B2CF9AE}" pid="4" name="MediaServiceImageTags">
    <vt:lpwstr/>
  </property>
</Properties>
</file>