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4" r:id="rId6"/>
  </p:sldMasterIdLst>
  <p:notesMasterIdLst>
    <p:notesMasterId r:id="rId34"/>
  </p:notesMasterIdLst>
  <p:sldIdLst>
    <p:sldId id="2144328364" r:id="rId7"/>
    <p:sldId id="2144328190" r:id="rId8"/>
    <p:sldId id="2144328292" r:id="rId9"/>
    <p:sldId id="2144328380" r:id="rId10"/>
    <p:sldId id="2144328295" r:id="rId11"/>
    <p:sldId id="2144328379" r:id="rId12"/>
    <p:sldId id="2144328399" r:id="rId13"/>
    <p:sldId id="2144328233" r:id="rId14"/>
    <p:sldId id="2144328351" r:id="rId15"/>
    <p:sldId id="2144328391" r:id="rId16"/>
    <p:sldId id="2144328403" r:id="rId17"/>
    <p:sldId id="2144328327" r:id="rId18"/>
    <p:sldId id="2144328409" r:id="rId19"/>
    <p:sldId id="2144328369" r:id="rId20"/>
    <p:sldId id="2144328246" r:id="rId21"/>
    <p:sldId id="2144328413" r:id="rId22"/>
    <p:sldId id="2144328129" r:id="rId23"/>
    <p:sldId id="2144328338" r:id="rId24"/>
    <p:sldId id="2144328408" r:id="rId25"/>
    <p:sldId id="2144328412" r:id="rId26"/>
    <p:sldId id="2144328360" r:id="rId27"/>
    <p:sldId id="2144328238" r:id="rId28"/>
    <p:sldId id="2144328334" r:id="rId29"/>
    <p:sldId id="2144328411" r:id="rId30"/>
    <p:sldId id="2144328410" r:id="rId31"/>
    <p:sldId id="2144328157" r:id="rId32"/>
    <p:sldId id="2144327406" r:id="rId3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W" userId="S::jasonw@thevab.com::4bff8d5b-7de6-4655-b397-69b0afc81113"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son Wiese" initials="JW" lastIdx="1" clrIdx="0">
    <p:extLst>
      <p:ext uri="{19B8F6BF-5375-455C-9EA6-DF929625EA0E}">
        <p15:presenceInfo xmlns:p15="http://schemas.microsoft.com/office/powerpoint/2012/main" userId="S::jasonw@thevab.com::4bff8d5b-7de6-4655-b397-69b0afc8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C8D"/>
    <a:srgbClr val="1B1464"/>
    <a:srgbClr val="00BFF2"/>
    <a:srgbClr val="4EBEA4"/>
    <a:srgbClr val="FFE600"/>
    <a:srgbClr val="D0D8E0"/>
    <a:srgbClr val="E2E8F1"/>
    <a:srgbClr val="E2E8F0"/>
    <a:srgbClr val="ACBDCE"/>
    <a:srgbClr val="00C0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283" autoAdjust="0"/>
  </p:normalViewPr>
  <p:slideViewPr>
    <p:cSldViewPr snapToGrid="0">
      <p:cViewPr varScale="1">
        <p:scale>
          <a:sx n="79" d="100"/>
          <a:sy n="79" d="100"/>
        </p:scale>
        <p:origin x="821" y="7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BE9DA5A9-329E-4E4D-BE5C-8E7E31DE132E}"/>
    <pc:docChg chg="custSel delSld modSld">
      <pc:chgData name="Jason Wiese" userId="4bff8d5b-7de6-4655-b397-69b0afc81113" providerId="ADAL" clId="{BE9DA5A9-329E-4E4D-BE5C-8E7E31DE132E}" dt="2022-11-08T06:05:17.354" v="222" actId="14100"/>
      <pc:docMkLst>
        <pc:docMk/>
      </pc:docMkLst>
      <pc:sldChg chg="modSp mod">
        <pc:chgData name="Jason Wiese" userId="4bff8d5b-7de6-4655-b397-69b0afc81113" providerId="ADAL" clId="{BE9DA5A9-329E-4E4D-BE5C-8E7E31DE132E}" dt="2022-11-08T03:19:45.599" v="73" actId="1037"/>
        <pc:sldMkLst>
          <pc:docMk/>
          <pc:sldMk cId="1664133156" sldId="2144328190"/>
        </pc:sldMkLst>
        <pc:spChg chg="mod">
          <ac:chgData name="Jason Wiese" userId="4bff8d5b-7de6-4655-b397-69b0afc81113" providerId="ADAL" clId="{BE9DA5A9-329E-4E4D-BE5C-8E7E31DE132E}" dt="2022-11-08T03:19:45.599" v="73" actId="1037"/>
          <ac:spMkLst>
            <pc:docMk/>
            <pc:sldMk cId="1664133156" sldId="2144328190"/>
            <ac:spMk id="3" creationId="{0B0232D1-E516-4D43-D2F0-3B62A13879F4}"/>
          </ac:spMkLst>
        </pc:spChg>
      </pc:sldChg>
      <pc:sldChg chg="modSp del mod">
        <pc:chgData name="Jason Wiese" userId="4bff8d5b-7de6-4655-b397-69b0afc81113" providerId="ADAL" clId="{BE9DA5A9-329E-4E4D-BE5C-8E7E31DE132E}" dt="2022-11-08T05:57:37.243" v="138" actId="47"/>
        <pc:sldMkLst>
          <pc:docMk/>
          <pc:sldMk cId="825005324" sldId="2144328235"/>
        </pc:sldMkLst>
        <pc:spChg chg="mod">
          <ac:chgData name="Jason Wiese" userId="4bff8d5b-7de6-4655-b397-69b0afc81113" providerId="ADAL" clId="{BE9DA5A9-329E-4E4D-BE5C-8E7E31DE132E}" dt="2022-11-08T05:57:01.864" v="137" actId="20577"/>
          <ac:spMkLst>
            <pc:docMk/>
            <pc:sldMk cId="825005324" sldId="2144328235"/>
            <ac:spMk id="12" creationId="{FCBDB492-9443-3D4A-8E9D-B3CECB95DCD7}"/>
          </ac:spMkLst>
        </pc:spChg>
      </pc:sldChg>
      <pc:sldChg chg="modSp mod">
        <pc:chgData name="Jason Wiese" userId="4bff8d5b-7de6-4655-b397-69b0afc81113" providerId="ADAL" clId="{BE9DA5A9-329E-4E4D-BE5C-8E7E31DE132E}" dt="2022-11-08T05:17:13.119" v="120" actId="1035"/>
        <pc:sldMkLst>
          <pc:docMk/>
          <pc:sldMk cId="3160415923" sldId="2144328295"/>
        </pc:sldMkLst>
        <pc:spChg chg="mod">
          <ac:chgData name="Jason Wiese" userId="4bff8d5b-7de6-4655-b397-69b0afc81113" providerId="ADAL" clId="{BE9DA5A9-329E-4E4D-BE5C-8E7E31DE132E}" dt="2022-11-08T05:17:13.119" v="120" actId="1035"/>
          <ac:spMkLst>
            <pc:docMk/>
            <pc:sldMk cId="3160415923" sldId="2144328295"/>
            <ac:spMk id="3" creationId="{2F4BEDDC-C0DE-355A-0387-D0DC836B489F}"/>
          </ac:spMkLst>
        </pc:spChg>
      </pc:sldChg>
      <pc:sldChg chg="modSp mod">
        <pc:chgData name="Jason Wiese" userId="4bff8d5b-7de6-4655-b397-69b0afc81113" providerId="ADAL" clId="{BE9DA5A9-329E-4E4D-BE5C-8E7E31DE132E}" dt="2022-11-08T06:05:17.354" v="222" actId="14100"/>
        <pc:sldMkLst>
          <pc:docMk/>
          <pc:sldMk cId="943964012" sldId="2144328360"/>
        </pc:sldMkLst>
        <pc:spChg chg="mod">
          <ac:chgData name="Jason Wiese" userId="4bff8d5b-7de6-4655-b397-69b0afc81113" providerId="ADAL" clId="{BE9DA5A9-329E-4E4D-BE5C-8E7E31DE132E}" dt="2022-11-08T06:05:17.354" v="222" actId="14100"/>
          <ac:spMkLst>
            <pc:docMk/>
            <pc:sldMk cId="943964012" sldId="2144328360"/>
            <ac:spMk id="14" creationId="{A82C283B-0A5C-16E0-BFBA-30787A56A1C7}"/>
          </ac:spMkLst>
        </pc:spChg>
      </pc:sldChg>
      <pc:sldChg chg="modSp mod">
        <pc:chgData name="Jason Wiese" userId="4bff8d5b-7de6-4655-b397-69b0afc81113" providerId="ADAL" clId="{BE9DA5A9-329E-4E4D-BE5C-8E7E31DE132E}" dt="2022-11-08T05:16:46.932" v="109" actId="20577"/>
        <pc:sldMkLst>
          <pc:docMk/>
          <pc:sldMk cId="997640261" sldId="2144328380"/>
        </pc:sldMkLst>
        <pc:spChg chg="mod">
          <ac:chgData name="Jason Wiese" userId="4bff8d5b-7de6-4655-b397-69b0afc81113" providerId="ADAL" clId="{BE9DA5A9-329E-4E4D-BE5C-8E7E31DE132E}" dt="2022-11-08T05:16:46.932" v="109" actId="20577"/>
          <ac:spMkLst>
            <pc:docMk/>
            <pc:sldMk cId="997640261" sldId="2144328380"/>
            <ac:spMk id="10" creationId="{1F5544B4-64B7-4E00-A1B6-76422658B8ED}"/>
          </ac:spMkLst>
        </pc:spChg>
      </pc:sldChg>
      <pc:sldChg chg="modSp mod">
        <pc:chgData name="Jason Wiese" userId="4bff8d5b-7de6-4655-b397-69b0afc81113" providerId="ADAL" clId="{BE9DA5A9-329E-4E4D-BE5C-8E7E31DE132E}" dt="2022-11-08T03:21:59.943" v="97" actId="20577"/>
        <pc:sldMkLst>
          <pc:docMk/>
          <pc:sldMk cId="1328497686" sldId="2144328403"/>
        </pc:sldMkLst>
        <pc:spChg chg="mod">
          <ac:chgData name="Jason Wiese" userId="4bff8d5b-7de6-4655-b397-69b0afc81113" providerId="ADAL" clId="{BE9DA5A9-329E-4E4D-BE5C-8E7E31DE132E}" dt="2022-11-08T03:21:59.943" v="97" actId="20577"/>
          <ac:spMkLst>
            <pc:docMk/>
            <pc:sldMk cId="1328497686" sldId="2144328403"/>
            <ac:spMk id="12" creationId="{FCBDB492-9443-3D4A-8E9D-B3CECB95DCD7}"/>
          </ac:spMkLst>
        </pc:spChg>
      </pc:sldChg>
      <pc:sldChg chg="modSp mod">
        <pc:chgData name="Jason Wiese" userId="4bff8d5b-7de6-4655-b397-69b0afc81113" providerId="ADAL" clId="{BE9DA5A9-329E-4E4D-BE5C-8E7E31DE132E}" dt="2022-11-08T03:10:35.091" v="26" actId="14100"/>
        <pc:sldMkLst>
          <pc:docMk/>
          <pc:sldMk cId="484174611" sldId="2144328409"/>
        </pc:sldMkLst>
        <pc:spChg chg="mod">
          <ac:chgData name="Jason Wiese" userId="4bff8d5b-7de6-4655-b397-69b0afc81113" providerId="ADAL" clId="{BE9DA5A9-329E-4E4D-BE5C-8E7E31DE132E}" dt="2022-11-08T03:10:35.091" v="26" actId="14100"/>
          <ac:spMkLst>
            <pc:docMk/>
            <pc:sldMk cId="484174611" sldId="2144328409"/>
            <ac:spMk id="2" creationId="{F0303EF2-B297-8FEA-7268-6E0CC5512D1B}"/>
          </ac:spMkLst>
        </pc:spChg>
      </pc:sldChg>
      <pc:sldChg chg="modSp mod">
        <pc:chgData name="Jason Wiese" userId="4bff8d5b-7de6-4655-b397-69b0afc81113" providerId="ADAL" clId="{BE9DA5A9-329E-4E4D-BE5C-8E7E31DE132E}" dt="2022-11-08T03:42:45.889" v="107" actId="207"/>
        <pc:sldMkLst>
          <pc:docMk/>
          <pc:sldMk cId="1370137551" sldId="2144328410"/>
        </pc:sldMkLst>
        <pc:spChg chg="mod">
          <ac:chgData name="Jason Wiese" userId="4bff8d5b-7de6-4655-b397-69b0afc81113" providerId="ADAL" clId="{BE9DA5A9-329E-4E4D-BE5C-8E7E31DE132E}" dt="2022-11-08T03:42:22.961" v="100" actId="20577"/>
          <ac:spMkLst>
            <pc:docMk/>
            <pc:sldMk cId="1370137551" sldId="2144328410"/>
            <ac:spMk id="15" creationId="{D99C023D-F2D4-FCA6-1CF3-14CE9257DD33}"/>
          </ac:spMkLst>
        </pc:spChg>
        <pc:spChg chg="mod">
          <ac:chgData name="Jason Wiese" userId="4bff8d5b-7de6-4655-b397-69b0afc81113" providerId="ADAL" clId="{BE9DA5A9-329E-4E4D-BE5C-8E7E31DE132E}" dt="2022-11-08T03:42:45.889" v="107" actId="207"/>
          <ac:spMkLst>
            <pc:docMk/>
            <pc:sldMk cId="1370137551" sldId="2144328410"/>
            <ac:spMk id="16" creationId="{D5B736DA-CD42-3CFC-3DF6-CD30A465E7C3}"/>
          </ac:spMkLst>
        </pc:spChg>
      </pc:sldChg>
      <pc:sldChg chg="modSp mod">
        <pc:chgData name="Jason Wiese" userId="4bff8d5b-7de6-4655-b397-69b0afc81113" providerId="ADAL" clId="{BE9DA5A9-329E-4E4D-BE5C-8E7E31DE132E}" dt="2022-11-08T03:57:49.148" v="108" actId="207"/>
        <pc:sldMkLst>
          <pc:docMk/>
          <pc:sldMk cId="975110119" sldId="2144328411"/>
        </pc:sldMkLst>
        <pc:spChg chg="mod">
          <ac:chgData name="Jason Wiese" userId="4bff8d5b-7de6-4655-b397-69b0afc81113" providerId="ADAL" clId="{BE9DA5A9-329E-4E4D-BE5C-8E7E31DE132E}" dt="2022-11-08T03:57:49.148" v="108" actId="207"/>
          <ac:spMkLst>
            <pc:docMk/>
            <pc:sldMk cId="975110119" sldId="2144328411"/>
            <ac:spMk id="14" creationId="{6BBA698F-1E55-4D38-9751-F7EEB6ABFBC2}"/>
          </ac:spMkLst>
        </pc:spChg>
      </pc:sldChg>
      <pc:sldChg chg="modSp mod">
        <pc:chgData name="Jason Wiese" userId="4bff8d5b-7de6-4655-b397-69b0afc81113" providerId="ADAL" clId="{BE9DA5A9-329E-4E4D-BE5C-8E7E31DE132E}" dt="2022-11-08T05:57:43.129" v="147" actId="20577"/>
        <pc:sldMkLst>
          <pc:docMk/>
          <pc:sldMk cId="1341939189" sldId="2144328413"/>
        </pc:sldMkLst>
        <pc:spChg chg="mod">
          <ac:chgData name="Jason Wiese" userId="4bff8d5b-7de6-4655-b397-69b0afc81113" providerId="ADAL" clId="{BE9DA5A9-329E-4E4D-BE5C-8E7E31DE132E}" dt="2022-11-08T05:57:43.129" v="147" actId="20577"/>
          <ac:spMkLst>
            <pc:docMk/>
            <pc:sldMk cId="1341939189" sldId="2144328413"/>
            <ac:spMk id="12" creationId="{FCBDB492-9443-3D4A-8E9D-B3CECB95DCD7}"/>
          </ac:spMkLst>
        </pc:spChg>
      </pc:sldChg>
    </pc:docChg>
  </pc:docChgLst>
  <pc:docChgLst>
    <pc:chgData name="Jason Wiese" userId="4bff8d5b-7de6-4655-b397-69b0afc81113" providerId="ADAL" clId="{012B0350-D6E4-4B75-9A84-6F283BB864E1}"/>
    <pc:docChg chg="modSld">
      <pc:chgData name="Jason Wiese" userId="4bff8d5b-7de6-4655-b397-69b0afc81113" providerId="ADAL" clId="{012B0350-D6E4-4B75-9A84-6F283BB864E1}" dt="2023-01-11T06:25:24.483" v="7" actId="20577"/>
      <pc:docMkLst>
        <pc:docMk/>
      </pc:docMkLst>
      <pc:sldChg chg="modSp mod">
        <pc:chgData name="Jason Wiese" userId="4bff8d5b-7de6-4655-b397-69b0afc81113" providerId="ADAL" clId="{012B0350-D6E4-4B75-9A84-6F283BB864E1}" dt="2023-01-11T06:25:24.483" v="7" actId="20577"/>
        <pc:sldMkLst>
          <pc:docMk/>
          <pc:sldMk cId="3391809440" sldId="2144328338"/>
        </pc:sldMkLst>
        <pc:spChg chg="mod">
          <ac:chgData name="Jason Wiese" userId="4bff8d5b-7de6-4655-b397-69b0afc81113" providerId="ADAL" clId="{012B0350-D6E4-4B75-9A84-6F283BB864E1}" dt="2023-01-11T06:25:24.483" v="7" actId="20577"/>
          <ac:spMkLst>
            <pc:docMk/>
            <pc:sldMk cId="3391809440" sldId="2144328338"/>
            <ac:spMk id="10" creationId="{1F5544B4-64B7-4E00-A1B6-76422658B8ED}"/>
          </ac:spMkLst>
        </pc:spChg>
      </pc:sldChg>
      <pc:sldChg chg="modSp mod">
        <pc:chgData name="Jason Wiese" userId="4bff8d5b-7de6-4655-b397-69b0afc81113" providerId="ADAL" clId="{012B0350-D6E4-4B75-9A84-6F283BB864E1}" dt="2023-01-11T06:21:42.207" v="1" actId="20577"/>
        <pc:sldMkLst>
          <pc:docMk/>
          <pc:sldMk cId="1341939189" sldId="2144328413"/>
        </pc:sldMkLst>
        <pc:spChg chg="mod">
          <ac:chgData name="Jason Wiese" userId="4bff8d5b-7de6-4655-b397-69b0afc81113" providerId="ADAL" clId="{012B0350-D6E4-4B75-9A84-6F283BB864E1}" dt="2023-01-11T06:21:42.207" v="1" actId="20577"/>
          <ac:spMkLst>
            <pc:docMk/>
            <pc:sldMk cId="1341939189" sldId="2144328413"/>
            <ac:spMk id="12" creationId="{FCBDB492-9443-3D4A-8E9D-B3CECB95DCD7}"/>
          </ac:spMkLst>
        </pc:spChg>
      </pc:sldChg>
    </pc:docChg>
  </pc:docChgLst>
  <pc:docChgLst>
    <pc:chgData name="Reed Kiely" userId="768be38e-2fb5-40ce-925d-bd8e9d9e3c31" providerId="ADAL" clId="{AD5BA826-472F-43C4-B92E-C0FF93E91637}"/>
    <pc:docChg chg="undo custSel modSld">
      <pc:chgData name="Reed Kiely" userId="768be38e-2fb5-40ce-925d-bd8e9d9e3c31" providerId="ADAL" clId="{AD5BA826-472F-43C4-B92E-C0FF93E91637}" dt="2022-11-02T16:49:10.550" v="146" actId="20577"/>
      <pc:docMkLst>
        <pc:docMk/>
      </pc:docMkLst>
      <pc:sldChg chg="addSp delSp modSp mod">
        <pc:chgData name="Reed Kiely" userId="768be38e-2fb5-40ce-925d-bd8e9d9e3c31" providerId="ADAL" clId="{AD5BA826-472F-43C4-B92E-C0FF93E91637}" dt="2022-11-02T16:49:10.550" v="146" actId="20577"/>
        <pc:sldMkLst>
          <pc:docMk/>
          <pc:sldMk cId="426599055" sldId="2144328157"/>
        </pc:sldMkLst>
        <pc:spChg chg="add del mod">
          <ac:chgData name="Reed Kiely" userId="768be38e-2fb5-40ce-925d-bd8e9d9e3c31" providerId="ADAL" clId="{AD5BA826-472F-43C4-B92E-C0FF93E91637}" dt="2022-11-02T16:48:31.455" v="140" actId="1076"/>
          <ac:spMkLst>
            <pc:docMk/>
            <pc:sldMk cId="426599055" sldId="2144328157"/>
            <ac:spMk id="2" creationId="{A2A97EC3-6011-638D-F89B-28EDF57054A8}"/>
          </ac:spMkLst>
        </pc:spChg>
        <pc:spChg chg="mod">
          <ac:chgData name="Reed Kiely" userId="768be38e-2fb5-40ce-925d-bd8e9d9e3c31" providerId="ADAL" clId="{AD5BA826-472F-43C4-B92E-C0FF93E91637}" dt="2022-11-02T16:49:10.550" v="146" actId="20577"/>
          <ac:spMkLst>
            <pc:docMk/>
            <pc:sldMk cId="426599055" sldId="2144328157"/>
            <ac:spMk id="36" creationId="{54F4059A-B28A-42D5-B7D3-27F54177D973}"/>
          </ac:spMkLst>
        </pc:spChg>
        <pc:picChg chg="del">
          <ac:chgData name="Reed Kiely" userId="768be38e-2fb5-40ce-925d-bd8e9d9e3c31" providerId="ADAL" clId="{AD5BA826-472F-43C4-B92E-C0FF93E91637}" dt="2022-11-02T16:47:05.500" v="128" actId="478"/>
          <ac:picMkLst>
            <pc:docMk/>
            <pc:sldMk cId="426599055" sldId="2144328157"/>
            <ac:picMk id="11" creationId="{BC7D9681-B27D-84B3-BB6E-DD0986BABD4E}"/>
          </ac:picMkLst>
        </pc:picChg>
        <pc:picChg chg="add mod">
          <ac:chgData name="Reed Kiely" userId="768be38e-2fb5-40ce-925d-bd8e9d9e3c31" providerId="ADAL" clId="{AD5BA826-472F-43C4-B92E-C0FF93E91637}" dt="2022-11-02T16:48:55.242" v="141"/>
          <ac:picMkLst>
            <pc:docMk/>
            <pc:sldMk cId="426599055" sldId="2144328157"/>
            <ac:picMk id="14" creationId="{19A0A987-1843-0720-4B05-994D1392E704}"/>
          </ac:picMkLst>
        </pc:picChg>
      </pc:sldChg>
    </pc:docChg>
  </pc:docChgLst>
  <pc:docChgLst>
    <pc:chgData name="Jason Wiese" userId="4bff8d5b-7de6-4655-b397-69b0afc81113" providerId="ADAL" clId="{8958BD21-00EE-41C1-9CC5-45637E7B0208}"/>
    <pc:docChg chg="modSld">
      <pc:chgData name="Jason Wiese" userId="4bff8d5b-7de6-4655-b397-69b0afc81113" providerId="ADAL" clId="{8958BD21-00EE-41C1-9CC5-45637E7B0208}" dt="2022-11-02T23:21:53.582" v="0" actId="20577"/>
      <pc:docMkLst>
        <pc:docMk/>
      </pc:docMkLst>
      <pc:sldChg chg="modNotesTx">
        <pc:chgData name="Jason Wiese" userId="4bff8d5b-7de6-4655-b397-69b0afc81113" providerId="ADAL" clId="{8958BD21-00EE-41C1-9CC5-45637E7B0208}" dt="2022-11-02T23:21:53.582" v="0" actId="20577"/>
        <pc:sldMkLst>
          <pc:docMk/>
          <pc:sldMk cId="1105615193" sldId="2144328364"/>
        </pc:sldMkLst>
      </pc:sldChg>
    </pc:docChg>
  </pc:docChgLst>
  <pc:docChgLst>
    <pc:chgData name="Jason Wiese" userId="4bff8d5b-7de6-4655-b397-69b0afc81113" providerId="ADAL" clId="{956F7D4E-CDD4-4D2B-9885-EC4EC04E84F4}"/>
    <pc:docChg chg="modSld">
      <pc:chgData name="Jason Wiese" userId="4bff8d5b-7de6-4655-b397-69b0afc81113" providerId="ADAL" clId="{956F7D4E-CDD4-4D2B-9885-EC4EC04E84F4}" dt="2023-01-11T04:45:05.467" v="9" actId="20577"/>
      <pc:docMkLst>
        <pc:docMk/>
      </pc:docMkLst>
      <pc:sldChg chg="modSp mod">
        <pc:chgData name="Jason Wiese" userId="4bff8d5b-7de6-4655-b397-69b0afc81113" providerId="ADAL" clId="{956F7D4E-CDD4-4D2B-9885-EC4EC04E84F4}" dt="2023-01-11T04:45:05.467" v="9" actId="20577"/>
        <pc:sldMkLst>
          <pc:docMk/>
          <pc:sldMk cId="943964012" sldId="2144328360"/>
        </pc:sldMkLst>
        <pc:spChg chg="mod">
          <ac:chgData name="Jason Wiese" userId="4bff8d5b-7de6-4655-b397-69b0afc81113" providerId="ADAL" clId="{956F7D4E-CDD4-4D2B-9885-EC4EC04E84F4}" dt="2023-01-11T04:45:05.467" v="9" actId="20577"/>
          <ac:spMkLst>
            <pc:docMk/>
            <pc:sldMk cId="943964012" sldId="2144328360"/>
            <ac:spMk id="14" creationId="{A82C283B-0A5C-16E0-BFBA-30787A56A1C7}"/>
          </ac:spMkLst>
        </pc:spChg>
      </pc:sldChg>
    </pc:docChg>
  </pc:docChgLst>
  <pc:docChgLst>
    <pc:chgData name="Jason Wiese" userId="4bff8d5b-7de6-4655-b397-69b0afc81113" providerId="ADAL" clId="{B3142C99-12B6-4E1B-B7C4-9C1CEE78C1EE}"/>
    <pc:docChg chg="modSld">
      <pc:chgData name="Jason Wiese" userId="4bff8d5b-7de6-4655-b397-69b0afc81113" providerId="ADAL" clId="{B3142C99-12B6-4E1B-B7C4-9C1CEE78C1EE}" dt="2023-01-13T01:59:53.150" v="200" actId="14100"/>
      <pc:docMkLst>
        <pc:docMk/>
      </pc:docMkLst>
      <pc:sldChg chg="modSp mod">
        <pc:chgData name="Jason Wiese" userId="4bff8d5b-7de6-4655-b397-69b0afc81113" providerId="ADAL" clId="{B3142C99-12B6-4E1B-B7C4-9C1CEE78C1EE}" dt="2023-01-13T01:59:53.150" v="200" actId="14100"/>
        <pc:sldMkLst>
          <pc:docMk/>
          <pc:sldMk cId="634510942" sldId="2144328246"/>
        </pc:sldMkLst>
        <pc:spChg chg="mod">
          <ac:chgData name="Jason Wiese" userId="4bff8d5b-7de6-4655-b397-69b0afc81113" providerId="ADAL" clId="{B3142C99-12B6-4E1B-B7C4-9C1CEE78C1EE}" dt="2023-01-13T01:59:53.150" v="200" actId="14100"/>
          <ac:spMkLst>
            <pc:docMk/>
            <pc:sldMk cId="634510942" sldId="2144328246"/>
            <ac:spMk id="4" creationId="{5AD2108A-08E2-C378-1C0C-A505DE1F21DA}"/>
          </ac:spMkLst>
        </pc:spChg>
      </pc:sldChg>
      <pc:sldChg chg="modSp mod">
        <pc:chgData name="Jason Wiese" userId="4bff8d5b-7de6-4655-b397-69b0afc81113" providerId="ADAL" clId="{B3142C99-12B6-4E1B-B7C4-9C1CEE78C1EE}" dt="2023-01-13T01:47:06.443" v="2" actId="20577"/>
        <pc:sldMkLst>
          <pc:docMk/>
          <pc:sldMk cId="3824989742" sldId="2144328292"/>
        </pc:sldMkLst>
        <pc:spChg chg="mod">
          <ac:chgData name="Jason Wiese" userId="4bff8d5b-7de6-4655-b397-69b0afc81113" providerId="ADAL" clId="{B3142C99-12B6-4E1B-B7C4-9C1CEE78C1EE}" dt="2023-01-13T01:47:06.443" v="2" actId="20577"/>
          <ac:spMkLst>
            <pc:docMk/>
            <pc:sldMk cId="3824989742" sldId="2144328292"/>
            <ac:spMk id="12" creationId="{D3ED8F18-80E6-D449-A031-541661F2A42F}"/>
          </ac:spMkLst>
        </pc:spChg>
      </pc:sldChg>
      <pc:sldChg chg="modSp mod">
        <pc:chgData name="Jason Wiese" userId="4bff8d5b-7de6-4655-b397-69b0afc81113" providerId="ADAL" clId="{B3142C99-12B6-4E1B-B7C4-9C1CEE78C1EE}" dt="2023-01-13T01:49:42.303" v="17" actId="20577"/>
        <pc:sldMkLst>
          <pc:docMk/>
          <pc:sldMk cId="1600924310" sldId="2144328351"/>
        </pc:sldMkLst>
        <pc:spChg chg="mod">
          <ac:chgData name="Jason Wiese" userId="4bff8d5b-7de6-4655-b397-69b0afc81113" providerId="ADAL" clId="{B3142C99-12B6-4E1B-B7C4-9C1CEE78C1EE}" dt="2023-01-13T01:49:42.303" v="17" actId="20577"/>
          <ac:spMkLst>
            <pc:docMk/>
            <pc:sldMk cId="1600924310" sldId="2144328351"/>
            <ac:spMk id="12" creationId="{FCBDB492-9443-3D4A-8E9D-B3CECB95DCD7}"/>
          </ac:spMkLst>
        </pc:spChg>
      </pc:sldChg>
      <pc:sldChg chg="modSp mod">
        <pc:chgData name="Jason Wiese" userId="4bff8d5b-7de6-4655-b397-69b0afc81113" providerId="ADAL" clId="{B3142C99-12B6-4E1B-B7C4-9C1CEE78C1EE}" dt="2023-01-13T01:49:07.624" v="8" actId="14100"/>
        <pc:sldMkLst>
          <pc:docMk/>
          <pc:sldMk cId="266287317" sldId="2144328399"/>
        </pc:sldMkLst>
        <pc:spChg chg="mod">
          <ac:chgData name="Jason Wiese" userId="4bff8d5b-7de6-4655-b397-69b0afc81113" providerId="ADAL" clId="{B3142C99-12B6-4E1B-B7C4-9C1CEE78C1EE}" dt="2023-01-13T01:49:07.624" v="8" actId="14100"/>
          <ac:spMkLst>
            <pc:docMk/>
            <pc:sldMk cId="266287317" sldId="2144328399"/>
            <ac:spMk id="12" creationId="{FCBDB492-9443-3D4A-8E9D-B3CECB95DCD7}"/>
          </ac:spMkLst>
        </pc:spChg>
      </pc:sldChg>
      <pc:sldChg chg="modSp mod delCm modCm">
        <pc:chgData name="Jason Wiese" userId="4bff8d5b-7de6-4655-b397-69b0afc81113" providerId="ADAL" clId="{B3142C99-12B6-4E1B-B7C4-9C1CEE78C1EE}" dt="2023-01-13T01:53:14.159" v="156" actId="20577"/>
        <pc:sldMkLst>
          <pc:docMk/>
          <pc:sldMk cId="1328497686" sldId="2144328403"/>
        </pc:sldMkLst>
        <pc:spChg chg="mod">
          <ac:chgData name="Jason Wiese" userId="4bff8d5b-7de6-4655-b397-69b0afc81113" providerId="ADAL" clId="{B3142C99-12B6-4E1B-B7C4-9C1CEE78C1EE}" dt="2023-01-13T01:53:14.159" v="156" actId="20577"/>
          <ac:spMkLst>
            <pc:docMk/>
            <pc:sldMk cId="1328497686" sldId="2144328403"/>
            <ac:spMk id="12" creationId="{FCBDB492-9443-3D4A-8E9D-B3CECB95DCD7}"/>
          </ac:spMkLst>
        </pc:spChg>
        <pc:extLst>
          <p:ext xmlns:p="http://schemas.openxmlformats.org/presentationml/2006/main" uri="{D6D511B9-2390-475A-947B-AFAB55BFBCF1}">
            <pc226:cmChg xmlns:pc226="http://schemas.microsoft.com/office/powerpoint/2022/06/main/command" chg="del mod">
              <pc226:chgData name="Jason Wiese" userId="4bff8d5b-7de6-4655-b397-69b0afc81113" providerId="ADAL" clId="{B3142C99-12B6-4E1B-B7C4-9C1CEE78C1EE}" dt="2023-01-13T01:52:51.794" v="147"/>
              <pc2:cmMkLst xmlns:pc2="http://schemas.microsoft.com/office/powerpoint/2019/9/main/command">
                <pc:docMk/>
                <pc:sldMk cId="1328497686" sldId="2144328403"/>
                <pc2:cmMk id="{485A5A26-40DE-43B6-907E-C8389CE2EACC}"/>
              </pc2:cmMkLst>
            </pc226:cmChg>
          </p:ext>
        </pc:extLst>
      </pc:sldChg>
    </pc:docChg>
  </pc:docChgLst>
  <pc:docChgLst>
    <pc:chgData name="Jason Wiese" userId="4bff8d5b-7de6-4655-b397-69b0afc81113" providerId="ADAL" clId="{D24334DD-40AF-46E0-A2A4-BB9E824C87A6}"/>
    <pc:docChg chg="undo custSel delSld modSld sldOrd">
      <pc:chgData name="Jason Wiese" userId="4bff8d5b-7de6-4655-b397-69b0afc81113" providerId="ADAL" clId="{D24334DD-40AF-46E0-A2A4-BB9E824C87A6}" dt="2022-11-02T05:55:21.027" v="4530" actId="2696"/>
      <pc:docMkLst>
        <pc:docMk/>
      </pc:docMkLst>
      <pc:sldChg chg="modSp mod delCm">
        <pc:chgData name="Jason Wiese" userId="4bff8d5b-7de6-4655-b397-69b0afc81113" providerId="ADAL" clId="{D24334DD-40AF-46E0-A2A4-BB9E824C87A6}" dt="2022-11-02T04:35:58.691" v="1858"/>
        <pc:sldMkLst>
          <pc:docMk/>
          <pc:sldMk cId="2699185735" sldId="2144328129"/>
        </pc:sldMkLst>
        <pc:spChg chg="mod">
          <ac:chgData name="Jason Wiese" userId="4bff8d5b-7de6-4655-b397-69b0afc81113" providerId="ADAL" clId="{D24334DD-40AF-46E0-A2A4-BB9E824C87A6}" dt="2022-11-02T04:35:54.178" v="1857" actId="14100"/>
          <ac:spMkLst>
            <pc:docMk/>
            <pc:sldMk cId="2699185735" sldId="2144328129"/>
            <ac:spMk id="51" creationId="{FDB10F00-06EB-4D55-B68D-54ABE94DD31E}"/>
          </ac:spMkLst>
        </pc:spChg>
      </pc:sldChg>
      <pc:sldChg chg="modSp mod">
        <pc:chgData name="Jason Wiese" userId="4bff8d5b-7de6-4655-b397-69b0afc81113" providerId="ADAL" clId="{D24334DD-40AF-46E0-A2A4-BB9E824C87A6}" dt="2022-11-02T05:02:36.082" v="2681" actId="1076"/>
        <pc:sldMkLst>
          <pc:docMk/>
          <pc:sldMk cId="1664133156" sldId="2144328190"/>
        </pc:sldMkLst>
        <pc:spChg chg="mod">
          <ac:chgData name="Jason Wiese" userId="4bff8d5b-7de6-4655-b397-69b0afc81113" providerId="ADAL" clId="{D24334DD-40AF-46E0-A2A4-BB9E824C87A6}" dt="2022-11-02T05:02:36.082" v="2681" actId="1076"/>
          <ac:spMkLst>
            <pc:docMk/>
            <pc:sldMk cId="1664133156" sldId="2144328190"/>
            <ac:spMk id="8" creationId="{C8C88E02-F6D0-44F0-B46B-CFF324F72288}"/>
          </ac:spMkLst>
        </pc:spChg>
        <pc:spChg chg="mod">
          <ac:chgData name="Jason Wiese" userId="4bff8d5b-7de6-4655-b397-69b0afc81113" providerId="ADAL" clId="{D24334DD-40AF-46E0-A2A4-BB9E824C87A6}" dt="2022-11-02T05:01:59.994" v="2679" actId="20577"/>
          <ac:spMkLst>
            <pc:docMk/>
            <pc:sldMk cId="1664133156" sldId="2144328190"/>
            <ac:spMk id="13" creationId="{0534AC4F-46AF-4299-A78F-1C218C8A4BAB}"/>
          </ac:spMkLst>
        </pc:spChg>
      </pc:sldChg>
      <pc:sldChg chg="del">
        <pc:chgData name="Jason Wiese" userId="4bff8d5b-7de6-4655-b397-69b0afc81113" providerId="ADAL" clId="{D24334DD-40AF-46E0-A2A4-BB9E824C87A6}" dt="2022-11-02T04:40:00.923" v="1897" actId="47"/>
        <pc:sldMkLst>
          <pc:docMk/>
          <pc:sldMk cId="3625754709" sldId="2144328208"/>
        </pc:sldMkLst>
      </pc:sldChg>
      <pc:sldChg chg="modSp mod delCm">
        <pc:chgData name="Jason Wiese" userId="4bff8d5b-7de6-4655-b397-69b0afc81113" providerId="ADAL" clId="{D24334DD-40AF-46E0-A2A4-BB9E824C87A6}" dt="2022-11-02T05:46:16.557" v="4299" actId="20577"/>
        <pc:sldMkLst>
          <pc:docMk/>
          <pc:sldMk cId="4119179845" sldId="2144328233"/>
        </pc:sldMkLst>
        <pc:spChg chg="mod">
          <ac:chgData name="Jason Wiese" userId="4bff8d5b-7de6-4655-b397-69b0afc81113" providerId="ADAL" clId="{D24334DD-40AF-46E0-A2A4-BB9E824C87A6}" dt="2022-11-02T05:46:16.557" v="4299" actId="20577"/>
          <ac:spMkLst>
            <pc:docMk/>
            <pc:sldMk cId="4119179845" sldId="2144328233"/>
            <ac:spMk id="12" creationId="{FCBDB492-9443-3D4A-8E9D-B3CECB95DCD7}"/>
          </ac:spMkLst>
        </pc:spChg>
      </pc:sldChg>
      <pc:sldChg chg="modSp mod delCm">
        <pc:chgData name="Jason Wiese" userId="4bff8d5b-7de6-4655-b397-69b0afc81113" providerId="ADAL" clId="{D24334DD-40AF-46E0-A2A4-BB9E824C87A6}" dt="2022-11-02T05:14:24.261" v="3059" actId="1076"/>
        <pc:sldMkLst>
          <pc:docMk/>
          <pc:sldMk cId="825005324" sldId="2144328235"/>
        </pc:sldMkLst>
        <pc:spChg chg="mod">
          <ac:chgData name="Jason Wiese" userId="4bff8d5b-7de6-4655-b397-69b0afc81113" providerId="ADAL" clId="{D24334DD-40AF-46E0-A2A4-BB9E824C87A6}" dt="2022-11-02T05:14:24.261" v="3059" actId="1076"/>
          <ac:spMkLst>
            <pc:docMk/>
            <pc:sldMk cId="825005324" sldId="2144328235"/>
            <ac:spMk id="12" creationId="{FCBDB492-9443-3D4A-8E9D-B3CECB95DCD7}"/>
          </ac:spMkLst>
        </pc:spChg>
      </pc:sldChg>
      <pc:sldChg chg="modSp mod">
        <pc:chgData name="Jason Wiese" userId="4bff8d5b-7de6-4655-b397-69b0afc81113" providerId="ADAL" clId="{D24334DD-40AF-46E0-A2A4-BB9E824C87A6}" dt="2022-11-02T05:18:22.742" v="3149" actId="20577"/>
        <pc:sldMkLst>
          <pc:docMk/>
          <pc:sldMk cId="2991057846" sldId="2144328238"/>
        </pc:sldMkLst>
        <pc:spChg chg="mod">
          <ac:chgData name="Jason Wiese" userId="4bff8d5b-7de6-4655-b397-69b0afc81113" providerId="ADAL" clId="{D24334DD-40AF-46E0-A2A4-BB9E824C87A6}" dt="2022-11-02T05:18:22.742" v="3149" actId="20577"/>
          <ac:spMkLst>
            <pc:docMk/>
            <pc:sldMk cId="2991057846" sldId="2144328238"/>
            <ac:spMk id="12" creationId="{FCBDB492-9443-3D4A-8E9D-B3CECB95DCD7}"/>
          </ac:spMkLst>
        </pc:spChg>
      </pc:sldChg>
      <pc:sldChg chg="modSp mod ord delCm modCm">
        <pc:chgData name="Jason Wiese" userId="4bff8d5b-7de6-4655-b397-69b0afc81113" providerId="ADAL" clId="{D24334DD-40AF-46E0-A2A4-BB9E824C87A6}" dt="2022-11-02T05:50:25.198" v="4408" actId="20577"/>
        <pc:sldMkLst>
          <pc:docMk/>
          <pc:sldMk cId="634510942" sldId="2144328246"/>
        </pc:sldMkLst>
        <pc:spChg chg="mod">
          <ac:chgData name="Jason Wiese" userId="4bff8d5b-7de6-4655-b397-69b0afc81113" providerId="ADAL" clId="{D24334DD-40AF-46E0-A2A4-BB9E824C87A6}" dt="2022-11-02T05:50:25.198" v="4408" actId="20577"/>
          <ac:spMkLst>
            <pc:docMk/>
            <pc:sldMk cId="634510942" sldId="2144328246"/>
            <ac:spMk id="3" creationId="{3B271B84-7622-10CD-1F24-ADFC043CC058}"/>
          </ac:spMkLst>
        </pc:spChg>
      </pc:sldChg>
      <pc:sldChg chg="del">
        <pc:chgData name="Jason Wiese" userId="4bff8d5b-7de6-4655-b397-69b0afc81113" providerId="ADAL" clId="{D24334DD-40AF-46E0-A2A4-BB9E824C87A6}" dt="2022-11-02T04:10:49.939" v="1" actId="47"/>
        <pc:sldMkLst>
          <pc:docMk/>
          <pc:sldMk cId="3824989742" sldId="2144328292"/>
        </pc:sldMkLst>
      </pc:sldChg>
      <pc:sldChg chg="modSp mod">
        <pc:chgData name="Jason Wiese" userId="4bff8d5b-7de6-4655-b397-69b0afc81113" providerId="ADAL" clId="{D24334DD-40AF-46E0-A2A4-BB9E824C87A6}" dt="2022-11-02T05:44:34.063" v="4185" actId="207"/>
        <pc:sldMkLst>
          <pc:docMk/>
          <pc:sldMk cId="3160415923" sldId="2144328295"/>
        </pc:sldMkLst>
        <pc:spChg chg="mod">
          <ac:chgData name="Jason Wiese" userId="4bff8d5b-7de6-4655-b397-69b0afc81113" providerId="ADAL" clId="{D24334DD-40AF-46E0-A2A4-BB9E824C87A6}" dt="2022-11-02T05:43:21.353" v="4148" actId="1076"/>
          <ac:spMkLst>
            <pc:docMk/>
            <pc:sldMk cId="3160415923" sldId="2144328295"/>
            <ac:spMk id="3" creationId="{2F4BEDDC-C0DE-355A-0387-D0DC836B489F}"/>
          </ac:spMkLst>
        </pc:spChg>
        <pc:spChg chg="mod">
          <ac:chgData name="Jason Wiese" userId="4bff8d5b-7de6-4655-b397-69b0afc81113" providerId="ADAL" clId="{D24334DD-40AF-46E0-A2A4-BB9E824C87A6}" dt="2022-11-02T05:44:34.063" v="4185" actId="207"/>
          <ac:spMkLst>
            <pc:docMk/>
            <pc:sldMk cId="3160415923" sldId="2144328295"/>
            <ac:spMk id="12" creationId="{FCBDB492-9443-3D4A-8E9D-B3CECB95DCD7}"/>
          </ac:spMkLst>
        </pc:spChg>
      </pc:sldChg>
      <pc:sldChg chg="delSp modSp mod ord">
        <pc:chgData name="Jason Wiese" userId="4bff8d5b-7de6-4655-b397-69b0afc81113" providerId="ADAL" clId="{D24334DD-40AF-46E0-A2A4-BB9E824C87A6}" dt="2022-11-02T05:04:47.593" v="2738" actId="1076"/>
        <pc:sldMkLst>
          <pc:docMk/>
          <pc:sldMk cId="2000696538" sldId="2144328327"/>
        </pc:sldMkLst>
        <pc:spChg chg="del">
          <ac:chgData name="Jason Wiese" userId="4bff8d5b-7de6-4655-b397-69b0afc81113" providerId="ADAL" clId="{D24334DD-40AF-46E0-A2A4-BB9E824C87A6}" dt="2022-11-02T05:04:43.604" v="2737" actId="478"/>
          <ac:spMkLst>
            <pc:docMk/>
            <pc:sldMk cId="2000696538" sldId="2144328327"/>
            <ac:spMk id="3" creationId="{17B8E163-4503-2532-E73F-00FED1D0B4DB}"/>
          </ac:spMkLst>
        </pc:spChg>
        <pc:spChg chg="mod">
          <ac:chgData name="Jason Wiese" userId="4bff8d5b-7de6-4655-b397-69b0afc81113" providerId="ADAL" clId="{D24334DD-40AF-46E0-A2A4-BB9E824C87A6}" dt="2022-11-02T05:04:47.593" v="2738" actId="1076"/>
          <ac:spMkLst>
            <pc:docMk/>
            <pc:sldMk cId="2000696538" sldId="2144328327"/>
            <ac:spMk id="6" creationId="{308E99F7-6388-35CD-EB10-A8593215644B}"/>
          </ac:spMkLst>
        </pc:spChg>
      </pc:sldChg>
      <pc:sldChg chg="modSp mod ord">
        <pc:chgData name="Jason Wiese" userId="4bff8d5b-7de6-4655-b397-69b0afc81113" providerId="ADAL" clId="{D24334DD-40AF-46E0-A2A4-BB9E824C87A6}" dt="2022-11-02T04:53:54.788" v="2637"/>
        <pc:sldMkLst>
          <pc:docMk/>
          <pc:sldMk cId="1600924310" sldId="2144328351"/>
        </pc:sldMkLst>
        <pc:spChg chg="mod">
          <ac:chgData name="Jason Wiese" userId="4bff8d5b-7de6-4655-b397-69b0afc81113" providerId="ADAL" clId="{D24334DD-40AF-46E0-A2A4-BB9E824C87A6}" dt="2022-11-02T04:28:50.724" v="1768" actId="20577"/>
          <ac:spMkLst>
            <pc:docMk/>
            <pc:sldMk cId="1600924310" sldId="2144328351"/>
            <ac:spMk id="12" creationId="{FCBDB492-9443-3D4A-8E9D-B3CECB95DCD7}"/>
          </ac:spMkLst>
        </pc:spChg>
      </pc:sldChg>
      <pc:sldChg chg="ord">
        <pc:chgData name="Jason Wiese" userId="4bff8d5b-7de6-4655-b397-69b0afc81113" providerId="ADAL" clId="{D24334DD-40AF-46E0-A2A4-BB9E824C87A6}" dt="2022-11-02T05:16:47.316" v="3136"/>
        <pc:sldMkLst>
          <pc:docMk/>
          <pc:sldMk cId="943964012" sldId="2144328360"/>
        </pc:sldMkLst>
      </pc:sldChg>
      <pc:sldChg chg="modSp mod ord delCm modCm">
        <pc:chgData name="Jason Wiese" userId="4bff8d5b-7de6-4655-b397-69b0afc81113" providerId="ADAL" clId="{D24334DD-40AF-46E0-A2A4-BB9E824C87A6}" dt="2022-11-02T05:13:22.007" v="2986"/>
        <pc:sldMkLst>
          <pc:docMk/>
          <pc:sldMk cId="2093243043" sldId="2144328369"/>
        </pc:sldMkLst>
        <pc:spChg chg="mod">
          <ac:chgData name="Jason Wiese" userId="4bff8d5b-7de6-4655-b397-69b0afc81113" providerId="ADAL" clId="{D24334DD-40AF-46E0-A2A4-BB9E824C87A6}" dt="2022-11-02T05:09:36.846" v="2880" actId="20577"/>
          <ac:spMkLst>
            <pc:docMk/>
            <pc:sldMk cId="2093243043" sldId="2144328369"/>
            <ac:spMk id="10" creationId="{ABD0D97F-05BF-8FEE-63B6-771933A07499}"/>
          </ac:spMkLst>
        </pc:spChg>
      </pc:sldChg>
      <pc:sldChg chg="del">
        <pc:chgData name="Jason Wiese" userId="4bff8d5b-7de6-4655-b397-69b0afc81113" providerId="ADAL" clId="{D24334DD-40AF-46E0-A2A4-BB9E824C87A6}" dt="2022-11-02T04:35:28.793" v="1854" actId="47"/>
        <pc:sldMkLst>
          <pc:docMk/>
          <pc:sldMk cId="1159840856" sldId="2144328378"/>
        </pc:sldMkLst>
      </pc:sldChg>
      <pc:sldChg chg="modSp mod ord delCm">
        <pc:chgData name="Jason Wiese" userId="4bff8d5b-7de6-4655-b397-69b0afc81113" providerId="ADAL" clId="{D24334DD-40AF-46E0-A2A4-BB9E824C87A6}" dt="2022-11-02T05:39:51.600" v="3990" actId="20577"/>
        <pc:sldMkLst>
          <pc:docMk/>
          <pc:sldMk cId="2837081196" sldId="2144328379"/>
        </pc:sldMkLst>
        <pc:spChg chg="mod">
          <ac:chgData name="Jason Wiese" userId="4bff8d5b-7de6-4655-b397-69b0afc81113" providerId="ADAL" clId="{D24334DD-40AF-46E0-A2A4-BB9E824C87A6}" dt="2022-11-02T05:39:51.600" v="3990" actId="20577"/>
          <ac:spMkLst>
            <pc:docMk/>
            <pc:sldMk cId="2837081196" sldId="2144328379"/>
            <ac:spMk id="12" creationId="{FCBDB492-9443-3D4A-8E9D-B3CECB95DCD7}"/>
          </ac:spMkLst>
        </pc:spChg>
        <pc:spChg chg="mod">
          <ac:chgData name="Jason Wiese" userId="4bff8d5b-7de6-4655-b397-69b0afc81113" providerId="ADAL" clId="{D24334DD-40AF-46E0-A2A4-BB9E824C87A6}" dt="2022-11-02T04:57:01.058" v="2644" actId="207"/>
          <ac:spMkLst>
            <pc:docMk/>
            <pc:sldMk cId="2837081196" sldId="2144328379"/>
            <ac:spMk id="29" creationId="{68F3C9D2-71C1-E31C-BD9F-EF3C23470412}"/>
          </ac:spMkLst>
        </pc:spChg>
      </pc:sldChg>
      <pc:sldChg chg="modSp mod">
        <pc:chgData name="Jason Wiese" userId="4bff8d5b-7de6-4655-b397-69b0afc81113" providerId="ADAL" clId="{D24334DD-40AF-46E0-A2A4-BB9E824C87A6}" dt="2022-11-02T04:52:29.597" v="2631" actId="20577"/>
        <pc:sldMkLst>
          <pc:docMk/>
          <pc:sldMk cId="997640261" sldId="2144328380"/>
        </pc:sldMkLst>
        <pc:spChg chg="mod">
          <ac:chgData name="Jason Wiese" userId="4bff8d5b-7de6-4655-b397-69b0afc81113" providerId="ADAL" clId="{D24334DD-40AF-46E0-A2A4-BB9E824C87A6}" dt="2022-11-02T04:52:29.597" v="2631" actId="20577"/>
          <ac:spMkLst>
            <pc:docMk/>
            <pc:sldMk cId="997640261" sldId="2144328380"/>
            <ac:spMk id="10" creationId="{1F5544B4-64B7-4E00-A1B6-76422658B8ED}"/>
          </ac:spMkLst>
        </pc:spChg>
      </pc:sldChg>
      <pc:sldChg chg="del">
        <pc:chgData name="Jason Wiese" userId="4bff8d5b-7de6-4655-b397-69b0afc81113" providerId="ADAL" clId="{D24334DD-40AF-46E0-A2A4-BB9E824C87A6}" dt="2022-11-02T04:49:15.171" v="2627" actId="47"/>
        <pc:sldMkLst>
          <pc:docMk/>
          <pc:sldMk cId="4151791297" sldId="2144328383"/>
        </pc:sldMkLst>
      </pc:sldChg>
      <pc:sldChg chg="del">
        <pc:chgData name="Jason Wiese" userId="4bff8d5b-7de6-4655-b397-69b0afc81113" providerId="ADAL" clId="{D24334DD-40AF-46E0-A2A4-BB9E824C87A6}" dt="2022-11-02T04:50:00.227" v="2628" actId="47"/>
        <pc:sldMkLst>
          <pc:docMk/>
          <pc:sldMk cId="3244636886" sldId="2144328390"/>
        </pc:sldMkLst>
      </pc:sldChg>
      <pc:sldChg chg="delSp modSp mod delCm">
        <pc:chgData name="Jason Wiese" userId="4bff8d5b-7de6-4655-b397-69b0afc81113" providerId="ADAL" clId="{D24334DD-40AF-46E0-A2A4-BB9E824C87A6}" dt="2022-11-02T04:53:02.751" v="2635" actId="20577"/>
        <pc:sldMkLst>
          <pc:docMk/>
          <pc:sldMk cId="1049327664" sldId="2144328391"/>
        </pc:sldMkLst>
        <pc:spChg chg="mod">
          <ac:chgData name="Jason Wiese" userId="4bff8d5b-7de6-4655-b397-69b0afc81113" providerId="ADAL" clId="{D24334DD-40AF-46E0-A2A4-BB9E824C87A6}" dt="2022-11-02T04:53:02.751" v="2635" actId="20577"/>
          <ac:spMkLst>
            <pc:docMk/>
            <pc:sldMk cId="1049327664" sldId="2144328391"/>
            <ac:spMk id="12" creationId="{FCBDB492-9443-3D4A-8E9D-B3CECB95DCD7}"/>
          </ac:spMkLst>
        </pc:spChg>
        <pc:spChg chg="del">
          <ac:chgData name="Jason Wiese" userId="4bff8d5b-7de6-4655-b397-69b0afc81113" providerId="ADAL" clId="{D24334DD-40AF-46E0-A2A4-BB9E824C87A6}" dt="2022-11-02T04:20:35.775" v="654" actId="478"/>
          <ac:spMkLst>
            <pc:docMk/>
            <pc:sldMk cId="1049327664" sldId="2144328391"/>
            <ac:spMk id="56" creationId="{9EB4DF74-16F0-0829-0BB1-CF69A785C56D}"/>
          </ac:spMkLst>
        </pc:spChg>
      </pc:sldChg>
      <pc:sldChg chg="del">
        <pc:chgData name="Jason Wiese" userId="4bff8d5b-7de6-4655-b397-69b0afc81113" providerId="ADAL" clId="{D24334DD-40AF-46E0-A2A4-BB9E824C87A6}" dt="2022-11-02T04:50:02.832" v="2630" actId="47"/>
        <pc:sldMkLst>
          <pc:docMk/>
          <pc:sldMk cId="3957429331" sldId="2144328392"/>
        </pc:sldMkLst>
      </pc:sldChg>
      <pc:sldChg chg="del">
        <pc:chgData name="Jason Wiese" userId="4bff8d5b-7de6-4655-b397-69b0afc81113" providerId="ADAL" clId="{D24334DD-40AF-46E0-A2A4-BB9E824C87A6}" dt="2022-11-02T04:10:37.806" v="0" actId="47"/>
        <pc:sldMkLst>
          <pc:docMk/>
          <pc:sldMk cId="1473947636" sldId="2144328397"/>
        </pc:sldMkLst>
      </pc:sldChg>
      <pc:sldChg chg="del">
        <pc:chgData name="Jason Wiese" userId="4bff8d5b-7de6-4655-b397-69b0afc81113" providerId="ADAL" clId="{D24334DD-40AF-46E0-A2A4-BB9E824C87A6}" dt="2022-11-02T05:07:29.113" v="2765" actId="2696"/>
        <pc:sldMkLst>
          <pc:docMk/>
          <pc:sldMk cId="10086191" sldId="2144328399"/>
        </pc:sldMkLst>
      </pc:sldChg>
      <pc:sldChg chg="modSp mod delCm">
        <pc:chgData name="Jason Wiese" userId="4bff8d5b-7de6-4655-b397-69b0afc81113" providerId="ADAL" clId="{D24334DD-40AF-46E0-A2A4-BB9E824C87A6}" dt="2022-11-02T05:38:38.336" v="3964" actId="14100"/>
        <pc:sldMkLst>
          <pc:docMk/>
          <pc:sldMk cId="266287317" sldId="2144328399"/>
        </pc:sldMkLst>
        <pc:spChg chg="mod">
          <ac:chgData name="Jason Wiese" userId="4bff8d5b-7de6-4655-b397-69b0afc81113" providerId="ADAL" clId="{D24334DD-40AF-46E0-A2A4-BB9E824C87A6}" dt="2022-11-02T05:38:38.336" v="3964" actId="14100"/>
          <ac:spMkLst>
            <pc:docMk/>
            <pc:sldMk cId="266287317" sldId="2144328399"/>
            <ac:spMk id="12" creationId="{FCBDB492-9443-3D4A-8E9D-B3CECB95DCD7}"/>
          </ac:spMkLst>
        </pc:spChg>
      </pc:sldChg>
      <pc:sldChg chg="del">
        <pc:chgData name="Jason Wiese" userId="4bff8d5b-7de6-4655-b397-69b0afc81113" providerId="ADAL" clId="{D24334DD-40AF-46E0-A2A4-BB9E824C87A6}" dt="2022-11-02T04:50:01.896" v="2629" actId="47"/>
        <pc:sldMkLst>
          <pc:docMk/>
          <pc:sldMk cId="1066617801" sldId="2144328400"/>
        </pc:sldMkLst>
      </pc:sldChg>
      <pc:sldChg chg="delSp modSp del mod delCm modCm">
        <pc:chgData name="Jason Wiese" userId="4bff8d5b-7de6-4655-b397-69b0afc81113" providerId="ADAL" clId="{D24334DD-40AF-46E0-A2A4-BB9E824C87A6}" dt="2022-11-02T05:55:21.027" v="4530" actId="2696"/>
        <pc:sldMkLst>
          <pc:docMk/>
          <pc:sldMk cId="818689705" sldId="2144328401"/>
        </pc:sldMkLst>
        <pc:spChg chg="del">
          <ac:chgData name="Jason Wiese" userId="4bff8d5b-7de6-4655-b397-69b0afc81113" providerId="ADAL" clId="{D24334DD-40AF-46E0-A2A4-BB9E824C87A6}" dt="2022-11-02T04:39:51.470" v="1895" actId="478"/>
          <ac:spMkLst>
            <pc:docMk/>
            <pc:sldMk cId="818689705" sldId="2144328401"/>
            <ac:spMk id="2" creationId="{4F8F46EF-9006-0192-D052-0C08F7ACEE3C}"/>
          </ac:spMkLst>
        </pc:spChg>
        <pc:spChg chg="mod">
          <ac:chgData name="Jason Wiese" userId="4bff8d5b-7de6-4655-b397-69b0afc81113" providerId="ADAL" clId="{D24334DD-40AF-46E0-A2A4-BB9E824C87A6}" dt="2022-11-02T04:39:48.636" v="1894" actId="113"/>
          <ac:spMkLst>
            <pc:docMk/>
            <pc:sldMk cId="818689705" sldId="2144328401"/>
            <ac:spMk id="39" creationId="{CD92970B-48F1-65AB-230C-7C9710D8F1A8}"/>
          </ac:spMkLst>
        </pc:spChg>
      </pc:sldChg>
      <pc:sldChg chg="delSp modSp mod delCm">
        <pc:chgData name="Jason Wiese" userId="4bff8d5b-7de6-4655-b397-69b0afc81113" providerId="ADAL" clId="{D24334DD-40AF-46E0-A2A4-BB9E824C87A6}" dt="2022-11-02T05:06:44.159" v="2764" actId="20577"/>
        <pc:sldMkLst>
          <pc:docMk/>
          <pc:sldMk cId="1328497686" sldId="2144328403"/>
        </pc:sldMkLst>
        <pc:spChg chg="del">
          <ac:chgData name="Jason Wiese" userId="4bff8d5b-7de6-4655-b397-69b0afc81113" providerId="ADAL" clId="{D24334DD-40AF-46E0-A2A4-BB9E824C87A6}" dt="2022-11-02T04:24:04.568" v="1145" actId="478"/>
          <ac:spMkLst>
            <pc:docMk/>
            <pc:sldMk cId="1328497686" sldId="2144328403"/>
            <ac:spMk id="2" creationId="{36C2642B-1A44-A892-AA4B-0165FC2CE357}"/>
          </ac:spMkLst>
        </pc:spChg>
        <pc:spChg chg="mod">
          <ac:chgData name="Jason Wiese" userId="4bff8d5b-7de6-4655-b397-69b0afc81113" providerId="ADAL" clId="{D24334DD-40AF-46E0-A2A4-BB9E824C87A6}" dt="2022-11-02T04:25:39.754" v="1296" actId="20577"/>
          <ac:spMkLst>
            <pc:docMk/>
            <pc:sldMk cId="1328497686" sldId="2144328403"/>
            <ac:spMk id="10" creationId="{CF691529-CED2-EC88-8E2C-D1A321A92310}"/>
          </ac:spMkLst>
        </pc:spChg>
        <pc:spChg chg="mod">
          <ac:chgData name="Jason Wiese" userId="4bff8d5b-7de6-4655-b397-69b0afc81113" providerId="ADAL" clId="{D24334DD-40AF-46E0-A2A4-BB9E824C87A6}" dt="2022-11-02T05:06:44.159" v="2764" actId="20577"/>
          <ac:spMkLst>
            <pc:docMk/>
            <pc:sldMk cId="1328497686" sldId="2144328403"/>
            <ac:spMk id="12" creationId="{FCBDB492-9443-3D4A-8E9D-B3CECB95DCD7}"/>
          </ac:spMkLst>
        </pc:spChg>
        <pc:spChg chg="mod">
          <ac:chgData name="Jason Wiese" userId="4bff8d5b-7de6-4655-b397-69b0afc81113" providerId="ADAL" clId="{D24334DD-40AF-46E0-A2A4-BB9E824C87A6}" dt="2022-11-02T04:24:42.037" v="1187" actId="313"/>
          <ac:spMkLst>
            <pc:docMk/>
            <pc:sldMk cId="1328497686" sldId="2144328403"/>
            <ac:spMk id="17" creationId="{3E93032A-0166-4D26-9FDD-5297FCCFD6B1}"/>
          </ac:spMkLst>
        </pc:spChg>
      </pc:sldChg>
      <pc:sldChg chg="modSp del mod">
        <pc:chgData name="Jason Wiese" userId="4bff8d5b-7de6-4655-b397-69b0afc81113" providerId="ADAL" clId="{D24334DD-40AF-46E0-A2A4-BB9E824C87A6}" dt="2022-11-02T04:55:27.637" v="2638" actId="2696"/>
        <pc:sldMkLst>
          <pc:docMk/>
          <pc:sldMk cId="1877663705" sldId="2144328407"/>
        </pc:sldMkLst>
        <pc:spChg chg="mod">
          <ac:chgData name="Jason Wiese" userId="4bff8d5b-7de6-4655-b397-69b0afc81113" providerId="ADAL" clId="{D24334DD-40AF-46E0-A2A4-BB9E824C87A6}" dt="2022-11-02T04:29:37.004" v="1770" actId="20577"/>
          <ac:spMkLst>
            <pc:docMk/>
            <pc:sldMk cId="1877663705" sldId="2144328407"/>
            <ac:spMk id="9" creationId="{09489B0B-885D-C5C6-6492-85F2680C2FAC}"/>
          </ac:spMkLst>
        </pc:spChg>
      </pc:sldChg>
      <pc:sldChg chg="modSp mod ord">
        <pc:chgData name="Jason Wiese" userId="4bff8d5b-7de6-4655-b397-69b0afc81113" providerId="ADAL" clId="{D24334DD-40AF-46E0-A2A4-BB9E824C87A6}" dt="2022-11-02T05:17:22.205" v="3138"/>
        <pc:sldMkLst>
          <pc:docMk/>
          <pc:sldMk cId="161405123" sldId="2144328408"/>
        </pc:sldMkLst>
        <pc:spChg chg="mod">
          <ac:chgData name="Jason Wiese" userId="4bff8d5b-7de6-4655-b397-69b0afc81113" providerId="ADAL" clId="{D24334DD-40AF-46E0-A2A4-BB9E824C87A6}" dt="2022-11-02T05:16:11.568" v="3134" actId="20577"/>
          <ac:spMkLst>
            <pc:docMk/>
            <pc:sldMk cId="161405123" sldId="2144328408"/>
            <ac:spMk id="12" creationId="{FCBDB492-9443-3D4A-8E9D-B3CECB95DCD7}"/>
          </ac:spMkLst>
        </pc:spChg>
      </pc:sldChg>
      <pc:sldChg chg="addSp delSp modSp mod">
        <pc:chgData name="Jason Wiese" userId="4bff8d5b-7de6-4655-b397-69b0afc81113" providerId="ADAL" clId="{D24334DD-40AF-46E0-A2A4-BB9E824C87A6}" dt="2022-11-02T04:35:24.622" v="1853" actId="207"/>
        <pc:sldMkLst>
          <pc:docMk/>
          <pc:sldMk cId="484174611" sldId="2144328409"/>
        </pc:sldMkLst>
        <pc:spChg chg="add mod">
          <ac:chgData name="Jason Wiese" userId="4bff8d5b-7de6-4655-b397-69b0afc81113" providerId="ADAL" clId="{D24334DD-40AF-46E0-A2A4-BB9E824C87A6}" dt="2022-11-02T04:35:24.622" v="1853" actId="207"/>
          <ac:spMkLst>
            <pc:docMk/>
            <pc:sldMk cId="484174611" sldId="2144328409"/>
            <ac:spMk id="2" creationId="{F0303EF2-B297-8FEA-7268-6E0CC5512D1B}"/>
          </ac:spMkLst>
        </pc:spChg>
        <pc:spChg chg="del">
          <ac:chgData name="Jason Wiese" userId="4bff8d5b-7de6-4655-b397-69b0afc81113" providerId="ADAL" clId="{D24334DD-40AF-46E0-A2A4-BB9E824C87A6}" dt="2022-11-02T04:35:17.946" v="1851" actId="478"/>
          <ac:spMkLst>
            <pc:docMk/>
            <pc:sldMk cId="484174611" sldId="2144328409"/>
            <ac:spMk id="12" creationId="{D3ED8F18-80E6-D449-A031-541661F2A42F}"/>
          </ac:spMkLst>
        </pc:spChg>
      </pc:sldChg>
      <pc:sldChg chg="addSp delSp modSp mod">
        <pc:chgData name="Jason Wiese" userId="4bff8d5b-7de6-4655-b397-69b0afc81113" providerId="ADAL" clId="{D24334DD-40AF-46E0-A2A4-BB9E824C87A6}" dt="2022-11-02T05:53:41.248" v="4529" actId="478"/>
        <pc:sldMkLst>
          <pc:docMk/>
          <pc:sldMk cId="1370137551" sldId="2144328410"/>
        </pc:sldMkLst>
        <pc:spChg chg="mod">
          <ac:chgData name="Jason Wiese" userId="4bff8d5b-7de6-4655-b397-69b0afc81113" providerId="ADAL" clId="{D24334DD-40AF-46E0-A2A4-BB9E824C87A6}" dt="2022-11-02T05:26:07.767" v="3211" actId="20577"/>
          <ac:spMkLst>
            <pc:docMk/>
            <pc:sldMk cId="1370137551" sldId="2144328410"/>
            <ac:spMk id="2" creationId="{D31FD2F4-702E-3560-3C87-A3D48130A49B}"/>
          </ac:spMkLst>
        </pc:spChg>
        <pc:spChg chg="add del mod">
          <ac:chgData name="Jason Wiese" userId="4bff8d5b-7de6-4655-b397-69b0afc81113" providerId="ADAL" clId="{D24334DD-40AF-46E0-A2A4-BB9E824C87A6}" dt="2022-11-02T05:53:41.248" v="4529" actId="478"/>
          <ac:spMkLst>
            <pc:docMk/>
            <pc:sldMk cId="1370137551" sldId="2144328410"/>
            <ac:spMk id="3" creationId="{99469B56-6477-AF60-486D-BDD4F02A11A7}"/>
          </ac:spMkLst>
        </pc:spChg>
        <pc:spChg chg="mod">
          <ac:chgData name="Jason Wiese" userId="4bff8d5b-7de6-4655-b397-69b0afc81113" providerId="ADAL" clId="{D24334DD-40AF-46E0-A2A4-BB9E824C87A6}" dt="2022-11-02T05:53:35.617" v="4528" actId="1037"/>
          <ac:spMkLst>
            <pc:docMk/>
            <pc:sldMk cId="1370137551" sldId="2144328410"/>
            <ac:spMk id="14" creationId="{4BE472F7-4026-D47E-39DF-DF6A8CCF8A8A}"/>
          </ac:spMkLst>
        </pc:spChg>
        <pc:spChg chg="mod">
          <ac:chgData name="Jason Wiese" userId="4bff8d5b-7de6-4655-b397-69b0afc81113" providerId="ADAL" clId="{D24334DD-40AF-46E0-A2A4-BB9E824C87A6}" dt="2022-11-02T04:49:03.241" v="2625" actId="20577"/>
          <ac:spMkLst>
            <pc:docMk/>
            <pc:sldMk cId="1370137551" sldId="2144328410"/>
            <ac:spMk id="16" creationId="{D5B736DA-CD42-3CFC-3DF6-CD30A465E7C3}"/>
          </ac:spMkLst>
        </pc:spChg>
      </pc:sldChg>
    </pc:docChg>
  </pc:docChgLst>
  <pc:docChgLst>
    <pc:chgData name="Reed Kiely" userId="768be38e-2fb5-40ce-925d-bd8e9d9e3c31" providerId="ADAL" clId="{273FB141-6852-4B60-9DDE-7D1F34B3D796}"/>
    <pc:docChg chg="custSel modSld">
      <pc:chgData name="Reed Kiely" userId="768be38e-2fb5-40ce-925d-bd8e9d9e3c31" providerId="ADAL" clId="{273FB141-6852-4B60-9DDE-7D1F34B3D796}" dt="2022-12-19T21:22:15.273" v="2"/>
      <pc:docMkLst>
        <pc:docMk/>
      </pc:docMkLst>
      <pc:sldChg chg="delCm">
        <pc:chgData name="Reed Kiely" userId="768be38e-2fb5-40ce-925d-bd8e9d9e3c31" providerId="ADAL" clId="{273FB141-6852-4B60-9DDE-7D1F34B3D796}" dt="2022-12-19T21:22:15.273" v="2"/>
        <pc:sldMkLst>
          <pc:docMk/>
          <pc:sldMk cId="1370137551" sldId="2144328410"/>
        </pc:sldMkLst>
      </pc:sldChg>
      <pc:sldChg chg="modSp mod">
        <pc:chgData name="Reed Kiely" userId="768be38e-2fb5-40ce-925d-bd8e9d9e3c31" providerId="ADAL" clId="{273FB141-6852-4B60-9DDE-7D1F34B3D796}" dt="2022-11-28T19:26:18.711" v="1" actId="313"/>
        <pc:sldMkLst>
          <pc:docMk/>
          <pc:sldMk cId="608787880" sldId="2144328412"/>
        </pc:sldMkLst>
        <pc:spChg chg="mod">
          <ac:chgData name="Reed Kiely" userId="768be38e-2fb5-40ce-925d-bd8e9d9e3c31" providerId="ADAL" clId="{273FB141-6852-4B60-9DDE-7D1F34B3D796}" dt="2022-11-28T19:26:18.711" v="1" actId="313"/>
          <ac:spMkLst>
            <pc:docMk/>
            <pc:sldMk cId="608787880" sldId="2144328412"/>
            <ac:spMk id="7" creationId="{B851C311-263C-6571-5E42-6894332F5854}"/>
          </ac:spMkLst>
        </pc:spChg>
      </pc:sldChg>
    </pc:docChg>
  </pc:docChgLst>
  <pc:docChgLst>
    <pc:chgData name="Jason Wiese" userId="4bff8d5b-7de6-4655-b397-69b0afc81113" providerId="ADAL" clId="{6D673B4E-36A5-4CAA-94CF-ED2256446ABA}"/>
    <pc:docChg chg="undo custSel delSld modSld">
      <pc:chgData name="Jason Wiese" userId="4bff8d5b-7de6-4655-b397-69b0afc81113" providerId="ADAL" clId="{6D673B4E-36A5-4CAA-94CF-ED2256446ABA}" dt="2022-11-02T23:19:52.096" v="521" actId="47"/>
      <pc:docMkLst>
        <pc:docMk/>
      </pc:docMkLst>
      <pc:sldChg chg="del">
        <pc:chgData name="Jason Wiese" userId="4bff8d5b-7de6-4655-b397-69b0afc81113" providerId="ADAL" clId="{6D673B4E-36A5-4CAA-94CF-ED2256446ABA}" dt="2022-11-02T23:19:52.096" v="521" actId="47"/>
        <pc:sldMkLst>
          <pc:docMk/>
          <pc:sldMk cId="3339377938" sldId="280"/>
        </pc:sldMkLst>
      </pc:sldChg>
      <pc:sldChg chg="addSp modSp mod">
        <pc:chgData name="Jason Wiese" userId="4bff8d5b-7de6-4655-b397-69b0afc81113" providerId="ADAL" clId="{6D673B4E-36A5-4CAA-94CF-ED2256446ABA}" dt="2022-11-02T23:19:48.792" v="520" actId="1076"/>
        <pc:sldMkLst>
          <pc:docMk/>
          <pc:sldMk cId="975110119" sldId="2144328411"/>
        </pc:sldMkLst>
        <pc:spChg chg="mod">
          <ac:chgData name="Jason Wiese" userId="4bff8d5b-7de6-4655-b397-69b0afc81113" providerId="ADAL" clId="{6D673B4E-36A5-4CAA-94CF-ED2256446ABA}" dt="2022-11-02T23:19:48.792" v="520" actId="1076"/>
          <ac:spMkLst>
            <pc:docMk/>
            <pc:sldMk cId="975110119" sldId="2144328411"/>
            <ac:spMk id="2" creationId="{2A320496-6B4B-5173-73B3-8989155CEC1A}"/>
          </ac:spMkLst>
        </pc:spChg>
        <pc:spChg chg="add mod">
          <ac:chgData name="Jason Wiese" userId="4bff8d5b-7de6-4655-b397-69b0afc81113" providerId="ADAL" clId="{6D673B4E-36A5-4CAA-94CF-ED2256446ABA}" dt="2022-11-02T23:19:09.931" v="429" actId="6549"/>
          <ac:spMkLst>
            <pc:docMk/>
            <pc:sldMk cId="975110119" sldId="2144328411"/>
            <ac:spMk id="5" creationId="{45FC0534-12BF-1893-D8BE-4A64927EE0F9}"/>
          </ac:spMkLst>
        </pc:spChg>
        <pc:spChg chg="mod">
          <ac:chgData name="Jason Wiese" userId="4bff8d5b-7de6-4655-b397-69b0afc81113" providerId="ADAL" clId="{6D673B4E-36A5-4CAA-94CF-ED2256446ABA}" dt="2022-11-02T23:10:53.011" v="93" actId="20577"/>
          <ac:spMkLst>
            <pc:docMk/>
            <pc:sldMk cId="975110119" sldId="2144328411"/>
            <ac:spMk id="29" creationId="{1CEDAFFD-A31A-49BE-9B7C-898FD79EDA7A}"/>
          </ac:spMkLst>
        </pc:spChg>
        <pc:spChg chg="mod">
          <ac:chgData name="Jason Wiese" userId="4bff8d5b-7de6-4655-b397-69b0afc81113" providerId="ADAL" clId="{6D673B4E-36A5-4CAA-94CF-ED2256446ABA}" dt="2022-11-02T23:09:26.040" v="67" actId="20577"/>
          <ac:spMkLst>
            <pc:docMk/>
            <pc:sldMk cId="975110119" sldId="2144328411"/>
            <ac:spMk id="35" creationId="{7FB21D71-9CDF-42D6-845C-2B20BAC518E6}"/>
          </ac:spMkLst>
        </pc:spChg>
      </pc:sldChg>
    </pc:docChg>
  </pc:docChgLst>
  <pc:docChgLst>
    <pc:chgData name="Jason Wiese" userId="4bff8d5b-7de6-4655-b397-69b0afc81113" providerId="ADAL" clId="{4D1C0CDC-B466-483A-B57E-3ACA889363B2}"/>
    <pc:docChg chg="undo custSel modSld">
      <pc:chgData name="Jason Wiese" userId="4bff8d5b-7de6-4655-b397-69b0afc81113" providerId="ADAL" clId="{4D1C0CDC-B466-483A-B57E-3ACA889363B2}" dt="2022-11-04T05:57:10.101" v="5" actId="207"/>
      <pc:docMkLst>
        <pc:docMk/>
      </pc:docMkLst>
      <pc:sldChg chg="modSp mod">
        <pc:chgData name="Jason Wiese" userId="4bff8d5b-7de6-4655-b397-69b0afc81113" providerId="ADAL" clId="{4D1C0CDC-B466-483A-B57E-3ACA889363B2}" dt="2022-11-04T05:57:01.092" v="4" actId="14100"/>
        <pc:sldMkLst>
          <pc:docMk/>
          <pc:sldMk cId="3160415923" sldId="2144328295"/>
        </pc:sldMkLst>
        <pc:spChg chg="mod">
          <ac:chgData name="Jason Wiese" userId="4bff8d5b-7de6-4655-b397-69b0afc81113" providerId="ADAL" clId="{4D1C0CDC-B466-483A-B57E-3ACA889363B2}" dt="2022-11-04T05:57:01.092" v="4" actId="14100"/>
          <ac:spMkLst>
            <pc:docMk/>
            <pc:sldMk cId="3160415923" sldId="2144328295"/>
            <ac:spMk id="20" creationId="{4C679D49-9632-6FFD-CDC6-B040DE4EED1E}"/>
          </ac:spMkLst>
        </pc:spChg>
      </pc:sldChg>
      <pc:sldChg chg="modSp mod">
        <pc:chgData name="Jason Wiese" userId="4bff8d5b-7de6-4655-b397-69b0afc81113" providerId="ADAL" clId="{4D1C0CDC-B466-483A-B57E-3ACA889363B2}" dt="2022-11-04T05:57:10.101" v="5" actId="207"/>
        <pc:sldMkLst>
          <pc:docMk/>
          <pc:sldMk cId="2837081196" sldId="2144328379"/>
        </pc:sldMkLst>
        <pc:spChg chg="mod">
          <ac:chgData name="Jason Wiese" userId="4bff8d5b-7de6-4655-b397-69b0afc81113" providerId="ADAL" clId="{4D1C0CDC-B466-483A-B57E-3ACA889363B2}" dt="2022-11-04T05:57:10.101" v="5" actId="207"/>
          <ac:spMkLst>
            <pc:docMk/>
            <pc:sldMk cId="2837081196" sldId="2144328379"/>
            <ac:spMk id="17" creationId="{3E93032A-0166-4D26-9FDD-5297FCCFD6B1}"/>
          </ac:spMkLst>
        </pc:spChg>
      </pc:sldChg>
    </pc:docChg>
  </pc:docChgLst>
  <pc:docChgLst>
    <pc:chgData name="Jason Wiese" userId="4bff8d5b-7de6-4655-b397-69b0afc81113" providerId="ADAL" clId="{0B531544-E01D-4A67-ABC6-552A4288B6DB}"/>
    <pc:docChg chg="undo custSel addSld delSld modSld">
      <pc:chgData name="Jason Wiese" userId="4bff8d5b-7de6-4655-b397-69b0afc81113" providerId="ADAL" clId="{0B531544-E01D-4A67-ABC6-552A4288B6DB}" dt="2022-11-02T16:28:27.575" v="638" actId="207"/>
      <pc:docMkLst>
        <pc:docMk/>
      </pc:docMkLst>
      <pc:sldChg chg="addSp modSp mod">
        <pc:chgData name="Jason Wiese" userId="4bff8d5b-7de6-4655-b397-69b0afc81113" providerId="ADAL" clId="{0B531544-E01D-4A67-ABC6-552A4288B6DB}" dt="2022-11-02T05:57:02.508" v="49" actId="1076"/>
        <pc:sldMkLst>
          <pc:docMk/>
          <pc:sldMk cId="3339377938" sldId="280"/>
        </pc:sldMkLst>
        <pc:spChg chg="add mod">
          <ac:chgData name="Jason Wiese" userId="4bff8d5b-7de6-4655-b397-69b0afc81113" providerId="ADAL" clId="{0B531544-E01D-4A67-ABC6-552A4288B6DB}" dt="2022-11-02T05:57:02.508" v="49" actId="1076"/>
          <ac:spMkLst>
            <pc:docMk/>
            <pc:sldMk cId="3339377938" sldId="280"/>
            <ac:spMk id="2" creationId="{2A320496-6B4B-5173-73B3-8989155CEC1A}"/>
          </ac:spMkLst>
        </pc:spChg>
      </pc:sldChg>
      <pc:sldChg chg="del">
        <pc:chgData name="Jason Wiese" userId="4bff8d5b-7de6-4655-b397-69b0afc81113" providerId="ADAL" clId="{0B531544-E01D-4A67-ABC6-552A4288B6DB}" dt="2022-11-02T16:25:20.157" v="504" actId="47"/>
        <pc:sldMkLst>
          <pc:docMk/>
          <pc:sldMk cId="2693591994" sldId="2144327538"/>
        </pc:sldMkLst>
      </pc:sldChg>
      <pc:sldChg chg="addSp modSp mod">
        <pc:chgData name="Jason Wiese" userId="4bff8d5b-7de6-4655-b397-69b0afc81113" providerId="ADAL" clId="{0B531544-E01D-4A67-ABC6-552A4288B6DB}" dt="2022-11-02T05:56:48.739" v="47" actId="20577"/>
        <pc:sldMkLst>
          <pc:docMk/>
          <pc:sldMk cId="1664133156" sldId="2144328190"/>
        </pc:sldMkLst>
        <pc:spChg chg="add mod">
          <ac:chgData name="Jason Wiese" userId="4bff8d5b-7de6-4655-b397-69b0afc81113" providerId="ADAL" clId="{0B531544-E01D-4A67-ABC6-552A4288B6DB}" dt="2022-11-02T05:56:48.739" v="47" actId="20577"/>
          <ac:spMkLst>
            <pc:docMk/>
            <pc:sldMk cId="1664133156" sldId="2144328190"/>
            <ac:spMk id="2" creationId="{144FB663-7C10-F096-9FE5-703DE271F4A0}"/>
          </ac:spMkLst>
        </pc:spChg>
      </pc:sldChg>
      <pc:sldChg chg="modSp mod">
        <pc:chgData name="Jason Wiese" userId="4bff8d5b-7de6-4655-b397-69b0afc81113" providerId="ADAL" clId="{0B531544-E01D-4A67-ABC6-552A4288B6DB}" dt="2022-11-02T16:15:34.615" v="455" actId="20577"/>
        <pc:sldMkLst>
          <pc:docMk/>
          <pc:sldMk cId="4119179845" sldId="2144328233"/>
        </pc:sldMkLst>
        <pc:spChg chg="mod">
          <ac:chgData name="Jason Wiese" userId="4bff8d5b-7de6-4655-b397-69b0afc81113" providerId="ADAL" clId="{0B531544-E01D-4A67-ABC6-552A4288B6DB}" dt="2022-11-02T16:15:34.615" v="455" actId="20577"/>
          <ac:spMkLst>
            <pc:docMk/>
            <pc:sldMk cId="4119179845" sldId="2144328233"/>
            <ac:spMk id="12" creationId="{FCBDB492-9443-3D4A-8E9D-B3CECB95DCD7}"/>
          </ac:spMkLst>
        </pc:spChg>
      </pc:sldChg>
      <pc:sldChg chg="addSp delSp modSp mod">
        <pc:chgData name="Jason Wiese" userId="4bff8d5b-7de6-4655-b397-69b0afc81113" providerId="ADAL" clId="{0B531544-E01D-4A67-ABC6-552A4288B6DB}" dt="2022-11-02T06:20:53.149" v="406" actId="14100"/>
        <pc:sldMkLst>
          <pc:docMk/>
          <pc:sldMk cId="634510942" sldId="2144328246"/>
        </pc:sldMkLst>
        <pc:spChg chg="add del mod">
          <ac:chgData name="Jason Wiese" userId="4bff8d5b-7de6-4655-b397-69b0afc81113" providerId="ADAL" clId="{0B531544-E01D-4A67-ABC6-552A4288B6DB}" dt="2022-11-02T06:20:21.750" v="398" actId="478"/>
          <ac:spMkLst>
            <pc:docMk/>
            <pc:sldMk cId="634510942" sldId="2144328246"/>
            <ac:spMk id="2" creationId="{B69C6DF2-05C2-6040-16BA-0F64634C7580}"/>
          </ac:spMkLst>
        </pc:spChg>
        <pc:spChg chg="del">
          <ac:chgData name="Jason Wiese" userId="4bff8d5b-7de6-4655-b397-69b0afc81113" providerId="ADAL" clId="{0B531544-E01D-4A67-ABC6-552A4288B6DB}" dt="2022-11-02T06:19:18.039" v="346" actId="478"/>
          <ac:spMkLst>
            <pc:docMk/>
            <pc:sldMk cId="634510942" sldId="2144328246"/>
            <ac:spMk id="3" creationId="{3B271B84-7622-10CD-1F24-ADFC043CC058}"/>
          </ac:spMkLst>
        </pc:spChg>
        <pc:spChg chg="add mod">
          <ac:chgData name="Jason Wiese" userId="4bff8d5b-7de6-4655-b397-69b0afc81113" providerId="ADAL" clId="{0B531544-E01D-4A67-ABC6-552A4288B6DB}" dt="2022-11-02T06:20:53.149" v="406" actId="14100"/>
          <ac:spMkLst>
            <pc:docMk/>
            <pc:sldMk cId="634510942" sldId="2144328246"/>
            <ac:spMk id="4" creationId="{5AD2108A-08E2-C378-1C0C-A505DE1F21DA}"/>
          </ac:spMkLst>
        </pc:spChg>
      </pc:sldChg>
      <pc:sldChg chg="modSp mod">
        <pc:chgData name="Jason Wiese" userId="4bff8d5b-7de6-4655-b397-69b0afc81113" providerId="ADAL" clId="{0B531544-E01D-4A67-ABC6-552A4288B6DB}" dt="2022-11-02T06:17:23.232" v="309" actId="20577"/>
        <pc:sldMkLst>
          <pc:docMk/>
          <pc:sldMk cId="3824989742" sldId="2144328292"/>
        </pc:sldMkLst>
        <pc:spChg chg="mod">
          <ac:chgData name="Jason Wiese" userId="4bff8d5b-7de6-4655-b397-69b0afc81113" providerId="ADAL" clId="{0B531544-E01D-4A67-ABC6-552A4288B6DB}" dt="2022-11-02T06:17:23.232" v="309" actId="20577"/>
          <ac:spMkLst>
            <pc:docMk/>
            <pc:sldMk cId="3824989742" sldId="2144328292"/>
            <ac:spMk id="12" creationId="{D3ED8F18-80E6-D449-A031-541661F2A42F}"/>
          </ac:spMkLst>
        </pc:spChg>
      </pc:sldChg>
      <pc:sldChg chg="modSp mod">
        <pc:chgData name="Jason Wiese" userId="4bff8d5b-7de6-4655-b397-69b0afc81113" providerId="ADAL" clId="{0B531544-E01D-4A67-ABC6-552A4288B6DB}" dt="2022-11-02T05:59:40.331" v="93" actId="20577"/>
        <pc:sldMkLst>
          <pc:docMk/>
          <pc:sldMk cId="3160415923" sldId="2144328295"/>
        </pc:sldMkLst>
        <pc:spChg chg="mod">
          <ac:chgData name="Jason Wiese" userId="4bff8d5b-7de6-4655-b397-69b0afc81113" providerId="ADAL" clId="{0B531544-E01D-4A67-ABC6-552A4288B6DB}" dt="2022-11-02T05:59:24.020" v="89" actId="14100"/>
          <ac:spMkLst>
            <pc:docMk/>
            <pc:sldMk cId="3160415923" sldId="2144328295"/>
            <ac:spMk id="12" creationId="{FCBDB492-9443-3D4A-8E9D-B3CECB95DCD7}"/>
          </ac:spMkLst>
        </pc:spChg>
        <pc:spChg chg="mod">
          <ac:chgData name="Jason Wiese" userId="4bff8d5b-7de6-4655-b397-69b0afc81113" providerId="ADAL" clId="{0B531544-E01D-4A67-ABC6-552A4288B6DB}" dt="2022-11-02T05:59:40.331" v="93" actId="20577"/>
          <ac:spMkLst>
            <pc:docMk/>
            <pc:sldMk cId="3160415923" sldId="2144328295"/>
            <ac:spMk id="21" creationId="{A75B03E1-71A4-B3CE-2E79-7B747E4345A1}"/>
          </ac:spMkLst>
        </pc:spChg>
      </pc:sldChg>
      <pc:sldChg chg="modSp mod">
        <pc:chgData name="Jason Wiese" userId="4bff8d5b-7de6-4655-b397-69b0afc81113" providerId="ADAL" clId="{0B531544-E01D-4A67-ABC6-552A4288B6DB}" dt="2022-11-02T16:16:58.269" v="472" actId="20577"/>
        <pc:sldMkLst>
          <pc:docMk/>
          <pc:sldMk cId="2000696538" sldId="2144328327"/>
        </pc:sldMkLst>
        <pc:spChg chg="mod">
          <ac:chgData name="Jason Wiese" userId="4bff8d5b-7de6-4655-b397-69b0afc81113" providerId="ADAL" clId="{0B531544-E01D-4A67-ABC6-552A4288B6DB}" dt="2022-11-02T16:16:58.269" v="472" actId="20577"/>
          <ac:spMkLst>
            <pc:docMk/>
            <pc:sldMk cId="2000696538" sldId="2144328327"/>
            <ac:spMk id="6" creationId="{308E99F7-6388-35CD-EB10-A8593215644B}"/>
          </ac:spMkLst>
        </pc:spChg>
      </pc:sldChg>
      <pc:sldChg chg="modSp mod">
        <pc:chgData name="Jason Wiese" userId="4bff8d5b-7de6-4655-b397-69b0afc81113" providerId="ADAL" clId="{0B531544-E01D-4A67-ABC6-552A4288B6DB}" dt="2022-11-02T06:33:32.626" v="450" actId="20577"/>
        <pc:sldMkLst>
          <pc:docMk/>
          <pc:sldMk cId="3391809440" sldId="2144328338"/>
        </pc:sldMkLst>
        <pc:spChg chg="mod">
          <ac:chgData name="Jason Wiese" userId="4bff8d5b-7de6-4655-b397-69b0afc81113" providerId="ADAL" clId="{0B531544-E01D-4A67-ABC6-552A4288B6DB}" dt="2022-11-02T06:33:32.626" v="450" actId="20577"/>
          <ac:spMkLst>
            <pc:docMk/>
            <pc:sldMk cId="3391809440" sldId="2144328338"/>
            <ac:spMk id="10" creationId="{1F5544B4-64B7-4E00-A1B6-76422658B8ED}"/>
          </ac:spMkLst>
        </pc:spChg>
      </pc:sldChg>
      <pc:sldChg chg="del">
        <pc:chgData name="Jason Wiese" userId="4bff8d5b-7de6-4655-b397-69b0afc81113" providerId="ADAL" clId="{0B531544-E01D-4A67-ABC6-552A4288B6DB}" dt="2022-11-02T16:23:06.861" v="500" actId="2696"/>
        <pc:sldMkLst>
          <pc:docMk/>
          <pc:sldMk cId="4046874522" sldId="2144328350"/>
        </pc:sldMkLst>
      </pc:sldChg>
      <pc:sldChg chg="modSp mod">
        <pc:chgData name="Jason Wiese" userId="4bff8d5b-7de6-4655-b397-69b0afc81113" providerId="ADAL" clId="{0B531544-E01D-4A67-ABC6-552A4288B6DB}" dt="2022-11-02T06:04:10.697" v="103" actId="14100"/>
        <pc:sldMkLst>
          <pc:docMk/>
          <pc:sldMk cId="1600924310" sldId="2144328351"/>
        </pc:sldMkLst>
        <pc:spChg chg="mod">
          <ac:chgData name="Jason Wiese" userId="4bff8d5b-7de6-4655-b397-69b0afc81113" providerId="ADAL" clId="{0B531544-E01D-4A67-ABC6-552A4288B6DB}" dt="2022-11-02T06:04:10.697" v="103" actId="14100"/>
          <ac:spMkLst>
            <pc:docMk/>
            <pc:sldMk cId="1600924310" sldId="2144328351"/>
            <ac:spMk id="12" creationId="{FCBDB492-9443-3D4A-8E9D-B3CECB95DCD7}"/>
          </ac:spMkLst>
        </pc:spChg>
      </pc:sldChg>
      <pc:sldChg chg="modSp mod">
        <pc:chgData name="Jason Wiese" userId="4bff8d5b-7de6-4655-b397-69b0afc81113" providerId="ADAL" clId="{0B531544-E01D-4A67-ABC6-552A4288B6DB}" dt="2022-11-02T06:27:45.098" v="409" actId="20577"/>
        <pc:sldMkLst>
          <pc:docMk/>
          <pc:sldMk cId="1105615193" sldId="2144328364"/>
        </pc:sldMkLst>
        <pc:spChg chg="mod">
          <ac:chgData name="Jason Wiese" userId="4bff8d5b-7de6-4655-b397-69b0afc81113" providerId="ADAL" clId="{0B531544-E01D-4A67-ABC6-552A4288B6DB}" dt="2022-11-02T06:27:45.098" v="409" actId="20577"/>
          <ac:spMkLst>
            <pc:docMk/>
            <pc:sldMk cId="1105615193" sldId="2144328364"/>
            <ac:spMk id="10" creationId="{15786662-2162-44E2-AE50-DF1DC4C29FAA}"/>
          </ac:spMkLst>
        </pc:spChg>
      </pc:sldChg>
      <pc:sldChg chg="modSp mod">
        <pc:chgData name="Jason Wiese" userId="4bff8d5b-7de6-4655-b397-69b0afc81113" providerId="ADAL" clId="{0B531544-E01D-4A67-ABC6-552A4288B6DB}" dt="2022-11-02T06:21:19.765" v="408" actId="1076"/>
        <pc:sldMkLst>
          <pc:docMk/>
          <pc:sldMk cId="2093243043" sldId="2144328369"/>
        </pc:sldMkLst>
        <pc:spChg chg="mod">
          <ac:chgData name="Jason Wiese" userId="4bff8d5b-7de6-4655-b397-69b0afc81113" providerId="ADAL" clId="{0B531544-E01D-4A67-ABC6-552A4288B6DB}" dt="2022-11-02T06:21:19.765" v="408" actId="1076"/>
          <ac:spMkLst>
            <pc:docMk/>
            <pc:sldMk cId="2093243043" sldId="2144328369"/>
            <ac:spMk id="10" creationId="{ABD0D97F-05BF-8FEE-63B6-771933A07499}"/>
          </ac:spMkLst>
        </pc:spChg>
      </pc:sldChg>
      <pc:sldChg chg="modSp mod">
        <pc:chgData name="Jason Wiese" userId="4bff8d5b-7de6-4655-b397-69b0afc81113" providerId="ADAL" clId="{0B531544-E01D-4A67-ABC6-552A4288B6DB}" dt="2022-11-02T16:16:06.558" v="466" actId="14100"/>
        <pc:sldMkLst>
          <pc:docMk/>
          <pc:sldMk cId="1049327664" sldId="2144328391"/>
        </pc:sldMkLst>
        <pc:spChg chg="mod">
          <ac:chgData name="Jason Wiese" userId="4bff8d5b-7de6-4655-b397-69b0afc81113" providerId="ADAL" clId="{0B531544-E01D-4A67-ABC6-552A4288B6DB}" dt="2022-11-02T16:16:06.558" v="466" actId="14100"/>
          <ac:spMkLst>
            <pc:docMk/>
            <pc:sldMk cId="1049327664" sldId="2144328391"/>
            <ac:spMk id="12" creationId="{FCBDB492-9443-3D4A-8E9D-B3CECB95DCD7}"/>
          </ac:spMkLst>
        </pc:spChg>
      </pc:sldChg>
      <pc:sldChg chg="add del">
        <pc:chgData name="Jason Wiese" userId="4bff8d5b-7de6-4655-b397-69b0afc81113" providerId="ADAL" clId="{0B531544-E01D-4A67-ABC6-552A4288B6DB}" dt="2022-11-02T16:25:03.778" v="503" actId="47"/>
        <pc:sldMkLst>
          <pc:docMk/>
          <pc:sldMk cId="2764256170" sldId="2144328394"/>
        </pc:sldMkLst>
      </pc:sldChg>
      <pc:sldChg chg="del">
        <pc:chgData name="Jason Wiese" userId="4bff8d5b-7de6-4655-b397-69b0afc81113" providerId="ADAL" clId="{0B531544-E01D-4A67-ABC6-552A4288B6DB}" dt="2022-11-02T16:25:34.871" v="508" actId="47"/>
        <pc:sldMkLst>
          <pc:docMk/>
          <pc:sldMk cId="1711305496" sldId="2144328398"/>
        </pc:sldMkLst>
      </pc:sldChg>
      <pc:sldChg chg="modSp mod">
        <pc:chgData name="Jason Wiese" userId="4bff8d5b-7de6-4655-b397-69b0afc81113" providerId="ADAL" clId="{0B531544-E01D-4A67-ABC6-552A4288B6DB}" dt="2022-11-02T06:01:35.572" v="101" actId="20577"/>
        <pc:sldMkLst>
          <pc:docMk/>
          <pc:sldMk cId="266287317" sldId="2144328399"/>
        </pc:sldMkLst>
        <pc:spChg chg="mod">
          <ac:chgData name="Jason Wiese" userId="4bff8d5b-7de6-4655-b397-69b0afc81113" providerId="ADAL" clId="{0B531544-E01D-4A67-ABC6-552A4288B6DB}" dt="2022-11-02T06:01:35.572" v="101" actId="20577"/>
          <ac:spMkLst>
            <pc:docMk/>
            <pc:sldMk cId="266287317" sldId="2144328399"/>
            <ac:spMk id="12" creationId="{FCBDB492-9443-3D4A-8E9D-B3CECB95DCD7}"/>
          </ac:spMkLst>
        </pc:spChg>
      </pc:sldChg>
      <pc:sldChg chg="add del">
        <pc:chgData name="Jason Wiese" userId="4bff8d5b-7de6-4655-b397-69b0afc81113" providerId="ADAL" clId="{0B531544-E01D-4A67-ABC6-552A4288B6DB}" dt="2022-11-02T16:25:32.900" v="507" actId="47"/>
        <pc:sldMkLst>
          <pc:docMk/>
          <pc:sldMk cId="1936311986" sldId="2144328402"/>
        </pc:sldMkLst>
      </pc:sldChg>
      <pc:sldChg chg="modSp mod">
        <pc:chgData name="Jason Wiese" userId="4bff8d5b-7de6-4655-b397-69b0afc81113" providerId="ADAL" clId="{0B531544-E01D-4A67-ABC6-552A4288B6DB}" dt="2022-11-02T16:19:36.849" v="479" actId="20577"/>
        <pc:sldMkLst>
          <pc:docMk/>
          <pc:sldMk cId="161405123" sldId="2144328408"/>
        </pc:sldMkLst>
        <pc:spChg chg="mod">
          <ac:chgData name="Jason Wiese" userId="4bff8d5b-7de6-4655-b397-69b0afc81113" providerId="ADAL" clId="{0B531544-E01D-4A67-ABC6-552A4288B6DB}" dt="2022-11-02T16:19:36.849" v="479" actId="20577"/>
          <ac:spMkLst>
            <pc:docMk/>
            <pc:sldMk cId="161405123" sldId="2144328408"/>
            <ac:spMk id="12" creationId="{FCBDB492-9443-3D4A-8E9D-B3CECB95DCD7}"/>
          </ac:spMkLst>
        </pc:spChg>
      </pc:sldChg>
      <pc:sldChg chg="addSp modSp mod">
        <pc:chgData name="Jason Wiese" userId="4bff8d5b-7de6-4655-b397-69b0afc81113" providerId="ADAL" clId="{0B531544-E01D-4A67-ABC6-552A4288B6DB}" dt="2022-11-02T16:28:27.575" v="638" actId="207"/>
        <pc:sldMkLst>
          <pc:docMk/>
          <pc:sldMk cId="484174611" sldId="2144328409"/>
        </pc:sldMkLst>
        <pc:spChg chg="mod">
          <ac:chgData name="Jason Wiese" userId="4bff8d5b-7de6-4655-b397-69b0afc81113" providerId="ADAL" clId="{0B531544-E01D-4A67-ABC6-552A4288B6DB}" dt="2022-11-02T16:28:27.575" v="638" actId="207"/>
          <ac:spMkLst>
            <pc:docMk/>
            <pc:sldMk cId="484174611" sldId="2144328409"/>
            <ac:spMk id="2" creationId="{F0303EF2-B297-8FEA-7268-6E0CC5512D1B}"/>
          </ac:spMkLst>
        </pc:spChg>
        <pc:spChg chg="add mod">
          <ac:chgData name="Jason Wiese" userId="4bff8d5b-7de6-4655-b397-69b0afc81113" providerId="ADAL" clId="{0B531544-E01D-4A67-ABC6-552A4288B6DB}" dt="2022-11-02T16:27:14.333" v="637" actId="20577"/>
          <ac:spMkLst>
            <pc:docMk/>
            <pc:sldMk cId="484174611" sldId="2144328409"/>
            <ac:spMk id="5" creationId="{5FC01D28-6A97-58F7-E6C7-95EC5AE40964}"/>
          </ac:spMkLst>
        </pc:spChg>
      </pc:sldChg>
      <pc:sldChg chg="modSp mod">
        <pc:chgData name="Jason Wiese" userId="4bff8d5b-7de6-4655-b397-69b0afc81113" providerId="ADAL" clId="{0B531544-E01D-4A67-ABC6-552A4288B6DB}" dt="2022-11-02T16:21:58.284" v="499" actId="207"/>
        <pc:sldMkLst>
          <pc:docMk/>
          <pc:sldMk cId="1370137551" sldId="2144328410"/>
        </pc:sldMkLst>
        <pc:spChg chg="mod">
          <ac:chgData name="Jason Wiese" userId="4bff8d5b-7de6-4655-b397-69b0afc81113" providerId="ADAL" clId="{0B531544-E01D-4A67-ABC6-552A4288B6DB}" dt="2022-11-02T05:57:40.696" v="59" actId="207"/>
          <ac:spMkLst>
            <pc:docMk/>
            <pc:sldMk cId="1370137551" sldId="2144328410"/>
            <ac:spMk id="2" creationId="{D31FD2F4-702E-3560-3C87-A3D48130A49B}"/>
          </ac:spMkLst>
        </pc:spChg>
        <pc:spChg chg="mod">
          <ac:chgData name="Jason Wiese" userId="4bff8d5b-7de6-4655-b397-69b0afc81113" providerId="ADAL" clId="{0B531544-E01D-4A67-ABC6-552A4288B6DB}" dt="2022-11-02T16:21:33.243" v="493" actId="207"/>
          <ac:spMkLst>
            <pc:docMk/>
            <pc:sldMk cId="1370137551" sldId="2144328410"/>
            <ac:spMk id="13" creationId="{F49378B7-2C59-5101-395F-CBEE292DBFC6}"/>
          </ac:spMkLst>
        </pc:spChg>
        <pc:spChg chg="mod">
          <ac:chgData name="Jason Wiese" userId="4bff8d5b-7de6-4655-b397-69b0afc81113" providerId="ADAL" clId="{0B531544-E01D-4A67-ABC6-552A4288B6DB}" dt="2022-11-02T16:21:37.379" v="494" actId="207"/>
          <ac:spMkLst>
            <pc:docMk/>
            <pc:sldMk cId="1370137551" sldId="2144328410"/>
            <ac:spMk id="14" creationId="{4BE472F7-4026-D47E-39DF-DF6A8CCF8A8A}"/>
          </ac:spMkLst>
        </pc:spChg>
        <pc:spChg chg="mod">
          <ac:chgData name="Jason Wiese" userId="4bff8d5b-7de6-4655-b397-69b0afc81113" providerId="ADAL" clId="{0B531544-E01D-4A67-ABC6-552A4288B6DB}" dt="2022-11-02T16:21:58.284" v="499" actId="207"/>
          <ac:spMkLst>
            <pc:docMk/>
            <pc:sldMk cId="1370137551" sldId="2144328410"/>
            <ac:spMk id="15" creationId="{D99C023D-F2D4-FCA6-1CF3-14CE9257DD33}"/>
          </ac:spMkLst>
        </pc:spChg>
        <pc:spChg chg="mod">
          <ac:chgData name="Jason Wiese" userId="4bff8d5b-7de6-4655-b397-69b0afc81113" providerId="ADAL" clId="{0B531544-E01D-4A67-ABC6-552A4288B6DB}" dt="2022-11-02T16:21:54.834" v="498" actId="207"/>
          <ac:spMkLst>
            <pc:docMk/>
            <pc:sldMk cId="1370137551" sldId="2144328410"/>
            <ac:spMk id="16" creationId="{D5B736DA-CD42-3CFC-3DF6-CD30A465E7C3}"/>
          </ac:spMkLst>
        </pc:spChg>
      </pc:sldChg>
      <pc:sldMasterChg chg="addSldLayout delSldLayout">
        <pc:chgData name="Jason Wiese" userId="4bff8d5b-7de6-4655-b397-69b0afc81113" providerId="ADAL" clId="{0B531544-E01D-4A67-ABC6-552A4288B6DB}" dt="2022-11-02T16:25:32.900" v="507" actId="47"/>
        <pc:sldMasterMkLst>
          <pc:docMk/>
          <pc:sldMasterMk cId="2351103325" sldId="2147483660"/>
        </pc:sldMasterMkLst>
        <pc:sldLayoutChg chg="add del">
          <pc:chgData name="Jason Wiese" userId="4bff8d5b-7de6-4655-b397-69b0afc81113" providerId="ADAL" clId="{0B531544-E01D-4A67-ABC6-552A4288B6DB}" dt="2022-11-02T16:25:32.900" v="507" actId="47"/>
          <pc:sldLayoutMkLst>
            <pc:docMk/>
            <pc:sldMasterMk cId="2351103325" sldId="2147483660"/>
            <pc:sldLayoutMk cId="1741980713" sldId="2147483663"/>
          </pc:sldLayoutMkLst>
        </pc:sldLayoutChg>
      </pc:sldMasterChg>
    </pc:docChg>
  </pc:docChgLst>
  <pc:docChgLst>
    <pc:chgData name="Reed Kiely" userId="768be38e-2fb5-40ce-925d-bd8e9d9e3c31" providerId="ADAL" clId="{01DCBE39-DD31-4B1E-8DCD-FE04ECABA3D8}"/>
    <pc:docChg chg="undo custSel modSld">
      <pc:chgData name="Reed Kiely" userId="768be38e-2fb5-40ce-925d-bd8e9d9e3c31" providerId="ADAL" clId="{01DCBE39-DD31-4B1E-8DCD-FE04ECABA3D8}" dt="2023-01-12T17:09:44.060" v="42"/>
      <pc:docMkLst>
        <pc:docMk/>
      </pc:docMkLst>
      <pc:sldChg chg="addSp delSp modSp mod">
        <pc:chgData name="Reed Kiely" userId="768be38e-2fb5-40ce-925d-bd8e9d9e3c31" providerId="ADAL" clId="{01DCBE39-DD31-4B1E-8DCD-FE04ECABA3D8}" dt="2023-01-12T17:09:44.060" v="42"/>
        <pc:sldMkLst>
          <pc:docMk/>
          <pc:sldMk cId="1885916816" sldId="2144327406"/>
        </pc:sldMkLst>
        <pc:picChg chg="add mod">
          <ac:chgData name="Reed Kiely" userId="768be38e-2fb5-40ce-925d-bd8e9d9e3c31" providerId="ADAL" clId="{01DCBE39-DD31-4B1E-8DCD-FE04ECABA3D8}" dt="2023-01-12T17:09:44.060" v="42"/>
          <ac:picMkLst>
            <pc:docMk/>
            <pc:sldMk cId="1885916816" sldId="2144327406"/>
            <ac:picMk id="7" creationId="{7D658D0A-AF5B-F6B4-7B04-6794F89FB376}"/>
          </ac:picMkLst>
        </pc:picChg>
        <pc:picChg chg="del">
          <ac:chgData name="Reed Kiely" userId="768be38e-2fb5-40ce-925d-bd8e9d9e3c31" providerId="ADAL" clId="{01DCBE39-DD31-4B1E-8DCD-FE04ECABA3D8}" dt="2023-01-12T17:09:43.927" v="41" actId="478"/>
          <ac:picMkLst>
            <pc:docMk/>
            <pc:sldMk cId="1885916816" sldId="2144327406"/>
            <ac:picMk id="16" creationId="{79B3113B-7CF4-4E9A-AD57-5EA33416DAB4}"/>
          </ac:picMkLst>
        </pc:picChg>
      </pc:sldChg>
      <pc:sldChg chg="addSp delSp modSp mod">
        <pc:chgData name="Reed Kiely" userId="768be38e-2fb5-40ce-925d-bd8e9d9e3c31" providerId="ADAL" clId="{01DCBE39-DD31-4B1E-8DCD-FE04ECABA3D8}" dt="2023-01-12T17:09:40.691" v="40" actId="478"/>
        <pc:sldMkLst>
          <pc:docMk/>
          <pc:sldMk cId="426599055" sldId="2144328157"/>
        </pc:sldMkLst>
        <pc:picChg chg="add del mod">
          <ac:chgData name="Reed Kiely" userId="768be38e-2fb5-40ce-925d-bd8e9d9e3c31" providerId="ADAL" clId="{01DCBE39-DD31-4B1E-8DCD-FE04ECABA3D8}" dt="2023-01-12T17:09:40.232" v="39"/>
          <ac:picMkLst>
            <pc:docMk/>
            <pc:sldMk cId="426599055" sldId="2144328157"/>
            <ac:picMk id="18" creationId="{C5A9C62F-B299-E3A5-5EA5-EE8194307F7A}"/>
          </ac:picMkLst>
        </pc:picChg>
        <pc:picChg chg="add del">
          <ac:chgData name="Reed Kiely" userId="768be38e-2fb5-40ce-925d-bd8e9d9e3c31" providerId="ADAL" clId="{01DCBE39-DD31-4B1E-8DCD-FE04ECABA3D8}" dt="2023-01-12T17:09:40.691" v="40" actId="478"/>
          <ac:picMkLst>
            <pc:docMk/>
            <pc:sldMk cId="426599055" sldId="2144328157"/>
            <ac:picMk id="21" creationId="{D005EA47-9B4E-4A9C-A8C0-6AAD69B14D7E}"/>
          </ac:picMkLst>
        </pc:picChg>
      </pc:sldChg>
      <pc:sldChg chg="modSp mod">
        <pc:chgData name="Reed Kiely" userId="768be38e-2fb5-40ce-925d-bd8e9d9e3c31" providerId="ADAL" clId="{01DCBE39-DD31-4B1E-8DCD-FE04ECABA3D8}" dt="2023-01-12T17:07:44.337" v="34" actId="20577"/>
        <pc:sldMkLst>
          <pc:docMk/>
          <pc:sldMk cId="2000696538" sldId="2144328327"/>
        </pc:sldMkLst>
        <pc:spChg chg="mod">
          <ac:chgData name="Reed Kiely" userId="768be38e-2fb5-40ce-925d-bd8e9d9e3c31" providerId="ADAL" clId="{01DCBE39-DD31-4B1E-8DCD-FE04ECABA3D8}" dt="2023-01-12T17:07:44.337" v="34" actId="20577"/>
          <ac:spMkLst>
            <pc:docMk/>
            <pc:sldMk cId="2000696538" sldId="2144328327"/>
            <ac:spMk id="6" creationId="{308E99F7-6388-35CD-EB10-A8593215644B}"/>
          </ac:spMkLst>
        </pc:spChg>
      </pc:sldChg>
      <pc:sldChg chg="addCm">
        <pc:chgData name="Reed Kiely" userId="768be38e-2fb5-40ce-925d-bd8e9d9e3c31" providerId="ADAL" clId="{01DCBE39-DD31-4B1E-8DCD-FE04ECABA3D8}" dt="2023-01-12T17:07:35.587" v="32"/>
        <pc:sldMkLst>
          <pc:docMk/>
          <pc:sldMk cId="1328497686" sldId="2144328403"/>
        </pc:sldMkLst>
      </pc:sldChg>
      <pc:sldChg chg="modSp">
        <pc:chgData name="Reed Kiely" userId="768be38e-2fb5-40ce-925d-bd8e9d9e3c31" providerId="ADAL" clId="{01DCBE39-DD31-4B1E-8DCD-FE04ECABA3D8}" dt="2023-01-12T17:09:09.742" v="36"/>
        <pc:sldMkLst>
          <pc:docMk/>
          <pc:sldMk cId="1370137551" sldId="2144328410"/>
        </pc:sldMkLst>
        <pc:spChg chg="mod">
          <ac:chgData name="Reed Kiely" userId="768be38e-2fb5-40ce-925d-bd8e9d9e3c31" providerId="ADAL" clId="{01DCBE39-DD31-4B1E-8DCD-FE04ECABA3D8}" dt="2023-01-12T17:09:09.742" v="36"/>
          <ac:spMkLst>
            <pc:docMk/>
            <pc:sldMk cId="1370137551" sldId="2144328410"/>
            <ac:spMk id="21" creationId="{6BEC11E8-C253-3BDE-922A-6C2EBD7D63E8}"/>
          </ac:spMkLst>
        </pc:spChg>
        <pc:picChg chg="mod">
          <ac:chgData name="Reed Kiely" userId="768be38e-2fb5-40ce-925d-bd8e9d9e3c31" providerId="ADAL" clId="{01DCBE39-DD31-4B1E-8DCD-FE04ECABA3D8}" dt="2023-01-12T17:09:06.226" v="35"/>
          <ac:picMkLst>
            <pc:docMk/>
            <pc:sldMk cId="1370137551" sldId="2144328410"/>
            <ac:picMk id="9" creationId="{A6200393-2791-E2F9-578F-EC8D5EA9C292}"/>
          </ac:picMkLst>
        </pc:picChg>
      </pc:sldChg>
      <pc:sldChg chg="addSp delSp modSp mod">
        <pc:chgData name="Reed Kiely" userId="768be38e-2fb5-40ce-925d-bd8e9d9e3c31" providerId="ADAL" clId="{01DCBE39-DD31-4B1E-8DCD-FE04ECABA3D8}" dt="2022-11-03T12:50:37.387" v="31" actId="478"/>
        <pc:sldMkLst>
          <pc:docMk/>
          <pc:sldMk cId="975110119" sldId="2144328411"/>
        </pc:sldMkLst>
        <pc:spChg chg="del mod">
          <ac:chgData name="Reed Kiely" userId="768be38e-2fb5-40ce-925d-bd8e9d9e3c31" providerId="ADAL" clId="{01DCBE39-DD31-4B1E-8DCD-FE04ECABA3D8}" dt="2022-11-03T12:50:37.387" v="31" actId="478"/>
          <ac:spMkLst>
            <pc:docMk/>
            <pc:sldMk cId="975110119" sldId="2144328411"/>
            <ac:spMk id="2" creationId="{2A320496-6B4B-5173-73B3-8989155CEC1A}"/>
          </ac:spMkLst>
        </pc:spChg>
        <pc:picChg chg="mod">
          <ac:chgData name="Reed Kiely" userId="768be38e-2fb5-40ce-925d-bd8e9d9e3c31" providerId="ADAL" clId="{01DCBE39-DD31-4B1E-8DCD-FE04ECABA3D8}" dt="2022-11-03T12:46:50.689" v="7" actId="1076"/>
          <ac:picMkLst>
            <pc:docMk/>
            <pc:sldMk cId="975110119" sldId="2144328411"/>
            <ac:picMk id="4" creationId="{B409A93A-D39A-209F-35A0-A493ED452E96}"/>
          </ac:picMkLst>
        </pc:picChg>
        <pc:picChg chg="del mod">
          <ac:chgData name="Reed Kiely" userId="768be38e-2fb5-40ce-925d-bd8e9d9e3c31" providerId="ADAL" clId="{01DCBE39-DD31-4B1E-8DCD-FE04ECABA3D8}" dt="2022-11-03T12:46:48.088" v="6" actId="478"/>
          <ac:picMkLst>
            <pc:docMk/>
            <pc:sldMk cId="975110119" sldId="2144328411"/>
            <ac:picMk id="6" creationId="{D5B6ED94-CE2A-47E4-480E-5866525F248F}"/>
          </ac:picMkLst>
        </pc:picChg>
        <pc:picChg chg="add mod">
          <ac:chgData name="Reed Kiely" userId="768be38e-2fb5-40ce-925d-bd8e9d9e3c31" providerId="ADAL" clId="{01DCBE39-DD31-4B1E-8DCD-FE04ECABA3D8}" dt="2022-11-03T12:46:25.464" v="4" actId="1076"/>
          <ac:picMkLst>
            <pc:docMk/>
            <pc:sldMk cId="975110119" sldId="2144328411"/>
            <ac:picMk id="8" creationId="{8A6541EF-40EC-1CF0-B609-72949EBEC082}"/>
          </ac:picMkLst>
        </pc:picChg>
        <pc:picChg chg="add mod">
          <ac:chgData name="Reed Kiely" userId="768be38e-2fb5-40ce-925d-bd8e9d9e3c31" providerId="ADAL" clId="{01DCBE39-DD31-4B1E-8DCD-FE04ECABA3D8}" dt="2022-11-03T12:49:43.501" v="30" actId="1076"/>
          <ac:picMkLst>
            <pc:docMk/>
            <pc:sldMk cId="975110119" sldId="2144328411"/>
            <ac:picMk id="10" creationId="{933ECFEE-D52F-C922-A55D-5B0BFAEA0A5D}"/>
          </ac:picMkLst>
        </pc:picChg>
        <pc:picChg chg="add mod">
          <ac:chgData name="Reed Kiely" userId="768be38e-2fb5-40ce-925d-bd8e9d9e3c31" providerId="ADAL" clId="{01DCBE39-DD31-4B1E-8DCD-FE04ECABA3D8}" dt="2022-11-03T12:49:43.501" v="30" actId="1076"/>
          <ac:picMkLst>
            <pc:docMk/>
            <pc:sldMk cId="975110119" sldId="2144328411"/>
            <ac:picMk id="12" creationId="{A395524F-DC1C-4478-0A9F-2969907147F4}"/>
          </ac:picMkLst>
        </pc:picChg>
      </pc:sldChg>
    </pc:docChg>
  </pc:docChgLst>
  <pc:docChgLst>
    <pc:chgData name="Jason Wiese" userId="4bff8d5b-7de6-4655-b397-69b0afc81113" providerId="ADAL" clId="{646BB927-E852-44B2-95B4-56129E074581}"/>
    <pc:docChg chg="custSel delSld modSld">
      <pc:chgData name="Jason Wiese" userId="4bff8d5b-7de6-4655-b397-69b0afc81113" providerId="ADAL" clId="{646BB927-E852-44B2-95B4-56129E074581}" dt="2022-11-05T16:37:11.061" v="40"/>
      <pc:docMkLst>
        <pc:docMk/>
      </pc:docMkLst>
      <pc:sldChg chg="modSp mod">
        <pc:chgData name="Jason Wiese" userId="4bff8d5b-7de6-4655-b397-69b0afc81113" providerId="ADAL" clId="{646BB927-E852-44B2-95B4-56129E074581}" dt="2022-11-05T16:35:24.721" v="33" actId="20577"/>
        <pc:sldMkLst>
          <pc:docMk/>
          <pc:sldMk cId="161405123" sldId="2144328408"/>
        </pc:sldMkLst>
        <pc:spChg chg="mod">
          <ac:chgData name="Jason Wiese" userId="4bff8d5b-7de6-4655-b397-69b0afc81113" providerId="ADAL" clId="{646BB927-E852-44B2-95B4-56129E074581}" dt="2022-11-05T16:35:24.721" v="33" actId="20577"/>
          <ac:spMkLst>
            <pc:docMk/>
            <pc:sldMk cId="161405123" sldId="2144328408"/>
            <ac:spMk id="12" creationId="{FCBDB492-9443-3D4A-8E9D-B3CECB95DCD7}"/>
          </ac:spMkLst>
        </pc:spChg>
      </pc:sldChg>
      <pc:sldChg chg="addSp delSp modSp mod">
        <pc:chgData name="Jason Wiese" userId="4bff8d5b-7de6-4655-b397-69b0afc81113" providerId="ADAL" clId="{646BB927-E852-44B2-95B4-56129E074581}" dt="2022-11-05T16:37:11.061" v="40"/>
        <pc:sldMkLst>
          <pc:docMk/>
          <pc:sldMk cId="608787880" sldId="2144328412"/>
        </pc:sldMkLst>
        <pc:spChg chg="add mod">
          <ac:chgData name="Jason Wiese" userId="4bff8d5b-7de6-4655-b397-69b0afc81113" providerId="ADAL" clId="{646BB927-E852-44B2-95B4-56129E074581}" dt="2022-11-05T16:37:11.061" v="40"/>
          <ac:spMkLst>
            <pc:docMk/>
            <pc:sldMk cId="608787880" sldId="2144328412"/>
            <ac:spMk id="4" creationId="{5AB307C7-22E8-B489-500F-4B923B762873}"/>
          </ac:spMkLst>
        </pc:spChg>
        <pc:spChg chg="mod">
          <ac:chgData name="Jason Wiese" userId="4bff8d5b-7de6-4655-b397-69b0afc81113" providerId="ADAL" clId="{646BB927-E852-44B2-95B4-56129E074581}" dt="2022-11-05T16:35:34.556" v="34" actId="20577"/>
          <ac:spMkLst>
            <pc:docMk/>
            <pc:sldMk cId="608787880" sldId="2144328412"/>
            <ac:spMk id="6" creationId="{B472BD5A-950C-9CDF-5A33-127BB285D37B}"/>
          </ac:spMkLst>
        </pc:spChg>
        <pc:spChg chg="add mod">
          <ac:chgData name="Jason Wiese" userId="4bff8d5b-7de6-4655-b397-69b0afc81113" providerId="ADAL" clId="{646BB927-E852-44B2-95B4-56129E074581}" dt="2022-11-05T16:37:11.061" v="40"/>
          <ac:spMkLst>
            <pc:docMk/>
            <pc:sldMk cId="608787880" sldId="2144328412"/>
            <ac:spMk id="8" creationId="{2C7AB43C-E28D-607F-F763-B3655CD3DBE3}"/>
          </ac:spMkLst>
        </pc:spChg>
        <pc:spChg chg="del">
          <ac:chgData name="Jason Wiese" userId="4bff8d5b-7de6-4655-b397-69b0afc81113" providerId="ADAL" clId="{646BB927-E852-44B2-95B4-56129E074581}" dt="2022-11-05T16:37:01.100" v="39" actId="478"/>
          <ac:spMkLst>
            <pc:docMk/>
            <pc:sldMk cId="608787880" sldId="2144328412"/>
            <ac:spMk id="11" creationId="{9D79A3BA-44F7-4138-A0A8-3A12506A5005}"/>
          </ac:spMkLst>
        </pc:spChg>
        <pc:spChg chg="del mod">
          <ac:chgData name="Jason Wiese" userId="4bff8d5b-7de6-4655-b397-69b0afc81113" providerId="ADAL" clId="{646BB927-E852-44B2-95B4-56129E074581}" dt="2022-11-05T16:37:01.100" v="39" actId="478"/>
          <ac:spMkLst>
            <pc:docMk/>
            <pc:sldMk cId="608787880" sldId="2144328412"/>
            <ac:spMk id="15" creationId="{CED9186F-5E83-4D49-830F-5289517B09DE}"/>
          </ac:spMkLst>
        </pc:spChg>
        <pc:grpChg chg="mod">
          <ac:chgData name="Jason Wiese" userId="4bff8d5b-7de6-4655-b397-69b0afc81113" providerId="ADAL" clId="{646BB927-E852-44B2-95B4-56129E074581}" dt="2022-11-05T16:35:51.396" v="37" actId="1076"/>
          <ac:grpSpMkLst>
            <pc:docMk/>
            <pc:sldMk cId="608787880" sldId="2144328412"/>
            <ac:grpSpMk id="3" creationId="{D25BF2AE-D5B3-B054-2242-F05CD7C7379D}"/>
          </ac:grpSpMkLst>
        </pc:grpChg>
        <pc:picChg chg="add mod">
          <ac:chgData name="Jason Wiese" userId="4bff8d5b-7de6-4655-b397-69b0afc81113" providerId="ADAL" clId="{646BB927-E852-44B2-95B4-56129E074581}" dt="2022-11-05T16:37:11.061" v="40"/>
          <ac:picMkLst>
            <pc:docMk/>
            <pc:sldMk cId="608787880" sldId="2144328412"/>
            <ac:picMk id="2" creationId="{FAFBDF0F-47ED-F716-9B77-1B52272502D4}"/>
          </ac:picMkLst>
        </pc:picChg>
        <pc:picChg chg="del">
          <ac:chgData name="Jason Wiese" userId="4bff8d5b-7de6-4655-b397-69b0afc81113" providerId="ADAL" clId="{646BB927-E852-44B2-95B4-56129E074581}" dt="2022-11-05T16:37:01.100" v="39" actId="478"/>
          <ac:picMkLst>
            <pc:docMk/>
            <pc:sldMk cId="608787880" sldId="2144328412"/>
            <ac:picMk id="25" creationId="{007C0E06-A025-6444-A897-359A6F2930CE}"/>
          </ac:picMkLst>
        </pc:picChg>
      </pc:sldChg>
      <pc:sldChg chg="del">
        <pc:chgData name="Jason Wiese" userId="4bff8d5b-7de6-4655-b397-69b0afc81113" providerId="ADAL" clId="{646BB927-E852-44B2-95B4-56129E074581}" dt="2022-11-05T16:34:22.477" v="0" actId="2696"/>
        <pc:sldMkLst>
          <pc:docMk/>
          <pc:sldMk cId="3989181215" sldId="2144328412"/>
        </pc:sldMkLst>
      </pc:sldChg>
    </pc:docChg>
  </pc:docChgLst>
  <pc:docChgLst>
    <pc:chgData name="Leah Montner Dixon" userId="d5b2ae9e-9213-4442-b7df-4db8cbe51e5d" providerId="ADAL" clId="{3337BB75-A2C1-441A-9785-DE955467E5B5}"/>
    <pc:docChg chg="undo custSel modSld sldOrd">
      <pc:chgData name="Leah Montner Dixon" userId="d5b2ae9e-9213-4442-b7df-4db8cbe51e5d" providerId="ADAL" clId="{3337BB75-A2C1-441A-9785-DE955467E5B5}" dt="2022-11-03T18:51:59.973" v="99" actId="27918"/>
      <pc:docMkLst>
        <pc:docMk/>
      </pc:docMkLst>
      <pc:sldChg chg="addSp delSp modSp mod">
        <pc:chgData name="Leah Montner Dixon" userId="d5b2ae9e-9213-4442-b7df-4db8cbe51e5d" providerId="ADAL" clId="{3337BB75-A2C1-441A-9785-DE955467E5B5}" dt="2022-11-03T18:44:53.978" v="77"/>
        <pc:sldMkLst>
          <pc:docMk/>
          <pc:sldMk cId="1885916816" sldId="2144327406"/>
        </pc:sldMkLst>
        <pc:spChg chg="add mod">
          <ac:chgData name="Leah Montner Dixon" userId="d5b2ae9e-9213-4442-b7df-4db8cbe51e5d" providerId="ADAL" clId="{3337BB75-A2C1-441A-9785-DE955467E5B5}" dt="2022-11-03T18:44:53.978" v="77"/>
          <ac:spMkLst>
            <pc:docMk/>
            <pc:sldMk cId="1885916816" sldId="2144327406"/>
            <ac:spMk id="5" creationId="{CC93939E-13AF-9054-7A3E-4760600AF8FF}"/>
          </ac:spMkLst>
        </pc:spChg>
        <pc:spChg chg="add mod">
          <ac:chgData name="Leah Montner Dixon" userId="d5b2ae9e-9213-4442-b7df-4db8cbe51e5d" providerId="ADAL" clId="{3337BB75-A2C1-441A-9785-DE955467E5B5}" dt="2022-11-03T18:44:53.978" v="77"/>
          <ac:spMkLst>
            <pc:docMk/>
            <pc:sldMk cId="1885916816" sldId="2144327406"/>
            <ac:spMk id="6" creationId="{D2AF0398-1E3A-EE81-0940-D5BE956CD124}"/>
          </ac:spMkLst>
        </pc:spChg>
        <pc:spChg chg="del">
          <ac:chgData name="Leah Montner Dixon" userId="d5b2ae9e-9213-4442-b7df-4db8cbe51e5d" providerId="ADAL" clId="{3337BB75-A2C1-441A-9785-DE955467E5B5}" dt="2022-11-03T18:44:53.716" v="76" actId="478"/>
          <ac:spMkLst>
            <pc:docMk/>
            <pc:sldMk cId="1885916816" sldId="2144327406"/>
            <ac:spMk id="20" creationId="{1AC0FF7A-3D3F-455D-99F8-6844740999D5}"/>
          </ac:spMkLst>
        </pc:spChg>
        <pc:spChg chg="del">
          <ac:chgData name="Leah Montner Dixon" userId="d5b2ae9e-9213-4442-b7df-4db8cbe51e5d" providerId="ADAL" clId="{3337BB75-A2C1-441A-9785-DE955467E5B5}" dt="2022-11-03T18:44:53.716" v="76" actId="478"/>
          <ac:spMkLst>
            <pc:docMk/>
            <pc:sldMk cId="1885916816" sldId="2144327406"/>
            <ac:spMk id="21" creationId="{A20AB118-D5EC-4D78-A5C7-CE72C724036D}"/>
          </ac:spMkLst>
        </pc:spChg>
        <pc:picChg chg="add mod">
          <ac:chgData name="Leah Montner Dixon" userId="d5b2ae9e-9213-4442-b7df-4db8cbe51e5d" providerId="ADAL" clId="{3337BB75-A2C1-441A-9785-DE955467E5B5}" dt="2022-11-03T18:44:53.978" v="77"/>
          <ac:picMkLst>
            <pc:docMk/>
            <pc:sldMk cId="1885916816" sldId="2144327406"/>
            <ac:picMk id="4" creationId="{6418B3BE-DEBF-6F51-1671-F8F7E7E6151C}"/>
          </ac:picMkLst>
        </pc:picChg>
        <pc:picChg chg="del">
          <ac:chgData name="Leah Montner Dixon" userId="d5b2ae9e-9213-4442-b7df-4db8cbe51e5d" providerId="ADAL" clId="{3337BB75-A2C1-441A-9785-DE955467E5B5}" dt="2022-11-03T18:44:53.716" v="76" actId="478"/>
          <ac:picMkLst>
            <pc:docMk/>
            <pc:sldMk cId="1885916816" sldId="2144327406"/>
            <ac:picMk id="13" creationId="{2DF631D5-C4C4-4A95-9FAE-0FCB8B8673AA}"/>
          </ac:picMkLst>
        </pc:picChg>
      </pc:sldChg>
      <pc:sldChg chg="addSp delSp modSp mod">
        <pc:chgData name="Leah Montner Dixon" userId="d5b2ae9e-9213-4442-b7df-4db8cbe51e5d" providerId="ADAL" clId="{3337BB75-A2C1-441A-9785-DE955467E5B5}" dt="2022-11-03T18:43:47.262" v="54" actId="14100"/>
        <pc:sldMkLst>
          <pc:docMk/>
          <pc:sldMk cId="2699185735" sldId="2144328129"/>
        </pc:sldMkLst>
        <pc:spChg chg="add mod">
          <ac:chgData name="Leah Montner Dixon" userId="d5b2ae9e-9213-4442-b7df-4db8cbe51e5d" providerId="ADAL" clId="{3337BB75-A2C1-441A-9785-DE955467E5B5}" dt="2022-11-03T18:43:37.473" v="53"/>
          <ac:spMkLst>
            <pc:docMk/>
            <pc:sldMk cId="2699185735" sldId="2144328129"/>
            <ac:spMk id="8" creationId="{66C91E77-F34B-54F6-C062-B4445AF2984B}"/>
          </ac:spMkLst>
        </pc:spChg>
        <pc:spChg chg="mod">
          <ac:chgData name="Leah Montner Dixon" userId="d5b2ae9e-9213-4442-b7df-4db8cbe51e5d" providerId="ADAL" clId="{3337BB75-A2C1-441A-9785-DE955467E5B5}" dt="2022-11-03T18:43:47.262" v="54" actId="14100"/>
          <ac:spMkLst>
            <pc:docMk/>
            <pc:sldMk cId="2699185735" sldId="2144328129"/>
            <ac:spMk id="9" creationId="{1C377082-1C95-4557-AD56-7D573FC4BB3C}"/>
          </ac:spMkLst>
        </pc:spChg>
        <pc:spChg chg="add mod">
          <ac:chgData name="Leah Montner Dixon" userId="d5b2ae9e-9213-4442-b7df-4db8cbe51e5d" providerId="ADAL" clId="{3337BB75-A2C1-441A-9785-DE955467E5B5}" dt="2022-11-03T18:43:37.473" v="53"/>
          <ac:spMkLst>
            <pc:docMk/>
            <pc:sldMk cId="2699185735" sldId="2144328129"/>
            <ac:spMk id="10" creationId="{097BBC28-276B-2A74-1FF1-DC765FC4F427}"/>
          </ac:spMkLst>
        </pc:spChg>
        <pc:spChg chg="del">
          <ac:chgData name="Leah Montner Dixon" userId="d5b2ae9e-9213-4442-b7df-4db8cbe51e5d" providerId="ADAL" clId="{3337BB75-A2C1-441A-9785-DE955467E5B5}" dt="2022-11-03T18:43:37.207" v="52" actId="478"/>
          <ac:spMkLst>
            <pc:docMk/>
            <pc:sldMk cId="2699185735" sldId="2144328129"/>
            <ac:spMk id="15" creationId="{CAB137C7-5E9C-4947-862D-A9783E6B793A}"/>
          </ac:spMkLst>
        </pc:spChg>
        <pc:spChg chg="del">
          <ac:chgData name="Leah Montner Dixon" userId="d5b2ae9e-9213-4442-b7df-4db8cbe51e5d" providerId="ADAL" clId="{3337BB75-A2C1-441A-9785-DE955467E5B5}" dt="2022-11-03T18:43:37.207" v="52" actId="478"/>
          <ac:spMkLst>
            <pc:docMk/>
            <pc:sldMk cId="2699185735" sldId="2144328129"/>
            <ac:spMk id="17" creationId="{FACEB3C5-52C0-47C3-941A-590E0EE30CE4}"/>
          </ac:spMkLst>
        </pc:spChg>
        <pc:picChg chg="add mod">
          <ac:chgData name="Leah Montner Dixon" userId="d5b2ae9e-9213-4442-b7df-4db8cbe51e5d" providerId="ADAL" clId="{3337BB75-A2C1-441A-9785-DE955467E5B5}" dt="2022-11-03T18:43:37.473" v="53"/>
          <ac:picMkLst>
            <pc:docMk/>
            <pc:sldMk cId="2699185735" sldId="2144328129"/>
            <ac:picMk id="4" creationId="{9E991070-678A-1F6D-F4F3-8BA831A06537}"/>
          </ac:picMkLst>
        </pc:picChg>
        <pc:picChg chg="del">
          <ac:chgData name="Leah Montner Dixon" userId="d5b2ae9e-9213-4442-b7df-4db8cbe51e5d" providerId="ADAL" clId="{3337BB75-A2C1-441A-9785-DE955467E5B5}" dt="2022-11-03T18:43:37.207" v="52" actId="478"/>
          <ac:picMkLst>
            <pc:docMk/>
            <pc:sldMk cId="2699185735" sldId="2144328129"/>
            <ac:picMk id="14" creationId="{E68883D7-CE89-43D5-A4B5-94B1E5280762}"/>
          </ac:picMkLst>
        </pc:picChg>
      </pc:sldChg>
      <pc:sldChg chg="addSp delSp modSp mod">
        <pc:chgData name="Leah Montner Dixon" userId="d5b2ae9e-9213-4442-b7df-4db8cbe51e5d" providerId="ADAL" clId="{3337BB75-A2C1-441A-9785-DE955467E5B5}" dt="2022-11-03T18:44:49.665" v="75"/>
        <pc:sldMkLst>
          <pc:docMk/>
          <pc:sldMk cId="426599055" sldId="2144328157"/>
        </pc:sldMkLst>
        <pc:spChg chg="add mod">
          <ac:chgData name="Leah Montner Dixon" userId="d5b2ae9e-9213-4442-b7df-4db8cbe51e5d" providerId="ADAL" clId="{3337BB75-A2C1-441A-9785-DE955467E5B5}" dt="2022-11-03T18:44:49.665" v="75"/>
          <ac:spMkLst>
            <pc:docMk/>
            <pc:sldMk cId="426599055" sldId="2144328157"/>
            <ac:spMk id="3" creationId="{A049A46D-05B8-81AD-EFF8-C372E061E140}"/>
          </ac:spMkLst>
        </pc:spChg>
        <pc:spChg chg="add mod">
          <ac:chgData name="Leah Montner Dixon" userId="d5b2ae9e-9213-4442-b7df-4db8cbe51e5d" providerId="ADAL" clId="{3337BB75-A2C1-441A-9785-DE955467E5B5}" dt="2022-11-03T18:44:49.665" v="75"/>
          <ac:spMkLst>
            <pc:docMk/>
            <pc:sldMk cId="426599055" sldId="2144328157"/>
            <ac:spMk id="11" creationId="{1B3EE3F3-16D3-0F7D-9117-C010214A0680}"/>
          </ac:spMkLst>
        </pc:spChg>
        <pc:spChg chg="del">
          <ac:chgData name="Leah Montner Dixon" userId="d5b2ae9e-9213-4442-b7df-4db8cbe51e5d" providerId="ADAL" clId="{3337BB75-A2C1-441A-9785-DE955467E5B5}" dt="2022-11-03T18:44:49.273" v="74" actId="478"/>
          <ac:spMkLst>
            <pc:docMk/>
            <pc:sldMk cId="426599055" sldId="2144328157"/>
            <ac:spMk id="24" creationId="{36A4B5A9-17BE-46F3-863E-9CD48629EAF8}"/>
          </ac:spMkLst>
        </pc:spChg>
        <pc:spChg chg="del">
          <ac:chgData name="Leah Montner Dixon" userId="d5b2ae9e-9213-4442-b7df-4db8cbe51e5d" providerId="ADAL" clId="{3337BB75-A2C1-441A-9785-DE955467E5B5}" dt="2022-11-03T18:44:49.273" v="74" actId="478"/>
          <ac:spMkLst>
            <pc:docMk/>
            <pc:sldMk cId="426599055" sldId="2144328157"/>
            <ac:spMk id="25" creationId="{B7EF9231-C343-4D1F-90F9-1247C33076A1}"/>
          </ac:spMkLst>
        </pc:spChg>
        <pc:picChg chg="add mod">
          <ac:chgData name="Leah Montner Dixon" userId="d5b2ae9e-9213-4442-b7df-4db8cbe51e5d" providerId="ADAL" clId="{3337BB75-A2C1-441A-9785-DE955467E5B5}" dt="2022-11-03T18:44:49.665" v="75"/>
          <ac:picMkLst>
            <pc:docMk/>
            <pc:sldMk cId="426599055" sldId="2144328157"/>
            <ac:picMk id="2" creationId="{74F7530D-624D-9AB2-97FB-21E750563FF2}"/>
          </ac:picMkLst>
        </pc:picChg>
        <pc:picChg chg="del">
          <ac:chgData name="Leah Montner Dixon" userId="d5b2ae9e-9213-4442-b7df-4db8cbe51e5d" providerId="ADAL" clId="{3337BB75-A2C1-441A-9785-DE955467E5B5}" dt="2022-11-03T18:44:49.273" v="74" actId="478"/>
          <ac:picMkLst>
            <pc:docMk/>
            <pc:sldMk cId="426599055" sldId="2144328157"/>
            <ac:picMk id="23" creationId="{B29C19A0-D3B7-4A87-B456-012648BB423A}"/>
          </ac:picMkLst>
        </pc:picChg>
      </pc:sldChg>
      <pc:sldChg chg="addSp delSp modSp mod">
        <pc:chgData name="Leah Montner Dixon" userId="d5b2ae9e-9213-4442-b7df-4db8cbe51e5d" providerId="ADAL" clId="{3337BB75-A2C1-441A-9785-DE955467E5B5}" dt="2022-11-03T18:40:19.327" v="10"/>
        <pc:sldMkLst>
          <pc:docMk/>
          <pc:sldMk cId="1664133156" sldId="2144328190"/>
        </pc:sldMkLst>
        <pc:spChg chg="add mod">
          <ac:chgData name="Leah Montner Dixon" userId="d5b2ae9e-9213-4442-b7df-4db8cbe51e5d" providerId="ADAL" clId="{3337BB75-A2C1-441A-9785-DE955467E5B5}" dt="2022-11-03T18:40:19.327" v="10"/>
          <ac:spMkLst>
            <pc:docMk/>
            <pc:sldMk cId="1664133156" sldId="2144328190"/>
            <ac:spMk id="4" creationId="{06865860-0C5A-771B-58AD-E8A1BFAD292F}"/>
          </ac:spMkLst>
        </pc:spChg>
        <pc:spChg chg="add mod">
          <ac:chgData name="Leah Montner Dixon" userId="d5b2ae9e-9213-4442-b7df-4db8cbe51e5d" providerId="ADAL" clId="{3337BB75-A2C1-441A-9785-DE955467E5B5}" dt="2022-11-03T18:40:19.327" v="10"/>
          <ac:spMkLst>
            <pc:docMk/>
            <pc:sldMk cId="1664133156" sldId="2144328190"/>
            <ac:spMk id="5" creationId="{BEE2CD76-4F00-2FB5-2EB0-F989626DB79D}"/>
          </ac:spMkLst>
        </pc:spChg>
        <pc:spChg chg="mod">
          <ac:chgData name="Leah Montner Dixon" userId="d5b2ae9e-9213-4442-b7df-4db8cbe51e5d" providerId="ADAL" clId="{3337BB75-A2C1-441A-9785-DE955467E5B5}" dt="2022-11-03T18:21:40.222" v="3" actId="1037"/>
          <ac:spMkLst>
            <pc:docMk/>
            <pc:sldMk cId="1664133156" sldId="2144328190"/>
            <ac:spMk id="8" creationId="{C8C88E02-F6D0-44F0-B46B-CFF324F72288}"/>
          </ac:spMkLst>
        </pc:spChg>
        <pc:spChg chg="del">
          <ac:chgData name="Leah Montner Dixon" userId="d5b2ae9e-9213-4442-b7df-4db8cbe51e5d" providerId="ADAL" clId="{3337BB75-A2C1-441A-9785-DE955467E5B5}" dt="2022-11-03T18:40:19.105" v="9" actId="478"/>
          <ac:spMkLst>
            <pc:docMk/>
            <pc:sldMk cId="1664133156" sldId="2144328190"/>
            <ac:spMk id="11" creationId="{9D79A3BA-44F7-4138-A0A8-3A12506A5005}"/>
          </ac:spMkLst>
        </pc:spChg>
        <pc:spChg chg="del">
          <ac:chgData name="Leah Montner Dixon" userId="d5b2ae9e-9213-4442-b7df-4db8cbe51e5d" providerId="ADAL" clId="{3337BB75-A2C1-441A-9785-DE955467E5B5}" dt="2022-11-03T18:40:19.105" v="9" actId="478"/>
          <ac:spMkLst>
            <pc:docMk/>
            <pc:sldMk cId="1664133156" sldId="2144328190"/>
            <ac:spMk id="15" creationId="{CED9186F-5E83-4D49-830F-5289517B09DE}"/>
          </ac:spMkLst>
        </pc:spChg>
        <pc:picChg chg="add mod">
          <ac:chgData name="Leah Montner Dixon" userId="d5b2ae9e-9213-4442-b7df-4db8cbe51e5d" providerId="ADAL" clId="{3337BB75-A2C1-441A-9785-DE955467E5B5}" dt="2022-11-03T18:40:19.327" v="10"/>
          <ac:picMkLst>
            <pc:docMk/>
            <pc:sldMk cId="1664133156" sldId="2144328190"/>
            <ac:picMk id="2" creationId="{05C97793-9F41-838C-091E-493E0FB45789}"/>
          </ac:picMkLst>
        </pc:picChg>
        <pc:picChg chg="del">
          <ac:chgData name="Leah Montner Dixon" userId="d5b2ae9e-9213-4442-b7df-4db8cbe51e5d" providerId="ADAL" clId="{3337BB75-A2C1-441A-9785-DE955467E5B5}" dt="2022-11-03T18:40:19.105" v="9" actId="478"/>
          <ac:picMkLst>
            <pc:docMk/>
            <pc:sldMk cId="1664133156" sldId="2144328190"/>
            <ac:picMk id="25" creationId="{007C0E06-A025-6444-A897-359A6F2930CE}"/>
          </ac:picMkLst>
        </pc:picChg>
      </pc:sldChg>
      <pc:sldChg chg="addSp delSp modSp mod">
        <pc:chgData name="Leah Montner Dixon" userId="d5b2ae9e-9213-4442-b7df-4db8cbe51e5d" providerId="ADAL" clId="{3337BB75-A2C1-441A-9785-DE955467E5B5}" dt="2022-11-03T18:46:11.277" v="87" actId="27918"/>
        <pc:sldMkLst>
          <pc:docMk/>
          <pc:sldMk cId="4119179845" sldId="2144328233"/>
        </pc:sldMkLst>
        <pc:spChg chg="add mod">
          <ac:chgData name="Leah Montner Dixon" userId="d5b2ae9e-9213-4442-b7df-4db8cbe51e5d" providerId="ADAL" clId="{3337BB75-A2C1-441A-9785-DE955467E5B5}" dt="2022-11-03T18:40:38.519" v="18"/>
          <ac:spMkLst>
            <pc:docMk/>
            <pc:sldMk cId="4119179845" sldId="2144328233"/>
            <ac:spMk id="3" creationId="{C5396917-3908-A241-AF45-7C0A6A9F18F9}"/>
          </ac:spMkLst>
        </pc:spChg>
        <pc:spChg chg="add mod">
          <ac:chgData name="Leah Montner Dixon" userId="d5b2ae9e-9213-4442-b7df-4db8cbe51e5d" providerId="ADAL" clId="{3337BB75-A2C1-441A-9785-DE955467E5B5}" dt="2022-11-03T18:40:38.519" v="18"/>
          <ac:spMkLst>
            <pc:docMk/>
            <pc:sldMk cId="4119179845" sldId="2144328233"/>
            <ac:spMk id="4" creationId="{9CD2CFED-C72E-528C-69E8-1129F9B90AB8}"/>
          </ac:spMkLst>
        </pc:spChg>
        <pc:spChg chg="del">
          <ac:chgData name="Leah Montner Dixon" userId="d5b2ae9e-9213-4442-b7df-4db8cbe51e5d" providerId="ADAL" clId="{3337BB75-A2C1-441A-9785-DE955467E5B5}" dt="2022-11-03T18:40:38.273" v="17" actId="478"/>
          <ac:spMkLst>
            <pc:docMk/>
            <pc:sldMk cId="4119179845" sldId="2144328233"/>
            <ac:spMk id="11" creationId="{9D79A3BA-44F7-4138-A0A8-3A12506A5005}"/>
          </ac:spMkLst>
        </pc:spChg>
        <pc:spChg chg="del">
          <ac:chgData name="Leah Montner Dixon" userId="d5b2ae9e-9213-4442-b7df-4db8cbe51e5d" providerId="ADAL" clId="{3337BB75-A2C1-441A-9785-DE955467E5B5}" dt="2022-11-03T18:40:38.273" v="17" actId="478"/>
          <ac:spMkLst>
            <pc:docMk/>
            <pc:sldMk cId="4119179845" sldId="2144328233"/>
            <ac:spMk id="15" creationId="{CED9186F-5E83-4D49-830F-5289517B09DE}"/>
          </ac:spMkLst>
        </pc:spChg>
        <pc:spChg chg="mod">
          <ac:chgData name="Leah Montner Dixon" userId="d5b2ae9e-9213-4442-b7df-4db8cbe51e5d" providerId="ADAL" clId="{3337BB75-A2C1-441A-9785-DE955467E5B5}" dt="2022-11-03T18:46:02.448" v="84" actId="1037"/>
          <ac:spMkLst>
            <pc:docMk/>
            <pc:sldMk cId="4119179845" sldId="2144328233"/>
            <ac:spMk id="16" creationId="{E299404D-F0E3-03EC-C727-89DD72E1E671}"/>
          </ac:spMkLst>
        </pc:spChg>
        <pc:picChg chg="add mod">
          <ac:chgData name="Leah Montner Dixon" userId="d5b2ae9e-9213-4442-b7df-4db8cbe51e5d" providerId="ADAL" clId="{3337BB75-A2C1-441A-9785-DE955467E5B5}" dt="2022-11-03T18:40:38.519" v="18"/>
          <ac:picMkLst>
            <pc:docMk/>
            <pc:sldMk cId="4119179845" sldId="2144328233"/>
            <ac:picMk id="2" creationId="{1A9856C6-0B48-A757-C6F9-3A08D9AEE4CA}"/>
          </ac:picMkLst>
        </pc:picChg>
        <pc:picChg chg="mod">
          <ac:chgData name="Leah Montner Dixon" userId="d5b2ae9e-9213-4442-b7df-4db8cbe51e5d" providerId="ADAL" clId="{3337BB75-A2C1-441A-9785-DE955467E5B5}" dt="2022-11-03T18:40:44.684" v="20" actId="14100"/>
          <ac:picMkLst>
            <pc:docMk/>
            <pc:sldMk cId="4119179845" sldId="2144328233"/>
            <ac:picMk id="20" creationId="{35911706-7C68-26ED-2170-03AEF9B9AF0D}"/>
          </ac:picMkLst>
        </pc:picChg>
        <pc:picChg chg="del">
          <ac:chgData name="Leah Montner Dixon" userId="d5b2ae9e-9213-4442-b7df-4db8cbe51e5d" providerId="ADAL" clId="{3337BB75-A2C1-441A-9785-DE955467E5B5}" dt="2022-11-03T18:40:38.273" v="17" actId="478"/>
          <ac:picMkLst>
            <pc:docMk/>
            <pc:sldMk cId="4119179845" sldId="2144328233"/>
            <ac:picMk id="25" creationId="{007C0E06-A025-6444-A897-359A6F2930CE}"/>
          </ac:picMkLst>
        </pc:picChg>
      </pc:sldChg>
      <pc:sldChg chg="addSp delSp modSp mod">
        <pc:chgData name="Leah Montner Dixon" userId="d5b2ae9e-9213-4442-b7df-4db8cbe51e5d" providerId="ADAL" clId="{3337BB75-A2C1-441A-9785-DE955467E5B5}" dt="2022-11-03T18:50:38.353" v="94" actId="20577"/>
        <pc:sldMkLst>
          <pc:docMk/>
          <pc:sldMk cId="825005324" sldId="2144328235"/>
        </pc:sldMkLst>
        <pc:spChg chg="add mod">
          <ac:chgData name="Leah Montner Dixon" userId="d5b2ae9e-9213-4442-b7df-4db8cbe51e5d" providerId="ADAL" clId="{3337BB75-A2C1-441A-9785-DE955467E5B5}" dt="2022-11-03T18:43:22.512" v="48"/>
          <ac:spMkLst>
            <pc:docMk/>
            <pc:sldMk cId="825005324" sldId="2144328235"/>
            <ac:spMk id="3" creationId="{C9070E1C-F0E5-9A62-4EA1-D54B15951855}"/>
          </ac:spMkLst>
        </pc:spChg>
        <pc:spChg chg="add mod">
          <ac:chgData name="Leah Montner Dixon" userId="d5b2ae9e-9213-4442-b7df-4db8cbe51e5d" providerId="ADAL" clId="{3337BB75-A2C1-441A-9785-DE955467E5B5}" dt="2022-11-03T18:43:22.512" v="48"/>
          <ac:spMkLst>
            <pc:docMk/>
            <pc:sldMk cId="825005324" sldId="2144328235"/>
            <ac:spMk id="6" creationId="{E45629A8-AD6C-9CFE-3E5D-C060DA9A9714}"/>
          </ac:spMkLst>
        </pc:spChg>
        <pc:spChg chg="mod">
          <ac:chgData name="Leah Montner Dixon" userId="d5b2ae9e-9213-4442-b7df-4db8cbe51e5d" providerId="ADAL" clId="{3337BB75-A2C1-441A-9785-DE955467E5B5}" dt="2022-11-03T18:43:33.520" v="51" actId="14100"/>
          <ac:spMkLst>
            <pc:docMk/>
            <pc:sldMk cId="825005324" sldId="2144328235"/>
            <ac:spMk id="8" creationId="{C8C88E02-F6D0-44F0-B46B-CFF324F72288}"/>
          </ac:spMkLst>
        </pc:spChg>
        <pc:spChg chg="del">
          <ac:chgData name="Leah Montner Dixon" userId="d5b2ae9e-9213-4442-b7df-4db8cbe51e5d" providerId="ADAL" clId="{3337BB75-A2C1-441A-9785-DE955467E5B5}" dt="2022-11-03T18:43:22.273" v="47" actId="478"/>
          <ac:spMkLst>
            <pc:docMk/>
            <pc:sldMk cId="825005324" sldId="2144328235"/>
            <ac:spMk id="11" creationId="{9D79A3BA-44F7-4138-A0A8-3A12506A5005}"/>
          </ac:spMkLst>
        </pc:spChg>
        <pc:spChg chg="del">
          <ac:chgData name="Leah Montner Dixon" userId="d5b2ae9e-9213-4442-b7df-4db8cbe51e5d" providerId="ADAL" clId="{3337BB75-A2C1-441A-9785-DE955467E5B5}" dt="2022-11-03T18:43:22.273" v="47" actId="478"/>
          <ac:spMkLst>
            <pc:docMk/>
            <pc:sldMk cId="825005324" sldId="2144328235"/>
            <ac:spMk id="15" creationId="{CED9186F-5E83-4D49-830F-5289517B09DE}"/>
          </ac:spMkLst>
        </pc:spChg>
        <pc:spChg chg="mod">
          <ac:chgData name="Leah Montner Dixon" userId="d5b2ae9e-9213-4442-b7df-4db8cbe51e5d" providerId="ADAL" clId="{3337BB75-A2C1-441A-9785-DE955467E5B5}" dt="2022-11-03T18:50:38.353" v="94" actId="20577"/>
          <ac:spMkLst>
            <pc:docMk/>
            <pc:sldMk cId="825005324" sldId="2144328235"/>
            <ac:spMk id="16" creationId="{0F1E43E9-670D-4C29-A239-358453865679}"/>
          </ac:spMkLst>
        </pc:spChg>
        <pc:picChg chg="add mod">
          <ac:chgData name="Leah Montner Dixon" userId="d5b2ae9e-9213-4442-b7df-4db8cbe51e5d" providerId="ADAL" clId="{3337BB75-A2C1-441A-9785-DE955467E5B5}" dt="2022-11-03T18:43:22.512" v="48"/>
          <ac:picMkLst>
            <pc:docMk/>
            <pc:sldMk cId="825005324" sldId="2144328235"/>
            <ac:picMk id="2" creationId="{6E321005-E4A0-2A53-9F80-30A2B8F9CF25}"/>
          </ac:picMkLst>
        </pc:picChg>
        <pc:picChg chg="del">
          <ac:chgData name="Leah Montner Dixon" userId="d5b2ae9e-9213-4442-b7df-4db8cbe51e5d" providerId="ADAL" clId="{3337BB75-A2C1-441A-9785-DE955467E5B5}" dt="2022-11-03T18:43:22.273" v="47" actId="478"/>
          <ac:picMkLst>
            <pc:docMk/>
            <pc:sldMk cId="825005324" sldId="2144328235"/>
            <ac:picMk id="25" creationId="{007C0E06-A025-6444-A897-359A6F2930CE}"/>
          </ac:picMkLst>
        </pc:picChg>
      </pc:sldChg>
      <pc:sldChg chg="addSp delSp modSp mod">
        <pc:chgData name="Leah Montner Dixon" userId="d5b2ae9e-9213-4442-b7df-4db8cbe51e5d" providerId="ADAL" clId="{3337BB75-A2C1-441A-9785-DE955467E5B5}" dt="2022-11-03T18:44:29.789" v="69"/>
        <pc:sldMkLst>
          <pc:docMk/>
          <pc:sldMk cId="2991057846" sldId="2144328238"/>
        </pc:sldMkLst>
        <pc:spChg chg="add mod">
          <ac:chgData name="Leah Montner Dixon" userId="d5b2ae9e-9213-4442-b7df-4db8cbe51e5d" providerId="ADAL" clId="{3337BB75-A2C1-441A-9785-DE955467E5B5}" dt="2022-11-03T18:44:29.789" v="69"/>
          <ac:spMkLst>
            <pc:docMk/>
            <pc:sldMk cId="2991057846" sldId="2144328238"/>
            <ac:spMk id="3" creationId="{73846411-189F-9D07-69D1-CB5CCB1016AB}"/>
          </ac:spMkLst>
        </pc:spChg>
        <pc:spChg chg="add mod">
          <ac:chgData name="Leah Montner Dixon" userId="d5b2ae9e-9213-4442-b7df-4db8cbe51e5d" providerId="ADAL" clId="{3337BB75-A2C1-441A-9785-DE955467E5B5}" dt="2022-11-03T18:44:29.789" v="69"/>
          <ac:spMkLst>
            <pc:docMk/>
            <pc:sldMk cId="2991057846" sldId="2144328238"/>
            <ac:spMk id="4" creationId="{B211C3D8-A54E-ED6B-97A6-B873E8FDBB5C}"/>
          </ac:spMkLst>
        </pc:spChg>
        <pc:spChg chg="del">
          <ac:chgData name="Leah Montner Dixon" userId="d5b2ae9e-9213-4442-b7df-4db8cbe51e5d" providerId="ADAL" clId="{3337BB75-A2C1-441A-9785-DE955467E5B5}" dt="2022-11-03T18:44:29.570" v="68" actId="478"/>
          <ac:spMkLst>
            <pc:docMk/>
            <pc:sldMk cId="2991057846" sldId="2144328238"/>
            <ac:spMk id="11" creationId="{9D79A3BA-44F7-4138-A0A8-3A12506A5005}"/>
          </ac:spMkLst>
        </pc:spChg>
        <pc:spChg chg="del">
          <ac:chgData name="Leah Montner Dixon" userId="d5b2ae9e-9213-4442-b7df-4db8cbe51e5d" providerId="ADAL" clId="{3337BB75-A2C1-441A-9785-DE955467E5B5}" dt="2022-11-03T18:44:29.570" v="68" actId="478"/>
          <ac:spMkLst>
            <pc:docMk/>
            <pc:sldMk cId="2991057846" sldId="2144328238"/>
            <ac:spMk id="15" creationId="{CED9186F-5E83-4D49-830F-5289517B09DE}"/>
          </ac:spMkLst>
        </pc:spChg>
        <pc:picChg chg="add mod">
          <ac:chgData name="Leah Montner Dixon" userId="d5b2ae9e-9213-4442-b7df-4db8cbe51e5d" providerId="ADAL" clId="{3337BB75-A2C1-441A-9785-DE955467E5B5}" dt="2022-11-03T18:44:29.789" v="69"/>
          <ac:picMkLst>
            <pc:docMk/>
            <pc:sldMk cId="2991057846" sldId="2144328238"/>
            <ac:picMk id="2" creationId="{1DFDB9DE-38C2-4829-2E5D-6FA4D12A1D02}"/>
          </ac:picMkLst>
        </pc:picChg>
        <pc:picChg chg="del">
          <ac:chgData name="Leah Montner Dixon" userId="d5b2ae9e-9213-4442-b7df-4db8cbe51e5d" providerId="ADAL" clId="{3337BB75-A2C1-441A-9785-DE955467E5B5}" dt="2022-11-03T18:44:29.570" v="68" actId="478"/>
          <ac:picMkLst>
            <pc:docMk/>
            <pc:sldMk cId="2991057846" sldId="2144328238"/>
            <ac:picMk id="25" creationId="{007C0E06-A025-6444-A897-359A6F2930CE}"/>
          </ac:picMkLst>
        </pc:picChg>
      </pc:sldChg>
      <pc:sldChg chg="addSp delSp modSp mod">
        <pc:chgData name="Leah Montner Dixon" userId="d5b2ae9e-9213-4442-b7df-4db8cbe51e5d" providerId="ADAL" clId="{3337BB75-A2C1-441A-9785-DE955467E5B5}" dt="2022-11-03T18:43:17.472" v="46"/>
        <pc:sldMkLst>
          <pc:docMk/>
          <pc:sldMk cId="634510942" sldId="2144328246"/>
        </pc:sldMkLst>
        <pc:spChg chg="add mod">
          <ac:chgData name="Leah Montner Dixon" userId="d5b2ae9e-9213-4442-b7df-4db8cbe51e5d" providerId="ADAL" clId="{3337BB75-A2C1-441A-9785-DE955467E5B5}" dt="2022-11-03T18:43:17.472" v="46"/>
          <ac:spMkLst>
            <pc:docMk/>
            <pc:sldMk cId="634510942" sldId="2144328246"/>
            <ac:spMk id="3" creationId="{6EE4DF98-A16C-D838-F918-7ED38D850FDB}"/>
          </ac:spMkLst>
        </pc:spChg>
        <pc:spChg chg="add mod">
          <ac:chgData name="Leah Montner Dixon" userId="d5b2ae9e-9213-4442-b7df-4db8cbe51e5d" providerId="ADAL" clId="{3337BB75-A2C1-441A-9785-DE955467E5B5}" dt="2022-11-03T18:43:17.472" v="46"/>
          <ac:spMkLst>
            <pc:docMk/>
            <pc:sldMk cId="634510942" sldId="2144328246"/>
            <ac:spMk id="5" creationId="{DD4F9895-74D6-4E3D-B389-693BE07F99B1}"/>
          </ac:spMkLst>
        </pc:spChg>
        <pc:spChg chg="del">
          <ac:chgData name="Leah Montner Dixon" userId="d5b2ae9e-9213-4442-b7df-4db8cbe51e5d" providerId="ADAL" clId="{3337BB75-A2C1-441A-9785-DE955467E5B5}" dt="2022-11-03T18:43:17.203" v="45" actId="478"/>
          <ac:spMkLst>
            <pc:docMk/>
            <pc:sldMk cId="634510942" sldId="2144328246"/>
            <ac:spMk id="11" creationId="{9D79A3BA-44F7-4138-A0A8-3A12506A5005}"/>
          </ac:spMkLst>
        </pc:spChg>
        <pc:spChg chg="del">
          <ac:chgData name="Leah Montner Dixon" userId="d5b2ae9e-9213-4442-b7df-4db8cbe51e5d" providerId="ADAL" clId="{3337BB75-A2C1-441A-9785-DE955467E5B5}" dt="2022-11-03T18:43:17.203" v="45" actId="478"/>
          <ac:spMkLst>
            <pc:docMk/>
            <pc:sldMk cId="634510942" sldId="2144328246"/>
            <ac:spMk id="15" creationId="{CED9186F-5E83-4D49-830F-5289517B09DE}"/>
          </ac:spMkLst>
        </pc:spChg>
        <pc:picChg chg="add mod">
          <ac:chgData name="Leah Montner Dixon" userId="d5b2ae9e-9213-4442-b7df-4db8cbe51e5d" providerId="ADAL" clId="{3337BB75-A2C1-441A-9785-DE955467E5B5}" dt="2022-11-03T18:43:17.472" v="46"/>
          <ac:picMkLst>
            <pc:docMk/>
            <pc:sldMk cId="634510942" sldId="2144328246"/>
            <ac:picMk id="2" creationId="{8722DB7C-566A-42C8-7884-47293FD7280A}"/>
          </ac:picMkLst>
        </pc:picChg>
        <pc:picChg chg="del">
          <ac:chgData name="Leah Montner Dixon" userId="d5b2ae9e-9213-4442-b7df-4db8cbe51e5d" providerId="ADAL" clId="{3337BB75-A2C1-441A-9785-DE955467E5B5}" dt="2022-11-03T18:43:17.203" v="45" actId="478"/>
          <ac:picMkLst>
            <pc:docMk/>
            <pc:sldMk cId="634510942" sldId="2144328246"/>
            <ac:picMk id="25" creationId="{007C0E06-A025-6444-A897-359A6F2930CE}"/>
          </ac:picMkLst>
        </pc:picChg>
      </pc:sldChg>
      <pc:sldChg chg="addSp delSp modSp mod">
        <pc:chgData name="Leah Montner Dixon" userId="d5b2ae9e-9213-4442-b7df-4db8cbe51e5d" providerId="ADAL" clId="{3337BB75-A2C1-441A-9785-DE955467E5B5}" dt="2022-11-03T18:40:25.941" v="12"/>
        <pc:sldMkLst>
          <pc:docMk/>
          <pc:sldMk cId="3160415923" sldId="2144328295"/>
        </pc:sldMkLst>
        <pc:spChg chg="add mod">
          <ac:chgData name="Leah Montner Dixon" userId="d5b2ae9e-9213-4442-b7df-4db8cbe51e5d" providerId="ADAL" clId="{3337BB75-A2C1-441A-9785-DE955467E5B5}" dt="2022-11-03T18:40:25.941" v="12"/>
          <ac:spMkLst>
            <pc:docMk/>
            <pc:sldMk cId="3160415923" sldId="2144328295"/>
            <ac:spMk id="7" creationId="{C24E6B95-CB88-3D8B-3EE9-0BEECE44DA58}"/>
          </ac:spMkLst>
        </pc:spChg>
        <pc:spChg chg="add mod">
          <ac:chgData name="Leah Montner Dixon" userId="d5b2ae9e-9213-4442-b7df-4db8cbe51e5d" providerId="ADAL" clId="{3337BB75-A2C1-441A-9785-DE955467E5B5}" dt="2022-11-03T18:40:25.941" v="12"/>
          <ac:spMkLst>
            <pc:docMk/>
            <pc:sldMk cId="3160415923" sldId="2144328295"/>
            <ac:spMk id="10" creationId="{27E40509-1D0F-A802-A46D-B9D8BC600757}"/>
          </ac:spMkLst>
        </pc:spChg>
        <pc:spChg chg="del">
          <ac:chgData name="Leah Montner Dixon" userId="d5b2ae9e-9213-4442-b7df-4db8cbe51e5d" providerId="ADAL" clId="{3337BB75-A2C1-441A-9785-DE955467E5B5}" dt="2022-11-03T18:40:25.630" v="11" actId="478"/>
          <ac:spMkLst>
            <pc:docMk/>
            <pc:sldMk cId="3160415923" sldId="2144328295"/>
            <ac:spMk id="11" creationId="{9D79A3BA-44F7-4138-A0A8-3A12506A5005}"/>
          </ac:spMkLst>
        </pc:spChg>
        <pc:spChg chg="mod">
          <ac:chgData name="Leah Montner Dixon" userId="d5b2ae9e-9213-4442-b7df-4db8cbe51e5d" providerId="ADAL" clId="{3337BB75-A2C1-441A-9785-DE955467E5B5}" dt="2022-11-03T18:25:14.700" v="4" actId="20577"/>
          <ac:spMkLst>
            <pc:docMk/>
            <pc:sldMk cId="3160415923" sldId="2144328295"/>
            <ac:spMk id="12" creationId="{FCBDB492-9443-3D4A-8E9D-B3CECB95DCD7}"/>
          </ac:spMkLst>
        </pc:spChg>
        <pc:spChg chg="del">
          <ac:chgData name="Leah Montner Dixon" userId="d5b2ae9e-9213-4442-b7df-4db8cbe51e5d" providerId="ADAL" clId="{3337BB75-A2C1-441A-9785-DE955467E5B5}" dt="2022-11-03T18:40:25.630" v="11" actId="478"/>
          <ac:spMkLst>
            <pc:docMk/>
            <pc:sldMk cId="3160415923" sldId="2144328295"/>
            <ac:spMk id="15" creationId="{CED9186F-5E83-4D49-830F-5289517B09DE}"/>
          </ac:spMkLst>
        </pc:spChg>
        <pc:spChg chg="mod">
          <ac:chgData name="Leah Montner Dixon" userId="d5b2ae9e-9213-4442-b7df-4db8cbe51e5d" providerId="ADAL" clId="{3337BB75-A2C1-441A-9785-DE955467E5B5}" dt="2022-11-03T18:27:54.417" v="5" actId="20577"/>
          <ac:spMkLst>
            <pc:docMk/>
            <pc:sldMk cId="3160415923" sldId="2144328295"/>
            <ac:spMk id="22" creationId="{D5A5C0CE-F257-F34B-CFBF-858A8CA06DB8}"/>
          </ac:spMkLst>
        </pc:spChg>
        <pc:picChg chg="add mod">
          <ac:chgData name="Leah Montner Dixon" userId="d5b2ae9e-9213-4442-b7df-4db8cbe51e5d" providerId="ADAL" clId="{3337BB75-A2C1-441A-9785-DE955467E5B5}" dt="2022-11-03T18:40:25.941" v="12"/>
          <ac:picMkLst>
            <pc:docMk/>
            <pc:sldMk cId="3160415923" sldId="2144328295"/>
            <ac:picMk id="5" creationId="{E2A5A09C-7CB1-4100-900D-A7E61F341951}"/>
          </ac:picMkLst>
        </pc:picChg>
        <pc:picChg chg="del">
          <ac:chgData name="Leah Montner Dixon" userId="d5b2ae9e-9213-4442-b7df-4db8cbe51e5d" providerId="ADAL" clId="{3337BB75-A2C1-441A-9785-DE955467E5B5}" dt="2022-11-03T18:40:25.630" v="11" actId="478"/>
          <ac:picMkLst>
            <pc:docMk/>
            <pc:sldMk cId="3160415923" sldId="2144328295"/>
            <ac:picMk id="25" creationId="{007C0E06-A025-6444-A897-359A6F2930CE}"/>
          </ac:picMkLst>
        </pc:picChg>
      </pc:sldChg>
      <pc:sldChg chg="addSp delSp modSp mod">
        <pc:chgData name="Leah Montner Dixon" userId="d5b2ae9e-9213-4442-b7df-4db8cbe51e5d" providerId="ADAL" clId="{3337BB75-A2C1-441A-9785-DE955467E5B5}" dt="2022-11-03T18:49:35.662" v="91" actId="27918"/>
        <pc:sldMkLst>
          <pc:docMk/>
          <pc:sldMk cId="2000696538" sldId="2144328327"/>
        </pc:sldMkLst>
        <pc:spChg chg="add mod">
          <ac:chgData name="Leah Montner Dixon" userId="d5b2ae9e-9213-4442-b7df-4db8cbe51e5d" providerId="ADAL" clId="{3337BB75-A2C1-441A-9785-DE955467E5B5}" dt="2022-11-03T18:42:52.880" v="40"/>
          <ac:spMkLst>
            <pc:docMk/>
            <pc:sldMk cId="2000696538" sldId="2144328327"/>
            <ac:spMk id="4" creationId="{28EA8717-C385-F5DD-D5EC-A262FD1F9D0F}"/>
          </ac:spMkLst>
        </pc:spChg>
        <pc:spChg chg="add mod">
          <ac:chgData name="Leah Montner Dixon" userId="d5b2ae9e-9213-4442-b7df-4db8cbe51e5d" providerId="ADAL" clId="{3337BB75-A2C1-441A-9785-DE955467E5B5}" dt="2022-11-03T18:42:52.880" v="40"/>
          <ac:spMkLst>
            <pc:docMk/>
            <pc:sldMk cId="2000696538" sldId="2144328327"/>
            <ac:spMk id="5" creationId="{573F83CC-E5AA-D9EA-7EBA-955212234B7C}"/>
          </ac:spMkLst>
        </pc:spChg>
        <pc:spChg chg="mod">
          <ac:chgData name="Leah Montner Dixon" userId="d5b2ae9e-9213-4442-b7df-4db8cbe51e5d" providerId="ADAL" clId="{3337BB75-A2C1-441A-9785-DE955467E5B5}" dt="2022-11-03T18:43:03.633" v="42" actId="14100"/>
          <ac:spMkLst>
            <pc:docMk/>
            <pc:sldMk cId="2000696538" sldId="2144328327"/>
            <ac:spMk id="8" creationId="{C8C88E02-F6D0-44F0-B46B-CFF324F72288}"/>
          </ac:spMkLst>
        </pc:spChg>
        <pc:spChg chg="del">
          <ac:chgData name="Leah Montner Dixon" userId="d5b2ae9e-9213-4442-b7df-4db8cbe51e5d" providerId="ADAL" clId="{3337BB75-A2C1-441A-9785-DE955467E5B5}" dt="2022-11-03T18:42:52.596" v="39" actId="478"/>
          <ac:spMkLst>
            <pc:docMk/>
            <pc:sldMk cId="2000696538" sldId="2144328327"/>
            <ac:spMk id="11" creationId="{9D79A3BA-44F7-4138-A0A8-3A12506A5005}"/>
          </ac:spMkLst>
        </pc:spChg>
        <pc:spChg chg="del">
          <ac:chgData name="Leah Montner Dixon" userId="d5b2ae9e-9213-4442-b7df-4db8cbe51e5d" providerId="ADAL" clId="{3337BB75-A2C1-441A-9785-DE955467E5B5}" dt="2022-11-03T18:42:52.596" v="39" actId="478"/>
          <ac:spMkLst>
            <pc:docMk/>
            <pc:sldMk cId="2000696538" sldId="2144328327"/>
            <ac:spMk id="15" creationId="{CED9186F-5E83-4D49-830F-5289517B09DE}"/>
          </ac:spMkLst>
        </pc:spChg>
        <pc:picChg chg="add mod">
          <ac:chgData name="Leah Montner Dixon" userId="d5b2ae9e-9213-4442-b7df-4db8cbe51e5d" providerId="ADAL" clId="{3337BB75-A2C1-441A-9785-DE955467E5B5}" dt="2022-11-03T18:42:52.880" v="40"/>
          <ac:picMkLst>
            <pc:docMk/>
            <pc:sldMk cId="2000696538" sldId="2144328327"/>
            <ac:picMk id="3" creationId="{8AB4763C-E078-AF62-863F-1FCA14E7A672}"/>
          </ac:picMkLst>
        </pc:picChg>
        <pc:picChg chg="del">
          <ac:chgData name="Leah Montner Dixon" userId="d5b2ae9e-9213-4442-b7df-4db8cbe51e5d" providerId="ADAL" clId="{3337BB75-A2C1-441A-9785-DE955467E5B5}" dt="2022-11-03T18:42:52.596" v="39" actId="478"/>
          <ac:picMkLst>
            <pc:docMk/>
            <pc:sldMk cId="2000696538" sldId="2144328327"/>
            <ac:picMk id="25" creationId="{007C0E06-A025-6444-A897-359A6F2930CE}"/>
          </ac:picMkLst>
        </pc:picChg>
      </pc:sldChg>
      <pc:sldChg chg="addSp delSp modSp mod">
        <pc:chgData name="Leah Montner Dixon" userId="d5b2ae9e-9213-4442-b7df-4db8cbe51e5d" providerId="ADAL" clId="{3337BB75-A2C1-441A-9785-DE955467E5B5}" dt="2022-11-03T18:51:59.973" v="99" actId="27918"/>
        <pc:sldMkLst>
          <pc:docMk/>
          <pc:sldMk cId="2737937539" sldId="2144328334"/>
        </pc:sldMkLst>
        <pc:spChg chg="add mod">
          <ac:chgData name="Leah Montner Dixon" userId="d5b2ae9e-9213-4442-b7df-4db8cbe51e5d" providerId="ADAL" clId="{3337BB75-A2C1-441A-9785-DE955467E5B5}" dt="2022-11-03T18:44:20.423" v="65"/>
          <ac:spMkLst>
            <pc:docMk/>
            <pc:sldMk cId="2737937539" sldId="2144328334"/>
            <ac:spMk id="3" creationId="{B022A148-4A38-15E8-63EC-C65157C6A11D}"/>
          </ac:spMkLst>
        </pc:spChg>
        <pc:spChg chg="add mod">
          <ac:chgData name="Leah Montner Dixon" userId="d5b2ae9e-9213-4442-b7df-4db8cbe51e5d" providerId="ADAL" clId="{3337BB75-A2C1-441A-9785-DE955467E5B5}" dt="2022-11-03T18:44:20.423" v="65"/>
          <ac:spMkLst>
            <pc:docMk/>
            <pc:sldMk cId="2737937539" sldId="2144328334"/>
            <ac:spMk id="4" creationId="{7B375414-239B-4C6F-7710-355FB78E8AAC}"/>
          </ac:spMkLst>
        </pc:spChg>
        <pc:spChg chg="mod">
          <ac:chgData name="Leah Montner Dixon" userId="d5b2ae9e-9213-4442-b7df-4db8cbe51e5d" providerId="ADAL" clId="{3337BB75-A2C1-441A-9785-DE955467E5B5}" dt="2022-11-03T18:44:25.446" v="67" actId="14100"/>
          <ac:spMkLst>
            <pc:docMk/>
            <pc:sldMk cId="2737937539" sldId="2144328334"/>
            <ac:spMk id="8" creationId="{C8C88E02-F6D0-44F0-B46B-CFF324F72288}"/>
          </ac:spMkLst>
        </pc:spChg>
        <pc:spChg chg="del">
          <ac:chgData name="Leah Montner Dixon" userId="d5b2ae9e-9213-4442-b7df-4db8cbe51e5d" providerId="ADAL" clId="{3337BB75-A2C1-441A-9785-DE955467E5B5}" dt="2022-11-03T18:44:20.072" v="64" actId="478"/>
          <ac:spMkLst>
            <pc:docMk/>
            <pc:sldMk cId="2737937539" sldId="2144328334"/>
            <ac:spMk id="11" creationId="{9D79A3BA-44F7-4138-A0A8-3A12506A5005}"/>
          </ac:spMkLst>
        </pc:spChg>
        <pc:spChg chg="del">
          <ac:chgData name="Leah Montner Dixon" userId="d5b2ae9e-9213-4442-b7df-4db8cbe51e5d" providerId="ADAL" clId="{3337BB75-A2C1-441A-9785-DE955467E5B5}" dt="2022-11-03T18:44:20.072" v="64" actId="478"/>
          <ac:spMkLst>
            <pc:docMk/>
            <pc:sldMk cId="2737937539" sldId="2144328334"/>
            <ac:spMk id="15" creationId="{CED9186F-5E83-4D49-830F-5289517B09DE}"/>
          </ac:spMkLst>
        </pc:spChg>
        <pc:picChg chg="add mod">
          <ac:chgData name="Leah Montner Dixon" userId="d5b2ae9e-9213-4442-b7df-4db8cbe51e5d" providerId="ADAL" clId="{3337BB75-A2C1-441A-9785-DE955467E5B5}" dt="2022-11-03T18:44:20.423" v="65"/>
          <ac:picMkLst>
            <pc:docMk/>
            <pc:sldMk cId="2737937539" sldId="2144328334"/>
            <ac:picMk id="2" creationId="{89BD54A1-5FE6-7962-67E4-3733CF913A66}"/>
          </ac:picMkLst>
        </pc:picChg>
        <pc:picChg chg="del">
          <ac:chgData name="Leah Montner Dixon" userId="d5b2ae9e-9213-4442-b7df-4db8cbe51e5d" providerId="ADAL" clId="{3337BB75-A2C1-441A-9785-DE955467E5B5}" dt="2022-11-03T18:44:20.072" v="64" actId="478"/>
          <ac:picMkLst>
            <pc:docMk/>
            <pc:sldMk cId="2737937539" sldId="2144328334"/>
            <ac:picMk id="25" creationId="{007C0E06-A025-6444-A897-359A6F2930CE}"/>
          </ac:picMkLst>
        </pc:picChg>
      </pc:sldChg>
      <pc:sldChg chg="addSp delSp modSp mod">
        <pc:chgData name="Leah Montner Dixon" userId="d5b2ae9e-9213-4442-b7df-4db8cbe51e5d" providerId="ADAL" clId="{3337BB75-A2C1-441A-9785-DE955467E5B5}" dt="2022-11-03T18:51:24.708" v="96" actId="27918"/>
        <pc:sldMkLst>
          <pc:docMk/>
          <pc:sldMk cId="3391809440" sldId="2144328338"/>
        </pc:sldMkLst>
        <pc:spChg chg="add mod">
          <ac:chgData name="Leah Montner Dixon" userId="d5b2ae9e-9213-4442-b7df-4db8cbe51e5d" providerId="ADAL" clId="{3337BB75-A2C1-441A-9785-DE955467E5B5}" dt="2022-11-03T18:43:50.962" v="56"/>
          <ac:spMkLst>
            <pc:docMk/>
            <pc:sldMk cId="3391809440" sldId="2144328338"/>
            <ac:spMk id="3" creationId="{90B4E6F4-A7CF-795D-AAFF-EFCE50C02B86}"/>
          </ac:spMkLst>
        </pc:spChg>
        <pc:spChg chg="add mod">
          <ac:chgData name="Leah Montner Dixon" userId="d5b2ae9e-9213-4442-b7df-4db8cbe51e5d" providerId="ADAL" clId="{3337BB75-A2C1-441A-9785-DE955467E5B5}" dt="2022-11-03T18:43:50.962" v="56"/>
          <ac:spMkLst>
            <pc:docMk/>
            <pc:sldMk cId="3391809440" sldId="2144328338"/>
            <ac:spMk id="4" creationId="{ACBC98CA-CB96-4D1E-8BA7-E8B788A9B606}"/>
          </ac:spMkLst>
        </pc:spChg>
        <pc:spChg chg="del">
          <ac:chgData name="Leah Montner Dixon" userId="d5b2ae9e-9213-4442-b7df-4db8cbe51e5d" providerId="ADAL" clId="{3337BB75-A2C1-441A-9785-DE955467E5B5}" dt="2022-11-03T18:43:50.686" v="55" actId="478"/>
          <ac:spMkLst>
            <pc:docMk/>
            <pc:sldMk cId="3391809440" sldId="2144328338"/>
            <ac:spMk id="46" creationId="{C721ED71-F164-442E-87BA-B5BAC8A787D3}"/>
          </ac:spMkLst>
        </pc:spChg>
        <pc:spChg chg="del">
          <ac:chgData name="Leah Montner Dixon" userId="d5b2ae9e-9213-4442-b7df-4db8cbe51e5d" providerId="ADAL" clId="{3337BB75-A2C1-441A-9785-DE955467E5B5}" dt="2022-11-03T18:43:50.686" v="55" actId="478"/>
          <ac:spMkLst>
            <pc:docMk/>
            <pc:sldMk cId="3391809440" sldId="2144328338"/>
            <ac:spMk id="47" creationId="{9E997B83-E1F2-47E0-8B33-FF70C1DA6F82}"/>
          </ac:spMkLst>
        </pc:spChg>
        <pc:picChg chg="add mod">
          <ac:chgData name="Leah Montner Dixon" userId="d5b2ae9e-9213-4442-b7df-4db8cbe51e5d" providerId="ADAL" clId="{3337BB75-A2C1-441A-9785-DE955467E5B5}" dt="2022-11-03T18:43:50.962" v="56"/>
          <ac:picMkLst>
            <pc:docMk/>
            <pc:sldMk cId="3391809440" sldId="2144328338"/>
            <ac:picMk id="2" creationId="{A0767EAD-F7CE-1891-4508-94735E935BBF}"/>
          </ac:picMkLst>
        </pc:picChg>
        <pc:picChg chg="del">
          <ac:chgData name="Leah Montner Dixon" userId="d5b2ae9e-9213-4442-b7df-4db8cbe51e5d" providerId="ADAL" clId="{3337BB75-A2C1-441A-9785-DE955467E5B5}" dt="2022-11-03T18:43:50.686" v="55" actId="478"/>
          <ac:picMkLst>
            <pc:docMk/>
            <pc:sldMk cId="3391809440" sldId="2144328338"/>
            <ac:picMk id="45" creationId="{9867BFF0-A3EA-4BEB-9FAF-5DCE7110DD00}"/>
          </ac:picMkLst>
        </pc:picChg>
      </pc:sldChg>
      <pc:sldChg chg="addSp delSp modSp mod">
        <pc:chgData name="Leah Montner Dixon" userId="d5b2ae9e-9213-4442-b7df-4db8cbe51e5d" providerId="ADAL" clId="{3337BB75-A2C1-441A-9785-DE955467E5B5}" dt="2022-11-03T18:46:30.990" v="88" actId="20577"/>
        <pc:sldMkLst>
          <pc:docMk/>
          <pc:sldMk cId="1600924310" sldId="2144328351"/>
        </pc:sldMkLst>
        <pc:spChg chg="add mod">
          <ac:chgData name="Leah Montner Dixon" userId="d5b2ae9e-9213-4442-b7df-4db8cbe51e5d" providerId="ADAL" clId="{3337BB75-A2C1-441A-9785-DE955467E5B5}" dt="2022-11-03T18:40:49.372" v="22"/>
          <ac:spMkLst>
            <pc:docMk/>
            <pc:sldMk cId="1600924310" sldId="2144328351"/>
            <ac:spMk id="3" creationId="{4F096156-81FB-65DE-8024-9C5AB0855939}"/>
          </ac:spMkLst>
        </pc:spChg>
        <pc:spChg chg="add mod">
          <ac:chgData name="Leah Montner Dixon" userId="d5b2ae9e-9213-4442-b7df-4db8cbe51e5d" providerId="ADAL" clId="{3337BB75-A2C1-441A-9785-DE955467E5B5}" dt="2022-11-03T18:40:49.372" v="22"/>
          <ac:spMkLst>
            <pc:docMk/>
            <pc:sldMk cId="1600924310" sldId="2144328351"/>
            <ac:spMk id="4" creationId="{86630BAC-1959-CC34-90E5-9FCC39751BBA}"/>
          </ac:spMkLst>
        </pc:spChg>
        <pc:spChg chg="mod">
          <ac:chgData name="Leah Montner Dixon" userId="d5b2ae9e-9213-4442-b7df-4db8cbe51e5d" providerId="ADAL" clId="{3337BB75-A2C1-441A-9785-DE955467E5B5}" dt="2022-11-03T18:40:54.756" v="23" actId="14100"/>
          <ac:spMkLst>
            <pc:docMk/>
            <pc:sldMk cId="1600924310" sldId="2144328351"/>
            <ac:spMk id="8" creationId="{C8C88E02-F6D0-44F0-B46B-CFF324F72288}"/>
          </ac:spMkLst>
        </pc:spChg>
        <pc:spChg chg="del">
          <ac:chgData name="Leah Montner Dixon" userId="d5b2ae9e-9213-4442-b7df-4db8cbe51e5d" providerId="ADAL" clId="{3337BB75-A2C1-441A-9785-DE955467E5B5}" dt="2022-11-03T18:40:49.093" v="21" actId="478"/>
          <ac:spMkLst>
            <pc:docMk/>
            <pc:sldMk cId="1600924310" sldId="2144328351"/>
            <ac:spMk id="11" creationId="{9D79A3BA-44F7-4138-A0A8-3A12506A5005}"/>
          </ac:spMkLst>
        </pc:spChg>
        <pc:spChg chg="del">
          <ac:chgData name="Leah Montner Dixon" userId="d5b2ae9e-9213-4442-b7df-4db8cbe51e5d" providerId="ADAL" clId="{3337BB75-A2C1-441A-9785-DE955467E5B5}" dt="2022-11-03T18:40:49.093" v="21" actId="478"/>
          <ac:spMkLst>
            <pc:docMk/>
            <pc:sldMk cId="1600924310" sldId="2144328351"/>
            <ac:spMk id="15" creationId="{CED9186F-5E83-4D49-830F-5289517B09DE}"/>
          </ac:spMkLst>
        </pc:spChg>
        <pc:spChg chg="mod">
          <ac:chgData name="Leah Montner Dixon" userId="d5b2ae9e-9213-4442-b7df-4db8cbe51e5d" providerId="ADAL" clId="{3337BB75-A2C1-441A-9785-DE955467E5B5}" dt="2022-11-03T18:46:30.990" v="88" actId="20577"/>
          <ac:spMkLst>
            <pc:docMk/>
            <pc:sldMk cId="1600924310" sldId="2144328351"/>
            <ac:spMk id="17" creationId="{3E93032A-0166-4D26-9FDD-5297FCCFD6B1}"/>
          </ac:spMkLst>
        </pc:spChg>
        <pc:picChg chg="add mod">
          <ac:chgData name="Leah Montner Dixon" userId="d5b2ae9e-9213-4442-b7df-4db8cbe51e5d" providerId="ADAL" clId="{3337BB75-A2C1-441A-9785-DE955467E5B5}" dt="2022-11-03T18:40:49.372" v="22"/>
          <ac:picMkLst>
            <pc:docMk/>
            <pc:sldMk cId="1600924310" sldId="2144328351"/>
            <ac:picMk id="2" creationId="{B8E0D264-823F-74FA-224D-81372FC4BD13}"/>
          </ac:picMkLst>
        </pc:picChg>
        <pc:picChg chg="del">
          <ac:chgData name="Leah Montner Dixon" userId="d5b2ae9e-9213-4442-b7df-4db8cbe51e5d" providerId="ADAL" clId="{3337BB75-A2C1-441A-9785-DE955467E5B5}" dt="2022-11-03T18:40:49.093" v="21" actId="478"/>
          <ac:picMkLst>
            <pc:docMk/>
            <pc:sldMk cId="1600924310" sldId="2144328351"/>
            <ac:picMk id="25" creationId="{007C0E06-A025-6444-A897-359A6F2930CE}"/>
          </ac:picMkLst>
        </pc:picChg>
      </pc:sldChg>
      <pc:sldChg chg="addSp delSp modSp mod">
        <pc:chgData name="Leah Montner Dixon" userId="d5b2ae9e-9213-4442-b7df-4db8cbe51e5d" providerId="ADAL" clId="{3337BB75-A2C1-441A-9785-DE955467E5B5}" dt="2022-11-03T18:45:17.845" v="81" actId="14100"/>
        <pc:sldMkLst>
          <pc:docMk/>
          <pc:sldMk cId="943964012" sldId="2144328360"/>
        </pc:sldMkLst>
        <pc:spChg chg="mod">
          <ac:chgData name="Leah Montner Dixon" userId="d5b2ae9e-9213-4442-b7df-4db8cbe51e5d" providerId="ADAL" clId="{3337BB75-A2C1-441A-9785-DE955467E5B5}" dt="2022-11-03T18:45:17.845" v="81" actId="14100"/>
          <ac:spMkLst>
            <pc:docMk/>
            <pc:sldMk cId="943964012" sldId="2144328360"/>
            <ac:spMk id="3" creationId="{63D5982D-938D-EEE6-24A1-4A8651CD05DC}"/>
          </ac:spMkLst>
        </pc:spChg>
        <pc:spChg chg="add mod">
          <ac:chgData name="Leah Montner Dixon" userId="d5b2ae9e-9213-4442-b7df-4db8cbe51e5d" providerId="ADAL" clId="{3337BB75-A2C1-441A-9785-DE955467E5B5}" dt="2022-11-03T18:44:06.375" v="62"/>
          <ac:spMkLst>
            <pc:docMk/>
            <pc:sldMk cId="943964012" sldId="2144328360"/>
            <ac:spMk id="4" creationId="{7E404AA3-C8A7-71FC-74B4-16CF89BA624E}"/>
          </ac:spMkLst>
        </pc:spChg>
        <pc:spChg chg="add mod">
          <ac:chgData name="Leah Montner Dixon" userId="d5b2ae9e-9213-4442-b7df-4db8cbe51e5d" providerId="ADAL" clId="{3337BB75-A2C1-441A-9785-DE955467E5B5}" dt="2022-11-03T18:44:06.375" v="62"/>
          <ac:spMkLst>
            <pc:docMk/>
            <pc:sldMk cId="943964012" sldId="2144328360"/>
            <ac:spMk id="6" creationId="{520FD808-0945-1534-0578-7A1BFC51EFF4}"/>
          </ac:spMkLst>
        </pc:spChg>
        <pc:spChg chg="del">
          <ac:chgData name="Leah Montner Dixon" userId="d5b2ae9e-9213-4442-b7df-4db8cbe51e5d" providerId="ADAL" clId="{3337BB75-A2C1-441A-9785-DE955467E5B5}" dt="2022-11-03T18:44:06.143" v="61" actId="478"/>
          <ac:spMkLst>
            <pc:docMk/>
            <pc:sldMk cId="943964012" sldId="2144328360"/>
            <ac:spMk id="46" creationId="{B3E1B984-D3DE-3372-EB19-700025886A54}"/>
          </ac:spMkLst>
        </pc:spChg>
        <pc:spChg chg="del">
          <ac:chgData name="Leah Montner Dixon" userId="d5b2ae9e-9213-4442-b7df-4db8cbe51e5d" providerId="ADAL" clId="{3337BB75-A2C1-441A-9785-DE955467E5B5}" dt="2022-11-03T18:44:06.143" v="61" actId="478"/>
          <ac:spMkLst>
            <pc:docMk/>
            <pc:sldMk cId="943964012" sldId="2144328360"/>
            <ac:spMk id="59" creationId="{57570CE2-3A21-B0A6-1ED2-8A2EA6A5DDED}"/>
          </ac:spMkLst>
        </pc:spChg>
        <pc:picChg chg="add mod">
          <ac:chgData name="Leah Montner Dixon" userId="d5b2ae9e-9213-4442-b7df-4db8cbe51e5d" providerId="ADAL" clId="{3337BB75-A2C1-441A-9785-DE955467E5B5}" dt="2022-11-03T18:44:06.375" v="62"/>
          <ac:picMkLst>
            <pc:docMk/>
            <pc:sldMk cId="943964012" sldId="2144328360"/>
            <ac:picMk id="2" creationId="{15C9A6AF-2141-4DCB-F0C8-500C48E691F2}"/>
          </ac:picMkLst>
        </pc:picChg>
        <pc:picChg chg="del">
          <ac:chgData name="Leah Montner Dixon" userId="d5b2ae9e-9213-4442-b7df-4db8cbe51e5d" providerId="ADAL" clId="{3337BB75-A2C1-441A-9785-DE955467E5B5}" dt="2022-11-03T18:44:06.143" v="61" actId="478"/>
          <ac:picMkLst>
            <pc:docMk/>
            <pc:sldMk cId="943964012" sldId="2144328360"/>
            <ac:picMk id="45" creationId="{76431613-E3B4-87FA-3C58-50B78C176AE8}"/>
          </ac:picMkLst>
        </pc:picChg>
      </pc:sldChg>
      <pc:sldChg chg="addSp delSp modSp mod">
        <pc:chgData name="Leah Montner Dixon" userId="d5b2ae9e-9213-4442-b7df-4db8cbe51e5d" providerId="ADAL" clId="{3337BB75-A2C1-441A-9785-DE955467E5B5}" dt="2022-11-03T18:49:52.314" v="93" actId="313"/>
        <pc:sldMkLst>
          <pc:docMk/>
          <pc:sldMk cId="2093243043" sldId="2144328369"/>
        </pc:sldMkLst>
        <pc:spChg chg="mod">
          <ac:chgData name="Leah Montner Dixon" userId="d5b2ae9e-9213-4442-b7df-4db8cbe51e5d" providerId="ADAL" clId="{3337BB75-A2C1-441A-9785-DE955467E5B5}" dt="2022-11-03T18:49:52.314" v="93" actId="313"/>
          <ac:spMkLst>
            <pc:docMk/>
            <pc:sldMk cId="2093243043" sldId="2144328369"/>
            <ac:spMk id="8" creationId="{88FD3312-1F4C-7C4C-4C37-60C022FAFC83}"/>
          </ac:spMkLst>
        </pc:spChg>
        <pc:spChg chg="del">
          <ac:chgData name="Leah Montner Dixon" userId="d5b2ae9e-9213-4442-b7df-4db8cbe51e5d" providerId="ADAL" clId="{3337BB75-A2C1-441A-9785-DE955467E5B5}" dt="2022-11-03T18:43:09.146" v="43" actId="478"/>
          <ac:spMkLst>
            <pc:docMk/>
            <pc:sldMk cId="2093243043" sldId="2144328369"/>
            <ac:spMk id="11" creationId="{9D79A3BA-44F7-4138-A0A8-3A12506A5005}"/>
          </ac:spMkLst>
        </pc:spChg>
        <pc:spChg chg="add mod">
          <ac:chgData name="Leah Montner Dixon" userId="d5b2ae9e-9213-4442-b7df-4db8cbe51e5d" providerId="ADAL" clId="{3337BB75-A2C1-441A-9785-DE955467E5B5}" dt="2022-11-03T18:43:09.432" v="44"/>
          <ac:spMkLst>
            <pc:docMk/>
            <pc:sldMk cId="2093243043" sldId="2144328369"/>
            <ac:spMk id="12" creationId="{64CD87E7-266F-FDBF-FF5F-C7F5C8A17209}"/>
          </ac:spMkLst>
        </pc:spChg>
        <pc:spChg chg="add mod">
          <ac:chgData name="Leah Montner Dixon" userId="d5b2ae9e-9213-4442-b7df-4db8cbe51e5d" providerId="ADAL" clId="{3337BB75-A2C1-441A-9785-DE955467E5B5}" dt="2022-11-03T18:43:09.432" v="44"/>
          <ac:spMkLst>
            <pc:docMk/>
            <pc:sldMk cId="2093243043" sldId="2144328369"/>
            <ac:spMk id="13" creationId="{BE611412-05FC-669F-1F63-2063A4FE0DE9}"/>
          </ac:spMkLst>
        </pc:spChg>
        <pc:spChg chg="del">
          <ac:chgData name="Leah Montner Dixon" userId="d5b2ae9e-9213-4442-b7df-4db8cbe51e5d" providerId="ADAL" clId="{3337BB75-A2C1-441A-9785-DE955467E5B5}" dt="2022-11-03T18:43:09.146" v="43" actId="478"/>
          <ac:spMkLst>
            <pc:docMk/>
            <pc:sldMk cId="2093243043" sldId="2144328369"/>
            <ac:spMk id="15" creationId="{CED9186F-5E83-4D49-830F-5289517B09DE}"/>
          </ac:spMkLst>
        </pc:spChg>
        <pc:picChg chg="add mod">
          <ac:chgData name="Leah Montner Dixon" userId="d5b2ae9e-9213-4442-b7df-4db8cbe51e5d" providerId="ADAL" clId="{3337BB75-A2C1-441A-9785-DE955467E5B5}" dt="2022-11-03T18:43:09.432" v="44"/>
          <ac:picMkLst>
            <pc:docMk/>
            <pc:sldMk cId="2093243043" sldId="2144328369"/>
            <ac:picMk id="4" creationId="{24A32C13-644A-C4E2-1339-CD40894DB0A2}"/>
          </ac:picMkLst>
        </pc:picChg>
        <pc:picChg chg="del">
          <ac:chgData name="Leah Montner Dixon" userId="d5b2ae9e-9213-4442-b7df-4db8cbe51e5d" providerId="ADAL" clId="{3337BB75-A2C1-441A-9785-DE955467E5B5}" dt="2022-11-03T18:43:09.146" v="43" actId="478"/>
          <ac:picMkLst>
            <pc:docMk/>
            <pc:sldMk cId="2093243043" sldId="2144328369"/>
            <ac:picMk id="25" creationId="{007C0E06-A025-6444-A897-359A6F2930CE}"/>
          </ac:picMkLst>
        </pc:picChg>
      </pc:sldChg>
      <pc:sldChg chg="addSp delSp modSp mod">
        <pc:chgData name="Leah Montner Dixon" userId="d5b2ae9e-9213-4442-b7df-4db8cbe51e5d" providerId="ADAL" clId="{3337BB75-A2C1-441A-9785-DE955467E5B5}" dt="2022-11-03T18:40:31.106" v="14"/>
        <pc:sldMkLst>
          <pc:docMk/>
          <pc:sldMk cId="2837081196" sldId="2144328379"/>
        </pc:sldMkLst>
        <pc:spChg chg="add mod">
          <ac:chgData name="Leah Montner Dixon" userId="d5b2ae9e-9213-4442-b7df-4db8cbe51e5d" providerId="ADAL" clId="{3337BB75-A2C1-441A-9785-DE955467E5B5}" dt="2022-11-03T18:40:31.106" v="14"/>
          <ac:spMkLst>
            <pc:docMk/>
            <pc:sldMk cId="2837081196" sldId="2144328379"/>
            <ac:spMk id="3" creationId="{92B70263-5E36-9576-F823-563EC20BA7C0}"/>
          </ac:spMkLst>
        </pc:spChg>
        <pc:spChg chg="add mod">
          <ac:chgData name="Leah Montner Dixon" userId="d5b2ae9e-9213-4442-b7df-4db8cbe51e5d" providerId="ADAL" clId="{3337BB75-A2C1-441A-9785-DE955467E5B5}" dt="2022-11-03T18:40:31.106" v="14"/>
          <ac:spMkLst>
            <pc:docMk/>
            <pc:sldMk cId="2837081196" sldId="2144328379"/>
            <ac:spMk id="4" creationId="{99A878EA-D922-92C7-833B-99CC45E1F646}"/>
          </ac:spMkLst>
        </pc:spChg>
        <pc:spChg chg="del">
          <ac:chgData name="Leah Montner Dixon" userId="d5b2ae9e-9213-4442-b7df-4db8cbe51e5d" providerId="ADAL" clId="{3337BB75-A2C1-441A-9785-DE955467E5B5}" dt="2022-11-03T18:40:30.848" v="13" actId="478"/>
          <ac:spMkLst>
            <pc:docMk/>
            <pc:sldMk cId="2837081196" sldId="2144328379"/>
            <ac:spMk id="11" creationId="{9D79A3BA-44F7-4138-A0A8-3A12506A5005}"/>
          </ac:spMkLst>
        </pc:spChg>
        <pc:spChg chg="del">
          <ac:chgData name="Leah Montner Dixon" userId="d5b2ae9e-9213-4442-b7df-4db8cbe51e5d" providerId="ADAL" clId="{3337BB75-A2C1-441A-9785-DE955467E5B5}" dt="2022-11-03T18:40:30.848" v="13" actId="478"/>
          <ac:spMkLst>
            <pc:docMk/>
            <pc:sldMk cId="2837081196" sldId="2144328379"/>
            <ac:spMk id="15" creationId="{CED9186F-5E83-4D49-830F-5289517B09DE}"/>
          </ac:spMkLst>
        </pc:spChg>
        <pc:picChg chg="add mod">
          <ac:chgData name="Leah Montner Dixon" userId="d5b2ae9e-9213-4442-b7df-4db8cbe51e5d" providerId="ADAL" clId="{3337BB75-A2C1-441A-9785-DE955467E5B5}" dt="2022-11-03T18:40:31.106" v="14"/>
          <ac:picMkLst>
            <pc:docMk/>
            <pc:sldMk cId="2837081196" sldId="2144328379"/>
            <ac:picMk id="2" creationId="{61979658-9514-9C17-3416-0862F126ACFF}"/>
          </ac:picMkLst>
        </pc:picChg>
        <pc:picChg chg="del">
          <ac:chgData name="Leah Montner Dixon" userId="d5b2ae9e-9213-4442-b7df-4db8cbe51e5d" providerId="ADAL" clId="{3337BB75-A2C1-441A-9785-DE955467E5B5}" dt="2022-11-03T18:40:30.848" v="13" actId="478"/>
          <ac:picMkLst>
            <pc:docMk/>
            <pc:sldMk cId="2837081196" sldId="2144328379"/>
            <ac:picMk id="25" creationId="{007C0E06-A025-6444-A897-359A6F2930CE}"/>
          </ac:picMkLst>
        </pc:picChg>
      </pc:sldChg>
      <pc:sldChg chg="modSp mod">
        <pc:chgData name="Leah Montner Dixon" userId="d5b2ae9e-9213-4442-b7df-4db8cbe51e5d" providerId="ADAL" clId="{3337BB75-A2C1-441A-9785-DE955467E5B5}" dt="2022-11-03T18:40:15.550" v="8" actId="14100"/>
        <pc:sldMkLst>
          <pc:docMk/>
          <pc:sldMk cId="997640261" sldId="2144328380"/>
        </pc:sldMkLst>
        <pc:spChg chg="mod">
          <ac:chgData name="Leah Montner Dixon" userId="d5b2ae9e-9213-4442-b7df-4db8cbe51e5d" providerId="ADAL" clId="{3337BB75-A2C1-441A-9785-DE955467E5B5}" dt="2022-11-03T18:40:15.550" v="8" actId="14100"/>
          <ac:spMkLst>
            <pc:docMk/>
            <pc:sldMk cId="997640261" sldId="2144328380"/>
            <ac:spMk id="5" creationId="{9B3671A3-0FD0-05CF-21E1-2FF96072737B}"/>
          </ac:spMkLst>
        </pc:spChg>
      </pc:sldChg>
      <pc:sldChg chg="addSp delSp modSp mod">
        <pc:chgData name="Leah Montner Dixon" userId="d5b2ae9e-9213-4442-b7df-4db8cbe51e5d" providerId="ADAL" clId="{3337BB75-A2C1-441A-9785-DE955467E5B5}" dt="2022-11-03T18:42:35.479" v="35" actId="14100"/>
        <pc:sldMkLst>
          <pc:docMk/>
          <pc:sldMk cId="1049327664" sldId="2144328391"/>
        </pc:sldMkLst>
        <pc:spChg chg="add mod">
          <ac:chgData name="Leah Montner Dixon" userId="d5b2ae9e-9213-4442-b7df-4db8cbe51e5d" providerId="ADAL" clId="{3337BB75-A2C1-441A-9785-DE955467E5B5}" dt="2022-11-03T18:42:31.035" v="34"/>
          <ac:spMkLst>
            <pc:docMk/>
            <pc:sldMk cId="1049327664" sldId="2144328391"/>
            <ac:spMk id="3" creationId="{247CDEE1-7F34-0EDE-1EC4-84DC54FBB6F6}"/>
          </ac:spMkLst>
        </pc:spChg>
        <pc:spChg chg="mod">
          <ac:chgData name="Leah Montner Dixon" userId="d5b2ae9e-9213-4442-b7df-4db8cbe51e5d" providerId="ADAL" clId="{3337BB75-A2C1-441A-9785-DE955467E5B5}" dt="2022-11-03T18:42:35.479" v="35" actId="14100"/>
          <ac:spMkLst>
            <pc:docMk/>
            <pc:sldMk cId="1049327664" sldId="2144328391"/>
            <ac:spMk id="4" creationId="{7C54C26A-EE24-46A9-07BB-A795187A5295}"/>
          </ac:spMkLst>
        </pc:spChg>
        <pc:spChg chg="add mod">
          <ac:chgData name="Leah Montner Dixon" userId="d5b2ae9e-9213-4442-b7df-4db8cbe51e5d" providerId="ADAL" clId="{3337BB75-A2C1-441A-9785-DE955467E5B5}" dt="2022-11-03T18:42:31.035" v="34"/>
          <ac:spMkLst>
            <pc:docMk/>
            <pc:sldMk cId="1049327664" sldId="2144328391"/>
            <ac:spMk id="5" creationId="{DB50C6C7-8315-E2C0-82BA-4C2041F6F63F}"/>
          </ac:spMkLst>
        </pc:spChg>
        <pc:spChg chg="mod">
          <ac:chgData name="Leah Montner Dixon" userId="d5b2ae9e-9213-4442-b7df-4db8cbe51e5d" providerId="ADAL" clId="{3337BB75-A2C1-441A-9785-DE955467E5B5}" dt="2022-11-03T18:41:54.846" v="26" actId="553"/>
          <ac:spMkLst>
            <pc:docMk/>
            <pc:sldMk cId="1049327664" sldId="2144328391"/>
            <ac:spMk id="8" creationId="{C8C88E02-F6D0-44F0-B46B-CFF324F72288}"/>
          </ac:spMkLst>
        </pc:spChg>
        <pc:spChg chg="del">
          <ac:chgData name="Leah Montner Dixon" userId="d5b2ae9e-9213-4442-b7df-4db8cbe51e5d" providerId="ADAL" clId="{3337BB75-A2C1-441A-9785-DE955467E5B5}" dt="2022-11-03T18:42:28.010" v="32" actId="478"/>
          <ac:spMkLst>
            <pc:docMk/>
            <pc:sldMk cId="1049327664" sldId="2144328391"/>
            <ac:spMk id="11" creationId="{9D79A3BA-44F7-4138-A0A8-3A12506A5005}"/>
          </ac:spMkLst>
        </pc:spChg>
        <pc:spChg chg="del">
          <ac:chgData name="Leah Montner Dixon" userId="d5b2ae9e-9213-4442-b7df-4db8cbe51e5d" providerId="ADAL" clId="{3337BB75-A2C1-441A-9785-DE955467E5B5}" dt="2022-11-03T18:42:28.010" v="32" actId="478"/>
          <ac:spMkLst>
            <pc:docMk/>
            <pc:sldMk cId="1049327664" sldId="2144328391"/>
            <ac:spMk id="15" creationId="{CED9186F-5E83-4D49-830F-5289517B09DE}"/>
          </ac:spMkLst>
        </pc:spChg>
        <pc:picChg chg="add mod">
          <ac:chgData name="Leah Montner Dixon" userId="d5b2ae9e-9213-4442-b7df-4db8cbe51e5d" providerId="ADAL" clId="{3337BB75-A2C1-441A-9785-DE955467E5B5}" dt="2022-11-03T18:42:31.035" v="34"/>
          <ac:picMkLst>
            <pc:docMk/>
            <pc:sldMk cId="1049327664" sldId="2144328391"/>
            <ac:picMk id="2" creationId="{494A3659-4FA9-E2CF-3946-37E1D15D6A3F}"/>
          </ac:picMkLst>
        </pc:picChg>
        <pc:picChg chg="del">
          <ac:chgData name="Leah Montner Dixon" userId="d5b2ae9e-9213-4442-b7df-4db8cbe51e5d" providerId="ADAL" clId="{3337BB75-A2C1-441A-9785-DE955467E5B5}" dt="2022-11-03T18:42:30.730" v="33" actId="478"/>
          <ac:picMkLst>
            <pc:docMk/>
            <pc:sldMk cId="1049327664" sldId="2144328391"/>
            <ac:picMk id="25" creationId="{007C0E06-A025-6444-A897-359A6F2930CE}"/>
          </ac:picMkLst>
        </pc:picChg>
      </pc:sldChg>
      <pc:sldChg chg="addSp delSp modSp mod">
        <pc:chgData name="Leah Montner Dixon" userId="d5b2ae9e-9213-4442-b7df-4db8cbe51e5d" providerId="ADAL" clId="{3337BB75-A2C1-441A-9785-DE955467E5B5}" dt="2022-11-03T18:40:34.906" v="16"/>
        <pc:sldMkLst>
          <pc:docMk/>
          <pc:sldMk cId="266287317" sldId="2144328399"/>
        </pc:sldMkLst>
        <pc:spChg chg="add mod">
          <ac:chgData name="Leah Montner Dixon" userId="d5b2ae9e-9213-4442-b7df-4db8cbe51e5d" providerId="ADAL" clId="{3337BB75-A2C1-441A-9785-DE955467E5B5}" dt="2022-11-03T18:40:34.906" v="16"/>
          <ac:spMkLst>
            <pc:docMk/>
            <pc:sldMk cId="266287317" sldId="2144328399"/>
            <ac:spMk id="3" creationId="{C4F418C7-86DF-2D74-9DA0-5F4E5ED7104E}"/>
          </ac:spMkLst>
        </pc:spChg>
        <pc:spChg chg="add mod">
          <ac:chgData name="Leah Montner Dixon" userId="d5b2ae9e-9213-4442-b7df-4db8cbe51e5d" providerId="ADAL" clId="{3337BB75-A2C1-441A-9785-DE955467E5B5}" dt="2022-11-03T18:40:34.906" v="16"/>
          <ac:spMkLst>
            <pc:docMk/>
            <pc:sldMk cId="266287317" sldId="2144328399"/>
            <ac:spMk id="4" creationId="{4C03A0DE-E3D0-2370-D576-EA1CDA28851F}"/>
          </ac:spMkLst>
        </pc:spChg>
        <pc:spChg chg="del">
          <ac:chgData name="Leah Montner Dixon" userId="d5b2ae9e-9213-4442-b7df-4db8cbe51e5d" providerId="ADAL" clId="{3337BB75-A2C1-441A-9785-DE955467E5B5}" dt="2022-11-03T18:40:34.648" v="15" actId="478"/>
          <ac:spMkLst>
            <pc:docMk/>
            <pc:sldMk cId="266287317" sldId="2144328399"/>
            <ac:spMk id="11" creationId="{9D79A3BA-44F7-4138-A0A8-3A12506A5005}"/>
          </ac:spMkLst>
        </pc:spChg>
        <pc:spChg chg="del">
          <ac:chgData name="Leah Montner Dixon" userId="d5b2ae9e-9213-4442-b7df-4db8cbe51e5d" providerId="ADAL" clId="{3337BB75-A2C1-441A-9785-DE955467E5B5}" dt="2022-11-03T18:40:34.648" v="15" actId="478"/>
          <ac:spMkLst>
            <pc:docMk/>
            <pc:sldMk cId="266287317" sldId="2144328399"/>
            <ac:spMk id="15" creationId="{CED9186F-5E83-4D49-830F-5289517B09DE}"/>
          </ac:spMkLst>
        </pc:spChg>
        <pc:picChg chg="add mod">
          <ac:chgData name="Leah Montner Dixon" userId="d5b2ae9e-9213-4442-b7df-4db8cbe51e5d" providerId="ADAL" clId="{3337BB75-A2C1-441A-9785-DE955467E5B5}" dt="2022-11-03T18:40:34.906" v="16"/>
          <ac:picMkLst>
            <pc:docMk/>
            <pc:sldMk cId="266287317" sldId="2144328399"/>
            <ac:picMk id="2" creationId="{331C71A7-8497-5125-5127-CBDF72AAC228}"/>
          </ac:picMkLst>
        </pc:picChg>
        <pc:picChg chg="del">
          <ac:chgData name="Leah Montner Dixon" userId="d5b2ae9e-9213-4442-b7df-4db8cbe51e5d" providerId="ADAL" clId="{3337BB75-A2C1-441A-9785-DE955467E5B5}" dt="2022-11-03T18:40:34.648" v="15" actId="478"/>
          <ac:picMkLst>
            <pc:docMk/>
            <pc:sldMk cId="266287317" sldId="2144328399"/>
            <ac:picMk id="25" creationId="{007C0E06-A025-6444-A897-359A6F2930CE}"/>
          </ac:picMkLst>
        </pc:picChg>
      </pc:sldChg>
      <pc:sldChg chg="addSp delSp modSp mod">
        <pc:chgData name="Leah Montner Dixon" userId="d5b2ae9e-9213-4442-b7df-4db8cbe51e5d" providerId="ADAL" clId="{3337BB75-A2C1-441A-9785-DE955467E5B5}" dt="2022-11-03T18:42:45.583" v="38" actId="14100"/>
        <pc:sldMkLst>
          <pc:docMk/>
          <pc:sldMk cId="1328497686" sldId="2144328403"/>
        </pc:sldMkLst>
        <pc:spChg chg="add del mod">
          <ac:chgData name="Leah Montner Dixon" userId="d5b2ae9e-9213-4442-b7df-4db8cbe51e5d" providerId="ADAL" clId="{3337BB75-A2C1-441A-9785-DE955467E5B5}" dt="2022-11-03T18:42:10.203" v="31"/>
          <ac:spMkLst>
            <pc:docMk/>
            <pc:sldMk cId="1328497686" sldId="2144328403"/>
            <ac:spMk id="4" creationId="{A6950AAA-6F53-69CD-BDC0-28A5B20060F8}"/>
          </ac:spMkLst>
        </pc:spChg>
        <pc:spChg chg="add mod">
          <ac:chgData name="Leah Montner Dixon" userId="d5b2ae9e-9213-4442-b7df-4db8cbe51e5d" providerId="ADAL" clId="{3337BB75-A2C1-441A-9785-DE955467E5B5}" dt="2022-11-03T18:42:41.775" v="37"/>
          <ac:spMkLst>
            <pc:docMk/>
            <pc:sldMk cId="1328497686" sldId="2144328403"/>
            <ac:spMk id="6" creationId="{5B68F457-95E9-E2E5-CC0B-53059A6DCF30}"/>
          </ac:spMkLst>
        </pc:spChg>
        <pc:spChg chg="mod">
          <ac:chgData name="Leah Montner Dixon" userId="d5b2ae9e-9213-4442-b7df-4db8cbe51e5d" providerId="ADAL" clId="{3337BB75-A2C1-441A-9785-DE955467E5B5}" dt="2022-11-03T18:42:45.583" v="38" actId="14100"/>
          <ac:spMkLst>
            <pc:docMk/>
            <pc:sldMk cId="1328497686" sldId="2144328403"/>
            <ac:spMk id="8" creationId="{C8C88E02-F6D0-44F0-B46B-CFF324F72288}"/>
          </ac:spMkLst>
        </pc:spChg>
        <pc:spChg chg="del">
          <ac:chgData name="Leah Montner Dixon" userId="d5b2ae9e-9213-4442-b7df-4db8cbe51e5d" providerId="ADAL" clId="{3337BB75-A2C1-441A-9785-DE955467E5B5}" dt="2022-11-03T18:42:01.164" v="27" actId="478"/>
          <ac:spMkLst>
            <pc:docMk/>
            <pc:sldMk cId="1328497686" sldId="2144328403"/>
            <ac:spMk id="11" creationId="{9D79A3BA-44F7-4138-A0A8-3A12506A5005}"/>
          </ac:spMkLst>
        </pc:spChg>
        <pc:spChg chg="add mod">
          <ac:chgData name="Leah Montner Dixon" userId="d5b2ae9e-9213-4442-b7df-4db8cbe51e5d" providerId="ADAL" clId="{3337BB75-A2C1-441A-9785-DE955467E5B5}" dt="2022-11-03T18:42:41.775" v="37"/>
          <ac:spMkLst>
            <pc:docMk/>
            <pc:sldMk cId="1328497686" sldId="2144328403"/>
            <ac:spMk id="13" creationId="{BFFA4E38-A6F8-B155-B757-08FE8B86BAB7}"/>
          </ac:spMkLst>
        </pc:spChg>
        <pc:spChg chg="del">
          <ac:chgData name="Leah Montner Dixon" userId="d5b2ae9e-9213-4442-b7df-4db8cbe51e5d" providerId="ADAL" clId="{3337BB75-A2C1-441A-9785-DE955467E5B5}" dt="2022-11-03T18:42:01.164" v="27" actId="478"/>
          <ac:spMkLst>
            <pc:docMk/>
            <pc:sldMk cId="1328497686" sldId="2144328403"/>
            <ac:spMk id="15" creationId="{CED9186F-5E83-4D49-830F-5289517B09DE}"/>
          </ac:spMkLst>
        </pc:spChg>
        <pc:picChg chg="add del">
          <ac:chgData name="Leah Montner Dixon" userId="d5b2ae9e-9213-4442-b7df-4db8cbe51e5d" providerId="ADAL" clId="{3337BB75-A2C1-441A-9785-DE955467E5B5}" dt="2022-11-03T18:42:02.069" v="29" actId="22"/>
          <ac:picMkLst>
            <pc:docMk/>
            <pc:sldMk cId="1328497686" sldId="2144328403"/>
            <ac:picMk id="3" creationId="{9539F09D-5140-9391-053C-4A5C56382942}"/>
          </ac:picMkLst>
        </pc:picChg>
        <pc:picChg chg="add mod">
          <ac:chgData name="Leah Montner Dixon" userId="d5b2ae9e-9213-4442-b7df-4db8cbe51e5d" providerId="ADAL" clId="{3337BB75-A2C1-441A-9785-DE955467E5B5}" dt="2022-11-03T18:42:41.775" v="37"/>
          <ac:picMkLst>
            <pc:docMk/>
            <pc:sldMk cId="1328497686" sldId="2144328403"/>
            <ac:picMk id="5" creationId="{B7B23C79-1C1E-2417-834E-BF4CA5A92C3D}"/>
          </ac:picMkLst>
        </pc:picChg>
        <pc:picChg chg="del">
          <ac:chgData name="Leah Montner Dixon" userId="d5b2ae9e-9213-4442-b7df-4db8cbe51e5d" providerId="ADAL" clId="{3337BB75-A2C1-441A-9785-DE955467E5B5}" dt="2022-11-03T18:42:01.164" v="27" actId="478"/>
          <ac:picMkLst>
            <pc:docMk/>
            <pc:sldMk cId="1328497686" sldId="2144328403"/>
            <ac:picMk id="25" creationId="{007C0E06-A025-6444-A897-359A6F2930CE}"/>
          </ac:picMkLst>
        </pc:picChg>
      </pc:sldChg>
      <pc:sldChg chg="addSp delSp modSp mod">
        <pc:chgData name="Leah Montner Dixon" userId="d5b2ae9e-9213-4442-b7df-4db8cbe51e5d" providerId="ADAL" clId="{3337BB75-A2C1-441A-9785-DE955467E5B5}" dt="2022-11-03T18:44:01.173" v="60" actId="555"/>
        <pc:sldMkLst>
          <pc:docMk/>
          <pc:sldMk cId="161405123" sldId="2144328408"/>
        </pc:sldMkLst>
        <pc:spChg chg="add mod">
          <ac:chgData name="Leah Montner Dixon" userId="d5b2ae9e-9213-4442-b7df-4db8cbe51e5d" providerId="ADAL" clId="{3337BB75-A2C1-441A-9785-DE955467E5B5}" dt="2022-11-03T18:43:55.137" v="58"/>
          <ac:spMkLst>
            <pc:docMk/>
            <pc:sldMk cId="161405123" sldId="2144328408"/>
            <ac:spMk id="3" creationId="{0174ADA6-6CC9-DF1C-CD3A-191A73D3E1F0}"/>
          </ac:spMkLst>
        </pc:spChg>
        <pc:spChg chg="add mod">
          <ac:chgData name="Leah Montner Dixon" userId="d5b2ae9e-9213-4442-b7df-4db8cbe51e5d" providerId="ADAL" clId="{3337BB75-A2C1-441A-9785-DE955467E5B5}" dt="2022-11-03T18:43:55.137" v="58"/>
          <ac:spMkLst>
            <pc:docMk/>
            <pc:sldMk cId="161405123" sldId="2144328408"/>
            <ac:spMk id="4" creationId="{7F1B9432-B467-9BE5-417A-48F51BF58F52}"/>
          </ac:spMkLst>
        </pc:spChg>
        <pc:spChg chg="mod">
          <ac:chgData name="Leah Montner Dixon" userId="d5b2ae9e-9213-4442-b7df-4db8cbe51e5d" providerId="ADAL" clId="{3337BB75-A2C1-441A-9785-DE955467E5B5}" dt="2022-11-03T18:44:01.173" v="60" actId="555"/>
          <ac:spMkLst>
            <pc:docMk/>
            <pc:sldMk cId="161405123" sldId="2144328408"/>
            <ac:spMk id="8" creationId="{C8C88E02-F6D0-44F0-B46B-CFF324F72288}"/>
          </ac:spMkLst>
        </pc:spChg>
        <pc:spChg chg="del">
          <ac:chgData name="Leah Montner Dixon" userId="d5b2ae9e-9213-4442-b7df-4db8cbe51e5d" providerId="ADAL" clId="{3337BB75-A2C1-441A-9785-DE955467E5B5}" dt="2022-11-03T18:43:54.921" v="57" actId="478"/>
          <ac:spMkLst>
            <pc:docMk/>
            <pc:sldMk cId="161405123" sldId="2144328408"/>
            <ac:spMk id="11" creationId="{9D79A3BA-44F7-4138-A0A8-3A12506A5005}"/>
          </ac:spMkLst>
        </pc:spChg>
        <pc:spChg chg="del">
          <ac:chgData name="Leah Montner Dixon" userId="d5b2ae9e-9213-4442-b7df-4db8cbe51e5d" providerId="ADAL" clId="{3337BB75-A2C1-441A-9785-DE955467E5B5}" dt="2022-11-03T18:43:54.921" v="57" actId="478"/>
          <ac:spMkLst>
            <pc:docMk/>
            <pc:sldMk cId="161405123" sldId="2144328408"/>
            <ac:spMk id="15" creationId="{CED9186F-5E83-4D49-830F-5289517B09DE}"/>
          </ac:spMkLst>
        </pc:spChg>
        <pc:picChg chg="add mod">
          <ac:chgData name="Leah Montner Dixon" userId="d5b2ae9e-9213-4442-b7df-4db8cbe51e5d" providerId="ADAL" clId="{3337BB75-A2C1-441A-9785-DE955467E5B5}" dt="2022-11-03T18:43:55.137" v="58"/>
          <ac:picMkLst>
            <pc:docMk/>
            <pc:sldMk cId="161405123" sldId="2144328408"/>
            <ac:picMk id="2" creationId="{F4FBA233-8550-340B-BDAE-EC28FBB83CA6}"/>
          </ac:picMkLst>
        </pc:picChg>
        <pc:picChg chg="del">
          <ac:chgData name="Leah Montner Dixon" userId="d5b2ae9e-9213-4442-b7df-4db8cbe51e5d" providerId="ADAL" clId="{3337BB75-A2C1-441A-9785-DE955467E5B5}" dt="2022-11-03T18:43:54.921" v="57" actId="478"/>
          <ac:picMkLst>
            <pc:docMk/>
            <pc:sldMk cId="161405123" sldId="2144328408"/>
            <ac:picMk id="25" creationId="{007C0E06-A025-6444-A897-359A6F2930CE}"/>
          </ac:picMkLst>
        </pc:picChg>
      </pc:sldChg>
      <pc:sldChg chg="addSp delSp modSp mod">
        <pc:chgData name="Leah Montner Dixon" userId="d5b2ae9e-9213-4442-b7df-4db8cbe51e5d" providerId="ADAL" clId="{3337BB75-A2C1-441A-9785-DE955467E5B5}" dt="2022-11-03T18:44:39.911" v="73"/>
        <pc:sldMkLst>
          <pc:docMk/>
          <pc:sldMk cId="1370137551" sldId="2144328410"/>
        </pc:sldMkLst>
        <pc:spChg chg="add mod">
          <ac:chgData name="Leah Montner Dixon" userId="d5b2ae9e-9213-4442-b7df-4db8cbe51e5d" providerId="ADAL" clId="{3337BB75-A2C1-441A-9785-DE955467E5B5}" dt="2022-11-03T18:44:39.911" v="73"/>
          <ac:spMkLst>
            <pc:docMk/>
            <pc:sldMk cId="1370137551" sldId="2144328410"/>
            <ac:spMk id="4" creationId="{FDD28CCA-961F-CFEC-83FD-0C02B0CEB337}"/>
          </ac:spMkLst>
        </pc:spChg>
        <pc:spChg chg="add mod">
          <ac:chgData name="Leah Montner Dixon" userId="d5b2ae9e-9213-4442-b7df-4db8cbe51e5d" providerId="ADAL" clId="{3337BB75-A2C1-441A-9785-DE955467E5B5}" dt="2022-11-03T18:44:39.911" v="73"/>
          <ac:spMkLst>
            <pc:docMk/>
            <pc:sldMk cId="1370137551" sldId="2144328410"/>
            <ac:spMk id="5" creationId="{14CFFEB5-04E3-A36F-5DD3-C27D08A0C00B}"/>
          </ac:spMkLst>
        </pc:spChg>
        <pc:spChg chg="del">
          <ac:chgData name="Leah Montner Dixon" userId="d5b2ae9e-9213-4442-b7df-4db8cbe51e5d" providerId="ADAL" clId="{3337BB75-A2C1-441A-9785-DE955467E5B5}" dt="2022-11-03T18:44:38.972" v="72" actId="478"/>
          <ac:spMkLst>
            <pc:docMk/>
            <pc:sldMk cId="1370137551" sldId="2144328410"/>
            <ac:spMk id="47" creationId="{5566B3E0-AF51-4A58-98D6-690DC4E82377}"/>
          </ac:spMkLst>
        </pc:spChg>
        <pc:spChg chg="del">
          <ac:chgData name="Leah Montner Dixon" userId="d5b2ae9e-9213-4442-b7df-4db8cbe51e5d" providerId="ADAL" clId="{3337BB75-A2C1-441A-9785-DE955467E5B5}" dt="2022-11-03T18:44:38.972" v="72" actId="478"/>
          <ac:spMkLst>
            <pc:docMk/>
            <pc:sldMk cId="1370137551" sldId="2144328410"/>
            <ac:spMk id="81" creationId="{4498BC6F-4461-44B9-AC13-ADBA85909EC7}"/>
          </ac:spMkLst>
        </pc:spChg>
        <pc:picChg chg="add mod">
          <ac:chgData name="Leah Montner Dixon" userId="d5b2ae9e-9213-4442-b7df-4db8cbe51e5d" providerId="ADAL" clId="{3337BB75-A2C1-441A-9785-DE955467E5B5}" dt="2022-11-03T18:44:39.911" v="73"/>
          <ac:picMkLst>
            <pc:docMk/>
            <pc:sldMk cId="1370137551" sldId="2144328410"/>
            <ac:picMk id="3" creationId="{1837D0A9-42FB-D5D7-E51A-C244BB191F4E}"/>
          </ac:picMkLst>
        </pc:picChg>
        <pc:picChg chg="del">
          <ac:chgData name="Leah Montner Dixon" userId="d5b2ae9e-9213-4442-b7df-4db8cbe51e5d" providerId="ADAL" clId="{3337BB75-A2C1-441A-9785-DE955467E5B5}" dt="2022-11-03T18:44:38.972" v="72" actId="478"/>
          <ac:picMkLst>
            <pc:docMk/>
            <pc:sldMk cId="1370137551" sldId="2144328410"/>
            <ac:picMk id="25" creationId="{007C0E06-A025-6444-A897-359A6F2930CE}"/>
          </ac:picMkLst>
        </pc:picChg>
      </pc:sldChg>
      <pc:sldChg chg="addSp delSp modSp mod ord">
        <pc:chgData name="Leah Montner Dixon" userId="d5b2ae9e-9213-4442-b7df-4db8cbe51e5d" providerId="ADAL" clId="{3337BB75-A2C1-441A-9785-DE955467E5B5}" dt="2022-11-03T18:44:34.589" v="71"/>
        <pc:sldMkLst>
          <pc:docMk/>
          <pc:sldMk cId="975110119" sldId="2144328411"/>
        </pc:sldMkLst>
        <pc:spChg chg="add mod">
          <ac:chgData name="Leah Montner Dixon" userId="d5b2ae9e-9213-4442-b7df-4db8cbe51e5d" providerId="ADAL" clId="{3337BB75-A2C1-441A-9785-DE955467E5B5}" dt="2022-11-03T18:44:34.589" v="71"/>
          <ac:spMkLst>
            <pc:docMk/>
            <pc:sldMk cId="975110119" sldId="2144328411"/>
            <ac:spMk id="6" creationId="{BE08A51D-7C45-B69C-5CE1-35F0D1C37A68}"/>
          </ac:spMkLst>
        </pc:spChg>
        <pc:spChg chg="add mod">
          <ac:chgData name="Leah Montner Dixon" userId="d5b2ae9e-9213-4442-b7df-4db8cbe51e5d" providerId="ADAL" clId="{3337BB75-A2C1-441A-9785-DE955467E5B5}" dt="2022-11-03T18:44:34.589" v="71"/>
          <ac:spMkLst>
            <pc:docMk/>
            <pc:sldMk cId="975110119" sldId="2144328411"/>
            <ac:spMk id="7" creationId="{E566FDF1-1EAF-6CBA-E549-AE51741E2B66}"/>
          </ac:spMkLst>
        </pc:spChg>
        <pc:spChg chg="del">
          <ac:chgData name="Leah Montner Dixon" userId="d5b2ae9e-9213-4442-b7df-4db8cbe51e5d" providerId="ADAL" clId="{3337BB75-A2C1-441A-9785-DE955467E5B5}" dt="2022-11-03T18:44:34.359" v="70" actId="478"/>
          <ac:spMkLst>
            <pc:docMk/>
            <pc:sldMk cId="975110119" sldId="2144328411"/>
            <ac:spMk id="19" creationId="{A006F4A5-111A-4439-93D1-A48F56D5A98F}"/>
          </ac:spMkLst>
        </pc:spChg>
        <pc:spChg chg="del">
          <ac:chgData name="Leah Montner Dixon" userId="d5b2ae9e-9213-4442-b7df-4db8cbe51e5d" providerId="ADAL" clId="{3337BB75-A2C1-441A-9785-DE955467E5B5}" dt="2022-11-03T18:44:34.359" v="70" actId="478"/>
          <ac:spMkLst>
            <pc:docMk/>
            <pc:sldMk cId="975110119" sldId="2144328411"/>
            <ac:spMk id="20" creationId="{1FE82F11-3D9B-46F6-8ECD-9BCD0D7CC3A1}"/>
          </ac:spMkLst>
        </pc:spChg>
        <pc:picChg chg="add mod">
          <ac:chgData name="Leah Montner Dixon" userId="d5b2ae9e-9213-4442-b7df-4db8cbe51e5d" providerId="ADAL" clId="{3337BB75-A2C1-441A-9785-DE955467E5B5}" dt="2022-11-03T18:44:34.589" v="71"/>
          <ac:picMkLst>
            <pc:docMk/>
            <pc:sldMk cId="975110119" sldId="2144328411"/>
            <ac:picMk id="2" creationId="{E9D75126-7670-68CA-60AD-E974B152A889}"/>
          </ac:picMkLst>
        </pc:picChg>
        <pc:picChg chg="del">
          <ac:chgData name="Leah Montner Dixon" userId="d5b2ae9e-9213-4442-b7df-4db8cbe51e5d" providerId="ADAL" clId="{3337BB75-A2C1-441A-9785-DE955467E5B5}" dt="2022-11-03T18:44:34.359" v="70" actId="478"/>
          <ac:picMkLst>
            <pc:docMk/>
            <pc:sldMk cId="975110119" sldId="2144328411"/>
            <ac:picMk id="17" creationId="{454E5EB0-4B1D-4947-9F75-7C8EFF88A347}"/>
          </ac:picMkLst>
        </pc:picChg>
        <pc:picChg chg="del">
          <ac:chgData name="Leah Montner Dixon" userId="d5b2ae9e-9213-4442-b7df-4db8cbe51e5d" providerId="ADAL" clId="{3337BB75-A2C1-441A-9785-DE955467E5B5}" dt="2022-11-03T18:44:34.359" v="70" actId="478"/>
          <ac:picMkLst>
            <pc:docMk/>
            <pc:sldMk cId="975110119" sldId="2144328411"/>
            <ac:picMk id="18" creationId="{0DD27EAA-503B-4753-AE4C-F40779BDF6AB}"/>
          </ac:picMkLst>
        </pc:picChg>
      </pc:sldChg>
    </pc:docChg>
  </pc:docChgLst>
  <pc:docChgLst>
    <pc:chgData name="Jason Wiese" userId="4bff8d5b-7de6-4655-b397-69b0afc81113" providerId="ADAL" clId="{FFF49F51-412B-4F7D-A4BB-6B0202D42FE7}"/>
    <pc:docChg chg="undo custSel modSld sldOrd">
      <pc:chgData name="Jason Wiese" userId="4bff8d5b-7de6-4655-b397-69b0afc81113" providerId="ADAL" clId="{FFF49F51-412B-4F7D-A4BB-6B0202D42FE7}" dt="2023-01-12T05:07:05.022" v="182" actId="20577"/>
      <pc:docMkLst>
        <pc:docMk/>
      </pc:docMkLst>
      <pc:sldChg chg="modSp mod">
        <pc:chgData name="Jason Wiese" userId="4bff8d5b-7de6-4655-b397-69b0afc81113" providerId="ADAL" clId="{FFF49F51-412B-4F7D-A4BB-6B0202D42FE7}" dt="2023-01-12T04:13:05.778" v="37" actId="20577"/>
        <pc:sldMkLst>
          <pc:docMk/>
          <pc:sldMk cId="1664133156" sldId="2144328190"/>
        </pc:sldMkLst>
        <pc:spChg chg="mod">
          <ac:chgData name="Jason Wiese" userId="4bff8d5b-7de6-4655-b397-69b0afc81113" providerId="ADAL" clId="{FFF49F51-412B-4F7D-A4BB-6B0202D42FE7}" dt="2023-01-12T04:13:05.778" v="37" actId="20577"/>
          <ac:spMkLst>
            <pc:docMk/>
            <pc:sldMk cId="1664133156" sldId="2144328190"/>
            <ac:spMk id="3" creationId="{0B0232D1-E516-4D43-D2F0-3B62A13879F4}"/>
          </ac:spMkLst>
        </pc:spChg>
      </pc:sldChg>
      <pc:sldChg chg="addSp delSp modSp mod ord">
        <pc:chgData name="Jason Wiese" userId="4bff8d5b-7de6-4655-b397-69b0afc81113" providerId="ADAL" clId="{FFF49F51-412B-4F7D-A4BB-6B0202D42FE7}" dt="2023-01-12T04:24:59.934" v="127" actId="478"/>
        <pc:sldMkLst>
          <pc:docMk/>
          <pc:sldMk cId="2991057846" sldId="2144328238"/>
        </pc:sldMkLst>
        <pc:spChg chg="add del mod">
          <ac:chgData name="Jason Wiese" userId="4bff8d5b-7de6-4655-b397-69b0afc81113" providerId="ADAL" clId="{FFF49F51-412B-4F7D-A4BB-6B0202D42FE7}" dt="2023-01-12T04:24:59.934" v="127" actId="478"/>
          <ac:spMkLst>
            <pc:docMk/>
            <pc:sldMk cId="2991057846" sldId="2144328238"/>
            <ac:spMk id="5" creationId="{18BF5561-0F6B-B399-5D22-09E3C20F7DEB}"/>
          </ac:spMkLst>
        </pc:spChg>
        <pc:spChg chg="mod">
          <ac:chgData name="Jason Wiese" userId="4bff8d5b-7de6-4655-b397-69b0afc81113" providerId="ADAL" clId="{FFF49F51-412B-4F7D-A4BB-6B0202D42FE7}" dt="2023-01-12T04:24:57.139" v="126" actId="1076"/>
          <ac:spMkLst>
            <pc:docMk/>
            <pc:sldMk cId="2991057846" sldId="2144328238"/>
            <ac:spMk id="12" creationId="{FCBDB492-9443-3D4A-8E9D-B3CECB95DCD7}"/>
          </ac:spMkLst>
        </pc:spChg>
      </pc:sldChg>
      <pc:sldChg chg="modSp mod">
        <pc:chgData name="Jason Wiese" userId="4bff8d5b-7de6-4655-b397-69b0afc81113" providerId="ADAL" clId="{FFF49F51-412B-4F7D-A4BB-6B0202D42FE7}" dt="2023-01-12T05:07:05.022" v="182" actId="20577"/>
        <pc:sldMkLst>
          <pc:docMk/>
          <pc:sldMk cId="3824989742" sldId="2144328292"/>
        </pc:sldMkLst>
        <pc:spChg chg="mod">
          <ac:chgData name="Jason Wiese" userId="4bff8d5b-7de6-4655-b397-69b0afc81113" providerId="ADAL" clId="{FFF49F51-412B-4F7D-A4BB-6B0202D42FE7}" dt="2023-01-12T05:07:05.022" v="182" actId="20577"/>
          <ac:spMkLst>
            <pc:docMk/>
            <pc:sldMk cId="3824989742" sldId="2144328292"/>
            <ac:spMk id="12" creationId="{D3ED8F18-80E6-D449-A031-541661F2A42F}"/>
          </ac:spMkLst>
        </pc:spChg>
      </pc:sldChg>
      <pc:sldChg chg="modSp mod">
        <pc:chgData name="Jason Wiese" userId="4bff8d5b-7de6-4655-b397-69b0afc81113" providerId="ADAL" clId="{FFF49F51-412B-4F7D-A4BB-6B0202D42FE7}" dt="2023-01-12T04:17:55.513" v="86" actId="6549"/>
        <pc:sldMkLst>
          <pc:docMk/>
          <pc:sldMk cId="2000696538" sldId="2144328327"/>
        </pc:sldMkLst>
        <pc:spChg chg="mod">
          <ac:chgData name="Jason Wiese" userId="4bff8d5b-7de6-4655-b397-69b0afc81113" providerId="ADAL" clId="{FFF49F51-412B-4F7D-A4BB-6B0202D42FE7}" dt="2023-01-12T04:17:55.513" v="86" actId="6549"/>
          <ac:spMkLst>
            <pc:docMk/>
            <pc:sldMk cId="2000696538" sldId="2144328327"/>
            <ac:spMk id="6" creationId="{308E99F7-6388-35CD-EB10-A8593215644B}"/>
          </ac:spMkLst>
        </pc:spChg>
      </pc:sldChg>
      <pc:sldChg chg="modSp mod">
        <pc:chgData name="Jason Wiese" userId="4bff8d5b-7de6-4655-b397-69b0afc81113" providerId="ADAL" clId="{FFF49F51-412B-4F7D-A4BB-6B0202D42FE7}" dt="2023-01-12T04:20:27.167" v="117" actId="20577"/>
        <pc:sldMkLst>
          <pc:docMk/>
          <pc:sldMk cId="2737937539" sldId="2144328334"/>
        </pc:sldMkLst>
        <pc:spChg chg="mod">
          <ac:chgData name="Jason Wiese" userId="4bff8d5b-7de6-4655-b397-69b0afc81113" providerId="ADAL" clId="{FFF49F51-412B-4F7D-A4BB-6B0202D42FE7}" dt="2023-01-12T04:20:27.167" v="117" actId="20577"/>
          <ac:spMkLst>
            <pc:docMk/>
            <pc:sldMk cId="2737937539" sldId="2144328334"/>
            <ac:spMk id="12" creationId="{FCBDB492-9443-3D4A-8E9D-B3CECB95DCD7}"/>
          </ac:spMkLst>
        </pc:spChg>
      </pc:sldChg>
      <pc:sldChg chg="modSp mod">
        <pc:chgData name="Jason Wiese" userId="4bff8d5b-7de6-4655-b397-69b0afc81113" providerId="ADAL" clId="{FFF49F51-412B-4F7D-A4BB-6B0202D42FE7}" dt="2023-01-12T04:16:21.914" v="75" actId="14100"/>
        <pc:sldMkLst>
          <pc:docMk/>
          <pc:sldMk cId="1049327664" sldId="2144328391"/>
        </pc:sldMkLst>
        <pc:spChg chg="mod">
          <ac:chgData name="Jason Wiese" userId="4bff8d5b-7de6-4655-b397-69b0afc81113" providerId="ADAL" clId="{FFF49F51-412B-4F7D-A4BB-6B0202D42FE7}" dt="2023-01-12T04:16:21.914" v="75" actId="14100"/>
          <ac:spMkLst>
            <pc:docMk/>
            <pc:sldMk cId="1049327664" sldId="2144328391"/>
            <ac:spMk id="12" creationId="{FCBDB492-9443-3D4A-8E9D-B3CECB95DCD7}"/>
          </ac:spMkLst>
        </pc:spChg>
      </pc:sldChg>
      <pc:sldChg chg="modSp mod">
        <pc:chgData name="Jason Wiese" userId="4bff8d5b-7de6-4655-b397-69b0afc81113" providerId="ADAL" clId="{FFF49F51-412B-4F7D-A4BB-6B0202D42FE7}" dt="2023-01-12T04:16:38.335" v="77" actId="20577"/>
        <pc:sldMkLst>
          <pc:docMk/>
          <pc:sldMk cId="1328497686" sldId="2144328403"/>
        </pc:sldMkLst>
        <pc:spChg chg="mod">
          <ac:chgData name="Jason Wiese" userId="4bff8d5b-7de6-4655-b397-69b0afc81113" providerId="ADAL" clId="{FFF49F51-412B-4F7D-A4BB-6B0202D42FE7}" dt="2023-01-12T04:16:38.335" v="77" actId="20577"/>
          <ac:spMkLst>
            <pc:docMk/>
            <pc:sldMk cId="1328497686" sldId="2144328403"/>
            <ac:spMk id="12" creationId="{FCBDB492-9443-3D4A-8E9D-B3CECB95DCD7}"/>
          </ac:spMkLst>
        </pc:spChg>
      </pc:sldChg>
      <pc:sldChg chg="modSp mod">
        <pc:chgData name="Jason Wiese" userId="4bff8d5b-7de6-4655-b397-69b0afc81113" providerId="ADAL" clId="{FFF49F51-412B-4F7D-A4BB-6B0202D42FE7}" dt="2023-01-12T04:18:30.129" v="97" actId="20577"/>
        <pc:sldMkLst>
          <pc:docMk/>
          <pc:sldMk cId="484174611" sldId="2144328409"/>
        </pc:sldMkLst>
        <pc:spChg chg="mod">
          <ac:chgData name="Jason Wiese" userId="4bff8d5b-7de6-4655-b397-69b0afc81113" providerId="ADAL" clId="{FFF49F51-412B-4F7D-A4BB-6B0202D42FE7}" dt="2023-01-12T04:18:30.129" v="97" actId="20577"/>
          <ac:spMkLst>
            <pc:docMk/>
            <pc:sldMk cId="484174611" sldId="2144328409"/>
            <ac:spMk id="2" creationId="{F0303EF2-B297-8FEA-7268-6E0CC5512D1B}"/>
          </ac:spMkLst>
        </pc:spChg>
      </pc:sldChg>
      <pc:sldChg chg="addSp delSp modSp mod">
        <pc:chgData name="Jason Wiese" userId="4bff8d5b-7de6-4655-b397-69b0afc81113" providerId="ADAL" clId="{FFF49F51-412B-4F7D-A4BB-6B0202D42FE7}" dt="2023-01-12T05:00:34.389" v="175" actId="207"/>
        <pc:sldMkLst>
          <pc:docMk/>
          <pc:sldMk cId="1370137551" sldId="2144328410"/>
        </pc:sldMkLst>
        <pc:spChg chg="mod">
          <ac:chgData name="Jason Wiese" userId="4bff8d5b-7de6-4655-b397-69b0afc81113" providerId="ADAL" clId="{FFF49F51-412B-4F7D-A4BB-6B0202D42FE7}" dt="2023-01-12T05:00:34.389" v="175" actId="207"/>
          <ac:spMkLst>
            <pc:docMk/>
            <pc:sldMk cId="1370137551" sldId="2144328410"/>
            <ac:spMk id="2" creationId="{D31FD2F4-702E-3560-3C87-A3D48130A49B}"/>
          </ac:spMkLst>
        </pc:spChg>
        <pc:spChg chg="mod">
          <ac:chgData name="Jason Wiese" userId="4bff8d5b-7de6-4655-b397-69b0afc81113" providerId="ADAL" clId="{FFF49F51-412B-4F7D-A4BB-6B0202D42FE7}" dt="2023-01-12T04:57:09.073" v="174" actId="20577"/>
          <ac:spMkLst>
            <pc:docMk/>
            <pc:sldMk cId="1370137551" sldId="2144328410"/>
            <ac:spMk id="13" creationId="{F49378B7-2C59-5101-395F-CBEE292DBFC6}"/>
          </ac:spMkLst>
        </pc:spChg>
        <pc:spChg chg="ord">
          <ac:chgData name="Jason Wiese" userId="4bff8d5b-7de6-4655-b397-69b0afc81113" providerId="ADAL" clId="{FFF49F51-412B-4F7D-A4BB-6B0202D42FE7}" dt="2023-01-12T04:56:51.741" v="169" actId="167"/>
          <ac:spMkLst>
            <pc:docMk/>
            <pc:sldMk cId="1370137551" sldId="2144328410"/>
            <ac:spMk id="18" creationId="{54D05435-5329-431B-42D6-557A2E4CDD34}"/>
          </ac:spMkLst>
        </pc:spChg>
        <pc:picChg chg="add mod ord">
          <ac:chgData name="Jason Wiese" userId="4bff8d5b-7de6-4655-b397-69b0afc81113" providerId="ADAL" clId="{FFF49F51-412B-4F7D-A4BB-6B0202D42FE7}" dt="2023-01-12T04:56:47.530" v="167" actId="167"/>
          <ac:picMkLst>
            <pc:docMk/>
            <pc:sldMk cId="1370137551" sldId="2144328410"/>
            <ac:picMk id="9" creationId="{A6200393-2791-E2F9-578F-EC8D5EA9C292}"/>
          </ac:picMkLst>
        </pc:picChg>
        <pc:picChg chg="del">
          <ac:chgData name="Jason Wiese" userId="4bff8d5b-7de6-4655-b397-69b0afc81113" providerId="ADAL" clId="{FFF49F51-412B-4F7D-A4BB-6B0202D42FE7}" dt="2023-01-12T04:56:48.935" v="168" actId="478"/>
          <ac:picMkLst>
            <pc:docMk/>
            <pc:sldMk cId="1370137551" sldId="2144328410"/>
            <ac:picMk id="20" creationId="{D2C26E49-1066-31C9-53F5-A923F26563F3}"/>
          </ac:picMkLst>
        </pc:picChg>
      </pc:sldChg>
      <pc:sldChg chg="modSp mod">
        <pc:chgData name="Jason Wiese" userId="4bff8d5b-7de6-4655-b397-69b0afc81113" providerId="ADAL" clId="{FFF49F51-412B-4F7D-A4BB-6B0202D42FE7}" dt="2023-01-12T04:26:30.228" v="148" actId="20577"/>
        <pc:sldMkLst>
          <pc:docMk/>
          <pc:sldMk cId="975110119" sldId="2144328411"/>
        </pc:sldMkLst>
        <pc:spChg chg="mod">
          <ac:chgData name="Jason Wiese" userId="4bff8d5b-7de6-4655-b397-69b0afc81113" providerId="ADAL" clId="{FFF49F51-412B-4F7D-A4BB-6B0202D42FE7}" dt="2023-01-12T04:26:30.228" v="148" actId="20577"/>
          <ac:spMkLst>
            <pc:docMk/>
            <pc:sldMk cId="975110119" sldId="2144328411"/>
            <ac:spMk id="14" creationId="{6BBA698F-1E55-4D38-9751-F7EEB6ABFBC2}"/>
          </ac:spMkLst>
        </pc:spChg>
        <pc:spChg chg="mod">
          <ac:chgData name="Jason Wiese" userId="4bff8d5b-7de6-4655-b397-69b0afc81113" providerId="ADAL" clId="{FFF49F51-412B-4F7D-A4BB-6B0202D42FE7}" dt="2023-01-12T04:25:27.784" v="129" actId="20577"/>
          <ac:spMkLst>
            <pc:docMk/>
            <pc:sldMk cId="975110119" sldId="2144328411"/>
            <ac:spMk id="29" creationId="{1CEDAFFD-A31A-49BE-9B7C-898FD79EDA7A}"/>
          </ac:spMkLst>
        </pc:spChg>
      </pc:sldChg>
      <pc:sldChg chg="modSp mod">
        <pc:chgData name="Jason Wiese" userId="4bff8d5b-7de6-4655-b397-69b0afc81113" providerId="ADAL" clId="{FFF49F51-412B-4F7D-A4BB-6B0202D42FE7}" dt="2023-01-12T04:28:43.089" v="161" actId="20577"/>
        <pc:sldMkLst>
          <pc:docMk/>
          <pc:sldMk cId="1341939189" sldId="2144328413"/>
        </pc:sldMkLst>
        <pc:spChg chg="mod">
          <ac:chgData name="Jason Wiese" userId="4bff8d5b-7de6-4655-b397-69b0afc81113" providerId="ADAL" clId="{FFF49F51-412B-4F7D-A4BB-6B0202D42FE7}" dt="2023-01-12T04:28:43.089" v="161" actId="20577"/>
          <ac:spMkLst>
            <pc:docMk/>
            <pc:sldMk cId="1341939189" sldId="2144328413"/>
            <ac:spMk id="12" creationId="{FCBDB492-9443-3D4A-8E9D-B3CECB95DCD7}"/>
          </ac:spMkLst>
        </pc:spChg>
      </pc:sldChg>
    </pc:docChg>
  </pc:docChgLst>
  <pc:docChgLst>
    <pc:chgData name="Jason Wiese" userId="4bff8d5b-7de6-4655-b397-69b0afc81113" providerId="ADAL" clId="{0278691D-3B2A-4E87-957A-5BF21D82E99E}"/>
    <pc:docChg chg="modSld">
      <pc:chgData name="Jason Wiese" userId="4bff8d5b-7de6-4655-b397-69b0afc81113" providerId="ADAL" clId="{0278691D-3B2A-4E87-957A-5BF21D82E99E}" dt="2023-01-11T15:24:26.830" v="89" actId="20577"/>
      <pc:docMkLst>
        <pc:docMk/>
      </pc:docMkLst>
      <pc:sldChg chg="modSp mod">
        <pc:chgData name="Jason Wiese" userId="4bff8d5b-7de6-4655-b397-69b0afc81113" providerId="ADAL" clId="{0278691D-3B2A-4E87-957A-5BF21D82E99E}" dt="2023-01-11T15:24:26.830" v="89" actId="20577"/>
        <pc:sldMkLst>
          <pc:docMk/>
          <pc:sldMk cId="1105615193" sldId="2144328364"/>
        </pc:sldMkLst>
        <pc:spChg chg="mod">
          <ac:chgData name="Jason Wiese" userId="4bff8d5b-7de6-4655-b397-69b0afc81113" providerId="ADAL" clId="{0278691D-3B2A-4E87-957A-5BF21D82E99E}" dt="2023-01-11T15:24:26.830" v="89" actId="20577"/>
          <ac:spMkLst>
            <pc:docMk/>
            <pc:sldMk cId="1105615193" sldId="2144328364"/>
            <ac:spMk id="10" creationId="{15786662-2162-44E2-AE50-DF1DC4C29FAA}"/>
          </ac:spMkLst>
        </pc:spChg>
      </pc:sldChg>
    </pc:docChg>
  </pc:docChgLst>
  <pc:docChgLst>
    <pc:chgData name="Karolina Guillen" userId="c1c08796-a0be-47c6-af52-5d31fd96ec50" providerId="ADAL" clId="{4EE6C087-379D-4553-96DA-890A088B4E7A}"/>
    <pc:docChg chg="undo custSel modSld">
      <pc:chgData name="Karolina Guillen" userId="c1c08796-a0be-47c6-af52-5d31fd96ec50" providerId="ADAL" clId="{4EE6C087-379D-4553-96DA-890A088B4E7A}" dt="2022-11-03T22:13:24.871" v="72" actId="20577"/>
      <pc:docMkLst>
        <pc:docMk/>
      </pc:docMkLst>
      <pc:sldChg chg="modSp mod">
        <pc:chgData name="Karolina Guillen" userId="c1c08796-a0be-47c6-af52-5d31fd96ec50" providerId="ADAL" clId="{4EE6C087-379D-4553-96DA-890A088B4E7A}" dt="2022-11-03T21:59:36.733" v="32" actId="12788"/>
        <pc:sldMkLst>
          <pc:docMk/>
          <pc:sldMk cId="3160415923" sldId="2144328295"/>
        </pc:sldMkLst>
        <pc:spChg chg="mod">
          <ac:chgData name="Karolina Guillen" userId="c1c08796-a0be-47c6-af52-5d31fd96ec50" providerId="ADAL" clId="{4EE6C087-379D-4553-96DA-890A088B4E7A}" dt="2022-11-03T21:59:36.733" v="32" actId="12788"/>
          <ac:spMkLst>
            <pc:docMk/>
            <pc:sldMk cId="3160415923" sldId="2144328295"/>
            <ac:spMk id="2" creationId="{FE3771DA-3BFB-0742-978F-074419A1199C}"/>
          </ac:spMkLst>
        </pc:spChg>
        <pc:spChg chg="mod">
          <ac:chgData name="Karolina Guillen" userId="c1c08796-a0be-47c6-af52-5d31fd96ec50" providerId="ADAL" clId="{4EE6C087-379D-4553-96DA-890A088B4E7A}" dt="2022-11-03T21:59:36.733" v="32" actId="12788"/>
          <ac:spMkLst>
            <pc:docMk/>
            <pc:sldMk cId="3160415923" sldId="2144328295"/>
            <ac:spMk id="16" creationId="{E8FB3B65-B3C2-9836-9D8F-3197BC623621}"/>
          </ac:spMkLst>
        </pc:spChg>
        <pc:spChg chg="mod">
          <ac:chgData name="Karolina Guillen" userId="c1c08796-a0be-47c6-af52-5d31fd96ec50" providerId="ADAL" clId="{4EE6C087-379D-4553-96DA-890A088B4E7A}" dt="2022-11-03T21:59:36.733" v="32" actId="12788"/>
          <ac:spMkLst>
            <pc:docMk/>
            <pc:sldMk cId="3160415923" sldId="2144328295"/>
            <ac:spMk id="18" creationId="{974BADB1-D311-A96B-ADEA-45596A4E1EC0}"/>
          </ac:spMkLst>
        </pc:spChg>
        <pc:spChg chg="mod">
          <ac:chgData name="Karolina Guillen" userId="c1c08796-a0be-47c6-af52-5d31fd96ec50" providerId="ADAL" clId="{4EE6C087-379D-4553-96DA-890A088B4E7A}" dt="2022-11-03T21:59:04.769" v="9" actId="12788"/>
          <ac:spMkLst>
            <pc:docMk/>
            <pc:sldMk cId="3160415923" sldId="2144328295"/>
            <ac:spMk id="19" creationId="{80ACD94B-25BD-FC4F-473E-3FFB8C9BBF86}"/>
          </ac:spMkLst>
        </pc:spChg>
        <pc:spChg chg="mod">
          <ac:chgData name="Karolina Guillen" userId="c1c08796-a0be-47c6-af52-5d31fd96ec50" providerId="ADAL" clId="{4EE6C087-379D-4553-96DA-890A088B4E7A}" dt="2022-11-03T21:58:57.900" v="8" actId="1038"/>
          <ac:spMkLst>
            <pc:docMk/>
            <pc:sldMk cId="3160415923" sldId="2144328295"/>
            <ac:spMk id="20" creationId="{4C679D49-9632-6FFD-CDC6-B040DE4EED1E}"/>
          </ac:spMkLst>
        </pc:spChg>
        <pc:spChg chg="mod">
          <ac:chgData name="Karolina Guillen" userId="c1c08796-a0be-47c6-af52-5d31fd96ec50" providerId="ADAL" clId="{4EE6C087-379D-4553-96DA-890A088B4E7A}" dt="2022-11-03T21:59:15.309" v="21" actId="1038"/>
          <ac:spMkLst>
            <pc:docMk/>
            <pc:sldMk cId="3160415923" sldId="2144328295"/>
            <ac:spMk id="21" creationId="{A75B03E1-71A4-B3CE-2E79-7B747E4345A1}"/>
          </ac:spMkLst>
        </pc:spChg>
        <pc:spChg chg="mod">
          <ac:chgData name="Karolina Guillen" userId="c1c08796-a0be-47c6-af52-5d31fd96ec50" providerId="ADAL" clId="{4EE6C087-379D-4553-96DA-890A088B4E7A}" dt="2022-11-03T21:59:24.607" v="30" actId="12788"/>
          <ac:spMkLst>
            <pc:docMk/>
            <pc:sldMk cId="3160415923" sldId="2144328295"/>
            <ac:spMk id="22" creationId="{D5A5C0CE-F257-F34B-CFBF-858A8CA06DB8}"/>
          </ac:spMkLst>
        </pc:spChg>
        <pc:spChg chg="mod">
          <ac:chgData name="Karolina Guillen" userId="c1c08796-a0be-47c6-af52-5d31fd96ec50" providerId="ADAL" clId="{4EE6C087-379D-4553-96DA-890A088B4E7A}" dt="2022-11-03T21:59:31.308" v="31" actId="12788"/>
          <ac:spMkLst>
            <pc:docMk/>
            <pc:sldMk cId="3160415923" sldId="2144328295"/>
            <ac:spMk id="26" creationId="{E1614CBC-C32C-9F11-BBC6-8E30BA2FD132}"/>
          </ac:spMkLst>
        </pc:spChg>
        <pc:spChg chg="mod">
          <ac:chgData name="Karolina Guillen" userId="c1c08796-a0be-47c6-af52-5d31fd96ec50" providerId="ADAL" clId="{4EE6C087-379D-4553-96DA-890A088B4E7A}" dt="2022-11-03T21:59:31.308" v="31" actId="12788"/>
          <ac:spMkLst>
            <pc:docMk/>
            <pc:sldMk cId="3160415923" sldId="2144328295"/>
            <ac:spMk id="27" creationId="{9061D1F4-7FB0-8FF3-6904-E6B84DA4AC4F}"/>
          </ac:spMkLst>
        </pc:spChg>
        <pc:spChg chg="mod">
          <ac:chgData name="Karolina Guillen" userId="c1c08796-a0be-47c6-af52-5d31fd96ec50" providerId="ADAL" clId="{4EE6C087-379D-4553-96DA-890A088B4E7A}" dt="2022-11-03T21:59:04.769" v="9" actId="12788"/>
          <ac:spMkLst>
            <pc:docMk/>
            <pc:sldMk cId="3160415923" sldId="2144328295"/>
            <ac:spMk id="29" creationId="{9DC5A56A-8CB2-190F-91FE-7C0D4B4E1B51}"/>
          </ac:spMkLst>
        </pc:spChg>
        <pc:spChg chg="mod">
          <ac:chgData name="Karolina Guillen" userId="c1c08796-a0be-47c6-af52-5d31fd96ec50" providerId="ADAL" clId="{4EE6C087-379D-4553-96DA-890A088B4E7A}" dt="2022-11-03T21:59:24.607" v="30" actId="12788"/>
          <ac:spMkLst>
            <pc:docMk/>
            <pc:sldMk cId="3160415923" sldId="2144328295"/>
            <ac:spMk id="31" creationId="{0B0FCDA8-9CAF-B4EF-FE15-8F9861C50F7C}"/>
          </ac:spMkLst>
        </pc:spChg>
        <pc:spChg chg="mod">
          <ac:chgData name="Karolina Guillen" userId="c1c08796-a0be-47c6-af52-5d31fd96ec50" providerId="ADAL" clId="{4EE6C087-379D-4553-96DA-890A088B4E7A}" dt="2022-11-03T21:59:31.308" v="31" actId="12788"/>
          <ac:spMkLst>
            <pc:docMk/>
            <pc:sldMk cId="3160415923" sldId="2144328295"/>
            <ac:spMk id="33" creationId="{7E5691A2-1DC8-2639-BA65-C34F534AC260}"/>
          </ac:spMkLst>
        </pc:spChg>
        <pc:picChg chg="mod">
          <ac:chgData name="Karolina Guillen" userId="c1c08796-a0be-47c6-af52-5d31fd96ec50" providerId="ADAL" clId="{4EE6C087-379D-4553-96DA-890A088B4E7A}" dt="2022-11-03T21:59:36.733" v="32" actId="12788"/>
          <ac:picMkLst>
            <pc:docMk/>
            <pc:sldMk cId="3160415923" sldId="2144328295"/>
            <ac:picMk id="4" creationId="{A004DE66-5014-D434-EAE4-C5A52EF5C034}"/>
          </ac:picMkLst>
        </pc:picChg>
        <pc:picChg chg="mod">
          <ac:chgData name="Karolina Guillen" userId="c1c08796-a0be-47c6-af52-5d31fd96ec50" providerId="ADAL" clId="{4EE6C087-379D-4553-96DA-890A088B4E7A}" dt="2022-11-03T21:59:31.308" v="31" actId="12788"/>
          <ac:picMkLst>
            <pc:docMk/>
            <pc:sldMk cId="3160415923" sldId="2144328295"/>
            <ac:picMk id="13" creationId="{3A353271-B6DB-F79E-1B55-A69A1EC86D1D}"/>
          </ac:picMkLst>
        </pc:picChg>
      </pc:sldChg>
      <pc:sldChg chg="modSp mod">
        <pc:chgData name="Karolina Guillen" userId="c1c08796-a0be-47c6-af52-5d31fd96ec50" providerId="ADAL" clId="{4EE6C087-379D-4553-96DA-890A088B4E7A}" dt="2022-11-03T22:13:24.871" v="72" actId="20577"/>
        <pc:sldMkLst>
          <pc:docMk/>
          <pc:sldMk cId="2737937539" sldId="2144328334"/>
        </pc:sldMkLst>
        <pc:spChg chg="mod">
          <ac:chgData name="Karolina Guillen" userId="c1c08796-a0be-47c6-af52-5d31fd96ec50" providerId="ADAL" clId="{4EE6C087-379D-4553-96DA-890A088B4E7A}" dt="2022-11-03T22:13:24.871" v="72" actId="20577"/>
          <ac:spMkLst>
            <pc:docMk/>
            <pc:sldMk cId="2737937539" sldId="2144328334"/>
            <ac:spMk id="17" creationId="{3E93032A-0166-4D26-9FDD-5297FCCFD6B1}"/>
          </ac:spMkLst>
        </pc:spChg>
      </pc:sldChg>
      <pc:sldChg chg="modSp mod">
        <pc:chgData name="Karolina Guillen" userId="c1c08796-a0be-47c6-af52-5d31fd96ec50" providerId="ADAL" clId="{4EE6C087-379D-4553-96DA-890A088B4E7A}" dt="2022-11-03T22:12:49.046" v="71" actId="20577"/>
        <pc:sldMkLst>
          <pc:docMk/>
          <pc:sldMk cId="3391809440" sldId="2144328338"/>
        </pc:sldMkLst>
        <pc:spChg chg="mod">
          <ac:chgData name="Karolina Guillen" userId="c1c08796-a0be-47c6-af52-5d31fd96ec50" providerId="ADAL" clId="{4EE6C087-379D-4553-96DA-890A088B4E7A}" dt="2022-11-03T22:12:49.046" v="71" actId="20577"/>
          <ac:spMkLst>
            <pc:docMk/>
            <pc:sldMk cId="3391809440" sldId="2144328338"/>
            <ac:spMk id="114" creationId="{808F33F0-8FE8-4CA3-ADCC-DF78506D3A79}"/>
          </ac:spMkLst>
        </pc:spChg>
      </pc:sldChg>
      <pc:sldChg chg="modSp mod">
        <pc:chgData name="Karolina Guillen" userId="c1c08796-a0be-47c6-af52-5d31fd96ec50" providerId="ADAL" clId="{4EE6C087-379D-4553-96DA-890A088B4E7A}" dt="2022-11-03T22:03:04.277" v="47" actId="12789"/>
        <pc:sldMkLst>
          <pc:docMk/>
          <pc:sldMk cId="1600924310" sldId="2144328351"/>
        </pc:sldMkLst>
        <pc:spChg chg="mod">
          <ac:chgData name="Karolina Guillen" userId="c1c08796-a0be-47c6-af52-5d31fd96ec50" providerId="ADAL" clId="{4EE6C087-379D-4553-96DA-890A088B4E7A}" dt="2022-11-03T22:02:38.152" v="39" actId="1035"/>
          <ac:spMkLst>
            <pc:docMk/>
            <pc:sldMk cId="1600924310" sldId="2144328351"/>
            <ac:spMk id="20" creationId="{820E3473-D7EE-BB9C-6D6B-A6416ECD7622}"/>
          </ac:spMkLst>
        </pc:spChg>
        <pc:spChg chg="mod">
          <ac:chgData name="Karolina Guillen" userId="c1c08796-a0be-47c6-af52-5d31fd96ec50" providerId="ADAL" clId="{4EE6C087-379D-4553-96DA-890A088B4E7A}" dt="2022-11-03T22:02:55.654" v="46" actId="1035"/>
          <ac:spMkLst>
            <pc:docMk/>
            <pc:sldMk cId="1600924310" sldId="2144328351"/>
            <ac:spMk id="27" creationId="{C8931720-0250-1BDB-6B12-0F821741D67E}"/>
          </ac:spMkLst>
        </pc:spChg>
        <pc:spChg chg="mod">
          <ac:chgData name="Karolina Guillen" userId="c1c08796-a0be-47c6-af52-5d31fd96ec50" providerId="ADAL" clId="{4EE6C087-379D-4553-96DA-890A088B4E7A}" dt="2022-11-03T22:03:04.277" v="47" actId="12789"/>
          <ac:spMkLst>
            <pc:docMk/>
            <pc:sldMk cId="1600924310" sldId="2144328351"/>
            <ac:spMk id="29" creationId="{335F872D-8200-E5FA-D228-401DE4BC1426}"/>
          </ac:spMkLst>
        </pc:spChg>
        <pc:spChg chg="mod">
          <ac:chgData name="Karolina Guillen" userId="c1c08796-a0be-47c6-af52-5d31fd96ec50" providerId="ADAL" clId="{4EE6C087-379D-4553-96DA-890A088B4E7A}" dt="2022-11-03T22:02:38.152" v="39" actId="1035"/>
          <ac:spMkLst>
            <pc:docMk/>
            <pc:sldMk cId="1600924310" sldId="2144328351"/>
            <ac:spMk id="34" creationId="{F8DF1C96-3B45-3623-2E52-88A106BD0144}"/>
          </ac:spMkLst>
        </pc:spChg>
        <pc:spChg chg="mod">
          <ac:chgData name="Karolina Guillen" userId="c1c08796-a0be-47c6-af52-5d31fd96ec50" providerId="ADAL" clId="{4EE6C087-379D-4553-96DA-890A088B4E7A}" dt="2022-11-03T22:02:55.654" v="46" actId="1035"/>
          <ac:spMkLst>
            <pc:docMk/>
            <pc:sldMk cId="1600924310" sldId="2144328351"/>
            <ac:spMk id="36" creationId="{E435AADE-34F9-BE03-FB6B-D916307DE2D7}"/>
          </ac:spMkLst>
        </pc:spChg>
        <pc:spChg chg="mod">
          <ac:chgData name="Karolina Guillen" userId="c1c08796-a0be-47c6-af52-5d31fd96ec50" providerId="ADAL" clId="{4EE6C087-379D-4553-96DA-890A088B4E7A}" dt="2022-11-03T22:03:04.277" v="47" actId="12789"/>
          <ac:spMkLst>
            <pc:docMk/>
            <pc:sldMk cId="1600924310" sldId="2144328351"/>
            <ac:spMk id="38" creationId="{9C0DC77C-748E-C3E5-7938-5C0B9C4ED2DA}"/>
          </ac:spMkLst>
        </pc:spChg>
        <pc:picChg chg="mod">
          <ac:chgData name="Karolina Guillen" userId="c1c08796-a0be-47c6-af52-5d31fd96ec50" providerId="ADAL" clId="{4EE6C087-379D-4553-96DA-890A088B4E7A}" dt="2022-11-03T22:02:55.654" v="46" actId="1035"/>
          <ac:picMkLst>
            <pc:docMk/>
            <pc:sldMk cId="1600924310" sldId="2144328351"/>
            <ac:picMk id="7" creationId="{3996E189-4FF3-24D7-1099-F25CB14C8BEC}"/>
          </ac:picMkLst>
        </pc:picChg>
        <pc:picChg chg="mod">
          <ac:chgData name="Karolina Guillen" userId="c1c08796-a0be-47c6-af52-5d31fd96ec50" providerId="ADAL" clId="{4EE6C087-379D-4553-96DA-890A088B4E7A}" dt="2022-11-03T22:02:38.152" v="39" actId="1035"/>
          <ac:picMkLst>
            <pc:docMk/>
            <pc:sldMk cId="1600924310" sldId="2144328351"/>
            <ac:picMk id="18" creationId="{2A799248-DD8B-B838-5D9B-288F7A5EA08F}"/>
          </ac:picMkLst>
        </pc:picChg>
        <pc:picChg chg="mod">
          <ac:chgData name="Karolina Guillen" userId="c1c08796-a0be-47c6-af52-5d31fd96ec50" providerId="ADAL" clId="{4EE6C087-379D-4553-96DA-890A088B4E7A}" dt="2022-11-03T22:02:55.654" v="46" actId="1035"/>
          <ac:picMkLst>
            <pc:docMk/>
            <pc:sldMk cId="1600924310" sldId="2144328351"/>
            <ac:picMk id="21" creationId="{FBCFBD8E-A73B-8520-F60F-AC9786D2D3E4}"/>
          </ac:picMkLst>
        </pc:picChg>
        <pc:picChg chg="mod">
          <ac:chgData name="Karolina Guillen" userId="c1c08796-a0be-47c6-af52-5d31fd96ec50" providerId="ADAL" clId="{4EE6C087-379D-4553-96DA-890A088B4E7A}" dt="2022-11-03T22:03:04.277" v="47" actId="12789"/>
          <ac:picMkLst>
            <pc:docMk/>
            <pc:sldMk cId="1600924310" sldId="2144328351"/>
            <ac:picMk id="23" creationId="{510B2AFE-5C7F-3A61-4F96-E73BFC972963}"/>
          </ac:picMkLst>
        </pc:picChg>
        <pc:picChg chg="mod">
          <ac:chgData name="Karolina Guillen" userId="c1c08796-a0be-47c6-af52-5d31fd96ec50" providerId="ADAL" clId="{4EE6C087-379D-4553-96DA-890A088B4E7A}" dt="2022-11-03T22:03:04.277" v="47" actId="12789"/>
          <ac:picMkLst>
            <pc:docMk/>
            <pc:sldMk cId="1600924310" sldId="2144328351"/>
            <ac:picMk id="40" creationId="{04558667-7C4A-C3AF-5178-5DC69ACAD6A6}"/>
          </ac:picMkLst>
        </pc:picChg>
        <pc:picChg chg="mod">
          <ac:chgData name="Karolina Guillen" userId="c1c08796-a0be-47c6-af52-5d31fd96ec50" providerId="ADAL" clId="{4EE6C087-379D-4553-96DA-890A088B4E7A}" dt="2022-11-03T22:02:38.152" v="39" actId="1035"/>
          <ac:picMkLst>
            <pc:docMk/>
            <pc:sldMk cId="1600924310" sldId="2144328351"/>
            <ac:picMk id="52" creationId="{739F94F3-C1ED-74C7-9188-076B615B00E6}"/>
          </ac:picMkLst>
        </pc:picChg>
      </pc:sldChg>
      <pc:sldChg chg="modSp mod">
        <pc:chgData name="Karolina Guillen" userId="c1c08796-a0be-47c6-af52-5d31fd96ec50" providerId="ADAL" clId="{4EE6C087-379D-4553-96DA-890A088B4E7A}" dt="2022-11-03T22:04:54.942" v="61" actId="14100"/>
        <pc:sldMkLst>
          <pc:docMk/>
          <pc:sldMk cId="2093243043" sldId="2144328369"/>
        </pc:sldMkLst>
        <pc:spChg chg="mod">
          <ac:chgData name="Karolina Guillen" userId="c1c08796-a0be-47c6-af52-5d31fd96ec50" providerId="ADAL" clId="{4EE6C087-379D-4553-96DA-890A088B4E7A}" dt="2022-11-03T22:04:54.942" v="61" actId="14100"/>
          <ac:spMkLst>
            <pc:docMk/>
            <pc:sldMk cId="2093243043" sldId="2144328369"/>
            <ac:spMk id="6" creationId="{8E6AE74A-D84B-36F7-858F-7D039D913FE6}"/>
          </ac:spMkLst>
        </pc:spChg>
        <pc:spChg chg="mod">
          <ac:chgData name="Karolina Guillen" userId="c1c08796-a0be-47c6-af52-5d31fd96ec50" providerId="ADAL" clId="{4EE6C087-379D-4553-96DA-890A088B4E7A}" dt="2022-11-03T22:04:41.097" v="59" actId="14100"/>
          <ac:spMkLst>
            <pc:docMk/>
            <pc:sldMk cId="2093243043" sldId="2144328369"/>
            <ac:spMk id="10" creationId="{ABD0D97F-05BF-8FEE-63B6-771933A07499}"/>
          </ac:spMkLst>
        </pc:spChg>
      </pc:sldChg>
      <pc:sldChg chg="modSp mod">
        <pc:chgData name="Karolina Guillen" userId="c1c08796-a0be-47c6-af52-5d31fd96ec50" providerId="ADAL" clId="{4EE6C087-379D-4553-96DA-890A088B4E7A}" dt="2022-11-03T22:04:14.566" v="54" actId="14100"/>
        <pc:sldMkLst>
          <pc:docMk/>
          <pc:sldMk cId="1049327664" sldId="2144328391"/>
        </pc:sldMkLst>
        <pc:spChg chg="mod">
          <ac:chgData name="Karolina Guillen" userId="c1c08796-a0be-47c6-af52-5d31fd96ec50" providerId="ADAL" clId="{4EE6C087-379D-4553-96DA-890A088B4E7A}" dt="2022-11-03T22:03:56.692" v="53" actId="1076"/>
          <ac:spMkLst>
            <pc:docMk/>
            <pc:sldMk cId="1049327664" sldId="2144328391"/>
            <ac:spMk id="4" creationId="{7C54C26A-EE24-46A9-07BB-A795187A5295}"/>
          </ac:spMkLst>
        </pc:spChg>
        <pc:spChg chg="mod">
          <ac:chgData name="Karolina Guillen" userId="c1c08796-a0be-47c6-af52-5d31fd96ec50" providerId="ADAL" clId="{4EE6C087-379D-4553-96DA-890A088B4E7A}" dt="2022-11-03T22:03:48.522" v="51" actId="1038"/>
          <ac:spMkLst>
            <pc:docMk/>
            <pc:sldMk cId="1049327664" sldId="2144328391"/>
            <ac:spMk id="10" creationId="{CF691529-CED2-EC88-8E2C-D1A321A92310}"/>
          </ac:spMkLst>
        </pc:spChg>
        <pc:spChg chg="mod">
          <ac:chgData name="Karolina Guillen" userId="c1c08796-a0be-47c6-af52-5d31fd96ec50" providerId="ADAL" clId="{4EE6C087-379D-4553-96DA-890A088B4E7A}" dt="2022-11-03T22:04:14.566" v="54" actId="14100"/>
          <ac:spMkLst>
            <pc:docMk/>
            <pc:sldMk cId="1049327664" sldId="2144328391"/>
            <ac:spMk id="22" creationId="{90B4E1C0-EE9C-752B-78CE-B65F5DC85DCC}"/>
          </ac:spMkLst>
        </pc:spChg>
        <pc:picChg chg="mod">
          <ac:chgData name="Karolina Guillen" userId="c1c08796-a0be-47c6-af52-5d31fd96ec50" providerId="ADAL" clId="{4EE6C087-379D-4553-96DA-890A088B4E7A}" dt="2022-11-03T22:03:48.522" v="51" actId="1038"/>
          <ac:picMkLst>
            <pc:docMk/>
            <pc:sldMk cId="1049327664" sldId="2144328391"/>
            <ac:picMk id="61" creationId="{B42249C9-2294-E946-F7D0-EA3DAA35D6E6}"/>
          </ac:picMkLst>
        </pc:picChg>
      </pc:sldChg>
      <pc:sldChg chg="modSp mod">
        <pc:chgData name="Karolina Guillen" userId="c1c08796-a0be-47c6-af52-5d31fd96ec50" providerId="ADAL" clId="{4EE6C087-379D-4553-96DA-890A088B4E7A}" dt="2022-11-03T22:04:26.711" v="58" actId="1036"/>
        <pc:sldMkLst>
          <pc:docMk/>
          <pc:sldMk cId="1328497686" sldId="2144328403"/>
        </pc:sldMkLst>
        <pc:spChg chg="mod">
          <ac:chgData name="Karolina Guillen" userId="c1c08796-a0be-47c6-af52-5d31fd96ec50" providerId="ADAL" clId="{4EE6C087-379D-4553-96DA-890A088B4E7A}" dt="2022-11-03T22:04:26.711" v="58" actId="1036"/>
          <ac:spMkLst>
            <pc:docMk/>
            <pc:sldMk cId="1328497686" sldId="2144328403"/>
            <ac:spMk id="7" creationId="{2EA9BA4C-4A91-4E96-AC16-1544FACF3249}"/>
          </ac:spMkLst>
        </pc:spChg>
        <pc:spChg chg="mod">
          <ac:chgData name="Karolina Guillen" userId="c1c08796-a0be-47c6-af52-5d31fd96ec50" providerId="ADAL" clId="{4EE6C087-379D-4553-96DA-890A088B4E7A}" dt="2022-11-03T22:04:26.711" v="58" actId="1036"/>
          <ac:spMkLst>
            <pc:docMk/>
            <pc:sldMk cId="1328497686" sldId="2144328403"/>
            <ac:spMk id="9" creationId="{3D9871DF-213E-F585-958A-A26988D0A93B}"/>
          </ac:spMkLst>
        </pc:spChg>
        <pc:spChg chg="mod">
          <ac:chgData name="Karolina Guillen" userId="c1c08796-a0be-47c6-af52-5d31fd96ec50" providerId="ADAL" clId="{4EE6C087-379D-4553-96DA-890A088B4E7A}" dt="2022-11-03T22:04:26.711" v="58" actId="1036"/>
          <ac:spMkLst>
            <pc:docMk/>
            <pc:sldMk cId="1328497686" sldId="2144328403"/>
            <ac:spMk id="10" creationId="{CF691529-CED2-EC88-8E2C-D1A321A92310}"/>
          </ac:spMkLst>
        </pc:spChg>
        <pc:spChg chg="mod">
          <ac:chgData name="Karolina Guillen" userId="c1c08796-a0be-47c6-af52-5d31fd96ec50" providerId="ADAL" clId="{4EE6C087-379D-4553-96DA-890A088B4E7A}" dt="2022-11-03T22:04:26.711" v="58" actId="1036"/>
          <ac:spMkLst>
            <pc:docMk/>
            <pc:sldMk cId="1328497686" sldId="2144328403"/>
            <ac:spMk id="18" creationId="{D12B91EA-FBF7-8CDF-55BE-C4F66C6BF0C3}"/>
          </ac:spMkLst>
        </pc:spChg>
        <pc:spChg chg="mod">
          <ac:chgData name="Karolina Guillen" userId="c1c08796-a0be-47c6-af52-5d31fd96ec50" providerId="ADAL" clId="{4EE6C087-379D-4553-96DA-890A088B4E7A}" dt="2022-11-03T22:04:26.711" v="58" actId="1036"/>
          <ac:spMkLst>
            <pc:docMk/>
            <pc:sldMk cId="1328497686" sldId="2144328403"/>
            <ac:spMk id="21" creationId="{A8C13779-39BC-4068-2731-1E9E16CC31B9}"/>
          </ac:spMkLst>
        </pc:spChg>
        <pc:spChg chg="mod">
          <ac:chgData name="Karolina Guillen" userId="c1c08796-a0be-47c6-af52-5d31fd96ec50" providerId="ADAL" clId="{4EE6C087-379D-4553-96DA-890A088B4E7A}" dt="2022-11-03T22:04:26.711" v="58" actId="1036"/>
          <ac:spMkLst>
            <pc:docMk/>
            <pc:sldMk cId="1328497686" sldId="2144328403"/>
            <ac:spMk id="22" creationId="{90B4E1C0-EE9C-752B-78CE-B65F5DC85DCC}"/>
          </ac:spMkLst>
        </pc:spChg>
        <pc:picChg chg="mod">
          <ac:chgData name="Karolina Guillen" userId="c1c08796-a0be-47c6-af52-5d31fd96ec50" providerId="ADAL" clId="{4EE6C087-379D-4553-96DA-890A088B4E7A}" dt="2022-11-03T22:04:26.711" v="58" actId="1036"/>
          <ac:picMkLst>
            <pc:docMk/>
            <pc:sldMk cId="1328497686" sldId="2144328403"/>
            <ac:picMk id="23" creationId="{B69F11C7-F825-2840-5467-6FE7471F7744}"/>
          </ac:picMkLst>
        </pc:picChg>
        <pc:picChg chg="mod">
          <ac:chgData name="Karolina Guillen" userId="c1c08796-a0be-47c6-af52-5d31fd96ec50" providerId="ADAL" clId="{4EE6C087-379D-4553-96DA-890A088B4E7A}" dt="2022-11-03T22:04:26.711" v="58" actId="1036"/>
          <ac:picMkLst>
            <pc:docMk/>
            <pc:sldMk cId="1328497686" sldId="2144328403"/>
            <ac:picMk id="26" creationId="{459DB663-01E5-1935-4E03-31FF23422521}"/>
          </ac:picMkLst>
        </pc:picChg>
        <pc:picChg chg="mod">
          <ac:chgData name="Karolina Guillen" userId="c1c08796-a0be-47c6-af52-5d31fd96ec50" providerId="ADAL" clId="{4EE6C087-379D-4553-96DA-890A088B4E7A}" dt="2022-11-03T22:04:26.711" v="58" actId="1036"/>
          <ac:picMkLst>
            <pc:docMk/>
            <pc:sldMk cId="1328497686" sldId="2144328403"/>
            <ac:picMk id="28" creationId="{3E79DA28-0DE1-24ED-FD2F-007B0FDEBCC1}"/>
          </ac:picMkLst>
        </pc:picChg>
      </pc:sldChg>
    </pc:docChg>
  </pc:docChgLst>
  <pc:docChgLst>
    <pc:chgData name="Jason Wiese" userId="4bff8d5b-7de6-4655-b397-69b0afc81113" providerId="ADAL" clId="{90AFD482-78ED-4C6E-B9C6-534302C0C507}"/>
    <pc:docChg chg="modSld">
      <pc:chgData name="Jason Wiese" userId="4bff8d5b-7de6-4655-b397-69b0afc81113" providerId="ADAL" clId="{90AFD482-78ED-4C6E-B9C6-534302C0C507}" dt="2023-01-13T18:47:59.726" v="14" actId="1037"/>
      <pc:docMkLst>
        <pc:docMk/>
      </pc:docMkLst>
      <pc:sldChg chg="modSp mod">
        <pc:chgData name="Jason Wiese" userId="4bff8d5b-7de6-4655-b397-69b0afc81113" providerId="ADAL" clId="{90AFD482-78ED-4C6E-B9C6-534302C0C507}" dt="2023-01-13T18:47:59.726" v="14" actId="1037"/>
        <pc:sldMkLst>
          <pc:docMk/>
          <pc:sldMk cId="3391809440" sldId="2144328338"/>
        </pc:sldMkLst>
        <pc:spChg chg="mod">
          <ac:chgData name="Jason Wiese" userId="4bff8d5b-7de6-4655-b397-69b0afc81113" providerId="ADAL" clId="{90AFD482-78ED-4C6E-B9C6-534302C0C507}" dt="2023-01-13T18:47:59.726" v="14" actId="1037"/>
          <ac:spMkLst>
            <pc:docMk/>
            <pc:sldMk cId="3391809440" sldId="2144328338"/>
            <ac:spMk id="10" creationId="{1F5544B4-64B7-4E00-A1B6-76422658B8ED}"/>
          </ac:spMkLst>
        </pc:spChg>
      </pc:sldChg>
    </pc:docChg>
  </pc:docChgLst>
  <pc:docChgLst>
    <pc:chgData name="Jason Wiese" userId="4bff8d5b-7de6-4655-b397-69b0afc81113" providerId="ADAL" clId="{7B540D14-1C4E-4F4F-87AD-7AA84B6306D8}"/>
    <pc:docChg chg="modSld">
      <pc:chgData name="Jason Wiese" userId="4bff8d5b-7de6-4655-b397-69b0afc81113" providerId="ADAL" clId="{7B540D14-1C4E-4F4F-87AD-7AA84B6306D8}" dt="2022-11-05T17:03:46.014" v="10"/>
      <pc:docMkLst>
        <pc:docMk/>
      </pc:docMkLst>
      <pc:sldChg chg="modSp mod">
        <pc:chgData name="Jason Wiese" userId="4bff8d5b-7de6-4655-b397-69b0afc81113" providerId="ADAL" clId="{7B540D14-1C4E-4F4F-87AD-7AA84B6306D8}" dt="2022-11-05T16:48:29.115" v="9" actId="1035"/>
        <pc:sldMkLst>
          <pc:docMk/>
          <pc:sldMk cId="1049327664" sldId="2144328391"/>
        </pc:sldMkLst>
        <pc:spChg chg="mod">
          <ac:chgData name="Jason Wiese" userId="4bff8d5b-7de6-4655-b397-69b0afc81113" providerId="ADAL" clId="{7B540D14-1C4E-4F4F-87AD-7AA84B6306D8}" dt="2022-11-05T16:48:29.115" v="9" actId="1035"/>
          <ac:spMkLst>
            <pc:docMk/>
            <pc:sldMk cId="1049327664" sldId="2144328391"/>
            <ac:spMk id="12" creationId="{FCBDB492-9443-3D4A-8E9D-B3CECB95DCD7}"/>
          </ac:spMkLst>
        </pc:spChg>
      </pc:sldChg>
      <pc:sldChg chg="modCm">
        <pc:chgData name="Jason Wiese" userId="4bff8d5b-7de6-4655-b397-69b0afc81113" providerId="ADAL" clId="{7B540D14-1C4E-4F4F-87AD-7AA84B6306D8}" dt="2022-11-05T17:03:46.014" v="10"/>
        <pc:sldMkLst>
          <pc:docMk/>
          <pc:sldMk cId="1370137551" sldId="2144328410"/>
        </pc:sldMkLst>
      </pc:sldChg>
    </pc:docChg>
  </pc:docChgLst>
  <pc:docChgLst>
    <pc:chgData name="Jason Wiese" userId="4bff8d5b-7de6-4655-b397-69b0afc81113" providerId="ADAL" clId="{35C71DE5-27FD-4273-8C27-F176810C6688}"/>
    <pc:docChg chg="undo custSel modSld">
      <pc:chgData name="Jason Wiese" userId="4bff8d5b-7de6-4655-b397-69b0afc81113" providerId="ADAL" clId="{35C71DE5-27FD-4273-8C27-F176810C6688}" dt="2023-01-13T17:01:14.806" v="133" actId="6549"/>
      <pc:docMkLst>
        <pc:docMk/>
      </pc:docMkLst>
      <pc:sldChg chg="modSp mod">
        <pc:chgData name="Jason Wiese" userId="4bff8d5b-7de6-4655-b397-69b0afc81113" providerId="ADAL" clId="{35C71DE5-27FD-4273-8C27-F176810C6688}" dt="2023-01-13T16:53:44.638" v="19" actId="20577"/>
        <pc:sldMkLst>
          <pc:docMk/>
          <pc:sldMk cId="1664133156" sldId="2144328190"/>
        </pc:sldMkLst>
        <pc:spChg chg="mod">
          <ac:chgData name="Jason Wiese" userId="4bff8d5b-7de6-4655-b397-69b0afc81113" providerId="ADAL" clId="{35C71DE5-27FD-4273-8C27-F176810C6688}" dt="2023-01-13T16:53:44.638" v="19" actId="20577"/>
          <ac:spMkLst>
            <pc:docMk/>
            <pc:sldMk cId="1664133156" sldId="2144328190"/>
            <ac:spMk id="3" creationId="{0B0232D1-E516-4D43-D2F0-3B62A13879F4}"/>
          </ac:spMkLst>
        </pc:spChg>
      </pc:sldChg>
      <pc:sldChg chg="modSp mod">
        <pc:chgData name="Jason Wiese" userId="4bff8d5b-7de6-4655-b397-69b0afc81113" providerId="ADAL" clId="{35C71DE5-27FD-4273-8C27-F176810C6688}" dt="2023-01-13T17:01:14.806" v="133" actId="6549"/>
        <pc:sldMkLst>
          <pc:docMk/>
          <pc:sldMk cId="3824989742" sldId="2144328292"/>
        </pc:sldMkLst>
        <pc:spChg chg="mod">
          <ac:chgData name="Jason Wiese" userId="4bff8d5b-7de6-4655-b397-69b0afc81113" providerId="ADAL" clId="{35C71DE5-27FD-4273-8C27-F176810C6688}" dt="2023-01-13T17:01:14.806" v="133" actId="6549"/>
          <ac:spMkLst>
            <pc:docMk/>
            <pc:sldMk cId="3824989742" sldId="2144328292"/>
            <ac:spMk id="12" creationId="{D3ED8F18-80E6-D449-A031-541661F2A42F}"/>
          </ac:spMkLst>
        </pc:spChg>
      </pc:sldChg>
      <pc:sldChg chg="modSp mod">
        <pc:chgData name="Jason Wiese" userId="4bff8d5b-7de6-4655-b397-69b0afc81113" providerId="ADAL" clId="{35C71DE5-27FD-4273-8C27-F176810C6688}" dt="2023-01-13T16:59:26.243" v="130" actId="20577"/>
        <pc:sldMkLst>
          <pc:docMk/>
          <pc:sldMk cId="3391809440" sldId="2144328338"/>
        </pc:sldMkLst>
        <pc:spChg chg="mod">
          <ac:chgData name="Jason Wiese" userId="4bff8d5b-7de6-4655-b397-69b0afc81113" providerId="ADAL" clId="{35C71DE5-27FD-4273-8C27-F176810C6688}" dt="2023-01-13T16:59:26.243" v="130" actId="20577"/>
          <ac:spMkLst>
            <pc:docMk/>
            <pc:sldMk cId="3391809440" sldId="2144328338"/>
            <ac:spMk id="10" creationId="{1F5544B4-64B7-4E00-A1B6-76422658B8ED}"/>
          </ac:spMkLst>
        </pc:spChg>
      </pc:sldChg>
      <pc:sldChg chg="modSp mod">
        <pc:chgData name="Jason Wiese" userId="4bff8d5b-7de6-4655-b397-69b0afc81113" providerId="ADAL" clId="{35C71DE5-27FD-4273-8C27-F176810C6688}" dt="2023-01-13T16:58:22.117" v="124" actId="20577"/>
        <pc:sldMkLst>
          <pc:docMk/>
          <pc:sldMk cId="943964012" sldId="2144328360"/>
        </pc:sldMkLst>
        <pc:spChg chg="mod">
          <ac:chgData name="Jason Wiese" userId="4bff8d5b-7de6-4655-b397-69b0afc81113" providerId="ADAL" clId="{35C71DE5-27FD-4273-8C27-F176810C6688}" dt="2023-01-13T16:58:22.117" v="124" actId="20577"/>
          <ac:spMkLst>
            <pc:docMk/>
            <pc:sldMk cId="943964012" sldId="2144328360"/>
            <ac:spMk id="14" creationId="{A82C283B-0A5C-16E0-BFBA-30787A56A1C7}"/>
          </ac:spMkLst>
        </pc:spChg>
      </pc:sldChg>
    </pc:docChg>
  </pc:docChgLst>
  <pc:docChgLst>
    <pc:chgData name="Jason Wiese" userId="4bff8d5b-7de6-4655-b397-69b0afc81113" providerId="ADAL" clId="{33104D21-49B9-4AA8-A835-678FC14153FF}"/>
    <pc:docChg chg="undo redo custSel modSld">
      <pc:chgData name="Jason Wiese" userId="4bff8d5b-7de6-4655-b397-69b0afc81113" providerId="ADAL" clId="{33104D21-49B9-4AA8-A835-678FC14153FF}" dt="2022-11-02T23:03:33.243" v="2625" actId="14100"/>
      <pc:docMkLst>
        <pc:docMk/>
      </pc:docMkLst>
      <pc:sldChg chg="modSp mod">
        <pc:chgData name="Jason Wiese" userId="4bff8d5b-7de6-4655-b397-69b0afc81113" providerId="ADAL" clId="{33104D21-49B9-4AA8-A835-678FC14153FF}" dt="2022-11-02T22:34:53.386" v="1735" actId="1076"/>
        <pc:sldMkLst>
          <pc:docMk/>
          <pc:sldMk cId="3339377938" sldId="280"/>
        </pc:sldMkLst>
        <pc:spChg chg="mod">
          <ac:chgData name="Jason Wiese" userId="4bff8d5b-7de6-4655-b397-69b0afc81113" providerId="ADAL" clId="{33104D21-49B9-4AA8-A835-678FC14153FF}" dt="2022-11-02T22:34:53.386" v="1735" actId="1076"/>
          <ac:spMkLst>
            <pc:docMk/>
            <pc:sldMk cId="3339377938" sldId="280"/>
            <ac:spMk id="2" creationId="{2A320496-6B4B-5173-73B3-8989155CEC1A}"/>
          </ac:spMkLst>
        </pc:spChg>
      </pc:sldChg>
      <pc:sldChg chg="delSp modSp mod">
        <pc:chgData name="Jason Wiese" userId="4bff8d5b-7de6-4655-b397-69b0afc81113" providerId="ADAL" clId="{33104D21-49B9-4AA8-A835-678FC14153FF}" dt="2022-11-02T20:48:54.824" v="37" actId="12789"/>
        <pc:sldMkLst>
          <pc:docMk/>
          <pc:sldMk cId="426599055" sldId="2144328157"/>
        </pc:sldMkLst>
        <pc:spChg chg="del">
          <ac:chgData name="Jason Wiese" userId="4bff8d5b-7de6-4655-b397-69b0afc81113" providerId="ADAL" clId="{33104D21-49B9-4AA8-A835-678FC14153FF}" dt="2022-11-02T20:41:43.605" v="2" actId="478"/>
          <ac:spMkLst>
            <pc:docMk/>
            <pc:sldMk cId="426599055" sldId="2144328157"/>
            <ac:spMk id="2" creationId="{A2A97EC3-6011-638D-F89B-28EDF57054A8}"/>
          </ac:spMkLst>
        </pc:spChg>
        <pc:spChg chg="mod">
          <ac:chgData name="Jason Wiese" userId="4bff8d5b-7de6-4655-b397-69b0afc81113" providerId="ADAL" clId="{33104D21-49B9-4AA8-A835-678FC14153FF}" dt="2022-11-02T20:43:48.568" v="25" actId="12788"/>
          <ac:spMkLst>
            <pc:docMk/>
            <pc:sldMk cId="426599055" sldId="2144328157"/>
            <ac:spMk id="5" creationId="{71609994-E2B2-9408-E9D4-FC5C42B493F9}"/>
          </ac:spMkLst>
        </pc:spChg>
        <pc:spChg chg="mod">
          <ac:chgData name="Jason Wiese" userId="4bff8d5b-7de6-4655-b397-69b0afc81113" providerId="ADAL" clId="{33104D21-49B9-4AA8-A835-678FC14153FF}" dt="2022-11-02T20:48:49.006" v="36" actId="12789"/>
          <ac:spMkLst>
            <pc:docMk/>
            <pc:sldMk cId="426599055" sldId="2144328157"/>
            <ac:spMk id="7" creationId="{06ED3323-32CF-DD83-54A2-10CF88BFB997}"/>
          </ac:spMkLst>
        </pc:spChg>
        <pc:spChg chg="mod">
          <ac:chgData name="Jason Wiese" userId="4bff8d5b-7de6-4655-b397-69b0afc81113" providerId="ADAL" clId="{33104D21-49B9-4AA8-A835-678FC14153FF}" dt="2022-11-02T20:48:49.006" v="36" actId="12789"/>
          <ac:spMkLst>
            <pc:docMk/>
            <pc:sldMk cId="426599055" sldId="2144328157"/>
            <ac:spMk id="32" creationId="{6431DB80-FF61-46AF-B9A8-09573B18CB82}"/>
          </ac:spMkLst>
        </pc:spChg>
        <pc:spChg chg="mod">
          <ac:chgData name="Jason Wiese" userId="4bff8d5b-7de6-4655-b397-69b0afc81113" providerId="ADAL" clId="{33104D21-49B9-4AA8-A835-678FC14153FF}" dt="2022-11-02T20:48:49.006" v="36" actId="12789"/>
          <ac:spMkLst>
            <pc:docMk/>
            <pc:sldMk cId="426599055" sldId="2144328157"/>
            <ac:spMk id="36" creationId="{54F4059A-B28A-42D5-B7D3-27F54177D973}"/>
          </ac:spMkLst>
        </pc:spChg>
        <pc:spChg chg="mod">
          <ac:chgData name="Jason Wiese" userId="4bff8d5b-7de6-4655-b397-69b0afc81113" providerId="ADAL" clId="{33104D21-49B9-4AA8-A835-678FC14153FF}" dt="2022-11-02T20:43:57.322" v="34" actId="1037"/>
          <ac:spMkLst>
            <pc:docMk/>
            <pc:sldMk cId="426599055" sldId="2144328157"/>
            <ac:spMk id="42" creationId="{28B764B5-EE73-48E6-90CE-DFA4CBD86AD6}"/>
          </ac:spMkLst>
        </pc:spChg>
        <pc:spChg chg="mod">
          <ac:chgData name="Jason Wiese" userId="4bff8d5b-7de6-4655-b397-69b0afc81113" providerId="ADAL" clId="{33104D21-49B9-4AA8-A835-678FC14153FF}" dt="2022-11-02T20:48:49.006" v="36" actId="12789"/>
          <ac:spMkLst>
            <pc:docMk/>
            <pc:sldMk cId="426599055" sldId="2144328157"/>
            <ac:spMk id="51" creationId="{E6F76C54-862E-467B-B6DC-B5EC061CAB20}"/>
          </ac:spMkLst>
        </pc:spChg>
        <pc:spChg chg="mod">
          <ac:chgData name="Jason Wiese" userId="4bff8d5b-7de6-4655-b397-69b0afc81113" providerId="ADAL" clId="{33104D21-49B9-4AA8-A835-678FC14153FF}" dt="2022-11-02T20:41:40.208" v="1" actId="12788"/>
          <ac:spMkLst>
            <pc:docMk/>
            <pc:sldMk cId="426599055" sldId="2144328157"/>
            <ac:spMk id="54" creationId="{897C966B-7CEA-4F1C-8726-91409DC23FFC}"/>
          </ac:spMkLst>
        </pc:spChg>
        <pc:picChg chg="mod">
          <ac:chgData name="Jason Wiese" userId="4bff8d5b-7de6-4655-b397-69b0afc81113" providerId="ADAL" clId="{33104D21-49B9-4AA8-A835-678FC14153FF}" dt="2022-11-02T20:43:48.568" v="25" actId="12788"/>
          <ac:picMkLst>
            <pc:docMk/>
            <pc:sldMk cId="426599055" sldId="2144328157"/>
            <ac:picMk id="4" creationId="{268A1AAA-15E3-3788-F1D5-968623D09BB4}"/>
          </ac:picMkLst>
        </pc:picChg>
        <pc:picChg chg="mod">
          <ac:chgData name="Jason Wiese" userId="4bff8d5b-7de6-4655-b397-69b0afc81113" providerId="ADAL" clId="{33104D21-49B9-4AA8-A835-678FC14153FF}" dt="2022-11-02T20:48:54.824" v="37" actId="12789"/>
          <ac:picMkLst>
            <pc:docMk/>
            <pc:sldMk cId="426599055" sldId="2144328157"/>
            <ac:picMk id="9" creationId="{2650505A-1C2D-448A-8E16-6AE9A59596C2}"/>
          </ac:picMkLst>
        </pc:picChg>
        <pc:picChg chg="mod">
          <ac:chgData name="Jason Wiese" userId="4bff8d5b-7de6-4655-b397-69b0afc81113" providerId="ADAL" clId="{33104D21-49B9-4AA8-A835-678FC14153FF}" dt="2022-11-02T20:43:57.322" v="34" actId="1037"/>
          <ac:picMkLst>
            <pc:docMk/>
            <pc:sldMk cId="426599055" sldId="2144328157"/>
            <ac:picMk id="12" creationId="{373C8DA8-70B8-CA88-9C10-A53D8050EBF5}"/>
          </ac:picMkLst>
        </pc:picChg>
        <pc:picChg chg="mod">
          <ac:chgData name="Jason Wiese" userId="4bff8d5b-7de6-4655-b397-69b0afc81113" providerId="ADAL" clId="{33104D21-49B9-4AA8-A835-678FC14153FF}" dt="2022-11-02T20:48:54.824" v="37" actId="12789"/>
          <ac:picMkLst>
            <pc:docMk/>
            <pc:sldMk cId="426599055" sldId="2144328157"/>
            <ac:picMk id="13" creationId="{8EB40CD4-9927-39ED-99D1-B3F1F438C7D3}"/>
          </ac:picMkLst>
        </pc:picChg>
        <pc:picChg chg="mod">
          <ac:chgData name="Jason Wiese" userId="4bff8d5b-7de6-4655-b397-69b0afc81113" providerId="ADAL" clId="{33104D21-49B9-4AA8-A835-678FC14153FF}" dt="2022-11-02T20:48:54.824" v="37" actId="12789"/>
          <ac:picMkLst>
            <pc:docMk/>
            <pc:sldMk cId="426599055" sldId="2144328157"/>
            <ac:picMk id="14" creationId="{19A0A987-1843-0720-4B05-994D1392E704}"/>
          </ac:picMkLst>
        </pc:picChg>
        <pc:picChg chg="mod">
          <ac:chgData name="Jason Wiese" userId="4bff8d5b-7de6-4655-b397-69b0afc81113" providerId="ADAL" clId="{33104D21-49B9-4AA8-A835-678FC14153FF}" dt="2022-11-02T20:48:54.824" v="37" actId="12789"/>
          <ac:picMkLst>
            <pc:docMk/>
            <pc:sldMk cId="426599055" sldId="2144328157"/>
            <ac:picMk id="17" creationId="{511D34C6-807C-467C-9EE9-06303BEA6158}"/>
          </ac:picMkLst>
        </pc:picChg>
        <pc:picChg chg="mod">
          <ac:chgData name="Jason Wiese" userId="4bff8d5b-7de6-4655-b397-69b0afc81113" providerId="ADAL" clId="{33104D21-49B9-4AA8-A835-678FC14153FF}" dt="2022-11-02T20:41:40.208" v="1" actId="12788"/>
          <ac:picMkLst>
            <pc:docMk/>
            <pc:sldMk cId="426599055" sldId="2144328157"/>
            <ac:picMk id="53" creationId="{09EED247-8E15-4798-B2DD-4A3F29173052}"/>
          </ac:picMkLst>
        </pc:picChg>
      </pc:sldChg>
      <pc:sldChg chg="addSp delSp modSp mod delCm">
        <pc:chgData name="Jason Wiese" userId="4bff8d5b-7de6-4655-b397-69b0afc81113" providerId="ADAL" clId="{33104D21-49B9-4AA8-A835-678FC14153FF}" dt="2022-11-02T22:40:25.047" v="1737" actId="20577"/>
        <pc:sldMkLst>
          <pc:docMk/>
          <pc:sldMk cId="1664133156" sldId="2144328190"/>
        </pc:sldMkLst>
        <pc:spChg chg="del">
          <ac:chgData name="Jason Wiese" userId="4bff8d5b-7de6-4655-b397-69b0afc81113" providerId="ADAL" clId="{33104D21-49B9-4AA8-A835-678FC14153FF}" dt="2022-11-02T22:22:28.839" v="354" actId="478"/>
          <ac:spMkLst>
            <pc:docMk/>
            <pc:sldMk cId="1664133156" sldId="2144328190"/>
            <ac:spMk id="2" creationId="{144FB663-7C10-F096-9FE5-703DE271F4A0}"/>
          </ac:spMkLst>
        </pc:spChg>
        <pc:spChg chg="add mod">
          <ac:chgData name="Jason Wiese" userId="4bff8d5b-7de6-4655-b397-69b0afc81113" providerId="ADAL" clId="{33104D21-49B9-4AA8-A835-678FC14153FF}" dt="2022-11-02T22:40:25.047" v="1737" actId="20577"/>
          <ac:spMkLst>
            <pc:docMk/>
            <pc:sldMk cId="1664133156" sldId="2144328190"/>
            <ac:spMk id="3" creationId="{0B0232D1-E516-4D43-D2F0-3B62A13879F4}"/>
          </ac:spMkLst>
        </pc:spChg>
        <pc:spChg chg="mod">
          <ac:chgData name="Jason Wiese" userId="4bff8d5b-7de6-4655-b397-69b0afc81113" providerId="ADAL" clId="{33104D21-49B9-4AA8-A835-678FC14153FF}" dt="2022-11-02T22:25:21.394" v="732" actId="1076"/>
          <ac:spMkLst>
            <pc:docMk/>
            <pc:sldMk cId="1664133156" sldId="2144328190"/>
            <ac:spMk id="8" creationId="{C8C88E02-F6D0-44F0-B46B-CFF324F72288}"/>
          </ac:spMkLst>
        </pc:spChg>
        <pc:spChg chg="del mod">
          <ac:chgData name="Jason Wiese" userId="4bff8d5b-7de6-4655-b397-69b0afc81113" providerId="ADAL" clId="{33104D21-49B9-4AA8-A835-678FC14153FF}" dt="2022-11-02T22:22:31.616" v="355" actId="478"/>
          <ac:spMkLst>
            <pc:docMk/>
            <pc:sldMk cId="1664133156" sldId="2144328190"/>
            <ac:spMk id="13" creationId="{0534AC4F-46AF-4299-A78F-1C218C8A4BAB}"/>
          </ac:spMkLst>
        </pc:spChg>
      </pc:sldChg>
      <pc:sldChg chg="modNotesTx">
        <pc:chgData name="Jason Wiese" userId="4bff8d5b-7de6-4655-b397-69b0afc81113" providerId="ADAL" clId="{33104D21-49B9-4AA8-A835-678FC14153FF}" dt="2022-11-02T20:41:22.540" v="0" actId="6549"/>
        <pc:sldMkLst>
          <pc:docMk/>
          <pc:sldMk cId="1105615193" sldId="2144328364"/>
        </pc:sldMkLst>
      </pc:sldChg>
      <pc:sldChg chg="modSp mod">
        <pc:chgData name="Jason Wiese" userId="4bff8d5b-7de6-4655-b397-69b0afc81113" providerId="ADAL" clId="{33104D21-49B9-4AA8-A835-678FC14153FF}" dt="2022-11-02T22:35:13.399" v="1736" actId="20577"/>
        <pc:sldMkLst>
          <pc:docMk/>
          <pc:sldMk cId="2837081196" sldId="2144328379"/>
        </pc:sldMkLst>
        <pc:spChg chg="mod">
          <ac:chgData name="Jason Wiese" userId="4bff8d5b-7de6-4655-b397-69b0afc81113" providerId="ADAL" clId="{33104D21-49B9-4AA8-A835-678FC14153FF}" dt="2022-11-02T22:35:13.399" v="1736" actId="20577"/>
          <ac:spMkLst>
            <pc:docMk/>
            <pc:sldMk cId="2837081196" sldId="2144328379"/>
            <ac:spMk id="12" creationId="{FCBDB492-9443-3D4A-8E9D-B3CECB95DCD7}"/>
          </ac:spMkLst>
        </pc:spChg>
      </pc:sldChg>
      <pc:sldChg chg="delSp modSp mod">
        <pc:chgData name="Jason Wiese" userId="4bff8d5b-7de6-4655-b397-69b0afc81113" providerId="ADAL" clId="{33104D21-49B9-4AA8-A835-678FC14153FF}" dt="2022-11-02T21:59:54.389" v="352" actId="20577"/>
        <pc:sldMkLst>
          <pc:docMk/>
          <pc:sldMk cId="484174611" sldId="2144328409"/>
        </pc:sldMkLst>
        <pc:spChg chg="mod">
          <ac:chgData name="Jason Wiese" userId="4bff8d5b-7de6-4655-b397-69b0afc81113" providerId="ADAL" clId="{33104D21-49B9-4AA8-A835-678FC14153FF}" dt="2022-11-02T21:59:54.389" v="352" actId="20577"/>
          <ac:spMkLst>
            <pc:docMk/>
            <pc:sldMk cId="484174611" sldId="2144328409"/>
            <ac:spMk id="2" creationId="{F0303EF2-B297-8FEA-7268-6E0CC5512D1B}"/>
          </ac:spMkLst>
        </pc:spChg>
        <pc:spChg chg="del">
          <ac:chgData name="Jason Wiese" userId="4bff8d5b-7de6-4655-b397-69b0afc81113" providerId="ADAL" clId="{33104D21-49B9-4AA8-A835-678FC14153FF}" dt="2022-11-02T21:59:51.404" v="351" actId="478"/>
          <ac:spMkLst>
            <pc:docMk/>
            <pc:sldMk cId="484174611" sldId="2144328409"/>
            <ac:spMk id="5" creationId="{5FC01D28-6A97-58F7-E6C7-95EC5AE40964}"/>
          </ac:spMkLst>
        </pc:spChg>
      </pc:sldChg>
      <pc:sldChg chg="addSp modSp mod">
        <pc:chgData name="Jason Wiese" userId="4bff8d5b-7de6-4655-b397-69b0afc81113" providerId="ADAL" clId="{33104D21-49B9-4AA8-A835-678FC14153FF}" dt="2022-11-02T23:03:33.243" v="2625" actId="14100"/>
        <pc:sldMkLst>
          <pc:docMk/>
          <pc:sldMk cId="975110119" sldId="2144328411"/>
        </pc:sldMkLst>
        <pc:spChg chg="add mod">
          <ac:chgData name="Jason Wiese" userId="4bff8d5b-7de6-4655-b397-69b0afc81113" providerId="ADAL" clId="{33104D21-49B9-4AA8-A835-678FC14153FF}" dt="2022-11-02T23:03:33.243" v="2625" actId="14100"/>
          <ac:spMkLst>
            <pc:docMk/>
            <pc:sldMk cId="975110119" sldId="2144328411"/>
            <ac:spMk id="3" creationId="{7AFECF28-B766-8B80-0CE1-EA2092D3DE48}"/>
          </ac:spMkLst>
        </pc:spChg>
        <pc:spChg chg="mod">
          <ac:chgData name="Jason Wiese" userId="4bff8d5b-7de6-4655-b397-69b0afc81113" providerId="ADAL" clId="{33104D21-49B9-4AA8-A835-678FC14153FF}" dt="2022-11-02T23:03:33.243" v="2625" actId="14100"/>
          <ac:spMkLst>
            <pc:docMk/>
            <pc:sldMk cId="975110119" sldId="2144328411"/>
            <ac:spMk id="22" creationId="{D9D33A52-569D-42BF-BB18-80C83BD68C32}"/>
          </ac:spMkLst>
        </pc:spChg>
        <pc:spChg chg="mod">
          <ac:chgData name="Jason Wiese" userId="4bff8d5b-7de6-4655-b397-69b0afc81113" providerId="ADAL" clId="{33104D21-49B9-4AA8-A835-678FC14153FF}" dt="2022-11-02T23:03:33.243" v="2625" actId="14100"/>
          <ac:spMkLst>
            <pc:docMk/>
            <pc:sldMk cId="975110119" sldId="2144328411"/>
            <ac:spMk id="24" creationId="{2D391A10-589F-4961-97B7-307CED7C9523}"/>
          </ac:spMkLst>
        </pc:spChg>
        <pc:spChg chg="mod">
          <ac:chgData name="Jason Wiese" userId="4bff8d5b-7de6-4655-b397-69b0afc81113" providerId="ADAL" clId="{33104D21-49B9-4AA8-A835-678FC14153FF}" dt="2022-11-02T22:59:51.985" v="2122" actId="1037"/>
          <ac:spMkLst>
            <pc:docMk/>
            <pc:sldMk cId="975110119" sldId="2144328411"/>
            <ac:spMk id="29" creationId="{1CEDAFFD-A31A-49BE-9B7C-898FD79EDA7A}"/>
          </ac:spMkLst>
        </pc:spChg>
        <pc:spChg chg="mod">
          <ac:chgData name="Jason Wiese" userId="4bff8d5b-7de6-4655-b397-69b0afc81113" providerId="ADAL" clId="{33104D21-49B9-4AA8-A835-678FC14153FF}" dt="2022-11-02T23:03:24.851" v="2624" actId="20577"/>
          <ac:spMkLst>
            <pc:docMk/>
            <pc:sldMk cId="975110119" sldId="2144328411"/>
            <ac:spMk id="30" creationId="{CEA2C161-AA5D-4BAE-B82B-5F03ACEB91E4}"/>
          </ac:spMkLst>
        </pc:spChg>
        <pc:spChg chg="mod">
          <ac:chgData name="Jason Wiese" userId="4bff8d5b-7de6-4655-b397-69b0afc81113" providerId="ADAL" clId="{33104D21-49B9-4AA8-A835-678FC14153FF}" dt="2022-11-02T23:03:33.243" v="2625" actId="14100"/>
          <ac:spMkLst>
            <pc:docMk/>
            <pc:sldMk cId="975110119" sldId="2144328411"/>
            <ac:spMk id="33" creationId="{8D9DE109-6849-4A7E-BA46-94D79A632C8A}"/>
          </ac:spMkLst>
        </pc:spChg>
        <pc:spChg chg="mod">
          <ac:chgData name="Jason Wiese" userId="4bff8d5b-7de6-4655-b397-69b0afc81113" providerId="ADAL" clId="{33104D21-49B9-4AA8-A835-678FC14153FF}" dt="2022-11-02T23:02:35.668" v="2415" actId="20577"/>
          <ac:spMkLst>
            <pc:docMk/>
            <pc:sldMk cId="975110119" sldId="2144328411"/>
            <ac:spMk id="35" creationId="{7FB21D71-9CDF-42D6-845C-2B20BAC518E6}"/>
          </ac:spMkLst>
        </pc:spChg>
        <pc:picChg chg="mod">
          <ac:chgData name="Jason Wiese" userId="4bff8d5b-7de6-4655-b397-69b0afc81113" providerId="ADAL" clId="{33104D21-49B9-4AA8-A835-678FC14153FF}" dt="2022-11-02T23:00:49.601" v="2127" actId="1076"/>
          <ac:picMkLst>
            <pc:docMk/>
            <pc:sldMk cId="975110119" sldId="2144328411"/>
            <ac:picMk id="4" creationId="{B409A93A-D39A-209F-35A0-A493ED452E96}"/>
          </ac:picMkLst>
        </pc:picChg>
        <pc:picChg chg="mod">
          <ac:chgData name="Jason Wiese" userId="4bff8d5b-7de6-4655-b397-69b0afc81113" providerId="ADAL" clId="{33104D21-49B9-4AA8-A835-678FC14153FF}" dt="2022-11-02T22:59:51.985" v="2122" actId="1037"/>
          <ac:picMkLst>
            <pc:docMk/>
            <pc:sldMk cId="975110119" sldId="2144328411"/>
            <ac:picMk id="6" creationId="{D5B6ED94-CE2A-47E4-480E-5866525F248F}"/>
          </ac:picMkLst>
        </pc:picChg>
        <pc:picChg chg="mod">
          <ac:chgData name="Jason Wiese" userId="4bff8d5b-7de6-4655-b397-69b0afc81113" providerId="ADAL" clId="{33104D21-49B9-4AA8-A835-678FC14153FF}" dt="2022-11-02T22:59:58.697" v="2123" actId="1076"/>
          <ac:picMkLst>
            <pc:docMk/>
            <pc:sldMk cId="975110119" sldId="2144328411"/>
            <ac:picMk id="42" creationId="{CBAC0D61-8E3A-476A-B2F9-F9773285016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003643450336684E-2"/>
          <c:y val="3.917484374929895E-2"/>
          <c:w val="0.94980885791475589"/>
          <c:h val="0.9216503125014020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1F1A62"/>
              </a:solidFill>
              <a:ln>
                <a:noFill/>
              </a:ln>
              <a:effectLst/>
            </c:spPr>
            <c:extLst>
              <c:ext xmlns:c16="http://schemas.microsoft.com/office/drawing/2014/chart" uri="{C3380CC4-5D6E-409C-BE32-E72D297353CC}">
                <c16:uniqueId val="{00000004-4368-4744-A946-FD430660EC9C}"/>
              </c:ext>
            </c:extLst>
          </c:dPt>
          <c:dPt>
            <c:idx val="1"/>
            <c:invertIfNegative val="0"/>
            <c:bubble3D val="0"/>
            <c:spPr>
              <a:solidFill>
                <a:srgbClr val="ED3C8D"/>
              </a:solidFill>
              <a:ln>
                <a:noFill/>
              </a:ln>
              <a:effectLst/>
            </c:spPr>
            <c:extLst>
              <c:ext xmlns:c16="http://schemas.microsoft.com/office/drawing/2014/chart" uri="{C3380CC4-5D6E-409C-BE32-E72D297353CC}">
                <c16:uniqueId val="{00000005-4368-4744-A946-FD430660EC9C}"/>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Consumer Buyers</c:v>
                </c:pt>
                <c:pt idx="1">
                  <c:v>Business Buyers</c:v>
                </c:pt>
              </c:strCache>
            </c:strRef>
          </c:cat>
          <c:val>
            <c:numRef>
              <c:f>Sheet1!$B$2:$B$3</c:f>
              <c:numCache>
                <c:formatCode>0%</c:formatCode>
                <c:ptCount val="2"/>
                <c:pt idx="0">
                  <c:v>0.27</c:v>
                </c:pt>
                <c:pt idx="1">
                  <c:v>0.39</c:v>
                </c:pt>
              </c:numCache>
            </c:numRef>
          </c:val>
          <c:extLst>
            <c:ext xmlns:c16="http://schemas.microsoft.com/office/drawing/2014/chart" uri="{C3380CC4-5D6E-409C-BE32-E72D297353CC}">
              <c16:uniqueId val="{00000000-4368-4744-A946-FD430660EC9C}"/>
            </c:ext>
          </c:extLst>
        </c:ser>
        <c:dLbls>
          <c:showLegendKey val="0"/>
          <c:showVal val="0"/>
          <c:showCatName val="0"/>
          <c:showSerName val="0"/>
          <c:showPercent val="0"/>
          <c:showBubbleSize val="0"/>
        </c:dLbls>
        <c:gapWidth val="182"/>
        <c:axId val="1676559072"/>
        <c:axId val="1676564896"/>
      </c:barChart>
      <c:catAx>
        <c:axId val="1676559072"/>
        <c:scaling>
          <c:orientation val="maxMin"/>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600" b="1" i="0" u="none" strike="noStrike" kern="1200" baseline="0">
                <a:solidFill>
                  <a:srgbClr val="1F1A62"/>
                </a:solidFill>
                <a:latin typeface="Helvetica" panose="020B0403020202020204" pitchFamily="34" charset="0"/>
                <a:ea typeface="+mn-ea"/>
                <a:cs typeface="+mn-cs"/>
              </a:defRPr>
            </a:pPr>
            <a:endParaRPr lang="en-US"/>
          </a:p>
        </c:txPr>
        <c:crossAx val="1676564896"/>
        <c:crosses val="autoZero"/>
        <c:auto val="1"/>
        <c:lblAlgn val="ctr"/>
        <c:lblOffset val="100"/>
        <c:noMultiLvlLbl val="0"/>
      </c:catAx>
      <c:valAx>
        <c:axId val="1676564896"/>
        <c:scaling>
          <c:orientation val="minMax"/>
        </c:scaling>
        <c:delete val="1"/>
        <c:axPos val="r"/>
        <c:numFmt formatCode="0%" sourceLinked="1"/>
        <c:majorTickMark val="none"/>
        <c:minorTickMark val="none"/>
        <c:tickLblPos val="nextTo"/>
        <c:crossAx val="1676559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418323662830991E-2"/>
          <c:y val="0.11431815722537335"/>
          <c:w val="0.95716335556576648"/>
          <c:h val="0.76389319972112379"/>
        </c:manualLayout>
      </c:layout>
      <c:barChart>
        <c:barDir val="col"/>
        <c:grouping val="clustered"/>
        <c:varyColors val="0"/>
        <c:ser>
          <c:idx val="0"/>
          <c:order val="0"/>
          <c:tx>
            <c:strRef>
              <c:f>Sheet1!$B$1</c:f>
              <c:strCache>
                <c:ptCount val="1"/>
                <c:pt idx="0">
                  <c:v>U.S. B2B Total Ad Spending</c:v>
                </c:pt>
              </c:strCache>
            </c:strRef>
          </c:tx>
          <c:spPr>
            <a:solidFill>
              <a:srgbClr val="1B1464"/>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1-9470-4CE9-9DFA-A60C355212A2}"/>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c:formatCode>
                <c:ptCount val="5"/>
                <c:pt idx="0">
                  <c:v>22.24</c:v>
                </c:pt>
                <c:pt idx="1">
                  <c:v>28.86</c:v>
                </c:pt>
                <c:pt idx="2">
                  <c:v>32.04</c:v>
                </c:pt>
                <c:pt idx="3">
                  <c:v>35.023000000000003</c:v>
                </c:pt>
                <c:pt idx="4">
                  <c:v>37.68</c:v>
                </c:pt>
              </c:numCache>
            </c:numRef>
          </c:val>
          <c:extLst>
            <c:ext xmlns:c16="http://schemas.microsoft.com/office/drawing/2014/chart" uri="{C3380CC4-5D6E-409C-BE32-E72D297353CC}">
              <c16:uniqueId val="{00000006-9470-4CE9-9DFA-A60C355212A2}"/>
            </c:ext>
          </c:extLst>
        </c:ser>
        <c:dLbls>
          <c:dLblPos val="outEnd"/>
          <c:showLegendKey val="0"/>
          <c:showVal val="1"/>
          <c:showCatName val="0"/>
          <c:showSerName val="0"/>
          <c:showPercent val="0"/>
          <c:showBubbleSize val="0"/>
        </c:dLbls>
        <c:gapWidth val="193"/>
        <c:overlap val="-52"/>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in val="10"/>
        </c:scaling>
        <c:delete val="1"/>
        <c:axPos val="l"/>
        <c:numFmt formatCode="&quot;$&quot;#,##0.0" sourceLinked="1"/>
        <c:majorTickMark val="out"/>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sng" strike="noStrike" kern="1200" spc="0" baseline="0">
                <a:solidFill>
                  <a:srgbClr val="1B1464"/>
                </a:solidFill>
                <a:latin typeface="Helvetica" panose="020B0403020202020204" pitchFamily="34" charset="0"/>
                <a:ea typeface="+mn-ea"/>
                <a:cs typeface="+mn-cs"/>
              </a:defRPr>
            </a:pPr>
            <a:r>
              <a:rPr lang="en-US" sz="1600" b="1" i="0" u="none"/>
              <a:t>Change</a:t>
            </a:r>
            <a:r>
              <a:rPr lang="en-US" sz="1600" b="1" i="0" u="none" baseline="0"/>
              <a:t> in TV Ad Spend by Type over the Next 12 Months</a:t>
            </a:r>
          </a:p>
          <a:p>
            <a:pPr>
              <a:defRPr sz="1800" b="1" u="sng"/>
            </a:pPr>
            <a:r>
              <a:rPr lang="en-US" sz="1400" b="0" i="0" u="none" baseline="0"/>
              <a:t>based on % of advertisers who will increase/decrease spend</a:t>
            </a:r>
            <a:endParaRPr lang="en-US" sz="1600" b="0" i="0" u="none"/>
          </a:p>
        </c:rich>
      </c:tx>
      <c:overlay val="0"/>
      <c:spPr>
        <a:noFill/>
        <a:ln>
          <a:noFill/>
        </a:ln>
        <a:effectLst/>
      </c:spPr>
      <c:txPr>
        <a:bodyPr rot="0" spcFirstLastPara="1" vertOverflow="ellipsis" vert="horz" wrap="square" anchor="ctr" anchorCtr="1"/>
        <a:lstStyle/>
        <a:p>
          <a:pPr>
            <a:defRPr sz="1800" b="1" i="0" u="sng"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Increase</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Set-Top Box VOD</c:v>
                </c:pt>
                <c:pt idx="1">
                  <c:v>Linear TV</c:v>
                </c:pt>
                <c:pt idx="2">
                  <c:v>Data-Driven Linear TV</c:v>
                </c:pt>
                <c:pt idx="3">
                  <c:v>Addressable Linear TV</c:v>
                </c:pt>
                <c:pt idx="4">
                  <c:v>vMVPDs</c:v>
                </c:pt>
                <c:pt idx="5">
                  <c:v>OTT Streaming Services</c:v>
                </c:pt>
              </c:strCache>
            </c:strRef>
          </c:cat>
          <c:val>
            <c:numRef>
              <c:f>Sheet1!$B$2:$B$7</c:f>
              <c:numCache>
                <c:formatCode>0%</c:formatCode>
                <c:ptCount val="6"/>
                <c:pt idx="0">
                  <c:v>0.14000000000000001</c:v>
                </c:pt>
                <c:pt idx="1">
                  <c:v>0.24</c:v>
                </c:pt>
                <c:pt idx="2">
                  <c:v>0.27</c:v>
                </c:pt>
                <c:pt idx="3">
                  <c:v>0.28999999999999998</c:v>
                </c:pt>
                <c:pt idx="4">
                  <c:v>0.32</c:v>
                </c:pt>
                <c:pt idx="5">
                  <c:v>0.4</c:v>
                </c:pt>
              </c:numCache>
            </c:numRef>
          </c:val>
          <c:extLst>
            <c:ext xmlns:c16="http://schemas.microsoft.com/office/drawing/2014/chart" uri="{C3380CC4-5D6E-409C-BE32-E72D297353CC}">
              <c16:uniqueId val="{00000000-57BC-416E-812D-C005DDBF7453}"/>
            </c:ext>
          </c:extLst>
        </c:ser>
        <c:ser>
          <c:idx val="1"/>
          <c:order val="1"/>
          <c:tx>
            <c:strRef>
              <c:f>Sheet1!$C$1</c:f>
              <c:strCache>
                <c:ptCount val="1"/>
                <c:pt idx="0">
                  <c:v>Decrease</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Set-Top Box VOD</c:v>
                </c:pt>
                <c:pt idx="1">
                  <c:v>Linear TV</c:v>
                </c:pt>
                <c:pt idx="2">
                  <c:v>Data-Driven Linear TV</c:v>
                </c:pt>
                <c:pt idx="3">
                  <c:v>Addressable Linear TV</c:v>
                </c:pt>
                <c:pt idx="4">
                  <c:v>vMVPDs</c:v>
                </c:pt>
                <c:pt idx="5">
                  <c:v>OTT Streaming Services</c:v>
                </c:pt>
              </c:strCache>
            </c:strRef>
          </c:cat>
          <c:val>
            <c:numRef>
              <c:f>Sheet1!$C$2:$C$7</c:f>
              <c:numCache>
                <c:formatCode>0%</c:formatCode>
                <c:ptCount val="6"/>
                <c:pt idx="0">
                  <c:v>0.04</c:v>
                </c:pt>
                <c:pt idx="1">
                  <c:v>0.12</c:v>
                </c:pt>
                <c:pt idx="2">
                  <c:v>0.01</c:v>
                </c:pt>
                <c:pt idx="3">
                  <c:v>0.01</c:v>
                </c:pt>
                <c:pt idx="4">
                  <c:v>0.02</c:v>
                </c:pt>
                <c:pt idx="5">
                  <c:v>0.01</c:v>
                </c:pt>
              </c:numCache>
            </c:numRef>
          </c:val>
          <c:extLst>
            <c:ext xmlns:c16="http://schemas.microsoft.com/office/drawing/2014/chart" uri="{C3380CC4-5D6E-409C-BE32-E72D297353CC}">
              <c16:uniqueId val="{00000001-57BC-416E-812D-C005DDBF7453}"/>
            </c:ext>
          </c:extLst>
        </c:ser>
        <c:dLbls>
          <c:showLegendKey val="0"/>
          <c:showVal val="0"/>
          <c:showCatName val="0"/>
          <c:showSerName val="0"/>
          <c:showPercent val="0"/>
          <c:showBubbleSize val="0"/>
        </c:dLbls>
        <c:gapWidth val="182"/>
        <c:axId val="1506835584"/>
        <c:axId val="1506821024"/>
      </c:barChart>
      <c:catAx>
        <c:axId val="1506835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1506821024"/>
        <c:crosses val="autoZero"/>
        <c:auto val="1"/>
        <c:lblAlgn val="ctr"/>
        <c:lblOffset val="100"/>
        <c:noMultiLvlLbl val="0"/>
      </c:catAx>
      <c:valAx>
        <c:axId val="1506821024"/>
        <c:scaling>
          <c:orientation val="minMax"/>
          <c:max val="0.42000000000000004"/>
          <c:min val="0"/>
        </c:scaling>
        <c:delete val="1"/>
        <c:axPos val="l"/>
        <c:numFmt formatCode="0%" sourceLinked="1"/>
        <c:majorTickMark val="out"/>
        <c:minorTickMark val="none"/>
        <c:tickLblPos val="nextTo"/>
        <c:crossAx val="1506835584"/>
        <c:crosses val="autoZero"/>
        <c:crossBetween val="between"/>
      </c:valAx>
      <c:spPr>
        <a:noFill/>
        <a:ln>
          <a:noFill/>
        </a:ln>
        <a:effectLst/>
      </c:spPr>
    </c:plotArea>
    <c:legend>
      <c:legendPos val="t"/>
      <c:layout>
        <c:manualLayout>
          <c:xMode val="edge"/>
          <c:yMode val="edge"/>
          <c:x val="0.4184990968640584"/>
          <c:y val="0.16732256253234115"/>
          <c:w val="0.16300180627188343"/>
          <c:h val="6.3908193336163252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1" u="none" strike="noStrike" kern="1200" spc="0" baseline="0">
                <a:solidFill>
                  <a:srgbClr val="1B1464"/>
                </a:solidFill>
                <a:latin typeface="Helvetica" panose="020B0403020202020204" pitchFamily="34" charset="0"/>
                <a:ea typeface="+mn-ea"/>
                <a:cs typeface="+mn-cs"/>
              </a:defRPr>
            </a:pPr>
            <a:r>
              <a:rPr lang="en-US" sz="1400" b="1" i="0">
                <a:solidFill>
                  <a:srgbClr val="1B1464"/>
                </a:solidFill>
              </a:rPr>
              <a:t>% of respondents</a:t>
            </a:r>
            <a:r>
              <a:rPr lang="en-US" sz="1400" b="1" i="0" baseline="0">
                <a:solidFill>
                  <a:srgbClr val="1B1464"/>
                </a:solidFill>
              </a:rPr>
              <a:t> who </a:t>
            </a:r>
            <a:r>
              <a:rPr lang="en-US" sz="1400" b="1" i="0">
                <a:solidFill>
                  <a:srgbClr val="1B1464"/>
                </a:solidFill>
              </a:rPr>
              <a:t>believe audience-based TV buying can impact each of the following KPIs</a:t>
            </a:r>
            <a:endParaRPr lang="en-US" sz="1200" b="0" i="0">
              <a:solidFill>
                <a:srgbClr val="1B1464"/>
              </a:solidFill>
            </a:endParaRPr>
          </a:p>
        </c:rich>
      </c:tx>
      <c:layout>
        <c:manualLayout>
          <c:xMode val="edge"/>
          <c:yMode val="edge"/>
          <c:x val="0.15953360525743648"/>
          <c:y val="5.8488971950393064E-3"/>
        </c:manualLayout>
      </c:layout>
      <c:overlay val="0"/>
      <c:spPr>
        <a:noFill/>
        <a:ln>
          <a:noFill/>
        </a:ln>
        <a:effectLst/>
      </c:spPr>
      <c:txPr>
        <a:bodyPr rot="0" spcFirstLastPara="1" vertOverflow="ellipsis" vert="horz" wrap="square" anchor="ctr" anchorCtr="1"/>
        <a:lstStyle/>
        <a:p>
          <a:pPr>
            <a:defRPr sz="1400" b="0" i="1"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0.47789144353656682"/>
          <c:y val="0.12212036800155848"/>
          <c:w val="0.52210855646343313"/>
          <c:h val="0.814820691003452"/>
        </c:manualLayout>
      </c:layout>
      <c:barChart>
        <c:barDir val="bar"/>
        <c:grouping val="clustered"/>
        <c:varyColors val="0"/>
        <c:ser>
          <c:idx val="0"/>
          <c:order val="0"/>
          <c:tx>
            <c:strRef>
              <c:f>Sheet1!$B$1</c:f>
              <c:strCache>
                <c:ptCount val="1"/>
                <c:pt idx="0">
                  <c:v>% Extremely Impactful or Very Impactful</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Foot traffic into brick-and-mortar locations</c:v>
                </c:pt>
                <c:pt idx="1">
                  <c:v>Ad frequency management</c:v>
                </c:pt>
                <c:pt idx="2">
                  <c:v>Purchase / sales conversions</c:v>
                </c:pt>
                <c:pt idx="3">
                  <c:v>Customer acquisition</c:v>
                </c:pt>
                <c:pt idx="4">
                  <c:v>Increase effectiveness of your entire media plan</c:v>
                </c:pt>
                <c:pt idx="5">
                  <c:v>Support purchase consideration with product/service information/differentiation</c:v>
                </c:pt>
                <c:pt idx="6">
                  <c:v>Directly attributable actions* within a specific attribution window</c:v>
                </c:pt>
                <c:pt idx="7">
                  <c:v>Create awareness</c:v>
                </c:pt>
                <c:pt idx="8">
                  <c:v>Engage viewers</c:v>
                </c:pt>
                <c:pt idx="9">
                  <c:v>Extending target audience delivery and reach</c:v>
                </c:pt>
              </c:strCache>
            </c:strRef>
          </c:cat>
          <c:val>
            <c:numRef>
              <c:f>Sheet1!$B$2:$B$11</c:f>
              <c:numCache>
                <c:formatCode>0%</c:formatCode>
                <c:ptCount val="10"/>
                <c:pt idx="0">
                  <c:v>0.56399999999999995</c:v>
                </c:pt>
                <c:pt idx="1">
                  <c:v>0.60660000000000003</c:v>
                </c:pt>
                <c:pt idx="2">
                  <c:v>0.62090000000000001</c:v>
                </c:pt>
                <c:pt idx="3">
                  <c:v>0.67300000000000004</c:v>
                </c:pt>
                <c:pt idx="4">
                  <c:v>0.68720000000000003</c:v>
                </c:pt>
                <c:pt idx="5">
                  <c:v>0.69189999999999996</c:v>
                </c:pt>
                <c:pt idx="6">
                  <c:v>0.69189999999999996</c:v>
                </c:pt>
                <c:pt idx="7">
                  <c:v>0.71560000000000001</c:v>
                </c:pt>
                <c:pt idx="8">
                  <c:v>0.71560000000000001</c:v>
                </c:pt>
                <c:pt idx="9">
                  <c:v>0.74409999999999998</c:v>
                </c:pt>
              </c:numCache>
            </c:numRef>
          </c:val>
          <c:extLst>
            <c:ext xmlns:c16="http://schemas.microsoft.com/office/drawing/2014/chart" uri="{C3380CC4-5D6E-409C-BE32-E72D297353CC}">
              <c16:uniqueId val="{00000000-8282-41D2-AA60-2B1DD1F5B69A}"/>
            </c:ext>
          </c:extLst>
        </c:ser>
        <c:dLbls>
          <c:showLegendKey val="0"/>
          <c:showVal val="0"/>
          <c:showCatName val="0"/>
          <c:showSerName val="0"/>
          <c:showPercent val="0"/>
          <c:showBubbleSize val="0"/>
        </c:dLbls>
        <c:gapWidth val="100"/>
        <c:axId val="1476490864"/>
        <c:axId val="1476492112"/>
      </c:barChart>
      <c:catAx>
        <c:axId val="1476490864"/>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crossAx val="1476492112"/>
        <c:crosses val="autoZero"/>
        <c:auto val="1"/>
        <c:lblAlgn val="ctr"/>
        <c:lblOffset val="100"/>
        <c:noMultiLvlLbl val="0"/>
      </c:catAx>
      <c:valAx>
        <c:axId val="1476492112"/>
        <c:scaling>
          <c:orientation val="minMax"/>
        </c:scaling>
        <c:delete val="1"/>
        <c:axPos val="b"/>
        <c:numFmt formatCode="0%" sourceLinked="1"/>
        <c:majorTickMark val="none"/>
        <c:minorTickMark val="none"/>
        <c:tickLblPos val="nextTo"/>
        <c:crossAx val="1476490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418323662830991E-2"/>
          <c:y val="5.517338677091195E-2"/>
          <c:w val="0.95716335556576648"/>
          <c:h val="0.82303797017558522"/>
        </c:manualLayout>
      </c:layout>
      <c:barChart>
        <c:barDir val="col"/>
        <c:grouping val="clustered"/>
        <c:varyColors val="0"/>
        <c:ser>
          <c:idx val="0"/>
          <c:order val="0"/>
          <c:tx>
            <c:strRef>
              <c:f>Sheet1!$B$1</c:f>
              <c:strCache>
                <c:ptCount val="1"/>
                <c:pt idx="0">
                  <c:v>% of Companies With Increased Market Share</c:v>
                </c:pt>
              </c:strCache>
            </c:strRef>
          </c:tx>
          <c:spPr>
            <a:solidFill>
              <a:srgbClr val="1B1464"/>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1-FA27-4F0A-A6F5-86EED4016D07}"/>
              </c:ext>
            </c:extLst>
          </c:dPt>
          <c:dPt>
            <c:idx val="1"/>
            <c:invertIfNegative val="0"/>
            <c:bubble3D val="0"/>
            <c:spPr>
              <a:solidFill>
                <a:srgbClr val="1B1464"/>
              </a:solidFill>
              <a:ln>
                <a:noFill/>
              </a:ln>
              <a:effectLst/>
            </c:spPr>
            <c:extLst>
              <c:ext xmlns:c16="http://schemas.microsoft.com/office/drawing/2014/chart" uri="{C3380CC4-5D6E-409C-BE32-E72D297353CC}">
                <c16:uniqueId val="{00000003-FA27-4F0A-A6F5-86EED4016D07}"/>
              </c:ext>
            </c:extLst>
          </c:dPt>
          <c:dPt>
            <c:idx val="2"/>
            <c:invertIfNegative val="0"/>
            <c:bubble3D val="0"/>
            <c:spPr>
              <a:solidFill>
                <a:srgbClr val="1B1464"/>
              </a:solidFill>
              <a:ln>
                <a:noFill/>
              </a:ln>
              <a:effectLst/>
            </c:spPr>
            <c:extLst>
              <c:ext xmlns:c16="http://schemas.microsoft.com/office/drawing/2014/chart" uri="{C3380CC4-5D6E-409C-BE32-E72D297353CC}">
                <c16:uniqueId val="{00000005-FA27-4F0A-A6F5-86EED4016D07}"/>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Somewhat Personalized</c:v>
                </c:pt>
                <c:pt idx="1">
                  <c:v>Personalized</c:v>
                </c:pt>
                <c:pt idx="2">
                  <c:v>Very Personalized</c:v>
                </c:pt>
                <c:pt idx="3">
                  <c:v>Direct one-to-one</c:v>
                </c:pt>
              </c:strCache>
            </c:strRef>
          </c:cat>
          <c:val>
            <c:numRef>
              <c:f>Sheet1!$B$2:$B$5</c:f>
              <c:numCache>
                <c:formatCode>0%</c:formatCode>
                <c:ptCount val="4"/>
                <c:pt idx="0">
                  <c:v>0.47</c:v>
                </c:pt>
                <c:pt idx="1">
                  <c:v>0.52</c:v>
                </c:pt>
                <c:pt idx="2">
                  <c:v>0.66</c:v>
                </c:pt>
                <c:pt idx="3">
                  <c:v>0.75</c:v>
                </c:pt>
              </c:numCache>
            </c:numRef>
          </c:val>
          <c:extLst>
            <c:ext xmlns:c16="http://schemas.microsoft.com/office/drawing/2014/chart" uri="{C3380CC4-5D6E-409C-BE32-E72D297353CC}">
              <c16:uniqueId val="{00000006-FA27-4F0A-A6F5-86EED4016D07}"/>
            </c:ext>
          </c:extLst>
        </c:ser>
        <c:dLbls>
          <c:dLblPos val="outEnd"/>
          <c:showLegendKey val="0"/>
          <c:showVal val="1"/>
          <c:showCatName val="0"/>
          <c:showSerName val="0"/>
          <c:showPercent val="0"/>
          <c:showBubbleSize val="0"/>
        </c:dLbls>
        <c:gapWidth val="193"/>
        <c:overlap val="-52"/>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BC769033-CC82-0C4F-9180-62F036320BDF}" type="datetimeFigureOut">
              <a:rPr lang="en-US" smtClean="0"/>
              <a:t>1/13/2023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03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8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44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12</a:t>
            </a:fld>
            <a:endParaRPr lang="en-US"/>
          </a:p>
        </p:txBody>
      </p:sp>
    </p:spTree>
    <p:extLst>
      <p:ext uri="{BB962C8B-B14F-4D97-AF65-F5344CB8AC3E}">
        <p14:creationId xmlns:p14="http://schemas.microsoft.com/office/powerpoint/2010/main" val="5775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B8C6-F51B-48B6-9D96-D32C284491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200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84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980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B8C6-F51B-48B6-9D96-D32C284491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63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340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161274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86908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161274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869085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741980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1/13/2023</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103325"/>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10332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thevab.com/insight/halo-effect"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8.png"/><Relationship Id="rId4" Type="http://schemas.openxmlformats.org/officeDocument/2006/relationships/image" Target="../media/image46.png"/><Relationship Id="rId9" Type="http://schemas.openxmlformats.org/officeDocument/2006/relationships/hyperlink" Target="https://thevab.com/insight/halo-effect"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1.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hyperlink" Target="https://thevab.com/insight/targeted-ad-engagement"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8.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hyperlink" Target="https://thevab.com/insight/top-line-view-how-industry-adopting-audience-based-buying"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hyperlink" Target="https://thevab.com/insight/lets-get-down-to-business" TargetMode="External"/><Relationship Id="rId7" Type="http://schemas.openxmlformats.org/officeDocument/2006/relationships/image" Target="../media/image79.png"/><Relationship Id="rId12"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81.png"/><Relationship Id="rId5" Type="http://schemas.openxmlformats.org/officeDocument/2006/relationships/image" Target="../media/image78.png"/><Relationship Id="rId10" Type="http://schemas.microsoft.com/office/2007/relationships/hdphoto" Target="../media/hdphoto3.wdp"/><Relationship Id="rId4" Type="http://schemas.openxmlformats.org/officeDocument/2006/relationships/image" Target="../media/image77.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hyperlink" Target="https://thevab.com/" TargetMode="External"/><Relationship Id="rId13" Type="http://schemas.openxmlformats.org/officeDocument/2006/relationships/image" Target="../media/image87.png"/><Relationship Id="rId18" Type="http://schemas.openxmlformats.org/officeDocument/2006/relationships/image" Target="../media/image88.png"/><Relationship Id="rId26" Type="http://schemas.openxmlformats.org/officeDocument/2006/relationships/image" Target="../media/image93.png"/><Relationship Id="rId3" Type="http://schemas.openxmlformats.org/officeDocument/2006/relationships/image" Target="../media/image82.png"/><Relationship Id="rId21" Type="http://schemas.openxmlformats.org/officeDocument/2006/relationships/image" Target="../media/image89.png"/><Relationship Id="rId7" Type="http://schemas.openxmlformats.org/officeDocument/2006/relationships/image" Target="../media/image57.png"/><Relationship Id="rId12" Type="http://schemas.openxmlformats.org/officeDocument/2006/relationships/hyperlink" Target="http://www.thevab.com/" TargetMode="External"/><Relationship Id="rId17" Type="http://schemas.openxmlformats.org/officeDocument/2006/relationships/hyperlink" Target="https://thevab.com/insight/halo-effect" TargetMode="External"/><Relationship Id="rId25" Type="http://schemas.openxmlformats.org/officeDocument/2006/relationships/image" Target="../media/image92.png"/><Relationship Id="rId2" Type="http://schemas.openxmlformats.org/officeDocument/2006/relationships/hyperlink" Target="https://thevab.com/insight/top-line-view-how-industry-adopting-audience-based-buying" TargetMode="External"/><Relationship Id="rId16" Type="http://schemas.openxmlformats.org/officeDocument/2006/relationships/hyperlink" Target="https://thevab.com/insight/matter-of-principle-2020" TargetMode="External"/><Relationship Id="rId20" Type="http://schemas.openxmlformats.org/officeDocument/2006/relationships/hyperlink" Target="https://thevab.com/insight/an-insiders-look" TargetMode="Externa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6.png"/><Relationship Id="rId24" Type="http://schemas.openxmlformats.org/officeDocument/2006/relationships/image" Target="../media/image91.png"/><Relationship Id="rId5" Type="http://schemas.openxmlformats.org/officeDocument/2006/relationships/hyperlink" Target="https://thevab.com/insight/keep-calm-and-advertise" TargetMode="External"/><Relationship Id="rId15" Type="http://schemas.openxmlformats.org/officeDocument/2006/relationships/hyperlink" Target="https://thevab.com/insight/secret-of-my-success" TargetMode="External"/><Relationship Id="rId23" Type="http://schemas.openxmlformats.org/officeDocument/2006/relationships/hyperlink" Target="https://thevab.com/insight/under-pressure" TargetMode="External"/><Relationship Id="rId10" Type="http://schemas.openxmlformats.org/officeDocument/2006/relationships/hyperlink" Target="https://twitter.com/VABintel" TargetMode="External"/><Relationship Id="rId19" Type="http://schemas.openxmlformats.org/officeDocument/2006/relationships/hyperlink" Target="https://thevab.com/insight/you-oughta-know" TargetMode="External"/><Relationship Id="rId4" Type="http://schemas.openxmlformats.org/officeDocument/2006/relationships/image" Target="../media/image83.jpeg"/><Relationship Id="rId9" Type="http://schemas.openxmlformats.org/officeDocument/2006/relationships/image" Target="../media/image85.png"/><Relationship Id="rId14" Type="http://schemas.openxmlformats.org/officeDocument/2006/relationships/hyperlink" Target="https://thevab.com/team-board" TargetMode="External"/><Relationship Id="rId22" Type="http://schemas.openxmlformats.org/officeDocument/2006/relationships/image" Target="../media/image90.png"/><Relationship Id="rId27"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8.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ying a board game&#10;&#10;Description automatically generated">
            <a:extLst>
              <a:ext uri="{FF2B5EF4-FFF2-40B4-BE49-F238E27FC236}">
                <a16:creationId xmlns:a16="http://schemas.microsoft.com/office/drawing/2014/main" id="{5A6D04A4-FBD4-15D0-73A3-C1CC4FA210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7859" b="7859"/>
          <a:stretch/>
        </p:blipFill>
        <p:spPr>
          <a:xfrm>
            <a:off x="1" y="0"/>
            <a:ext cx="12192000" cy="6858000"/>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818AA78F-BEC2-4EDF-8F17-E478EA6B52D8}"/>
              </a:ext>
            </a:extLst>
          </p:cNvPr>
          <p:cNvPicPr>
            <a:picLocks noChangeAspect="1"/>
          </p:cNvPicPr>
          <p:nvPr/>
        </p:nvPicPr>
        <p:blipFill rotWithShape="1">
          <a:blip r:embed="rId4"/>
          <a:srcRect/>
          <a:stretch/>
        </p:blipFill>
        <p:spPr>
          <a:xfrm>
            <a:off x="0" y="0"/>
            <a:ext cx="12190539" cy="6858000"/>
          </a:xfrm>
          <a:prstGeom prst="rect">
            <a:avLst/>
          </a:prstGeom>
        </p:spPr>
      </p:pic>
      <p:pic>
        <p:nvPicPr>
          <p:cNvPr id="16" name="Picture 15">
            <a:extLst>
              <a:ext uri="{FF2B5EF4-FFF2-40B4-BE49-F238E27FC236}">
                <a16:creationId xmlns:a16="http://schemas.microsoft.com/office/drawing/2014/main" id="{08A77990-F94D-4680-B5D8-D89B5390D8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962" y="153609"/>
            <a:ext cx="2034324" cy="650009"/>
          </a:xfrm>
          <a:prstGeom prst="rect">
            <a:avLst/>
          </a:prstGeom>
          <a:ln w="28575">
            <a:solidFill>
              <a:srgbClr val="ED3C8D"/>
            </a:solidFill>
          </a:ln>
        </p:spPr>
      </p:pic>
      <p:pic>
        <p:nvPicPr>
          <p:cNvPr id="4" name="Picture 3" descr="A picture containing text&#10;&#10;Description automatically generated">
            <a:extLst>
              <a:ext uri="{FF2B5EF4-FFF2-40B4-BE49-F238E27FC236}">
                <a16:creationId xmlns:a16="http://schemas.microsoft.com/office/drawing/2014/main" id="{3A07041C-5801-4211-8DA5-B42F88BE01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08540" y="153609"/>
            <a:ext cx="3091747" cy="1054290"/>
          </a:xfrm>
          <a:prstGeom prst="rect">
            <a:avLst/>
          </a:prstGeom>
          <a:ln w="12700">
            <a:solidFill>
              <a:srgbClr val="ED3C8D"/>
            </a:solidFill>
          </a:ln>
        </p:spPr>
      </p:pic>
      <p:sp>
        <p:nvSpPr>
          <p:cNvPr id="17" name="TextBox 16">
            <a:extLst>
              <a:ext uri="{FF2B5EF4-FFF2-40B4-BE49-F238E27FC236}">
                <a16:creationId xmlns:a16="http://schemas.microsoft.com/office/drawing/2014/main" id="{44036E91-7692-45F9-BD25-654C1F1AC2FF}"/>
              </a:ext>
            </a:extLst>
          </p:cNvPr>
          <p:cNvSpPr txBox="1"/>
          <p:nvPr/>
        </p:nvSpPr>
        <p:spPr>
          <a:xfrm>
            <a:off x="398216" y="2931666"/>
            <a:ext cx="285816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ED3C8D"/>
                </a:solidFill>
                <a:effectLst/>
                <a:uLnTx/>
                <a:uFillTx/>
                <a:latin typeface="Helvetica" pitchFamily="2" charset="0"/>
                <a:ea typeface="+mn-ea"/>
                <a:cs typeface="+mn-cs"/>
              </a:rPr>
              <a:t>2023</a:t>
            </a:r>
          </a:p>
        </p:txBody>
      </p:sp>
      <p:cxnSp>
        <p:nvCxnSpPr>
          <p:cNvPr id="18" name="Straight Connector 17">
            <a:extLst>
              <a:ext uri="{FF2B5EF4-FFF2-40B4-BE49-F238E27FC236}">
                <a16:creationId xmlns:a16="http://schemas.microsoft.com/office/drawing/2014/main" id="{5C03C559-4829-4B6E-879F-A04213C08B47}"/>
              </a:ext>
            </a:extLst>
          </p:cNvPr>
          <p:cNvCxnSpPr/>
          <p:nvPr/>
        </p:nvCxnSpPr>
        <p:spPr>
          <a:xfrm>
            <a:off x="493843" y="2851387"/>
            <a:ext cx="521208" cy="0"/>
          </a:xfrm>
          <a:prstGeom prst="line">
            <a:avLst/>
          </a:prstGeom>
          <a:ln>
            <a:solidFill>
              <a:srgbClr val="ED3C8D"/>
            </a:solidFill>
          </a:ln>
        </p:spPr>
        <p:style>
          <a:lnRef idx="3">
            <a:schemeClr val="accent1"/>
          </a:lnRef>
          <a:fillRef idx="0">
            <a:schemeClr val="accent1"/>
          </a:fillRef>
          <a:effectRef idx="2">
            <a:schemeClr val="accent1"/>
          </a:effectRef>
          <a:fontRef idx="minor">
            <a:schemeClr val="tx1"/>
          </a:fontRef>
        </p:style>
      </p:cxnSp>
      <p:pic>
        <p:nvPicPr>
          <p:cNvPr id="15" name="Picture 14" descr="A picture containing drawing&#10;&#10;Description automatically generated">
            <a:extLst>
              <a:ext uri="{FF2B5EF4-FFF2-40B4-BE49-F238E27FC236}">
                <a16:creationId xmlns:a16="http://schemas.microsoft.com/office/drawing/2014/main" id="{5E632242-93A7-4F53-A1A4-70736849894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4710" t="36878" r="29720" b="37455"/>
          <a:stretch/>
        </p:blipFill>
        <p:spPr>
          <a:xfrm>
            <a:off x="503469" y="6044310"/>
            <a:ext cx="2085727" cy="660480"/>
          </a:xfrm>
          <a:prstGeom prst="rect">
            <a:avLst/>
          </a:prstGeom>
        </p:spPr>
      </p:pic>
      <p:sp>
        <p:nvSpPr>
          <p:cNvPr id="10" name="TextBox 9">
            <a:extLst>
              <a:ext uri="{FF2B5EF4-FFF2-40B4-BE49-F238E27FC236}">
                <a16:creationId xmlns:a16="http://schemas.microsoft.com/office/drawing/2014/main" id="{15786662-2162-44E2-AE50-DF1DC4C29FAA}"/>
              </a:ext>
            </a:extLst>
          </p:cNvPr>
          <p:cNvSpPr txBox="1"/>
          <p:nvPr/>
        </p:nvSpPr>
        <p:spPr>
          <a:xfrm>
            <a:off x="8546" y="4132762"/>
            <a:ext cx="763624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Let it Grow</a:t>
            </a:r>
            <a:br>
              <a:rPr kumimoji="0" lang="en-US" sz="4400" b="1" i="0" u="none" strike="noStrike" kern="1200" cap="none" spc="0" normalizeH="0" baseline="0" noProof="0" dirty="0">
                <a:ln>
                  <a:noFill/>
                </a:ln>
                <a:solidFill>
                  <a:srgbClr val="FFE600"/>
                </a:solidFill>
                <a:effectLst/>
                <a:uLnTx/>
                <a:uFillTx/>
                <a:latin typeface="Helvetica" pitchFamily="2" charset="0"/>
                <a:ea typeface="+mn-ea"/>
                <a:cs typeface="+mn-cs"/>
              </a:rPr>
            </a:br>
            <a:r>
              <a:rPr lang="en-US" sz="2600" dirty="0">
                <a:solidFill>
                  <a:prstClr val="white"/>
                </a:solidFill>
                <a:latin typeface="Helvetica" pitchFamily="2" charset="0"/>
              </a:rPr>
              <a:t>Understanding the Importance of Brand-Building for Niche Marketers</a:t>
            </a:r>
            <a:endParaRPr kumimoji="0" lang="en-US" sz="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1105615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4C26A-EE24-46A9-07BB-A795187A5295}"/>
              </a:ext>
            </a:extLst>
          </p:cNvPr>
          <p:cNvSpPr/>
          <p:nvPr/>
        </p:nvSpPr>
        <p:spPr>
          <a:xfrm>
            <a:off x="1006" y="1697341"/>
            <a:ext cx="4199715" cy="516065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C88E02-F6D0-44F0-B46B-CFF324F72288}"/>
              </a:ext>
            </a:extLst>
          </p:cNvPr>
          <p:cNvSpPr/>
          <p:nvPr/>
        </p:nvSpPr>
        <p:spPr>
          <a:xfrm>
            <a:off x="4211384" y="1697341"/>
            <a:ext cx="7980616"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43167" y="279014"/>
            <a:ext cx="1187553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Brand-building is increasingly important for B2B companies as marketers are using it to drive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key business outcomes from awareness to advocacy</a:t>
            </a:r>
          </a:p>
        </p:txBody>
      </p:sp>
      <p:sp>
        <p:nvSpPr>
          <p:cNvPr id="17" name="TextBox 16">
            <a:extLst>
              <a:ext uri="{FF2B5EF4-FFF2-40B4-BE49-F238E27FC236}">
                <a16:creationId xmlns:a16="http://schemas.microsoft.com/office/drawing/2014/main" id="{3E93032A-0166-4D26-9FDD-5297FCCFD6B1}"/>
              </a:ext>
            </a:extLst>
          </p:cNvPr>
          <p:cNvSpPr txBox="1"/>
          <p:nvPr/>
        </p:nvSpPr>
        <p:spPr>
          <a:xfrm>
            <a:off x="4209779" y="6204796"/>
            <a:ext cx="79366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Transmission,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State of B2B Brand Building 2022’</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Base: 500 B2B senior marketing leaders, Question: Summary of Top 5</a:t>
            </a:r>
            <a:r>
              <a:rPr lang="en-US" sz="800">
                <a:solidFill>
                  <a:srgbClr val="1B1464"/>
                </a:solidFill>
                <a:latin typeface="Helvetica" panose="020B0604020202020204" pitchFamily="34" charset="0"/>
                <a:cs typeface="Helvetica" panose="020B0604020202020204" pitchFamily="34" charset="0"/>
              </a:rPr>
              <a:t>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“Looking ahead to the next 12 months, what are your top five brand marketing objectives or priorities?”</a:t>
            </a:r>
          </a:p>
        </p:txBody>
      </p:sp>
      <p:sp>
        <p:nvSpPr>
          <p:cNvPr id="10" name="TextBox 9">
            <a:extLst>
              <a:ext uri="{FF2B5EF4-FFF2-40B4-BE49-F238E27FC236}">
                <a16:creationId xmlns:a16="http://schemas.microsoft.com/office/drawing/2014/main" id="{CF691529-CED2-EC88-8E2C-D1A321A92310}"/>
              </a:ext>
            </a:extLst>
          </p:cNvPr>
          <p:cNvSpPr txBox="1"/>
          <p:nvPr/>
        </p:nvSpPr>
        <p:spPr>
          <a:xfrm>
            <a:off x="286846" y="4560494"/>
            <a:ext cx="3628035" cy="1200329"/>
          </a:xfrm>
          <a:prstGeom prst="rect">
            <a:avLst/>
          </a:prstGeom>
          <a:noFill/>
        </p:spPr>
        <p:txBody>
          <a:bodyPr wrap="square" rtlCol="0">
            <a:spAutoFit/>
          </a:bodyPr>
          <a:lstStyle/>
          <a:p>
            <a:pPr algn="ctr"/>
            <a:r>
              <a:rPr lang="en-US">
                <a:solidFill>
                  <a:schemeClr val="bg1"/>
                </a:solidFill>
                <a:latin typeface="Helvetica" panose="020B0403020202020204" pitchFamily="34" charset="0"/>
              </a:rPr>
              <a:t>o</a:t>
            </a:r>
            <a:r>
              <a:rPr lang="en-US" sz="1800">
                <a:solidFill>
                  <a:schemeClr val="bg1"/>
                </a:solidFill>
                <a:latin typeface="Helvetica" panose="020B0403020202020204" pitchFamily="34" charset="0"/>
              </a:rPr>
              <a:t>f B2B marketing leaders say </a:t>
            </a:r>
            <a:r>
              <a:rPr lang="en-US" sz="1800" b="1">
                <a:solidFill>
                  <a:srgbClr val="ED3C8D"/>
                </a:solidFill>
                <a:latin typeface="Helvetica" panose="020B0403020202020204" pitchFamily="34" charset="0"/>
              </a:rPr>
              <a:t>brand marketing has </a:t>
            </a:r>
            <a:br>
              <a:rPr lang="en-US" sz="1800" b="1">
                <a:solidFill>
                  <a:srgbClr val="ED3C8D"/>
                </a:solidFill>
                <a:latin typeface="Helvetica" panose="020B0403020202020204" pitchFamily="34" charset="0"/>
              </a:rPr>
            </a:br>
            <a:r>
              <a:rPr lang="en-US" sz="1800" b="1">
                <a:solidFill>
                  <a:srgbClr val="ED3C8D"/>
                </a:solidFill>
                <a:latin typeface="Helvetica" panose="020B0403020202020204" pitchFamily="34" charset="0"/>
              </a:rPr>
              <a:t>increased in importance </a:t>
            </a:r>
            <a:br>
              <a:rPr lang="en-US" sz="1800" b="1">
                <a:solidFill>
                  <a:srgbClr val="ED3C8D"/>
                </a:solidFill>
                <a:latin typeface="Helvetica" panose="020B0403020202020204" pitchFamily="34" charset="0"/>
              </a:rPr>
            </a:br>
            <a:r>
              <a:rPr lang="en-US" sz="1800">
                <a:solidFill>
                  <a:schemeClr val="bg1"/>
                </a:solidFill>
                <a:latin typeface="Helvetica" panose="020B0403020202020204" pitchFamily="34" charset="0"/>
              </a:rPr>
              <a:t>in the last 12 months</a:t>
            </a:r>
            <a:endParaRPr lang="en-US">
              <a:solidFill>
                <a:schemeClr val="bg1"/>
              </a:solidFill>
              <a:latin typeface="Helvetica" panose="020B0403020202020204" pitchFamily="34" charset="0"/>
            </a:endParaRPr>
          </a:p>
        </p:txBody>
      </p:sp>
      <p:sp>
        <p:nvSpPr>
          <p:cNvPr id="22" name="TextBox 21">
            <a:extLst>
              <a:ext uri="{FF2B5EF4-FFF2-40B4-BE49-F238E27FC236}">
                <a16:creationId xmlns:a16="http://schemas.microsoft.com/office/drawing/2014/main" id="{90B4E1C0-EE9C-752B-78CE-B65F5DC85DCC}"/>
              </a:ext>
            </a:extLst>
          </p:cNvPr>
          <p:cNvSpPr txBox="1"/>
          <p:nvPr/>
        </p:nvSpPr>
        <p:spPr>
          <a:xfrm>
            <a:off x="10843" y="3683331"/>
            <a:ext cx="4199715" cy="769441"/>
          </a:xfrm>
          <a:prstGeom prst="rect">
            <a:avLst/>
          </a:prstGeom>
          <a:noFill/>
        </p:spPr>
        <p:txBody>
          <a:bodyPr wrap="square">
            <a:spAutoFit/>
          </a:bodyPr>
          <a:lstStyle/>
          <a:p>
            <a:pPr algn="ctr"/>
            <a:r>
              <a:rPr lang="en-US" sz="4400" b="1" dirty="0">
                <a:solidFill>
                  <a:srgbClr val="ED3C8D"/>
                </a:solidFill>
                <a:latin typeface="Helvetica" panose="020B0403020202020204" pitchFamily="34" charset="0"/>
              </a:rPr>
              <a:t>71% </a:t>
            </a:r>
            <a:endParaRPr lang="en-US" sz="4400" dirty="0">
              <a:solidFill>
                <a:srgbClr val="ED3C8D"/>
              </a:solidFill>
              <a:latin typeface="Helvetica" panose="020B0403020202020204" pitchFamily="34" charset="0"/>
            </a:endParaRPr>
          </a:p>
        </p:txBody>
      </p:sp>
      <p:sp>
        <p:nvSpPr>
          <p:cNvPr id="30" name="TextBox 29">
            <a:extLst>
              <a:ext uri="{FF2B5EF4-FFF2-40B4-BE49-F238E27FC236}">
                <a16:creationId xmlns:a16="http://schemas.microsoft.com/office/drawing/2014/main" id="{04CF2473-154A-1A8B-5E67-8F24A93A7B53}"/>
              </a:ext>
            </a:extLst>
          </p:cNvPr>
          <p:cNvSpPr txBox="1"/>
          <p:nvPr/>
        </p:nvSpPr>
        <p:spPr>
          <a:xfrm>
            <a:off x="4219389" y="2055796"/>
            <a:ext cx="799412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What Are Your Top Five Brand Marketing Objectives for the Next 12 Months?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1F1A62"/>
                </a:solidFill>
                <a:latin typeface="Helvetica" panose="020B0403020202020204" pitchFamily="34" charset="0"/>
              </a:rPr>
              <a:t>% of B2B Marketers</a:t>
            </a:r>
            <a:endParaRPr kumimoji="0" lang="en-US" sz="1200" i="0"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3" name="TextBox 42">
            <a:extLst>
              <a:ext uri="{FF2B5EF4-FFF2-40B4-BE49-F238E27FC236}">
                <a16:creationId xmlns:a16="http://schemas.microsoft.com/office/drawing/2014/main" id="{12190F00-DAD0-EB43-1405-C869A9195EB5}"/>
              </a:ext>
            </a:extLst>
          </p:cNvPr>
          <p:cNvSpPr txBox="1"/>
          <p:nvPr/>
        </p:nvSpPr>
        <p:spPr>
          <a:xfrm>
            <a:off x="4396828" y="4293683"/>
            <a:ext cx="1415333" cy="646331"/>
          </a:xfrm>
          <a:prstGeom prst="rect">
            <a:avLst/>
          </a:prstGeom>
          <a:noFill/>
        </p:spPr>
        <p:txBody>
          <a:bodyPr wrap="square">
            <a:spAutoFit/>
          </a:bodyPr>
          <a:lstStyle/>
          <a:p>
            <a:pPr algn="ctr"/>
            <a:r>
              <a:rPr lang="en-US" sz="3600" b="1">
                <a:solidFill>
                  <a:srgbClr val="ED3C8D"/>
                </a:solidFill>
                <a:latin typeface="Helvetica" panose="020B0403020202020204" pitchFamily="34" charset="0"/>
              </a:rPr>
              <a:t>43% </a:t>
            </a:r>
            <a:endParaRPr lang="en-US" sz="3600">
              <a:solidFill>
                <a:srgbClr val="ED3C8D"/>
              </a:solidFill>
              <a:latin typeface="Helvetica" panose="020B0403020202020204" pitchFamily="34" charset="0"/>
            </a:endParaRPr>
          </a:p>
        </p:txBody>
      </p:sp>
      <p:sp>
        <p:nvSpPr>
          <p:cNvPr id="44" name="TextBox 43">
            <a:extLst>
              <a:ext uri="{FF2B5EF4-FFF2-40B4-BE49-F238E27FC236}">
                <a16:creationId xmlns:a16="http://schemas.microsoft.com/office/drawing/2014/main" id="{390DBA50-1E9C-644D-25C4-5C88C5C72CBD}"/>
              </a:ext>
            </a:extLst>
          </p:cNvPr>
          <p:cNvSpPr txBox="1"/>
          <p:nvPr/>
        </p:nvSpPr>
        <p:spPr>
          <a:xfrm>
            <a:off x="5948463" y="4293683"/>
            <a:ext cx="1415333" cy="646331"/>
          </a:xfrm>
          <a:prstGeom prst="rect">
            <a:avLst/>
          </a:prstGeom>
          <a:noFill/>
        </p:spPr>
        <p:txBody>
          <a:bodyPr wrap="square">
            <a:spAutoFit/>
          </a:bodyPr>
          <a:lstStyle/>
          <a:p>
            <a:pPr algn="ctr"/>
            <a:r>
              <a:rPr lang="en-US" sz="3600" b="1">
                <a:solidFill>
                  <a:srgbClr val="ED3C8D"/>
                </a:solidFill>
                <a:latin typeface="Helvetica" panose="020B0403020202020204" pitchFamily="34" charset="0"/>
              </a:rPr>
              <a:t>42% </a:t>
            </a:r>
            <a:endParaRPr lang="en-US" sz="3600">
              <a:solidFill>
                <a:srgbClr val="ED3C8D"/>
              </a:solidFill>
              <a:latin typeface="Helvetica" panose="020B0403020202020204" pitchFamily="34" charset="0"/>
            </a:endParaRPr>
          </a:p>
        </p:txBody>
      </p:sp>
      <p:sp>
        <p:nvSpPr>
          <p:cNvPr id="45" name="TextBox 44">
            <a:extLst>
              <a:ext uri="{FF2B5EF4-FFF2-40B4-BE49-F238E27FC236}">
                <a16:creationId xmlns:a16="http://schemas.microsoft.com/office/drawing/2014/main" id="{00481C3A-B6E8-E19C-D0CE-B3CB3DBBEA64}"/>
              </a:ext>
            </a:extLst>
          </p:cNvPr>
          <p:cNvSpPr txBox="1"/>
          <p:nvPr/>
        </p:nvSpPr>
        <p:spPr>
          <a:xfrm>
            <a:off x="7500099" y="4287521"/>
            <a:ext cx="1415333" cy="646331"/>
          </a:xfrm>
          <a:prstGeom prst="rect">
            <a:avLst/>
          </a:prstGeom>
          <a:noFill/>
        </p:spPr>
        <p:txBody>
          <a:bodyPr wrap="square">
            <a:spAutoFit/>
          </a:bodyPr>
          <a:lstStyle/>
          <a:p>
            <a:pPr algn="ctr"/>
            <a:r>
              <a:rPr lang="en-US" sz="3600" b="1">
                <a:solidFill>
                  <a:srgbClr val="ED3C8D"/>
                </a:solidFill>
                <a:latin typeface="Helvetica" panose="020B0403020202020204" pitchFamily="34" charset="0"/>
              </a:rPr>
              <a:t>41% </a:t>
            </a:r>
            <a:endParaRPr lang="en-US" sz="3600">
              <a:solidFill>
                <a:srgbClr val="ED3C8D"/>
              </a:solidFill>
              <a:latin typeface="Helvetica" panose="020B0403020202020204" pitchFamily="34" charset="0"/>
            </a:endParaRPr>
          </a:p>
        </p:txBody>
      </p:sp>
      <p:sp>
        <p:nvSpPr>
          <p:cNvPr id="46" name="TextBox 45">
            <a:extLst>
              <a:ext uri="{FF2B5EF4-FFF2-40B4-BE49-F238E27FC236}">
                <a16:creationId xmlns:a16="http://schemas.microsoft.com/office/drawing/2014/main" id="{9F33E618-6D58-6FAE-9B80-D4B1D798132E}"/>
              </a:ext>
            </a:extLst>
          </p:cNvPr>
          <p:cNvSpPr txBox="1"/>
          <p:nvPr/>
        </p:nvSpPr>
        <p:spPr>
          <a:xfrm>
            <a:off x="9051734" y="4287521"/>
            <a:ext cx="1415333" cy="646331"/>
          </a:xfrm>
          <a:prstGeom prst="rect">
            <a:avLst/>
          </a:prstGeom>
          <a:noFill/>
        </p:spPr>
        <p:txBody>
          <a:bodyPr wrap="square">
            <a:spAutoFit/>
          </a:bodyPr>
          <a:lstStyle/>
          <a:p>
            <a:pPr algn="ctr"/>
            <a:r>
              <a:rPr lang="en-US" sz="3600" b="1">
                <a:solidFill>
                  <a:srgbClr val="ED3C8D"/>
                </a:solidFill>
                <a:latin typeface="Helvetica" panose="020B0403020202020204" pitchFamily="34" charset="0"/>
              </a:rPr>
              <a:t>40% </a:t>
            </a:r>
            <a:endParaRPr lang="en-US" sz="3600">
              <a:solidFill>
                <a:srgbClr val="ED3C8D"/>
              </a:solidFill>
              <a:latin typeface="Helvetica" panose="020B0403020202020204" pitchFamily="34" charset="0"/>
            </a:endParaRPr>
          </a:p>
        </p:txBody>
      </p:sp>
      <p:sp>
        <p:nvSpPr>
          <p:cNvPr id="47" name="TextBox 46">
            <a:extLst>
              <a:ext uri="{FF2B5EF4-FFF2-40B4-BE49-F238E27FC236}">
                <a16:creationId xmlns:a16="http://schemas.microsoft.com/office/drawing/2014/main" id="{A96000F5-2096-6201-B7DC-1C3C83F11C55}"/>
              </a:ext>
            </a:extLst>
          </p:cNvPr>
          <p:cNvSpPr txBox="1"/>
          <p:nvPr/>
        </p:nvSpPr>
        <p:spPr>
          <a:xfrm>
            <a:off x="10603368" y="4282949"/>
            <a:ext cx="1415333" cy="646331"/>
          </a:xfrm>
          <a:prstGeom prst="rect">
            <a:avLst/>
          </a:prstGeom>
          <a:noFill/>
        </p:spPr>
        <p:txBody>
          <a:bodyPr wrap="square">
            <a:spAutoFit/>
          </a:bodyPr>
          <a:lstStyle/>
          <a:p>
            <a:pPr algn="ctr"/>
            <a:r>
              <a:rPr lang="en-US" sz="3600" b="1">
                <a:solidFill>
                  <a:srgbClr val="ED3C8D"/>
                </a:solidFill>
                <a:latin typeface="Helvetica" panose="020B0403020202020204" pitchFamily="34" charset="0"/>
              </a:rPr>
              <a:t>40% </a:t>
            </a:r>
            <a:endParaRPr lang="en-US" sz="3600">
              <a:solidFill>
                <a:srgbClr val="ED3C8D"/>
              </a:solidFill>
              <a:latin typeface="Helvetica" panose="020B0403020202020204" pitchFamily="34" charset="0"/>
            </a:endParaRPr>
          </a:p>
        </p:txBody>
      </p:sp>
      <p:sp>
        <p:nvSpPr>
          <p:cNvPr id="48" name="TextBox 47">
            <a:extLst>
              <a:ext uri="{FF2B5EF4-FFF2-40B4-BE49-F238E27FC236}">
                <a16:creationId xmlns:a16="http://schemas.microsoft.com/office/drawing/2014/main" id="{3C30FBF1-9155-594A-24B1-A47B03008388}"/>
              </a:ext>
            </a:extLst>
          </p:cNvPr>
          <p:cNvSpPr txBox="1"/>
          <p:nvPr/>
        </p:nvSpPr>
        <p:spPr>
          <a:xfrm>
            <a:off x="4287768" y="5060736"/>
            <a:ext cx="1633452" cy="646331"/>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Growing </a:t>
            </a:r>
            <a:r>
              <a:rPr lang="en-US" sz="1200" b="1">
                <a:solidFill>
                  <a:srgbClr val="1B1464"/>
                </a:solidFill>
                <a:latin typeface="Helvetica" panose="020B0403020202020204" pitchFamily="34" charset="0"/>
              </a:rPr>
              <a:t>brand awareness</a:t>
            </a:r>
          </a:p>
          <a:p>
            <a:pPr algn="ctr"/>
            <a:r>
              <a:rPr lang="en-US" sz="1200">
                <a:solidFill>
                  <a:srgbClr val="1B1464"/>
                </a:solidFill>
                <a:latin typeface="Helvetica" panose="020B0403020202020204" pitchFamily="34" charset="0"/>
              </a:rPr>
              <a:t>and familiarity</a:t>
            </a:r>
          </a:p>
        </p:txBody>
      </p:sp>
      <p:sp>
        <p:nvSpPr>
          <p:cNvPr id="49" name="TextBox 48">
            <a:extLst>
              <a:ext uri="{FF2B5EF4-FFF2-40B4-BE49-F238E27FC236}">
                <a16:creationId xmlns:a16="http://schemas.microsoft.com/office/drawing/2014/main" id="{6FCA944B-CF9F-F1AD-7AF5-D3E98C24187F}"/>
              </a:ext>
            </a:extLst>
          </p:cNvPr>
          <p:cNvSpPr txBox="1"/>
          <p:nvPr/>
        </p:nvSpPr>
        <p:spPr>
          <a:xfrm>
            <a:off x="5812161" y="5060736"/>
            <a:ext cx="1633452" cy="646331"/>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Improving </a:t>
            </a:r>
            <a:r>
              <a:rPr lang="en-US" sz="1200" b="1">
                <a:solidFill>
                  <a:srgbClr val="1B1464"/>
                </a:solidFill>
                <a:latin typeface="Helvetica" panose="020B0403020202020204" pitchFamily="34" charset="0"/>
              </a:rPr>
              <a:t>creative stand out </a:t>
            </a:r>
            <a:r>
              <a:rPr lang="en-US" sz="1200">
                <a:solidFill>
                  <a:srgbClr val="1B1464"/>
                </a:solidFill>
                <a:latin typeface="Helvetica" panose="020B0403020202020204" pitchFamily="34" charset="0"/>
              </a:rPr>
              <a:t>and creative identity</a:t>
            </a:r>
          </a:p>
        </p:txBody>
      </p:sp>
      <p:sp>
        <p:nvSpPr>
          <p:cNvPr id="50" name="TextBox 49">
            <a:extLst>
              <a:ext uri="{FF2B5EF4-FFF2-40B4-BE49-F238E27FC236}">
                <a16:creationId xmlns:a16="http://schemas.microsoft.com/office/drawing/2014/main" id="{E6883559-6BC7-310F-85CF-2A8C97D13383}"/>
              </a:ext>
            </a:extLst>
          </p:cNvPr>
          <p:cNvSpPr txBox="1"/>
          <p:nvPr/>
        </p:nvSpPr>
        <p:spPr>
          <a:xfrm>
            <a:off x="7399229" y="5054021"/>
            <a:ext cx="1633452" cy="646331"/>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Strengthening brand</a:t>
            </a:r>
          </a:p>
          <a:p>
            <a:pPr algn="ctr"/>
            <a:r>
              <a:rPr lang="en-US" sz="1200" b="1">
                <a:solidFill>
                  <a:srgbClr val="1B1464"/>
                </a:solidFill>
                <a:latin typeface="Helvetica" panose="020B0403020202020204" pitchFamily="34" charset="0"/>
              </a:rPr>
              <a:t>strategy and positioning</a:t>
            </a:r>
          </a:p>
        </p:txBody>
      </p:sp>
      <p:sp>
        <p:nvSpPr>
          <p:cNvPr id="51" name="TextBox 50">
            <a:extLst>
              <a:ext uri="{FF2B5EF4-FFF2-40B4-BE49-F238E27FC236}">
                <a16:creationId xmlns:a16="http://schemas.microsoft.com/office/drawing/2014/main" id="{B86CB60F-67FD-E560-0A26-411156E6C42B}"/>
              </a:ext>
            </a:extLst>
          </p:cNvPr>
          <p:cNvSpPr txBox="1"/>
          <p:nvPr/>
        </p:nvSpPr>
        <p:spPr>
          <a:xfrm>
            <a:off x="8942674" y="5054021"/>
            <a:ext cx="1633452" cy="623248"/>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Improving</a:t>
            </a:r>
            <a:r>
              <a:rPr lang="en-US" sz="1200" b="1">
                <a:solidFill>
                  <a:srgbClr val="1B1464"/>
                </a:solidFill>
                <a:latin typeface="Helvetica" panose="020B0403020202020204" pitchFamily="34" charset="0"/>
              </a:rPr>
              <a:t> </a:t>
            </a:r>
            <a:br>
              <a:rPr lang="en-US" sz="1200" b="1">
                <a:solidFill>
                  <a:srgbClr val="1B1464"/>
                </a:solidFill>
                <a:latin typeface="Helvetica" panose="020B0403020202020204" pitchFamily="34" charset="0"/>
              </a:rPr>
            </a:br>
            <a:r>
              <a:rPr lang="en-US" sz="1200" b="1">
                <a:solidFill>
                  <a:srgbClr val="1B1464"/>
                </a:solidFill>
                <a:latin typeface="Helvetica" panose="020B0403020202020204" pitchFamily="34" charset="0"/>
              </a:rPr>
              <a:t>brand experience</a:t>
            </a:r>
            <a:br>
              <a:rPr lang="en-US" sz="1200">
                <a:solidFill>
                  <a:srgbClr val="1B1464"/>
                </a:solidFill>
                <a:latin typeface="Helvetica" panose="020B0403020202020204" pitchFamily="34" charset="0"/>
              </a:rPr>
            </a:br>
            <a:r>
              <a:rPr lang="en-US" sz="900" i="1">
                <a:solidFill>
                  <a:srgbClr val="1B1464"/>
                </a:solidFill>
                <a:latin typeface="Helvetica" panose="020B0403020202020204" pitchFamily="34" charset="0"/>
              </a:rPr>
              <a:t>(digitally and physically)</a:t>
            </a:r>
            <a:endParaRPr lang="en-US" sz="1200" i="1">
              <a:solidFill>
                <a:srgbClr val="1B1464"/>
              </a:solidFill>
              <a:latin typeface="Helvetica" panose="020B0403020202020204" pitchFamily="34" charset="0"/>
            </a:endParaRPr>
          </a:p>
        </p:txBody>
      </p:sp>
      <p:sp>
        <p:nvSpPr>
          <p:cNvPr id="53" name="TextBox 52">
            <a:extLst>
              <a:ext uri="{FF2B5EF4-FFF2-40B4-BE49-F238E27FC236}">
                <a16:creationId xmlns:a16="http://schemas.microsoft.com/office/drawing/2014/main" id="{E972AABF-7F6A-356C-E07F-E596F85D5CA5}"/>
              </a:ext>
            </a:extLst>
          </p:cNvPr>
          <p:cNvSpPr txBox="1"/>
          <p:nvPr/>
        </p:nvSpPr>
        <p:spPr>
          <a:xfrm>
            <a:off x="10496167" y="5049449"/>
            <a:ext cx="1633452" cy="646331"/>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Growing </a:t>
            </a:r>
            <a:br>
              <a:rPr lang="en-US" sz="1200">
                <a:solidFill>
                  <a:srgbClr val="1B1464"/>
                </a:solidFill>
                <a:latin typeface="Helvetica" panose="020B0403020202020204" pitchFamily="34" charset="0"/>
              </a:rPr>
            </a:br>
            <a:r>
              <a:rPr lang="en-US" sz="1200" b="1">
                <a:solidFill>
                  <a:srgbClr val="1B1464"/>
                </a:solidFill>
                <a:latin typeface="Helvetica" panose="020B0403020202020204" pitchFamily="34" charset="0"/>
              </a:rPr>
              <a:t>brand loyalty</a:t>
            </a:r>
          </a:p>
          <a:p>
            <a:pPr algn="ctr"/>
            <a:r>
              <a:rPr lang="en-US" sz="1200" b="1">
                <a:solidFill>
                  <a:srgbClr val="1B1464"/>
                </a:solidFill>
                <a:latin typeface="Helvetica" panose="020B0403020202020204" pitchFamily="34" charset="0"/>
              </a:rPr>
              <a:t>and advocacy</a:t>
            </a:r>
          </a:p>
        </p:txBody>
      </p:sp>
      <p:pic>
        <p:nvPicPr>
          <p:cNvPr id="61" name="Picture 60" descr="Icon&#10;&#10;Description automatically generated">
            <a:extLst>
              <a:ext uri="{FF2B5EF4-FFF2-40B4-BE49-F238E27FC236}">
                <a16:creationId xmlns:a16="http://schemas.microsoft.com/office/drawing/2014/main" id="{B42249C9-2294-E946-F7D0-EA3DAA35D6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33000" y="2104602"/>
            <a:ext cx="1335727" cy="1335727"/>
          </a:xfrm>
          <a:prstGeom prst="rect">
            <a:avLst/>
          </a:prstGeom>
        </p:spPr>
      </p:pic>
      <p:pic>
        <p:nvPicPr>
          <p:cNvPr id="63" name="Picture 62" descr="Icon&#10;&#10;Description automatically generated">
            <a:extLst>
              <a:ext uri="{FF2B5EF4-FFF2-40B4-BE49-F238E27FC236}">
                <a16:creationId xmlns:a16="http://schemas.microsoft.com/office/drawing/2014/main" id="{9E31CA6B-D8E5-8F54-567F-E0E72A17F73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82960" y="2972445"/>
            <a:ext cx="1048748" cy="1048748"/>
          </a:xfrm>
          <a:prstGeom prst="rect">
            <a:avLst/>
          </a:prstGeom>
        </p:spPr>
      </p:pic>
      <p:pic>
        <p:nvPicPr>
          <p:cNvPr id="64" name="Picture 63" descr="Icon&#10;&#10;Description automatically generated">
            <a:extLst>
              <a:ext uri="{FF2B5EF4-FFF2-40B4-BE49-F238E27FC236}">
                <a16:creationId xmlns:a16="http://schemas.microsoft.com/office/drawing/2014/main" id="{E58DB1A3-B6B6-7CC1-587C-911691BE5CA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31755" y="2972445"/>
            <a:ext cx="1048748" cy="1048748"/>
          </a:xfrm>
          <a:prstGeom prst="rect">
            <a:avLst/>
          </a:prstGeom>
        </p:spPr>
      </p:pic>
      <p:pic>
        <p:nvPicPr>
          <p:cNvPr id="65" name="Picture 64" descr="Icon&#10;&#10;Description automatically generated">
            <a:extLst>
              <a:ext uri="{FF2B5EF4-FFF2-40B4-BE49-F238E27FC236}">
                <a16:creationId xmlns:a16="http://schemas.microsoft.com/office/drawing/2014/main" id="{B2445072-3058-40B4-830C-3BCE827B2DB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83391" y="2972445"/>
            <a:ext cx="1048748" cy="1048748"/>
          </a:xfrm>
          <a:prstGeom prst="rect">
            <a:avLst/>
          </a:prstGeom>
        </p:spPr>
      </p:pic>
      <p:pic>
        <p:nvPicPr>
          <p:cNvPr id="66" name="Picture 65" descr="Icon&#10;&#10;Description automatically generated">
            <a:extLst>
              <a:ext uri="{FF2B5EF4-FFF2-40B4-BE49-F238E27FC236}">
                <a16:creationId xmlns:a16="http://schemas.microsoft.com/office/drawing/2014/main" id="{38A36079-0A97-9103-99BE-9C55FE588B6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235026" y="2972445"/>
            <a:ext cx="1048748" cy="1048748"/>
          </a:xfrm>
          <a:prstGeom prst="rect">
            <a:avLst/>
          </a:prstGeom>
        </p:spPr>
      </p:pic>
      <p:pic>
        <p:nvPicPr>
          <p:cNvPr id="67" name="Picture 66" descr="Icon&#10;&#10;Description automatically generated">
            <a:extLst>
              <a:ext uri="{FF2B5EF4-FFF2-40B4-BE49-F238E27FC236}">
                <a16:creationId xmlns:a16="http://schemas.microsoft.com/office/drawing/2014/main" id="{A95EE003-96FE-9FAA-7907-5128C6CB879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786661" y="2972445"/>
            <a:ext cx="1048748" cy="1048748"/>
          </a:xfrm>
          <a:prstGeom prst="rect">
            <a:avLst/>
          </a:prstGeom>
        </p:spPr>
      </p:pic>
      <p:pic>
        <p:nvPicPr>
          <p:cNvPr id="2" name="Picture 1">
            <a:extLst>
              <a:ext uri="{FF2B5EF4-FFF2-40B4-BE49-F238E27FC236}">
                <a16:creationId xmlns:a16="http://schemas.microsoft.com/office/drawing/2014/main" id="{494A3659-4FA9-E2CF-3946-37E1D15D6A3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247CDEE1-7F34-0EDE-1EC4-84DC54FBB6F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DB50C6C7-8315-E2C0-82BA-4C2041F6F63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49327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85013"/>
            <a:ext cx="1218331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209831" y="359209"/>
            <a:ext cx="1177233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B2B companies are projected to increase their brand-building efforts even further since they are a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proven driver of revenue growth</a:t>
            </a:r>
          </a:p>
        </p:txBody>
      </p:sp>
      <p:sp>
        <p:nvSpPr>
          <p:cNvPr id="17" name="TextBox 16">
            <a:extLst>
              <a:ext uri="{FF2B5EF4-FFF2-40B4-BE49-F238E27FC236}">
                <a16:creationId xmlns:a16="http://schemas.microsoft.com/office/drawing/2014/main" id="{3E93032A-0166-4D26-9FDD-5297FCCFD6B1}"/>
              </a:ext>
            </a:extLst>
          </p:cNvPr>
          <p:cNvSpPr txBox="1"/>
          <p:nvPr/>
        </p:nvSpPr>
        <p:spPr>
          <a:xfrm>
            <a:off x="546751" y="6189665"/>
            <a:ext cx="115996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Transmission,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State of B2B Brand Building 2022’</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Base: 500 B2B senior marketing leaders, Question: “How important are brand building programs compared to demand/lead generation programs in terms of contribution to your marketing goals?”</a:t>
            </a:r>
          </a:p>
        </p:txBody>
      </p:sp>
      <p:sp>
        <p:nvSpPr>
          <p:cNvPr id="10" name="TextBox 9">
            <a:extLst>
              <a:ext uri="{FF2B5EF4-FFF2-40B4-BE49-F238E27FC236}">
                <a16:creationId xmlns:a16="http://schemas.microsoft.com/office/drawing/2014/main" id="{CF691529-CED2-EC88-8E2C-D1A321A92310}"/>
              </a:ext>
            </a:extLst>
          </p:cNvPr>
          <p:cNvSpPr txBox="1"/>
          <p:nvPr/>
        </p:nvSpPr>
        <p:spPr>
          <a:xfrm>
            <a:off x="153874" y="4273990"/>
            <a:ext cx="3886716" cy="1585049"/>
          </a:xfrm>
          <a:prstGeom prst="rect">
            <a:avLst/>
          </a:prstGeom>
          <a:noFill/>
        </p:spPr>
        <p:txBody>
          <a:bodyPr wrap="square" rtlCol="0">
            <a:spAutoFit/>
          </a:bodyPr>
          <a:lstStyle/>
          <a:p>
            <a:pPr algn="ctr"/>
            <a:r>
              <a:rPr lang="en-US">
                <a:solidFill>
                  <a:srgbClr val="1B1464"/>
                </a:solidFill>
                <a:latin typeface="Helvetica" panose="020B0403020202020204" pitchFamily="34" charset="0"/>
              </a:rPr>
              <a:t>o</a:t>
            </a:r>
            <a:r>
              <a:rPr lang="en-US" sz="1800">
                <a:solidFill>
                  <a:srgbClr val="1B1464"/>
                </a:solidFill>
                <a:latin typeface="Helvetica" panose="020B0403020202020204" pitchFamily="34" charset="0"/>
              </a:rPr>
              <a:t>f B2B marketers say </a:t>
            </a:r>
            <a:r>
              <a:rPr lang="en-US" b="1">
                <a:solidFill>
                  <a:srgbClr val="ED3C8D"/>
                </a:solidFill>
                <a:latin typeface="Helvetica" panose="020B0403020202020204" pitchFamily="34" charset="0"/>
              </a:rPr>
              <a:t>b</a:t>
            </a:r>
            <a:r>
              <a:rPr lang="en-US" sz="1800" b="1">
                <a:solidFill>
                  <a:srgbClr val="ED3C8D"/>
                </a:solidFill>
                <a:latin typeface="Helvetica" panose="020B0403020202020204" pitchFamily="34" charset="0"/>
              </a:rPr>
              <a:t>rand building programs are more </a:t>
            </a:r>
            <a:br>
              <a:rPr lang="en-US" sz="1800" b="1">
                <a:solidFill>
                  <a:srgbClr val="ED3C8D"/>
                </a:solidFill>
                <a:latin typeface="Helvetica" panose="020B0403020202020204" pitchFamily="34" charset="0"/>
              </a:rPr>
            </a:br>
            <a:r>
              <a:rPr lang="en-US" sz="1800" b="1">
                <a:solidFill>
                  <a:srgbClr val="ED3C8D"/>
                </a:solidFill>
                <a:latin typeface="Helvetica" panose="020B0403020202020204" pitchFamily="34" charset="0"/>
              </a:rPr>
              <a:t>important </a:t>
            </a:r>
            <a:r>
              <a:rPr lang="en-US" sz="1800">
                <a:solidFill>
                  <a:srgbClr val="1B1464"/>
                </a:solidFill>
                <a:latin typeface="Helvetica" panose="020B0403020202020204" pitchFamily="34" charset="0"/>
              </a:rPr>
              <a:t>than demand / lead generation programs</a:t>
            </a:r>
            <a:endParaRPr lang="en-US" sz="1400">
              <a:solidFill>
                <a:srgbClr val="1B1464"/>
              </a:solidFill>
              <a:latin typeface="Helvetica" panose="020B0403020202020204" pitchFamily="34" charset="0"/>
            </a:endParaRPr>
          </a:p>
          <a:p>
            <a:pPr algn="ctr"/>
            <a:endParaRPr lang="en-US" sz="700">
              <a:solidFill>
                <a:srgbClr val="E2E8F1"/>
              </a:solidFill>
              <a:latin typeface="Helvetica" panose="020B0403020202020204" pitchFamily="34" charset="0"/>
            </a:endParaRPr>
          </a:p>
          <a:p>
            <a:pPr algn="ctr"/>
            <a:r>
              <a:rPr lang="en-US" sz="1400">
                <a:solidFill>
                  <a:srgbClr val="1B1464"/>
                </a:solidFill>
                <a:latin typeface="Helvetica" panose="020B0403020202020204" pitchFamily="34" charset="0"/>
              </a:rPr>
              <a:t>(vs. 3% who say it is less important</a:t>
            </a:r>
            <a:r>
              <a:rPr lang="en-US" sz="1600">
                <a:solidFill>
                  <a:srgbClr val="1B1464"/>
                </a:solidFill>
                <a:latin typeface="Helvetica" panose="020B0403020202020204" pitchFamily="34" charset="0"/>
              </a:rPr>
              <a:t>)</a:t>
            </a:r>
          </a:p>
        </p:txBody>
      </p:sp>
      <p:sp>
        <p:nvSpPr>
          <p:cNvPr id="22" name="TextBox 21">
            <a:extLst>
              <a:ext uri="{FF2B5EF4-FFF2-40B4-BE49-F238E27FC236}">
                <a16:creationId xmlns:a16="http://schemas.microsoft.com/office/drawing/2014/main" id="{90B4E1C0-EE9C-752B-78CE-B65F5DC85DCC}"/>
              </a:ext>
            </a:extLst>
          </p:cNvPr>
          <p:cNvSpPr txBox="1"/>
          <p:nvPr/>
        </p:nvSpPr>
        <p:spPr>
          <a:xfrm>
            <a:off x="441891" y="3485727"/>
            <a:ext cx="3310681" cy="769441"/>
          </a:xfrm>
          <a:prstGeom prst="rect">
            <a:avLst/>
          </a:prstGeom>
          <a:noFill/>
        </p:spPr>
        <p:txBody>
          <a:bodyPr wrap="square">
            <a:spAutoFit/>
          </a:bodyPr>
          <a:lstStyle/>
          <a:p>
            <a:pPr algn="ctr"/>
            <a:r>
              <a:rPr lang="en-US" sz="4400" b="1">
                <a:solidFill>
                  <a:srgbClr val="ED3C8D"/>
                </a:solidFill>
                <a:latin typeface="Helvetica" panose="020B0403020202020204" pitchFamily="34" charset="0"/>
              </a:rPr>
              <a:t>43% </a:t>
            </a:r>
            <a:endParaRPr lang="en-US" sz="4400">
              <a:solidFill>
                <a:srgbClr val="ED3C8D"/>
              </a:solidFill>
              <a:latin typeface="Helvetica" panose="020B0403020202020204" pitchFamily="34" charset="0"/>
            </a:endParaRPr>
          </a:p>
        </p:txBody>
      </p:sp>
      <p:sp>
        <p:nvSpPr>
          <p:cNvPr id="21" name="Rectangle 20">
            <a:extLst>
              <a:ext uri="{FF2B5EF4-FFF2-40B4-BE49-F238E27FC236}">
                <a16:creationId xmlns:a16="http://schemas.microsoft.com/office/drawing/2014/main" id="{A8C13779-39BC-4068-2731-1E9E16CC31B9}"/>
              </a:ext>
            </a:extLst>
          </p:cNvPr>
          <p:cNvSpPr/>
          <p:nvPr/>
        </p:nvSpPr>
        <p:spPr>
          <a:xfrm>
            <a:off x="8436805" y="4271606"/>
            <a:ext cx="3337271" cy="923330"/>
          </a:xfrm>
          <a:prstGeom prst="rect">
            <a:avLst/>
          </a:prstGeom>
          <a:noFill/>
        </p:spPr>
        <p:txBody>
          <a:bodyPr wrap="square" rtlCol="0">
            <a:spAutoFit/>
          </a:bodyPr>
          <a:lstStyle/>
          <a:p>
            <a:pPr algn="ctr"/>
            <a:r>
              <a:rPr lang="en-US">
                <a:solidFill>
                  <a:srgbClr val="1B1464"/>
                </a:solidFill>
                <a:latin typeface="Helvetica" panose="020B0403020202020204" pitchFamily="34" charset="0"/>
              </a:rPr>
              <a:t>of B2B marketers saying that </a:t>
            </a:r>
            <a:r>
              <a:rPr lang="en-US" b="1">
                <a:solidFill>
                  <a:srgbClr val="ED3C8D"/>
                </a:solidFill>
                <a:latin typeface="Helvetica" panose="020B0403020202020204" pitchFamily="34" charset="0"/>
              </a:rPr>
              <a:t>brand building budgets will increase </a:t>
            </a:r>
            <a:r>
              <a:rPr lang="en-US">
                <a:solidFill>
                  <a:srgbClr val="1B1464"/>
                </a:solidFill>
                <a:latin typeface="Helvetica" panose="020B0403020202020204" pitchFamily="34" charset="0"/>
              </a:rPr>
              <a:t>in the next fiscal year</a:t>
            </a:r>
          </a:p>
        </p:txBody>
      </p:sp>
      <p:sp>
        <p:nvSpPr>
          <p:cNvPr id="7" name="TextBox 6">
            <a:extLst>
              <a:ext uri="{FF2B5EF4-FFF2-40B4-BE49-F238E27FC236}">
                <a16:creationId xmlns:a16="http://schemas.microsoft.com/office/drawing/2014/main" id="{2EA9BA4C-4A91-4E96-AC16-1544FACF3249}"/>
              </a:ext>
            </a:extLst>
          </p:cNvPr>
          <p:cNvSpPr txBox="1"/>
          <p:nvPr/>
        </p:nvSpPr>
        <p:spPr>
          <a:xfrm>
            <a:off x="4273294" y="4273990"/>
            <a:ext cx="3628035" cy="1200329"/>
          </a:xfrm>
          <a:prstGeom prst="rect">
            <a:avLst/>
          </a:prstGeom>
          <a:noFill/>
        </p:spPr>
        <p:txBody>
          <a:bodyPr wrap="square" rtlCol="0">
            <a:spAutoFit/>
          </a:bodyPr>
          <a:lstStyle/>
          <a:p>
            <a:pPr algn="ctr"/>
            <a:r>
              <a:rPr lang="en-US">
                <a:solidFill>
                  <a:srgbClr val="1B1464"/>
                </a:solidFill>
                <a:latin typeface="Helvetica" panose="020B0403020202020204" pitchFamily="34" charset="0"/>
              </a:rPr>
              <a:t>o</a:t>
            </a:r>
            <a:r>
              <a:rPr lang="en-US" sz="1800">
                <a:solidFill>
                  <a:srgbClr val="1B1464"/>
                </a:solidFill>
                <a:latin typeface="Helvetica" panose="020B0403020202020204" pitchFamily="34" charset="0"/>
              </a:rPr>
              <a:t>f B2B marketing leaders say </a:t>
            </a:r>
            <a:r>
              <a:rPr lang="en-US" sz="1800" b="1">
                <a:solidFill>
                  <a:srgbClr val="ED3C8D"/>
                </a:solidFill>
                <a:latin typeface="Helvetica" panose="020B0403020202020204" pitchFamily="34" charset="0"/>
              </a:rPr>
              <a:t>brand marketing is critical </a:t>
            </a:r>
            <a:br>
              <a:rPr lang="en-US" sz="1800" b="1">
                <a:solidFill>
                  <a:srgbClr val="ED3C8D"/>
                </a:solidFill>
                <a:latin typeface="Helvetica" panose="020B0403020202020204" pitchFamily="34" charset="0"/>
              </a:rPr>
            </a:br>
            <a:r>
              <a:rPr lang="en-US" sz="1800" b="1">
                <a:solidFill>
                  <a:srgbClr val="ED3C8D"/>
                </a:solidFill>
                <a:latin typeface="Helvetica" panose="020B0403020202020204" pitchFamily="34" charset="0"/>
              </a:rPr>
              <a:t>or very important</a:t>
            </a:r>
            <a:r>
              <a:rPr lang="en-US" sz="1800">
                <a:solidFill>
                  <a:srgbClr val="ED3C8D"/>
                </a:solidFill>
                <a:latin typeface="Helvetica" panose="020B0403020202020204" pitchFamily="34" charset="0"/>
              </a:rPr>
              <a:t> </a:t>
            </a:r>
            <a:r>
              <a:rPr lang="en-US" sz="1800">
                <a:solidFill>
                  <a:srgbClr val="1B1464"/>
                </a:solidFill>
                <a:latin typeface="Helvetica" panose="020B0403020202020204" pitchFamily="34" charset="0"/>
              </a:rPr>
              <a:t>to their organization's revenue growth</a:t>
            </a:r>
            <a:endParaRPr lang="en-US">
              <a:solidFill>
                <a:srgbClr val="1B1464"/>
              </a:solidFill>
              <a:latin typeface="Helvetica" panose="020B0403020202020204" pitchFamily="34" charset="0"/>
            </a:endParaRPr>
          </a:p>
        </p:txBody>
      </p:sp>
      <p:sp>
        <p:nvSpPr>
          <p:cNvPr id="9" name="TextBox 8">
            <a:extLst>
              <a:ext uri="{FF2B5EF4-FFF2-40B4-BE49-F238E27FC236}">
                <a16:creationId xmlns:a16="http://schemas.microsoft.com/office/drawing/2014/main" id="{3D9871DF-213E-F585-958A-A26988D0A93B}"/>
              </a:ext>
            </a:extLst>
          </p:cNvPr>
          <p:cNvSpPr txBox="1"/>
          <p:nvPr/>
        </p:nvSpPr>
        <p:spPr>
          <a:xfrm>
            <a:off x="4690389" y="3485727"/>
            <a:ext cx="2788594" cy="769441"/>
          </a:xfrm>
          <a:prstGeom prst="rect">
            <a:avLst/>
          </a:prstGeom>
          <a:noFill/>
        </p:spPr>
        <p:txBody>
          <a:bodyPr wrap="square">
            <a:spAutoFit/>
          </a:bodyPr>
          <a:lstStyle/>
          <a:p>
            <a:pPr algn="ctr"/>
            <a:r>
              <a:rPr lang="en-US" sz="4400" b="1">
                <a:solidFill>
                  <a:srgbClr val="ED3C8D"/>
                </a:solidFill>
                <a:latin typeface="Helvetica" panose="020B0403020202020204" pitchFamily="34" charset="0"/>
              </a:rPr>
              <a:t>81% </a:t>
            </a:r>
            <a:endParaRPr lang="en-US" sz="4400">
              <a:solidFill>
                <a:srgbClr val="ED3C8D"/>
              </a:solidFill>
              <a:latin typeface="Helvetica" panose="020B0403020202020204" pitchFamily="34" charset="0"/>
            </a:endParaRPr>
          </a:p>
        </p:txBody>
      </p:sp>
      <p:sp>
        <p:nvSpPr>
          <p:cNvPr id="18" name="TextBox 17">
            <a:extLst>
              <a:ext uri="{FF2B5EF4-FFF2-40B4-BE49-F238E27FC236}">
                <a16:creationId xmlns:a16="http://schemas.microsoft.com/office/drawing/2014/main" id="{D12B91EA-FBF7-8CDF-55BE-C4F66C6BF0C3}"/>
              </a:ext>
            </a:extLst>
          </p:cNvPr>
          <p:cNvSpPr txBox="1"/>
          <p:nvPr/>
        </p:nvSpPr>
        <p:spPr>
          <a:xfrm>
            <a:off x="8708519" y="3485727"/>
            <a:ext cx="2788594" cy="769441"/>
          </a:xfrm>
          <a:prstGeom prst="rect">
            <a:avLst/>
          </a:prstGeom>
          <a:noFill/>
        </p:spPr>
        <p:txBody>
          <a:bodyPr wrap="square">
            <a:spAutoFit/>
          </a:bodyPr>
          <a:lstStyle/>
          <a:p>
            <a:pPr algn="ctr"/>
            <a:r>
              <a:rPr lang="en-US" sz="4400" b="1">
                <a:solidFill>
                  <a:srgbClr val="ED3C8D"/>
                </a:solidFill>
                <a:latin typeface="Helvetica" panose="020B0403020202020204" pitchFamily="34" charset="0"/>
              </a:rPr>
              <a:t>57% </a:t>
            </a:r>
            <a:endParaRPr lang="en-US" sz="4400">
              <a:solidFill>
                <a:srgbClr val="ED3C8D"/>
              </a:solidFill>
              <a:latin typeface="Helvetica" panose="020B0403020202020204" pitchFamily="34" charset="0"/>
            </a:endParaRPr>
          </a:p>
        </p:txBody>
      </p:sp>
      <p:pic>
        <p:nvPicPr>
          <p:cNvPr id="23" name="Picture 22" descr="Icon&#10;&#10;Description automatically generated">
            <a:extLst>
              <a:ext uri="{FF2B5EF4-FFF2-40B4-BE49-F238E27FC236}">
                <a16:creationId xmlns:a16="http://schemas.microsoft.com/office/drawing/2014/main" id="{B69F11C7-F825-2840-5467-6FE7471F774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01857" y="1966837"/>
            <a:ext cx="1388285" cy="1388285"/>
          </a:xfrm>
          <a:prstGeom prst="rect">
            <a:avLst/>
          </a:prstGeom>
        </p:spPr>
      </p:pic>
      <p:pic>
        <p:nvPicPr>
          <p:cNvPr id="26" name="Picture 25" descr="Icon&#10;&#10;Description automatically generated">
            <a:extLst>
              <a:ext uri="{FF2B5EF4-FFF2-40B4-BE49-F238E27FC236}">
                <a16:creationId xmlns:a16="http://schemas.microsoft.com/office/drawing/2014/main" id="{459DB663-01E5-1935-4E03-31FF23422521}"/>
              </a:ext>
            </a:extLst>
          </p:cNvPr>
          <p:cNvPicPr>
            <a:picLocks noChangeAspect="1"/>
          </p:cNvPicPr>
          <p:nvPr/>
        </p:nvPicPr>
        <p:blipFill>
          <a:blip r:embed="rId3"/>
          <a:stretch>
            <a:fillRect/>
          </a:stretch>
        </p:blipFill>
        <p:spPr>
          <a:xfrm>
            <a:off x="1400266" y="1964015"/>
            <a:ext cx="1393929" cy="1393929"/>
          </a:xfrm>
          <a:prstGeom prst="rect">
            <a:avLst/>
          </a:prstGeom>
        </p:spPr>
      </p:pic>
      <p:pic>
        <p:nvPicPr>
          <p:cNvPr id="28" name="Picture 27" descr="Icon&#10;&#10;Description automatically generated">
            <a:extLst>
              <a:ext uri="{FF2B5EF4-FFF2-40B4-BE49-F238E27FC236}">
                <a16:creationId xmlns:a16="http://schemas.microsoft.com/office/drawing/2014/main" id="{3E79DA28-0DE1-24ED-FD2F-007B0FDEBCC1}"/>
              </a:ext>
            </a:extLst>
          </p:cNvPr>
          <p:cNvPicPr>
            <a:picLocks noChangeAspect="1"/>
          </p:cNvPicPr>
          <p:nvPr/>
        </p:nvPicPr>
        <p:blipFill>
          <a:blip r:embed="rId4"/>
          <a:stretch>
            <a:fillRect/>
          </a:stretch>
        </p:blipFill>
        <p:spPr>
          <a:xfrm>
            <a:off x="9352304" y="1966837"/>
            <a:ext cx="1388285" cy="1388285"/>
          </a:xfrm>
          <a:prstGeom prst="rect">
            <a:avLst/>
          </a:prstGeom>
        </p:spPr>
      </p:pic>
      <p:pic>
        <p:nvPicPr>
          <p:cNvPr id="5" name="Picture 4">
            <a:extLst>
              <a:ext uri="{FF2B5EF4-FFF2-40B4-BE49-F238E27FC236}">
                <a16:creationId xmlns:a16="http://schemas.microsoft.com/office/drawing/2014/main" id="{B7B23C79-1C1E-2417-834E-BF4CA5A92C3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5B68F457-95E9-E2E5-CC0B-53059A6DCF3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BFFA4E38-A6F8-B155-B757-08FE8B86BAB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2849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303599"/>
            <a:ext cx="116647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eMarketer,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‘US B2B Ad Spending’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July 2022. Note: includes digital (desktop/laptop, mobile, and other internet-connected devices), directories, magazine, newspapers,</a:t>
            </a:r>
            <a:r>
              <a:rPr lang="en-US" sz="800">
                <a:solidFill>
                  <a:srgbClr val="1B1464"/>
                </a:solidFill>
                <a:latin typeface="Helvetica" panose="020B0604020202020204" pitchFamily="34" charset="0"/>
                <a:cs typeface="Helvetica" panose="020B0604020202020204" pitchFamily="34" charset="0"/>
              </a:rPr>
              <a:t> out-of-home, radio and TV.</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4" name="Chart 13">
            <a:extLst>
              <a:ext uri="{FF2B5EF4-FFF2-40B4-BE49-F238E27FC236}">
                <a16:creationId xmlns:a16="http://schemas.microsoft.com/office/drawing/2014/main" id="{2D34E80E-E345-4076-760A-99952B2BDDB0}"/>
              </a:ext>
            </a:extLst>
          </p:cNvPr>
          <p:cNvGraphicFramePr/>
          <p:nvPr>
            <p:extLst>
              <p:ext uri="{D42A27DB-BD31-4B8C-83A1-F6EECF244321}">
                <p14:modId xmlns:p14="http://schemas.microsoft.com/office/powerpoint/2010/main" val="856249102"/>
              </p:ext>
            </p:extLst>
          </p:nvPr>
        </p:nvGraphicFramePr>
        <p:xfrm>
          <a:off x="1077503" y="2528235"/>
          <a:ext cx="9991725" cy="3650365"/>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Placeholder 2">
            <a:extLst>
              <a:ext uri="{FF2B5EF4-FFF2-40B4-BE49-F238E27FC236}">
                <a16:creationId xmlns:a16="http://schemas.microsoft.com/office/drawing/2014/main" id="{A9E79203-740C-0B7C-A973-607E420605E2}"/>
              </a:ext>
            </a:extLst>
          </p:cNvPr>
          <p:cNvSpPr txBox="1">
            <a:spLocks/>
          </p:cNvSpPr>
          <p:nvPr/>
        </p:nvSpPr>
        <p:spPr>
          <a:xfrm>
            <a:off x="2140658" y="2067313"/>
            <a:ext cx="7865414"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U.S. B2B Total Ad Spending</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i="0" strike="noStrike" kern="1200" cap="none" spc="0" normalizeH="0" baseline="0" noProof="0">
                <a:ln>
                  <a:noFill/>
                </a:ln>
                <a:solidFill>
                  <a:srgbClr val="1B1464"/>
                </a:solidFill>
                <a:effectLst/>
                <a:uLnTx/>
                <a:uFillTx/>
                <a:latin typeface="Helvetica" panose="020B0403020202020204" pitchFamily="34" charset="0"/>
                <a:ea typeface="+mn-ea"/>
                <a:cs typeface="+mn-cs"/>
              </a:rPr>
              <a:t>2020-2024, $ in Billions</a:t>
            </a:r>
            <a:endPar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 name="Rectangle: Rounded Corners 1">
            <a:extLst>
              <a:ext uri="{FF2B5EF4-FFF2-40B4-BE49-F238E27FC236}">
                <a16:creationId xmlns:a16="http://schemas.microsoft.com/office/drawing/2014/main" id="{D3AFEEC3-A0AC-1D40-09CA-93097DB60F36}"/>
              </a:ext>
            </a:extLst>
          </p:cNvPr>
          <p:cNvSpPr/>
          <p:nvPr/>
        </p:nvSpPr>
        <p:spPr>
          <a:xfrm>
            <a:off x="10588275" y="2257806"/>
            <a:ext cx="1254745" cy="739072"/>
          </a:xfrm>
          <a:prstGeom prst="roundRect">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Helvetica" panose="020B0403020202020204" pitchFamily="34" charset="0"/>
              </a:rPr>
              <a:t>+72%</a:t>
            </a:r>
          </a:p>
          <a:p>
            <a:pPr algn="ctr"/>
            <a:r>
              <a:rPr lang="en-US" sz="1000">
                <a:solidFill>
                  <a:schemeClr val="bg1"/>
                </a:solidFill>
                <a:latin typeface="Helvetica" panose="020B0403020202020204" pitchFamily="34" charset="0"/>
              </a:rPr>
              <a:t>Growth from 2020 to 2024</a:t>
            </a:r>
          </a:p>
        </p:txBody>
      </p:sp>
      <p:sp>
        <p:nvSpPr>
          <p:cNvPr id="6" name="Rectangle 5">
            <a:extLst>
              <a:ext uri="{FF2B5EF4-FFF2-40B4-BE49-F238E27FC236}">
                <a16:creationId xmlns:a16="http://schemas.microsoft.com/office/drawing/2014/main" id="{308E99F7-6388-35CD-EB10-A8593215644B}"/>
              </a:ext>
            </a:extLst>
          </p:cNvPr>
          <p:cNvSpPr/>
          <p:nvPr/>
        </p:nvSpPr>
        <p:spPr>
          <a:xfrm>
            <a:off x="116509" y="211091"/>
            <a:ext cx="1191371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Due to the short-term benefits and long-term effects of branding, annual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advertising investment in the B2B category is projected to grow 72% </a:t>
            </a:r>
            <a:b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b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between 2020 and 2024, an increase of over $15 billion</a:t>
            </a:r>
          </a:p>
        </p:txBody>
      </p:sp>
      <p:pic>
        <p:nvPicPr>
          <p:cNvPr id="3" name="Picture 2">
            <a:extLst>
              <a:ext uri="{FF2B5EF4-FFF2-40B4-BE49-F238E27FC236}">
                <a16:creationId xmlns:a16="http://schemas.microsoft.com/office/drawing/2014/main" id="{8AB4763C-E078-AF62-863F-1FCA14E7A67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28EA8717-C385-F5DD-D5EC-A262FD1F9D0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573F83CC-E5AA-D9EA-7EBA-955212234B7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000696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699"/>
            <a:ext cx="12192000" cy="6870700"/>
          </a:xfrm>
          <a:prstGeom prst="rect">
            <a:avLst/>
          </a:prstGeom>
        </p:spPr>
      </p:pic>
      <p:cxnSp>
        <p:nvCxnSpPr>
          <p:cNvPr id="4" name="Straight Connector 3">
            <a:extLst>
              <a:ext uri="{FF2B5EF4-FFF2-40B4-BE49-F238E27FC236}">
                <a16:creationId xmlns:a16="http://schemas.microsoft.com/office/drawing/2014/main" id="{432DADD1-2606-5E0A-C090-3FC6765A988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F0303EF2-B297-8FEA-7268-6E0CC5512D1B}"/>
              </a:ext>
            </a:extLst>
          </p:cNvPr>
          <p:cNvSpPr txBox="1"/>
          <p:nvPr/>
        </p:nvSpPr>
        <p:spPr>
          <a:xfrm>
            <a:off x="236168" y="3025517"/>
            <a:ext cx="699148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Helvetica" pitchFamily="2" charset="0"/>
                <a:ea typeface="+mn-ea"/>
                <a:cs typeface="+mn-cs"/>
              </a:rPr>
              <a:t>How can marketers capitalize on the brand-building benefits of multiscreen TV to effectively engage niche targets like </a:t>
            </a:r>
            <a:br>
              <a:rPr kumimoji="0" lang="en-US" sz="2800" b="0" i="0" u="none" strike="noStrike" kern="1200" cap="none" spc="0" normalizeH="0" baseline="0" noProof="0" dirty="0">
                <a:ln>
                  <a:noFill/>
                </a:ln>
                <a:solidFill>
                  <a:schemeClr val="bg1"/>
                </a:solidFill>
                <a:effectLst/>
                <a:uLnTx/>
                <a:uFillTx/>
                <a:latin typeface="Helvetica" pitchFamily="2" charset="0"/>
                <a:ea typeface="+mn-ea"/>
                <a:cs typeface="+mn-cs"/>
              </a:rPr>
            </a:br>
            <a:r>
              <a:rPr kumimoji="0" lang="en-US" sz="2800" b="0" i="0" u="none" strike="noStrike" kern="1200" cap="none" spc="0" normalizeH="0" baseline="0" noProof="0" dirty="0">
                <a:ln>
                  <a:noFill/>
                </a:ln>
                <a:solidFill>
                  <a:schemeClr val="bg1"/>
                </a:solidFill>
                <a:effectLst/>
                <a:uLnTx/>
                <a:uFillTx/>
                <a:latin typeface="Helvetica" pitchFamily="2" charset="0"/>
                <a:ea typeface="+mn-ea"/>
                <a:cs typeface="+mn-cs"/>
              </a:rPr>
              <a:t>B</a:t>
            </a:r>
            <a:r>
              <a:rPr lang="en-US" sz="2800" dirty="0">
                <a:solidFill>
                  <a:schemeClr val="bg1"/>
                </a:solidFill>
                <a:latin typeface="Helvetica" pitchFamily="2" charset="0"/>
              </a:rPr>
              <a:t>2B decision makers?</a:t>
            </a:r>
            <a:endParaRPr kumimoji="0" lang="en-US" sz="28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Tree>
    <p:extLst>
      <p:ext uri="{BB962C8B-B14F-4D97-AF65-F5344CB8AC3E}">
        <p14:creationId xmlns:p14="http://schemas.microsoft.com/office/powerpoint/2010/main" val="484174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7E056E-F9B3-F750-E58B-BD9DE20D8DEE}"/>
              </a:ext>
            </a:extLst>
          </p:cNvPr>
          <p:cNvSpPr/>
          <p:nvPr/>
        </p:nvSpPr>
        <p:spPr>
          <a:xfrm>
            <a:off x="6959305" y="1685013"/>
            <a:ext cx="5232695" cy="5172987"/>
          </a:xfrm>
          <a:prstGeom prst="rect">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peech Bubble: Rectangle with Corners Rounded 2">
            <a:extLst>
              <a:ext uri="{FF2B5EF4-FFF2-40B4-BE49-F238E27FC236}">
                <a16:creationId xmlns:a16="http://schemas.microsoft.com/office/drawing/2014/main" id="{B08BCFDB-0643-A2F6-3878-DF48DDFF1A63}"/>
              </a:ext>
            </a:extLst>
          </p:cNvPr>
          <p:cNvSpPr/>
          <p:nvPr/>
        </p:nvSpPr>
        <p:spPr>
          <a:xfrm>
            <a:off x="7331103" y="2233881"/>
            <a:ext cx="4505374" cy="3017485"/>
          </a:xfrm>
          <a:prstGeom prst="wedgeRoundRectCallout">
            <a:avLst>
              <a:gd name="adj1" fmla="val -9318"/>
              <a:gd name="adj2" fmla="val 58095"/>
              <a:gd name="adj3" fmla="val 16667"/>
            </a:avLst>
          </a:prstGeom>
          <a:solidFill>
            <a:schemeClr val="bg1"/>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96EC69-60A8-1145-249F-B5AF4F077104}"/>
              </a:ext>
            </a:extLst>
          </p:cNvPr>
          <p:cNvSpPr/>
          <p:nvPr/>
        </p:nvSpPr>
        <p:spPr>
          <a:xfrm>
            <a:off x="-7767" y="1686476"/>
            <a:ext cx="696707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E6AE74A-D84B-36F7-858F-7D039D913FE6}"/>
              </a:ext>
            </a:extLst>
          </p:cNvPr>
          <p:cNvSpPr txBox="1"/>
          <p:nvPr/>
        </p:nvSpPr>
        <p:spPr>
          <a:xfrm>
            <a:off x="481666" y="6185361"/>
            <a:ext cx="61490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‘How B2B Brands Grow,’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B2B Institute at LinkedIn with Ehrenberg-Bass Institute for Marketing Science (The University of South Australia), August 2021. </a:t>
            </a:r>
          </a:p>
        </p:txBody>
      </p:sp>
      <p:sp>
        <p:nvSpPr>
          <p:cNvPr id="8" name="TextBox 7">
            <a:extLst>
              <a:ext uri="{FF2B5EF4-FFF2-40B4-BE49-F238E27FC236}">
                <a16:creationId xmlns:a16="http://schemas.microsoft.com/office/drawing/2014/main" id="{88FD3312-1F4C-7C4C-4C37-60C022FAFC83}"/>
              </a:ext>
            </a:extLst>
          </p:cNvPr>
          <p:cNvSpPr txBox="1"/>
          <p:nvPr/>
        </p:nvSpPr>
        <p:spPr>
          <a:xfrm>
            <a:off x="7426283" y="2588461"/>
            <a:ext cx="4410194"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 grow a brand, you need </a:t>
            </a:r>
            <a:b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 </a:t>
            </a:r>
            <a:r>
              <a:rPr kumimoji="0" lang="en-US" sz="24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advertise to people who aren’t in the market now,</a:t>
            </a:r>
            <a:r>
              <a:rPr kumimoji="0" lang="en-US" sz="2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a:t>
            </a:r>
            <a:br>
              <a:rPr kumimoji="0" lang="en-US" sz="2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 that when they do enter </a:t>
            </a:r>
            <a:b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the market your brand is one they are familiar with.”</a:t>
            </a:r>
          </a:p>
        </p:txBody>
      </p:sp>
      <p:sp>
        <p:nvSpPr>
          <p:cNvPr id="9" name="Rectangle 8">
            <a:extLst>
              <a:ext uri="{FF2B5EF4-FFF2-40B4-BE49-F238E27FC236}">
                <a16:creationId xmlns:a16="http://schemas.microsoft.com/office/drawing/2014/main" id="{46776EB7-0751-A016-55DC-45FDD0B5AC6F}"/>
              </a:ext>
            </a:extLst>
          </p:cNvPr>
          <p:cNvSpPr/>
          <p:nvPr/>
        </p:nvSpPr>
        <p:spPr>
          <a:xfrm>
            <a:off x="7426282" y="5612842"/>
            <a:ext cx="4321943" cy="8156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John Dawes</a:t>
            </a:r>
            <a:b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b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Associate Director of the Ehrenberg-Bass Institute </a:t>
            </a:r>
            <a:b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b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&amp; Professor at University of South Australia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Ehrenberg-Bass Institute for Marketing Science , ‘How B2B Brands Grow’</a:t>
            </a:r>
            <a:endParaRPr kumimoji="0" lang="en-US" sz="1000" b="0"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65DFAC50-932E-F4AD-ED4C-810AE9933722}"/>
              </a:ext>
            </a:extLst>
          </p:cNvPr>
          <p:cNvSpPr txBox="1"/>
          <p:nvPr/>
        </p:nvSpPr>
        <p:spPr>
          <a:xfrm>
            <a:off x="478006" y="3845911"/>
            <a:ext cx="5922881"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business clients are </a:t>
            </a:r>
            <a:b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not in the market</a:t>
            </a: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for many </a:t>
            </a:r>
            <a:b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goods and services </a:t>
            </a:r>
            <a:b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any one time</a:t>
            </a:r>
          </a:p>
        </p:txBody>
      </p:sp>
      <p:sp>
        <p:nvSpPr>
          <p:cNvPr id="7" name="TextBox 6">
            <a:extLst>
              <a:ext uri="{FF2B5EF4-FFF2-40B4-BE49-F238E27FC236}">
                <a16:creationId xmlns:a16="http://schemas.microsoft.com/office/drawing/2014/main" id="{21741B0E-88D0-9CB0-C4E9-0260CFF6C8A1}"/>
              </a:ext>
            </a:extLst>
          </p:cNvPr>
          <p:cNvSpPr txBox="1"/>
          <p:nvPr/>
        </p:nvSpPr>
        <p:spPr>
          <a:xfrm>
            <a:off x="2184425" y="2416255"/>
            <a:ext cx="2510043"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95%</a:t>
            </a:r>
            <a:endParaRPr kumimoji="0" lang="en-US" sz="8800" b="0"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BD0D97F-05BF-8FEE-63B6-771933A07499}"/>
              </a:ext>
            </a:extLst>
          </p:cNvPr>
          <p:cNvSpPr/>
          <p:nvPr/>
        </p:nvSpPr>
        <p:spPr>
          <a:xfrm>
            <a:off x="61805" y="260931"/>
            <a:ext cx="1193512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Another key B2B challenge is that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most buyers are not in market for a brand’s product category right now</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however advertising can instill ‘</a:t>
            </a:r>
            <a:r>
              <a:rPr lang="en-US" sz="2600" b="1" dirty="0">
                <a:solidFill>
                  <a:srgbClr val="1B1464"/>
                </a:solidFill>
                <a:latin typeface="Helvetica" pitchFamily="2" charset="0"/>
              </a:rPr>
              <a:t>top-of-mind’ awareness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which is activated when they do come into the market</a:t>
            </a:r>
          </a:p>
        </p:txBody>
      </p:sp>
      <p:pic>
        <p:nvPicPr>
          <p:cNvPr id="4" name="Picture 3">
            <a:extLst>
              <a:ext uri="{FF2B5EF4-FFF2-40B4-BE49-F238E27FC236}">
                <a16:creationId xmlns:a16="http://schemas.microsoft.com/office/drawing/2014/main" id="{24A32C13-644A-C4E2-1339-CD40894DB0A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64CD87E7-266F-FDBF-FF5F-C7F5C8A1720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BE611412-05FC-669F-1F63-2063A4FE0DE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093243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7A003CA-B808-DAEA-76D9-EFC10B2F0F67}"/>
              </a:ext>
            </a:extLst>
          </p:cNvPr>
          <p:cNvSpPr txBox="1"/>
          <p:nvPr/>
        </p:nvSpPr>
        <p:spPr>
          <a:xfrm>
            <a:off x="481665" y="6314383"/>
            <a:ext cx="115764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Halo Effect: TV As a Growth Engine’</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based on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Ebiquity</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research, ‘Advertising Through a Recession,’ April 2020. Click here to download </a:t>
            </a:r>
            <a:r>
              <a:rPr kumimoji="0" lang="en-US" sz="8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2">
                  <a:extLst>
                    <a:ext uri="{A12FA001-AC4F-418D-AE19-62706E023703}">
                      <ahyp:hlinkClr xmlns:ahyp="http://schemas.microsoft.com/office/drawing/2018/hyperlinkcolor" val="tx"/>
                    </a:ext>
                  </a:extLst>
                </a:hlinkClick>
              </a:rPr>
              <a:t>‘</a:t>
            </a:r>
            <a:r>
              <a:rPr kumimoji="0" lang="en-US" sz="8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2">
                  <a:extLst>
                    <a:ext uri="{A12FA001-AC4F-418D-AE19-62706E023703}">
                      <ahyp:hlinkClr xmlns:ahyp="http://schemas.microsoft.com/office/drawing/2018/hyperlinkcolor" val="tx"/>
                    </a:ext>
                  </a:extLst>
                </a:hlinkClick>
              </a:rPr>
              <a:t>The Halo Effect: TV as a Growth Engine</a:t>
            </a:r>
            <a:r>
              <a:rPr kumimoji="0" lang="en-US" sz="8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to learn more about the impact of TV on sales.</a:t>
            </a:r>
          </a:p>
        </p:txBody>
      </p:sp>
      <p:sp>
        <p:nvSpPr>
          <p:cNvPr id="14" name="Oval 13">
            <a:extLst>
              <a:ext uri="{FF2B5EF4-FFF2-40B4-BE49-F238E27FC236}">
                <a16:creationId xmlns:a16="http://schemas.microsoft.com/office/drawing/2014/main" id="{20953704-42AA-5C87-6CBF-EA66165F81DE}"/>
              </a:ext>
            </a:extLst>
          </p:cNvPr>
          <p:cNvSpPr/>
          <p:nvPr/>
        </p:nvSpPr>
        <p:spPr>
          <a:xfrm>
            <a:off x="8342428" y="3290866"/>
            <a:ext cx="2316480" cy="2159990"/>
          </a:xfrm>
          <a:prstGeom prst="ellipse">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100%</a:t>
            </a:r>
          </a:p>
        </p:txBody>
      </p:sp>
      <p:sp>
        <p:nvSpPr>
          <p:cNvPr id="16" name="Oval 15">
            <a:extLst>
              <a:ext uri="{FF2B5EF4-FFF2-40B4-BE49-F238E27FC236}">
                <a16:creationId xmlns:a16="http://schemas.microsoft.com/office/drawing/2014/main" id="{3097533C-9082-F30A-E426-F4B2D0C59D4A}"/>
              </a:ext>
            </a:extLst>
          </p:cNvPr>
          <p:cNvSpPr/>
          <p:nvPr/>
        </p:nvSpPr>
        <p:spPr>
          <a:xfrm>
            <a:off x="5347117" y="3634331"/>
            <a:ext cx="1379219" cy="1473061"/>
          </a:xfrm>
          <a:prstGeom prst="ellipse">
            <a:avLst/>
          </a:prstGeom>
          <a:solidFill>
            <a:srgbClr val="4EBE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42%</a:t>
            </a:r>
          </a:p>
        </p:txBody>
      </p:sp>
      <p:sp>
        <p:nvSpPr>
          <p:cNvPr id="18" name="Oval 17">
            <a:extLst>
              <a:ext uri="{FF2B5EF4-FFF2-40B4-BE49-F238E27FC236}">
                <a16:creationId xmlns:a16="http://schemas.microsoft.com/office/drawing/2014/main" id="{B2A13336-F2E3-B8FE-D836-57FD5F9D497F}"/>
              </a:ext>
            </a:extLst>
          </p:cNvPr>
          <p:cNvSpPr/>
          <p:nvPr/>
        </p:nvSpPr>
        <p:spPr>
          <a:xfrm>
            <a:off x="2229864" y="3907948"/>
            <a:ext cx="960120" cy="925826"/>
          </a:xfrm>
          <a:prstGeom prst="ellipse">
            <a:avLst/>
          </a:prstGeom>
          <a:solidFill>
            <a:srgbClr val="00BFF2"/>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18%</a:t>
            </a:r>
          </a:p>
        </p:txBody>
      </p:sp>
      <p:sp>
        <p:nvSpPr>
          <p:cNvPr id="19" name="Rectangle 18">
            <a:extLst>
              <a:ext uri="{FF2B5EF4-FFF2-40B4-BE49-F238E27FC236}">
                <a16:creationId xmlns:a16="http://schemas.microsoft.com/office/drawing/2014/main" id="{579B126A-082D-4441-E005-3D0479D928A4}"/>
              </a:ext>
            </a:extLst>
          </p:cNvPr>
          <p:cNvSpPr/>
          <p:nvPr/>
        </p:nvSpPr>
        <p:spPr>
          <a:xfrm>
            <a:off x="-7766" y="1910855"/>
            <a:ext cx="12221284"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Share of Sales Impact by Timeframe</a:t>
            </a:r>
            <a:endPar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0" name="Rectangle 19">
            <a:extLst>
              <a:ext uri="{FF2B5EF4-FFF2-40B4-BE49-F238E27FC236}">
                <a16:creationId xmlns:a16="http://schemas.microsoft.com/office/drawing/2014/main" id="{D5041B89-4CBA-5EFD-EE9D-8CACBCC251BE}"/>
              </a:ext>
            </a:extLst>
          </p:cNvPr>
          <p:cNvSpPr/>
          <p:nvPr/>
        </p:nvSpPr>
        <p:spPr>
          <a:xfrm>
            <a:off x="1707048" y="2798305"/>
            <a:ext cx="200575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Hours / Days</a:t>
            </a:r>
            <a:endParaRPr kumimoji="0" lang="en-US" sz="1400" b="0"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1" name="Rectangle 20">
            <a:extLst>
              <a:ext uri="{FF2B5EF4-FFF2-40B4-BE49-F238E27FC236}">
                <a16:creationId xmlns:a16="http://schemas.microsoft.com/office/drawing/2014/main" id="{F6E32069-47D8-2995-1D24-2777FCD56FF9}"/>
              </a:ext>
            </a:extLst>
          </p:cNvPr>
          <p:cNvSpPr/>
          <p:nvPr/>
        </p:nvSpPr>
        <p:spPr>
          <a:xfrm>
            <a:off x="5093124" y="2798305"/>
            <a:ext cx="200575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Weeks / Months</a:t>
            </a:r>
            <a:endParaRPr kumimoji="0" lang="en-US" sz="1400" b="0"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2" name="Rectangle 21">
            <a:extLst>
              <a:ext uri="{FF2B5EF4-FFF2-40B4-BE49-F238E27FC236}">
                <a16:creationId xmlns:a16="http://schemas.microsoft.com/office/drawing/2014/main" id="{CF74EB58-4450-ABED-88F6-46993B22658F}"/>
              </a:ext>
            </a:extLst>
          </p:cNvPr>
          <p:cNvSpPr/>
          <p:nvPr/>
        </p:nvSpPr>
        <p:spPr>
          <a:xfrm>
            <a:off x="8525476" y="2798305"/>
            <a:ext cx="200575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Months / Years</a:t>
            </a:r>
            <a:endParaRPr kumimoji="0" lang="en-US" sz="1400" b="0"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3" name="Rectangle 22">
            <a:extLst>
              <a:ext uri="{FF2B5EF4-FFF2-40B4-BE49-F238E27FC236}">
                <a16:creationId xmlns:a16="http://schemas.microsoft.com/office/drawing/2014/main" id="{070EC1B7-D60F-93B7-DEDB-E1DEB2DB5BF0}"/>
              </a:ext>
            </a:extLst>
          </p:cNvPr>
          <p:cNvSpPr/>
          <p:nvPr/>
        </p:nvSpPr>
        <p:spPr>
          <a:xfrm>
            <a:off x="1373673" y="5570080"/>
            <a:ext cx="25982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(via digital attribution)</a:t>
            </a:r>
            <a:endPar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Rectangle 23">
            <a:extLst>
              <a:ext uri="{FF2B5EF4-FFF2-40B4-BE49-F238E27FC236}">
                <a16:creationId xmlns:a16="http://schemas.microsoft.com/office/drawing/2014/main" id="{56167D8C-AA2A-62D6-F0F9-60C5E3E00C09}"/>
              </a:ext>
            </a:extLst>
          </p:cNvPr>
          <p:cNvSpPr/>
          <p:nvPr/>
        </p:nvSpPr>
        <p:spPr>
          <a:xfrm>
            <a:off x="4731174" y="5570080"/>
            <a:ext cx="25982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(via marketing mix modeling)</a:t>
            </a:r>
            <a:endPar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6" name="Rectangle 25">
            <a:extLst>
              <a:ext uri="{FF2B5EF4-FFF2-40B4-BE49-F238E27FC236}">
                <a16:creationId xmlns:a16="http://schemas.microsoft.com/office/drawing/2014/main" id="{1FCB94E8-4D96-3857-8E71-F35212F481D8}"/>
              </a:ext>
            </a:extLst>
          </p:cNvPr>
          <p:cNvSpPr/>
          <p:nvPr/>
        </p:nvSpPr>
        <p:spPr>
          <a:xfrm>
            <a:off x="8239726" y="5570080"/>
            <a:ext cx="25982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(via brand equity modeling)</a:t>
            </a:r>
            <a:endPar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7" name="TextBox 26">
            <a:extLst>
              <a:ext uri="{FF2B5EF4-FFF2-40B4-BE49-F238E27FC236}">
                <a16:creationId xmlns:a16="http://schemas.microsoft.com/office/drawing/2014/main" id="{58CCBEB1-D816-A74E-4C20-62731852E539}"/>
              </a:ext>
            </a:extLst>
          </p:cNvPr>
          <p:cNvSpPr txBox="1"/>
          <p:nvPr/>
        </p:nvSpPr>
        <p:spPr>
          <a:xfrm>
            <a:off x="503435" y="5998616"/>
            <a:ext cx="111190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How to read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18% of sales derived from advertising occurs within hours/days of exposure</a:t>
            </a:r>
          </a:p>
        </p:txBody>
      </p:sp>
      <p:sp>
        <p:nvSpPr>
          <p:cNvPr id="28" name="Rectangle 27">
            <a:extLst>
              <a:ext uri="{FF2B5EF4-FFF2-40B4-BE49-F238E27FC236}">
                <a16:creationId xmlns:a16="http://schemas.microsoft.com/office/drawing/2014/main" id="{009C59FE-30B6-02B5-7F02-8577F630C422}"/>
              </a:ext>
            </a:extLst>
          </p:cNvPr>
          <p:cNvSpPr/>
          <p:nvPr/>
        </p:nvSpPr>
        <p:spPr>
          <a:xfrm>
            <a:off x="0" y="2297707"/>
            <a:ext cx="12184233" cy="30777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400" b="0" i="1" u="none" strike="noStrike" kern="1200" cap="none" spc="0" normalizeH="0" baseline="0" noProof="0">
                <a:ln>
                  <a:noFill/>
                </a:ln>
                <a:solidFill>
                  <a:srgbClr val="1F1A62"/>
                </a:solidFill>
                <a:effectLst/>
                <a:uLnTx/>
                <a:uFillTx/>
                <a:latin typeface="Helvetica" pitchFamily="2" charset="0"/>
                <a:ea typeface="+mn-ea"/>
                <a:cs typeface="+mn-cs"/>
              </a:rPr>
              <a:t>Sales can be spread across hours, days, weeks even years, after an ad is seen</a:t>
            </a:r>
          </a:p>
        </p:txBody>
      </p:sp>
      <p:sp>
        <p:nvSpPr>
          <p:cNvPr id="4" name="Rectangle 3">
            <a:extLst>
              <a:ext uri="{FF2B5EF4-FFF2-40B4-BE49-F238E27FC236}">
                <a16:creationId xmlns:a16="http://schemas.microsoft.com/office/drawing/2014/main" id="{5AD2108A-08E2-C378-1C0C-A505DE1F21DA}"/>
              </a:ext>
            </a:extLst>
          </p:cNvPr>
          <p:cNvSpPr/>
          <p:nvPr/>
        </p:nvSpPr>
        <p:spPr>
          <a:xfrm>
            <a:off x="109675" y="261213"/>
            <a:ext cx="1179698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Advertising </a:t>
            </a:r>
            <a:r>
              <a:rPr lang="en-US" sz="2600" b="1" dirty="0">
                <a:solidFill>
                  <a:srgbClr val="1F1A62"/>
                </a:solidFill>
                <a:latin typeface="Helvetica" pitchFamily="2" charset="0"/>
              </a:rPr>
              <a:t>excels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creating long term </a:t>
            </a:r>
            <a:r>
              <a:rPr lang="en-US" sz="2600" b="1" dirty="0">
                <a:solidFill>
                  <a:srgbClr val="1F1A62"/>
                </a:solidFill>
                <a:latin typeface="Helvetica" pitchFamily="2" charset="0"/>
              </a:rPr>
              <a:t>‘top-of-mind’ awareness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r>
            <a:r>
              <a:rPr lang="en-US" sz="2600" b="1" dirty="0">
                <a:solidFill>
                  <a:srgbClr val="1F1A62"/>
                </a:solidFill>
                <a:latin typeface="Helvetica" pitchFamily="2" charset="0"/>
              </a:rPr>
              <a:t>among decision makers who are not currently in-market because its </a:t>
            </a:r>
            <a:r>
              <a:rPr lang="en-US" sz="2600" b="1" dirty="0">
                <a:solidFill>
                  <a:srgbClr val="ED3C8D"/>
                </a:solidFill>
                <a:latin typeface="Helvetica" pitchFamily="2" charset="0"/>
              </a:rPr>
              <a:t>full impact is not seen until months, or even years,</a:t>
            </a:r>
            <a:r>
              <a:rPr lang="en-US" sz="2600" b="1" dirty="0">
                <a:solidFill>
                  <a:srgbClr val="1F1A62"/>
                </a:solidFill>
                <a:latin typeface="Helvetica" pitchFamily="2" charset="0"/>
              </a:rPr>
              <a:t> after an ad is seen</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8722DB7C-566A-42C8-7884-47293FD728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6EE4DF98-A16C-D838-F918-7ED38D850FD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DD4F9895-74D6-4E3D-B389-693BE07F99B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634510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9766"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33153" y="251428"/>
            <a:ext cx="1202139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When it comes to brand-building and establishing ‘top-of-mind’ awareness while fostering customer action, advertisers of all sizes and life stages are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capitalizing on the key benefits of TV to accelerate their growth </a:t>
            </a:r>
          </a:p>
        </p:txBody>
      </p:sp>
      <p:sp>
        <p:nvSpPr>
          <p:cNvPr id="4" name="Rectangle: Rounded Corners 3">
            <a:extLst>
              <a:ext uri="{FF2B5EF4-FFF2-40B4-BE49-F238E27FC236}">
                <a16:creationId xmlns:a16="http://schemas.microsoft.com/office/drawing/2014/main" id="{2169FF9D-39DA-C676-3832-6A1849FD0270}"/>
              </a:ext>
            </a:extLst>
          </p:cNvPr>
          <p:cNvSpPr/>
          <p:nvPr/>
        </p:nvSpPr>
        <p:spPr>
          <a:xfrm>
            <a:off x="81685"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Availability &amp; Accessibility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Greater product availability creates greater TV accessibility both on the national and local level</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1AB4DDAD-DECD-65F6-00FF-40FA02C91F96}"/>
              </a:ext>
            </a:extLst>
          </p:cNvPr>
          <p:cNvSpPr/>
          <p:nvPr/>
        </p:nvSpPr>
        <p:spPr>
          <a:xfrm>
            <a:off x="3103042"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Legitimizer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Creates, builds and enhances brand reputation while legitimizing their product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service offerings</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0F1E43E9-670D-4C29-A239-358453865679}"/>
              </a:ext>
            </a:extLst>
          </p:cNvPr>
          <p:cNvSpPr/>
          <p:nvPr/>
        </p:nvSpPr>
        <p:spPr>
          <a:xfrm>
            <a:off x="6143852"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Targetability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Arial" panose="020B0604020202020204" pitchFamily="34" charset="0"/>
              </a:rPr>
              <a:t>Scalable data-driven targeting solutions like addressable TV and data-enabled TV create efficiency and limit wastage</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20F0BFC5-26B4-2B36-5995-2E6EC2747994}"/>
              </a:ext>
            </a:extLst>
          </p:cNvPr>
          <p:cNvSpPr/>
          <p:nvPr/>
        </p:nvSpPr>
        <p:spPr>
          <a:xfrm>
            <a:off x="9191903" y="3175296"/>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Full-Funnel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Through greater measurement and enhanced attribution capabilities, TV has shown its ability to drive brand results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9A9D1BF6-AD8F-A195-13CB-C33FB4A5BA6F}"/>
              </a:ext>
            </a:extLst>
          </p:cNvPr>
          <p:cNvSpPr/>
          <p:nvPr/>
        </p:nvSpPr>
        <p:spPr>
          <a:xfrm>
            <a:off x="1678918" y="5179198"/>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Inclusivity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Enhanced targeting capabilities through advanced TV solutions creates efficiencies which lowers the traditional cost of entry</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601DE142-DF5A-F541-10BD-1910191A20F2}"/>
              </a:ext>
            </a:extLst>
          </p:cNvPr>
          <p:cNvSpPr/>
          <p:nvPr/>
        </p:nvSpPr>
        <p:spPr>
          <a:xfrm>
            <a:off x="4662115" y="5179198"/>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Storytelling</a:t>
            </a:r>
            <a:b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b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S</a:t>
            </a: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ight, sound and motion a TV ad can convey brand identity and further humanizes the brand and what it stands for</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6791D92D-59DF-41E4-859F-90D25F306478}"/>
              </a:ext>
            </a:extLst>
          </p:cNvPr>
          <p:cNvSpPr/>
          <p:nvPr/>
        </p:nvSpPr>
        <p:spPr>
          <a:xfrm>
            <a:off x="7645312" y="5179198"/>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Halo Effect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TV significantly improves the performance and ROI of all other digital channels as well as a brand’s online platforms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7A363369-53E1-3955-9B37-92143A8F96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71209" y="2171046"/>
            <a:ext cx="906125" cy="906125"/>
          </a:xfrm>
          <a:prstGeom prst="rect">
            <a:avLst/>
          </a:prstGeom>
        </p:spPr>
      </p:pic>
      <p:pic>
        <p:nvPicPr>
          <p:cNvPr id="7" name="Picture 6" descr="Icon&#10;&#10;Description automatically generated">
            <a:extLst>
              <a:ext uri="{FF2B5EF4-FFF2-40B4-BE49-F238E27FC236}">
                <a16:creationId xmlns:a16="http://schemas.microsoft.com/office/drawing/2014/main" id="{753553E0-698B-B5C1-C198-8993E54C64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07452" y="2171046"/>
            <a:ext cx="905210" cy="905210"/>
          </a:xfrm>
          <a:prstGeom prst="rect">
            <a:avLst/>
          </a:prstGeom>
        </p:spPr>
      </p:pic>
      <p:pic>
        <p:nvPicPr>
          <p:cNvPr id="14" name="Picture 13" descr="Icon&#10;&#10;Description automatically generated">
            <a:extLst>
              <a:ext uri="{FF2B5EF4-FFF2-40B4-BE49-F238E27FC236}">
                <a16:creationId xmlns:a16="http://schemas.microsoft.com/office/drawing/2014/main" id="{D2D0B764-C408-D036-0BB4-F56CC7D12B0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37502" y="2171046"/>
            <a:ext cx="905210" cy="905210"/>
          </a:xfrm>
          <a:prstGeom prst="rect">
            <a:avLst/>
          </a:prstGeom>
        </p:spPr>
      </p:pic>
      <p:pic>
        <p:nvPicPr>
          <p:cNvPr id="23" name="Picture 22" descr="A picture containing company name&#10;&#10;Description automatically generated">
            <a:extLst>
              <a:ext uri="{FF2B5EF4-FFF2-40B4-BE49-F238E27FC236}">
                <a16:creationId xmlns:a16="http://schemas.microsoft.com/office/drawing/2014/main" id="{90FFEEA5-16F9-5909-B296-1903149B0E7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88764" y="2170644"/>
            <a:ext cx="905210" cy="905210"/>
          </a:xfrm>
          <a:prstGeom prst="rect">
            <a:avLst/>
          </a:prstGeom>
        </p:spPr>
      </p:pic>
      <p:pic>
        <p:nvPicPr>
          <p:cNvPr id="26" name="Picture 25" descr="Icon&#10;&#10;Description automatically generated">
            <a:extLst>
              <a:ext uri="{FF2B5EF4-FFF2-40B4-BE49-F238E27FC236}">
                <a16:creationId xmlns:a16="http://schemas.microsoft.com/office/drawing/2014/main" id="{B5AC9DAD-4DDF-7018-6419-D0956A04D19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02625" y="4174546"/>
            <a:ext cx="905210" cy="905210"/>
          </a:xfrm>
          <a:prstGeom prst="rect">
            <a:avLst/>
          </a:prstGeom>
        </p:spPr>
      </p:pic>
      <p:pic>
        <p:nvPicPr>
          <p:cNvPr id="28" name="Picture 27" descr="Icon&#10;&#10;Description automatically generated">
            <a:extLst>
              <a:ext uri="{FF2B5EF4-FFF2-40B4-BE49-F238E27FC236}">
                <a16:creationId xmlns:a16="http://schemas.microsoft.com/office/drawing/2014/main" id="{C7C29F38-0EE9-476B-B9A0-CCA24873B9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55765" y="4175772"/>
            <a:ext cx="905210" cy="905210"/>
          </a:xfrm>
          <a:prstGeom prst="rect">
            <a:avLst/>
          </a:prstGeom>
        </p:spPr>
      </p:pic>
      <p:pic>
        <p:nvPicPr>
          <p:cNvPr id="30" name="Picture 29" descr="Icon&#10;&#10;Description automatically generated">
            <a:extLst>
              <a:ext uri="{FF2B5EF4-FFF2-40B4-BE49-F238E27FC236}">
                <a16:creationId xmlns:a16="http://schemas.microsoft.com/office/drawing/2014/main" id="{9AE4C3F1-9910-7200-2D3C-B04995FA52D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638962" y="4174546"/>
            <a:ext cx="905210" cy="905210"/>
          </a:xfrm>
          <a:prstGeom prst="rect">
            <a:avLst/>
          </a:prstGeom>
        </p:spPr>
      </p:pic>
      <p:sp>
        <p:nvSpPr>
          <p:cNvPr id="22" name="TextBox 21">
            <a:extLst>
              <a:ext uri="{FF2B5EF4-FFF2-40B4-BE49-F238E27FC236}">
                <a16:creationId xmlns:a16="http://schemas.microsoft.com/office/drawing/2014/main" id="{DB1EDD5C-2A5D-85D2-3211-E95F5E01AA93}"/>
              </a:ext>
            </a:extLst>
          </p:cNvPr>
          <p:cNvSpPr txBox="1"/>
          <p:nvPr/>
        </p:nvSpPr>
        <p:spPr>
          <a:xfrm>
            <a:off x="1" y="1737866"/>
            <a:ext cx="1221351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7 key reasons brands launch TV campaigns</a:t>
            </a:r>
          </a:p>
        </p:txBody>
      </p:sp>
      <p:sp>
        <p:nvSpPr>
          <p:cNvPr id="24" name="TextBox 23">
            <a:hlinkClick r:id="rId9"/>
            <a:extLst>
              <a:ext uri="{FF2B5EF4-FFF2-40B4-BE49-F238E27FC236}">
                <a16:creationId xmlns:a16="http://schemas.microsoft.com/office/drawing/2014/main" id="{F68C0F03-9474-9040-939B-6BF3B371AB31}"/>
              </a:ext>
            </a:extLst>
          </p:cNvPr>
          <p:cNvSpPr txBox="1"/>
          <p:nvPr/>
        </p:nvSpPr>
        <p:spPr>
          <a:xfrm>
            <a:off x="-7767" y="6147159"/>
            <a:ext cx="121542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Click here to download </a:t>
            </a:r>
            <a:r>
              <a:rPr kumimoji="0" lang="en-US" sz="12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9">
                  <a:extLst>
                    <a:ext uri="{A12FA001-AC4F-418D-AE19-62706E023703}">
                      <ahyp:hlinkClr xmlns:ahyp="http://schemas.microsoft.com/office/drawing/2018/hyperlinkcolor" val="tx"/>
                    </a:ext>
                  </a:extLst>
                </a:hlinkClick>
              </a:rPr>
              <a:t>‘</a:t>
            </a:r>
            <a:r>
              <a:rPr kumimoji="0" lang="en-US" sz="12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9">
                  <a:extLst>
                    <a:ext uri="{A12FA001-AC4F-418D-AE19-62706E023703}">
                      <ahyp:hlinkClr xmlns:ahyp="http://schemas.microsoft.com/office/drawing/2018/hyperlinkcolor" val="tx"/>
                    </a:ext>
                  </a:extLst>
                </a:hlinkClick>
              </a:rPr>
              <a:t>The Halo Effect: TV as a Growth Engine</a:t>
            </a:r>
            <a:r>
              <a:rPr kumimoji="0" lang="en-US" sz="12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a:t>
            </a: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to learn more about why and how brands are accelerating their path to TV</a:t>
            </a:r>
          </a:p>
        </p:txBody>
      </p:sp>
      <p:pic>
        <p:nvPicPr>
          <p:cNvPr id="2" name="Picture 1">
            <a:extLst>
              <a:ext uri="{FF2B5EF4-FFF2-40B4-BE49-F238E27FC236}">
                <a16:creationId xmlns:a16="http://schemas.microsoft.com/office/drawing/2014/main" id="{6E321005-E4A0-2A53-9F80-30A2B8F9CF2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C9070E1C-F0E5-9A62-4EA1-D54B1595185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E45629A8-AD6C-9CFE-3E5D-C060DA9A971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41939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77082-1C95-4557-AD56-7D573FC4BB3C}"/>
              </a:ext>
            </a:extLst>
          </p:cNvPr>
          <p:cNvSpPr/>
          <p:nvPr/>
        </p:nvSpPr>
        <p:spPr>
          <a:xfrm>
            <a:off x="0" y="1527942"/>
            <a:ext cx="12192000" cy="532551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FDB10F00-06EB-4D55-B68D-54ABE94DD31E}"/>
              </a:ext>
            </a:extLst>
          </p:cNvPr>
          <p:cNvSpPr/>
          <p:nvPr/>
        </p:nvSpPr>
        <p:spPr>
          <a:xfrm>
            <a:off x="240357" y="258406"/>
            <a:ext cx="1173920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Many B2B executives credit TV advertising for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establishing their brands as household names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and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positioning them as a market leader</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38" name="TextBox 37">
            <a:extLst>
              <a:ext uri="{FF2B5EF4-FFF2-40B4-BE49-F238E27FC236}">
                <a16:creationId xmlns:a16="http://schemas.microsoft.com/office/drawing/2014/main" id="{B0085A79-E9CE-4F2A-A78F-BAD202567D63}"/>
              </a:ext>
            </a:extLst>
          </p:cNvPr>
          <p:cNvSpPr txBox="1"/>
          <p:nvPr/>
        </p:nvSpPr>
        <p:spPr>
          <a:xfrm>
            <a:off x="6527000" y="5819528"/>
            <a:ext cx="4698748"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Cary Bainbridge, Chief Marketing Officer,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ABM</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(CleanLink, </a:t>
            </a:r>
            <a:r>
              <a:rPr kumimoji="0" lang="en-US" sz="800" b="0" i="1"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ABM Launches First Ever National TV Commercial</a:t>
            </a: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 2/24/21)</a:t>
            </a:r>
          </a:p>
        </p:txBody>
      </p:sp>
      <p:sp>
        <p:nvSpPr>
          <p:cNvPr id="25" name="TextBox 24">
            <a:extLst>
              <a:ext uri="{FF2B5EF4-FFF2-40B4-BE49-F238E27FC236}">
                <a16:creationId xmlns:a16="http://schemas.microsoft.com/office/drawing/2014/main" id="{8208246E-5AD2-4104-9FEC-A7074B710AA9}"/>
              </a:ext>
            </a:extLst>
          </p:cNvPr>
          <p:cNvSpPr txBox="1"/>
          <p:nvPr/>
        </p:nvSpPr>
        <p:spPr>
          <a:xfrm>
            <a:off x="1212327" y="3352135"/>
            <a:ext cx="4361795"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Pamela Catlett, Chief Brand &amp; Strategy Officer,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CLEAR</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(BusinessWire, </a:t>
            </a:r>
            <a:r>
              <a:rPr kumimoji="0" lang="en-US" sz="8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CLEAR Launches First Nationwide Brand Campaign</a:t>
            </a: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10/9/2018)</a:t>
            </a:r>
          </a:p>
        </p:txBody>
      </p:sp>
      <p:sp>
        <p:nvSpPr>
          <p:cNvPr id="27" name="Speech Bubble: Rectangle 26">
            <a:extLst>
              <a:ext uri="{FF2B5EF4-FFF2-40B4-BE49-F238E27FC236}">
                <a16:creationId xmlns:a16="http://schemas.microsoft.com/office/drawing/2014/main" id="{9087A09A-ED21-4DEC-993B-DDC60B97CBBD}"/>
              </a:ext>
            </a:extLst>
          </p:cNvPr>
          <p:cNvSpPr/>
          <p:nvPr/>
        </p:nvSpPr>
        <p:spPr>
          <a:xfrm>
            <a:off x="6704088" y="1718384"/>
            <a:ext cx="4344570" cy="1348547"/>
          </a:xfrm>
          <a:prstGeom prst="wedgeRectCallout">
            <a:avLst>
              <a:gd name="adj1" fmla="val -9010"/>
              <a:gd name="adj2" fmla="val 64688"/>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C3FC936F-5C31-4BF9-9153-8C2F86F4F804}"/>
              </a:ext>
            </a:extLst>
          </p:cNvPr>
          <p:cNvSpPr txBox="1"/>
          <p:nvPr/>
        </p:nvSpPr>
        <p:spPr>
          <a:xfrm>
            <a:off x="6974540" y="3267852"/>
            <a:ext cx="3803665" cy="492443"/>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Hannes Ciatti, Executive Creative Director of JohnXHannes NY</a:t>
            </a:r>
            <a:endPar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(PRNewswire, </a:t>
            </a:r>
            <a:r>
              <a:rPr kumimoji="0" lang="en-US" sz="8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Expensify Teams Up with 2 Chainz and Adam Scott for World's First Music Video You Can Expense and Super Bowl Campaign, </a:t>
            </a: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1/24/2019)</a:t>
            </a:r>
            <a:endParaRPr kumimoji="0" lang="en-US" sz="6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5" name="Picture 6" descr="expensify-logo - Signature Analytics">
            <a:extLst>
              <a:ext uri="{FF2B5EF4-FFF2-40B4-BE49-F238E27FC236}">
                <a16:creationId xmlns:a16="http://schemas.microsoft.com/office/drawing/2014/main" id="{6882C8F1-2D9D-14D3-A632-14604F169A91}"/>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8672" t="29391" r="8672" b="23855"/>
          <a:stretch/>
        </p:blipFill>
        <p:spPr bwMode="auto">
          <a:xfrm>
            <a:off x="8096173" y="1800628"/>
            <a:ext cx="1560401" cy="239734"/>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4716F8D0-EEFA-4FE9-AD2F-6CF8E6F303F0}"/>
              </a:ext>
            </a:extLst>
          </p:cNvPr>
          <p:cNvSpPr txBox="1"/>
          <p:nvPr/>
        </p:nvSpPr>
        <p:spPr>
          <a:xfrm>
            <a:off x="1338611" y="5819528"/>
            <a:ext cx="4296337" cy="492443"/>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Duncan Bird, Vice President of Brand and Digital,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Fiverr</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800" b="0" i="1"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Fiverr Unveils New Brand Campaign “It Starts Here”, Spotlights </a:t>
            </a:r>
            <a:br>
              <a:rPr kumimoji="0" lang="en-US" sz="800" b="0" i="1"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br>
            <a:r>
              <a:rPr kumimoji="0" lang="en-US" sz="800" b="0" i="1"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Three Real Businesses on Their Path to Digital Transformation</a:t>
            </a: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 9/9/2020)</a:t>
            </a:r>
            <a:endParaRPr kumimoji="0" lang="en-US" sz="1000" b="1"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2F50F008-3F1C-933F-CAA2-47E8E6E19668}"/>
              </a:ext>
            </a:extLst>
          </p:cNvPr>
          <p:cNvSpPr txBox="1"/>
          <p:nvPr/>
        </p:nvSpPr>
        <p:spPr>
          <a:xfrm>
            <a:off x="6810785" y="2077029"/>
            <a:ext cx="4131176" cy="938719"/>
          </a:xfrm>
          <a:prstGeom prst="rect">
            <a:avLst/>
          </a:prstGeom>
          <a:noFill/>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“The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world's first music video you can expense</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is basically the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greatest and most fun product demonstration ever</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and even better with legendary "Expensivest" 2 Chainz.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We want everyone to experience Expensify</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so they can get back to what they truly set out to do.”</a:t>
            </a:r>
            <a:endPar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2" name="Speech Bubble: Rectangle 31">
            <a:extLst>
              <a:ext uri="{FF2B5EF4-FFF2-40B4-BE49-F238E27FC236}">
                <a16:creationId xmlns:a16="http://schemas.microsoft.com/office/drawing/2014/main" id="{14538FF5-2B9E-2635-8D68-E3CF38C66174}"/>
              </a:ext>
            </a:extLst>
          </p:cNvPr>
          <p:cNvSpPr/>
          <p:nvPr/>
        </p:nvSpPr>
        <p:spPr>
          <a:xfrm>
            <a:off x="1229552" y="1715929"/>
            <a:ext cx="4344570" cy="1348547"/>
          </a:xfrm>
          <a:prstGeom prst="wedgeRectCallout">
            <a:avLst>
              <a:gd name="adj1" fmla="val -6995"/>
              <a:gd name="adj2" fmla="val 68186"/>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4995120-755C-0E3D-F5D7-741AB28483C9}"/>
              </a:ext>
            </a:extLst>
          </p:cNvPr>
          <p:cNvSpPr txBox="1"/>
          <p:nvPr/>
        </p:nvSpPr>
        <p:spPr>
          <a:xfrm>
            <a:off x="1336249" y="2055464"/>
            <a:ext cx="4131176" cy="938719"/>
          </a:xfrm>
          <a:prstGeom prst="rect">
            <a:avLst/>
          </a:prstGeom>
          <a:noFill/>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“As we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expand the scope and reach </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of CLEAR’s offerings, we’re excited about the potential of “You Get You Places” [campaign] and other investments we’re making in our brand, to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elevate awareness </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about the benefits of membership, </a:t>
            </a:r>
            <a:b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b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and to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help establish CLEAR into a household name</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p>
        </p:txBody>
      </p:sp>
      <p:pic>
        <p:nvPicPr>
          <p:cNvPr id="1028" name="Picture 4" descr="CLEAR - Terms and Conditions">
            <a:extLst>
              <a:ext uri="{FF2B5EF4-FFF2-40B4-BE49-F238E27FC236}">
                <a16:creationId xmlns:a16="http://schemas.microsoft.com/office/drawing/2014/main" id="{064D478C-84BC-C39E-687C-35C262D1E9D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845456" y="1790266"/>
            <a:ext cx="1112762" cy="303481"/>
          </a:xfrm>
          <a:prstGeom prst="rect">
            <a:avLst/>
          </a:prstGeom>
          <a:noFill/>
          <a:extLst>
            <a:ext uri="{909E8E84-426E-40DD-AFC4-6F175D3DCCD1}">
              <a14:hiddenFill xmlns:a14="http://schemas.microsoft.com/office/drawing/2010/main">
                <a:solidFill>
                  <a:srgbClr val="FFFFFF"/>
                </a:solidFill>
              </a14:hiddenFill>
            </a:ext>
          </a:extLst>
        </p:spPr>
      </p:pic>
      <p:sp>
        <p:nvSpPr>
          <p:cNvPr id="34" name="Speech Bubble: Rectangle 33">
            <a:extLst>
              <a:ext uri="{FF2B5EF4-FFF2-40B4-BE49-F238E27FC236}">
                <a16:creationId xmlns:a16="http://schemas.microsoft.com/office/drawing/2014/main" id="{81D3C5D3-D1E0-3B3E-4E99-743EAD6D095F}"/>
              </a:ext>
            </a:extLst>
          </p:cNvPr>
          <p:cNvSpPr/>
          <p:nvPr/>
        </p:nvSpPr>
        <p:spPr>
          <a:xfrm>
            <a:off x="6526999" y="3899524"/>
            <a:ext cx="4698749" cy="1724764"/>
          </a:xfrm>
          <a:prstGeom prst="wedgeRectCallout">
            <a:avLst>
              <a:gd name="adj1" fmla="val 5185"/>
              <a:gd name="adj2" fmla="val 61786"/>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5" name="Speech Bubble: Rectangle 34">
            <a:extLst>
              <a:ext uri="{FF2B5EF4-FFF2-40B4-BE49-F238E27FC236}">
                <a16:creationId xmlns:a16="http://schemas.microsoft.com/office/drawing/2014/main" id="{FBBC8188-6016-5C20-75EB-D43AB4717292}"/>
              </a:ext>
            </a:extLst>
          </p:cNvPr>
          <p:cNvSpPr/>
          <p:nvPr/>
        </p:nvSpPr>
        <p:spPr>
          <a:xfrm>
            <a:off x="1212327" y="3897069"/>
            <a:ext cx="4548904" cy="1724764"/>
          </a:xfrm>
          <a:prstGeom prst="wedgeRectCallout">
            <a:avLst>
              <a:gd name="adj1" fmla="val 7944"/>
              <a:gd name="adj2" fmla="val 64042"/>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F503D490-6ED2-3EC8-AB1A-A46431C55343}"/>
              </a:ext>
            </a:extLst>
          </p:cNvPr>
          <p:cNvSpPr txBox="1"/>
          <p:nvPr/>
        </p:nvSpPr>
        <p:spPr>
          <a:xfrm>
            <a:off x="6642394" y="4269876"/>
            <a:ext cx="4467959" cy="1277273"/>
          </a:xfrm>
          <a:prstGeom prst="rect">
            <a:avLst/>
          </a:prstGeom>
          <a:noFill/>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“This is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an important opportunity for ABM to raise our profile </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and continue to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position ourselves as a leader </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with diverse capabilities to create healthier spaces. The spotlight on essential workers and essential services is here to stay and celebrated in this commercial and across our business. It is our hope that people will feel more confident in returning to the places and spaces they love when they recognize the ABM logo.”</a:t>
            </a:r>
          </a:p>
        </p:txBody>
      </p:sp>
      <p:sp>
        <p:nvSpPr>
          <p:cNvPr id="40" name="TextBox 39">
            <a:extLst>
              <a:ext uri="{FF2B5EF4-FFF2-40B4-BE49-F238E27FC236}">
                <a16:creationId xmlns:a16="http://schemas.microsoft.com/office/drawing/2014/main" id="{9A9C4021-4B9D-1D21-7153-B46956B6096B}"/>
              </a:ext>
            </a:extLst>
          </p:cNvPr>
          <p:cNvSpPr txBox="1"/>
          <p:nvPr/>
        </p:nvSpPr>
        <p:spPr>
          <a:xfrm>
            <a:off x="1252800" y="4248311"/>
            <a:ext cx="4467959" cy="1277273"/>
          </a:xfrm>
          <a:prstGeom prst="rect">
            <a:avLst/>
          </a:prstGeom>
          <a:noFill/>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“Fiverr has gone through some dramatic changes these past ten years and this brand evolution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reflects the advancement and sophistication of the company </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while simultaneously embodying its purpose of providing opportunities for anyone, anywhere, to build their business, brand or dreams. Every detail, down to the font sizes and intricate color palette, was examined and reviewed to ensure that this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shows the boldness of who we are as a company</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p>
        </p:txBody>
      </p:sp>
      <p:pic>
        <p:nvPicPr>
          <p:cNvPr id="3" name="Picture 2">
            <a:extLst>
              <a:ext uri="{FF2B5EF4-FFF2-40B4-BE49-F238E27FC236}">
                <a16:creationId xmlns:a16="http://schemas.microsoft.com/office/drawing/2014/main" id="{335DE6DC-A44F-18D3-B6EB-986C0AD23D0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569688" y="3971870"/>
            <a:ext cx="613370" cy="3383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iverr logo and symbol, meaning, history, PNG">
            <a:extLst>
              <a:ext uri="{FF2B5EF4-FFF2-40B4-BE49-F238E27FC236}">
                <a16:creationId xmlns:a16="http://schemas.microsoft.com/office/drawing/2014/main" id="{0F69BA45-063B-F03B-786D-B4A35B8FE945}"/>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t="20569" b="15310"/>
          <a:stretch/>
        </p:blipFill>
        <p:spPr bwMode="auto">
          <a:xfrm>
            <a:off x="3160826" y="4002973"/>
            <a:ext cx="651907" cy="2543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413636E-A600-928D-2A7E-E19523A4EA8C}"/>
              </a:ext>
            </a:extLst>
          </p:cNvPr>
          <p:cNvSpPr/>
          <p:nvPr/>
        </p:nvSpPr>
        <p:spPr>
          <a:xfrm>
            <a:off x="240357" y="1168520"/>
            <a:ext cx="12040564"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86%</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 of B2B brand marketing leaders say ‘</a:t>
            </a: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brand marketing’ is very high or high importance </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for their CEO and board</a:t>
            </a:r>
            <a:endParaRPr kumimoji="0" lang="en-US" sz="1400" b="0"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7" name="TextBox 6">
            <a:extLst>
              <a:ext uri="{FF2B5EF4-FFF2-40B4-BE49-F238E27FC236}">
                <a16:creationId xmlns:a16="http://schemas.microsoft.com/office/drawing/2014/main" id="{C96A5542-A71B-B682-545D-5D84982F4E86}"/>
              </a:ext>
            </a:extLst>
          </p:cNvPr>
          <p:cNvSpPr txBox="1"/>
          <p:nvPr/>
        </p:nvSpPr>
        <p:spPr>
          <a:xfrm>
            <a:off x="481665" y="6322649"/>
            <a:ext cx="116647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Transmission,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State of B2B Brand Building 2022</a:t>
            </a:r>
            <a:r>
              <a:rPr lang="en-US" sz="800" i="1">
                <a:solidFill>
                  <a:srgbClr val="1B1464"/>
                </a:solidFill>
                <a:latin typeface="Helvetica" panose="020B0604020202020204" pitchFamily="34" charset="0"/>
                <a:cs typeface="Helvetica" panose="020B0604020202020204" pitchFamily="34" charset="0"/>
              </a:rPr>
              <a:t>’</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Base: 500 B2B senior marketing leaders, Question: How much importance is placed on brand marketing by your board and/or leadership team of your company?  </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4" name="Picture 3">
            <a:extLst>
              <a:ext uri="{FF2B5EF4-FFF2-40B4-BE49-F238E27FC236}">
                <a16:creationId xmlns:a16="http://schemas.microsoft.com/office/drawing/2014/main" id="{9E991070-678A-1F6D-F4F3-8BA831A0653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66C91E77-F34B-54F6-C062-B4445AF2984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097BBC28-276B-2A74-1FF1-DC765FC4F42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699185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3671A3-0FD0-05CF-21E1-2FF96072737B}"/>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5544B4-64B7-4E00-A1B6-76422658B8ED}"/>
              </a:ext>
            </a:extLst>
          </p:cNvPr>
          <p:cNvSpPr/>
          <p:nvPr/>
        </p:nvSpPr>
        <p:spPr>
          <a:xfrm>
            <a:off x="92113" y="235383"/>
            <a:ext cx="1204918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B2B advertisers, along with other niche brands, are increasingly leveraging more targeted solutions across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data-enabled multiscreen TV platforms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to engage their best customer prospects effectively and efficiently</a:t>
            </a:r>
          </a:p>
        </p:txBody>
      </p:sp>
      <p:sp>
        <p:nvSpPr>
          <p:cNvPr id="114" name="TextBox 113">
            <a:extLst>
              <a:ext uri="{FF2B5EF4-FFF2-40B4-BE49-F238E27FC236}">
                <a16:creationId xmlns:a16="http://schemas.microsoft.com/office/drawing/2014/main" id="{808F33F0-8FE8-4CA3-ADCC-DF78506D3A79}"/>
              </a:ext>
            </a:extLst>
          </p:cNvPr>
          <p:cNvSpPr txBox="1"/>
          <p:nvPr/>
        </p:nvSpPr>
        <p:spPr>
          <a:xfrm>
            <a:off x="516372" y="6178166"/>
            <a:ext cx="116014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‘How might customized, targeted video ads help create stronger engagement?’</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Advertiser Perceptions, </a:t>
            </a:r>
            <a:r>
              <a:rPr kumimoji="0" lang="fr-FR"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2H 2021 Video Advertising Convergence Report</a:t>
            </a:r>
            <a:r>
              <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Based on survey of 250 marketer and agency respondents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who are involved in video advertising decision-making</a:t>
            </a:r>
            <a:r>
              <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fr-FR" sz="800" b="0" i="0" u="none" strike="noStrike" kern="1200" cap="none" spc="0" normalizeH="0" baseline="0" noProof="0" dirty="0">
                <a:ln>
                  <a:noFill/>
                </a:ln>
                <a:solidFill>
                  <a:srgbClr val="00C0F3"/>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Click here</a:t>
            </a:r>
            <a:r>
              <a:rPr kumimoji="0" lang="fr-FR" sz="800" b="0" i="0" u="none" strike="noStrike" kern="1200" cap="none" spc="0" normalizeH="0" baseline="0" noProof="0" dirty="0">
                <a:ln>
                  <a:noFill/>
                </a:ln>
                <a:solidFill>
                  <a:srgbClr val="00C0F3"/>
                </a:solidFill>
                <a:effectLst/>
                <a:uLnTx/>
                <a:uFillTx/>
                <a:latin typeface="Helvetica" panose="020B0604020202020204" pitchFamily="34" charset="0"/>
                <a:ea typeface="+mn-ea"/>
                <a:cs typeface="Helvetica" panose="020B0604020202020204" pitchFamily="34" charset="0"/>
              </a:rPr>
              <a:t> </a:t>
            </a:r>
            <a:r>
              <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to download </a:t>
            </a:r>
            <a:r>
              <a:rPr kumimoji="0" lang="fr-FR" sz="800" b="1" i="0" u="none" strike="noStrike" kern="1200" cap="none" spc="0" normalizeH="0" baseline="0" noProof="0" dirty="0">
                <a:ln>
                  <a:noFill/>
                </a:ln>
                <a:solidFill>
                  <a:srgbClr val="00C0F3"/>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a:t>
            </a:r>
            <a:r>
              <a:rPr kumimoji="0" lang="en-US" sz="800" b="1" i="0" u="none" strike="noStrike" kern="1200" cap="none" spc="0" normalizeH="0" baseline="0" noProof="0" dirty="0">
                <a:ln>
                  <a:noFill/>
                </a:ln>
                <a:solidFill>
                  <a:srgbClr val="00C0F3"/>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How might customized, targeted video ads help create stronger engagement?’</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to learn more about how personalized, targeted ads drive engagement with brands.</a:t>
            </a:r>
          </a:p>
        </p:txBody>
      </p:sp>
      <p:graphicFrame>
        <p:nvGraphicFramePr>
          <p:cNvPr id="6" name="Chart 5">
            <a:extLst>
              <a:ext uri="{FF2B5EF4-FFF2-40B4-BE49-F238E27FC236}">
                <a16:creationId xmlns:a16="http://schemas.microsoft.com/office/drawing/2014/main" id="{92367610-57AF-418B-B3DB-AFD9C6B4C79E}"/>
              </a:ext>
            </a:extLst>
          </p:cNvPr>
          <p:cNvGraphicFramePr/>
          <p:nvPr>
            <p:extLst>
              <p:ext uri="{D42A27DB-BD31-4B8C-83A1-F6EECF244321}">
                <p14:modId xmlns:p14="http://schemas.microsoft.com/office/powerpoint/2010/main" val="1120601595"/>
              </p:ext>
            </p:extLst>
          </p:nvPr>
        </p:nvGraphicFramePr>
        <p:xfrm>
          <a:off x="254964" y="1772656"/>
          <a:ext cx="11682073" cy="4087285"/>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A0767EAD-F7CE-1891-4508-94735E935BB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90B4E6F4-A7CF-795D-AAFF-EFCE50C02B8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ACBC98CA-CB96-4D1E-8BA7-E8B788A9B60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91809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13BEDCF-B20D-C12D-23FA-D103BB833920}"/>
              </a:ext>
            </a:extLst>
          </p:cNvPr>
          <p:cNvSpPr/>
          <p:nvPr/>
        </p:nvSpPr>
        <p:spPr>
          <a:xfrm>
            <a:off x="6112891" y="1686476"/>
            <a:ext cx="6079110" cy="5172987"/>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C88E02-F6D0-44F0-B46B-CFF324F72288}"/>
              </a:ext>
            </a:extLst>
          </p:cNvPr>
          <p:cNvSpPr/>
          <p:nvPr/>
        </p:nvSpPr>
        <p:spPr>
          <a:xfrm>
            <a:off x="0" y="1685013"/>
            <a:ext cx="6096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00884" y="223260"/>
            <a:ext cx="1209111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Targeted, data-enabled multiscreen TV </a:t>
            </a:r>
            <a:r>
              <a:rPr lang="en-US" sz="2600" b="1" dirty="0">
                <a:solidFill>
                  <a:srgbClr val="1B1464"/>
                </a:solidFill>
                <a:latin typeface="Helvetica" pitchFamily="2" charset="0"/>
              </a:rPr>
              <a:t>enables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B2B brands to deepen their engagement with perspective customers by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personalizing their messaging to them</a:t>
            </a:r>
          </a:p>
        </p:txBody>
      </p:sp>
      <p:sp>
        <p:nvSpPr>
          <p:cNvPr id="17" name="TextBox 16">
            <a:extLst>
              <a:ext uri="{FF2B5EF4-FFF2-40B4-BE49-F238E27FC236}">
                <a16:creationId xmlns:a16="http://schemas.microsoft.com/office/drawing/2014/main" id="{3E93032A-0166-4D26-9FDD-5297FCCFD6B1}"/>
              </a:ext>
            </a:extLst>
          </p:cNvPr>
          <p:cNvSpPr txBox="1"/>
          <p:nvPr/>
        </p:nvSpPr>
        <p:spPr>
          <a:xfrm>
            <a:off x="492423" y="6079832"/>
            <a:ext cx="55881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GoodFirms, ‘B2B Services: Intelligence, Competition, and Future’, September 2022, Survey of 410 B2B buyers and sellers across comprise of ecommerce, SaaS, IT, logistics, fashion, healthcare, finance, and more.</a:t>
            </a:r>
            <a:b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*eMarketer, ‘US B2B Digital Ad Spending Forecast 2022’, September 2022. </a:t>
            </a:r>
          </a:p>
        </p:txBody>
      </p:sp>
      <p:sp>
        <p:nvSpPr>
          <p:cNvPr id="19" name="TextBox 18">
            <a:extLst>
              <a:ext uri="{FF2B5EF4-FFF2-40B4-BE49-F238E27FC236}">
                <a16:creationId xmlns:a16="http://schemas.microsoft.com/office/drawing/2014/main" id="{944E0CAE-EC9F-EFC9-6AC8-17B463B5775A}"/>
              </a:ext>
            </a:extLst>
          </p:cNvPr>
          <p:cNvSpPr txBox="1"/>
          <p:nvPr/>
        </p:nvSpPr>
        <p:spPr>
          <a:xfrm>
            <a:off x="908800" y="4407066"/>
            <a:ext cx="427095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B2B buyers/sellers say that </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personalized experiences are very important</a:t>
            </a:r>
          </a:p>
        </p:txBody>
      </p:sp>
      <p:sp>
        <p:nvSpPr>
          <p:cNvPr id="24" name="TextBox 23">
            <a:extLst>
              <a:ext uri="{FF2B5EF4-FFF2-40B4-BE49-F238E27FC236}">
                <a16:creationId xmlns:a16="http://schemas.microsoft.com/office/drawing/2014/main" id="{764D3E03-E065-A7D3-DF0E-20D2C069AE64}"/>
              </a:ext>
            </a:extLst>
          </p:cNvPr>
          <p:cNvSpPr txBox="1"/>
          <p:nvPr/>
        </p:nvSpPr>
        <p:spPr>
          <a:xfrm>
            <a:off x="1182493" y="3510280"/>
            <a:ext cx="373101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60% </a:t>
            </a:r>
          </a:p>
        </p:txBody>
      </p:sp>
      <p:sp>
        <p:nvSpPr>
          <p:cNvPr id="28" name="TextBox 27">
            <a:extLst>
              <a:ext uri="{FF2B5EF4-FFF2-40B4-BE49-F238E27FC236}">
                <a16:creationId xmlns:a16="http://schemas.microsoft.com/office/drawing/2014/main" id="{06827E68-B204-A21D-611D-4EA1EBD02B70}"/>
              </a:ext>
            </a:extLst>
          </p:cNvPr>
          <p:cNvSpPr txBox="1"/>
          <p:nvPr/>
        </p:nvSpPr>
        <p:spPr>
          <a:xfrm>
            <a:off x="7221402" y="4405730"/>
            <a:ext cx="386208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B2B marketers will </a:t>
            </a:r>
            <a:r>
              <a:rPr kumimoji="0" lang="en-US" sz="2000" i="0" u="none" strike="noStrike" kern="1200" cap="none" spc="0" normalizeH="0" baseline="0" noProof="0">
                <a:ln>
                  <a:noFill/>
                </a:ln>
                <a:solidFill>
                  <a:prstClr val="white"/>
                </a:solidFill>
                <a:effectLst/>
                <a:uLnTx/>
                <a:uFillTx/>
                <a:latin typeface="Helvetica" panose="020B0403020202020204" pitchFamily="34" charset="0"/>
                <a:ea typeface="+mn-ea"/>
                <a:cs typeface="+mn-cs"/>
              </a:rPr>
              <a:t>add more </a:t>
            </a: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personalized content and offers </a:t>
            </a: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to their customers*</a:t>
            </a:r>
            <a:endPar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0D147933-C89C-6926-FDD8-DB26C0120B47}"/>
              </a:ext>
            </a:extLst>
          </p:cNvPr>
          <p:cNvSpPr txBox="1"/>
          <p:nvPr/>
        </p:nvSpPr>
        <p:spPr>
          <a:xfrm>
            <a:off x="7360921" y="3510280"/>
            <a:ext cx="358305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41% </a:t>
            </a:r>
          </a:p>
        </p:txBody>
      </p:sp>
      <p:pic>
        <p:nvPicPr>
          <p:cNvPr id="9" name="Picture 8" descr="Icon&#10;&#10;Description automatically generated">
            <a:extLst>
              <a:ext uri="{FF2B5EF4-FFF2-40B4-BE49-F238E27FC236}">
                <a16:creationId xmlns:a16="http://schemas.microsoft.com/office/drawing/2014/main" id="{C49061E9-54EA-97C1-20B1-58E3FF652400}"/>
              </a:ext>
            </a:extLst>
          </p:cNvPr>
          <p:cNvPicPr>
            <a:picLocks noChangeAspect="1"/>
          </p:cNvPicPr>
          <p:nvPr/>
        </p:nvPicPr>
        <p:blipFill>
          <a:blip r:embed="rId2"/>
          <a:stretch>
            <a:fillRect/>
          </a:stretch>
        </p:blipFill>
        <p:spPr>
          <a:xfrm>
            <a:off x="8495780" y="1954902"/>
            <a:ext cx="1313330" cy="1313330"/>
          </a:xfrm>
          <a:prstGeom prst="rect">
            <a:avLst/>
          </a:prstGeom>
        </p:spPr>
      </p:pic>
      <p:pic>
        <p:nvPicPr>
          <p:cNvPr id="13" name="Picture 12" descr="Icon&#10;&#10;Description automatically generated">
            <a:extLst>
              <a:ext uri="{FF2B5EF4-FFF2-40B4-BE49-F238E27FC236}">
                <a16:creationId xmlns:a16="http://schemas.microsoft.com/office/drawing/2014/main" id="{DB341C65-D4A9-8487-2013-C37BE0ECEDEF}"/>
              </a:ext>
            </a:extLst>
          </p:cNvPr>
          <p:cNvPicPr>
            <a:picLocks noChangeAspect="1"/>
          </p:cNvPicPr>
          <p:nvPr/>
        </p:nvPicPr>
        <p:blipFill>
          <a:blip r:embed="rId3"/>
          <a:stretch>
            <a:fillRect/>
          </a:stretch>
        </p:blipFill>
        <p:spPr>
          <a:xfrm>
            <a:off x="2387613" y="1954902"/>
            <a:ext cx="1313330" cy="1313330"/>
          </a:xfrm>
          <a:prstGeom prst="rect">
            <a:avLst/>
          </a:prstGeom>
        </p:spPr>
      </p:pic>
      <p:pic>
        <p:nvPicPr>
          <p:cNvPr id="2" name="Picture 1">
            <a:extLst>
              <a:ext uri="{FF2B5EF4-FFF2-40B4-BE49-F238E27FC236}">
                <a16:creationId xmlns:a16="http://schemas.microsoft.com/office/drawing/2014/main" id="{F4FBA233-8550-340B-BDAE-EC28FBB83CA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0174ADA6-6CC9-DF1C-CD3A-191A73D3E1F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7F1B9432-B467-9BE5-417A-48F51BF58F5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1405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8663" y="1223870"/>
            <a:ext cx="12192000" cy="564528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0409" y="391901"/>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0B0232D1-E516-4D43-D2F0-3B62A13879F4}"/>
              </a:ext>
            </a:extLst>
          </p:cNvPr>
          <p:cNvSpPr/>
          <p:nvPr/>
        </p:nvSpPr>
        <p:spPr>
          <a:xfrm>
            <a:off x="322444" y="1745300"/>
            <a:ext cx="11687273" cy="4124206"/>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200" b="1" i="0" u="none" strike="noStrike" kern="1200" cap="none" spc="0" normalizeH="0" baseline="0" noProof="0" dirty="0">
                <a:ln>
                  <a:noFill/>
                </a:ln>
                <a:solidFill>
                  <a:srgbClr val="ED3C8D"/>
                </a:solidFill>
                <a:effectLst/>
                <a:uLnTx/>
                <a:uFillTx/>
                <a:latin typeface="Helvetica"/>
                <a:ea typeface="+mn-ea"/>
                <a:cs typeface="Helvetica"/>
              </a:rPr>
              <a:t>Understand</a:t>
            </a:r>
            <a:r>
              <a:rPr kumimoji="0" lang="en-US" sz="2200" b="0" i="0" u="none" strike="noStrike" kern="1200" cap="none" spc="0" normalizeH="0" baseline="0" noProof="0" dirty="0">
                <a:ln>
                  <a:noFill/>
                </a:ln>
                <a:solidFill>
                  <a:srgbClr val="1B1464"/>
                </a:solidFill>
                <a:effectLst/>
                <a:uLnTx/>
                <a:uFillTx/>
                <a:latin typeface="Helvetica"/>
                <a:ea typeface="+mn-ea"/>
                <a:cs typeface="Helvetica"/>
              </a:rPr>
              <a:t> the unique challenges that brands with niche audiences, like business-to-business (B2B), must overcome – including engaging with a finite prospective customer</a:t>
            </a:r>
            <a:r>
              <a:rPr lang="en-US" sz="2200" dirty="0">
                <a:solidFill>
                  <a:srgbClr val="1B1464"/>
                </a:solidFill>
                <a:latin typeface="Helvetica"/>
                <a:cs typeface="Helvetica"/>
              </a:rPr>
              <a:t> base and establishing product ‘buy-in’ among multiple stakeholders</a:t>
            </a:r>
            <a:endParaRPr kumimoji="0" lang="en-US" sz="2200" b="0" i="0" u="none" strike="noStrike" kern="1200" cap="none" spc="0" normalizeH="0" baseline="0" noProof="0" dirty="0">
              <a:ln>
                <a:noFill/>
              </a:ln>
              <a:solidFill>
                <a:srgbClr val="1B1464"/>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3200" b="0" i="0" u="none" strike="noStrike" kern="1200" cap="none" spc="0" normalizeH="0" baseline="0" noProof="0" dirty="0">
              <a:ln>
                <a:noFill/>
              </a:ln>
              <a:solidFill>
                <a:srgbClr val="1B1464"/>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200" b="1" i="0" u="none" strike="noStrike" kern="1200" cap="none" spc="0" normalizeH="0" baseline="0" noProof="0" dirty="0">
                <a:ln>
                  <a:noFill/>
                </a:ln>
                <a:solidFill>
                  <a:srgbClr val="ED3C8D"/>
                </a:solidFill>
                <a:effectLst/>
                <a:uLnTx/>
                <a:uFillTx/>
                <a:latin typeface="Helvetica"/>
                <a:ea typeface="+mn-ea"/>
                <a:cs typeface="Helvetica"/>
              </a:rPr>
              <a:t>Learn</a:t>
            </a:r>
            <a:r>
              <a:rPr kumimoji="0" lang="en-US" sz="2200" b="0" i="0" u="none" strike="noStrike" kern="1200" cap="none" spc="0" normalizeH="0" baseline="0" noProof="0" dirty="0">
                <a:ln>
                  <a:noFill/>
                </a:ln>
                <a:solidFill>
                  <a:srgbClr val="1B1464"/>
                </a:solidFill>
                <a:effectLst/>
                <a:uLnTx/>
                <a:uFillTx/>
                <a:latin typeface="Helvetica"/>
                <a:ea typeface="+mn-ea"/>
                <a:cs typeface="Helvetica"/>
              </a:rPr>
              <a:t> how successful niche marketers are using brand-building to create ‘top-of-mind’ awareness which, in turn, drives key business outcomes from consideration </a:t>
            </a:r>
            <a:r>
              <a:rPr lang="en-US" sz="2200" dirty="0">
                <a:solidFill>
                  <a:srgbClr val="1B1464"/>
                </a:solidFill>
                <a:latin typeface="Helvetica"/>
                <a:cs typeface="Helvetica"/>
              </a:rPr>
              <a:t>to sales, through to advocacy</a:t>
            </a:r>
            <a:endParaRPr kumimoji="0" lang="en-US" sz="2200" b="0" i="0" u="none" strike="noStrike" kern="1200" cap="none" spc="0" normalizeH="0" baseline="0" noProof="0" dirty="0">
              <a:ln>
                <a:noFill/>
              </a:ln>
              <a:solidFill>
                <a:srgbClr val="1B1464"/>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3200" b="0" i="0" u="none" strike="noStrike" kern="1200" cap="none" spc="0" normalizeH="0" baseline="0" noProof="0" dirty="0">
              <a:ln>
                <a:noFill/>
              </a:ln>
              <a:solidFill>
                <a:srgbClr val="1B1464"/>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200" b="1" i="0" u="none" strike="noStrike" kern="1200" cap="none" spc="0" normalizeH="0" baseline="0" noProof="0" dirty="0">
                <a:ln>
                  <a:noFill/>
                </a:ln>
                <a:solidFill>
                  <a:srgbClr val="ED3C8D"/>
                </a:solidFill>
                <a:effectLst/>
                <a:uLnTx/>
                <a:uFillTx/>
                <a:latin typeface="Helvetica"/>
                <a:ea typeface="Times New Roman" panose="02020603050405020304" pitchFamily="18" charset="0"/>
                <a:cs typeface="Helvetica"/>
              </a:rPr>
              <a:t>Explore</a:t>
            </a:r>
            <a:r>
              <a:rPr kumimoji="0" lang="en-US" sz="2200" b="0" i="0" u="none" strike="noStrike" kern="1200" cap="none" spc="0" normalizeH="0" baseline="0" noProof="0" dirty="0">
                <a:ln>
                  <a:noFill/>
                </a:ln>
                <a:solidFill>
                  <a:srgbClr val="ED3C8D"/>
                </a:solidFill>
                <a:effectLst/>
                <a:uLnTx/>
                <a:uFillTx/>
                <a:latin typeface="Helvetica"/>
                <a:ea typeface="Times New Roman" panose="02020603050405020304" pitchFamily="18" charset="0"/>
                <a:cs typeface="Helvetica"/>
              </a:rPr>
              <a:t> </a:t>
            </a:r>
            <a:r>
              <a:rPr lang="en-US" sz="2200" dirty="0">
                <a:solidFill>
                  <a:srgbClr val="1B1464"/>
                </a:solidFill>
                <a:latin typeface="Helvetica"/>
              </a:rPr>
              <a:t>how marketers can capitalize on the brand-building benefits of multiscreen TV by using targeted, data-enabled solutions like audience-based buying to effectively engage niche targets such as B2B decision makers</a:t>
            </a:r>
          </a:p>
        </p:txBody>
      </p:sp>
      <p:pic>
        <p:nvPicPr>
          <p:cNvPr id="2" name="Picture 1">
            <a:extLst>
              <a:ext uri="{FF2B5EF4-FFF2-40B4-BE49-F238E27FC236}">
                <a16:creationId xmlns:a16="http://schemas.microsoft.com/office/drawing/2014/main" id="{05C97793-9F41-838C-091E-493E0FB457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06865860-0C5A-771B-58AD-E8A1BFAD292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BEE2CD76-4F00-2FB5-2EB0-F989626DB79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641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B3379D-83C8-2885-4E79-EF4BF92C28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75906" y="1"/>
            <a:ext cx="3116094" cy="1814496"/>
          </a:xfrm>
          <a:prstGeom prst="rect">
            <a:avLst/>
          </a:prstGeom>
        </p:spPr>
      </p:pic>
      <p:grpSp>
        <p:nvGrpSpPr>
          <p:cNvPr id="3" name="Group 2">
            <a:extLst>
              <a:ext uri="{FF2B5EF4-FFF2-40B4-BE49-F238E27FC236}">
                <a16:creationId xmlns:a16="http://schemas.microsoft.com/office/drawing/2014/main" id="{D25BF2AE-D5B3-B054-2242-F05CD7C7379D}"/>
              </a:ext>
            </a:extLst>
          </p:cNvPr>
          <p:cNvGrpSpPr/>
          <p:nvPr/>
        </p:nvGrpSpPr>
        <p:grpSpPr>
          <a:xfrm>
            <a:off x="1197422" y="2023196"/>
            <a:ext cx="9444738" cy="2334796"/>
            <a:chOff x="2726100" y="1733348"/>
            <a:chExt cx="8307794" cy="2883958"/>
          </a:xfrm>
        </p:grpSpPr>
        <p:sp>
          <p:nvSpPr>
            <p:cNvPr id="5" name="Speech Bubble: Rectangle 4">
              <a:extLst>
                <a:ext uri="{FF2B5EF4-FFF2-40B4-BE49-F238E27FC236}">
                  <a16:creationId xmlns:a16="http://schemas.microsoft.com/office/drawing/2014/main" id="{DCBE743C-B416-8F38-60C4-F559607EA049}"/>
                </a:ext>
              </a:extLst>
            </p:cNvPr>
            <p:cNvSpPr/>
            <p:nvPr/>
          </p:nvSpPr>
          <p:spPr>
            <a:xfrm>
              <a:off x="2726100" y="1733348"/>
              <a:ext cx="8307794" cy="2883958"/>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472BD5A-950C-9CDF-5A33-127BB285D37B}"/>
                </a:ext>
              </a:extLst>
            </p:cNvPr>
            <p:cNvSpPr/>
            <p:nvPr/>
          </p:nvSpPr>
          <p:spPr>
            <a:xfrm>
              <a:off x="2803140" y="1838005"/>
              <a:ext cx="8153715" cy="247272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“Every engagement with our clients has to be that much more fruitful, </a:t>
              </a:r>
              <a:r>
                <a:rPr kumimoji="0" lang="en-US" sz="24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can’t have wasted impressions or activity</a:t>
              </a: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so every engagement has to count…Looking at our targeting strategies, </a:t>
              </a:r>
              <a:b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have to be really specific and precise to make sure we are </a:t>
              </a:r>
              <a:r>
                <a:rPr kumimoji="0" lang="en-US" sz="24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reaching the most important clients and prospects</a:t>
              </a:r>
              <a:r>
                <a:rPr kumimoji="0" lang="en-US" sz="2400" b="0"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endParaRPr>
            </a:p>
          </p:txBody>
        </p:sp>
      </p:grpSp>
      <p:sp>
        <p:nvSpPr>
          <p:cNvPr id="7" name="Rectangle 6">
            <a:extLst>
              <a:ext uri="{FF2B5EF4-FFF2-40B4-BE49-F238E27FC236}">
                <a16:creationId xmlns:a16="http://schemas.microsoft.com/office/drawing/2014/main" id="{B851C311-263C-6571-5E42-6894332F5854}"/>
              </a:ext>
            </a:extLst>
          </p:cNvPr>
          <p:cNvSpPr/>
          <p:nvPr/>
        </p:nvSpPr>
        <p:spPr>
          <a:xfrm>
            <a:off x="2072793" y="4752642"/>
            <a:ext cx="8569367" cy="738664"/>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Robyn McRae, Global VP of Paid Media &amp; Marketing Automation, IBM</a:t>
            </a:r>
            <a:endParaRPr kumimoji="0" lang="en-US" sz="1800" b="1" i="1" u="none" strike="noStrike" kern="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‘Advertising in Uncertain Times: Adapt Your Messaging to Today’s Environment’ </a:t>
            </a:r>
            <a:r>
              <a:rPr kumimoji="0" lang="en-US" sz="1200" b="0" i="0" u="none" strike="noStrike" kern="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panel session,</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Advertising Week New York, October 2022</a:t>
            </a:r>
          </a:p>
        </p:txBody>
      </p:sp>
      <p:pic>
        <p:nvPicPr>
          <p:cNvPr id="1026" name="Picture 2">
            <a:extLst>
              <a:ext uri="{FF2B5EF4-FFF2-40B4-BE49-F238E27FC236}">
                <a16:creationId xmlns:a16="http://schemas.microsoft.com/office/drawing/2014/main" id="{3BE92967-8247-481D-C08F-802FF0744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080" y="961930"/>
            <a:ext cx="1637422" cy="6568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AFBDF0F-47ED-F716-9B77-1B52272502D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5AB307C7-22E8-B489-500F-4B923B76287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2C7AB43C-E28D-607F-F763-B3655CD3DBE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608787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D5982D-938D-EEE6-24A1-4A8651CD05DC}"/>
              </a:ext>
            </a:extLst>
          </p:cNvPr>
          <p:cNvSpPr/>
          <p:nvPr/>
        </p:nvSpPr>
        <p:spPr>
          <a:xfrm>
            <a:off x="-2" y="1686476"/>
            <a:ext cx="1219200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38397ABC-EE3F-4E95-41C9-E75CB1E543C4}"/>
              </a:ext>
            </a:extLst>
          </p:cNvPr>
          <p:cNvSpPr/>
          <p:nvPr/>
        </p:nvSpPr>
        <p:spPr>
          <a:xfrm>
            <a:off x="454159" y="3096604"/>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bject 4">
            <a:extLst>
              <a:ext uri="{FF2B5EF4-FFF2-40B4-BE49-F238E27FC236}">
                <a16:creationId xmlns:a16="http://schemas.microsoft.com/office/drawing/2014/main" id="{C695768A-0D27-6FC0-D1BD-BC2A2F5DECBC}"/>
              </a:ext>
            </a:extLst>
          </p:cNvPr>
          <p:cNvSpPr txBox="1"/>
          <p:nvPr/>
        </p:nvSpPr>
        <p:spPr>
          <a:xfrm>
            <a:off x="801332" y="3283656"/>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Buying Habits</a:t>
            </a:r>
          </a:p>
        </p:txBody>
      </p:sp>
      <p:sp>
        <p:nvSpPr>
          <p:cNvPr id="23" name="object 7">
            <a:extLst>
              <a:ext uri="{FF2B5EF4-FFF2-40B4-BE49-F238E27FC236}">
                <a16:creationId xmlns:a16="http://schemas.microsoft.com/office/drawing/2014/main" id="{291329D9-9D71-D1DE-7DA5-B95F90E2AD7F}"/>
              </a:ext>
            </a:extLst>
          </p:cNvPr>
          <p:cNvSpPr/>
          <p:nvPr/>
        </p:nvSpPr>
        <p:spPr>
          <a:xfrm>
            <a:off x="824608" y="3255407"/>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C56EB0F6-4E6D-C683-B18F-A5509E9A9147}"/>
              </a:ext>
            </a:extLst>
          </p:cNvPr>
          <p:cNvSpPr txBox="1"/>
          <p:nvPr/>
        </p:nvSpPr>
        <p:spPr>
          <a:xfrm>
            <a:off x="403046" y="4372478"/>
            <a:ext cx="18350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Software</a:t>
            </a:r>
          </a:p>
        </p:txBody>
      </p:sp>
      <p:sp>
        <p:nvSpPr>
          <p:cNvPr id="67" name="TextBox 66">
            <a:extLst>
              <a:ext uri="{FF2B5EF4-FFF2-40B4-BE49-F238E27FC236}">
                <a16:creationId xmlns:a16="http://schemas.microsoft.com/office/drawing/2014/main" id="{A1D2F5A8-2485-41D1-C2B0-6B88F8EDA963}"/>
              </a:ext>
            </a:extLst>
          </p:cNvPr>
          <p:cNvSpPr txBox="1"/>
          <p:nvPr/>
        </p:nvSpPr>
        <p:spPr>
          <a:xfrm>
            <a:off x="2099479" y="4372478"/>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Licenses</a:t>
            </a:r>
          </a:p>
        </p:txBody>
      </p:sp>
      <p:sp>
        <p:nvSpPr>
          <p:cNvPr id="68" name="TextBox 67">
            <a:extLst>
              <a:ext uri="{FF2B5EF4-FFF2-40B4-BE49-F238E27FC236}">
                <a16:creationId xmlns:a16="http://schemas.microsoft.com/office/drawing/2014/main" id="{1048AB54-81A0-D1B4-E83E-0C2A785098FB}"/>
              </a:ext>
            </a:extLst>
          </p:cNvPr>
          <p:cNvSpPr txBox="1"/>
          <p:nvPr/>
        </p:nvSpPr>
        <p:spPr>
          <a:xfrm>
            <a:off x="2099479" y="5603833"/>
            <a:ext cx="175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Commercial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 Estate</a:t>
            </a:r>
          </a:p>
        </p:txBody>
      </p:sp>
      <p:sp>
        <p:nvSpPr>
          <p:cNvPr id="73" name="TextBox 72">
            <a:extLst>
              <a:ext uri="{FF2B5EF4-FFF2-40B4-BE49-F238E27FC236}">
                <a16:creationId xmlns:a16="http://schemas.microsoft.com/office/drawing/2014/main" id="{F0E298BA-E409-4D74-4DF3-0BEC2D038A11}"/>
              </a:ext>
            </a:extLst>
          </p:cNvPr>
          <p:cNvSpPr txBox="1"/>
          <p:nvPr/>
        </p:nvSpPr>
        <p:spPr>
          <a:xfrm>
            <a:off x="442643" y="5603833"/>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Computers</a:t>
            </a:r>
          </a:p>
        </p:txBody>
      </p:sp>
      <p:pic>
        <p:nvPicPr>
          <p:cNvPr id="74" name="Picture 73" descr="Icon&#10;&#10;Description automatically generated">
            <a:extLst>
              <a:ext uri="{FF2B5EF4-FFF2-40B4-BE49-F238E27FC236}">
                <a16:creationId xmlns:a16="http://schemas.microsoft.com/office/drawing/2014/main" id="{97E25F51-F49B-288C-1AFA-914086FBA7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0364" y="3707051"/>
            <a:ext cx="660371" cy="660371"/>
          </a:xfrm>
          <a:prstGeom prst="rect">
            <a:avLst/>
          </a:prstGeom>
        </p:spPr>
      </p:pic>
      <p:pic>
        <p:nvPicPr>
          <p:cNvPr id="76" name="Picture 75" descr="Icon&#10;&#10;Description automatically generated">
            <a:extLst>
              <a:ext uri="{FF2B5EF4-FFF2-40B4-BE49-F238E27FC236}">
                <a16:creationId xmlns:a16="http://schemas.microsoft.com/office/drawing/2014/main" id="{05723439-4542-5F13-A880-583B1A867F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90364" y="4928288"/>
            <a:ext cx="660371" cy="660371"/>
          </a:xfrm>
          <a:prstGeom prst="rect">
            <a:avLst/>
          </a:prstGeom>
        </p:spPr>
      </p:pic>
      <p:pic>
        <p:nvPicPr>
          <p:cNvPr id="78" name="Picture 77" descr="Icon&#10;&#10;Description automatically generated">
            <a:extLst>
              <a:ext uri="{FF2B5EF4-FFF2-40B4-BE49-F238E27FC236}">
                <a16:creationId xmlns:a16="http://schemas.microsoft.com/office/drawing/2014/main" id="{F1B9ABAD-3D22-AEA7-40B5-42DAF1E824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47200" y="3707051"/>
            <a:ext cx="660371" cy="660371"/>
          </a:xfrm>
          <a:prstGeom prst="rect">
            <a:avLst/>
          </a:prstGeom>
        </p:spPr>
      </p:pic>
      <p:pic>
        <p:nvPicPr>
          <p:cNvPr id="80" name="Picture 79" descr="Icon&#10;&#10;Description automatically generated">
            <a:extLst>
              <a:ext uri="{FF2B5EF4-FFF2-40B4-BE49-F238E27FC236}">
                <a16:creationId xmlns:a16="http://schemas.microsoft.com/office/drawing/2014/main" id="{46F985BD-202D-F932-238A-C90D5D4DE43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47200" y="4928288"/>
            <a:ext cx="660371" cy="660371"/>
          </a:xfrm>
          <a:prstGeom prst="rect">
            <a:avLst/>
          </a:prstGeom>
        </p:spPr>
      </p:pic>
      <p:sp>
        <p:nvSpPr>
          <p:cNvPr id="85" name="Rectangle 84">
            <a:extLst>
              <a:ext uri="{FF2B5EF4-FFF2-40B4-BE49-F238E27FC236}">
                <a16:creationId xmlns:a16="http://schemas.microsoft.com/office/drawing/2014/main" id="{8CB90970-647B-4E7F-91DF-4944EF838158}"/>
              </a:ext>
            </a:extLst>
          </p:cNvPr>
          <p:cNvSpPr/>
          <p:nvPr/>
        </p:nvSpPr>
        <p:spPr>
          <a:xfrm>
            <a:off x="-21517" y="2549421"/>
            <a:ext cx="1218423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itchFamily="2" charset="0"/>
                <a:ea typeface="+mn-ea"/>
                <a:cs typeface="+mn-cs"/>
              </a:rPr>
              <a:t>B2B Targeting Examples</a:t>
            </a:r>
          </a:p>
        </p:txBody>
      </p:sp>
      <p:sp>
        <p:nvSpPr>
          <p:cNvPr id="5" name="TextBox 4">
            <a:extLst>
              <a:ext uri="{FF2B5EF4-FFF2-40B4-BE49-F238E27FC236}">
                <a16:creationId xmlns:a16="http://schemas.microsoft.com/office/drawing/2014/main" id="{4A9858AD-E723-9338-0A4D-BE484AC09329}"/>
              </a:ext>
            </a:extLst>
          </p:cNvPr>
          <p:cNvSpPr txBox="1"/>
          <p:nvPr/>
        </p:nvSpPr>
        <p:spPr>
          <a:xfrm>
            <a:off x="-1" y="1787228"/>
            <a:ext cx="121920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Marketers can buy TV on buying habits, characteristics or viewing behaviors (programs, genres watched)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which is a more accurate, and cost-effective, surrogate for their customer than a prescribed age bucket</a:t>
            </a:r>
          </a:p>
        </p:txBody>
      </p:sp>
      <p:sp>
        <p:nvSpPr>
          <p:cNvPr id="14" name="Rectangle 13">
            <a:extLst>
              <a:ext uri="{FF2B5EF4-FFF2-40B4-BE49-F238E27FC236}">
                <a16:creationId xmlns:a16="http://schemas.microsoft.com/office/drawing/2014/main" id="{A82C283B-0A5C-16E0-BFBA-30787A56A1C7}"/>
              </a:ext>
            </a:extLst>
          </p:cNvPr>
          <p:cNvSpPr/>
          <p:nvPr/>
        </p:nvSpPr>
        <p:spPr>
          <a:xfrm>
            <a:off x="142657" y="208445"/>
            <a:ext cx="1202005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t>Successful brands with niche audiences, like in B2B categories, are </a:t>
            </a:r>
            <a:b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t>utilizing the personalization and targetability of audience-based buying </a:t>
            </a:r>
            <a:b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t>to effectively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Calibri" panose="020F0502020204030204" pitchFamily="34" charset="0"/>
              </a:rPr>
              <a:t>optimize </a:t>
            </a:r>
            <a:r>
              <a:rPr lang="en-US" sz="2600" b="1" dirty="0">
                <a:solidFill>
                  <a:srgbClr val="ED3C8D"/>
                </a:solidFill>
                <a:latin typeface="Helvetica" panose="020B0604020202020204" pitchFamily="2" charset="0"/>
                <a:cs typeface="Calibri" panose="020F0502020204030204" pitchFamily="34" charset="0"/>
              </a:rPr>
              <a:t>their TV</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Calibri" panose="020F0502020204030204" pitchFamily="34" charset="0"/>
              </a:rPr>
              <a:t> buys against their best customer prospects</a:t>
            </a:r>
            <a:endPar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endParaRPr>
          </a:p>
        </p:txBody>
      </p:sp>
      <p:sp>
        <p:nvSpPr>
          <p:cNvPr id="12" name="Rectangle: Rounded Corners 11">
            <a:extLst>
              <a:ext uri="{FF2B5EF4-FFF2-40B4-BE49-F238E27FC236}">
                <a16:creationId xmlns:a16="http://schemas.microsoft.com/office/drawing/2014/main" id="{274AEDF4-4617-E0C7-16C7-F6EB23C5FF44}"/>
              </a:ext>
            </a:extLst>
          </p:cNvPr>
          <p:cNvSpPr/>
          <p:nvPr/>
        </p:nvSpPr>
        <p:spPr>
          <a:xfrm>
            <a:off x="4351068" y="3080856"/>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bject 4">
            <a:extLst>
              <a:ext uri="{FF2B5EF4-FFF2-40B4-BE49-F238E27FC236}">
                <a16:creationId xmlns:a16="http://schemas.microsoft.com/office/drawing/2014/main" id="{96C3337F-C94A-E2DF-E685-C0BAA0438921}"/>
              </a:ext>
            </a:extLst>
          </p:cNvPr>
          <p:cNvSpPr txBox="1"/>
          <p:nvPr/>
        </p:nvSpPr>
        <p:spPr>
          <a:xfrm>
            <a:off x="4698241" y="3267908"/>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Personal Characteristics</a:t>
            </a:r>
          </a:p>
        </p:txBody>
      </p:sp>
      <p:sp>
        <p:nvSpPr>
          <p:cNvPr id="16" name="object 7">
            <a:extLst>
              <a:ext uri="{FF2B5EF4-FFF2-40B4-BE49-F238E27FC236}">
                <a16:creationId xmlns:a16="http://schemas.microsoft.com/office/drawing/2014/main" id="{962A8F4A-A40B-C00C-2DDA-3B1F138A444F}"/>
              </a:ext>
            </a:extLst>
          </p:cNvPr>
          <p:cNvSpPr/>
          <p:nvPr/>
        </p:nvSpPr>
        <p:spPr>
          <a:xfrm>
            <a:off x="4721517" y="3239659"/>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39A8E8BE-526A-0856-A788-54B631C137B9}"/>
              </a:ext>
            </a:extLst>
          </p:cNvPr>
          <p:cNvSpPr/>
          <p:nvPr/>
        </p:nvSpPr>
        <p:spPr>
          <a:xfrm>
            <a:off x="8247977" y="3080856"/>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bject 4">
            <a:extLst>
              <a:ext uri="{FF2B5EF4-FFF2-40B4-BE49-F238E27FC236}">
                <a16:creationId xmlns:a16="http://schemas.microsoft.com/office/drawing/2014/main" id="{23A8E3F6-CE4E-C6A0-7D99-4EB822E915DD}"/>
              </a:ext>
            </a:extLst>
          </p:cNvPr>
          <p:cNvSpPr txBox="1"/>
          <p:nvPr/>
        </p:nvSpPr>
        <p:spPr>
          <a:xfrm>
            <a:off x="8595150" y="3267908"/>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TV Viewing Behaviors</a:t>
            </a:r>
          </a:p>
        </p:txBody>
      </p:sp>
      <p:sp>
        <p:nvSpPr>
          <p:cNvPr id="20" name="object 7">
            <a:extLst>
              <a:ext uri="{FF2B5EF4-FFF2-40B4-BE49-F238E27FC236}">
                <a16:creationId xmlns:a16="http://schemas.microsoft.com/office/drawing/2014/main" id="{0E528938-2C6A-485C-91DF-F05058218E66}"/>
              </a:ext>
            </a:extLst>
          </p:cNvPr>
          <p:cNvSpPr/>
          <p:nvPr/>
        </p:nvSpPr>
        <p:spPr>
          <a:xfrm>
            <a:off x="8618426" y="3239659"/>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A790CDC-B9D5-B550-4648-774985C8750A}"/>
              </a:ext>
            </a:extLst>
          </p:cNvPr>
          <p:cNvSpPr txBox="1"/>
          <p:nvPr/>
        </p:nvSpPr>
        <p:spPr>
          <a:xfrm>
            <a:off x="4413180" y="4372478"/>
            <a:ext cx="18350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Decision Makers</a:t>
            </a:r>
          </a:p>
        </p:txBody>
      </p:sp>
      <p:sp>
        <p:nvSpPr>
          <p:cNvPr id="24" name="TextBox 23">
            <a:extLst>
              <a:ext uri="{FF2B5EF4-FFF2-40B4-BE49-F238E27FC236}">
                <a16:creationId xmlns:a16="http://schemas.microsoft.com/office/drawing/2014/main" id="{224E20FB-F3CC-35B5-22F5-B6103498B3A0}"/>
              </a:ext>
            </a:extLst>
          </p:cNvPr>
          <p:cNvSpPr txBox="1"/>
          <p:nvPr/>
        </p:nvSpPr>
        <p:spPr>
          <a:xfrm>
            <a:off x="4452777" y="5603833"/>
            <a:ext cx="175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Small Business Owners</a:t>
            </a:r>
          </a:p>
        </p:txBody>
      </p:sp>
      <p:sp>
        <p:nvSpPr>
          <p:cNvPr id="25" name="TextBox 24">
            <a:extLst>
              <a:ext uri="{FF2B5EF4-FFF2-40B4-BE49-F238E27FC236}">
                <a16:creationId xmlns:a16="http://schemas.microsoft.com/office/drawing/2014/main" id="{45D64452-584C-D2B6-F0D7-4FA5C993FE9F}"/>
              </a:ext>
            </a:extLst>
          </p:cNvPr>
          <p:cNvSpPr txBox="1"/>
          <p:nvPr/>
        </p:nvSpPr>
        <p:spPr>
          <a:xfrm>
            <a:off x="6063265" y="4372478"/>
            <a:ext cx="175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C-Suite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Executives</a:t>
            </a:r>
          </a:p>
        </p:txBody>
      </p:sp>
      <p:pic>
        <p:nvPicPr>
          <p:cNvPr id="26" name="Picture 25" descr="Icon&#10;&#10;Description automatically generated">
            <a:extLst>
              <a:ext uri="{FF2B5EF4-FFF2-40B4-BE49-F238E27FC236}">
                <a16:creationId xmlns:a16="http://schemas.microsoft.com/office/drawing/2014/main" id="{7A7F0EE7-64F0-2376-24EC-2E72AEE4AD2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000498" y="3707051"/>
            <a:ext cx="660371" cy="660371"/>
          </a:xfrm>
          <a:prstGeom prst="rect">
            <a:avLst/>
          </a:prstGeom>
        </p:spPr>
      </p:pic>
      <p:pic>
        <p:nvPicPr>
          <p:cNvPr id="27" name="Picture 26" descr="Icon&#10;&#10;Description automatically generated">
            <a:extLst>
              <a:ext uri="{FF2B5EF4-FFF2-40B4-BE49-F238E27FC236}">
                <a16:creationId xmlns:a16="http://schemas.microsoft.com/office/drawing/2014/main" id="{F4B40F80-8CB8-05DB-2F32-2BF9F6104E8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002818" y="4928288"/>
            <a:ext cx="655730" cy="655730"/>
          </a:xfrm>
          <a:prstGeom prst="rect">
            <a:avLst/>
          </a:prstGeom>
        </p:spPr>
      </p:pic>
      <p:pic>
        <p:nvPicPr>
          <p:cNvPr id="28" name="Picture 27" descr="Icon&#10;&#10;Description automatically generated">
            <a:extLst>
              <a:ext uri="{FF2B5EF4-FFF2-40B4-BE49-F238E27FC236}">
                <a16:creationId xmlns:a16="http://schemas.microsoft.com/office/drawing/2014/main" id="{1C0DC9EE-9F31-CDE8-C483-B4379CC409E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613306" y="3700168"/>
            <a:ext cx="655730" cy="655730"/>
          </a:xfrm>
          <a:prstGeom prst="rect">
            <a:avLst/>
          </a:prstGeom>
        </p:spPr>
      </p:pic>
      <p:pic>
        <p:nvPicPr>
          <p:cNvPr id="29" name="Picture 28" descr="Icon&#10;&#10;Description automatically generated">
            <a:extLst>
              <a:ext uri="{FF2B5EF4-FFF2-40B4-BE49-F238E27FC236}">
                <a16:creationId xmlns:a16="http://schemas.microsoft.com/office/drawing/2014/main" id="{D1631068-D3C2-A850-D561-D404CAA5902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13306" y="4928288"/>
            <a:ext cx="655730" cy="655730"/>
          </a:xfrm>
          <a:prstGeom prst="rect">
            <a:avLst/>
          </a:prstGeom>
        </p:spPr>
      </p:pic>
      <p:sp>
        <p:nvSpPr>
          <p:cNvPr id="31" name="TextBox 30">
            <a:extLst>
              <a:ext uri="{FF2B5EF4-FFF2-40B4-BE49-F238E27FC236}">
                <a16:creationId xmlns:a16="http://schemas.microsoft.com/office/drawing/2014/main" id="{297E699A-DD51-FAE6-1D0C-8EAD1551B998}"/>
              </a:ext>
            </a:extLst>
          </p:cNvPr>
          <p:cNvSpPr txBox="1"/>
          <p:nvPr/>
        </p:nvSpPr>
        <p:spPr>
          <a:xfrm>
            <a:off x="6063265" y="5593715"/>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Managers</a:t>
            </a:r>
          </a:p>
        </p:txBody>
      </p:sp>
      <p:sp>
        <p:nvSpPr>
          <p:cNvPr id="33" name="TextBox 32">
            <a:extLst>
              <a:ext uri="{FF2B5EF4-FFF2-40B4-BE49-F238E27FC236}">
                <a16:creationId xmlns:a16="http://schemas.microsoft.com/office/drawing/2014/main" id="{D3C25274-AEEA-B46B-752A-C152CE3C9F62}"/>
              </a:ext>
            </a:extLst>
          </p:cNvPr>
          <p:cNvSpPr txBox="1"/>
          <p:nvPr/>
        </p:nvSpPr>
        <p:spPr>
          <a:xfrm>
            <a:off x="8354627" y="5603833"/>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Sports</a:t>
            </a:r>
          </a:p>
        </p:txBody>
      </p:sp>
      <p:sp>
        <p:nvSpPr>
          <p:cNvPr id="34" name="TextBox 33">
            <a:extLst>
              <a:ext uri="{FF2B5EF4-FFF2-40B4-BE49-F238E27FC236}">
                <a16:creationId xmlns:a16="http://schemas.microsoft.com/office/drawing/2014/main" id="{5501AB02-3CAB-B524-50D0-F02509F8BD0C}"/>
              </a:ext>
            </a:extLst>
          </p:cNvPr>
          <p:cNvSpPr txBox="1"/>
          <p:nvPr/>
        </p:nvSpPr>
        <p:spPr>
          <a:xfrm>
            <a:off x="9854289" y="4372478"/>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Award Shows</a:t>
            </a:r>
          </a:p>
        </p:txBody>
      </p:sp>
      <p:sp>
        <p:nvSpPr>
          <p:cNvPr id="35" name="TextBox 34">
            <a:extLst>
              <a:ext uri="{FF2B5EF4-FFF2-40B4-BE49-F238E27FC236}">
                <a16:creationId xmlns:a16="http://schemas.microsoft.com/office/drawing/2014/main" id="{05E5CEF6-BF37-BF51-666B-CBB28E70A813}"/>
              </a:ext>
            </a:extLst>
          </p:cNvPr>
          <p:cNvSpPr txBox="1"/>
          <p:nvPr/>
        </p:nvSpPr>
        <p:spPr>
          <a:xfrm>
            <a:off x="9854289" y="5603833"/>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Drama</a:t>
            </a:r>
          </a:p>
        </p:txBody>
      </p:sp>
      <p:sp>
        <p:nvSpPr>
          <p:cNvPr id="36" name="TextBox 35">
            <a:extLst>
              <a:ext uri="{FF2B5EF4-FFF2-40B4-BE49-F238E27FC236}">
                <a16:creationId xmlns:a16="http://schemas.microsoft.com/office/drawing/2014/main" id="{6562BBE2-3E5E-C74F-8A68-B4AB3894ED6F}"/>
              </a:ext>
            </a:extLst>
          </p:cNvPr>
          <p:cNvSpPr txBox="1"/>
          <p:nvPr/>
        </p:nvSpPr>
        <p:spPr>
          <a:xfrm>
            <a:off x="8354627" y="4372478"/>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News</a:t>
            </a:r>
          </a:p>
        </p:txBody>
      </p:sp>
      <p:pic>
        <p:nvPicPr>
          <p:cNvPr id="44" name="Picture 43" descr="Icon&#10;&#10;Description automatically generated">
            <a:extLst>
              <a:ext uri="{FF2B5EF4-FFF2-40B4-BE49-F238E27FC236}">
                <a16:creationId xmlns:a16="http://schemas.microsoft.com/office/drawing/2014/main" id="{828EFFDD-EBD9-CCA0-91F7-FF1289511B5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76958" y="3707051"/>
            <a:ext cx="657763" cy="657763"/>
          </a:xfrm>
          <a:prstGeom prst="rect">
            <a:avLst/>
          </a:prstGeom>
        </p:spPr>
      </p:pic>
      <p:pic>
        <p:nvPicPr>
          <p:cNvPr id="56" name="Picture 55" descr="Icon&#10;&#10;Description automatically generated">
            <a:extLst>
              <a:ext uri="{FF2B5EF4-FFF2-40B4-BE49-F238E27FC236}">
                <a16:creationId xmlns:a16="http://schemas.microsoft.com/office/drawing/2014/main" id="{5535A4A9-F857-FD21-3532-655FC10F1AB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877296" y="3707051"/>
            <a:ext cx="657763" cy="657763"/>
          </a:xfrm>
          <a:prstGeom prst="rect">
            <a:avLst/>
          </a:prstGeom>
        </p:spPr>
      </p:pic>
      <p:pic>
        <p:nvPicPr>
          <p:cNvPr id="58" name="Picture 57" descr="Icon&#10;&#10;Description automatically generated">
            <a:extLst>
              <a:ext uri="{FF2B5EF4-FFF2-40B4-BE49-F238E27FC236}">
                <a16:creationId xmlns:a16="http://schemas.microsoft.com/office/drawing/2014/main" id="{143C52AB-0301-5D71-38C5-694233F695C3}"/>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12112"/>
          <a:stretch/>
        </p:blipFill>
        <p:spPr>
          <a:xfrm>
            <a:off x="10319994" y="4928288"/>
            <a:ext cx="771691" cy="678223"/>
          </a:xfrm>
          <a:prstGeom prst="rect">
            <a:avLst/>
          </a:prstGeom>
        </p:spPr>
      </p:pic>
      <p:pic>
        <p:nvPicPr>
          <p:cNvPr id="60" name="Picture 59" descr="Icon&#10;&#10;Description automatically generated">
            <a:extLst>
              <a:ext uri="{FF2B5EF4-FFF2-40B4-BE49-F238E27FC236}">
                <a16:creationId xmlns:a16="http://schemas.microsoft.com/office/drawing/2014/main" id="{54E21080-5D61-1410-EC65-6E48173806B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877295" y="4928288"/>
            <a:ext cx="657764" cy="657764"/>
          </a:xfrm>
          <a:prstGeom prst="rect">
            <a:avLst/>
          </a:prstGeom>
        </p:spPr>
      </p:pic>
      <p:pic>
        <p:nvPicPr>
          <p:cNvPr id="2" name="Picture 1">
            <a:extLst>
              <a:ext uri="{FF2B5EF4-FFF2-40B4-BE49-F238E27FC236}">
                <a16:creationId xmlns:a16="http://schemas.microsoft.com/office/drawing/2014/main" id="{15C9A6AF-2141-4DCB-F0C8-500C48E691F2}"/>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7E404AA3-C8A7-71FC-74B4-16CF89BA624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520FD808-0945-1534-0578-7A1BFC51EFF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43964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A2D46F9-385E-4FDF-38BD-636A3CB7D8D4}"/>
              </a:ext>
            </a:extLst>
          </p:cNvPr>
          <p:cNvSpPr/>
          <p:nvPr/>
        </p:nvSpPr>
        <p:spPr>
          <a:xfrm>
            <a:off x="243077" y="2114653"/>
            <a:ext cx="1234912" cy="1185423"/>
          </a:xfrm>
          <a:prstGeom prst="rect">
            <a:avLst/>
          </a:prstGeom>
          <a:solidFill>
            <a:schemeClr val="bg1"/>
          </a:solidFill>
          <a:ln w="127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3936" y="369245"/>
            <a:ext cx="1191121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Marketers are </a:t>
            </a:r>
            <a:r>
              <a:rPr lang="en-US" sz="2600" b="1" dirty="0">
                <a:solidFill>
                  <a:srgbClr val="ED3C8D"/>
                </a:solidFill>
                <a:latin typeface="Helvetica" pitchFamily="2" charset="0"/>
              </a:rPr>
              <a:t>driving business outcomes through the purchase journey </a:t>
            </a:r>
            <a:r>
              <a:rPr lang="en-US" sz="2600" b="1" dirty="0">
                <a:solidFill>
                  <a:srgbClr val="1F1A62"/>
                </a:solidFill>
                <a:latin typeface="Helvetica" pitchFamily="2" charset="0"/>
              </a:rPr>
              <a:t>by implementing audience-based buying within their TV strategy</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3" name="TextBox 12">
            <a:extLst>
              <a:ext uri="{FF2B5EF4-FFF2-40B4-BE49-F238E27FC236}">
                <a16:creationId xmlns:a16="http://schemas.microsoft.com/office/drawing/2014/main" id="{E17617CD-EDED-32E7-158F-2E48E2C10591}"/>
              </a:ext>
            </a:extLst>
          </p:cNvPr>
          <p:cNvSpPr txBox="1"/>
          <p:nvPr/>
        </p:nvSpPr>
        <p:spPr>
          <a:xfrm>
            <a:off x="526244" y="6135489"/>
            <a:ext cx="11609192"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Advertiser Perceptions ‘Audience-Based Buying Survey,’ fielded March 23 – 31, 2021. Survey base: Advertising decision-makers who are involved in buying or planning digital video, cable / broadcast TV, or advanced TV (n=211)</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Q150. To what extent do you believe audience-based buying of TV advertising can impact each of the following KPIs? (extremely impactful / very impactful). Base: Total Respondents. *such as site visits, sign ups, login ins, downloads. To learn more about how marketers are finding success with ABB, read more in </a:t>
            </a:r>
            <a:r>
              <a:rPr kumimoji="0" lang="en-US" sz="7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hlinkClick r:id="rId2">
                  <a:extLst>
                    <a:ext uri="{A12FA001-AC4F-418D-AE19-62706E023703}">
                      <ahyp:hlinkClr xmlns:ahyp="http://schemas.microsoft.com/office/drawing/2018/hyperlinkcolor" val="tx"/>
                    </a:ext>
                  </a:extLst>
                </a:hlinkClick>
              </a:rPr>
              <a:t>“The VAB Top 10: A top-line view of how the industry is adopting audience-based buying”</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endParaRPr kumimoji="0" lang="en-US" sz="7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endParaRPr>
          </a:p>
        </p:txBody>
      </p:sp>
      <p:graphicFrame>
        <p:nvGraphicFramePr>
          <p:cNvPr id="16" name="Chart 15">
            <a:extLst>
              <a:ext uri="{FF2B5EF4-FFF2-40B4-BE49-F238E27FC236}">
                <a16:creationId xmlns:a16="http://schemas.microsoft.com/office/drawing/2014/main" id="{8E96AC61-2F4F-12A4-518E-D54F712D5705}"/>
              </a:ext>
            </a:extLst>
          </p:cNvPr>
          <p:cNvGraphicFramePr/>
          <p:nvPr/>
        </p:nvGraphicFramePr>
        <p:xfrm>
          <a:off x="141790" y="1854959"/>
          <a:ext cx="11995504" cy="4342699"/>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Arrow Connector 17">
            <a:extLst>
              <a:ext uri="{FF2B5EF4-FFF2-40B4-BE49-F238E27FC236}">
                <a16:creationId xmlns:a16="http://schemas.microsoft.com/office/drawing/2014/main" id="{5E7A26D7-45F9-B4C4-DE35-8FC41A30BBA9}"/>
              </a:ext>
            </a:extLst>
          </p:cNvPr>
          <p:cNvCxnSpPr/>
          <p:nvPr/>
        </p:nvCxnSpPr>
        <p:spPr>
          <a:xfrm>
            <a:off x="2032598" y="2545237"/>
            <a:ext cx="499620" cy="0"/>
          </a:xfrm>
          <a:prstGeom prst="straightConnector1">
            <a:avLst/>
          </a:prstGeom>
          <a:ln w="38100">
            <a:solidFill>
              <a:srgbClr val="00BFF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E49F5BC-FE43-07CB-04B1-4CA7C43D4D78}"/>
              </a:ext>
            </a:extLst>
          </p:cNvPr>
          <p:cNvCxnSpPr/>
          <p:nvPr/>
        </p:nvCxnSpPr>
        <p:spPr>
          <a:xfrm>
            <a:off x="4032649" y="2905024"/>
            <a:ext cx="499620" cy="0"/>
          </a:xfrm>
          <a:prstGeom prst="straightConnector1">
            <a:avLst/>
          </a:prstGeom>
          <a:ln w="38100">
            <a:solidFill>
              <a:srgbClr val="ED3C8D"/>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0779A8D-A13F-9271-0CC1-2903276806E8}"/>
              </a:ext>
            </a:extLst>
          </p:cNvPr>
          <p:cNvPicPr>
            <a:picLocks noChangeAspect="1"/>
          </p:cNvPicPr>
          <p:nvPr/>
        </p:nvPicPr>
        <p:blipFill>
          <a:blip r:embed="rId4"/>
          <a:stretch>
            <a:fillRect/>
          </a:stretch>
        </p:blipFill>
        <p:spPr>
          <a:xfrm>
            <a:off x="3925947" y="3141827"/>
            <a:ext cx="615749" cy="231668"/>
          </a:xfrm>
          <a:prstGeom prst="rect">
            <a:avLst/>
          </a:prstGeom>
        </p:spPr>
      </p:pic>
      <p:cxnSp>
        <p:nvCxnSpPr>
          <p:cNvPr id="21" name="Straight Arrow Connector 20">
            <a:extLst>
              <a:ext uri="{FF2B5EF4-FFF2-40B4-BE49-F238E27FC236}">
                <a16:creationId xmlns:a16="http://schemas.microsoft.com/office/drawing/2014/main" id="{D792DFB7-86A7-A320-2043-EC9747D21F12}"/>
              </a:ext>
            </a:extLst>
          </p:cNvPr>
          <p:cNvCxnSpPr/>
          <p:nvPr/>
        </p:nvCxnSpPr>
        <p:spPr>
          <a:xfrm>
            <a:off x="814771" y="3621465"/>
            <a:ext cx="499620" cy="0"/>
          </a:xfrm>
          <a:prstGeom prst="straightConnector1">
            <a:avLst/>
          </a:prstGeom>
          <a:ln w="38100">
            <a:solidFill>
              <a:srgbClr val="1F1A6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5790AA6-0400-3F54-9D1D-23C213B4CAD7}"/>
              </a:ext>
            </a:extLst>
          </p:cNvPr>
          <p:cNvCxnSpPr/>
          <p:nvPr/>
        </p:nvCxnSpPr>
        <p:spPr>
          <a:xfrm>
            <a:off x="1892768" y="4328474"/>
            <a:ext cx="499620" cy="0"/>
          </a:xfrm>
          <a:prstGeom prst="straightConnector1">
            <a:avLst/>
          </a:prstGeom>
          <a:ln w="38100">
            <a:solidFill>
              <a:srgbClr val="1F1A6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C84707C-71F4-B11B-3658-112F86C6684E}"/>
              </a:ext>
            </a:extLst>
          </p:cNvPr>
          <p:cNvCxnSpPr/>
          <p:nvPr/>
        </p:nvCxnSpPr>
        <p:spPr>
          <a:xfrm>
            <a:off x="3704418" y="4677265"/>
            <a:ext cx="499620"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009F843-E292-828E-5BEF-65821A70B310}"/>
              </a:ext>
            </a:extLst>
          </p:cNvPr>
          <p:cNvCxnSpPr/>
          <p:nvPr/>
        </p:nvCxnSpPr>
        <p:spPr>
          <a:xfrm>
            <a:off x="3118254" y="5035483"/>
            <a:ext cx="499620"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7B5B5F-C647-8264-0DB0-3552BD56813E}"/>
              </a:ext>
            </a:extLst>
          </p:cNvPr>
          <p:cNvCxnSpPr/>
          <p:nvPr/>
        </p:nvCxnSpPr>
        <p:spPr>
          <a:xfrm>
            <a:off x="3269084" y="5374848"/>
            <a:ext cx="499620" cy="0"/>
          </a:xfrm>
          <a:prstGeom prst="straightConnector1">
            <a:avLst/>
          </a:prstGeom>
          <a:ln w="38100">
            <a:solidFill>
              <a:srgbClr val="00BFF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D4C8FA4-5221-B5D9-B21F-10AB5191CFB2}"/>
              </a:ext>
            </a:extLst>
          </p:cNvPr>
          <p:cNvCxnSpPr/>
          <p:nvPr/>
        </p:nvCxnSpPr>
        <p:spPr>
          <a:xfrm>
            <a:off x="2279268" y="5742493"/>
            <a:ext cx="499620" cy="0"/>
          </a:xfrm>
          <a:prstGeom prst="straightConnector1">
            <a:avLst/>
          </a:prstGeom>
          <a:ln w="38100">
            <a:solidFill>
              <a:srgbClr val="4EBEA4"/>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639F5FD-5E69-205B-300C-DA278CF76D88}"/>
              </a:ext>
            </a:extLst>
          </p:cNvPr>
          <p:cNvSpPr/>
          <p:nvPr/>
        </p:nvSpPr>
        <p:spPr>
          <a:xfrm>
            <a:off x="224224" y="2307208"/>
            <a:ext cx="1253765"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Consideration</a:t>
            </a:r>
          </a:p>
        </p:txBody>
      </p:sp>
      <p:sp>
        <p:nvSpPr>
          <p:cNvPr id="29" name="Rectangle 28">
            <a:extLst>
              <a:ext uri="{FF2B5EF4-FFF2-40B4-BE49-F238E27FC236}">
                <a16:creationId xmlns:a16="http://schemas.microsoft.com/office/drawing/2014/main" id="{603A5C3C-BF51-603A-4356-9E718D597586}"/>
              </a:ext>
            </a:extLst>
          </p:cNvPr>
          <p:cNvSpPr/>
          <p:nvPr/>
        </p:nvSpPr>
        <p:spPr>
          <a:xfrm>
            <a:off x="243077" y="2552307"/>
            <a:ext cx="1253765"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Intent</a:t>
            </a:r>
          </a:p>
        </p:txBody>
      </p:sp>
      <p:sp>
        <p:nvSpPr>
          <p:cNvPr id="30" name="Rectangle 29">
            <a:extLst>
              <a:ext uri="{FF2B5EF4-FFF2-40B4-BE49-F238E27FC236}">
                <a16:creationId xmlns:a16="http://schemas.microsoft.com/office/drawing/2014/main" id="{BF646EAB-6E5A-E863-35A0-10FB42332C49}"/>
              </a:ext>
            </a:extLst>
          </p:cNvPr>
          <p:cNvSpPr/>
          <p:nvPr/>
        </p:nvSpPr>
        <p:spPr>
          <a:xfrm>
            <a:off x="228198" y="2789105"/>
            <a:ext cx="1253765"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Helvetica" panose="020B0403020202020204" pitchFamily="34" charset="0"/>
                <a:ea typeface="+mn-ea"/>
                <a:cs typeface="+mn-cs"/>
              </a:rPr>
              <a:t>Sales</a:t>
            </a:r>
          </a:p>
        </p:txBody>
      </p:sp>
      <p:cxnSp>
        <p:nvCxnSpPr>
          <p:cNvPr id="31" name="Straight Arrow Connector 30">
            <a:extLst>
              <a:ext uri="{FF2B5EF4-FFF2-40B4-BE49-F238E27FC236}">
                <a16:creationId xmlns:a16="http://schemas.microsoft.com/office/drawing/2014/main" id="{33880CB8-1E9C-BE94-09BC-82A94F620B3F}"/>
              </a:ext>
            </a:extLst>
          </p:cNvPr>
          <p:cNvCxnSpPr>
            <a:cxnSpLocks/>
          </p:cNvCxnSpPr>
          <p:nvPr/>
        </p:nvCxnSpPr>
        <p:spPr>
          <a:xfrm>
            <a:off x="44916" y="3982317"/>
            <a:ext cx="300085" cy="0"/>
          </a:xfrm>
          <a:prstGeom prst="straightConnector1">
            <a:avLst/>
          </a:prstGeom>
          <a:ln w="38100">
            <a:solidFill>
              <a:srgbClr val="ED3C8D"/>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9B833F3-8131-7FCB-3C28-ECF91EDF00C6}"/>
              </a:ext>
            </a:extLst>
          </p:cNvPr>
          <p:cNvSpPr/>
          <p:nvPr/>
        </p:nvSpPr>
        <p:spPr>
          <a:xfrm>
            <a:off x="229767" y="3016918"/>
            <a:ext cx="1253765"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Full-Funnel</a:t>
            </a:r>
          </a:p>
        </p:txBody>
      </p:sp>
      <p:sp>
        <p:nvSpPr>
          <p:cNvPr id="34" name="Rectangle 33">
            <a:extLst>
              <a:ext uri="{FF2B5EF4-FFF2-40B4-BE49-F238E27FC236}">
                <a16:creationId xmlns:a16="http://schemas.microsoft.com/office/drawing/2014/main" id="{4B64B3A9-0B7D-2D9C-0C88-9A59631A21CA}"/>
              </a:ext>
            </a:extLst>
          </p:cNvPr>
          <p:cNvSpPr/>
          <p:nvPr/>
        </p:nvSpPr>
        <p:spPr>
          <a:xfrm>
            <a:off x="225794" y="2091961"/>
            <a:ext cx="1253765" cy="282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Awareness</a:t>
            </a:r>
          </a:p>
        </p:txBody>
      </p:sp>
      <p:pic>
        <p:nvPicPr>
          <p:cNvPr id="2" name="Picture 1">
            <a:extLst>
              <a:ext uri="{FF2B5EF4-FFF2-40B4-BE49-F238E27FC236}">
                <a16:creationId xmlns:a16="http://schemas.microsoft.com/office/drawing/2014/main" id="{1DFDB9DE-38C2-4829-2E5D-6FA4D12A1D0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73846411-189F-9D07-69D1-CB5CCB1016A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B211C3D8-A54E-ED6B-97A6-B873E8FDBB5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91057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68148" y="338957"/>
            <a:ext cx="1195667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Companies that </a:t>
            </a:r>
            <a:r>
              <a:rPr lang="en-US" sz="2600" b="1" dirty="0">
                <a:solidFill>
                  <a:srgbClr val="ED3C8D"/>
                </a:solidFill>
                <a:latin typeface="Helvetica" pitchFamily="2" charset="0"/>
              </a:rPr>
              <a:t>deliver greater personalized messaging</a:t>
            </a:r>
            <a:r>
              <a:rPr lang="en-US" sz="2600" b="1" dirty="0">
                <a:solidFill>
                  <a:srgbClr val="1B1464"/>
                </a:solidFill>
                <a:latin typeface="Helvetica" pitchFamily="2" charset="0"/>
              </a:rPr>
              <a:t> to better engage prospective buyers are more likely to increase their category market share</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522515" y="6310193"/>
            <a:ext cx="116647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McKinsey,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new B2B Growth Equation’</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February 2022, respondents indicating market share in the past 12 months increased more than 1 percentage point vs peers.</a:t>
            </a:r>
          </a:p>
        </p:txBody>
      </p:sp>
      <p:graphicFrame>
        <p:nvGraphicFramePr>
          <p:cNvPr id="9" name="Chart 8">
            <a:extLst>
              <a:ext uri="{FF2B5EF4-FFF2-40B4-BE49-F238E27FC236}">
                <a16:creationId xmlns:a16="http://schemas.microsoft.com/office/drawing/2014/main" id="{ACEF7327-476D-ABFD-2AE1-E5EF4055D925}"/>
              </a:ext>
            </a:extLst>
          </p:cNvPr>
          <p:cNvGraphicFramePr/>
          <p:nvPr>
            <p:extLst>
              <p:ext uri="{D42A27DB-BD31-4B8C-83A1-F6EECF244321}">
                <p14:modId xmlns:p14="http://schemas.microsoft.com/office/powerpoint/2010/main" val="2515658210"/>
              </p:ext>
            </p:extLst>
          </p:nvPr>
        </p:nvGraphicFramePr>
        <p:xfrm>
          <a:off x="1077503" y="2528235"/>
          <a:ext cx="9991725" cy="365036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2">
            <a:extLst>
              <a:ext uri="{FF2B5EF4-FFF2-40B4-BE49-F238E27FC236}">
                <a16:creationId xmlns:a16="http://schemas.microsoft.com/office/drawing/2014/main" id="{F1529AC6-E8B5-745A-92F7-CD947CE5D07C}"/>
              </a:ext>
            </a:extLst>
          </p:cNvPr>
          <p:cNvSpPr txBox="1">
            <a:spLocks/>
          </p:cNvSpPr>
          <p:nvPr/>
        </p:nvSpPr>
        <p:spPr>
          <a:xfrm>
            <a:off x="2140658" y="1923447"/>
            <a:ext cx="7865414"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of Companies With Increased Market Share, by Degree of Personalization</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by market share move</a:t>
            </a:r>
            <a:endPar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89BD54A1-5FE6-7962-67E4-3733CF913A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B022A148-4A38-15E8-63EC-C65157C6A11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7B375414-239B-4C6F-7710-355FB78E8AA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37937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FDB689-A9D4-46EF-866E-BA47A989A5C7}"/>
              </a:ext>
            </a:extLst>
          </p:cNvPr>
          <p:cNvSpPr/>
          <p:nvPr/>
        </p:nvSpPr>
        <p:spPr>
          <a:xfrm>
            <a:off x="0" y="1696162"/>
            <a:ext cx="1221351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BBA698F-1E55-4D38-9751-F7EEB6ABFBC2}"/>
              </a:ext>
            </a:extLst>
          </p:cNvPr>
          <p:cNvSpPr/>
          <p:nvPr/>
        </p:nvSpPr>
        <p:spPr>
          <a:xfrm>
            <a:off x="344747" y="374436"/>
            <a:ext cx="1170495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Key Takeaways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For Niche Marketing Plans (Like B2B)</a:t>
            </a:r>
          </a:p>
        </p:txBody>
      </p:sp>
      <p:sp>
        <p:nvSpPr>
          <p:cNvPr id="22" name="Rectangle 21">
            <a:extLst>
              <a:ext uri="{FF2B5EF4-FFF2-40B4-BE49-F238E27FC236}">
                <a16:creationId xmlns:a16="http://schemas.microsoft.com/office/drawing/2014/main" id="{D9D33A52-569D-42BF-BB18-80C83BD68C32}"/>
              </a:ext>
            </a:extLst>
          </p:cNvPr>
          <p:cNvSpPr/>
          <p:nvPr/>
        </p:nvSpPr>
        <p:spPr>
          <a:xfrm>
            <a:off x="154764" y="3361679"/>
            <a:ext cx="2718838" cy="2436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CEDAFFD-A31A-49BE-9B7C-898FD79EDA7A}"/>
              </a:ext>
            </a:extLst>
          </p:cNvPr>
          <p:cNvSpPr/>
          <p:nvPr/>
        </p:nvSpPr>
        <p:spPr>
          <a:xfrm>
            <a:off x="154764" y="3514437"/>
            <a:ext cx="2718838" cy="2062103"/>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pitchFamily="2" charset="0"/>
                <a:ea typeface="+mn-ea"/>
                <a:cs typeface="+mn-cs"/>
              </a:rPr>
              <a:t>Brand-building is important for niche advertisers looking to create ‘top-of-mind’ awareness and an emotional connection between their product / service and their target audience</a:t>
            </a:r>
          </a:p>
        </p:txBody>
      </p:sp>
      <p:sp>
        <p:nvSpPr>
          <p:cNvPr id="24" name="Rectangle 23">
            <a:extLst>
              <a:ext uri="{FF2B5EF4-FFF2-40B4-BE49-F238E27FC236}">
                <a16:creationId xmlns:a16="http://schemas.microsoft.com/office/drawing/2014/main" id="{2D391A10-589F-4961-97B7-307CED7C9523}"/>
              </a:ext>
            </a:extLst>
          </p:cNvPr>
          <p:cNvSpPr/>
          <p:nvPr/>
        </p:nvSpPr>
        <p:spPr>
          <a:xfrm>
            <a:off x="6238554" y="3368994"/>
            <a:ext cx="2718838" cy="2440702"/>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D9DE109-6849-4A7E-BA46-94D79A632C8A}"/>
              </a:ext>
            </a:extLst>
          </p:cNvPr>
          <p:cNvSpPr/>
          <p:nvPr/>
        </p:nvSpPr>
        <p:spPr>
          <a:xfrm>
            <a:off x="9325589" y="3368994"/>
            <a:ext cx="2718838" cy="2440702"/>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FB21D71-9CDF-42D6-845C-2B20BAC518E6}"/>
              </a:ext>
            </a:extLst>
          </p:cNvPr>
          <p:cNvSpPr/>
          <p:nvPr/>
        </p:nvSpPr>
        <p:spPr>
          <a:xfrm>
            <a:off x="6247002" y="3523745"/>
            <a:ext cx="2718838" cy="2062103"/>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itchFamily="2" charset="0"/>
                <a:ea typeface="+mn-ea"/>
                <a:cs typeface="+mn-cs"/>
              </a:rPr>
              <a:t>The scale and storytelling of multiscreen TV offers several key benefits to brands that want to establish ‘top-of-mind’ awareness and build their image among multiple sets of stakeholders</a:t>
            </a:r>
          </a:p>
        </p:txBody>
      </p:sp>
      <p:sp>
        <p:nvSpPr>
          <p:cNvPr id="30" name="Rectangle 29">
            <a:extLst>
              <a:ext uri="{FF2B5EF4-FFF2-40B4-BE49-F238E27FC236}">
                <a16:creationId xmlns:a16="http://schemas.microsoft.com/office/drawing/2014/main" id="{CEA2C161-AA5D-4BAE-B82B-5F03ACEB91E4}"/>
              </a:ext>
            </a:extLst>
          </p:cNvPr>
          <p:cNvSpPr/>
          <p:nvPr/>
        </p:nvSpPr>
        <p:spPr>
          <a:xfrm>
            <a:off x="9342927" y="3523745"/>
            <a:ext cx="2692559" cy="1815882"/>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itchFamily="2" charset="0"/>
                <a:ea typeface="+mn-ea"/>
                <a:cs typeface="+mn-cs"/>
              </a:rPr>
              <a:t>By utilizing targeted, data-enabled platforms and solutions like audience-based buying, multiscreen TV enables niche brands to effectively, and efficiently, target their best prospects</a:t>
            </a:r>
          </a:p>
        </p:txBody>
      </p:sp>
      <p:pic>
        <p:nvPicPr>
          <p:cNvPr id="42" name="Picture 41" descr="Icon&#10;&#10;Description automatically generated">
            <a:extLst>
              <a:ext uri="{FF2B5EF4-FFF2-40B4-BE49-F238E27FC236}">
                <a16:creationId xmlns:a16="http://schemas.microsoft.com/office/drawing/2014/main" id="{CBAC0D61-8E3A-476A-B2F9-F977328501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195083" y="2219869"/>
            <a:ext cx="1090713" cy="1090713"/>
          </a:xfrm>
          <a:prstGeom prst="rect">
            <a:avLst/>
          </a:prstGeom>
        </p:spPr>
      </p:pic>
      <p:pic>
        <p:nvPicPr>
          <p:cNvPr id="4" name="Picture 3" descr="Icon&#10;&#10;Description automatically generated">
            <a:extLst>
              <a:ext uri="{FF2B5EF4-FFF2-40B4-BE49-F238E27FC236}">
                <a16:creationId xmlns:a16="http://schemas.microsoft.com/office/drawing/2014/main" id="{B409A93A-D39A-209F-35A0-A493ED452E9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70083" y="2221125"/>
            <a:ext cx="1088199" cy="1088199"/>
          </a:xfrm>
          <a:prstGeom prst="rect">
            <a:avLst/>
          </a:prstGeom>
        </p:spPr>
      </p:pic>
      <p:sp>
        <p:nvSpPr>
          <p:cNvPr id="3" name="Rectangle 2">
            <a:extLst>
              <a:ext uri="{FF2B5EF4-FFF2-40B4-BE49-F238E27FC236}">
                <a16:creationId xmlns:a16="http://schemas.microsoft.com/office/drawing/2014/main" id="{7AFECF28-B766-8B80-0CE1-EA2092D3DE48}"/>
              </a:ext>
            </a:extLst>
          </p:cNvPr>
          <p:cNvSpPr/>
          <p:nvPr/>
        </p:nvSpPr>
        <p:spPr>
          <a:xfrm>
            <a:off x="3167340" y="3348602"/>
            <a:ext cx="2718838" cy="2436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5FC0534-12BF-1893-D8BE-4A64927EE0F9}"/>
              </a:ext>
            </a:extLst>
          </p:cNvPr>
          <p:cNvSpPr/>
          <p:nvPr/>
        </p:nvSpPr>
        <p:spPr>
          <a:xfrm>
            <a:off x="3122677" y="3518101"/>
            <a:ext cx="2780530" cy="2062103"/>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itchFamily="2" charset="0"/>
                <a:ea typeface="+mn-ea"/>
                <a:cs typeface="+mn-cs"/>
              </a:rPr>
              <a:t>Strong branding campaigns can produce long-term brand value by driving outcomes through the purchase funnel - from awareness to advocacy - </a:t>
            </a:r>
            <a:br>
              <a:rPr kumimoji="0" lang="en-US" sz="16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600" b="0" i="0" u="none" strike="noStrike" kern="1200" cap="none" spc="0" normalizeH="0" baseline="0" noProof="0">
                <a:ln>
                  <a:noFill/>
                </a:ln>
                <a:solidFill>
                  <a:prstClr val="white"/>
                </a:solidFill>
                <a:effectLst/>
                <a:uLnTx/>
                <a:uFillTx/>
                <a:latin typeface="Helvetica" pitchFamily="2" charset="0"/>
                <a:ea typeface="+mn-ea"/>
                <a:cs typeface="+mn-cs"/>
              </a:rPr>
              <a:t>and creating loyal, </a:t>
            </a:r>
            <a:br>
              <a:rPr kumimoji="0" lang="en-US" sz="16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600" b="0" i="0" u="none" strike="noStrike" kern="1200" cap="none" spc="0" normalizeH="0" baseline="0" noProof="0">
                <a:ln>
                  <a:noFill/>
                </a:ln>
                <a:solidFill>
                  <a:prstClr val="white"/>
                </a:solidFill>
                <a:effectLst/>
                <a:uLnTx/>
                <a:uFillTx/>
                <a:latin typeface="Helvetica" pitchFamily="2" charset="0"/>
                <a:ea typeface="+mn-ea"/>
                <a:cs typeface="+mn-cs"/>
              </a:rPr>
              <a:t>recurring customers</a:t>
            </a:r>
          </a:p>
        </p:txBody>
      </p:sp>
      <p:pic>
        <p:nvPicPr>
          <p:cNvPr id="8" name="Picture 7">
            <a:extLst>
              <a:ext uri="{FF2B5EF4-FFF2-40B4-BE49-F238E27FC236}">
                <a16:creationId xmlns:a16="http://schemas.microsoft.com/office/drawing/2014/main" id="{8A6541EF-40EC-1CF0-B609-72949EBEC082}"/>
              </a:ext>
            </a:extLst>
          </p:cNvPr>
          <p:cNvPicPr>
            <a:picLocks noChangeAspect="1"/>
          </p:cNvPicPr>
          <p:nvPr/>
        </p:nvPicPr>
        <p:blipFill>
          <a:blip r:embed="rId4"/>
          <a:stretch>
            <a:fillRect/>
          </a:stretch>
        </p:blipFill>
        <p:spPr>
          <a:xfrm>
            <a:off x="3943945" y="2219869"/>
            <a:ext cx="1088199" cy="1088199"/>
          </a:xfrm>
          <a:prstGeom prst="rect">
            <a:avLst/>
          </a:prstGeom>
        </p:spPr>
      </p:pic>
      <p:pic>
        <p:nvPicPr>
          <p:cNvPr id="10" name="Picture 9">
            <a:extLst>
              <a:ext uri="{FF2B5EF4-FFF2-40B4-BE49-F238E27FC236}">
                <a16:creationId xmlns:a16="http://schemas.microsoft.com/office/drawing/2014/main" id="{933ECFEE-D52F-C922-A55D-5B0BFAEA0A5D}"/>
              </a:ext>
            </a:extLst>
          </p:cNvPr>
          <p:cNvPicPr>
            <a:picLocks noChangeAspect="1"/>
          </p:cNvPicPr>
          <p:nvPr/>
        </p:nvPicPr>
        <p:blipFill>
          <a:blip r:embed="rId5"/>
          <a:stretch>
            <a:fillRect/>
          </a:stretch>
        </p:blipFill>
        <p:spPr>
          <a:xfrm>
            <a:off x="6989435" y="2197412"/>
            <a:ext cx="1233971" cy="1233971"/>
          </a:xfrm>
          <a:prstGeom prst="rect">
            <a:avLst/>
          </a:prstGeom>
        </p:spPr>
      </p:pic>
      <p:pic>
        <p:nvPicPr>
          <p:cNvPr id="12" name="Picture 11">
            <a:extLst>
              <a:ext uri="{FF2B5EF4-FFF2-40B4-BE49-F238E27FC236}">
                <a16:creationId xmlns:a16="http://schemas.microsoft.com/office/drawing/2014/main" id="{A395524F-DC1C-4478-0A9F-2969907147F4}"/>
              </a:ext>
            </a:extLst>
          </p:cNvPr>
          <p:cNvPicPr>
            <a:picLocks noChangeAspect="1"/>
          </p:cNvPicPr>
          <p:nvPr/>
        </p:nvPicPr>
        <p:blipFill>
          <a:blip r:embed="rId6"/>
          <a:stretch>
            <a:fillRect/>
          </a:stretch>
        </p:blipFill>
        <p:spPr>
          <a:xfrm>
            <a:off x="7341642" y="2426249"/>
            <a:ext cx="529555" cy="529555"/>
          </a:xfrm>
          <a:prstGeom prst="rect">
            <a:avLst/>
          </a:prstGeom>
        </p:spPr>
      </p:pic>
      <p:pic>
        <p:nvPicPr>
          <p:cNvPr id="2" name="Picture 1">
            <a:extLst>
              <a:ext uri="{FF2B5EF4-FFF2-40B4-BE49-F238E27FC236}">
                <a16:creationId xmlns:a16="http://schemas.microsoft.com/office/drawing/2014/main" id="{E9D75126-7670-68CA-60AD-E974B152A88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BE08A51D-7C45-B69C-5CE1-35F0D1C37A6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E566FDF1-1EAF-6CBA-E549-AE51741E2B6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75110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4D05435-5329-431B-42D6-557A2E4CDD34}"/>
              </a:ext>
            </a:extLst>
          </p:cNvPr>
          <p:cNvSpPr/>
          <p:nvPr/>
        </p:nvSpPr>
        <p:spPr>
          <a:xfrm>
            <a:off x="7219950" y="1685012"/>
            <a:ext cx="4972049" cy="5172987"/>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hlinkClick r:id="rId3"/>
            <a:extLst>
              <a:ext uri="{FF2B5EF4-FFF2-40B4-BE49-F238E27FC236}">
                <a16:creationId xmlns:a16="http://schemas.microsoft.com/office/drawing/2014/main" id="{A6200393-2791-E2F9-578F-EC8D5EA9C292}"/>
              </a:ext>
            </a:extLst>
          </p:cNvPr>
          <p:cNvPicPr>
            <a:picLocks noChangeAspect="1"/>
          </p:cNvPicPr>
          <p:nvPr/>
        </p:nvPicPr>
        <p:blipFill>
          <a:blip r:embed="rId4"/>
          <a:stretch>
            <a:fillRect/>
          </a:stretch>
        </p:blipFill>
        <p:spPr>
          <a:xfrm>
            <a:off x="7438796" y="1998608"/>
            <a:ext cx="4603708" cy="2589586"/>
          </a:xfrm>
          <a:prstGeom prst="rect">
            <a:avLst/>
          </a:prstGeom>
          <a:ln w="28575">
            <a:solidFill>
              <a:srgbClr val="ED3C8D"/>
            </a:solidFill>
          </a:ln>
        </p:spPr>
      </p:pic>
      <p:sp>
        <p:nvSpPr>
          <p:cNvPr id="86" name="Rectangle 85">
            <a:extLst>
              <a:ext uri="{FF2B5EF4-FFF2-40B4-BE49-F238E27FC236}">
                <a16:creationId xmlns:a16="http://schemas.microsoft.com/office/drawing/2014/main" id="{6B345190-1880-4F86-8C13-CD71A196044D}"/>
              </a:ext>
            </a:extLst>
          </p:cNvPr>
          <p:cNvSpPr/>
          <p:nvPr/>
        </p:nvSpPr>
        <p:spPr>
          <a:xfrm>
            <a:off x="0" y="1685013"/>
            <a:ext cx="721995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31FD2F4-702E-3560-3C87-A3D48130A49B}"/>
              </a:ext>
            </a:extLst>
          </p:cNvPr>
          <p:cNvSpPr/>
          <p:nvPr/>
        </p:nvSpPr>
        <p:spPr>
          <a:xfrm>
            <a:off x="144780" y="178175"/>
            <a:ext cx="1190244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Download our companion guide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t>
            </a:r>
            <a:r>
              <a:rPr kumimoji="0" lang="en-US" sz="2600" b="1" u="none" strike="noStrike" kern="1200" cap="none" spc="0" normalizeH="0" baseline="0" noProof="0" dirty="0">
                <a:ln>
                  <a:noFill/>
                </a:ln>
                <a:solidFill>
                  <a:srgbClr val="ED3C8D"/>
                </a:solidFill>
                <a:effectLst/>
                <a:uLnTx/>
                <a:uFillTx/>
                <a:latin typeface="Helvetica" pitchFamily="2" charset="0"/>
                <a:ea typeface="+mn-ea"/>
                <a:cs typeface="+mn-cs"/>
              </a:rPr>
              <a:t>Let’s Get Down to Business</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which features an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analysis of 25 B2B advertisers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that are using multiscreen TV to convert branding into business outcomes across the purchase funnel</a:t>
            </a:r>
            <a:endParaRPr kumimoji="0" lang="en-US" sz="2600" b="1" i="0" u="none" strike="noStrike" kern="1200" cap="none" spc="0" normalizeH="0" baseline="0" noProof="0" dirty="0">
              <a:ln>
                <a:noFill/>
              </a:ln>
              <a:solidFill>
                <a:srgbClr val="FF0000"/>
              </a:solidFill>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6A584D08-217D-AA4A-D6DD-F81BED200685}"/>
              </a:ext>
            </a:extLst>
          </p:cNvPr>
          <p:cNvPicPr>
            <a:picLocks noChangeAspect="1"/>
          </p:cNvPicPr>
          <p:nvPr/>
        </p:nvPicPr>
        <p:blipFill>
          <a:blip r:embed="rId5" cstate="hqprint">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a:ext>
            </a:extLst>
          </a:blip>
          <a:stretch>
            <a:fillRect/>
          </a:stretch>
        </p:blipFill>
        <p:spPr>
          <a:xfrm>
            <a:off x="271170" y="2641886"/>
            <a:ext cx="2765455" cy="1555117"/>
          </a:xfrm>
          <a:prstGeom prst="rect">
            <a:avLst/>
          </a:prstGeom>
          <a:ln>
            <a:solidFill>
              <a:srgbClr val="1B1464"/>
            </a:solidFill>
          </a:ln>
        </p:spPr>
      </p:pic>
      <p:pic>
        <p:nvPicPr>
          <p:cNvPr id="8" name="Picture 7">
            <a:extLst>
              <a:ext uri="{FF2B5EF4-FFF2-40B4-BE49-F238E27FC236}">
                <a16:creationId xmlns:a16="http://schemas.microsoft.com/office/drawing/2014/main" id="{CD654C62-0C71-180E-D5A8-EC180CC09C5D}"/>
              </a:ext>
            </a:extLst>
          </p:cNvPr>
          <p:cNvPicPr>
            <a:picLocks noChangeAspect="1"/>
          </p:cNvPicPr>
          <p:nvPr/>
        </p:nvPicPr>
        <p:blipFill>
          <a:blip r:embed="rId7" cstate="hq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a:ext>
            </a:extLst>
          </a:blip>
          <a:stretch>
            <a:fillRect/>
          </a:stretch>
        </p:blipFill>
        <p:spPr>
          <a:xfrm>
            <a:off x="4022832" y="2641886"/>
            <a:ext cx="2765775" cy="1555117"/>
          </a:xfrm>
          <a:prstGeom prst="rect">
            <a:avLst/>
          </a:prstGeom>
          <a:ln>
            <a:solidFill>
              <a:srgbClr val="1B1464"/>
            </a:solidFill>
          </a:ln>
        </p:spPr>
      </p:pic>
      <p:pic>
        <p:nvPicPr>
          <p:cNvPr id="10" name="Picture 9">
            <a:extLst>
              <a:ext uri="{FF2B5EF4-FFF2-40B4-BE49-F238E27FC236}">
                <a16:creationId xmlns:a16="http://schemas.microsoft.com/office/drawing/2014/main" id="{221D7898-264C-4C09-C362-25F5B8EEE6FA}"/>
              </a:ext>
            </a:extLst>
          </p:cNvPr>
          <p:cNvPicPr>
            <a:picLocks noChangeAspect="1"/>
          </p:cNvPicPr>
          <p:nvPr/>
        </p:nvPicPr>
        <p:blipFill>
          <a:blip r:embed="rId9" cstate="hqprint">
            <a:extLst>
              <a:ext uri="{BEBA8EAE-BF5A-486C-A8C5-ECC9F3942E4B}">
                <a14:imgProps xmlns:a14="http://schemas.microsoft.com/office/drawing/2010/main">
                  <a14:imgLayer r:embed="rId10">
                    <a14:imgEffect>
                      <a14:artisticBlur/>
                    </a14:imgEffect>
                  </a14:imgLayer>
                </a14:imgProps>
              </a:ext>
              <a:ext uri="{28A0092B-C50C-407E-A947-70E740481C1C}">
                <a14:useLocalDpi xmlns:a14="http://schemas.microsoft.com/office/drawing/2010/main"/>
              </a:ext>
            </a:extLst>
          </a:blip>
          <a:stretch>
            <a:fillRect/>
          </a:stretch>
        </p:blipFill>
        <p:spPr>
          <a:xfrm>
            <a:off x="269886" y="4860960"/>
            <a:ext cx="2768022" cy="1555117"/>
          </a:xfrm>
          <a:prstGeom prst="rect">
            <a:avLst/>
          </a:prstGeom>
          <a:ln>
            <a:solidFill>
              <a:srgbClr val="1B1464"/>
            </a:solidFill>
          </a:ln>
        </p:spPr>
      </p:pic>
      <p:pic>
        <p:nvPicPr>
          <p:cNvPr id="12" name="Picture 11">
            <a:extLst>
              <a:ext uri="{FF2B5EF4-FFF2-40B4-BE49-F238E27FC236}">
                <a16:creationId xmlns:a16="http://schemas.microsoft.com/office/drawing/2014/main" id="{32279F12-4961-1EF4-31A0-477866C71C11}"/>
              </a:ext>
            </a:extLst>
          </p:cNvPr>
          <p:cNvPicPr>
            <a:picLocks noChangeAspect="1"/>
          </p:cNvPicPr>
          <p:nvPr/>
        </p:nvPicPr>
        <p:blipFill>
          <a:blip r:embed="rId11" cstate="hqprint">
            <a:extLst>
              <a:ext uri="{BEBA8EAE-BF5A-486C-A8C5-ECC9F3942E4B}">
                <a14:imgProps xmlns:a14="http://schemas.microsoft.com/office/drawing/2010/main">
                  <a14:imgLayer r:embed="rId12">
                    <a14:imgEffect>
                      <a14:artisticBlur/>
                    </a14:imgEffect>
                  </a14:imgLayer>
                </a14:imgProps>
              </a:ext>
              <a:ext uri="{28A0092B-C50C-407E-A947-70E740481C1C}">
                <a14:useLocalDpi xmlns:a14="http://schemas.microsoft.com/office/drawing/2010/main"/>
              </a:ext>
            </a:extLst>
          </a:blip>
          <a:stretch>
            <a:fillRect/>
          </a:stretch>
        </p:blipFill>
        <p:spPr>
          <a:xfrm>
            <a:off x="4020828" y="4860960"/>
            <a:ext cx="2769782" cy="1555117"/>
          </a:xfrm>
          <a:prstGeom prst="rect">
            <a:avLst/>
          </a:prstGeom>
          <a:ln>
            <a:solidFill>
              <a:srgbClr val="1B1464"/>
            </a:solidFill>
          </a:ln>
        </p:spPr>
      </p:pic>
      <p:sp>
        <p:nvSpPr>
          <p:cNvPr id="13" name="TextBox 12">
            <a:extLst>
              <a:ext uri="{FF2B5EF4-FFF2-40B4-BE49-F238E27FC236}">
                <a16:creationId xmlns:a16="http://schemas.microsoft.com/office/drawing/2014/main" id="{F49378B7-2C59-5101-395F-CBEE292DBFC6}"/>
              </a:ext>
            </a:extLst>
          </p:cNvPr>
          <p:cNvSpPr txBox="1"/>
          <p:nvPr/>
        </p:nvSpPr>
        <p:spPr>
          <a:xfrm>
            <a:off x="112283" y="2153908"/>
            <a:ext cx="308322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Who are the </a:t>
            </a:r>
            <a:r>
              <a:rPr kumimoji="0" lang="en-US" sz="13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t>25 brands</a:t>
            </a:r>
            <a:r>
              <a:rPr kumimoji="0" lang="en-US" sz="13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and </a:t>
            </a:r>
            <a:br>
              <a:rPr kumimoji="0" lang="en-US" sz="13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3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what categories do they represent?</a:t>
            </a:r>
          </a:p>
        </p:txBody>
      </p:sp>
      <p:sp>
        <p:nvSpPr>
          <p:cNvPr id="14" name="TextBox 13">
            <a:extLst>
              <a:ext uri="{FF2B5EF4-FFF2-40B4-BE49-F238E27FC236}">
                <a16:creationId xmlns:a16="http://schemas.microsoft.com/office/drawing/2014/main" id="{4BE472F7-4026-D47E-39DF-DF6A8CCF8A8A}"/>
              </a:ext>
            </a:extLst>
          </p:cNvPr>
          <p:cNvSpPr txBox="1"/>
          <p:nvPr/>
        </p:nvSpPr>
        <p:spPr>
          <a:xfrm>
            <a:off x="3683176" y="2144672"/>
            <a:ext cx="346182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What are the </a:t>
            </a:r>
            <a:r>
              <a:rPr kumimoji="0" lang="en-US" sz="1300" b="1" i="0" strike="noStrike" kern="1200" cap="none" spc="0" normalizeH="0" baseline="0" noProof="0">
                <a:ln>
                  <a:noFill/>
                </a:ln>
                <a:solidFill>
                  <a:srgbClr val="ED3C8D"/>
                </a:solidFill>
                <a:effectLst/>
                <a:uLnTx/>
                <a:uFillTx/>
                <a:latin typeface="Helvetica" panose="020B0403020202020204" pitchFamily="34" charset="0"/>
                <a:ea typeface="+mn-ea"/>
                <a:cs typeface="+mn-cs"/>
              </a:rPr>
              <a:t>six key creative strategies</a:t>
            </a:r>
            <a:r>
              <a:rPr kumimoji="0" lang="en-US" sz="13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 </a:t>
            </a:r>
            <a:r>
              <a:rPr lang="en-US" sz="1300" b="1">
                <a:solidFill>
                  <a:srgbClr val="1B1464"/>
                </a:solidFill>
                <a:latin typeface="Helvetica" panose="020B0403020202020204" pitchFamily="34" charset="0"/>
              </a:rPr>
              <a:t>fostering greater emotional connections</a:t>
            </a:r>
            <a:r>
              <a:rPr kumimoji="0" lang="en-US" sz="13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15" name="TextBox 14">
            <a:extLst>
              <a:ext uri="{FF2B5EF4-FFF2-40B4-BE49-F238E27FC236}">
                <a16:creationId xmlns:a16="http://schemas.microsoft.com/office/drawing/2014/main" id="{D99C023D-F2D4-FCA6-1CF3-14CE9257DD33}"/>
              </a:ext>
            </a:extLst>
          </p:cNvPr>
          <p:cNvSpPr txBox="1"/>
          <p:nvPr/>
        </p:nvSpPr>
        <p:spPr>
          <a:xfrm>
            <a:off x="112283" y="4389824"/>
            <a:ext cx="308322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are these 25 brands</a:t>
            </a:r>
            <a:r>
              <a:rPr kumimoji="0" lang="en-US" sz="1300" b="1" i="0" strike="noStrike" kern="1200" cap="none" spc="0" normalizeH="0" baseline="0" noProof="0" dirty="0">
                <a:ln>
                  <a:noFill/>
                </a:ln>
                <a:solidFill>
                  <a:srgbClr val="1B1464"/>
                </a:solidFill>
                <a:effectLst/>
                <a:uLnTx/>
                <a:uFillTx/>
                <a:latin typeface="Helvetica" panose="020B0403020202020204" pitchFamily="34" charset="0"/>
                <a:ea typeface="+mn-ea"/>
                <a:cs typeface="+mn-cs"/>
              </a:rPr>
              <a:t> </a:t>
            </a:r>
            <a:r>
              <a:rPr kumimoji="0" lang="en-US" sz="13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t>planning</a:t>
            </a:r>
            <a:br>
              <a:rPr kumimoji="0" lang="en-US" sz="13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13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t>&amp; buying</a:t>
            </a:r>
            <a:r>
              <a:rPr kumimoji="0" lang="en-US" sz="13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their TV campaigns?</a:t>
            </a:r>
          </a:p>
        </p:txBody>
      </p:sp>
      <p:sp>
        <p:nvSpPr>
          <p:cNvPr id="16" name="TextBox 15">
            <a:extLst>
              <a:ext uri="{FF2B5EF4-FFF2-40B4-BE49-F238E27FC236}">
                <a16:creationId xmlns:a16="http://schemas.microsoft.com/office/drawing/2014/main" id="{D5B736DA-CD42-3CFC-3DF6-CD30A465E7C3}"/>
              </a:ext>
            </a:extLst>
          </p:cNvPr>
          <p:cNvSpPr txBox="1"/>
          <p:nvPr/>
        </p:nvSpPr>
        <p:spPr>
          <a:xfrm>
            <a:off x="4022832" y="4389824"/>
            <a:ext cx="276577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is TV driving </a:t>
            </a:r>
            <a:r>
              <a:rPr kumimoji="0" lang="en-US" sz="13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awareness</a:t>
            </a:r>
            <a:r>
              <a:rPr kumimoji="0" lang="en-US" sz="13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t>
            </a:r>
            <a:r>
              <a:rPr kumimoji="0" lang="en-US" sz="13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interest</a:t>
            </a:r>
            <a:r>
              <a:rPr kumimoji="0" lang="en-US" sz="13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t>
            </a:r>
            <a:r>
              <a:rPr kumimoji="0" lang="en-US" sz="13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intent</a:t>
            </a:r>
            <a:r>
              <a:rPr kumimoji="0" lang="en-US" sz="1300" b="1" i="0" u="none" strike="noStrike" kern="1200" cap="none" spc="0" normalizeH="0" baseline="0" noProof="0" dirty="0">
                <a:ln>
                  <a:noFill/>
                </a:ln>
                <a:solidFill>
                  <a:srgbClr val="00BFF2"/>
                </a:solidFill>
                <a:effectLst/>
                <a:uLnTx/>
                <a:uFillTx/>
                <a:latin typeface="Helvetica" panose="020B0403020202020204" pitchFamily="34" charset="0"/>
                <a:ea typeface="+mn-ea"/>
                <a:cs typeface="+mn-cs"/>
              </a:rPr>
              <a:t> </a:t>
            </a:r>
            <a:r>
              <a:rPr kumimoji="0" lang="en-US" sz="13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and </a:t>
            </a:r>
            <a:r>
              <a:rPr kumimoji="0" lang="en-US" sz="13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sales?</a:t>
            </a:r>
          </a:p>
        </p:txBody>
      </p:sp>
      <p:sp>
        <p:nvSpPr>
          <p:cNvPr id="17" name="TextBox 16">
            <a:extLst>
              <a:ext uri="{FF2B5EF4-FFF2-40B4-BE49-F238E27FC236}">
                <a16:creationId xmlns:a16="http://schemas.microsoft.com/office/drawing/2014/main" id="{23844A68-BA33-032C-EEBC-C4757B0F6FE4}"/>
              </a:ext>
            </a:extLst>
          </p:cNvPr>
          <p:cNvSpPr txBox="1"/>
          <p:nvPr/>
        </p:nvSpPr>
        <p:spPr>
          <a:xfrm>
            <a:off x="300990" y="1752600"/>
            <a:ext cx="66217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What You Will Learn In ‘Let’s Get Down To Business’…</a:t>
            </a:r>
          </a:p>
        </p:txBody>
      </p:sp>
      <p:sp>
        <p:nvSpPr>
          <p:cNvPr id="21" name="Rectangle: Rounded Corners 20">
            <a:hlinkClick r:id="rId3"/>
            <a:extLst>
              <a:ext uri="{FF2B5EF4-FFF2-40B4-BE49-F238E27FC236}">
                <a16:creationId xmlns:a16="http://schemas.microsoft.com/office/drawing/2014/main" id="{6BEC11E8-C253-3BDE-922A-6C2EBD7D63E8}"/>
              </a:ext>
            </a:extLst>
          </p:cNvPr>
          <p:cNvSpPr/>
          <p:nvPr/>
        </p:nvSpPr>
        <p:spPr>
          <a:xfrm>
            <a:off x="7953375" y="4856368"/>
            <a:ext cx="3496242" cy="1185158"/>
          </a:xfrm>
          <a:prstGeom prst="round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Download Here</a:t>
            </a:r>
          </a:p>
        </p:txBody>
      </p:sp>
      <p:pic>
        <p:nvPicPr>
          <p:cNvPr id="3" name="Picture 2">
            <a:extLst>
              <a:ext uri="{FF2B5EF4-FFF2-40B4-BE49-F238E27FC236}">
                <a16:creationId xmlns:a16="http://schemas.microsoft.com/office/drawing/2014/main" id="{1837D0A9-42FB-D5D7-E51A-C244BB191F4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FDD28CCA-961F-CFEC-83FD-0C02B0CEB33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14CFFEB5-04E3-A36F-5DD3-C27D08A0C00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70137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2"/>
            <a:extLst>
              <a:ext uri="{FF2B5EF4-FFF2-40B4-BE49-F238E27FC236}">
                <a16:creationId xmlns:a16="http://schemas.microsoft.com/office/drawing/2014/main" id="{F67BB2EA-640C-1F99-4472-9284023780E0}"/>
              </a:ext>
            </a:extLst>
          </p:cNvPr>
          <p:cNvPicPr>
            <a:picLocks noChangeAspect="1"/>
          </p:cNvPicPr>
          <p:nvPr/>
        </p:nvPicPr>
        <p:blipFill>
          <a:blip r:embed="rId3"/>
          <a:stretch>
            <a:fillRect/>
          </a:stretch>
        </p:blipFill>
        <p:spPr>
          <a:xfrm>
            <a:off x="5083056" y="4834727"/>
            <a:ext cx="1940130" cy="109132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4" name="Picture 3">
            <a:hlinkClick r:id="rId5"/>
            <a:extLst>
              <a:ext uri="{FF2B5EF4-FFF2-40B4-BE49-F238E27FC236}">
                <a16:creationId xmlns:a16="http://schemas.microsoft.com/office/drawing/2014/main" id="{268A1AAA-15E3-3788-F1D5-968623D09BB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8114" y="4809726"/>
            <a:ext cx="1943752" cy="1096699"/>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sp>
        <p:nvSpPr>
          <p:cNvPr id="48" name="TextBox 47">
            <a:extLst>
              <a:ext uri="{FF2B5EF4-FFF2-40B4-BE49-F238E27FC236}">
                <a16:creationId xmlns:a16="http://schemas.microsoft.com/office/drawing/2014/main" id="{DB6FFB78-905F-4F61-9DF7-5047BC80082C}"/>
              </a:ext>
            </a:extLst>
          </p:cNvPr>
          <p:cNvSpPr txBox="1"/>
          <p:nvPr/>
        </p:nvSpPr>
        <p:spPr>
          <a:xfrm>
            <a:off x="336590" y="1332739"/>
            <a:ext cx="3285766" cy="589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pic>
        <p:nvPicPr>
          <p:cNvPr id="21" name="Picture 20">
            <a:extLst>
              <a:ext uri="{FF2B5EF4-FFF2-40B4-BE49-F238E27FC236}">
                <a16:creationId xmlns:a16="http://schemas.microsoft.com/office/drawing/2014/main" id="{D005EA47-9B4E-4A9C-A8C0-6AAD69B14D7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35995" y="0"/>
            <a:ext cx="5256005" cy="3060562"/>
          </a:xfrm>
          <a:prstGeom prst="rect">
            <a:avLst/>
          </a:prstGeom>
        </p:spPr>
      </p:pic>
      <p:pic>
        <p:nvPicPr>
          <p:cNvPr id="6" name="Picture 5">
            <a:hlinkClick r:id="rId8"/>
            <a:extLst>
              <a:ext uri="{FF2B5EF4-FFF2-40B4-BE49-F238E27FC236}">
                <a16:creationId xmlns:a16="http://schemas.microsoft.com/office/drawing/2014/main" id="{6A35C40F-687E-B34B-B975-ED0CDEFEC8A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015399" y="5804284"/>
            <a:ext cx="875592" cy="636172"/>
          </a:xfrm>
          <a:prstGeom prst="rect">
            <a:avLst/>
          </a:prstGeom>
        </p:spPr>
      </p:pic>
      <p:pic>
        <p:nvPicPr>
          <p:cNvPr id="8" name="Picture 7">
            <a:hlinkClick r:id="rId10"/>
            <a:extLst>
              <a:ext uri="{FF2B5EF4-FFF2-40B4-BE49-F238E27FC236}">
                <a16:creationId xmlns:a16="http://schemas.microsoft.com/office/drawing/2014/main" id="{EEC9436E-41D9-FA4F-B24F-9D11D47EFC9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890991" y="5715536"/>
            <a:ext cx="734723" cy="737087"/>
          </a:xfrm>
          <a:prstGeom prst="rect">
            <a:avLst/>
          </a:prstGeom>
        </p:spPr>
      </p:pic>
      <p:pic>
        <p:nvPicPr>
          <p:cNvPr id="10" name="Picture 9">
            <a:hlinkClick r:id="rId12"/>
            <a:extLst>
              <a:ext uri="{FF2B5EF4-FFF2-40B4-BE49-F238E27FC236}">
                <a16:creationId xmlns:a16="http://schemas.microsoft.com/office/drawing/2014/main" id="{707BE5F1-DCEB-144F-86FF-E99AA7959D9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1684271" y="5784399"/>
            <a:ext cx="403491" cy="668224"/>
          </a:xfrm>
          <a:prstGeom prst="rect">
            <a:avLst/>
          </a:prstGeom>
        </p:spPr>
      </p:pic>
      <p:sp>
        <p:nvSpPr>
          <p:cNvPr id="37" name="TextBox 36">
            <a:extLst>
              <a:ext uri="{FF2B5EF4-FFF2-40B4-BE49-F238E27FC236}">
                <a16:creationId xmlns:a16="http://schemas.microsoft.com/office/drawing/2014/main" id="{7FA00B74-C38A-4216-9892-991288697046}"/>
              </a:ext>
            </a:extLst>
          </p:cNvPr>
          <p:cNvSpPr txBox="1"/>
          <p:nvPr/>
        </p:nvSpPr>
        <p:spPr>
          <a:xfrm>
            <a:off x="317684" y="2116936"/>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itchFamily="2" charset="0"/>
                <a:ea typeface="+mn-ea"/>
                <a:cs typeface="+mn-cs"/>
              </a:rPr>
              <a:t>Interested in learning more? Check out this related content: </a:t>
            </a:r>
          </a:p>
        </p:txBody>
      </p:sp>
      <p:sp>
        <p:nvSpPr>
          <p:cNvPr id="16" name="Rectangle 15">
            <a:extLst>
              <a:ext uri="{FF2B5EF4-FFF2-40B4-BE49-F238E27FC236}">
                <a16:creationId xmlns:a16="http://schemas.microsoft.com/office/drawing/2014/main" id="{68DC72E4-B88E-4C17-8A77-ED3048D2EFD2}"/>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Creators</a:t>
            </a:r>
          </a:p>
        </p:txBody>
      </p:sp>
      <p:sp>
        <p:nvSpPr>
          <p:cNvPr id="22" name="Rectangle 21">
            <a:extLst>
              <a:ext uri="{FF2B5EF4-FFF2-40B4-BE49-F238E27FC236}">
                <a16:creationId xmlns:a16="http://schemas.microsoft.com/office/drawing/2014/main" id="{8C7F684B-07B9-4DB1-AFAD-01737416D7B6}"/>
              </a:ext>
            </a:extLst>
          </p:cNvPr>
          <p:cNvSpPr/>
          <p:nvPr/>
        </p:nvSpPr>
        <p:spPr>
          <a:xfrm>
            <a:off x="350141" y="2477119"/>
            <a:ext cx="975549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8"/>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45" name="TextBox 44">
            <a:hlinkClick r:id="rId14"/>
            <a:extLst>
              <a:ext uri="{FF2B5EF4-FFF2-40B4-BE49-F238E27FC236}">
                <a16:creationId xmlns:a16="http://schemas.microsoft.com/office/drawing/2014/main" id="{3AD20701-1B82-4E29-BBBB-8F386A470BC4}"/>
              </a:ext>
            </a:extLst>
          </p:cNvPr>
          <p:cNvSpPr txBox="1"/>
          <p:nvPr/>
        </p:nvSpPr>
        <p:spPr>
          <a:xfrm>
            <a:off x="6904077" y="1034495"/>
            <a:ext cx="23043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060"/>
                </a:solidFill>
                <a:effectLst/>
                <a:uLnTx/>
                <a:uFillTx/>
                <a:latin typeface="Helvetica" pitchFamily="2" charset="0"/>
                <a:ea typeface="+mn-ea"/>
                <a:cs typeface="+mn-cs"/>
                <a:hlinkClick r:id="rId14">
                  <a:extLst>
                    <a:ext uri="{A12FA001-AC4F-418D-AE19-62706E023703}">
                      <ahyp:hlinkClr xmlns:ahyp="http://schemas.microsoft.com/office/drawing/2018/hyperlinkcolor" val="tx"/>
                    </a:ext>
                  </a:extLst>
                </a:hlinkClick>
              </a:rPr>
              <a:t>Karolina Guillen</a:t>
            </a:r>
            <a:endParaRPr kumimoji="0" lang="en-US" sz="1500" b="1" i="0" u="none" strike="noStrike" kern="1200" cap="none" spc="0" normalizeH="0" baseline="0" noProof="0">
              <a:ln>
                <a:noFill/>
              </a:ln>
              <a:solidFill>
                <a:srgbClr val="002060"/>
              </a:solidFill>
              <a:effectLst/>
              <a:uLnTx/>
              <a:uFillTx/>
              <a:latin typeface="Helvetica" pitchFamily="2" charset="0"/>
              <a:ea typeface="+mn-ea"/>
              <a:cs typeface="+mn-cs"/>
            </a:endParaRPr>
          </a:p>
        </p:txBody>
      </p:sp>
      <p:sp>
        <p:nvSpPr>
          <p:cNvPr id="46" name="TextBox 45">
            <a:extLst>
              <a:ext uri="{FF2B5EF4-FFF2-40B4-BE49-F238E27FC236}">
                <a16:creationId xmlns:a16="http://schemas.microsoft.com/office/drawing/2014/main" id="{05A16418-E4D6-41E4-8D92-6080FF26F853}"/>
              </a:ext>
            </a:extLst>
          </p:cNvPr>
          <p:cNvSpPr txBox="1"/>
          <p:nvPr/>
        </p:nvSpPr>
        <p:spPr>
          <a:xfrm>
            <a:off x="6904077" y="1347359"/>
            <a:ext cx="23043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karolinag@thevab.com</a:t>
            </a:r>
          </a:p>
        </p:txBody>
      </p:sp>
      <p:sp>
        <p:nvSpPr>
          <p:cNvPr id="47" name="TextBox 46">
            <a:hlinkClick r:id="rId14"/>
            <a:extLst>
              <a:ext uri="{FF2B5EF4-FFF2-40B4-BE49-F238E27FC236}">
                <a16:creationId xmlns:a16="http://schemas.microsoft.com/office/drawing/2014/main" id="{A488EBB3-1966-4A96-B1F7-EE6499607111}"/>
              </a:ext>
            </a:extLst>
          </p:cNvPr>
          <p:cNvSpPr txBox="1"/>
          <p:nvPr/>
        </p:nvSpPr>
        <p:spPr>
          <a:xfrm>
            <a:off x="336590" y="1039023"/>
            <a:ext cx="328576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hlinkClick r:id="rId14">
                  <a:extLst>
                    <a:ext uri="{A12FA001-AC4F-418D-AE19-62706E023703}">
                      <ahyp:hlinkClr xmlns:ahyp="http://schemas.microsoft.com/office/drawing/2018/hyperlinkcolor" val="tx"/>
                    </a:ext>
                  </a:extLst>
                </a:hlinkClick>
              </a:rPr>
              <a:t>Jason Wiese</a:t>
            </a:r>
            <a:endParaRPr kumimoji="0" lang="en-US" sz="15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49" name="TextBox 48">
            <a:hlinkClick r:id="rId14"/>
            <a:extLst>
              <a:ext uri="{FF2B5EF4-FFF2-40B4-BE49-F238E27FC236}">
                <a16:creationId xmlns:a16="http://schemas.microsoft.com/office/drawing/2014/main" id="{502822C1-61FD-4E97-B769-1A6F19C3BCF1}"/>
              </a:ext>
            </a:extLst>
          </p:cNvPr>
          <p:cNvSpPr txBox="1"/>
          <p:nvPr/>
        </p:nvSpPr>
        <p:spPr>
          <a:xfrm>
            <a:off x="3777375" y="1034495"/>
            <a:ext cx="135341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Reed Kiely</a:t>
            </a:r>
          </a:p>
        </p:txBody>
      </p:sp>
      <p:sp>
        <p:nvSpPr>
          <p:cNvPr id="50" name="TextBox 49">
            <a:extLst>
              <a:ext uri="{FF2B5EF4-FFF2-40B4-BE49-F238E27FC236}">
                <a16:creationId xmlns:a16="http://schemas.microsoft.com/office/drawing/2014/main" id="{56BD84FA-342F-406D-951A-CBDEF5674884}"/>
              </a:ext>
            </a:extLst>
          </p:cNvPr>
          <p:cNvSpPr txBox="1"/>
          <p:nvPr/>
        </p:nvSpPr>
        <p:spPr>
          <a:xfrm>
            <a:off x="3777374" y="1348601"/>
            <a:ext cx="27365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a:ea typeface="+mn-ea"/>
                <a:cs typeface="+mn-cs"/>
              </a:rPr>
              <a:t>reedk@thevab.com</a:t>
            </a:r>
          </a:p>
        </p:txBody>
      </p:sp>
      <p:sp>
        <p:nvSpPr>
          <p:cNvPr id="32" name="TextBox 31">
            <a:hlinkClick r:id="rId15"/>
            <a:extLst>
              <a:ext uri="{FF2B5EF4-FFF2-40B4-BE49-F238E27FC236}">
                <a16:creationId xmlns:a16="http://schemas.microsoft.com/office/drawing/2014/main" id="{6431DB80-FF61-46AF-B9A8-09573B18CB82}"/>
              </a:ext>
            </a:extLst>
          </p:cNvPr>
          <p:cNvSpPr txBox="1"/>
          <p:nvPr/>
        </p:nvSpPr>
        <p:spPr>
          <a:xfrm>
            <a:off x="4901600" y="4041287"/>
            <a:ext cx="2353397"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Secret of My Success</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Examining the winning marketing strategy that’s fueling high-growth DTC brands</a:t>
            </a:r>
          </a:p>
        </p:txBody>
      </p:sp>
      <p:sp>
        <p:nvSpPr>
          <p:cNvPr id="42" name="TextBox 41">
            <a:hlinkClick r:id="rId16"/>
            <a:extLst>
              <a:ext uri="{FF2B5EF4-FFF2-40B4-BE49-F238E27FC236}">
                <a16:creationId xmlns:a16="http://schemas.microsoft.com/office/drawing/2014/main" id="{28B764B5-EE73-48E6-90CE-DFA4CBD86AD6}"/>
              </a:ext>
            </a:extLst>
          </p:cNvPr>
          <p:cNvSpPr txBox="1"/>
          <p:nvPr/>
        </p:nvSpPr>
        <p:spPr>
          <a:xfrm>
            <a:off x="2412647" y="5942396"/>
            <a:ext cx="2454524"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 Matter of Principle</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6 Reassessing Your Strategy</a:t>
            </a:r>
            <a:b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 Today’s Environment</a:t>
            </a:r>
          </a:p>
        </p:txBody>
      </p:sp>
      <p:pic>
        <p:nvPicPr>
          <p:cNvPr id="17" name="Picture 16">
            <a:hlinkClick r:id="rId17"/>
            <a:extLst>
              <a:ext uri="{FF2B5EF4-FFF2-40B4-BE49-F238E27FC236}">
                <a16:creationId xmlns:a16="http://schemas.microsoft.com/office/drawing/2014/main" id="{511D34C6-807C-467C-9EE9-06303BEA6158}"/>
              </a:ext>
            </a:extLst>
          </p:cNvPr>
          <p:cNvPicPr>
            <a:picLocks noChangeAspect="1"/>
          </p:cNvPicPr>
          <p:nvPr/>
        </p:nvPicPr>
        <p:blipFill rotWithShape="1">
          <a:blip r:embed="rId18"/>
          <a:srcRect l="24821" t="35738" r="41688" b="30899"/>
          <a:stretch/>
        </p:blipFill>
        <p:spPr>
          <a:xfrm>
            <a:off x="7645635" y="2957164"/>
            <a:ext cx="1934295" cy="109443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sp>
        <p:nvSpPr>
          <p:cNvPr id="51" name="TextBox 50">
            <a:hlinkClick r:id="rId17"/>
            <a:extLst>
              <a:ext uri="{FF2B5EF4-FFF2-40B4-BE49-F238E27FC236}">
                <a16:creationId xmlns:a16="http://schemas.microsoft.com/office/drawing/2014/main" id="{E6F76C54-862E-467B-B6DC-B5EC061CAB20}"/>
              </a:ext>
            </a:extLst>
          </p:cNvPr>
          <p:cNvSpPr txBox="1"/>
          <p:nvPr/>
        </p:nvSpPr>
        <p:spPr>
          <a:xfrm>
            <a:off x="7642633" y="4046140"/>
            <a:ext cx="1920960" cy="4231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Halo Effect</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as a growth engine</a:t>
            </a:r>
          </a:p>
        </p:txBody>
      </p:sp>
      <p:sp>
        <p:nvSpPr>
          <p:cNvPr id="36" name="TextBox 35">
            <a:hlinkClick r:id="rId19"/>
            <a:extLst>
              <a:ext uri="{FF2B5EF4-FFF2-40B4-BE49-F238E27FC236}">
                <a16:creationId xmlns:a16="http://schemas.microsoft.com/office/drawing/2014/main" id="{54F4059A-B28A-42D5-B7D3-27F54177D973}"/>
              </a:ext>
            </a:extLst>
          </p:cNvPr>
          <p:cNvSpPr txBox="1"/>
          <p:nvPr/>
        </p:nvSpPr>
        <p:spPr>
          <a:xfrm>
            <a:off x="197290" y="4058380"/>
            <a:ext cx="2345401"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You </a:t>
            </a:r>
            <a:r>
              <a:rPr kumimoji="0" lang="en-US" sz="1100" b="1" i="0" u="none" strike="noStrike" kern="1200" cap="none" spc="0" normalizeH="0" baseline="0" noProof="0" err="1">
                <a:ln>
                  <a:noFill/>
                </a:ln>
                <a:solidFill>
                  <a:srgbClr val="ED3C8D"/>
                </a:solidFill>
                <a:effectLst/>
                <a:uLnTx/>
                <a:uFillTx/>
                <a:latin typeface="Helvetica" panose="020B0403020202020204" pitchFamily="34" charset="0"/>
                <a:ea typeface="+mn-ea"/>
                <a:cs typeface="+mn-cs"/>
              </a:rPr>
              <a:t>Oughta</a:t>
            </a: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 Know</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all impressions aren't</a:t>
            </a:r>
            <a:r>
              <a:rPr lang="en-US" sz="1000">
                <a:solidFill>
                  <a:srgbClr val="1B1464"/>
                </a:solidFill>
                <a:latin typeface="Helvetica" panose="020B0403020202020204" pitchFamily="34" charset="0"/>
              </a:rPr>
              <a:t> created equal &amp; what it means for video measurement</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2" name="TextBox 51">
            <a:hlinkClick r:id="rId2"/>
            <a:extLst>
              <a:ext uri="{FF2B5EF4-FFF2-40B4-BE49-F238E27FC236}">
                <a16:creationId xmlns:a16="http://schemas.microsoft.com/office/drawing/2014/main" id="{5759D852-9268-477E-AFBE-B54193D7D6A4}"/>
              </a:ext>
            </a:extLst>
          </p:cNvPr>
          <p:cNvSpPr txBox="1"/>
          <p:nvPr/>
        </p:nvSpPr>
        <p:spPr>
          <a:xfrm>
            <a:off x="4851757" y="5953185"/>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VAB Top 10</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top-line view of how the industry is adopting audience-based buying</a:t>
            </a:r>
          </a:p>
        </p:txBody>
      </p:sp>
      <p:pic>
        <p:nvPicPr>
          <p:cNvPr id="53" name="Picture 52">
            <a:hlinkClick r:id="rId20"/>
            <a:extLst>
              <a:ext uri="{FF2B5EF4-FFF2-40B4-BE49-F238E27FC236}">
                <a16:creationId xmlns:a16="http://schemas.microsoft.com/office/drawing/2014/main" id="{09EED247-8E15-4798-B2DD-4A3F29173052}"/>
              </a:ext>
            </a:extLst>
          </p:cNvPr>
          <p:cNvPicPr>
            <a:picLocks noChangeAspect="1"/>
          </p:cNvPicPr>
          <p:nvPr/>
        </p:nvPicPr>
        <p:blipFill>
          <a:blip r:embed="rId21" cstate="print">
            <a:extLst>
              <a:ext uri="{28A0092B-C50C-407E-A947-70E740481C1C}">
                <a14:useLocalDpi xmlns:a14="http://schemas.microsoft.com/office/drawing/2010/main"/>
              </a:ext>
            </a:extLst>
          </a:blip>
          <a:srcRect/>
          <a:stretch/>
        </p:blipFill>
        <p:spPr>
          <a:xfrm>
            <a:off x="7645635" y="4837792"/>
            <a:ext cx="1945350" cy="108825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sp>
        <p:nvSpPr>
          <p:cNvPr id="54" name="TextBox 53">
            <a:hlinkClick r:id="rId20"/>
            <a:extLst>
              <a:ext uri="{FF2B5EF4-FFF2-40B4-BE49-F238E27FC236}">
                <a16:creationId xmlns:a16="http://schemas.microsoft.com/office/drawing/2014/main" id="{897C966B-7CEA-4F1C-8726-91409DC23FFC}"/>
              </a:ext>
            </a:extLst>
          </p:cNvPr>
          <p:cNvSpPr txBox="1"/>
          <p:nvPr/>
        </p:nvSpPr>
        <p:spPr>
          <a:xfrm>
            <a:off x="7398676" y="5944300"/>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An Insider’s Look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agencies and brands are shifting to audience-based TV buying</a:t>
            </a:r>
          </a:p>
        </p:txBody>
      </p:sp>
      <p:pic>
        <p:nvPicPr>
          <p:cNvPr id="13" name="Picture 12">
            <a:hlinkClick r:id="rId15"/>
            <a:extLst>
              <a:ext uri="{FF2B5EF4-FFF2-40B4-BE49-F238E27FC236}">
                <a16:creationId xmlns:a16="http://schemas.microsoft.com/office/drawing/2014/main" id="{8EB40CD4-9927-39ED-99D1-B3F1F438C7D3}"/>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5113270" y="2957712"/>
            <a:ext cx="1940129" cy="109334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sp>
        <p:nvSpPr>
          <p:cNvPr id="5" name="TextBox 4">
            <a:hlinkClick r:id="rId5"/>
            <a:extLst>
              <a:ext uri="{FF2B5EF4-FFF2-40B4-BE49-F238E27FC236}">
                <a16:creationId xmlns:a16="http://schemas.microsoft.com/office/drawing/2014/main" id="{71609994-E2B2-9408-E9D4-FC5C42B493F9}"/>
              </a:ext>
            </a:extLst>
          </p:cNvPr>
          <p:cNvSpPr txBox="1"/>
          <p:nvPr/>
        </p:nvSpPr>
        <p:spPr>
          <a:xfrm>
            <a:off x="142728" y="5893217"/>
            <a:ext cx="2454524"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Keep Calm and Advertise On</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to successfully navigate your brand through an economic downturn</a:t>
            </a:r>
          </a:p>
        </p:txBody>
      </p:sp>
      <p:sp>
        <p:nvSpPr>
          <p:cNvPr id="7" name="TextBox 6">
            <a:hlinkClick r:id="rId23"/>
            <a:extLst>
              <a:ext uri="{FF2B5EF4-FFF2-40B4-BE49-F238E27FC236}">
                <a16:creationId xmlns:a16="http://schemas.microsoft.com/office/drawing/2014/main" id="{06ED3323-32CF-DD83-54A2-10CF88BFB997}"/>
              </a:ext>
            </a:extLst>
          </p:cNvPr>
          <p:cNvSpPr txBox="1"/>
          <p:nvPr/>
        </p:nvSpPr>
        <p:spPr>
          <a:xfrm>
            <a:off x="2412647" y="4064223"/>
            <a:ext cx="2454524"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Under Pressure</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6 marketing strategies to successfully navigate your brand through inflation</a:t>
            </a:r>
          </a:p>
        </p:txBody>
      </p:sp>
      <p:pic>
        <p:nvPicPr>
          <p:cNvPr id="9" name="Picture 8">
            <a:hlinkClick r:id="rId23"/>
            <a:extLst>
              <a:ext uri="{FF2B5EF4-FFF2-40B4-BE49-F238E27FC236}">
                <a16:creationId xmlns:a16="http://schemas.microsoft.com/office/drawing/2014/main" id="{2650505A-1C2D-448A-8E16-6AE9A59596C2}"/>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2657089" y="2950754"/>
            <a:ext cx="1965640" cy="110725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12" name="Picture 11">
            <a:hlinkClick r:id="rId16"/>
            <a:extLst>
              <a:ext uri="{FF2B5EF4-FFF2-40B4-BE49-F238E27FC236}">
                <a16:creationId xmlns:a16="http://schemas.microsoft.com/office/drawing/2014/main" id="{373C8DA8-70B8-CA88-9C10-A53D8050EBF5}"/>
              </a:ext>
            </a:extLst>
          </p:cNvPr>
          <p:cNvPicPr>
            <a:picLocks noChangeAspect="1"/>
          </p:cNvPicPr>
          <p:nvPr/>
        </p:nvPicPr>
        <p:blipFill>
          <a:blip r:embed="rId25"/>
          <a:stretch>
            <a:fillRect/>
          </a:stretch>
        </p:blipFill>
        <p:spPr>
          <a:xfrm>
            <a:off x="2669845" y="4846170"/>
            <a:ext cx="1940129" cy="1092559"/>
          </a:xfrm>
          <a:prstGeom prst="rect">
            <a:avLst/>
          </a:prstGeom>
          <a:ln>
            <a:solidFill>
              <a:srgbClr val="1B1464"/>
            </a:solidFill>
          </a:ln>
        </p:spPr>
      </p:pic>
      <p:pic>
        <p:nvPicPr>
          <p:cNvPr id="14" name="Picture 13">
            <a:hlinkClick r:id="rId19"/>
            <a:extLst>
              <a:ext uri="{FF2B5EF4-FFF2-40B4-BE49-F238E27FC236}">
                <a16:creationId xmlns:a16="http://schemas.microsoft.com/office/drawing/2014/main" id="{19A0A987-1843-0720-4B05-994D1392E704}"/>
              </a:ext>
            </a:extLst>
          </p:cNvPr>
          <p:cNvPicPr>
            <a:picLocks noChangeAspect="1"/>
          </p:cNvPicPr>
          <p:nvPr/>
        </p:nvPicPr>
        <p:blipFill>
          <a:blip r:embed="rId26"/>
          <a:stretch>
            <a:fillRect/>
          </a:stretch>
        </p:blipFill>
        <p:spPr>
          <a:xfrm>
            <a:off x="594108" y="2933155"/>
            <a:ext cx="1551765" cy="1142454"/>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2" name="Picture 1">
            <a:extLst>
              <a:ext uri="{FF2B5EF4-FFF2-40B4-BE49-F238E27FC236}">
                <a16:creationId xmlns:a16="http://schemas.microsoft.com/office/drawing/2014/main" id="{74F7530D-624D-9AB2-97FB-21E750563FF2}"/>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A049A46D-05B8-81AD-EFF8-C372E061E14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1B3EE3F3-16D3-0F7D-9117-C010214A068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26599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4" name="Picture 3">
            <a:extLst>
              <a:ext uri="{FF2B5EF4-FFF2-40B4-BE49-F238E27FC236}">
                <a16:creationId xmlns:a16="http://schemas.microsoft.com/office/drawing/2014/main" id="{6418B3BE-DEBF-6F51-1671-F8F7E7E615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CC93939E-13AF-9054-7A3E-4760600AF8F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D2AF0398-1E3A-EE81-0940-D5BE956CD12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7" name="Picture 6">
            <a:extLst>
              <a:ext uri="{FF2B5EF4-FFF2-40B4-BE49-F238E27FC236}">
                <a16:creationId xmlns:a16="http://schemas.microsoft.com/office/drawing/2014/main" id="{7D658D0A-AF5B-F6B4-7B04-6794F89FB3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35995" y="0"/>
            <a:ext cx="5256005" cy="3060562"/>
          </a:xfrm>
          <a:prstGeom prst="rect">
            <a:avLst/>
          </a:prstGeom>
        </p:spPr>
      </p:pic>
    </p:spTree>
    <p:extLst>
      <p:ext uri="{BB962C8B-B14F-4D97-AF65-F5344CB8AC3E}">
        <p14:creationId xmlns:p14="http://schemas.microsoft.com/office/powerpoint/2010/main" val="1885916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699"/>
            <a:ext cx="12192000" cy="68707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236168" y="3025517"/>
            <a:ext cx="682611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Helvetica" pitchFamily="2" charset="0"/>
              </a:rPr>
              <a:t>Why is </a:t>
            </a:r>
            <a: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t>brand-building so </a:t>
            </a: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important </a:t>
            </a:r>
            <a:b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for </a:t>
            </a:r>
            <a: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t>brands with niche audiences</a:t>
            </a: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 </a:t>
            </a:r>
            <a:b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like ‘</a:t>
            </a:r>
            <a: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t>business-to-business’ (B2B)?</a:t>
            </a:r>
          </a:p>
        </p:txBody>
      </p:sp>
      <p:cxnSp>
        <p:nvCxnSpPr>
          <p:cNvPr id="4" name="Straight Connector 3">
            <a:extLst>
              <a:ext uri="{FF2B5EF4-FFF2-40B4-BE49-F238E27FC236}">
                <a16:creationId xmlns:a16="http://schemas.microsoft.com/office/drawing/2014/main" id="{432DADD1-2606-5E0A-C090-3FC6765A988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24989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3671A3-0FD0-05CF-21E1-2FF96072737B}"/>
              </a:ext>
            </a:extLst>
          </p:cNvPr>
          <p:cNvSpPr/>
          <p:nvPr/>
        </p:nvSpPr>
        <p:spPr>
          <a:xfrm>
            <a:off x="-3886" y="1686476"/>
            <a:ext cx="12195885"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5544B4-64B7-4E00-A1B6-76422658B8ED}"/>
              </a:ext>
            </a:extLst>
          </p:cNvPr>
          <p:cNvSpPr/>
          <p:nvPr/>
        </p:nvSpPr>
        <p:spPr>
          <a:xfrm>
            <a:off x="121298" y="372879"/>
            <a:ext cx="1199652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A key challenge for B2B marketers is their need to effectively reach very </a:t>
            </a:r>
            <a:r>
              <a:rPr lang="en-US" sz="2600" b="1" dirty="0">
                <a:solidFill>
                  <a:srgbClr val="ED3C8D"/>
                </a:solidFill>
                <a:latin typeface="Helvetica" pitchFamily="2" charset="0"/>
              </a:rPr>
              <a:t>niche audiences of business decision makers, </a:t>
            </a:r>
            <a:r>
              <a:rPr lang="en-US" sz="2600" b="1" dirty="0">
                <a:solidFill>
                  <a:srgbClr val="1B1464"/>
                </a:solidFill>
                <a:latin typeface="Helvetica" pitchFamily="2" charset="0"/>
              </a:rPr>
              <a:t>regardless of category</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pic>
        <p:nvPicPr>
          <p:cNvPr id="45" name="Picture 44">
            <a:extLst>
              <a:ext uri="{FF2B5EF4-FFF2-40B4-BE49-F238E27FC236}">
                <a16:creationId xmlns:a16="http://schemas.microsoft.com/office/drawing/2014/main" id="{9867BFF0-A3EA-4BEB-9FAF-5DCE7110DD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6" name="Slide Number Placeholder 5">
            <a:extLst>
              <a:ext uri="{FF2B5EF4-FFF2-40B4-BE49-F238E27FC236}">
                <a16:creationId xmlns:a16="http://schemas.microsoft.com/office/drawing/2014/main" id="{C721ED71-F164-442E-87BA-B5BAC8A787D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9E997B83-E1F2-47E0-8B33-FF70C1DA6F8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Rectangle: Rounded Corners 5">
            <a:extLst>
              <a:ext uri="{FF2B5EF4-FFF2-40B4-BE49-F238E27FC236}">
                <a16:creationId xmlns:a16="http://schemas.microsoft.com/office/drawing/2014/main" id="{EA58EC0C-D76C-C638-BDA2-FDB98A27B70B}"/>
              </a:ext>
            </a:extLst>
          </p:cNvPr>
          <p:cNvSpPr/>
          <p:nvPr/>
        </p:nvSpPr>
        <p:spPr>
          <a:xfrm>
            <a:off x="5472835" y="2655912"/>
            <a:ext cx="1238561" cy="605519"/>
          </a:xfrm>
          <a:prstGeom prst="round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1B1464"/>
                </a:solidFill>
                <a:latin typeface="Helvetica" panose="020B0403020202020204" pitchFamily="34" charset="0"/>
              </a:rPr>
              <a:t>14.8%</a:t>
            </a:r>
          </a:p>
          <a:p>
            <a:pPr algn="ctr"/>
            <a:r>
              <a:rPr lang="en-US" sz="1400">
                <a:solidFill>
                  <a:srgbClr val="1B1464"/>
                </a:solidFill>
                <a:latin typeface="Helvetica" panose="020B0403020202020204" pitchFamily="34" charset="0"/>
              </a:rPr>
              <a:t>(38MM)</a:t>
            </a:r>
            <a:endParaRPr lang="en-US" sz="2000">
              <a:solidFill>
                <a:srgbClr val="1B1464"/>
              </a:solidFill>
              <a:latin typeface="Helvetica" panose="020B0403020202020204" pitchFamily="34" charset="0"/>
            </a:endParaRPr>
          </a:p>
        </p:txBody>
      </p:sp>
      <p:sp>
        <p:nvSpPr>
          <p:cNvPr id="8" name="TextBox 7">
            <a:extLst>
              <a:ext uri="{FF2B5EF4-FFF2-40B4-BE49-F238E27FC236}">
                <a16:creationId xmlns:a16="http://schemas.microsoft.com/office/drawing/2014/main" id="{8EF22EBC-61B2-A5FB-10A5-E3E9D70053F5}"/>
              </a:ext>
            </a:extLst>
          </p:cNvPr>
          <p:cNvSpPr txBox="1"/>
          <p:nvPr/>
        </p:nvSpPr>
        <p:spPr>
          <a:xfrm>
            <a:off x="4440031" y="2358633"/>
            <a:ext cx="3304168" cy="307777"/>
          </a:xfrm>
          <a:prstGeom prst="rect">
            <a:avLst/>
          </a:prstGeom>
          <a:noFill/>
        </p:spPr>
        <p:txBody>
          <a:bodyPr wrap="square" rtlCol="0">
            <a:spAutoFit/>
          </a:bodyPr>
          <a:lstStyle/>
          <a:p>
            <a:pPr algn="ctr"/>
            <a:r>
              <a:rPr lang="en-US" sz="1400" b="1">
                <a:solidFill>
                  <a:srgbClr val="1B1464"/>
                </a:solidFill>
                <a:latin typeface="Helvetica" panose="020B0403020202020204" pitchFamily="34" charset="0"/>
              </a:rPr>
              <a:t>Total Business Decision Makers</a:t>
            </a:r>
          </a:p>
        </p:txBody>
      </p:sp>
      <p:sp>
        <p:nvSpPr>
          <p:cNvPr id="11" name="Rectangle: Rounded Corners 10">
            <a:extLst>
              <a:ext uri="{FF2B5EF4-FFF2-40B4-BE49-F238E27FC236}">
                <a16:creationId xmlns:a16="http://schemas.microsoft.com/office/drawing/2014/main" id="{60D7DBD2-7C9D-8D03-F728-621DC009B309}"/>
              </a:ext>
            </a:extLst>
          </p:cNvPr>
          <p:cNvSpPr/>
          <p:nvPr/>
        </p:nvSpPr>
        <p:spPr>
          <a:xfrm>
            <a:off x="121298" y="3732121"/>
            <a:ext cx="5350588" cy="2481239"/>
          </a:xfrm>
          <a:prstGeom prst="roundRect">
            <a:avLst>
              <a:gd name="adj" fmla="val 13664"/>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800">
              <a:solidFill>
                <a:srgbClr val="1B1464"/>
              </a:solidFill>
              <a:latin typeface="Helvetica" panose="020B0403020202020204" pitchFamily="34" charset="0"/>
            </a:endParaRPr>
          </a:p>
        </p:txBody>
      </p:sp>
      <p:sp>
        <p:nvSpPr>
          <p:cNvPr id="13" name="TextBox 12">
            <a:extLst>
              <a:ext uri="{FF2B5EF4-FFF2-40B4-BE49-F238E27FC236}">
                <a16:creationId xmlns:a16="http://schemas.microsoft.com/office/drawing/2014/main" id="{5CDE082D-C9EC-A75F-BF66-4B9AF39C374F}"/>
              </a:ext>
            </a:extLst>
          </p:cNvPr>
          <p:cNvSpPr txBox="1"/>
          <p:nvPr/>
        </p:nvSpPr>
        <p:spPr>
          <a:xfrm>
            <a:off x="121298" y="3395223"/>
            <a:ext cx="5350588" cy="307777"/>
          </a:xfrm>
          <a:prstGeom prst="rect">
            <a:avLst/>
          </a:prstGeom>
          <a:noFill/>
        </p:spPr>
        <p:txBody>
          <a:bodyPr wrap="square" rtlCol="0">
            <a:spAutoFit/>
          </a:bodyPr>
          <a:lstStyle/>
          <a:p>
            <a:pPr algn="ctr"/>
            <a:r>
              <a:rPr lang="en-US" sz="1400" u="sng">
                <a:solidFill>
                  <a:srgbClr val="ED3C8D"/>
                </a:solidFill>
                <a:latin typeface="Helvetica" panose="020B0403020202020204" pitchFamily="34" charset="0"/>
              </a:rPr>
              <a:t>Business Decision Makers by </a:t>
            </a:r>
            <a:r>
              <a:rPr lang="en-US" sz="1400" b="1" u="sng">
                <a:solidFill>
                  <a:srgbClr val="ED3C8D"/>
                </a:solidFill>
                <a:latin typeface="Helvetica" panose="020B0403020202020204" pitchFamily="34" charset="0"/>
              </a:rPr>
              <a:t>Purchase Category</a:t>
            </a:r>
            <a:endParaRPr lang="en-US" sz="1400">
              <a:solidFill>
                <a:srgbClr val="ED3C8D"/>
              </a:solidFill>
              <a:latin typeface="Helvetica" panose="020B0403020202020204" pitchFamily="34" charset="0"/>
            </a:endParaRPr>
          </a:p>
        </p:txBody>
      </p:sp>
      <p:sp>
        <p:nvSpPr>
          <p:cNvPr id="15" name="TextBox 14">
            <a:extLst>
              <a:ext uri="{FF2B5EF4-FFF2-40B4-BE49-F238E27FC236}">
                <a16:creationId xmlns:a16="http://schemas.microsoft.com/office/drawing/2014/main" id="{55ED3DA1-AF78-EE87-0B61-5A6371B84DE8}"/>
              </a:ext>
            </a:extLst>
          </p:cNvPr>
          <p:cNvSpPr txBox="1"/>
          <p:nvPr/>
        </p:nvSpPr>
        <p:spPr>
          <a:xfrm>
            <a:off x="6720114" y="3395223"/>
            <a:ext cx="5335053" cy="307777"/>
          </a:xfrm>
          <a:prstGeom prst="rect">
            <a:avLst/>
          </a:prstGeom>
          <a:noFill/>
        </p:spPr>
        <p:txBody>
          <a:bodyPr wrap="square" rtlCol="0">
            <a:spAutoFit/>
          </a:bodyPr>
          <a:lstStyle/>
          <a:p>
            <a:pPr algn="ctr"/>
            <a:r>
              <a:rPr lang="en-US" sz="1400" u="sng">
                <a:solidFill>
                  <a:srgbClr val="00BFF2"/>
                </a:solidFill>
                <a:latin typeface="Helvetica" panose="020B0403020202020204" pitchFamily="34" charset="0"/>
              </a:rPr>
              <a:t>Business Decision Makers by </a:t>
            </a:r>
            <a:r>
              <a:rPr lang="en-US" sz="1400" b="1" u="sng">
                <a:solidFill>
                  <a:srgbClr val="00BFF2"/>
                </a:solidFill>
                <a:latin typeface="Helvetica" panose="020B0403020202020204" pitchFamily="34" charset="0"/>
              </a:rPr>
              <a:t>Business Size</a:t>
            </a:r>
          </a:p>
        </p:txBody>
      </p:sp>
      <p:sp>
        <p:nvSpPr>
          <p:cNvPr id="16" name="Rectangle: Rounded Corners 15">
            <a:extLst>
              <a:ext uri="{FF2B5EF4-FFF2-40B4-BE49-F238E27FC236}">
                <a16:creationId xmlns:a16="http://schemas.microsoft.com/office/drawing/2014/main" id="{0AB42539-0EEB-7DC6-E83D-75CD98780100}"/>
              </a:ext>
            </a:extLst>
          </p:cNvPr>
          <p:cNvSpPr/>
          <p:nvPr/>
        </p:nvSpPr>
        <p:spPr>
          <a:xfrm>
            <a:off x="6720114" y="3732121"/>
            <a:ext cx="5350588" cy="2481239"/>
          </a:xfrm>
          <a:prstGeom prst="roundRect">
            <a:avLst>
              <a:gd name="adj" fmla="val 13664"/>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800">
              <a:solidFill>
                <a:srgbClr val="1B1464"/>
              </a:solidFill>
              <a:latin typeface="Helvetica" panose="020B0403020202020204" pitchFamily="34" charset="0"/>
            </a:endParaRPr>
          </a:p>
        </p:txBody>
      </p:sp>
      <p:sp>
        <p:nvSpPr>
          <p:cNvPr id="34" name="TextBox 33">
            <a:extLst>
              <a:ext uri="{FF2B5EF4-FFF2-40B4-BE49-F238E27FC236}">
                <a16:creationId xmlns:a16="http://schemas.microsoft.com/office/drawing/2014/main" id="{0EF58DB1-7F8C-C5F3-11C5-93FAE6816749}"/>
              </a:ext>
            </a:extLst>
          </p:cNvPr>
          <p:cNvSpPr txBox="1"/>
          <p:nvPr/>
        </p:nvSpPr>
        <p:spPr>
          <a:xfrm>
            <a:off x="6623858" y="5040388"/>
            <a:ext cx="1910930" cy="492443"/>
          </a:xfrm>
          <a:prstGeom prst="rect">
            <a:avLst/>
          </a:prstGeom>
          <a:noFill/>
        </p:spPr>
        <p:txBody>
          <a:bodyPr wrap="square" rtlCol="0">
            <a:spAutoFit/>
          </a:bodyPr>
          <a:lstStyle/>
          <a:p>
            <a:pPr algn="ctr"/>
            <a:r>
              <a:rPr lang="en-US" sz="1400" b="1" u="sng">
                <a:solidFill>
                  <a:srgbClr val="00BFF2"/>
                </a:solidFill>
                <a:latin typeface="Helvetica" panose="020B0403020202020204" pitchFamily="34" charset="0"/>
              </a:rPr>
              <a:t>Small Business</a:t>
            </a:r>
          </a:p>
          <a:p>
            <a:pPr algn="ctr"/>
            <a:r>
              <a:rPr lang="en-US" sz="1200">
                <a:solidFill>
                  <a:srgbClr val="00BFF2"/>
                </a:solidFill>
                <a:latin typeface="Helvetica" panose="020B0403020202020204" pitchFamily="34" charset="0"/>
              </a:rPr>
              <a:t>(&lt;$10K spend)</a:t>
            </a:r>
          </a:p>
        </p:txBody>
      </p:sp>
      <p:sp>
        <p:nvSpPr>
          <p:cNvPr id="35" name="TextBox 34">
            <a:extLst>
              <a:ext uri="{FF2B5EF4-FFF2-40B4-BE49-F238E27FC236}">
                <a16:creationId xmlns:a16="http://schemas.microsoft.com/office/drawing/2014/main" id="{F339ACDF-50B3-BF4F-C108-DED7605B8B98}"/>
              </a:ext>
            </a:extLst>
          </p:cNvPr>
          <p:cNvSpPr txBox="1"/>
          <p:nvPr/>
        </p:nvSpPr>
        <p:spPr>
          <a:xfrm>
            <a:off x="8439943" y="5040388"/>
            <a:ext cx="1910930" cy="492443"/>
          </a:xfrm>
          <a:prstGeom prst="rect">
            <a:avLst/>
          </a:prstGeom>
          <a:noFill/>
        </p:spPr>
        <p:txBody>
          <a:bodyPr wrap="square" rtlCol="0">
            <a:spAutoFit/>
          </a:bodyPr>
          <a:lstStyle/>
          <a:p>
            <a:pPr algn="ctr"/>
            <a:r>
              <a:rPr lang="en-US" sz="1400" b="1" u="sng">
                <a:solidFill>
                  <a:srgbClr val="00BFF2"/>
                </a:solidFill>
                <a:latin typeface="Helvetica" panose="020B0403020202020204" pitchFamily="34" charset="0"/>
              </a:rPr>
              <a:t>Medium Business</a:t>
            </a:r>
          </a:p>
          <a:p>
            <a:pPr algn="ctr"/>
            <a:r>
              <a:rPr lang="en-US" sz="1200">
                <a:solidFill>
                  <a:srgbClr val="00BFF2"/>
                </a:solidFill>
                <a:latin typeface="Helvetica" panose="020B0403020202020204" pitchFamily="34" charset="0"/>
              </a:rPr>
              <a:t>($10k-$100k spend)</a:t>
            </a:r>
          </a:p>
        </p:txBody>
      </p:sp>
      <p:sp>
        <p:nvSpPr>
          <p:cNvPr id="38" name="TextBox 37">
            <a:extLst>
              <a:ext uri="{FF2B5EF4-FFF2-40B4-BE49-F238E27FC236}">
                <a16:creationId xmlns:a16="http://schemas.microsoft.com/office/drawing/2014/main" id="{0F0DD6F5-38B6-5231-67FE-16088E2AAC7A}"/>
              </a:ext>
            </a:extLst>
          </p:cNvPr>
          <p:cNvSpPr txBox="1"/>
          <p:nvPr/>
        </p:nvSpPr>
        <p:spPr>
          <a:xfrm>
            <a:off x="10224056" y="5040388"/>
            <a:ext cx="1910930" cy="492443"/>
          </a:xfrm>
          <a:prstGeom prst="rect">
            <a:avLst/>
          </a:prstGeom>
          <a:noFill/>
        </p:spPr>
        <p:txBody>
          <a:bodyPr wrap="square" rtlCol="0">
            <a:spAutoFit/>
          </a:bodyPr>
          <a:lstStyle/>
          <a:p>
            <a:pPr algn="ctr"/>
            <a:r>
              <a:rPr lang="en-US" sz="1400" b="1" u="sng">
                <a:solidFill>
                  <a:srgbClr val="00BFF2"/>
                </a:solidFill>
                <a:latin typeface="Helvetica" panose="020B0403020202020204" pitchFamily="34" charset="0"/>
              </a:rPr>
              <a:t>Large Business</a:t>
            </a:r>
          </a:p>
          <a:p>
            <a:pPr algn="ctr"/>
            <a:r>
              <a:rPr lang="en-US" sz="1200">
                <a:solidFill>
                  <a:srgbClr val="00BFF2"/>
                </a:solidFill>
                <a:latin typeface="Helvetica" panose="020B0403020202020204" pitchFamily="34" charset="0"/>
              </a:rPr>
              <a:t>(&gt;$100k spend)</a:t>
            </a:r>
          </a:p>
        </p:txBody>
      </p:sp>
      <p:sp>
        <p:nvSpPr>
          <p:cNvPr id="55" name="TextBox 54">
            <a:extLst>
              <a:ext uri="{FF2B5EF4-FFF2-40B4-BE49-F238E27FC236}">
                <a16:creationId xmlns:a16="http://schemas.microsoft.com/office/drawing/2014/main" id="{66D6A760-F887-644B-2F1C-0DF4D6982847}"/>
              </a:ext>
            </a:extLst>
          </p:cNvPr>
          <p:cNvSpPr txBox="1"/>
          <p:nvPr/>
        </p:nvSpPr>
        <p:spPr>
          <a:xfrm>
            <a:off x="6876796" y="5559021"/>
            <a:ext cx="1405054" cy="584775"/>
          </a:xfrm>
          <a:prstGeom prst="rect">
            <a:avLst/>
          </a:prstGeom>
          <a:noFill/>
        </p:spPr>
        <p:txBody>
          <a:bodyPr wrap="square" rtlCol="0">
            <a:spAutoFit/>
          </a:bodyPr>
          <a:lstStyle/>
          <a:p>
            <a:pPr algn="ctr"/>
            <a:r>
              <a:rPr lang="en-US" b="1">
                <a:solidFill>
                  <a:srgbClr val="1B1464"/>
                </a:solidFill>
                <a:latin typeface="Helvetica" panose="020B0403020202020204" pitchFamily="34" charset="0"/>
              </a:rPr>
              <a:t>7.2%</a:t>
            </a:r>
          </a:p>
          <a:p>
            <a:pPr algn="ctr"/>
            <a:r>
              <a:rPr lang="en-US" sz="1400">
                <a:solidFill>
                  <a:srgbClr val="1B1464"/>
                </a:solidFill>
                <a:latin typeface="Helvetica" panose="020B0403020202020204" pitchFamily="34" charset="0"/>
              </a:rPr>
              <a:t>(18MM)</a:t>
            </a:r>
          </a:p>
        </p:txBody>
      </p:sp>
      <p:sp>
        <p:nvSpPr>
          <p:cNvPr id="56" name="TextBox 55">
            <a:extLst>
              <a:ext uri="{FF2B5EF4-FFF2-40B4-BE49-F238E27FC236}">
                <a16:creationId xmlns:a16="http://schemas.microsoft.com/office/drawing/2014/main" id="{D11C59B8-72F4-4039-1239-4AAB6AD8AC3E}"/>
              </a:ext>
            </a:extLst>
          </p:cNvPr>
          <p:cNvSpPr txBox="1"/>
          <p:nvPr/>
        </p:nvSpPr>
        <p:spPr>
          <a:xfrm>
            <a:off x="481665" y="6223477"/>
            <a:ext cx="11664778"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MRI-Simmons Summer 2022 USA Study, Business Decision Makers represent respondents that have made business purchases in the last 12 months. Base = Adults 18+. </a:t>
            </a:r>
            <a:r>
              <a:rPr lang="en-US" sz="800" dirty="0">
                <a:solidFill>
                  <a:srgbClr val="1B1464"/>
                </a:solidFill>
                <a:latin typeface="Helvetica" panose="020B0604020202020204" pitchFamily="34" charset="0"/>
                <a:cs typeface="Helvetica" panose="020B0604020202020204" pitchFamily="34" charset="0"/>
              </a:rPr>
              <a:t>Purchase categories reflects a sampling of business categories. Business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size spend is based on last 12 months. </a:t>
            </a:r>
          </a:p>
        </p:txBody>
      </p:sp>
      <p:sp>
        <p:nvSpPr>
          <p:cNvPr id="57" name="TextBox 56">
            <a:extLst>
              <a:ext uri="{FF2B5EF4-FFF2-40B4-BE49-F238E27FC236}">
                <a16:creationId xmlns:a16="http://schemas.microsoft.com/office/drawing/2014/main" id="{EAB663B4-4712-C9CC-6CBA-641F9E2775DD}"/>
              </a:ext>
            </a:extLst>
          </p:cNvPr>
          <p:cNvSpPr txBox="1"/>
          <p:nvPr/>
        </p:nvSpPr>
        <p:spPr>
          <a:xfrm>
            <a:off x="8692881" y="5563191"/>
            <a:ext cx="1405054" cy="584775"/>
          </a:xfrm>
          <a:prstGeom prst="rect">
            <a:avLst/>
          </a:prstGeom>
          <a:noFill/>
        </p:spPr>
        <p:txBody>
          <a:bodyPr wrap="square" rtlCol="0">
            <a:spAutoFit/>
          </a:bodyPr>
          <a:lstStyle/>
          <a:p>
            <a:pPr algn="ctr"/>
            <a:r>
              <a:rPr lang="en-US" b="1">
                <a:solidFill>
                  <a:srgbClr val="1B1464"/>
                </a:solidFill>
                <a:latin typeface="Helvetica" panose="020B0403020202020204" pitchFamily="34" charset="0"/>
              </a:rPr>
              <a:t>4.7%</a:t>
            </a:r>
          </a:p>
          <a:p>
            <a:pPr algn="ctr"/>
            <a:r>
              <a:rPr lang="en-US" sz="1400">
                <a:solidFill>
                  <a:srgbClr val="1B1464"/>
                </a:solidFill>
                <a:latin typeface="Helvetica" panose="020B0403020202020204" pitchFamily="34" charset="0"/>
              </a:rPr>
              <a:t>(12MM)</a:t>
            </a:r>
          </a:p>
        </p:txBody>
      </p:sp>
      <p:sp>
        <p:nvSpPr>
          <p:cNvPr id="58" name="TextBox 57">
            <a:extLst>
              <a:ext uri="{FF2B5EF4-FFF2-40B4-BE49-F238E27FC236}">
                <a16:creationId xmlns:a16="http://schemas.microsoft.com/office/drawing/2014/main" id="{4D7C0371-D09A-51DD-2945-B9327B63F049}"/>
              </a:ext>
            </a:extLst>
          </p:cNvPr>
          <p:cNvSpPr txBox="1"/>
          <p:nvPr/>
        </p:nvSpPr>
        <p:spPr>
          <a:xfrm>
            <a:off x="10476994" y="5559021"/>
            <a:ext cx="1405054" cy="584775"/>
          </a:xfrm>
          <a:prstGeom prst="rect">
            <a:avLst/>
          </a:prstGeom>
          <a:noFill/>
        </p:spPr>
        <p:txBody>
          <a:bodyPr wrap="square" rtlCol="0">
            <a:spAutoFit/>
          </a:bodyPr>
          <a:lstStyle/>
          <a:p>
            <a:pPr algn="ctr"/>
            <a:r>
              <a:rPr lang="en-US" b="1">
                <a:solidFill>
                  <a:srgbClr val="1B1464"/>
                </a:solidFill>
                <a:latin typeface="Helvetica" panose="020B0403020202020204" pitchFamily="34" charset="0"/>
              </a:rPr>
              <a:t>2.9%</a:t>
            </a:r>
          </a:p>
          <a:p>
            <a:pPr algn="ctr"/>
            <a:r>
              <a:rPr lang="en-US" sz="1400">
                <a:solidFill>
                  <a:srgbClr val="1B1464"/>
                </a:solidFill>
                <a:latin typeface="Helvetica" panose="020B0403020202020204" pitchFamily="34" charset="0"/>
              </a:rPr>
              <a:t>(7MM)</a:t>
            </a:r>
          </a:p>
        </p:txBody>
      </p:sp>
      <p:sp>
        <p:nvSpPr>
          <p:cNvPr id="59" name="TextBox 58">
            <a:extLst>
              <a:ext uri="{FF2B5EF4-FFF2-40B4-BE49-F238E27FC236}">
                <a16:creationId xmlns:a16="http://schemas.microsoft.com/office/drawing/2014/main" id="{6BECDF37-DDE0-F574-7FE9-9710751F9609}"/>
              </a:ext>
            </a:extLst>
          </p:cNvPr>
          <p:cNvSpPr txBox="1"/>
          <p:nvPr/>
        </p:nvSpPr>
        <p:spPr>
          <a:xfrm>
            <a:off x="-7768" y="1725891"/>
            <a:ext cx="12199767" cy="523220"/>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U.S. Business Decision Maker Universes</a:t>
            </a:r>
          </a:p>
          <a:p>
            <a:pPr algn="ctr"/>
            <a:r>
              <a:rPr lang="en-US" sz="1200">
                <a:solidFill>
                  <a:srgbClr val="1B1464"/>
                </a:solidFill>
                <a:latin typeface="Helvetica" panose="020B0403020202020204" pitchFamily="34" charset="0"/>
              </a:rPr>
              <a:t>% of Adults 18+</a:t>
            </a:r>
          </a:p>
        </p:txBody>
      </p:sp>
      <p:sp>
        <p:nvSpPr>
          <p:cNvPr id="3" name="TextBox 2">
            <a:extLst>
              <a:ext uri="{FF2B5EF4-FFF2-40B4-BE49-F238E27FC236}">
                <a16:creationId xmlns:a16="http://schemas.microsoft.com/office/drawing/2014/main" id="{6926E0FE-E1D2-89F0-0A40-E637B6D7BDB8}"/>
              </a:ext>
            </a:extLst>
          </p:cNvPr>
          <p:cNvSpPr txBox="1"/>
          <p:nvPr/>
        </p:nvSpPr>
        <p:spPr>
          <a:xfrm>
            <a:off x="28712" y="4248032"/>
            <a:ext cx="1910930" cy="276999"/>
          </a:xfrm>
          <a:prstGeom prst="rect">
            <a:avLst/>
          </a:prstGeom>
          <a:noFill/>
        </p:spPr>
        <p:txBody>
          <a:bodyPr wrap="square" rtlCol="0">
            <a:spAutoFit/>
          </a:bodyPr>
          <a:lstStyle/>
          <a:p>
            <a:pPr algn="ctr"/>
            <a:r>
              <a:rPr lang="en-US" sz="1200" b="1" u="sng">
                <a:solidFill>
                  <a:srgbClr val="ED3C8D"/>
                </a:solidFill>
                <a:latin typeface="Helvetica" panose="020B0403020202020204" pitchFamily="34" charset="0"/>
              </a:rPr>
              <a:t>Banking Services</a:t>
            </a:r>
          </a:p>
        </p:txBody>
      </p:sp>
      <p:sp>
        <p:nvSpPr>
          <p:cNvPr id="4" name="TextBox 3">
            <a:extLst>
              <a:ext uri="{FF2B5EF4-FFF2-40B4-BE49-F238E27FC236}">
                <a16:creationId xmlns:a16="http://schemas.microsoft.com/office/drawing/2014/main" id="{E8B176A3-C3E4-18AD-6822-4AAFC92210D2}"/>
              </a:ext>
            </a:extLst>
          </p:cNvPr>
          <p:cNvSpPr txBox="1"/>
          <p:nvPr/>
        </p:nvSpPr>
        <p:spPr>
          <a:xfrm>
            <a:off x="281650" y="4466898"/>
            <a:ext cx="1405054" cy="500137"/>
          </a:xfrm>
          <a:prstGeom prst="rect">
            <a:avLst/>
          </a:prstGeom>
          <a:noFill/>
        </p:spPr>
        <p:txBody>
          <a:bodyPr wrap="square" rtlCol="0">
            <a:spAutoFit/>
          </a:bodyPr>
          <a:lstStyle/>
          <a:p>
            <a:pPr algn="ctr"/>
            <a:r>
              <a:rPr lang="en-US" sz="1600" b="1">
                <a:solidFill>
                  <a:srgbClr val="1B1464"/>
                </a:solidFill>
                <a:latin typeface="Helvetica" panose="020B0403020202020204" pitchFamily="34" charset="0"/>
              </a:rPr>
              <a:t>2.4%</a:t>
            </a:r>
          </a:p>
          <a:p>
            <a:pPr algn="ctr"/>
            <a:r>
              <a:rPr lang="en-US" sz="1050">
                <a:solidFill>
                  <a:srgbClr val="1B1464"/>
                </a:solidFill>
                <a:latin typeface="Helvetica" panose="020B0403020202020204" pitchFamily="34" charset="0"/>
              </a:rPr>
              <a:t>(6.2MM)</a:t>
            </a:r>
          </a:p>
        </p:txBody>
      </p:sp>
      <p:sp>
        <p:nvSpPr>
          <p:cNvPr id="7" name="TextBox 6">
            <a:extLst>
              <a:ext uri="{FF2B5EF4-FFF2-40B4-BE49-F238E27FC236}">
                <a16:creationId xmlns:a16="http://schemas.microsoft.com/office/drawing/2014/main" id="{CC8FED39-7ADD-8051-67DD-F62041AAF023}"/>
              </a:ext>
            </a:extLst>
          </p:cNvPr>
          <p:cNvSpPr txBox="1"/>
          <p:nvPr/>
        </p:nvSpPr>
        <p:spPr>
          <a:xfrm>
            <a:off x="3602712" y="4248032"/>
            <a:ext cx="1910930" cy="276999"/>
          </a:xfrm>
          <a:prstGeom prst="rect">
            <a:avLst/>
          </a:prstGeom>
          <a:noFill/>
        </p:spPr>
        <p:txBody>
          <a:bodyPr wrap="square" rtlCol="0">
            <a:spAutoFit/>
          </a:bodyPr>
          <a:lstStyle/>
          <a:p>
            <a:pPr algn="ctr"/>
            <a:r>
              <a:rPr lang="en-US" sz="1200" b="1" u="sng">
                <a:solidFill>
                  <a:srgbClr val="ED3C8D"/>
                </a:solidFill>
                <a:latin typeface="Helvetica" panose="020B0403020202020204" pitchFamily="34" charset="0"/>
              </a:rPr>
              <a:t>Computer Software</a:t>
            </a:r>
          </a:p>
        </p:txBody>
      </p:sp>
      <p:sp>
        <p:nvSpPr>
          <p:cNvPr id="9" name="TextBox 8">
            <a:extLst>
              <a:ext uri="{FF2B5EF4-FFF2-40B4-BE49-F238E27FC236}">
                <a16:creationId xmlns:a16="http://schemas.microsoft.com/office/drawing/2014/main" id="{444D6BAB-F220-AE41-EC05-B537FF3328D3}"/>
              </a:ext>
            </a:extLst>
          </p:cNvPr>
          <p:cNvSpPr txBox="1"/>
          <p:nvPr/>
        </p:nvSpPr>
        <p:spPr>
          <a:xfrm>
            <a:off x="3855650" y="4466898"/>
            <a:ext cx="1405054" cy="500137"/>
          </a:xfrm>
          <a:prstGeom prst="rect">
            <a:avLst/>
          </a:prstGeom>
          <a:noFill/>
        </p:spPr>
        <p:txBody>
          <a:bodyPr wrap="square" rtlCol="0">
            <a:spAutoFit/>
          </a:bodyPr>
          <a:lstStyle/>
          <a:p>
            <a:pPr algn="ctr"/>
            <a:r>
              <a:rPr lang="en-US" sz="1600" b="1">
                <a:solidFill>
                  <a:srgbClr val="1B1464"/>
                </a:solidFill>
                <a:latin typeface="Helvetica" panose="020B0403020202020204" pitchFamily="34" charset="0"/>
              </a:rPr>
              <a:t>2.2%</a:t>
            </a:r>
          </a:p>
          <a:p>
            <a:pPr algn="ctr"/>
            <a:r>
              <a:rPr lang="en-US" sz="1050">
                <a:solidFill>
                  <a:srgbClr val="1B1464"/>
                </a:solidFill>
                <a:latin typeface="Helvetica" panose="020B0403020202020204" pitchFamily="34" charset="0"/>
              </a:rPr>
              <a:t>(5.6MM)</a:t>
            </a:r>
          </a:p>
        </p:txBody>
      </p:sp>
      <p:sp>
        <p:nvSpPr>
          <p:cNvPr id="12" name="TextBox 11">
            <a:extLst>
              <a:ext uri="{FF2B5EF4-FFF2-40B4-BE49-F238E27FC236}">
                <a16:creationId xmlns:a16="http://schemas.microsoft.com/office/drawing/2014/main" id="{3452F892-59FA-3DF5-2E3C-4A580D565D7C}"/>
              </a:ext>
            </a:extLst>
          </p:cNvPr>
          <p:cNvSpPr txBox="1"/>
          <p:nvPr/>
        </p:nvSpPr>
        <p:spPr>
          <a:xfrm>
            <a:off x="28712" y="5467252"/>
            <a:ext cx="1910930" cy="276999"/>
          </a:xfrm>
          <a:prstGeom prst="rect">
            <a:avLst/>
          </a:prstGeom>
          <a:noFill/>
        </p:spPr>
        <p:txBody>
          <a:bodyPr wrap="square" rtlCol="0">
            <a:spAutoFit/>
          </a:bodyPr>
          <a:lstStyle/>
          <a:p>
            <a:pPr algn="ctr"/>
            <a:r>
              <a:rPr lang="en-US" sz="1200" b="1" u="sng">
                <a:solidFill>
                  <a:srgbClr val="ED3C8D"/>
                </a:solidFill>
                <a:latin typeface="Helvetica" panose="020B0403020202020204" pitchFamily="34" charset="0"/>
              </a:rPr>
              <a:t>Temporary Help</a:t>
            </a:r>
          </a:p>
        </p:txBody>
      </p:sp>
      <p:sp>
        <p:nvSpPr>
          <p:cNvPr id="14" name="TextBox 13">
            <a:extLst>
              <a:ext uri="{FF2B5EF4-FFF2-40B4-BE49-F238E27FC236}">
                <a16:creationId xmlns:a16="http://schemas.microsoft.com/office/drawing/2014/main" id="{58B5D15F-C4C5-8915-6A1E-FB5FBC742BAC}"/>
              </a:ext>
            </a:extLst>
          </p:cNvPr>
          <p:cNvSpPr txBox="1"/>
          <p:nvPr/>
        </p:nvSpPr>
        <p:spPr>
          <a:xfrm>
            <a:off x="281650" y="5686118"/>
            <a:ext cx="1405054" cy="500137"/>
          </a:xfrm>
          <a:prstGeom prst="rect">
            <a:avLst/>
          </a:prstGeom>
          <a:noFill/>
        </p:spPr>
        <p:txBody>
          <a:bodyPr wrap="square" rtlCol="0">
            <a:spAutoFit/>
          </a:bodyPr>
          <a:lstStyle/>
          <a:p>
            <a:pPr algn="ctr"/>
            <a:r>
              <a:rPr lang="en-US" sz="1600" b="1">
                <a:solidFill>
                  <a:srgbClr val="1B1464"/>
                </a:solidFill>
                <a:latin typeface="Helvetica" panose="020B0403020202020204" pitchFamily="34" charset="0"/>
              </a:rPr>
              <a:t>1.8%</a:t>
            </a:r>
          </a:p>
          <a:p>
            <a:pPr algn="ctr"/>
            <a:r>
              <a:rPr lang="en-US" sz="1050">
                <a:solidFill>
                  <a:srgbClr val="1B1464"/>
                </a:solidFill>
                <a:latin typeface="Helvetica" panose="020B0403020202020204" pitchFamily="34" charset="0"/>
              </a:rPr>
              <a:t>(4.5MM)</a:t>
            </a:r>
          </a:p>
        </p:txBody>
      </p:sp>
      <p:sp>
        <p:nvSpPr>
          <p:cNvPr id="17" name="TextBox 16">
            <a:extLst>
              <a:ext uri="{FF2B5EF4-FFF2-40B4-BE49-F238E27FC236}">
                <a16:creationId xmlns:a16="http://schemas.microsoft.com/office/drawing/2014/main" id="{2E75462F-43DA-4668-C2EE-3F74A9039520}"/>
              </a:ext>
            </a:extLst>
          </p:cNvPr>
          <p:cNvSpPr txBox="1"/>
          <p:nvPr/>
        </p:nvSpPr>
        <p:spPr>
          <a:xfrm>
            <a:off x="1841127" y="5494357"/>
            <a:ext cx="1910930" cy="276999"/>
          </a:xfrm>
          <a:prstGeom prst="rect">
            <a:avLst/>
          </a:prstGeom>
          <a:noFill/>
        </p:spPr>
        <p:txBody>
          <a:bodyPr wrap="square" rtlCol="0">
            <a:spAutoFit/>
          </a:bodyPr>
          <a:lstStyle/>
          <a:p>
            <a:pPr algn="ctr"/>
            <a:r>
              <a:rPr lang="en-US" sz="1200" b="1" u="sng">
                <a:solidFill>
                  <a:srgbClr val="ED3C8D"/>
                </a:solidFill>
                <a:latin typeface="Helvetica" panose="020B0403020202020204" pitchFamily="34" charset="0"/>
              </a:rPr>
              <a:t>Consultation Services</a:t>
            </a:r>
          </a:p>
        </p:txBody>
      </p:sp>
      <p:sp>
        <p:nvSpPr>
          <p:cNvPr id="18" name="TextBox 17">
            <a:extLst>
              <a:ext uri="{FF2B5EF4-FFF2-40B4-BE49-F238E27FC236}">
                <a16:creationId xmlns:a16="http://schemas.microsoft.com/office/drawing/2014/main" id="{E4340F68-9279-5BB2-3ABA-A085B4BC809D}"/>
              </a:ext>
            </a:extLst>
          </p:cNvPr>
          <p:cNvSpPr txBox="1"/>
          <p:nvPr/>
        </p:nvSpPr>
        <p:spPr>
          <a:xfrm>
            <a:off x="2094065" y="5713223"/>
            <a:ext cx="1405054" cy="500137"/>
          </a:xfrm>
          <a:prstGeom prst="rect">
            <a:avLst/>
          </a:prstGeom>
          <a:noFill/>
        </p:spPr>
        <p:txBody>
          <a:bodyPr wrap="square" rtlCol="0">
            <a:spAutoFit/>
          </a:bodyPr>
          <a:lstStyle/>
          <a:p>
            <a:pPr algn="ctr"/>
            <a:r>
              <a:rPr lang="en-US" sz="1600" b="1">
                <a:solidFill>
                  <a:srgbClr val="1B1464"/>
                </a:solidFill>
                <a:latin typeface="Helvetica" panose="020B0403020202020204" pitchFamily="34" charset="0"/>
              </a:rPr>
              <a:t>1.6%</a:t>
            </a:r>
          </a:p>
          <a:p>
            <a:pPr algn="ctr"/>
            <a:r>
              <a:rPr lang="en-US" sz="1050">
                <a:solidFill>
                  <a:srgbClr val="1B1464"/>
                </a:solidFill>
                <a:latin typeface="Helvetica" panose="020B0403020202020204" pitchFamily="34" charset="0"/>
              </a:rPr>
              <a:t>(4.0MM)</a:t>
            </a:r>
          </a:p>
        </p:txBody>
      </p:sp>
      <p:sp>
        <p:nvSpPr>
          <p:cNvPr id="19" name="TextBox 18">
            <a:extLst>
              <a:ext uri="{FF2B5EF4-FFF2-40B4-BE49-F238E27FC236}">
                <a16:creationId xmlns:a16="http://schemas.microsoft.com/office/drawing/2014/main" id="{AA42D558-3F0D-8828-D01A-CC310BC60299}"/>
              </a:ext>
            </a:extLst>
          </p:cNvPr>
          <p:cNvSpPr txBox="1"/>
          <p:nvPr/>
        </p:nvSpPr>
        <p:spPr>
          <a:xfrm>
            <a:off x="1791273" y="4251978"/>
            <a:ext cx="2010638" cy="276999"/>
          </a:xfrm>
          <a:prstGeom prst="rect">
            <a:avLst/>
          </a:prstGeom>
          <a:noFill/>
        </p:spPr>
        <p:txBody>
          <a:bodyPr wrap="square" rtlCol="0">
            <a:spAutoFit/>
          </a:bodyPr>
          <a:lstStyle/>
          <a:p>
            <a:pPr algn="ctr"/>
            <a:r>
              <a:rPr lang="en-US" sz="1200" b="1" u="sng">
                <a:solidFill>
                  <a:srgbClr val="ED3C8D"/>
                </a:solidFill>
                <a:latin typeface="Helvetica" panose="020B0403020202020204" pitchFamily="34" charset="0"/>
              </a:rPr>
              <a:t>Telco / Communications</a:t>
            </a:r>
            <a:endParaRPr lang="en-US" sz="1200">
              <a:solidFill>
                <a:srgbClr val="ED3C8D"/>
              </a:solidFill>
              <a:latin typeface="Helvetica" panose="020B0403020202020204" pitchFamily="34" charset="0"/>
            </a:endParaRPr>
          </a:p>
        </p:txBody>
      </p:sp>
      <p:sp>
        <p:nvSpPr>
          <p:cNvPr id="20" name="TextBox 19">
            <a:extLst>
              <a:ext uri="{FF2B5EF4-FFF2-40B4-BE49-F238E27FC236}">
                <a16:creationId xmlns:a16="http://schemas.microsoft.com/office/drawing/2014/main" id="{F7440412-3E50-2516-25D6-DAF4EC055DED}"/>
              </a:ext>
            </a:extLst>
          </p:cNvPr>
          <p:cNvSpPr txBox="1"/>
          <p:nvPr/>
        </p:nvSpPr>
        <p:spPr>
          <a:xfrm>
            <a:off x="2094065" y="4470844"/>
            <a:ext cx="1405054" cy="500137"/>
          </a:xfrm>
          <a:prstGeom prst="rect">
            <a:avLst/>
          </a:prstGeom>
          <a:noFill/>
        </p:spPr>
        <p:txBody>
          <a:bodyPr wrap="square" rtlCol="0">
            <a:spAutoFit/>
          </a:bodyPr>
          <a:lstStyle/>
          <a:p>
            <a:pPr algn="ctr"/>
            <a:r>
              <a:rPr lang="en-US" sz="1600" b="1">
                <a:solidFill>
                  <a:srgbClr val="1B1464"/>
                </a:solidFill>
                <a:latin typeface="Helvetica" panose="020B0403020202020204" pitchFamily="34" charset="0"/>
              </a:rPr>
              <a:t>2.4%</a:t>
            </a:r>
          </a:p>
          <a:p>
            <a:pPr algn="ctr"/>
            <a:r>
              <a:rPr lang="en-US" sz="1050">
                <a:solidFill>
                  <a:srgbClr val="1B1464"/>
                </a:solidFill>
                <a:latin typeface="Helvetica" panose="020B0403020202020204" pitchFamily="34" charset="0"/>
              </a:rPr>
              <a:t>(6.2MM)</a:t>
            </a:r>
          </a:p>
        </p:txBody>
      </p:sp>
      <p:sp>
        <p:nvSpPr>
          <p:cNvPr id="21" name="TextBox 20">
            <a:extLst>
              <a:ext uri="{FF2B5EF4-FFF2-40B4-BE49-F238E27FC236}">
                <a16:creationId xmlns:a16="http://schemas.microsoft.com/office/drawing/2014/main" id="{0200DAA6-E41A-37DD-5A93-C01EA5F208EC}"/>
              </a:ext>
            </a:extLst>
          </p:cNvPr>
          <p:cNvSpPr txBox="1"/>
          <p:nvPr/>
        </p:nvSpPr>
        <p:spPr>
          <a:xfrm>
            <a:off x="3602712" y="5494357"/>
            <a:ext cx="1910930" cy="276999"/>
          </a:xfrm>
          <a:prstGeom prst="rect">
            <a:avLst/>
          </a:prstGeom>
          <a:noFill/>
        </p:spPr>
        <p:txBody>
          <a:bodyPr wrap="square" rtlCol="0">
            <a:spAutoFit/>
          </a:bodyPr>
          <a:lstStyle/>
          <a:p>
            <a:pPr algn="ctr"/>
            <a:r>
              <a:rPr lang="en-US" sz="1200" b="1" u="sng">
                <a:solidFill>
                  <a:srgbClr val="ED3C8D"/>
                </a:solidFill>
                <a:latin typeface="Helvetica" panose="020B0403020202020204" pitchFamily="34" charset="0"/>
              </a:rPr>
              <a:t>Comm. Real Estate</a:t>
            </a:r>
          </a:p>
        </p:txBody>
      </p:sp>
      <p:sp>
        <p:nvSpPr>
          <p:cNvPr id="22" name="TextBox 21">
            <a:extLst>
              <a:ext uri="{FF2B5EF4-FFF2-40B4-BE49-F238E27FC236}">
                <a16:creationId xmlns:a16="http://schemas.microsoft.com/office/drawing/2014/main" id="{B2EC25FD-1D4D-3A62-8199-4E603B4499CC}"/>
              </a:ext>
            </a:extLst>
          </p:cNvPr>
          <p:cNvSpPr txBox="1"/>
          <p:nvPr/>
        </p:nvSpPr>
        <p:spPr>
          <a:xfrm>
            <a:off x="3855650" y="5713223"/>
            <a:ext cx="1405054" cy="500137"/>
          </a:xfrm>
          <a:prstGeom prst="rect">
            <a:avLst/>
          </a:prstGeom>
          <a:noFill/>
        </p:spPr>
        <p:txBody>
          <a:bodyPr wrap="square" rtlCol="0">
            <a:spAutoFit/>
          </a:bodyPr>
          <a:lstStyle/>
          <a:p>
            <a:pPr algn="ctr"/>
            <a:r>
              <a:rPr lang="en-US" sz="1600" b="1">
                <a:solidFill>
                  <a:srgbClr val="1B1464"/>
                </a:solidFill>
                <a:latin typeface="Helvetica" panose="020B0403020202020204" pitchFamily="34" charset="0"/>
              </a:rPr>
              <a:t>0.7%</a:t>
            </a:r>
          </a:p>
          <a:p>
            <a:pPr algn="ctr"/>
            <a:r>
              <a:rPr lang="en-US" sz="1050">
                <a:solidFill>
                  <a:srgbClr val="1B1464"/>
                </a:solidFill>
                <a:latin typeface="Helvetica" panose="020B0403020202020204" pitchFamily="34" charset="0"/>
              </a:rPr>
              <a:t>(1.9MM)</a:t>
            </a:r>
          </a:p>
        </p:txBody>
      </p:sp>
      <p:pic>
        <p:nvPicPr>
          <p:cNvPr id="24" name="Picture 23">
            <a:extLst>
              <a:ext uri="{FF2B5EF4-FFF2-40B4-BE49-F238E27FC236}">
                <a16:creationId xmlns:a16="http://schemas.microsoft.com/office/drawing/2014/main" id="{23B400AB-1667-BF4A-03CE-BCA4708A782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41446" y="3937871"/>
            <a:ext cx="1075754" cy="1075754"/>
          </a:xfrm>
          <a:prstGeom prst="rect">
            <a:avLst/>
          </a:prstGeom>
        </p:spPr>
      </p:pic>
      <p:pic>
        <p:nvPicPr>
          <p:cNvPr id="26" name="Picture 25">
            <a:extLst>
              <a:ext uri="{FF2B5EF4-FFF2-40B4-BE49-F238E27FC236}">
                <a16:creationId xmlns:a16="http://schemas.microsoft.com/office/drawing/2014/main" id="{C71AEEEC-D309-0179-94A7-8278AD2A61C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57531" y="3937871"/>
            <a:ext cx="1075754" cy="1075754"/>
          </a:xfrm>
          <a:prstGeom prst="rect">
            <a:avLst/>
          </a:prstGeom>
        </p:spPr>
      </p:pic>
      <p:pic>
        <p:nvPicPr>
          <p:cNvPr id="28" name="Picture 27">
            <a:extLst>
              <a:ext uri="{FF2B5EF4-FFF2-40B4-BE49-F238E27FC236}">
                <a16:creationId xmlns:a16="http://schemas.microsoft.com/office/drawing/2014/main" id="{8A47794A-A18F-52CB-5E6E-6CF7F062E79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41644" y="3937871"/>
            <a:ext cx="1075754" cy="1075754"/>
          </a:xfrm>
          <a:prstGeom prst="rect">
            <a:avLst/>
          </a:prstGeom>
        </p:spPr>
      </p:pic>
      <p:pic>
        <p:nvPicPr>
          <p:cNvPr id="31" name="Picture 30">
            <a:extLst>
              <a:ext uri="{FF2B5EF4-FFF2-40B4-BE49-F238E27FC236}">
                <a16:creationId xmlns:a16="http://schemas.microsoft.com/office/drawing/2014/main" id="{36935BD2-8FE5-BDD8-9969-619D7334989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03574" y="5002280"/>
            <a:ext cx="509206" cy="509206"/>
          </a:xfrm>
          <a:prstGeom prst="rect">
            <a:avLst/>
          </a:prstGeom>
        </p:spPr>
      </p:pic>
      <p:pic>
        <p:nvPicPr>
          <p:cNvPr id="33" name="Picture 32">
            <a:extLst>
              <a:ext uri="{FF2B5EF4-FFF2-40B4-BE49-F238E27FC236}">
                <a16:creationId xmlns:a16="http://schemas.microsoft.com/office/drawing/2014/main" id="{1FD49B79-C249-C36F-4DDC-54B2C296D11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541989" y="5000624"/>
            <a:ext cx="509206" cy="509206"/>
          </a:xfrm>
          <a:prstGeom prst="rect">
            <a:avLst/>
          </a:prstGeom>
        </p:spPr>
      </p:pic>
      <p:pic>
        <p:nvPicPr>
          <p:cNvPr id="36" name="Picture 35">
            <a:extLst>
              <a:ext uri="{FF2B5EF4-FFF2-40B4-BE49-F238E27FC236}">
                <a16:creationId xmlns:a16="http://schemas.microsoft.com/office/drawing/2014/main" id="{DF8267AE-667C-E544-0570-0AF47309787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29574" y="5009256"/>
            <a:ext cx="509206" cy="509206"/>
          </a:xfrm>
          <a:prstGeom prst="rect">
            <a:avLst/>
          </a:prstGeom>
        </p:spPr>
      </p:pic>
      <p:pic>
        <p:nvPicPr>
          <p:cNvPr id="37" name="Picture 36">
            <a:extLst>
              <a:ext uri="{FF2B5EF4-FFF2-40B4-BE49-F238E27FC236}">
                <a16:creationId xmlns:a16="http://schemas.microsoft.com/office/drawing/2014/main" id="{988D1735-A486-628B-6CC1-DA6C6979D58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303574" y="3790036"/>
            <a:ext cx="509206" cy="509206"/>
          </a:xfrm>
          <a:prstGeom prst="rect">
            <a:avLst/>
          </a:prstGeom>
        </p:spPr>
      </p:pic>
      <p:pic>
        <p:nvPicPr>
          <p:cNvPr id="40" name="Picture 39">
            <a:extLst>
              <a:ext uri="{FF2B5EF4-FFF2-40B4-BE49-F238E27FC236}">
                <a16:creationId xmlns:a16="http://schemas.microsoft.com/office/drawing/2014/main" id="{D2F621AC-3F11-3F07-5BB8-801E4E7F747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29574" y="3790036"/>
            <a:ext cx="509206" cy="509206"/>
          </a:xfrm>
          <a:prstGeom prst="rect">
            <a:avLst/>
          </a:prstGeom>
        </p:spPr>
      </p:pic>
      <p:sp>
        <p:nvSpPr>
          <p:cNvPr id="44" name="Right Brace 43">
            <a:extLst>
              <a:ext uri="{FF2B5EF4-FFF2-40B4-BE49-F238E27FC236}">
                <a16:creationId xmlns:a16="http://schemas.microsoft.com/office/drawing/2014/main" id="{29C6E711-1A0E-59FE-D29A-CD03EFB54E9D}"/>
              </a:ext>
            </a:extLst>
          </p:cNvPr>
          <p:cNvSpPr/>
          <p:nvPr/>
        </p:nvSpPr>
        <p:spPr>
          <a:xfrm rot="16200000">
            <a:off x="5893512" y="2581193"/>
            <a:ext cx="397836" cy="1754978"/>
          </a:xfrm>
          <a:prstGeom prst="rightBrace">
            <a:avLst>
              <a:gd name="adj1" fmla="val 42564"/>
              <a:gd name="adj2" fmla="val 50000"/>
            </a:avLst>
          </a:prstGeom>
          <a:ln w="28575">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descr="Icon&#10;&#10;Description automatically generated">
            <a:extLst>
              <a:ext uri="{FF2B5EF4-FFF2-40B4-BE49-F238E27FC236}">
                <a16:creationId xmlns:a16="http://schemas.microsoft.com/office/drawing/2014/main" id="{E368D762-8A16-81D2-40D5-D04D382DFFD5}"/>
              </a:ext>
            </a:extLst>
          </p:cNvPr>
          <p:cNvPicPr>
            <a:picLocks noChangeAspect="1"/>
          </p:cNvPicPr>
          <p:nvPr/>
        </p:nvPicPr>
        <p:blipFill>
          <a:blip r:embed="rId12"/>
          <a:stretch>
            <a:fillRect/>
          </a:stretch>
        </p:blipFill>
        <p:spPr>
          <a:xfrm>
            <a:off x="2544236" y="3794529"/>
            <a:ext cx="504713" cy="504713"/>
          </a:xfrm>
          <a:prstGeom prst="rect">
            <a:avLst/>
          </a:prstGeom>
        </p:spPr>
      </p:pic>
    </p:spTree>
    <p:extLst>
      <p:ext uri="{BB962C8B-B14F-4D97-AF65-F5344CB8AC3E}">
        <p14:creationId xmlns:p14="http://schemas.microsoft.com/office/powerpoint/2010/main" val="997640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DC5A56A-8CB2-190F-91FE-7C0D4B4E1B51}"/>
              </a:ext>
            </a:extLst>
          </p:cNvPr>
          <p:cNvSpPr/>
          <p:nvPr/>
        </p:nvSpPr>
        <p:spPr>
          <a:xfrm>
            <a:off x="3127956" y="2282757"/>
            <a:ext cx="2893401" cy="3881336"/>
          </a:xfrm>
          <a:prstGeom prst="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FCDA8-9CAF-B4EF-FE15-8F9861C50F7C}"/>
              </a:ext>
            </a:extLst>
          </p:cNvPr>
          <p:cNvSpPr/>
          <p:nvPr/>
        </p:nvSpPr>
        <p:spPr>
          <a:xfrm>
            <a:off x="6168638" y="2282758"/>
            <a:ext cx="2893401" cy="3881336"/>
          </a:xfrm>
          <a:prstGeom prst="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5691A2-1DC8-2639-BA65-C34F534AC260}"/>
              </a:ext>
            </a:extLst>
          </p:cNvPr>
          <p:cNvSpPr/>
          <p:nvPr/>
        </p:nvSpPr>
        <p:spPr>
          <a:xfrm>
            <a:off x="9209319" y="2282756"/>
            <a:ext cx="2893401" cy="3881336"/>
          </a:xfrm>
          <a:prstGeom prst="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E3771DA-3BFB-0742-978F-074419A1199C}"/>
              </a:ext>
            </a:extLst>
          </p:cNvPr>
          <p:cNvSpPr/>
          <p:nvPr/>
        </p:nvSpPr>
        <p:spPr>
          <a:xfrm>
            <a:off x="87274" y="2286000"/>
            <a:ext cx="2893401" cy="3881336"/>
          </a:xfrm>
          <a:prstGeom prst="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CBDB492-9443-3D4A-8E9D-B3CECB95DCD7}"/>
              </a:ext>
            </a:extLst>
          </p:cNvPr>
          <p:cNvSpPr/>
          <p:nvPr/>
        </p:nvSpPr>
        <p:spPr>
          <a:xfrm>
            <a:off x="197237" y="267320"/>
            <a:ext cx="1185939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Additionally, </a:t>
            </a:r>
            <a:r>
              <a:rPr lang="en-US" sz="2600" b="1" dirty="0">
                <a:solidFill>
                  <a:srgbClr val="1B1464"/>
                </a:solidFill>
                <a:latin typeface="Helvetica" pitchFamily="2" charset="0"/>
              </a:rPr>
              <a:t>B2B brands face a </a:t>
            </a:r>
            <a:r>
              <a:rPr lang="en-US" sz="2600" b="1" dirty="0">
                <a:solidFill>
                  <a:srgbClr val="ED3C8D"/>
                </a:solidFill>
                <a:latin typeface="Helvetica" pitchFamily="2" charset="0"/>
              </a:rPr>
              <a:t>set of unique challenges </a:t>
            </a:r>
            <a:r>
              <a:rPr lang="en-US" sz="2600" b="1" dirty="0">
                <a:solidFill>
                  <a:srgbClr val="1B1464"/>
                </a:solidFill>
                <a:latin typeface="Helvetica" pitchFamily="2" charset="0"/>
              </a:rPr>
              <a:t>that most ‘consumer-facing’ brands don’t have to overcome</a:t>
            </a:r>
            <a:endParaRPr kumimoji="0" lang="en-US" sz="2600" b="1" i="0" u="none" strike="noStrike" kern="1200" cap="none" spc="0" normalizeH="0" baseline="0" noProof="0" dirty="0">
              <a:ln>
                <a:noFill/>
              </a:ln>
              <a:solidFill>
                <a:srgbClr val="FF0000"/>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303599"/>
            <a:ext cx="116647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ARF,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‘Professionals are People Too’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webinar including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HawkPartners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data in the panel discussion, 7/20/22. *Gartner,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B2B Buying Journey: The B2B buying process has changed, has your sales strategy?’, </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2021.</a:t>
            </a:r>
            <a:endPar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E8FB3B65-B3C2-9836-9D8F-3197BC623621}"/>
              </a:ext>
            </a:extLst>
          </p:cNvPr>
          <p:cNvSpPr txBox="1"/>
          <p:nvPr/>
        </p:nvSpPr>
        <p:spPr>
          <a:xfrm>
            <a:off x="692140" y="4387132"/>
            <a:ext cx="1683669" cy="369332"/>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Stakeholders</a:t>
            </a:r>
          </a:p>
        </p:txBody>
      </p:sp>
      <p:sp>
        <p:nvSpPr>
          <p:cNvPr id="18" name="TextBox 17">
            <a:extLst>
              <a:ext uri="{FF2B5EF4-FFF2-40B4-BE49-F238E27FC236}">
                <a16:creationId xmlns:a16="http://schemas.microsoft.com/office/drawing/2014/main" id="{974BADB1-D311-A96B-ADEA-45596A4E1EC0}"/>
              </a:ext>
            </a:extLst>
          </p:cNvPr>
          <p:cNvSpPr txBox="1"/>
          <p:nvPr/>
        </p:nvSpPr>
        <p:spPr>
          <a:xfrm>
            <a:off x="180413" y="4770490"/>
            <a:ext cx="2707123" cy="1077218"/>
          </a:xfrm>
          <a:prstGeom prst="rect">
            <a:avLst/>
          </a:prstGeom>
          <a:noFill/>
        </p:spPr>
        <p:txBody>
          <a:bodyPr wrap="square" rtlCol="0">
            <a:spAutoFit/>
          </a:bodyPr>
          <a:lstStyle/>
          <a:p>
            <a:pPr algn="ctr"/>
            <a:r>
              <a:rPr lang="en-US" sz="1600">
                <a:solidFill>
                  <a:srgbClr val="1B1464"/>
                </a:solidFill>
                <a:latin typeface="Helvetica" panose="020B0403020202020204" pitchFamily="34" charset="0"/>
              </a:rPr>
              <a:t>Multiple stakeholders, including decision-makers, procurement, influencers and analysts</a:t>
            </a:r>
          </a:p>
        </p:txBody>
      </p:sp>
      <p:sp>
        <p:nvSpPr>
          <p:cNvPr id="19" name="TextBox 18">
            <a:extLst>
              <a:ext uri="{FF2B5EF4-FFF2-40B4-BE49-F238E27FC236}">
                <a16:creationId xmlns:a16="http://schemas.microsoft.com/office/drawing/2014/main" id="{80ACD94B-25BD-FC4F-473E-3FFB8C9BBF86}"/>
              </a:ext>
            </a:extLst>
          </p:cNvPr>
          <p:cNvSpPr txBox="1"/>
          <p:nvPr/>
        </p:nvSpPr>
        <p:spPr>
          <a:xfrm>
            <a:off x="3794278" y="4387132"/>
            <a:ext cx="1560756" cy="369332"/>
          </a:xfrm>
          <a:prstGeom prst="rect">
            <a:avLst/>
          </a:prstGeom>
          <a:noFill/>
        </p:spPr>
        <p:txBody>
          <a:bodyPr wrap="square" rtlCol="0">
            <a:spAutoFit/>
          </a:bodyPr>
          <a:lstStyle/>
          <a:p>
            <a:pPr algn="ctr"/>
            <a:r>
              <a:rPr lang="en-US" b="1" u="sng" dirty="0">
                <a:solidFill>
                  <a:srgbClr val="1B1464"/>
                </a:solidFill>
                <a:latin typeface="Helvetica" panose="020B0403020202020204" pitchFamily="34" charset="0"/>
              </a:rPr>
              <a:t>Rationality</a:t>
            </a:r>
          </a:p>
        </p:txBody>
      </p:sp>
      <p:sp>
        <p:nvSpPr>
          <p:cNvPr id="20" name="TextBox 19">
            <a:extLst>
              <a:ext uri="{FF2B5EF4-FFF2-40B4-BE49-F238E27FC236}">
                <a16:creationId xmlns:a16="http://schemas.microsoft.com/office/drawing/2014/main" id="{4C679D49-9632-6FFD-CDC6-B040DE4EED1E}"/>
              </a:ext>
            </a:extLst>
          </p:cNvPr>
          <p:cNvSpPr txBox="1"/>
          <p:nvPr/>
        </p:nvSpPr>
        <p:spPr>
          <a:xfrm>
            <a:off x="3082639" y="4770490"/>
            <a:ext cx="2990031" cy="1323439"/>
          </a:xfrm>
          <a:prstGeom prst="rect">
            <a:avLst/>
          </a:prstGeom>
          <a:noFill/>
        </p:spPr>
        <p:txBody>
          <a:bodyPr wrap="square" rtlCol="0">
            <a:spAutoFit/>
          </a:bodyPr>
          <a:lstStyle/>
          <a:p>
            <a:pPr algn="ctr"/>
            <a:r>
              <a:rPr lang="en-US" sz="1600" dirty="0">
                <a:solidFill>
                  <a:srgbClr val="1B1464"/>
                </a:solidFill>
                <a:latin typeface="Helvetica" panose="020B0403020202020204" pitchFamily="34" charset="0"/>
              </a:rPr>
              <a:t>Individual stakeholders who </a:t>
            </a:r>
            <a:br>
              <a:rPr lang="en-US" sz="1600" dirty="0">
                <a:solidFill>
                  <a:srgbClr val="1B1464"/>
                </a:solidFill>
                <a:latin typeface="Helvetica" panose="020B0403020202020204" pitchFamily="34" charset="0"/>
              </a:rPr>
            </a:br>
            <a:r>
              <a:rPr lang="en-US" sz="1600" dirty="0">
                <a:solidFill>
                  <a:srgbClr val="1B1464"/>
                </a:solidFill>
                <a:latin typeface="Helvetica" panose="020B0403020202020204" pitchFamily="34" charset="0"/>
              </a:rPr>
              <a:t>are discouraged from acknowledging the role </a:t>
            </a:r>
            <a:br>
              <a:rPr lang="en-US" sz="1600" dirty="0">
                <a:solidFill>
                  <a:srgbClr val="1B1464"/>
                </a:solidFill>
                <a:latin typeface="Helvetica" panose="020B0403020202020204" pitchFamily="34" charset="0"/>
              </a:rPr>
            </a:br>
            <a:r>
              <a:rPr lang="en-US" sz="1600" dirty="0">
                <a:solidFill>
                  <a:srgbClr val="1B1464"/>
                </a:solidFill>
                <a:latin typeface="Helvetica" panose="020B0403020202020204" pitchFamily="34" charset="0"/>
              </a:rPr>
              <a:t>that emotion plays, instead focusing on data and analysis</a:t>
            </a:r>
          </a:p>
        </p:txBody>
      </p:sp>
      <p:sp>
        <p:nvSpPr>
          <p:cNvPr id="21" name="TextBox 20">
            <a:extLst>
              <a:ext uri="{FF2B5EF4-FFF2-40B4-BE49-F238E27FC236}">
                <a16:creationId xmlns:a16="http://schemas.microsoft.com/office/drawing/2014/main" id="{A75B03E1-71A4-B3CE-2E79-7B747E4345A1}"/>
              </a:ext>
            </a:extLst>
          </p:cNvPr>
          <p:cNvSpPr txBox="1"/>
          <p:nvPr/>
        </p:nvSpPr>
        <p:spPr>
          <a:xfrm>
            <a:off x="6155499" y="4387132"/>
            <a:ext cx="2929585" cy="369332"/>
          </a:xfrm>
          <a:prstGeom prst="rect">
            <a:avLst/>
          </a:prstGeom>
          <a:noFill/>
        </p:spPr>
        <p:txBody>
          <a:bodyPr wrap="square" rtlCol="0">
            <a:spAutoFit/>
          </a:bodyPr>
          <a:lstStyle/>
          <a:p>
            <a:pPr algn="ctr"/>
            <a:r>
              <a:rPr lang="en-US" b="1" u="sng" dirty="0">
                <a:solidFill>
                  <a:srgbClr val="1B1464"/>
                </a:solidFill>
                <a:latin typeface="Helvetica" panose="020B0403020202020204" pitchFamily="34" charset="0"/>
              </a:rPr>
              <a:t>High Stakes / High Costs</a:t>
            </a:r>
          </a:p>
        </p:txBody>
      </p:sp>
      <p:sp>
        <p:nvSpPr>
          <p:cNvPr id="22" name="TextBox 21">
            <a:extLst>
              <a:ext uri="{FF2B5EF4-FFF2-40B4-BE49-F238E27FC236}">
                <a16:creationId xmlns:a16="http://schemas.microsoft.com/office/drawing/2014/main" id="{D5A5C0CE-F257-F34B-CFBF-858A8CA06DB8}"/>
              </a:ext>
            </a:extLst>
          </p:cNvPr>
          <p:cNvSpPr txBox="1"/>
          <p:nvPr/>
        </p:nvSpPr>
        <p:spPr>
          <a:xfrm>
            <a:off x="6216746" y="4770490"/>
            <a:ext cx="2797185" cy="1323439"/>
          </a:xfrm>
          <a:prstGeom prst="rect">
            <a:avLst/>
          </a:prstGeom>
          <a:noFill/>
        </p:spPr>
        <p:txBody>
          <a:bodyPr wrap="square" rtlCol="0">
            <a:spAutoFit/>
          </a:bodyPr>
          <a:lstStyle/>
          <a:p>
            <a:pPr algn="ctr"/>
            <a:r>
              <a:rPr lang="en-US" sz="1600" dirty="0">
                <a:solidFill>
                  <a:srgbClr val="1B1464"/>
                </a:solidFill>
                <a:latin typeface="Helvetica" panose="020B0403020202020204" pitchFamily="34" charset="0"/>
              </a:rPr>
              <a:t>Higher stakes decisions often impact future success of business and careers due to the high cost and commitment</a:t>
            </a:r>
            <a:endParaRPr lang="en-US" sz="1600" dirty="0">
              <a:solidFill>
                <a:srgbClr val="FF0000"/>
              </a:solidFill>
              <a:latin typeface="Helvetica" panose="020B0403020202020204" pitchFamily="34" charset="0"/>
            </a:endParaRPr>
          </a:p>
        </p:txBody>
      </p:sp>
      <p:sp>
        <p:nvSpPr>
          <p:cNvPr id="26" name="TextBox 25">
            <a:extLst>
              <a:ext uri="{FF2B5EF4-FFF2-40B4-BE49-F238E27FC236}">
                <a16:creationId xmlns:a16="http://schemas.microsoft.com/office/drawing/2014/main" id="{E1614CBC-C32C-9F11-BBC6-8E30BA2FD132}"/>
              </a:ext>
            </a:extLst>
          </p:cNvPr>
          <p:cNvSpPr txBox="1"/>
          <p:nvPr/>
        </p:nvSpPr>
        <p:spPr>
          <a:xfrm>
            <a:off x="9369178" y="4387132"/>
            <a:ext cx="2573682" cy="369332"/>
          </a:xfrm>
          <a:prstGeom prst="rect">
            <a:avLst/>
          </a:prstGeom>
          <a:noFill/>
        </p:spPr>
        <p:txBody>
          <a:bodyPr wrap="square" rtlCol="0">
            <a:spAutoFit/>
          </a:bodyPr>
          <a:lstStyle/>
          <a:p>
            <a:pPr algn="ctr"/>
            <a:r>
              <a:rPr lang="en-US" b="1" u="sng" dirty="0">
                <a:solidFill>
                  <a:srgbClr val="1B1464"/>
                </a:solidFill>
                <a:latin typeface="Helvetica" panose="020B0403020202020204" pitchFamily="34" charset="0"/>
              </a:rPr>
              <a:t>Purchase Journey</a:t>
            </a:r>
          </a:p>
        </p:txBody>
      </p:sp>
      <p:sp>
        <p:nvSpPr>
          <p:cNvPr id="27" name="TextBox 26">
            <a:extLst>
              <a:ext uri="{FF2B5EF4-FFF2-40B4-BE49-F238E27FC236}">
                <a16:creationId xmlns:a16="http://schemas.microsoft.com/office/drawing/2014/main" id="{9061D1F4-7FB0-8FF3-6904-E6B84DA4AC4F}"/>
              </a:ext>
            </a:extLst>
          </p:cNvPr>
          <p:cNvSpPr txBox="1"/>
          <p:nvPr/>
        </p:nvSpPr>
        <p:spPr>
          <a:xfrm>
            <a:off x="9339186" y="4770490"/>
            <a:ext cx="2633666" cy="830997"/>
          </a:xfrm>
          <a:prstGeom prst="rect">
            <a:avLst/>
          </a:prstGeom>
          <a:noFill/>
        </p:spPr>
        <p:txBody>
          <a:bodyPr wrap="square" rtlCol="0">
            <a:spAutoFit/>
          </a:bodyPr>
          <a:lstStyle/>
          <a:p>
            <a:pPr algn="ctr"/>
            <a:r>
              <a:rPr lang="en-US" sz="1600" dirty="0">
                <a:solidFill>
                  <a:srgbClr val="1B1464"/>
                </a:solidFill>
                <a:latin typeface="Helvetica" panose="020B0403020202020204" pitchFamily="34" charset="0"/>
              </a:rPr>
              <a:t>Longer customer journeys during which emotions and biases may evolve</a:t>
            </a:r>
          </a:p>
        </p:txBody>
      </p:sp>
      <p:pic>
        <p:nvPicPr>
          <p:cNvPr id="4" name="Picture 3" descr="Icon&#10;&#10;Description automatically generated">
            <a:extLst>
              <a:ext uri="{FF2B5EF4-FFF2-40B4-BE49-F238E27FC236}">
                <a16:creationId xmlns:a16="http://schemas.microsoft.com/office/drawing/2014/main" id="{A004DE66-5014-D434-EAE4-C5A52EF5C034}"/>
              </a:ext>
            </a:extLst>
          </p:cNvPr>
          <p:cNvPicPr>
            <a:picLocks noChangeAspect="1"/>
          </p:cNvPicPr>
          <p:nvPr/>
        </p:nvPicPr>
        <p:blipFill>
          <a:blip r:embed="rId2"/>
          <a:stretch>
            <a:fillRect/>
          </a:stretch>
        </p:blipFill>
        <p:spPr>
          <a:xfrm>
            <a:off x="665421" y="2495406"/>
            <a:ext cx="1737107" cy="1737107"/>
          </a:xfrm>
          <a:prstGeom prst="rect">
            <a:avLst/>
          </a:prstGeom>
        </p:spPr>
      </p:pic>
      <p:pic>
        <p:nvPicPr>
          <p:cNvPr id="6" name="Picture 5" descr="Icon&#10;&#10;Description automatically generated">
            <a:extLst>
              <a:ext uri="{FF2B5EF4-FFF2-40B4-BE49-F238E27FC236}">
                <a16:creationId xmlns:a16="http://schemas.microsoft.com/office/drawing/2014/main" id="{D1EB44AE-D2F5-CF1D-334E-23C685EC9E4A}"/>
              </a:ext>
            </a:extLst>
          </p:cNvPr>
          <p:cNvPicPr>
            <a:picLocks noChangeAspect="1"/>
          </p:cNvPicPr>
          <p:nvPr/>
        </p:nvPicPr>
        <p:blipFill>
          <a:blip r:embed="rId3"/>
          <a:stretch>
            <a:fillRect/>
          </a:stretch>
        </p:blipFill>
        <p:spPr>
          <a:xfrm>
            <a:off x="3655411" y="2495406"/>
            <a:ext cx="1737107" cy="1737107"/>
          </a:xfrm>
          <a:prstGeom prst="rect">
            <a:avLst/>
          </a:prstGeom>
        </p:spPr>
      </p:pic>
      <p:pic>
        <p:nvPicPr>
          <p:cNvPr id="9" name="Picture 8" descr="Icon&#10;&#10;Description automatically generated">
            <a:extLst>
              <a:ext uri="{FF2B5EF4-FFF2-40B4-BE49-F238E27FC236}">
                <a16:creationId xmlns:a16="http://schemas.microsoft.com/office/drawing/2014/main" id="{E8A30E18-4504-4940-2821-3FFC4A16997F}"/>
              </a:ext>
            </a:extLst>
          </p:cNvPr>
          <p:cNvPicPr>
            <a:picLocks noChangeAspect="1"/>
          </p:cNvPicPr>
          <p:nvPr/>
        </p:nvPicPr>
        <p:blipFill>
          <a:blip r:embed="rId4"/>
          <a:stretch>
            <a:fillRect/>
          </a:stretch>
        </p:blipFill>
        <p:spPr>
          <a:xfrm>
            <a:off x="6702436" y="2501302"/>
            <a:ext cx="1731212" cy="1731212"/>
          </a:xfrm>
          <a:prstGeom prst="rect">
            <a:avLst/>
          </a:prstGeom>
        </p:spPr>
      </p:pic>
      <p:pic>
        <p:nvPicPr>
          <p:cNvPr id="13" name="Picture 12" descr="Icon&#10;&#10;Description automatically generated">
            <a:extLst>
              <a:ext uri="{FF2B5EF4-FFF2-40B4-BE49-F238E27FC236}">
                <a16:creationId xmlns:a16="http://schemas.microsoft.com/office/drawing/2014/main" id="{3A353271-B6DB-F79E-1B55-A69A1EC86D1D}"/>
              </a:ext>
            </a:extLst>
          </p:cNvPr>
          <p:cNvPicPr>
            <a:picLocks noChangeAspect="1"/>
          </p:cNvPicPr>
          <p:nvPr/>
        </p:nvPicPr>
        <p:blipFill>
          <a:blip r:embed="rId5"/>
          <a:stretch>
            <a:fillRect/>
          </a:stretch>
        </p:blipFill>
        <p:spPr>
          <a:xfrm>
            <a:off x="9790413" y="2495406"/>
            <a:ext cx="1731213" cy="1731213"/>
          </a:xfrm>
          <a:prstGeom prst="rect">
            <a:avLst/>
          </a:prstGeom>
        </p:spPr>
      </p:pic>
      <p:sp>
        <p:nvSpPr>
          <p:cNvPr id="28" name="TextBox 27">
            <a:extLst>
              <a:ext uri="{FF2B5EF4-FFF2-40B4-BE49-F238E27FC236}">
                <a16:creationId xmlns:a16="http://schemas.microsoft.com/office/drawing/2014/main" id="{C2EAB419-D1D9-0069-3C6E-7A189B5D4973}"/>
              </a:ext>
            </a:extLst>
          </p:cNvPr>
          <p:cNvSpPr txBox="1"/>
          <p:nvPr/>
        </p:nvSpPr>
        <p:spPr>
          <a:xfrm>
            <a:off x="-7767" y="1756011"/>
            <a:ext cx="12221285" cy="369332"/>
          </a:xfrm>
          <a:prstGeom prst="rect">
            <a:avLst/>
          </a:prstGeom>
          <a:noFill/>
        </p:spPr>
        <p:txBody>
          <a:bodyPr wrap="square" rtlCol="0">
            <a:spAutoFit/>
          </a:bodyPr>
          <a:lstStyle/>
          <a:p>
            <a:pPr algn="ctr"/>
            <a:r>
              <a:rPr lang="en-US" b="1" u="sng">
                <a:solidFill>
                  <a:srgbClr val="1F1A62"/>
                </a:solidFill>
                <a:latin typeface="Helvetica" panose="020B0403020202020204" pitchFamily="34" charset="0"/>
              </a:rPr>
              <a:t>Business-to-Business Purchase Decision Challenges</a:t>
            </a:r>
          </a:p>
        </p:txBody>
      </p:sp>
      <p:sp>
        <p:nvSpPr>
          <p:cNvPr id="3" name="Rectangle 2">
            <a:extLst>
              <a:ext uri="{FF2B5EF4-FFF2-40B4-BE49-F238E27FC236}">
                <a16:creationId xmlns:a16="http://schemas.microsoft.com/office/drawing/2014/main" id="{2F4BEDDC-C0DE-355A-0387-D0DC836B489F}"/>
              </a:ext>
            </a:extLst>
          </p:cNvPr>
          <p:cNvSpPr/>
          <p:nvPr/>
        </p:nvSpPr>
        <p:spPr>
          <a:xfrm>
            <a:off x="240357" y="1206672"/>
            <a:ext cx="11951643"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400" b="0" i="0" u="none" strike="noStrike" kern="1200" cap="none" spc="0" normalizeH="0" baseline="0" noProof="0" dirty="0">
                <a:ln>
                  <a:noFill/>
                </a:ln>
                <a:solidFill>
                  <a:srgbClr val="1B1464"/>
                </a:solidFill>
                <a:effectLst/>
                <a:uLnTx/>
                <a:uFillTx/>
                <a:latin typeface="Helvetica" pitchFamily="2" charset="0"/>
                <a:ea typeface="+mn-ea"/>
                <a:cs typeface="+mn-cs"/>
              </a:rPr>
              <a:t>The average B2B purchase decision for a complex solution can involve </a:t>
            </a:r>
            <a:r>
              <a:rPr kumimoji="0" lang="en-US" sz="1400" b="0" i="0" u="none" strike="noStrike" kern="1200" cap="none" spc="0" normalizeH="0" baseline="0" noProof="0" dirty="0">
                <a:ln>
                  <a:noFill/>
                </a:ln>
                <a:solidFill>
                  <a:srgbClr val="ED3C8D"/>
                </a:solidFill>
                <a:effectLst/>
                <a:uLnTx/>
                <a:uFillTx/>
                <a:latin typeface="Helvetica" pitchFamily="2" charset="0"/>
                <a:ea typeface="+mn-ea"/>
                <a:cs typeface="+mn-cs"/>
              </a:rPr>
              <a:t>between 6-10 people</a:t>
            </a:r>
            <a:r>
              <a:rPr kumimoji="0" lang="en-US" sz="1400" i="0" u="none" strike="noStrike" kern="1200" cap="none" spc="0" normalizeH="0" baseline="0" noProof="0" dirty="0">
                <a:ln>
                  <a:noFill/>
                </a:ln>
                <a:solidFill>
                  <a:srgbClr val="ED3C8D"/>
                </a:solidFill>
                <a:effectLst/>
                <a:uLnTx/>
                <a:uFillTx/>
                <a:latin typeface="Helvetica" pitchFamily="2" charset="0"/>
                <a:ea typeface="+mn-ea"/>
                <a:cs typeface="+mn-cs"/>
              </a:rPr>
              <a:t>*</a:t>
            </a:r>
          </a:p>
        </p:txBody>
      </p:sp>
      <p:pic>
        <p:nvPicPr>
          <p:cNvPr id="5" name="Picture 4">
            <a:extLst>
              <a:ext uri="{FF2B5EF4-FFF2-40B4-BE49-F238E27FC236}">
                <a16:creationId xmlns:a16="http://schemas.microsoft.com/office/drawing/2014/main" id="{E2A5A09C-7CB1-4100-900D-A7E61F34195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C24E6B95-CB88-3D8B-3EE9-0BEECE44DA5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27E40509-1D0F-A802-A46D-B9D8BC60075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6041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EA3C337-B6F3-37F8-FB2E-8F24AE4D8ECB}"/>
              </a:ext>
            </a:extLst>
          </p:cNvPr>
          <p:cNvSpPr/>
          <p:nvPr/>
        </p:nvSpPr>
        <p:spPr>
          <a:xfrm>
            <a:off x="6959305" y="1685013"/>
            <a:ext cx="5232695" cy="5172987"/>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peech Bubble: Rectangle with Corners Rounded 25">
            <a:extLst>
              <a:ext uri="{FF2B5EF4-FFF2-40B4-BE49-F238E27FC236}">
                <a16:creationId xmlns:a16="http://schemas.microsoft.com/office/drawing/2014/main" id="{7B787C9E-40F3-4E9E-A976-CF58FDFE4C3F}"/>
              </a:ext>
            </a:extLst>
          </p:cNvPr>
          <p:cNvSpPr/>
          <p:nvPr/>
        </p:nvSpPr>
        <p:spPr>
          <a:xfrm>
            <a:off x="7422543" y="2233881"/>
            <a:ext cx="4505374" cy="3017485"/>
          </a:xfrm>
          <a:prstGeom prst="wedgeRoundRectCallout">
            <a:avLst>
              <a:gd name="adj1" fmla="val -9318"/>
              <a:gd name="adj2" fmla="val 58095"/>
              <a:gd name="adj3" fmla="val 16667"/>
            </a:avLst>
          </a:prstGeom>
          <a:solidFill>
            <a:schemeClr val="bg1"/>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C88E02-F6D0-44F0-B46B-CFF324F72288}"/>
              </a:ext>
            </a:extLst>
          </p:cNvPr>
          <p:cNvSpPr/>
          <p:nvPr/>
        </p:nvSpPr>
        <p:spPr>
          <a:xfrm>
            <a:off x="-7767" y="1686476"/>
            <a:ext cx="700864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710FFC64-E602-31DF-C95C-273FEBC2AB60}"/>
              </a:ext>
            </a:extLst>
          </p:cNvPr>
          <p:cNvSpPr/>
          <p:nvPr/>
        </p:nvSpPr>
        <p:spPr>
          <a:xfrm>
            <a:off x="1135100" y="2615042"/>
            <a:ext cx="4591050" cy="3204119"/>
          </a:xfrm>
          <a:prstGeom prst="ellipse">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08642" y="239195"/>
            <a:ext cx="1191474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Understanding the needs and triggers that cause </a:t>
            </a:r>
            <a:r>
              <a:rPr lang="en-US" sz="2600" b="1">
                <a:solidFill>
                  <a:srgbClr val="1B1464"/>
                </a:solidFill>
                <a:latin typeface="Helvetica" pitchFamily="2" charset="0"/>
              </a:rPr>
              <a:t>customers to enter </a:t>
            </a:r>
            <a:br>
              <a:rPr lang="en-US" sz="2600" b="1">
                <a:solidFill>
                  <a:srgbClr val="1B1464"/>
                </a:solidFill>
                <a:latin typeface="Helvetica" pitchFamily="2" charset="0"/>
              </a:rPr>
            </a:br>
            <a:r>
              <a:rPr lang="en-US" sz="2600" b="1">
                <a:solidFill>
                  <a:srgbClr val="1B1464"/>
                </a:solidFill>
                <a:latin typeface="Helvetica" pitchFamily="2" charset="0"/>
              </a:rPr>
              <a:t>the market can enable brands to build </a:t>
            </a:r>
            <a:r>
              <a:rPr lang="en-US" sz="2600" b="1">
                <a:solidFill>
                  <a:srgbClr val="ED3C8D"/>
                </a:solidFill>
                <a:latin typeface="Helvetica" pitchFamily="2" charset="0"/>
              </a:rPr>
              <a:t>top-of-mind awareness </a:t>
            </a:r>
            <a:r>
              <a:rPr lang="en-US" sz="2600" b="1">
                <a:solidFill>
                  <a:srgbClr val="1B1464"/>
                </a:solidFill>
                <a:latin typeface="Helvetica" pitchFamily="2" charset="0"/>
              </a:rPr>
              <a:t>with them, which increases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the probability of purchase in buying situations</a:t>
            </a:r>
          </a:p>
        </p:txBody>
      </p:sp>
      <p:sp>
        <p:nvSpPr>
          <p:cNvPr id="17" name="TextBox 16">
            <a:extLst>
              <a:ext uri="{FF2B5EF4-FFF2-40B4-BE49-F238E27FC236}">
                <a16:creationId xmlns:a16="http://schemas.microsoft.com/office/drawing/2014/main" id="{3E93032A-0166-4D26-9FDD-5297FCCFD6B1}"/>
              </a:ext>
            </a:extLst>
          </p:cNvPr>
          <p:cNvSpPr txBox="1"/>
          <p:nvPr/>
        </p:nvSpPr>
        <p:spPr>
          <a:xfrm>
            <a:off x="478799" y="6083085"/>
            <a:ext cx="6577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‘How B2B Brands Grow,’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B2B Institute at LinkedIn with Ehrenberg-Bass Institute for Marketing Science (The University of South Australia), August 2021. ARF, ‘Professionals are People Too’ webinar including </a:t>
            </a:r>
            <a:r>
              <a:rPr kumimoji="0" lang="en-US" sz="800" b="0" i="0" u="none" strike="noStrike" kern="1200" cap="none" spc="0" normalizeH="0" baseline="0" noProof="0" dirty="0" err="1">
                <a:ln>
                  <a:noFill/>
                </a:ln>
                <a:solidFill>
                  <a:srgbClr val="1B1464"/>
                </a:solidFill>
                <a:effectLst/>
                <a:uLnTx/>
                <a:uFillTx/>
                <a:latin typeface="Helvetica" panose="020B0604020202020204" pitchFamily="34" charset="0"/>
                <a:ea typeface="+mn-ea"/>
                <a:cs typeface="Helvetica" panose="020B0604020202020204" pitchFamily="34" charset="0"/>
              </a:rPr>
              <a:t>HawkPartners</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data in the panel discussion, 7/20/22. *Mental availability represents ‘the extent to which a brand comes automatically to mind when a consumer finds themselves in a purchase situation.’ </a:t>
            </a:r>
          </a:p>
        </p:txBody>
      </p:sp>
      <p:sp>
        <p:nvSpPr>
          <p:cNvPr id="14" name="Rectangle: Rounded Corners 13">
            <a:extLst>
              <a:ext uri="{FF2B5EF4-FFF2-40B4-BE49-F238E27FC236}">
                <a16:creationId xmlns:a16="http://schemas.microsoft.com/office/drawing/2014/main" id="{3531EDA4-3D6D-7CD2-C0F2-32FFA1006C54}"/>
              </a:ext>
            </a:extLst>
          </p:cNvPr>
          <p:cNvSpPr/>
          <p:nvPr/>
        </p:nvSpPr>
        <p:spPr>
          <a:xfrm>
            <a:off x="2561676" y="2203592"/>
            <a:ext cx="1803855" cy="884676"/>
          </a:xfrm>
          <a:prstGeom prst="round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Where</a:t>
            </a:r>
            <a:b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100" b="0" i="1" u="none" strike="noStrike" kern="1200" cap="none" spc="0" normalizeH="0" baseline="0" noProof="0">
                <a:ln>
                  <a:noFill/>
                </a:ln>
                <a:solidFill>
                  <a:prstClr val="white"/>
                </a:solidFill>
                <a:effectLst/>
                <a:uLnTx/>
                <a:uFillTx/>
                <a:latin typeface="Helvetica" panose="020B0403020202020204" pitchFamily="34" charset="0"/>
                <a:ea typeface="+mn-ea"/>
                <a:cs typeface="+mn-cs"/>
              </a:rPr>
              <a:t>Location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(e.g., working from home)</a:t>
            </a:r>
            <a:endParaRPr kumimoji="0" lang="en-US" sz="12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6" name="Rectangle: Rounded Corners 15">
            <a:extLst>
              <a:ext uri="{FF2B5EF4-FFF2-40B4-BE49-F238E27FC236}">
                <a16:creationId xmlns:a16="http://schemas.microsoft.com/office/drawing/2014/main" id="{D59D2238-87A7-4620-E7B6-9B50DA02DEF7}"/>
              </a:ext>
            </a:extLst>
          </p:cNvPr>
          <p:cNvSpPr/>
          <p:nvPr/>
        </p:nvSpPr>
        <p:spPr>
          <a:xfrm>
            <a:off x="4530423" y="2936320"/>
            <a:ext cx="1803855" cy="884676"/>
          </a:xfrm>
          <a:prstGeom prst="round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With Whom</a:t>
            </a:r>
            <a:b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100" b="0" i="1" u="none" strike="noStrike" kern="1200" cap="none" spc="0" normalizeH="0" baseline="0" noProof="0">
                <a:ln>
                  <a:noFill/>
                </a:ln>
                <a:solidFill>
                  <a:prstClr val="white"/>
                </a:solidFill>
                <a:effectLst/>
                <a:uLnTx/>
                <a:uFillTx/>
                <a:latin typeface="Helvetica" panose="020B0403020202020204" pitchFamily="34" charset="0"/>
                <a:ea typeface="+mn-ea"/>
                <a:cs typeface="+mn-cs"/>
              </a:rPr>
              <a:t>Other people </a:t>
            </a:r>
            <a:b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(e.g., the board would approve)</a:t>
            </a:r>
            <a:endPar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8" name="Rectangle: Rounded Corners 17">
            <a:extLst>
              <a:ext uri="{FF2B5EF4-FFF2-40B4-BE49-F238E27FC236}">
                <a16:creationId xmlns:a16="http://schemas.microsoft.com/office/drawing/2014/main" id="{EF4F23F4-9CCD-0A93-BD8D-9053E9B61220}"/>
              </a:ext>
            </a:extLst>
          </p:cNvPr>
          <p:cNvSpPr/>
          <p:nvPr/>
        </p:nvSpPr>
        <p:spPr>
          <a:xfrm>
            <a:off x="4722965" y="4044406"/>
            <a:ext cx="1843205" cy="884676"/>
          </a:xfrm>
          <a:prstGeom prst="round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With What</a:t>
            </a:r>
            <a:br>
              <a:rPr kumimoji="0" lang="en-US" sz="16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br>
            <a:r>
              <a:rPr kumimoji="0" lang="en-US" sz="1100" b="0" i="1"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Co-Purchase/Categories</a:t>
            </a:r>
            <a:br>
              <a:rPr kumimoji="0" lang="en-US" sz="11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t>
            </a:r>
            <a:r>
              <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e.g., with privacy software)</a:t>
            </a:r>
            <a:endParaRPr kumimoji="0" lang="en-US" sz="16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19" name="Rectangle: Rounded Corners 18">
            <a:extLst>
              <a:ext uri="{FF2B5EF4-FFF2-40B4-BE49-F238E27FC236}">
                <a16:creationId xmlns:a16="http://schemas.microsoft.com/office/drawing/2014/main" id="{5E962363-4051-C5B7-5D67-C1E76F1D226B}"/>
              </a:ext>
            </a:extLst>
          </p:cNvPr>
          <p:cNvSpPr/>
          <p:nvPr/>
        </p:nvSpPr>
        <p:spPr>
          <a:xfrm>
            <a:off x="3720485" y="5055624"/>
            <a:ext cx="1803855" cy="884676"/>
          </a:xfrm>
          <a:prstGeom prst="round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While</a:t>
            </a:r>
            <a:b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100" b="0" i="1" u="none" strike="noStrike" kern="1200" cap="none" spc="0" normalizeH="0" baseline="0" noProof="0">
                <a:ln>
                  <a:noFill/>
                </a:ln>
                <a:solidFill>
                  <a:prstClr val="white"/>
                </a:solidFill>
                <a:effectLst/>
                <a:uLnTx/>
                <a:uFillTx/>
                <a:latin typeface="Helvetica" panose="020B0403020202020204" pitchFamily="34" charset="0"/>
                <a:ea typeface="+mn-ea"/>
                <a:cs typeface="+mn-cs"/>
              </a:rPr>
              <a:t>Co-Activities </a:t>
            </a:r>
            <a:b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(e.g., while in a meeting)</a:t>
            </a:r>
            <a:endPar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0" name="Rectangle: Rounded Corners 19">
            <a:extLst>
              <a:ext uri="{FF2B5EF4-FFF2-40B4-BE49-F238E27FC236}">
                <a16:creationId xmlns:a16="http://schemas.microsoft.com/office/drawing/2014/main" id="{731C025F-A67A-25AA-E667-FE19871D29CD}"/>
              </a:ext>
            </a:extLst>
          </p:cNvPr>
          <p:cNvSpPr/>
          <p:nvPr/>
        </p:nvSpPr>
        <p:spPr>
          <a:xfrm>
            <a:off x="1378640" y="5055624"/>
            <a:ext cx="1803855" cy="884676"/>
          </a:xfrm>
          <a:prstGeom prst="round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When</a:t>
            </a:r>
            <a:b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100" b="0" i="1" u="none" strike="noStrike" kern="1200" cap="none" spc="0" normalizeH="0" baseline="0" noProof="0">
                <a:ln>
                  <a:noFill/>
                </a:ln>
                <a:solidFill>
                  <a:prstClr val="white"/>
                </a:solidFill>
                <a:effectLst/>
                <a:uLnTx/>
                <a:uFillTx/>
                <a:latin typeface="Helvetica" panose="020B0403020202020204" pitchFamily="34" charset="0"/>
                <a:ea typeface="+mn-ea"/>
                <a:cs typeface="+mn-cs"/>
              </a:rPr>
              <a:t>Timing issues </a:t>
            </a:r>
            <a:b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(e.g., end of financial year)</a:t>
            </a:r>
            <a:endPar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2" name="Rectangle: Rounded Corners 21">
            <a:extLst>
              <a:ext uri="{FF2B5EF4-FFF2-40B4-BE49-F238E27FC236}">
                <a16:creationId xmlns:a16="http://schemas.microsoft.com/office/drawing/2014/main" id="{ADDB363C-803C-9B9B-C3C9-9E1487819C49}"/>
              </a:ext>
            </a:extLst>
          </p:cNvPr>
          <p:cNvSpPr/>
          <p:nvPr/>
        </p:nvSpPr>
        <p:spPr>
          <a:xfrm>
            <a:off x="570370" y="2936320"/>
            <a:ext cx="1803855" cy="884676"/>
          </a:xfrm>
          <a:prstGeom prst="round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How</a:t>
            </a:r>
            <a:b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100" b="0" i="1" u="none" strike="noStrike" kern="1200" cap="none" spc="0" normalizeH="0" baseline="0" noProof="0">
                <a:ln>
                  <a:noFill/>
                </a:ln>
                <a:solidFill>
                  <a:prstClr val="white"/>
                </a:solidFill>
                <a:effectLst/>
                <a:uLnTx/>
                <a:uFillTx/>
                <a:latin typeface="Helvetica" panose="020B0403020202020204" pitchFamily="34" charset="0"/>
                <a:ea typeface="+mn-ea"/>
                <a:cs typeface="+mn-cs"/>
              </a:rPr>
              <a:t>Feelings and emotions </a:t>
            </a: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(e.g., to feel pride / </a:t>
            </a:r>
            <a:b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sense of achievement)</a:t>
            </a:r>
            <a:endPar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3" name="Rectangle: Rounded Corners 22">
            <a:extLst>
              <a:ext uri="{FF2B5EF4-FFF2-40B4-BE49-F238E27FC236}">
                <a16:creationId xmlns:a16="http://schemas.microsoft.com/office/drawing/2014/main" id="{2D84A8B8-8131-0A0F-418A-E78CF35F8725}"/>
              </a:ext>
            </a:extLst>
          </p:cNvPr>
          <p:cNvSpPr/>
          <p:nvPr/>
        </p:nvSpPr>
        <p:spPr>
          <a:xfrm>
            <a:off x="496111" y="4066162"/>
            <a:ext cx="1766996" cy="843464"/>
          </a:xfrm>
          <a:prstGeom prst="round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Why</a:t>
            </a:r>
            <a:b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100" b="0" i="1" u="none" strike="noStrike" kern="1200" cap="none" spc="0" normalizeH="0" baseline="0" noProof="0">
                <a:ln>
                  <a:noFill/>
                </a:ln>
                <a:solidFill>
                  <a:prstClr val="white"/>
                </a:solidFill>
                <a:effectLst/>
                <a:uLnTx/>
                <a:uFillTx/>
                <a:latin typeface="Helvetica" panose="020B0403020202020204" pitchFamily="34" charset="0"/>
                <a:ea typeface="+mn-ea"/>
                <a:cs typeface="+mn-cs"/>
              </a:rPr>
              <a:t>Motives and benefits </a:t>
            </a: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(e.g., to get promoted)</a:t>
            </a:r>
            <a:endPar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5" name="Oval 4">
            <a:extLst>
              <a:ext uri="{FF2B5EF4-FFF2-40B4-BE49-F238E27FC236}">
                <a16:creationId xmlns:a16="http://schemas.microsoft.com/office/drawing/2014/main" id="{D80668A0-3AD3-C78E-F726-9B3EDAF6C94B}"/>
              </a:ext>
            </a:extLst>
          </p:cNvPr>
          <p:cNvSpPr/>
          <p:nvPr/>
        </p:nvSpPr>
        <p:spPr>
          <a:xfrm>
            <a:off x="2645079" y="3231693"/>
            <a:ext cx="1611298" cy="1611298"/>
          </a:xfrm>
          <a:prstGeom prst="ellipse">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B2B Brands</a:t>
            </a:r>
          </a:p>
        </p:txBody>
      </p:sp>
      <p:sp>
        <p:nvSpPr>
          <p:cNvPr id="24" name="TextBox 23">
            <a:extLst>
              <a:ext uri="{FF2B5EF4-FFF2-40B4-BE49-F238E27FC236}">
                <a16:creationId xmlns:a16="http://schemas.microsoft.com/office/drawing/2014/main" id="{BBE48508-4DEB-AA7B-0826-60B14AB2992E}"/>
              </a:ext>
            </a:extLst>
          </p:cNvPr>
          <p:cNvSpPr txBox="1"/>
          <p:nvPr/>
        </p:nvSpPr>
        <p:spPr>
          <a:xfrm>
            <a:off x="7517723" y="2473195"/>
            <a:ext cx="432194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“When B2B customers connect their personal values and motivations, such </a:t>
            </a:r>
            <a:b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as professional credibility, success, and influence, to a brand – rather than to just strong perceptions of business value like features, functionality and service – they are </a:t>
            </a:r>
            <a: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twice as likely to make a purchase, pay a premium, and advocate for the brand.</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27" name="Rectangle 26">
            <a:extLst>
              <a:ext uri="{FF2B5EF4-FFF2-40B4-BE49-F238E27FC236}">
                <a16:creationId xmlns:a16="http://schemas.microsoft.com/office/drawing/2014/main" id="{57A81BC1-02B2-3EC7-93D6-A159BB6F8BC3}"/>
              </a:ext>
            </a:extLst>
          </p:cNvPr>
          <p:cNvSpPr/>
          <p:nvPr/>
        </p:nvSpPr>
        <p:spPr>
          <a:xfrm>
            <a:off x="7519386" y="5612842"/>
            <a:ext cx="4320279" cy="6924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Dipanjan Chatterjee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VP, Principal Analyst at Forrester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Forrester – ‘Drive B2B Brand Value With Emotion and Experience’</a:t>
            </a:r>
            <a:endParaRPr kumimoji="0" lang="en-US" sz="1050" b="0"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68F3C9D2-71C1-E31C-BD9F-EF3C23470412}"/>
              </a:ext>
            </a:extLst>
          </p:cNvPr>
          <p:cNvSpPr txBox="1"/>
          <p:nvPr/>
        </p:nvSpPr>
        <p:spPr>
          <a:xfrm>
            <a:off x="0" y="1757596"/>
            <a:ext cx="7127339"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The Relationship Between Category Entry Points </a:t>
            </a:r>
            <a:r>
              <a:rPr kumimoji="0" lang="en-US" sz="15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&amp; Mental Availability</a:t>
            </a:r>
            <a:r>
              <a:rPr kumimoji="0" lang="en-US" sz="1500" i="0"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pic>
        <p:nvPicPr>
          <p:cNvPr id="2" name="Picture 1">
            <a:extLst>
              <a:ext uri="{FF2B5EF4-FFF2-40B4-BE49-F238E27FC236}">
                <a16:creationId xmlns:a16="http://schemas.microsoft.com/office/drawing/2014/main" id="{61979658-9514-9C17-3416-0862F126ACF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92B70263-5E36-9576-F823-563EC20BA7C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99A878EA-D922-92C7-833B-99CC45E1F64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837081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13BEDCF-B20D-C12D-23FA-D103BB833920}"/>
              </a:ext>
            </a:extLst>
          </p:cNvPr>
          <p:cNvSpPr/>
          <p:nvPr/>
        </p:nvSpPr>
        <p:spPr>
          <a:xfrm>
            <a:off x="6112891" y="1686476"/>
            <a:ext cx="6079110" cy="5172987"/>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C88E02-F6D0-44F0-B46B-CFF324F72288}"/>
              </a:ext>
            </a:extLst>
          </p:cNvPr>
          <p:cNvSpPr/>
          <p:nvPr/>
        </p:nvSpPr>
        <p:spPr>
          <a:xfrm>
            <a:off x="0" y="1686476"/>
            <a:ext cx="6096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00885" y="223260"/>
            <a:ext cx="119711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Establishing ‘top-of-mind’ awareness is also important for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B2B marketers due to the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greater likelihood they will be</a:t>
            </a:r>
            <a:r>
              <a:rPr lang="en-US" sz="2600" b="1" dirty="0">
                <a:solidFill>
                  <a:srgbClr val="ED3C8D"/>
                </a:solidFill>
                <a:latin typeface="Helvetica" pitchFamily="2" charset="0"/>
              </a:rPr>
              <a:t> included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in a customer prospects’ consideration set</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even before they start their research process</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92423" y="6079832"/>
            <a:ext cx="55881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Harvard Business Review,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‘What B2Bs Need to Know About Their Buyers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September 2022, survey by </a:t>
            </a:r>
            <a:b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Bain and Google of 1,208 people at U.S. companies who are involved in buying software, cloud hosting, hardware, telecommunications, logistics, marketing, and industrial equipment.</a:t>
            </a:r>
          </a:p>
        </p:txBody>
      </p:sp>
      <p:sp>
        <p:nvSpPr>
          <p:cNvPr id="19" name="TextBox 18">
            <a:extLst>
              <a:ext uri="{FF2B5EF4-FFF2-40B4-BE49-F238E27FC236}">
                <a16:creationId xmlns:a16="http://schemas.microsoft.com/office/drawing/2014/main" id="{944E0CAE-EC9F-EFC9-6AC8-17B463B5775A}"/>
              </a:ext>
            </a:extLst>
          </p:cNvPr>
          <p:cNvSpPr txBox="1"/>
          <p:nvPr/>
        </p:nvSpPr>
        <p:spPr>
          <a:xfrm>
            <a:off x="908800" y="4407066"/>
            <a:ext cx="427095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B2B decision makers have a </a:t>
            </a:r>
            <a:b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set of vendors in mind before they do any research</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depending on what they are buying</a:t>
            </a:r>
          </a:p>
        </p:txBody>
      </p:sp>
      <p:sp>
        <p:nvSpPr>
          <p:cNvPr id="24" name="TextBox 23">
            <a:extLst>
              <a:ext uri="{FF2B5EF4-FFF2-40B4-BE49-F238E27FC236}">
                <a16:creationId xmlns:a16="http://schemas.microsoft.com/office/drawing/2014/main" id="{764D3E03-E065-A7D3-DF0E-20D2C069AE64}"/>
              </a:ext>
            </a:extLst>
          </p:cNvPr>
          <p:cNvSpPr txBox="1"/>
          <p:nvPr/>
        </p:nvSpPr>
        <p:spPr>
          <a:xfrm>
            <a:off x="1182493" y="3510280"/>
            <a:ext cx="373101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80% – 90% </a:t>
            </a:r>
          </a:p>
        </p:txBody>
      </p:sp>
      <p:sp>
        <p:nvSpPr>
          <p:cNvPr id="28" name="TextBox 27">
            <a:extLst>
              <a:ext uri="{FF2B5EF4-FFF2-40B4-BE49-F238E27FC236}">
                <a16:creationId xmlns:a16="http://schemas.microsoft.com/office/drawing/2014/main" id="{06827E68-B204-A21D-611D-4EA1EBD02B70}"/>
              </a:ext>
            </a:extLst>
          </p:cNvPr>
          <p:cNvSpPr txBox="1"/>
          <p:nvPr/>
        </p:nvSpPr>
        <p:spPr>
          <a:xfrm>
            <a:off x="7221402" y="4405730"/>
            <a:ext cx="386208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B2B decision makers ultimately choose a vendor they had in mind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before beginning the search process</a:t>
            </a:r>
          </a:p>
        </p:txBody>
      </p:sp>
      <p:sp>
        <p:nvSpPr>
          <p:cNvPr id="30" name="TextBox 29">
            <a:extLst>
              <a:ext uri="{FF2B5EF4-FFF2-40B4-BE49-F238E27FC236}">
                <a16:creationId xmlns:a16="http://schemas.microsoft.com/office/drawing/2014/main" id="{0D147933-C89C-6926-FDD8-DB26C0120B47}"/>
              </a:ext>
            </a:extLst>
          </p:cNvPr>
          <p:cNvSpPr txBox="1"/>
          <p:nvPr/>
        </p:nvSpPr>
        <p:spPr>
          <a:xfrm>
            <a:off x="7360921" y="3510280"/>
            <a:ext cx="358305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90% </a:t>
            </a:r>
          </a:p>
        </p:txBody>
      </p:sp>
      <p:pic>
        <p:nvPicPr>
          <p:cNvPr id="42" name="Picture 41" descr="Icon&#10;&#10;Description automatically generated">
            <a:extLst>
              <a:ext uri="{FF2B5EF4-FFF2-40B4-BE49-F238E27FC236}">
                <a16:creationId xmlns:a16="http://schemas.microsoft.com/office/drawing/2014/main" id="{71D64307-135A-5F85-7E44-AF314511B7C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382891" y="1954903"/>
            <a:ext cx="1313329" cy="1313329"/>
          </a:xfrm>
          <a:prstGeom prst="rect">
            <a:avLst/>
          </a:prstGeom>
        </p:spPr>
      </p:pic>
      <p:pic>
        <p:nvPicPr>
          <p:cNvPr id="44" name="Picture 43" descr="Icon&#10;&#10;Description automatically generated">
            <a:extLst>
              <a:ext uri="{FF2B5EF4-FFF2-40B4-BE49-F238E27FC236}">
                <a16:creationId xmlns:a16="http://schemas.microsoft.com/office/drawing/2014/main" id="{BBE330D9-8E69-D7BE-154B-3300F3D0431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95780" y="1954903"/>
            <a:ext cx="1313329" cy="1313329"/>
          </a:xfrm>
          <a:prstGeom prst="rect">
            <a:avLst/>
          </a:prstGeom>
        </p:spPr>
      </p:pic>
      <p:pic>
        <p:nvPicPr>
          <p:cNvPr id="2" name="Picture 1">
            <a:extLst>
              <a:ext uri="{FF2B5EF4-FFF2-40B4-BE49-F238E27FC236}">
                <a16:creationId xmlns:a16="http://schemas.microsoft.com/office/drawing/2014/main" id="{331C71A7-8497-5125-5127-CBDF72AAC22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C4F418C7-86DF-2D74-9DA0-5F4E5ED7104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4C03A0DE-E3D0-2370-D576-EA1CDA28851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66287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 person, window, indoor&#10;&#10;Description automatically generated">
            <a:extLst>
              <a:ext uri="{FF2B5EF4-FFF2-40B4-BE49-F238E27FC236}">
                <a16:creationId xmlns:a16="http://schemas.microsoft.com/office/drawing/2014/main" id="{35911706-7C68-26ED-2170-03AEF9B9AF0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9208" r="-349"/>
          <a:stretch/>
        </p:blipFill>
        <p:spPr>
          <a:xfrm>
            <a:off x="0" y="1686476"/>
            <a:ext cx="4744242" cy="5171524"/>
          </a:xfrm>
          <a:prstGeom prst="rect">
            <a:avLst/>
          </a:prstGeom>
        </p:spPr>
      </p:pic>
      <p:sp>
        <p:nvSpPr>
          <p:cNvPr id="8" name="Rectangle 7">
            <a:extLst>
              <a:ext uri="{FF2B5EF4-FFF2-40B4-BE49-F238E27FC236}">
                <a16:creationId xmlns:a16="http://schemas.microsoft.com/office/drawing/2014/main" id="{C8C88E02-F6D0-44F0-B46B-CFF324F72288}"/>
              </a:ext>
            </a:extLst>
          </p:cNvPr>
          <p:cNvSpPr/>
          <p:nvPr/>
        </p:nvSpPr>
        <p:spPr>
          <a:xfrm>
            <a:off x="4717143" y="1686476"/>
            <a:ext cx="7467089"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a:solidFill>
                <a:srgbClr val="1F1A62"/>
              </a:solidFill>
              <a:latin typeface="Helvetica" panose="020B0403020202020204" pitchFamily="34" charset="0"/>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08642" y="220139"/>
            <a:ext cx="1194570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Because of the need to build ‘top-of-mind’ awareness and gain buy-in from multiple stakeholders</a:t>
            </a:r>
            <a:r>
              <a:rPr lang="en-US" sz="2600" b="1" dirty="0">
                <a:solidFill>
                  <a:srgbClr val="1B1464"/>
                </a:solidFill>
                <a:latin typeface="Helvetica" pitchFamily="2" charset="0"/>
              </a:rPr>
              <a:t>, </a:t>
            </a:r>
            <a:r>
              <a:rPr lang="en-US" sz="2600" b="1" dirty="0">
                <a:solidFill>
                  <a:srgbClr val="ED3C8D"/>
                </a:solidFill>
                <a:latin typeface="Helvetica" pitchFamily="2" charset="0"/>
              </a:rPr>
              <a:t>branding is very important for the B2B category and more likely to drive business purchases </a:t>
            </a:r>
            <a:r>
              <a:rPr lang="en-US" sz="2600" b="1" dirty="0">
                <a:solidFill>
                  <a:srgbClr val="1B1464"/>
                </a:solidFill>
                <a:latin typeface="Helvetica" pitchFamily="2" charset="0"/>
              </a:rPr>
              <a:t>than consumer purchases</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D72954E9-E606-F034-E17F-F8CA3D78DB47}"/>
              </a:ext>
            </a:extLst>
          </p:cNvPr>
          <p:cNvSpPr txBox="1"/>
          <p:nvPr/>
        </p:nvSpPr>
        <p:spPr>
          <a:xfrm>
            <a:off x="5437762" y="2048318"/>
            <a:ext cx="5826868" cy="369332"/>
          </a:xfrm>
          <a:prstGeom prst="rect">
            <a:avLst/>
          </a:prstGeom>
          <a:noFill/>
        </p:spPr>
        <p:txBody>
          <a:bodyPr wrap="square" rtlCol="0">
            <a:spAutoFit/>
          </a:bodyPr>
          <a:lstStyle/>
          <a:p>
            <a:pPr algn="ctr"/>
            <a:r>
              <a:rPr lang="en-US" b="1" u="sng">
                <a:solidFill>
                  <a:srgbClr val="1F1A62"/>
                </a:solidFill>
                <a:latin typeface="Helvetica" panose="020B0403020202020204" pitchFamily="34" charset="0"/>
              </a:rPr>
              <a:t>% of Purchase Decisions Driven by ‘Brand’</a:t>
            </a:r>
          </a:p>
        </p:txBody>
      </p:sp>
      <p:graphicFrame>
        <p:nvGraphicFramePr>
          <p:cNvPr id="14" name="Chart 13">
            <a:extLst>
              <a:ext uri="{FF2B5EF4-FFF2-40B4-BE49-F238E27FC236}">
                <a16:creationId xmlns:a16="http://schemas.microsoft.com/office/drawing/2014/main" id="{9947B065-B782-F883-D522-3AAEABDD1079}"/>
              </a:ext>
            </a:extLst>
          </p:cNvPr>
          <p:cNvGraphicFramePr/>
          <p:nvPr>
            <p:extLst>
              <p:ext uri="{D42A27DB-BD31-4B8C-83A1-F6EECF244321}">
                <p14:modId xmlns:p14="http://schemas.microsoft.com/office/powerpoint/2010/main" val="197160719"/>
              </p:ext>
            </p:extLst>
          </p:nvPr>
        </p:nvGraphicFramePr>
        <p:xfrm>
          <a:off x="5210629" y="2572269"/>
          <a:ext cx="6161005" cy="333392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E299404D-F0E3-03EC-C727-89DD72E1E671}"/>
              </a:ext>
            </a:extLst>
          </p:cNvPr>
          <p:cNvSpPr txBox="1"/>
          <p:nvPr/>
        </p:nvSpPr>
        <p:spPr>
          <a:xfrm>
            <a:off x="4725389" y="6079859"/>
            <a:ext cx="7402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Lippincott,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‘B2B Brands in the Human Era’</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November 2019. Analysis and survey based on tablet purchasers which is a product category with both business &amp; consumer </a:t>
            </a:r>
            <a:r>
              <a:rPr lang="en-US" sz="800" dirty="0">
                <a:solidFill>
                  <a:srgbClr val="1B1464"/>
                </a:solidFill>
                <a:latin typeface="Helvetica" panose="020B0604020202020204" pitchFamily="34" charset="0"/>
                <a:cs typeface="Helvetica" panose="020B0604020202020204" pitchFamily="34" charset="0"/>
              </a:rPr>
              <a:t>buyers.</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.Business purchase decisions: 39% driven by brand, 34% driven by features, 27% driven by price; Consumer purchase decisions: 39% driven by price, 34% driven by features, 27% driven by brand.</a:t>
            </a:r>
          </a:p>
        </p:txBody>
      </p:sp>
      <p:pic>
        <p:nvPicPr>
          <p:cNvPr id="2" name="Picture 1">
            <a:extLst>
              <a:ext uri="{FF2B5EF4-FFF2-40B4-BE49-F238E27FC236}">
                <a16:creationId xmlns:a16="http://schemas.microsoft.com/office/drawing/2014/main" id="{1A9856C6-0B48-A757-C6F9-3A08D9AEE4C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C5396917-3908-A241-AF45-7C0A6A9F18F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9CD2CFED-C72E-528C-69E8-1129F9B90AB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119179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8" y="1686476"/>
            <a:ext cx="1219976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228E2E1-EA68-4E0D-4EAF-4C0975E9AE31}"/>
              </a:ext>
            </a:extLst>
          </p:cNvPr>
          <p:cNvSpPr/>
          <p:nvPr/>
        </p:nvSpPr>
        <p:spPr>
          <a:xfrm>
            <a:off x="6397577" y="1768681"/>
            <a:ext cx="5486387" cy="4521948"/>
          </a:xfrm>
          <a:prstGeom prst="rect">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B21B0B9-C331-35E1-0075-9D93457B16CA}"/>
              </a:ext>
            </a:extLst>
          </p:cNvPr>
          <p:cNvSpPr/>
          <p:nvPr/>
        </p:nvSpPr>
        <p:spPr>
          <a:xfrm>
            <a:off x="379379" y="1781651"/>
            <a:ext cx="5486387" cy="4521948"/>
          </a:xfrm>
          <a:prstGeom prst="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79948" y="210560"/>
            <a:ext cx="1203356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Strong B2B brand-building can </a:t>
            </a:r>
            <a:r>
              <a:rPr lang="en-US" sz="2600" b="1" dirty="0">
                <a:solidFill>
                  <a:srgbClr val="1B1464"/>
                </a:solidFill>
                <a:latin typeface="Helvetica" pitchFamily="2" charset="0"/>
              </a:rPr>
              <a:t>deliver benefits that go beyond ‘one-off’ purchases by </a:t>
            </a:r>
            <a:r>
              <a:rPr lang="en-US" sz="2600" b="1" dirty="0">
                <a:solidFill>
                  <a:srgbClr val="ED3C8D"/>
                </a:solidFill>
                <a:latin typeface="Helvetica" pitchFamily="2" charset="0"/>
              </a:rPr>
              <a:t>creating committed customers and driving ongoing, </a:t>
            </a:r>
            <a:br>
              <a:rPr lang="en-US" sz="2600" b="1" dirty="0">
                <a:solidFill>
                  <a:srgbClr val="ED3C8D"/>
                </a:solidFill>
                <a:latin typeface="Helvetica" pitchFamily="2" charset="0"/>
              </a:rPr>
            </a:br>
            <a:r>
              <a:rPr lang="en-US" sz="2600" b="1" dirty="0">
                <a:solidFill>
                  <a:srgbClr val="ED3C8D"/>
                </a:solidFill>
                <a:latin typeface="Helvetica" pitchFamily="2" charset="0"/>
              </a:rPr>
              <a:t>long-term value</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329237"/>
            <a:ext cx="116647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Lippincott,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‘B2B Brands in the Human Era’</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November 2019.</a:t>
            </a:r>
          </a:p>
        </p:txBody>
      </p:sp>
      <p:sp>
        <p:nvSpPr>
          <p:cNvPr id="13" name="TextBox 12">
            <a:extLst>
              <a:ext uri="{FF2B5EF4-FFF2-40B4-BE49-F238E27FC236}">
                <a16:creationId xmlns:a16="http://schemas.microsoft.com/office/drawing/2014/main" id="{8975F51B-D9DD-B610-F12C-4C76A4E235A5}"/>
              </a:ext>
            </a:extLst>
          </p:cNvPr>
          <p:cNvSpPr txBox="1"/>
          <p:nvPr/>
        </p:nvSpPr>
        <p:spPr>
          <a:xfrm>
            <a:off x="7768" y="1815644"/>
            <a:ext cx="60882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Short-Term Benefits of B2B Branding</a:t>
            </a:r>
          </a:p>
        </p:txBody>
      </p:sp>
      <p:sp>
        <p:nvSpPr>
          <p:cNvPr id="14" name="TextBox 13">
            <a:extLst>
              <a:ext uri="{FF2B5EF4-FFF2-40B4-BE49-F238E27FC236}">
                <a16:creationId xmlns:a16="http://schemas.microsoft.com/office/drawing/2014/main" id="{68D7FAD0-47A8-DE65-6F82-7657CBDE5C1B}"/>
              </a:ext>
            </a:extLst>
          </p:cNvPr>
          <p:cNvSpPr txBox="1"/>
          <p:nvPr/>
        </p:nvSpPr>
        <p:spPr>
          <a:xfrm>
            <a:off x="2028200" y="2531844"/>
            <a:ext cx="35894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Staying front of mind for customers</a:t>
            </a:r>
          </a:p>
        </p:txBody>
      </p:sp>
      <p:sp>
        <p:nvSpPr>
          <p:cNvPr id="20" name="TextBox 19">
            <a:extLst>
              <a:ext uri="{FF2B5EF4-FFF2-40B4-BE49-F238E27FC236}">
                <a16:creationId xmlns:a16="http://schemas.microsoft.com/office/drawing/2014/main" id="{820E3473-D7EE-BB9C-6D6B-A6416ECD7622}"/>
              </a:ext>
            </a:extLst>
          </p:cNvPr>
          <p:cNvSpPr txBox="1"/>
          <p:nvPr/>
        </p:nvSpPr>
        <p:spPr>
          <a:xfrm>
            <a:off x="2028200" y="3534349"/>
            <a:ext cx="33086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Landing on customers’ shortlists</a:t>
            </a:r>
          </a:p>
        </p:txBody>
      </p:sp>
      <p:sp>
        <p:nvSpPr>
          <p:cNvPr id="27" name="TextBox 26">
            <a:extLst>
              <a:ext uri="{FF2B5EF4-FFF2-40B4-BE49-F238E27FC236}">
                <a16:creationId xmlns:a16="http://schemas.microsoft.com/office/drawing/2014/main" id="{C8931720-0250-1BDB-6B12-0F821741D67E}"/>
              </a:ext>
            </a:extLst>
          </p:cNvPr>
          <p:cNvSpPr txBox="1"/>
          <p:nvPr/>
        </p:nvSpPr>
        <p:spPr>
          <a:xfrm>
            <a:off x="2028200" y="4362095"/>
            <a:ext cx="3308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Winning the coin toss in close calls – making it easer to say yes</a:t>
            </a:r>
          </a:p>
        </p:txBody>
      </p:sp>
      <p:sp>
        <p:nvSpPr>
          <p:cNvPr id="29" name="TextBox 28">
            <a:extLst>
              <a:ext uri="{FF2B5EF4-FFF2-40B4-BE49-F238E27FC236}">
                <a16:creationId xmlns:a16="http://schemas.microsoft.com/office/drawing/2014/main" id="{335F872D-8200-E5FA-D228-401DE4BC1426}"/>
              </a:ext>
            </a:extLst>
          </p:cNvPr>
          <p:cNvSpPr txBox="1"/>
          <p:nvPr/>
        </p:nvSpPr>
        <p:spPr>
          <a:xfrm>
            <a:off x="2028200" y="5395707"/>
            <a:ext cx="3308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Capturing a larger share of wallet and preferred supplier position</a:t>
            </a:r>
          </a:p>
        </p:txBody>
      </p:sp>
      <p:sp>
        <p:nvSpPr>
          <p:cNvPr id="31" name="TextBox 30">
            <a:extLst>
              <a:ext uri="{FF2B5EF4-FFF2-40B4-BE49-F238E27FC236}">
                <a16:creationId xmlns:a16="http://schemas.microsoft.com/office/drawing/2014/main" id="{15986BCA-4BC0-0745-F3DC-538BE6A9292F}"/>
              </a:ext>
            </a:extLst>
          </p:cNvPr>
          <p:cNvSpPr txBox="1"/>
          <p:nvPr/>
        </p:nvSpPr>
        <p:spPr>
          <a:xfrm>
            <a:off x="6103768" y="1815644"/>
            <a:ext cx="60882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4EBEA4"/>
                </a:solidFill>
                <a:effectLst/>
                <a:uLnTx/>
                <a:uFillTx/>
                <a:latin typeface="Helvetica" panose="020B0403020202020204" pitchFamily="34" charset="0"/>
                <a:ea typeface="+mn-ea"/>
                <a:cs typeface="+mn-cs"/>
              </a:rPr>
              <a:t>Long-Term Benefits of B2B Branding</a:t>
            </a:r>
          </a:p>
        </p:txBody>
      </p:sp>
      <p:sp>
        <p:nvSpPr>
          <p:cNvPr id="32" name="TextBox 31">
            <a:extLst>
              <a:ext uri="{FF2B5EF4-FFF2-40B4-BE49-F238E27FC236}">
                <a16:creationId xmlns:a16="http://schemas.microsoft.com/office/drawing/2014/main" id="{555DB421-C715-B72F-2608-D5D21765F017}"/>
              </a:ext>
            </a:extLst>
          </p:cNvPr>
          <p:cNvSpPr txBox="1"/>
          <p:nvPr/>
        </p:nvSpPr>
        <p:spPr>
          <a:xfrm>
            <a:off x="8236402" y="2412146"/>
            <a:ext cx="3308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EBEA4"/>
                </a:solidFill>
                <a:effectLst/>
                <a:uLnTx/>
                <a:uFillTx/>
                <a:latin typeface="Helvetica" panose="020B0403020202020204" pitchFamily="34" charset="0"/>
                <a:ea typeface="+mn-ea"/>
                <a:cs typeface="+mn-cs"/>
              </a:rPr>
              <a:t>Building barriers for competitors in contested industries</a:t>
            </a:r>
          </a:p>
        </p:txBody>
      </p:sp>
      <p:sp>
        <p:nvSpPr>
          <p:cNvPr id="34" name="TextBox 33">
            <a:extLst>
              <a:ext uri="{FF2B5EF4-FFF2-40B4-BE49-F238E27FC236}">
                <a16:creationId xmlns:a16="http://schemas.microsoft.com/office/drawing/2014/main" id="{F8DF1C96-3B45-3623-2E52-88A106BD0144}"/>
              </a:ext>
            </a:extLst>
          </p:cNvPr>
          <p:cNvSpPr txBox="1"/>
          <p:nvPr/>
        </p:nvSpPr>
        <p:spPr>
          <a:xfrm>
            <a:off x="8236402" y="3411239"/>
            <a:ext cx="3308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EBEA4"/>
                </a:solidFill>
                <a:effectLst/>
                <a:uLnTx/>
                <a:uFillTx/>
                <a:latin typeface="Helvetica" panose="020B0403020202020204" pitchFamily="34" charset="0"/>
                <a:ea typeface="+mn-ea"/>
                <a:cs typeface="+mn-cs"/>
              </a:rPr>
              <a:t>Making new market entry more effective and efficient</a:t>
            </a:r>
          </a:p>
        </p:txBody>
      </p:sp>
      <p:sp>
        <p:nvSpPr>
          <p:cNvPr id="36" name="TextBox 35">
            <a:extLst>
              <a:ext uri="{FF2B5EF4-FFF2-40B4-BE49-F238E27FC236}">
                <a16:creationId xmlns:a16="http://schemas.microsoft.com/office/drawing/2014/main" id="{E435AADE-34F9-BE03-FB6B-D916307DE2D7}"/>
              </a:ext>
            </a:extLst>
          </p:cNvPr>
          <p:cNvSpPr txBox="1"/>
          <p:nvPr/>
        </p:nvSpPr>
        <p:spPr>
          <a:xfrm>
            <a:off x="8236402" y="4238984"/>
            <a:ext cx="33086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EBEA4"/>
                </a:solidFill>
                <a:effectLst/>
                <a:uLnTx/>
                <a:uFillTx/>
                <a:latin typeface="Helvetica" panose="020B0403020202020204" pitchFamily="34" charset="0"/>
                <a:ea typeface="+mn-ea"/>
                <a:cs typeface="+mn-cs"/>
              </a:rPr>
              <a:t>Winning permission to play in adjacent spaces and play higher value-add roles</a:t>
            </a:r>
          </a:p>
        </p:txBody>
      </p:sp>
      <p:sp>
        <p:nvSpPr>
          <p:cNvPr id="38" name="TextBox 37">
            <a:extLst>
              <a:ext uri="{FF2B5EF4-FFF2-40B4-BE49-F238E27FC236}">
                <a16:creationId xmlns:a16="http://schemas.microsoft.com/office/drawing/2014/main" id="{9C0DC77C-748E-C3E5-7938-5C0B9C4ED2DA}"/>
              </a:ext>
            </a:extLst>
          </p:cNvPr>
          <p:cNvSpPr txBox="1"/>
          <p:nvPr/>
        </p:nvSpPr>
        <p:spPr>
          <a:xfrm>
            <a:off x="8236402" y="5272596"/>
            <a:ext cx="33086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EBEA4"/>
                </a:solidFill>
                <a:effectLst/>
                <a:uLnTx/>
                <a:uFillTx/>
                <a:latin typeface="Helvetica" panose="020B0403020202020204" pitchFamily="34" charset="0"/>
                <a:ea typeface="+mn-ea"/>
                <a:cs typeface="+mn-cs"/>
              </a:rPr>
              <a:t>Engaging current employees and enhancing talent recruitment efforts</a:t>
            </a:r>
          </a:p>
        </p:txBody>
      </p:sp>
      <p:pic>
        <p:nvPicPr>
          <p:cNvPr id="5" name="Picture 4" descr="Icon&#10;&#10;Description automatically generated">
            <a:extLst>
              <a:ext uri="{FF2B5EF4-FFF2-40B4-BE49-F238E27FC236}">
                <a16:creationId xmlns:a16="http://schemas.microsoft.com/office/drawing/2014/main" id="{76A1580C-2ACA-4AD4-4FE5-321330F3DAC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1680" y="2292229"/>
            <a:ext cx="824609" cy="824609"/>
          </a:xfrm>
          <a:prstGeom prst="rect">
            <a:avLst/>
          </a:prstGeom>
        </p:spPr>
      </p:pic>
      <p:pic>
        <p:nvPicPr>
          <p:cNvPr id="7" name="Picture 6" descr="Icon&#10;&#10;Description automatically generated">
            <a:extLst>
              <a:ext uri="{FF2B5EF4-FFF2-40B4-BE49-F238E27FC236}">
                <a16:creationId xmlns:a16="http://schemas.microsoft.com/office/drawing/2014/main" id="{3996E189-4FF3-24D7-1099-F25CB14C8BE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6403" y="4216592"/>
            <a:ext cx="875780" cy="875780"/>
          </a:xfrm>
          <a:prstGeom prst="rect">
            <a:avLst/>
          </a:prstGeom>
        </p:spPr>
      </p:pic>
      <p:pic>
        <p:nvPicPr>
          <p:cNvPr id="40" name="Picture 39" descr="Icon&#10;&#10;Description automatically generated">
            <a:extLst>
              <a:ext uri="{FF2B5EF4-FFF2-40B4-BE49-F238E27FC236}">
                <a16:creationId xmlns:a16="http://schemas.microsoft.com/office/drawing/2014/main" id="{04558667-7C4A-C3AF-5178-5DC69ACAD6A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61680" y="5275790"/>
            <a:ext cx="824608" cy="824608"/>
          </a:xfrm>
          <a:prstGeom prst="rect">
            <a:avLst/>
          </a:prstGeom>
        </p:spPr>
      </p:pic>
      <p:pic>
        <p:nvPicPr>
          <p:cNvPr id="52" name="Picture 51" descr="Icon&#10;&#10;Description automatically generated">
            <a:extLst>
              <a:ext uri="{FF2B5EF4-FFF2-40B4-BE49-F238E27FC236}">
                <a16:creationId xmlns:a16="http://schemas.microsoft.com/office/drawing/2014/main" id="{739F94F3-C1ED-74C7-9188-076B615B00E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76752" y="3291322"/>
            <a:ext cx="824608" cy="824608"/>
          </a:xfrm>
          <a:prstGeom prst="rect">
            <a:avLst/>
          </a:prstGeom>
        </p:spPr>
      </p:pic>
      <p:pic>
        <p:nvPicPr>
          <p:cNvPr id="6" name="Picture 5" descr="Icon&#10;&#10;Description automatically generated">
            <a:extLst>
              <a:ext uri="{FF2B5EF4-FFF2-40B4-BE49-F238E27FC236}">
                <a16:creationId xmlns:a16="http://schemas.microsoft.com/office/drawing/2014/main" id="{A4C36932-2FD9-5AC4-21FC-53269A15901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158431" y="2292229"/>
            <a:ext cx="824608" cy="824608"/>
          </a:xfrm>
          <a:prstGeom prst="rect">
            <a:avLst/>
          </a:prstGeom>
        </p:spPr>
      </p:pic>
      <p:pic>
        <p:nvPicPr>
          <p:cNvPr id="18" name="Picture 17" descr="Icon&#10;&#10;Description automatically generated">
            <a:extLst>
              <a:ext uri="{FF2B5EF4-FFF2-40B4-BE49-F238E27FC236}">
                <a16:creationId xmlns:a16="http://schemas.microsoft.com/office/drawing/2014/main" id="{2A799248-DD8B-B838-5D9B-288F7A5EA08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158431" y="3270397"/>
            <a:ext cx="824608" cy="824608"/>
          </a:xfrm>
          <a:prstGeom prst="rect">
            <a:avLst/>
          </a:prstGeom>
        </p:spPr>
      </p:pic>
      <p:pic>
        <p:nvPicPr>
          <p:cNvPr id="21" name="Picture 20" descr="A screenshot of a video game&#10;&#10;Description automatically generated with low confidence">
            <a:extLst>
              <a:ext uri="{FF2B5EF4-FFF2-40B4-BE49-F238E27FC236}">
                <a16:creationId xmlns:a16="http://schemas.microsoft.com/office/drawing/2014/main" id="{FBCFBD8E-A73B-8520-F60F-AC9786D2D3E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158431" y="4242178"/>
            <a:ext cx="824608" cy="824608"/>
          </a:xfrm>
          <a:prstGeom prst="rect">
            <a:avLst/>
          </a:prstGeom>
        </p:spPr>
      </p:pic>
      <p:pic>
        <p:nvPicPr>
          <p:cNvPr id="23" name="Picture 22" descr="Icon&#10;&#10;Description automatically generated">
            <a:extLst>
              <a:ext uri="{FF2B5EF4-FFF2-40B4-BE49-F238E27FC236}">
                <a16:creationId xmlns:a16="http://schemas.microsoft.com/office/drawing/2014/main" id="{510B2AFE-5C7F-3A61-4F96-E73BFC97296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158431" y="5275790"/>
            <a:ext cx="824608" cy="824608"/>
          </a:xfrm>
          <a:prstGeom prst="rect">
            <a:avLst/>
          </a:prstGeom>
        </p:spPr>
      </p:pic>
      <p:pic>
        <p:nvPicPr>
          <p:cNvPr id="2" name="Picture 1">
            <a:extLst>
              <a:ext uri="{FF2B5EF4-FFF2-40B4-BE49-F238E27FC236}">
                <a16:creationId xmlns:a16="http://schemas.microsoft.com/office/drawing/2014/main" id="{B8E0D264-823F-74FA-224D-81372FC4BD1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4F096156-81FB-65DE-8024-9C5AB085593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86630BAC-1959-CC34-90E5-9FCC39751BB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00924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SharedWithUsers xmlns="9f6166fe-9f5b-43aa-b8a9-b4d7ad530bda">
      <UserInfo>
        <DisplayName>Danielle Delauro</DisplayName>
        <AccountId>38</AccountId>
        <AccountType/>
      </UserInfo>
      <UserInfo>
        <DisplayName>Marianne Vita</DisplayName>
        <AccountId>43</AccountId>
        <AccountType/>
      </UserInfo>
      <UserInfo>
        <DisplayName>Jason Wiese</DisplayName>
        <AccountId>13</AccountId>
        <AccountType/>
      </UserInfo>
      <UserInfo>
        <DisplayName>Reed Kiely</DisplayName>
        <AccountId>39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AF2711-2AB8-414E-AB80-46589E8A0ABC}">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ABB9CF0-B8B6-4630-B5AB-0910331D8C8C}">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D6ACF0-9E3B-46BD-B608-F7FD5E9560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915</TotalTime>
  <Words>4192</Words>
  <Application>Microsoft Office PowerPoint</Application>
  <PresentationFormat>Widescreen</PresentationFormat>
  <Paragraphs>328</Paragraphs>
  <Slides>27</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Calibri Light</vt:lpstr>
      <vt:lpstr>Helvetica</vt:lpstr>
      <vt:lpstr>Helvetica Light</vt:lpstr>
      <vt:lpstr>Trebuchet MS</vt:lpstr>
      <vt:lpstr>Office Theme</vt:lpstr>
      <vt:lpstr>2_Custom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Jason Wiese</cp:lastModifiedBy>
  <cp:revision>1</cp:revision>
  <cp:lastPrinted>2022-09-19T18:15:24Z</cp:lastPrinted>
  <dcterms:created xsi:type="dcterms:W3CDTF">2019-11-08T17:29:39Z</dcterms:created>
  <dcterms:modified xsi:type="dcterms:W3CDTF">2023-01-13T18:48:06Z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Order">
    <vt:r8>900800</vt:r8>
  </property>
  <property fmtid="{D5CDD505-2E9C-101B-9397-08002B2CF9AE}" pid="4" name="MediaServiceImageTags">
    <vt:lpwstr/>
  </property>
</Properties>
</file>