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xlsx" ContentType="application/vnd.openxmlformats-officedocument.spreadsheetml.sheet"/>
  <Default Extension="jpeg" ContentType="image/jpeg"/>
  <Default Extension="svg" ContentType="image/svg+xml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Masters/slideMaster10.xml" ContentType="application/vnd.openxmlformats-officedocument.presentationml.slideMaster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37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7.xml" ContentType="application/vnd.openxmlformats-officedocument.them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slides/slide21.xml" ContentType="application/vnd.openxmlformats-officedocument.presentationml.slide+xml"/>
  <Override PartName="/ppt/charts/chart12.xml" ContentType="application/vnd.openxmlformats-officedocument.drawingml.chart+xml"/>
  <Override PartName="/ppt/charts/colors12.xml" ContentType="application/vnd.ms-office.chartcolorstyle+xml"/>
  <Override PartName="/ppt/charts/style12.xml" ContentType="application/vnd.ms-office.chartstyle+xml"/>
  <Override PartName="/ppt/notesSlides/notesSlide5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2.xml" ContentType="application/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1.xml" ContentType="application/vnd.openxmlformats-officedocument.presentationml.slide+xml"/>
  <Override PartName="/ppt/charts/chart5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slides/slide19.xml" ContentType="application/vnd.openxmlformats-officedocument.presentationml.slide+xml"/>
  <Override PartName="/ppt/charts/chart8.xml" ContentType="application/vnd.openxmlformats-officedocument.drawingml.chart+xml"/>
  <Override PartName="/ppt/charts/colors8.xml" ContentType="application/vnd.ms-office.chartcolorstyle+xml"/>
  <Override PartName="/ppt/charts/style8.xml" ContentType="application/vnd.ms-office.chartstyle+xml"/>
  <Override PartName="/ppt/charts/chart9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authors.xml" ContentType="application/vnd.ms-powerpoint.authors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31.xml" ContentType="application/vnd.openxmlformats-officedocument.presentationml.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slides/slide14.xml" ContentType="application/vnd.openxmlformats-officedocument.presentationml.slide+xml"/>
  <Override PartName="/ppt/charts/chart6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slides/slide17.xml" ContentType="application/vnd.openxmlformats-officedocument.presentationml.slide+xml"/>
  <Override PartName="/ppt/charts/chart7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slides/slide22.xml" ContentType="application/vnd.openxmlformats-officedocument.presentationml.slide+xml"/>
  <Override PartName="/ppt/charts/chart13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slides/slide30.xml" ContentType="application/vnd.openxmlformats-officedocument.presentationml.slide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customXml/item3.xml" ContentType="application/xml"/>
  <Override PartName="/customXml/itemProps3.xml" ContentType="application/vnd.openxmlformats-officedocument.customXmlProperties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charts/chart10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1.xml" ContentType="application/vnd.openxmlformats-officedocument.drawingml.chart+xml"/>
  <Override PartName="/ppt/charts/colors11.xml" ContentType="application/vnd.ms-office.chartcolorstyle+xml"/>
  <Override PartName="/ppt/charts/style11.xml" ContentType="application/vnd.ms-office.chartstyle+xml"/>
  <Override PartName="/ppt/slides/slide25.xml" ContentType="application/vnd.openxmlformats-officedocument.presentationml.slide+xml"/>
  <Override PartName="/ppt/charts/chart15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slides/slide28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charts/chart14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9"/>
    <p:sldMasterId id="2147483753" r:id="rId10"/>
    <p:sldMasterId id="2147483800" r:id="rId13"/>
  </p:sldMasterIdLst>
  <p:notesMasterIdLst>
    <p:notesMasterId r:id="rId45"/>
  </p:notesMasterIdLst>
  <p:sldIdLst>
    <p:sldId id="2146846022" r:id="rId14"/>
    <p:sldId id="2144327877" r:id="rId15"/>
    <p:sldId id="2147376335" r:id="rId16"/>
    <p:sldId id="2147376304" r:id="rId17"/>
    <p:sldId id="2147376305" r:id="rId18"/>
    <p:sldId id="2147376331" r:id="rId19"/>
    <p:sldId id="2147376310" r:id="rId20"/>
    <p:sldId id="2147474093" r:id="rId21"/>
    <p:sldId id="2147474095" r:id="rId22"/>
    <p:sldId id="2147474096" r:id="rId23"/>
    <p:sldId id="2147474097" r:id="rId24"/>
    <p:sldId id="2147376301" r:id="rId25"/>
    <p:sldId id="2147327108" r:id="rId26"/>
    <p:sldId id="2147376411" r:id="rId27"/>
    <p:sldId id="2147474091" r:id="rId28"/>
    <p:sldId id="2147474088" r:id="rId29"/>
    <p:sldId id="2147474085" r:id="rId30"/>
    <p:sldId id="2147376333" r:id="rId31"/>
    <p:sldId id="2147474086" r:id="rId32"/>
    <p:sldId id="2147376481" r:id="rId33"/>
    <p:sldId id="2146846186" r:id="rId34"/>
    <p:sldId id="2147474079" r:id="rId35"/>
    <p:sldId id="2147474080" r:id="rId36"/>
    <p:sldId id="2147474090" r:id="rId37"/>
    <p:sldId id="2147474078" r:id="rId38"/>
    <p:sldId id="2147376309" r:id="rId39"/>
    <p:sldId id="2147474084" r:id="rId40"/>
    <p:sldId id="2147474081" r:id="rId41"/>
    <p:sldId id="2146846201" r:id="rId42"/>
    <p:sldId id="2146846176" r:id="rId43"/>
    <p:sldId id="2146846275" r:id="rId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  <p188:author id="{8AE568E0-EACC-6D5F-92D3-F0548EDCD2B3}" name="Karolina Guillen" initials="KG" userId="S::karolinag@thevab.com::c1c08796-a0be-47c6-af52-5d31fd96ec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Grey" initials="KG" lastIdx="46" clrIdx="0">
    <p:extLst>
      <p:ext uri="{19B8F6BF-5375-455C-9EA6-DF929625EA0E}">
        <p15:presenceInfo xmlns:p15="http://schemas.microsoft.com/office/powerpoint/2012/main" userId="S::kathyg@thevab.com::22e59b4b-9f3d-435f-a82c-af8fffbcfca0" providerId="AD"/>
      </p:ext>
    </p:extLst>
  </p:cmAuthor>
  <p:cmAuthor id="2" name="Danielle Delauro" initials="DD" lastIdx="16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10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0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Karolina Guillen" initials="KG" lastIdx="1" clrIdx="4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2"/>
    <a:srgbClr val="1B1464"/>
    <a:srgbClr val="4EBEA4"/>
    <a:srgbClr val="ED3C8D"/>
    <a:srgbClr val="A343FF"/>
    <a:srgbClr val="FFE600"/>
    <a:srgbClr val="1F1A62"/>
    <a:srgbClr val="ACBDCE"/>
    <a:srgbClr val="F9FFF7"/>
    <a:srgbClr val="E84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21FF5-948C-4BCD-876A-3D0001A40A76}" v="4" dt="2025-06-09T20:33:16.495"/>
    <p1510:client id="{9D96FD2F-9B3B-45A6-8F30-BFD13EE9B96A}" v="2" dt="2025-06-10T13:21:04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9" y="7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0.xml" Id="rId13" /><Relationship Type="http://schemas.openxmlformats.org/officeDocument/2006/relationships/slide" Target="/ppt/slides/slide5.xml" Id="rId18" /><Relationship Type="http://schemas.openxmlformats.org/officeDocument/2006/relationships/slide" Target="/ppt/slides/slide13.xml" Id="rId26" /><Relationship Type="http://schemas.openxmlformats.org/officeDocument/2006/relationships/slide" Target="/ppt/slides/slide26.xml" Id="rId39" /><Relationship Type="http://schemas.openxmlformats.org/officeDocument/2006/relationships/slide" Target="/ppt/slides/slide8.xml" Id="rId21" /><Relationship Type="http://schemas.openxmlformats.org/officeDocument/2006/relationships/slide" Target="/ppt/slides/slide21.xml" Id="rId34" /><Relationship Type="http://schemas.openxmlformats.org/officeDocument/2006/relationships/slide" Target="/ppt/slides/slide29.xml" Id="rId42" /><Relationship Type="http://schemas.openxmlformats.org/officeDocument/2006/relationships/presProps" Target="/ppt/presProps.xml" Id="rId47" /><Relationship Type="http://schemas.openxmlformats.org/officeDocument/2006/relationships/tableStyles" Target="/ppt/tableStyles.xml" Id="rId50" /><Relationship Type="http://schemas.openxmlformats.org/officeDocument/2006/relationships/customXml" Target="/customXml/item2.xml" Id="rId2" /><Relationship Type="http://schemas.openxmlformats.org/officeDocument/2006/relationships/slide" Target="/ppt/slides/slide3.xml" Id="rId16" /><Relationship Type="http://schemas.openxmlformats.org/officeDocument/2006/relationships/slide" Target="/ppt/slides/slide16.xml" Id="rId29" /><Relationship Type="http://schemas.openxmlformats.org/officeDocument/2006/relationships/slide" Target="/ppt/slides/slide11.xml" Id="rId24" /><Relationship Type="http://schemas.openxmlformats.org/officeDocument/2006/relationships/slide" Target="/ppt/slides/slide19.xml" Id="rId32" /><Relationship Type="http://schemas.openxmlformats.org/officeDocument/2006/relationships/slide" Target="/ppt/slides/slide24.xml" Id="rId37" /><Relationship Type="http://schemas.openxmlformats.org/officeDocument/2006/relationships/slide" Target="/ppt/slides/slide27.xml" Id="rId40" /><Relationship Type="http://schemas.openxmlformats.org/officeDocument/2006/relationships/notesMaster" Target="/ppt/notesMasters/notesMaster1.xml" Id="rId45" /><Relationship Type="http://schemas.microsoft.com/office/2018/10/relationships/authors" Target="/ppt/authors.xml" Id="rId53" /><Relationship Type="http://schemas.openxmlformats.org/officeDocument/2006/relationships/slideMaster" Target="/ppt/slideMasters/slideMaster7.xml" Id="rId10" /><Relationship Type="http://schemas.openxmlformats.org/officeDocument/2006/relationships/slide" Target="/ppt/slides/slide6.xml" Id="rId19" /><Relationship Type="http://schemas.openxmlformats.org/officeDocument/2006/relationships/slide" Target="/ppt/slides/slide18.xml" Id="rId31" /><Relationship Type="http://schemas.openxmlformats.org/officeDocument/2006/relationships/slide" Target="/ppt/slides/slide31.xml" Id="rId44" /><Relationship Type="http://schemas.microsoft.com/office/2015/10/relationships/revisionInfo" Target="/ppt/revisionInfo.xml" Id="rId52" /><Relationship Type="http://schemas.openxmlformats.org/officeDocument/2006/relationships/slideMaster" Target="/ppt/slideMasters/slideMaster6.xml" Id="rId9" /><Relationship Type="http://schemas.openxmlformats.org/officeDocument/2006/relationships/slide" Target="/ppt/slides/slide1.xml" Id="rId14" /><Relationship Type="http://schemas.openxmlformats.org/officeDocument/2006/relationships/slide" Target="/ppt/slides/slide9.xml" Id="rId22" /><Relationship Type="http://schemas.openxmlformats.org/officeDocument/2006/relationships/slide" Target="/ppt/slides/slide14.xml" Id="rId27" /><Relationship Type="http://schemas.openxmlformats.org/officeDocument/2006/relationships/slide" Target="/ppt/slides/slide17.xml" Id="rId30" /><Relationship Type="http://schemas.openxmlformats.org/officeDocument/2006/relationships/slide" Target="/ppt/slides/slide22.xml" Id="rId35" /><Relationship Type="http://schemas.openxmlformats.org/officeDocument/2006/relationships/slide" Target="/ppt/slides/slide30.xml" Id="rId43" /><Relationship Type="http://schemas.openxmlformats.org/officeDocument/2006/relationships/viewProps" Target="/ppt/viewProps.xml" Id="rId48" /><Relationship Type="http://schemas.microsoft.com/office/2016/11/relationships/changesInfo" Target="/ppt/changesInfos/changesInfo1.xml" Id="rId51" /><Relationship Type="http://schemas.openxmlformats.org/officeDocument/2006/relationships/customXml" Target="/customXml/item3.xml" Id="rId3" /><Relationship Type="http://schemas.openxmlformats.org/officeDocument/2006/relationships/slide" Target="/ppt/slides/slide4.xml" Id="rId17" /><Relationship Type="http://schemas.openxmlformats.org/officeDocument/2006/relationships/slide" Target="/ppt/slides/slide12.xml" Id="rId25" /><Relationship Type="http://schemas.openxmlformats.org/officeDocument/2006/relationships/slide" Target="/ppt/slides/slide20.xml" Id="rId33" /><Relationship Type="http://schemas.openxmlformats.org/officeDocument/2006/relationships/slide" Target="/ppt/slides/slide25.xml" Id="rId38" /><Relationship Type="http://schemas.openxmlformats.org/officeDocument/2006/relationships/commentAuthors" Target="/ppt/commentAuthors.xml" Id="rId46" /><Relationship Type="http://schemas.openxmlformats.org/officeDocument/2006/relationships/slide" Target="/ppt/slides/slide7.xml" Id="rId20" /><Relationship Type="http://schemas.openxmlformats.org/officeDocument/2006/relationships/slide" Target="/ppt/slides/slide28.xml" Id="rId41" /><Relationship Type="http://schemas.openxmlformats.org/officeDocument/2006/relationships/customXml" Target="/customXml/item1.xml" Id="rId1" /><Relationship Type="http://schemas.openxmlformats.org/officeDocument/2006/relationships/slide" Target="/ppt/slides/slide2.xml" Id="rId15" /><Relationship Type="http://schemas.openxmlformats.org/officeDocument/2006/relationships/slide" Target="/ppt/slides/slide10.xml" Id="rId23" /><Relationship Type="http://schemas.openxmlformats.org/officeDocument/2006/relationships/slide" Target="/ppt/slides/slide15.xml" Id="rId28" /><Relationship Type="http://schemas.openxmlformats.org/officeDocument/2006/relationships/slide" Target="/ppt/slides/slide23.xml" Id="rId36" /><Relationship Type="http://schemas.openxmlformats.org/officeDocument/2006/relationships/theme" Target="/ppt/theme/theme1.xml" Id="rId4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9D96FD2F-9B3B-45A6-8F30-BFD13EE9B96A}"/>
    <pc:docChg chg="undo redo custSel addSld delSld modSld sldOrd addSection delSection">
      <pc:chgData name="Leah Montner Dixon" userId="d5b2ae9e-9213-4442-b7df-4db8cbe51e5d" providerId="ADAL" clId="{9D96FD2F-9B3B-45A6-8F30-BFD13EE9B96A}" dt="2025-06-10T13:20:49.126" v="858" actId="732"/>
      <pc:docMkLst>
        <pc:docMk/>
      </pc:docMkLst>
      <pc:sldChg chg="modSp">
        <pc:chgData name="Leah Montner Dixon" userId="d5b2ae9e-9213-4442-b7df-4db8cbe51e5d" providerId="ADAL" clId="{9D96FD2F-9B3B-45A6-8F30-BFD13EE9B96A}" dt="2025-06-05T18:00:14.214" v="0"/>
        <pc:sldMkLst>
          <pc:docMk/>
          <pc:sldMk cId="1527086386" sldId="2147376309"/>
        </pc:sldMkLst>
        <pc:picChg chg="mod">
          <ac:chgData name="Leah Montner Dixon" userId="d5b2ae9e-9213-4442-b7df-4db8cbe51e5d" providerId="ADAL" clId="{9D96FD2F-9B3B-45A6-8F30-BFD13EE9B96A}" dt="2025-06-05T18:00:14.214" v="0"/>
          <ac:picMkLst>
            <pc:docMk/>
            <pc:sldMk cId="1527086386" sldId="2147376309"/>
            <ac:picMk id="4" creationId="{110FE9E0-813E-F893-BE7D-9F8D1432C71F}"/>
          </ac:picMkLst>
        </pc:picChg>
      </pc:sldChg>
      <pc:sldChg chg="modSp mod">
        <pc:chgData name="Leah Montner Dixon" userId="d5b2ae9e-9213-4442-b7df-4db8cbe51e5d" providerId="ADAL" clId="{9D96FD2F-9B3B-45A6-8F30-BFD13EE9B96A}" dt="2025-06-06T15:52:42.073" v="81" actId="20577"/>
        <pc:sldMkLst>
          <pc:docMk/>
          <pc:sldMk cId="1325183614" sldId="2147376310"/>
        </pc:sldMkLst>
        <pc:spChg chg="mod">
          <ac:chgData name="Leah Montner Dixon" userId="d5b2ae9e-9213-4442-b7df-4db8cbe51e5d" providerId="ADAL" clId="{9D96FD2F-9B3B-45A6-8F30-BFD13EE9B96A}" dt="2025-06-06T15:52:42.073" v="81" actId="20577"/>
          <ac:spMkLst>
            <pc:docMk/>
            <pc:sldMk cId="1325183614" sldId="2147376310"/>
            <ac:spMk id="3" creationId="{D8B7776B-A4F0-DE08-40B8-FA499FFE426E}"/>
          </ac:spMkLst>
        </pc:spChg>
      </pc:sldChg>
      <pc:sldChg chg="ord">
        <pc:chgData name="Leah Montner Dixon" userId="d5b2ae9e-9213-4442-b7df-4db8cbe51e5d" providerId="ADAL" clId="{9D96FD2F-9B3B-45A6-8F30-BFD13EE9B96A}" dt="2025-06-06T13:57:37.101" v="3"/>
        <pc:sldMkLst>
          <pc:docMk/>
          <pc:sldMk cId="4286363374" sldId="2147474079"/>
        </pc:sldMkLst>
      </pc:sldChg>
      <pc:sldChg chg="modSp mod">
        <pc:chgData name="Leah Montner Dixon" userId="d5b2ae9e-9213-4442-b7df-4db8cbe51e5d" providerId="ADAL" clId="{9D96FD2F-9B3B-45A6-8F30-BFD13EE9B96A}" dt="2025-06-10T13:20:49.126" v="858" actId="732"/>
        <pc:sldMkLst>
          <pc:docMk/>
          <pc:sldMk cId="197203695" sldId="2147474081"/>
        </pc:sldMkLst>
        <pc:picChg chg="mod modCrop">
          <ac:chgData name="Leah Montner Dixon" userId="d5b2ae9e-9213-4442-b7df-4db8cbe51e5d" providerId="ADAL" clId="{9D96FD2F-9B3B-45A6-8F30-BFD13EE9B96A}" dt="2025-06-10T13:20:49.126" v="858" actId="732"/>
          <ac:picMkLst>
            <pc:docMk/>
            <pc:sldMk cId="197203695" sldId="2147474081"/>
            <ac:picMk id="23" creationId="{5557F10D-6707-29D1-A448-4AA73D04FFD8}"/>
          </ac:picMkLst>
        </pc:picChg>
      </pc:sldChg>
      <pc:sldChg chg="modSp">
        <pc:chgData name="Leah Montner Dixon" userId="d5b2ae9e-9213-4442-b7df-4db8cbe51e5d" providerId="ADAL" clId="{9D96FD2F-9B3B-45A6-8F30-BFD13EE9B96A}" dt="2025-06-05T18:00:25.870" v="1"/>
        <pc:sldMkLst>
          <pc:docMk/>
          <pc:sldMk cId="2430595013" sldId="2147474084"/>
        </pc:sldMkLst>
        <pc:picChg chg="mod">
          <ac:chgData name="Leah Montner Dixon" userId="d5b2ae9e-9213-4442-b7df-4db8cbe51e5d" providerId="ADAL" clId="{9D96FD2F-9B3B-45A6-8F30-BFD13EE9B96A}" dt="2025-06-05T18:00:25.870" v="1"/>
          <ac:picMkLst>
            <pc:docMk/>
            <pc:sldMk cId="2430595013" sldId="2147474084"/>
            <ac:picMk id="4100" creationId="{7DB78946-B15D-E13B-CD68-4B7628E78F5A}"/>
          </ac:picMkLst>
        </pc:picChg>
      </pc:sldChg>
      <pc:sldChg chg="add del">
        <pc:chgData name="Leah Montner Dixon" userId="d5b2ae9e-9213-4442-b7df-4db8cbe51e5d" providerId="ADAL" clId="{9D96FD2F-9B3B-45A6-8F30-BFD13EE9B96A}" dt="2025-06-06T14:02:46.335" v="6" actId="2696"/>
        <pc:sldMkLst>
          <pc:docMk/>
          <pc:sldMk cId="272826822" sldId="2147474087"/>
        </pc:sldMkLst>
      </pc:sldChg>
      <pc:sldChg chg="modSp mod">
        <pc:chgData name="Leah Montner Dixon" userId="d5b2ae9e-9213-4442-b7df-4db8cbe51e5d" providerId="ADAL" clId="{9D96FD2F-9B3B-45A6-8F30-BFD13EE9B96A}" dt="2025-06-06T19:12:20.530" v="97" actId="167"/>
        <pc:sldMkLst>
          <pc:docMk/>
          <pc:sldMk cId="4014719299" sldId="2147474095"/>
        </pc:sldMkLst>
        <pc:spChg chg="ord">
          <ac:chgData name="Leah Montner Dixon" userId="d5b2ae9e-9213-4442-b7df-4db8cbe51e5d" providerId="ADAL" clId="{9D96FD2F-9B3B-45A6-8F30-BFD13EE9B96A}" dt="2025-06-06T19:12:09.752" v="95" actId="167"/>
          <ac:spMkLst>
            <pc:docMk/>
            <pc:sldMk cId="4014719299" sldId="2147474095"/>
            <ac:spMk id="11" creationId="{AED06A03-4749-2A8B-D831-B9C56BDC40AE}"/>
          </ac:spMkLst>
        </pc:spChg>
        <pc:picChg chg="mod ord">
          <ac:chgData name="Leah Montner Dixon" userId="d5b2ae9e-9213-4442-b7df-4db8cbe51e5d" providerId="ADAL" clId="{9D96FD2F-9B3B-45A6-8F30-BFD13EE9B96A}" dt="2025-06-06T19:12:20.530" v="97" actId="167"/>
          <ac:picMkLst>
            <pc:docMk/>
            <pc:sldMk cId="4014719299" sldId="2147474095"/>
            <ac:picMk id="5" creationId="{9675D79E-3D49-6C4C-2D40-505E76F89EC3}"/>
          </ac:picMkLst>
        </pc:picChg>
      </pc:sldChg>
      <pc:sldChg chg="modSp mod">
        <pc:chgData name="Leah Montner Dixon" userId="d5b2ae9e-9213-4442-b7df-4db8cbe51e5d" providerId="ADAL" clId="{9D96FD2F-9B3B-45A6-8F30-BFD13EE9B96A}" dt="2025-06-06T19:12:02.457" v="94" actId="167"/>
        <pc:sldMkLst>
          <pc:docMk/>
          <pc:sldMk cId="2830603993" sldId="2147474096"/>
        </pc:sldMkLst>
        <pc:spChg chg="mod ord">
          <ac:chgData name="Leah Montner Dixon" userId="d5b2ae9e-9213-4442-b7df-4db8cbe51e5d" providerId="ADAL" clId="{9D96FD2F-9B3B-45A6-8F30-BFD13EE9B96A}" dt="2025-06-06T19:11:45.314" v="91" actId="555"/>
          <ac:spMkLst>
            <pc:docMk/>
            <pc:sldMk cId="2830603993" sldId="2147474096"/>
            <ac:spMk id="11" creationId="{22264932-6EED-6F55-3E20-BD053B66CF66}"/>
          </ac:spMkLst>
        </pc:spChg>
        <pc:picChg chg="mod ord">
          <ac:chgData name="Leah Montner Dixon" userId="d5b2ae9e-9213-4442-b7df-4db8cbe51e5d" providerId="ADAL" clId="{9D96FD2F-9B3B-45A6-8F30-BFD13EE9B96A}" dt="2025-06-06T19:12:02.457" v="94" actId="167"/>
          <ac:picMkLst>
            <pc:docMk/>
            <pc:sldMk cId="2830603993" sldId="2147474096"/>
            <ac:picMk id="4" creationId="{9D8676E0-CE43-6895-4468-4D60FFE69CCE}"/>
          </ac:picMkLst>
        </pc:picChg>
      </pc:sldChg>
      <pc:sldChg chg="addSp delSp modSp new mod modTransition">
        <pc:chgData name="Leah Montner Dixon" userId="d5b2ae9e-9213-4442-b7df-4db8cbe51e5d" providerId="ADAL" clId="{9D96FD2F-9B3B-45A6-8F30-BFD13EE9B96A}" dt="2025-06-06T20:14:24.419" v="857" actId="20577"/>
        <pc:sldMkLst>
          <pc:docMk/>
          <pc:sldMk cId="2096807967" sldId="2147474097"/>
        </pc:sldMkLst>
        <pc:spChg chg="add mod">
          <ac:chgData name="Leah Montner Dixon" userId="d5b2ae9e-9213-4442-b7df-4db8cbe51e5d" providerId="ADAL" clId="{9D96FD2F-9B3B-45A6-8F30-BFD13EE9B96A}" dt="2025-06-06T19:14:24.092" v="234" actId="5793"/>
          <ac:spMkLst>
            <pc:docMk/>
            <pc:sldMk cId="2096807967" sldId="2147474097"/>
            <ac:spMk id="2" creationId="{9044D575-4443-EF11-E0F9-C65A9C1DDC21}"/>
          </ac:spMkLst>
        </pc:spChg>
        <pc:spChg chg="add mod">
          <ac:chgData name="Leah Montner Dixon" userId="d5b2ae9e-9213-4442-b7df-4db8cbe51e5d" providerId="ADAL" clId="{9D96FD2F-9B3B-45A6-8F30-BFD13EE9B96A}" dt="2025-06-06T19:12:30.202" v="98"/>
          <ac:spMkLst>
            <pc:docMk/>
            <pc:sldMk cId="2096807967" sldId="2147474097"/>
            <ac:spMk id="4" creationId="{21C0931E-D4B5-1ACF-ED16-2F19C04657EF}"/>
          </ac:spMkLst>
        </pc:spChg>
        <pc:spChg chg="add mod">
          <ac:chgData name="Leah Montner Dixon" userId="d5b2ae9e-9213-4442-b7df-4db8cbe51e5d" providerId="ADAL" clId="{9D96FD2F-9B3B-45A6-8F30-BFD13EE9B96A}" dt="2025-06-06T19:12:30.202" v="98"/>
          <ac:spMkLst>
            <pc:docMk/>
            <pc:sldMk cId="2096807967" sldId="2147474097"/>
            <ac:spMk id="5" creationId="{9442FD3B-1E93-9B60-5202-60234FF9B545}"/>
          </ac:spMkLst>
        </pc:spChg>
        <pc:spChg chg="add mod ord">
          <ac:chgData name="Leah Montner Dixon" userId="d5b2ae9e-9213-4442-b7df-4db8cbe51e5d" providerId="ADAL" clId="{9D96FD2F-9B3B-45A6-8F30-BFD13EE9B96A}" dt="2025-06-06T19:18:24.635" v="268" actId="167"/>
          <ac:spMkLst>
            <pc:docMk/>
            <pc:sldMk cId="2096807967" sldId="2147474097"/>
            <ac:spMk id="9" creationId="{3D94C3D7-8FD7-1DD8-D5F2-CC85A40582C0}"/>
          </ac:spMkLst>
        </pc:spChg>
        <pc:spChg chg="add mod ord">
          <ac:chgData name="Leah Montner Dixon" userId="d5b2ae9e-9213-4442-b7df-4db8cbe51e5d" providerId="ADAL" clId="{9D96FD2F-9B3B-45A6-8F30-BFD13EE9B96A}" dt="2025-06-06T19:18:40.233" v="325" actId="5793"/>
          <ac:spMkLst>
            <pc:docMk/>
            <pc:sldMk cId="2096807967" sldId="2147474097"/>
            <ac:spMk id="10" creationId="{AEFC3910-6A17-C35C-7157-620037652952}"/>
          </ac:spMkLst>
        </pc:spChg>
        <pc:spChg chg="add mod">
          <ac:chgData name="Leah Montner Dixon" userId="d5b2ae9e-9213-4442-b7df-4db8cbe51e5d" providerId="ADAL" clId="{9D96FD2F-9B3B-45A6-8F30-BFD13EE9B96A}" dt="2025-06-06T19:25:08.095" v="662" actId="1035"/>
          <ac:spMkLst>
            <pc:docMk/>
            <pc:sldMk cId="2096807967" sldId="2147474097"/>
            <ac:spMk id="11" creationId="{F6513287-E9D4-B0F1-0DCC-D62542F9D1AF}"/>
          </ac:spMkLst>
        </pc:spChg>
        <pc:spChg chg="add mod">
          <ac:chgData name="Leah Montner Dixon" userId="d5b2ae9e-9213-4442-b7df-4db8cbe51e5d" providerId="ADAL" clId="{9D96FD2F-9B3B-45A6-8F30-BFD13EE9B96A}" dt="2025-06-06T19:25:12.603" v="677" actId="1036"/>
          <ac:spMkLst>
            <pc:docMk/>
            <pc:sldMk cId="2096807967" sldId="2147474097"/>
            <ac:spMk id="12" creationId="{B3F82D33-831F-BA50-C14B-37E296C4076A}"/>
          </ac:spMkLst>
        </pc:spChg>
        <pc:spChg chg="add mod">
          <ac:chgData name="Leah Montner Dixon" userId="d5b2ae9e-9213-4442-b7df-4db8cbe51e5d" providerId="ADAL" clId="{9D96FD2F-9B3B-45A6-8F30-BFD13EE9B96A}" dt="2025-06-06T19:25:18.056" v="691" actId="1036"/>
          <ac:spMkLst>
            <pc:docMk/>
            <pc:sldMk cId="2096807967" sldId="2147474097"/>
            <ac:spMk id="13" creationId="{3B515760-F1E1-AE08-E19C-835E6B65342D}"/>
          </ac:spMkLst>
        </pc:spChg>
        <pc:spChg chg="add mod">
          <ac:chgData name="Leah Montner Dixon" userId="d5b2ae9e-9213-4442-b7df-4db8cbe51e5d" providerId="ADAL" clId="{9D96FD2F-9B3B-45A6-8F30-BFD13EE9B96A}" dt="2025-06-06T19:25:21.794" v="698" actId="1036"/>
          <ac:spMkLst>
            <pc:docMk/>
            <pc:sldMk cId="2096807967" sldId="2147474097"/>
            <ac:spMk id="14" creationId="{BA416DD8-0FD8-2779-1E76-633BCF60E130}"/>
          </ac:spMkLst>
        </pc:spChg>
        <pc:spChg chg="add mod">
          <ac:chgData name="Leah Montner Dixon" userId="d5b2ae9e-9213-4442-b7df-4db8cbe51e5d" providerId="ADAL" clId="{9D96FD2F-9B3B-45A6-8F30-BFD13EE9B96A}" dt="2025-06-06T19:25:24.063" v="700" actId="1036"/>
          <ac:spMkLst>
            <pc:docMk/>
            <pc:sldMk cId="2096807967" sldId="2147474097"/>
            <ac:spMk id="15" creationId="{727023BD-209E-DE73-7FF5-C0722079CFAF}"/>
          </ac:spMkLst>
        </pc:spChg>
        <pc:spChg chg="add mod">
          <ac:chgData name="Leah Montner Dixon" userId="d5b2ae9e-9213-4442-b7df-4db8cbe51e5d" providerId="ADAL" clId="{9D96FD2F-9B3B-45A6-8F30-BFD13EE9B96A}" dt="2025-06-06T20:14:24.419" v="857" actId="20577"/>
          <ac:spMkLst>
            <pc:docMk/>
            <pc:sldMk cId="2096807967" sldId="2147474097"/>
            <ac:spMk id="17" creationId="{CE8C3D3A-F759-36BB-CB73-299227825E74}"/>
          </ac:spMkLst>
        </pc:spChg>
        <pc:graphicFrameChg chg="add mod">
          <ac:chgData name="Leah Montner Dixon" userId="d5b2ae9e-9213-4442-b7df-4db8cbe51e5d" providerId="ADAL" clId="{9D96FD2F-9B3B-45A6-8F30-BFD13EE9B96A}" dt="2025-06-06T19:24:16.955" v="616" actId="403"/>
          <ac:graphicFrameMkLst>
            <pc:docMk/>
            <pc:sldMk cId="2096807967" sldId="2147474097"/>
            <ac:graphicFrameMk id="8" creationId="{D9215879-55D0-7233-C6E6-FB82D29E7494}"/>
          </ac:graphicFrameMkLst>
        </pc:graphicFrameChg>
        <pc:picChg chg="add mod">
          <ac:chgData name="Leah Montner Dixon" userId="d5b2ae9e-9213-4442-b7df-4db8cbe51e5d" providerId="ADAL" clId="{9D96FD2F-9B3B-45A6-8F30-BFD13EE9B96A}" dt="2025-06-06T19:12:30.202" v="98"/>
          <ac:picMkLst>
            <pc:docMk/>
            <pc:sldMk cId="2096807967" sldId="2147474097"/>
            <ac:picMk id="3" creationId="{A7C569EA-7C60-5500-D477-DA2F95780697}"/>
          </ac:picMkLst>
        </pc:picChg>
      </pc:sldChg>
    </pc:docChg>
  </pc:docChgLst>
  <pc:docChgLst>
    <pc:chgData name="Leah Montner Dixon" userId="d5b2ae9e-9213-4442-b7df-4db8cbe51e5d" providerId="ADAL" clId="{096D9997-55B3-40C6-9E50-28E2C73BEC72}"/>
    <pc:docChg chg="undo custSel modSld">
      <pc:chgData name="Leah Montner Dixon" userId="d5b2ae9e-9213-4442-b7df-4db8cbe51e5d" providerId="ADAL" clId="{096D9997-55B3-40C6-9E50-28E2C73BEC72}" dt="2024-06-06T13:46:10.872" v="264"/>
      <pc:docMkLst>
        <pc:docMk/>
      </pc:docMkLst>
      <pc:sldChg chg="addSp delSp modSp mod">
        <pc:chgData name="Leah Montner Dixon" userId="d5b2ae9e-9213-4442-b7df-4db8cbe51e5d" providerId="ADAL" clId="{096D9997-55B3-40C6-9E50-28E2C73BEC72}" dt="2024-05-29T16:34:03.257" v="251" actId="478"/>
        <pc:sldMkLst>
          <pc:docMk/>
          <pc:sldMk cId="2857486621" sldId="2146846022"/>
        </pc:sldMkLst>
      </pc:sldChg>
      <pc:sldChg chg="modSp mod">
        <pc:chgData name="Leah Montner Dixon" userId="d5b2ae9e-9213-4442-b7df-4db8cbe51e5d" providerId="ADAL" clId="{096D9997-55B3-40C6-9E50-28E2C73BEC72}" dt="2024-05-29T14:33:18.843" v="0" actId="207"/>
        <pc:sldMkLst>
          <pc:docMk/>
          <pc:sldMk cId="1935730749" sldId="2146846176"/>
        </pc:sldMkLst>
      </pc:sldChg>
      <pc:sldChg chg="modSp">
        <pc:chgData name="Leah Montner Dixon" userId="d5b2ae9e-9213-4442-b7df-4db8cbe51e5d" providerId="ADAL" clId="{096D9997-55B3-40C6-9E50-28E2C73BEC72}" dt="2024-06-06T13:24:57.437" v="255"/>
        <pc:sldMkLst>
          <pc:docMk/>
          <pc:sldMk cId="3662368769" sldId="2146846186"/>
        </pc:sldMkLst>
      </pc:sldChg>
      <pc:sldChg chg="addSp delSp modSp">
        <pc:chgData name="Leah Montner Dixon" userId="d5b2ae9e-9213-4442-b7df-4db8cbe51e5d" providerId="ADAL" clId="{096D9997-55B3-40C6-9E50-28E2C73BEC72}" dt="2024-06-06T13:25:04.135" v="257"/>
        <pc:sldMkLst>
          <pc:docMk/>
          <pc:sldMk cId="1675199960" sldId="2146846200"/>
        </pc:sldMkLst>
      </pc:sldChg>
      <pc:sldChg chg="modSp mod">
        <pc:chgData name="Leah Montner Dixon" userId="d5b2ae9e-9213-4442-b7df-4db8cbe51e5d" providerId="ADAL" clId="{096D9997-55B3-40C6-9E50-28E2C73BEC72}" dt="2024-05-29T15:30:03.146" v="17" actId="20577"/>
        <pc:sldMkLst>
          <pc:docMk/>
          <pc:sldMk cId="2635420502" sldId="2146846201"/>
        </pc:sldMkLst>
      </pc:sldChg>
      <pc:sldChg chg="modSp">
        <pc:chgData name="Leah Montner Dixon" userId="d5b2ae9e-9213-4442-b7df-4db8cbe51e5d" providerId="ADAL" clId="{096D9997-55B3-40C6-9E50-28E2C73BEC72}" dt="2024-06-06T13:24:22.185" v="252"/>
        <pc:sldMkLst>
          <pc:docMk/>
          <pc:sldMk cId="1736218364" sldId="2147327108"/>
        </pc:sldMkLst>
      </pc:sldChg>
      <pc:sldChg chg="modSp">
        <pc:chgData name="Leah Montner Dixon" userId="d5b2ae9e-9213-4442-b7df-4db8cbe51e5d" providerId="ADAL" clId="{096D9997-55B3-40C6-9E50-28E2C73BEC72}" dt="2024-06-06T13:45:47.790" v="261"/>
        <pc:sldMkLst>
          <pc:docMk/>
          <pc:sldMk cId="649561287" sldId="2147327112"/>
        </pc:sldMkLst>
      </pc:sldChg>
      <pc:sldChg chg="modSp">
        <pc:chgData name="Leah Montner Dixon" userId="d5b2ae9e-9213-4442-b7df-4db8cbe51e5d" providerId="ADAL" clId="{096D9997-55B3-40C6-9E50-28E2C73BEC72}" dt="2024-06-06T13:24:30.345" v="253"/>
        <pc:sldMkLst>
          <pc:docMk/>
          <pc:sldMk cId="2465738010" sldId="2147327115"/>
        </pc:sldMkLst>
      </pc:sldChg>
      <pc:sldChg chg="modSp">
        <pc:chgData name="Leah Montner Dixon" userId="d5b2ae9e-9213-4442-b7df-4db8cbe51e5d" providerId="ADAL" clId="{096D9997-55B3-40C6-9E50-28E2C73BEC72}" dt="2024-06-06T13:46:00.752" v="262"/>
        <pc:sldMkLst>
          <pc:docMk/>
          <pc:sldMk cId="3471853340" sldId="2147376297"/>
        </pc:sldMkLst>
      </pc:sldChg>
      <pc:sldChg chg="modSp">
        <pc:chgData name="Leah Montner Dixon" userId="d5b2ae9e-9213-4442-b7df-4db8cbe51e5d" providerId="ADAL" clId="{096D9997-55B3-40C6-9E50-28E2C73BEC72}" dt="2024-06-06T13:46:06.085" v="263"/>
        <pc:sldMkLst>
          <pc:docMk/>
          <pc:sldMk cId="1386346267" sldId="2147376298"/>
        </pc:sldMkLst>
      </pc:sldChg>
      <pc:sldChg chg="modSp">
        <pc:chgData name="Leah Montner Dixon" userId="d5b2ae9e-9213-4442-b7df-4db8cbe51e5d" providerId="ADAL" clId="{096D9997-55B3-40C6-9E50-28E2C73BEC72}" dt="2024-06-06T13:46:10.872" v="264"/>
        <pc:sldMkLst>
          <pc:docMk/>
          <pc:sldMk cId="3786068227" sldId="2147376299"/>
        </pc:sldMkLst>
      </pc:sldChg>
      <pc:sldChg chg="modSp">
        <pc:chgData name="Leah Montner Dixon" userId="d5b2ae9e-9213-4442-b7df-4db8cbe51e5d" providerId="ADAL" clId="{096D9997-55B3-40C6-9E50-28E2C73BEC72}" dt="2024-06-06T13:24:41.921" v="254"/>
        <pc:sldMkLst>
          <pc:docMk/>
          <pc:sldMk cId="4088929599" sldId="2147376309"/>
        </pc:sldMkLst>
      </pc:sldChg>
      <pc:sldChg chg="modSp mod">
        <pc:chgData name="Leah Montner Dixon" userId="d5b2ae9e-9213-4442-b7df-4db8cbe51e5d" providerId="ADAL" clId="{096D9997-55B3-40C6-9E50-28E2C73BEC72}" dt="2024-05-29T15:53:22.928" v="121" actId="20577"/>
        <pc:sldMkLst>
          <pc:docMk/>
          <pc:sldMk cId="1325183614" sldId="2147376310"/>
        </pc:sldMkLst>
      </pc:sldChg>
      <pc:sldChg chg="addSp delSp modSp">
        <pc:chgData name="Leah Montner Dixon" userId="d5b2ae9e-9213-4442-b7df-4db8cbe51e5d" providerId="ADAL" clId="{096D9997-55B3-40C6-9E50-28E2C73BEC72}" dt="2024-06-06T13:45:31.766" v="260"/>
        <pc:sldMkLst>
          <pc:docMk/>
          <pc:sldMk cId="835488683" sldId="2147376326"/>
        </pc:sldMkLst>
      </pc:sldChg>
      <pc:sldChg chg="modSp">
        <pc:chgData name="Leah Montner Dixon" userId="d5b2ae9e-9213-4442-b7df-4db8cbe51e5d" providerId="ADAL" clId="{096D9997-55B3-40C6-9E50-28E2C73BEC72}" dt="2024-06-06T13:45:26.146" v="258"/>
        <pc:sldMkLst>
          <pc:docMk/>
          <pc:sldMk cId="3391261819" sldId="2147376327"/>
        </pc:sldMkLst>
      </pc:sldChg>
      <pc:sldChg chg="modSp mod">
        <pc:chgData name="Leah Montner Dixon" userId="d5b2ae9e-9213-4442-b7df-4db8cbe51e5d" providerId="ADAL" clId="{096D9997-55B3-40C6-9E50-28E2C73BEC72}" dt="2024-05-29T15:53:52.898" v="138" actId="20577"/>
        <pc:sldMkLst>
          <pc:docMk/>
          <pc:sldMk cId="3527824099" sldId="2147376336"/>
        </pc:sldMkLst>
      </pc:sldChg>
      <pc:sldChg chg="modSp mod">
        <pc:chgData name="Leah Montner Dixon" userId="d5b2ae9e-9213-4442-b7df-4db8cbe51e5d" providerId="ADAL" clId="{096D9997-55B3-40C6-9E50-28E2C73BEC72}" dt="2024-05-29T15:53:36.020" v="131" actId="20577"/>
        <pc:sldMkLst>
          <pc:docMk/>
          <pc:sldMk cId="835086714" sldId="2147376338"/>
        </pc:sldMkLst>
      </pc:sldChg>
      <pc:sldChg chg="modSp mod">
        <pc:chgData name="Leah Montner Dixon" userId="d5b2ae9e-9213-4442-b7df-4db8cbe51e5d" providerId="ADAL" clId="{096D9997-55B3-40C6-9E50-28E2C73BEC72}" dt="2024-05-29T15:49:40.643" v="91" actId="20577"/>
        <pc:sldMkLst>
          <pc:docMk/>
          <pc:sldMk cId="2786715507" sldId="2147376339"/>
        </pc:sldMkLst>
      </pc:sldChg>
    </pc:docChg>
  </pc:docChgLst>
  <pc:docChgLst>
    <pc:chgData name="Leah Montner Dixon" userId="d5b2ae9e-9213-4442-b7df-4db8cbe51e5d" providerId="ADAL" clId="{40221FF5-948C-4BCD-876A-3D0001A40A76}"/>
    <pc:docChg chg="undo custSel addSld delSld modSld sldOrd">
      <pc:chgData name="Leah Montner Dixon" userId="d5b2ae9e-9213-4442-b7df-4db8cbe51e5d" providerId="ADAL" clId="{40221FF5-948C-4BCD-876A-3D0001A40A76}" dt="2025-06-09T20:41:26.927" v="1372" actId="1036"/>
      <pc:docMkLst>
        <pc:docMk/>
      </pc:docMkLst>
      <pc:sldChg chg="modSp">
        <pc:chgData name="Leah Montner Dixon" userId="d5b2ae9e-9213-4442-b7df-4db8cbe51e5d" providerId="ADAL" clId="{40221FF5-948C-4BCD-876A-3D0001A40A76}" dt="2025-05-21T15:11:19.433" v="877"/>
        <pc:sldMkLst>
          <pc:docMk/>
          <pc:sldMk cId="4212683403" sldId="2144327877"/>
        </pc:sldMkLst>
        <pc:spChg chg="mod">
          <ac:chgData name="Leah Montner Dixon" userId="d5b2ae9e-9213-4442-b7df-4db8cbe51e5d" providerId="ADAL" clId="{40221FF5-948C-4BCD-876A-3D0001A40A76}" dt="2025-05-21T15:11:19.433" v="877"/>
          <ac:spMkLst>
            <pc:docMk/>
            <pc:sldMk cId="4212683403" sldId="2144327877"/>
            <ac:spMk id="15" creationId="{EB5B22FD-400D-0150-ACE8-22AC07104F83}"/>
          </ac:spMkLst>
        </pc:spChg>
      </pc:sldChg>
      <pc:sldChg chg="addSp delSp modSp mod">
        <pc:chgData name="Leah Montner Dixon" userId="d5b2ae9e-9213-4442-b7df-4db8cbe51e5d" providerId="ADAL" clId="{40221FF5-948C-4BCD-876A-3D0001A40A76}" dt="2025-05-21T17:55:57.020" v="1078" actId="14100"/>
        <pc:sldMkLst>
          <pc:docMk/>
          <pc:sldMk cId="2857486621" sldId="2146846022"/>
        </pc:sldMkLst>
        <pc:picChg chg="add mod ord">
          <ac:chgData name="Leah Montner Dixon" userId="d5b2ae9e-9213-4442-b7df-4db8cbe51e5d" providerId="ADAL" clId="{40221FF5-948C-4BCD-876A-3D0001A40A76}" dt="2025-05-21T17:55:57.020" v="1078" actId="14100"/>
          <ac:picMkLst>
            <pc:docMk/>
            <pc:sldMk cId="2857486621" sldId="2146846022"/>
            <ac:picMk id="18" creationId="{1EC344AA-6A36-08D4-B47D-33AD1D0838FC}"/>
          </ac:picMkLst>
        </pc:picChg>
      </pc:sldChg>
      <pc:sldChg chg="modSp">
        <pc:chgData name="Leah Montner Dixon" userId="d5b2ae9e-9213-4442-b7df-4db8cbe51e5d" providerId="ADAL" clId="{40221FF5-948C-4BCD-876A-3D0001A40A76}" dt="2025-05-21T16:47:57.599" v="911"/>
        <pc:sldMkLst>
          <pc:docMk/>
          <pc:sldMk cId="1935730749" sldId="2146846176"/>
        </pc:sldMkLst>
        <pc:spChg chg="mod">
          <ac:chgData name="Leah Montner Dixon" userId="d5b2ae9e-9213-4442-b7df-4db8cbe51e5d" providerId="ADAL" clId="{40221FF5-948C-4BCD-876A-3D0001A40A76}" dt="2025-05-21T16:47:07.269" v="905"/>
          <ac:spMkLst>
            <pc:docMk/>
            <pc:sldMk cId="1935730749" sldId="2146846176"/>
            <ac:spMk id="20" creationId="{73967FB8-6F67-C32D-4AEB-F7EB95B9F48C}"/>
          </ac:spMkLst>
        </pc:spChg>
        <pc:spChg chg="mod">
          <ac:chgData name="Leah Montner Dixon" userId="d5b2ae9e-9213-4442-b7df-4db8cbe51e5d" providerId="ADAL" clId="{40221FF5-948C-4BCD-876A-3D0001A40A76}" dt="2025-05-21T16:47:16.736" v="907"/>
          <ac:spMkLst>
            <pc:docMk/>
            <pc:sldMk cId="1935730749" sldId="2146846176"/>
            <ac:spMk id="22" creationId="{4ABE9EB4-4D57-6A36-9E05-52A0D3574B70}"/>
          </ac:spMkLst>
        </pc:spChg>
        <pc:spChg chg="mod">
          <ac:chgData name="Leah Montner Dixon" userId="d5b2ae9e-9213-4442-b7df-4db8cbe51e5d" providerId="ADAL" clId="{40221FF5-948C-4BCD-876A-3D0001A40A76}" dt="2025-05-21T16:47:57.599" v="911"/>
          <ac:spMkLst>
            <pc:docMk/>
            <pc:sldMk cId="1935730749" sldId="2146846176"/>
            <ac:spMk id="24" creationId="{3AFCD008-FE3E-9EB1-A641-45D608FD91E7}"/>
          </ac:spMkLst>
        </pc:spChg>
        <pc:spChg chg="mod">
          <ac:chgData name="Leah Montner Dixon" userId="d5b2ae9e-9213-4442-b7df-4db8cbe51e5d" providerId="ADAL" clId="{40221FF5-948C-4BCD-876A-3D0001A40A76}" dt="2025-05-21T16:47:44.303" v="909"/>
          <ac:spMkLst>
            <pc:docMk/>
            <pc:sldMk cId="1935730749" sldId="2146846176"/>
            <ac:spMk id="27" creationId="{44B2D4BE-0759-1D5A-2E57-855A673BBA99}"/>
          </ac:spMkLst>
        </pc:spChg>
        <pc:spChg chg="mod">
          <ac:chgData name="Leah Montner Dixon" userId="d5b2ae9e-9213-4442-b7df-4db8cbe51e5d" providerId="ADAL" clId="{40221FF5-948C-4BCD-876A-3D0001A40A76}" dt="2025-05-21T16:46:46.444" v="901"/>
          <ac:spMkLst>
            <pc:docMk/>
            <pc:sldMk cId="1935730749" sldId="2146846176"/>
            <ac:spMk id="29" creationId="{FEA119E8-6844-54AA-1D11-6EA1265B9368}"/>
          </ac:spMkLst>
        </pc:spChg>
        <pc:spChg chg="mod">
          <ac:chgData name="Leah Montner Dixon" userId="d5b2ae9e-9213-4442-b7df-4db8cbe51e5d" providerId="ADAL" clId="{40221FF5-948C-4BCD-876A-3D0001A40A76}" dt="2025-05-21T16:46:56.006" v="903"/>
          <ac:spMkLst>
            <pc:docMk/>
            <pc:sldMk cId="1935730749" sldId="2146846176"/>
            <ac:spMk id="32" creationId="{E01C3359-D31C-53AB-B3AB-D9276287D12F}"/>
          </ac:spMkLst>
        </pc:spChg>
        <pc:picChg chg="mod">
          <ac:chgData name="Leah Montner Dixon" userId="d5b2ae9e-9213-4442-b7df-4db8cbe51e5d" providerId="ADAL" clId="{40221FF5-948C-4BCD-876A-3D0001A40A76}" dt="2025-05-21T16:47:52.828" v="910"/>
          <ac:picMkLst>
            <pc:docMk/>
            <pc:sldMk cId="1935730749" sldId="2146846176"/>
            <ac:picMk id="18" creationId="{75A1DD42-35AC-0D86-1B6D-5B66EE62D59C}"/>
          </ac:picMkLst>
        </pc:picChg>
        <pc:picChg chg="mod">
          <ac:chgData name="Leah Montner Dixon" userId="d5b2ae9e-9213-4442-b7df-4db8cbe51e5d" providerId="ADAL" clId="{40221FF5-948C-4BCD-876A-3D0001A40A76}" dt="2025-05-21T16:47:03.910" v="904"/>
          <ac:picMkLst>
            <pc:docMk/>
            <pc:sldMk cId="1935730749" sldId="2146846176"/>
            <ac:picMk id="19" creationId="{B3E68DF4-6964-F4B9-3F29-7079ED7DF4D4}"/>
          </ac:picMkLst>
        </pc:picChg>
        <pc:picChg chg="mod">
          <ac:chgData name="Leah Montner Dixon" userId="d5b2ae9e-9213-4442-b7df-4db8cbe51e5d" providerId="ADAL" clId="{40221FF5-948C-4BCD-876A-3D0001A40A76}" dt="2025-05-21T16:47:12.097" v="906"/>
          <ac:picMkLst>
            <pc:docMk/>
            <pc:sldMk cId="1935730749" sldId="2146846176"/>
            <ac:picMk id="21" creationId="{8549FB8C-81D6-C04B-80D9-6E74F0CE68F4}"/>
          </ac:picMkLst>
        </pc:picChg>
        <pc:picChg chg="mod">
          <ac:chgData name="Leah Montner Dixon" userId="d5b2ae9e-9213-4442-b7df-4db8cbe51e5d" providerId="ADAL" clId="{40221FF5-948C-4BCD-876A-3D0001A40A76}" dt="2025-05-21T16:46:41.308" v="900"/>
          <ac:picMkLst>
            <pc:docMk/>
            <pc:sldMk cId="1935730749" sldId="2146846176"/>
            <ac:picMk id="25" creationId="{94167DD7-6100-2ED8-4A68-8DA4B1B5E460}"/>
          </ac:picMkLst>
        </pc:picChg>
        <pc:picChg chg="mod">
          <ac:chgData name="Leah Montner Dixon" userId="d5b2ae9e-9213-4442-b7df-4db8cbe51e5d" providerId="ADAL" clId="{40221FF5-948C-4BCD-876A-3D0001A40A76}" dt="2025-05-21T16:47:39.878" v="908"/>
          <ac:picMkLst>
            <pc:docMk/>
            <pc:sldMk cId="1935730749" sldId="2146846176"/>
            <ac:picMk id="26" creationId="{1153A007-45E6-983A-B075-432B681732E7}"/>
          </ac:picMkLst>
        </pc:picChg>
        <pc:picChg chg="mod">
          <ac:chgData name="Leah Montner Dixon" userId="d5b2ae9e-9213-4442-b7df-4db8cbe51e5d" providerId="ADAL" clId="{40221FF5-948C-4BCD-876A-3D0001A40A76}" dt="2025-05-21T16:46:51.805" v="902"/>
          <ac:picMkLst>
            <pc:docMk/>
            <pc:sldMk cId="1935730749" sldId="2146846176"/>
            <ac:picMk id="28" creationId="{CB71A540-9E75-1D60-72CC-965EFE6E1C3C}"/>
          </ac:picMkLst>
        </pc:picChg>
      </pc:sldChg>
      <pc:sldChg chg="delSp modSp mod">
        <pc:chgData name="Leah Montner Dixon" userId="d5b2ae9e-9213-4442-b7df-4db8cbe51e5d" providerId="ADAL" clId="{40221FF5-948C-4BCD-876A-3D0001A40A76}" dt="2025-05-12T21:11:48.264" v="611" actId="20577"/>
        <pc:sldMkLst>
          <pc:docMk/>
          <pc:sldMk cId="3662368769" sldId="2146846186"/>
        </pc:sldMkLst>
        <pc:spChg chg="mod">
          <ac:chgData name="Leah Montner Dixon" userId="d5b2ae9e-9213-4442-b7df-4db8cbe51e5d" providerId="ADAL" clId="{40221FF5-948C-4BCD-876A-3D0001A40A76}" dt="2025-05-12T21:11:48.264" v="611" actId="20577"/>
          <ac:spMkLst>
            <pc:docMk/>
            <pc:sldMk cId="3662368769" sldId="2146846186"/>
            <ac:spMk id="6" creationId="{31AC66B8-0DE7-D7F0-144E-0005D9B7A7A6}"/>
          </ac:spMkLst>
        </pc:spChg>
        <pc:spChg chg="mod">
          <ac:chgData name="Leah Montner Dixon" userId="d5b2ae9e-9213-4442-b7df-4db8cbe51e5d" providerId="ADAL" clId="{40221FF5-948C-4BCD-876A-3D0001A40A76}" dt="2025-05-12T21:11:30.958" v="609" actId="1037"/>
          <ac:spMkLst>
            <pc:docMk/>
            <pc:sldMk cId="3662368769" sldId="2146846186"/>
            <ac:spMk id="11" creationId="{66476C1B-6CEA-9572-146C-B58AF1EBFFEC}"/>
          </ac:spMkLst>
        </pc:spChg>
        <pc:graphicFrameChg chg="mod">
          <ac:chgData name="Leah Montner Dixon" userId="d5b2ae9e-9213-4442-b7df-4db8cbe51e5d" providerId="ADAL" clId="{40221FF5-948C-4BCD-876A-3D0001A40A76}" dt="2025-05-12T21:10:41.258" v="574" actId="108"/>
          <ac:graphicFrameMkLst>
            <pc:docMk/>
            <pc:sldMk cId="3662368769" sldId="2146846186"/>
            <ac:graphicFrameMk id="5" creationId="{DD6F2D86-490C-DC8F-CB01-75105BDBB0F3}"/>
          </ac:graphicFrameMkLst>
        </pc:graphicFrameChg>
        <pc:cxnChg chg="mod">
          <ac:chgData name="Leah Montner Dixon" userId="d5b2ae9e-9213-4442-b7df-4db8cbe51e5d" providerId="ADAL" clId="{40221FF5-948C-4BCD-876A-3D0001A40A76}" dt="2025-05-12T21:11:30.958" v="609" actId="1037"/>
          <ac:cxnSpMkLst>
            <pc:docMk/>
            <pc:sldMk cId="3662368769" sldId="2146846186"/>
            <ac:cxnSpMk id="13" creationId="{68690B31-A6AD-8010-3C3A-5E1EBD60B667}"/>
          </ac:cxnSpMkLst>
        </pc:cxnChg>
        <pc:cxnChg chg="mod">
          <ac:chgData name="Leah Montner Dixon" userId="d5b2ae9e-9213-4442-b7df-4db8cbe51e5d" providerId="ADAL" clId="{40221FF5-948C-4BCD-876A-3D0001A40A76}" dt="2025-05-12T21:11:30.958" v="609" actId="1037"/>
          <ac:cxnSpMkLst>
            <pc:docMk/>
            <pc:sldMk cId="3662368769" sldId="2146846186"/>
            <ac:cxnSpMk id="14" creationId="{B4FA3892-55CD-09CF-9321-8F5EA34B6E7F}"/>
          </ac:cxnSpMkLst>
        </pc:cxnChg>
      </pc:sldChg>
      <pc:sldChg chg="delSp del mod">
        <pc:chgData name="Leah Montner Dixon" userId="d5b2ae9e-9213-4442-b7df-4db8cbe51e5d" providerId="ADAL" clId="{40221FF5-948C-4BCD-876A-3D0001A40A76}" dt="2025-05-12T21:15:32.741" v="614" actId="47"/>
        <pc:sldMkLst>
          <pc:docMk/>
          <pc:sldMk cId="1675199960" sldId="2146846200"/>
        </pc:sldMkLst>
      </pc:sldChg>
      <pc:sldChg chg="addSp delSp modSp mod">
        <pc:chgData name="Leah Montner Dixon" userId="d5b2ae9e-9213-4442-b7df-4db8cbe51e5d" providerId="ADAL" clId="{40221FF5-948C-4BCD-876A-3D0001A40A76}" dt="2025-05-12T21:18:41.005" v="655" actId="165"/>
        <pc:sldMkLst>
          <pc:docMk/>
          <pc:sldMk cId="1736218364" sldId="2147327108"/>
        </pc:sldMkLst>
        <pc:spChg chg="mod">
          <ac:chgData name="Leah Montner Dixon" userId="d5b2ae9e-9213-4442-b7df-4db8cbe51e5d" providerId="ADAL" clId="{40221FF5-948C-4BCD-876A-3D0001A40A76}" dt="2025-05-12T21:18:41.005" v="655" actId="165"/>
          <ac:spMkLst>
            <pc:docMk/>
            <pc:sldMk cId="1736218364" sldId="2147327108"/>
            <ac:spMk id="16" creationId="{9E62858B-BC4E-92C0-115D-7079F4B2ED02}"/>
          </ac:spMkLst>
        </pc:spChg>
        <pc:spChg chg="mod">
          <ac:chgData name="Leah Montner Dixon" userId="d5b2ae9e-9213-4442-b7df-4db8cbe51e5d" providerId="ADAL" clId="{40221FF5-948C-4BCD-876A-3D0001A40A76}" dt="2025-05-12T21:18:41.005" v="655" actId="165"/>
          <ac:spMkLst>
            <pc:docMk/>
            <pc:sldMk cId="1736218364" sldId="2147327108"/>
            <ac:spMk id="17" creationId="{712F76A2-447A-9B66-D37A-1C1975BD3F40}"/>
          </ac:spMkLst>
        </pc:spChg>
        <pc:spChg chg="mod">
          <ac:chgData name="Leah Montner Dixon" userId="d5b2ae9e-9213-4442-b7df-4db8cbe51e5d" providerId="ADAL" clId="{40221FF5-948C-4BCD-876A-3D0001A40A76}" dt="2025-05-12T21:18:41.005" v="655" actId="165"/>
          <ac:spMkLst>
            <pc:docMk/>
            <pc:sldMk cId="1736218364" sldId="2147327108"/>
            <ac:spMk id="18" creationId="{1BE33D87-AB30-06C3-68F9-4B6DA084A82C}"/>
          </ac:spMkLst>
        </pc:spChg>
        <pc:spChg chg="mod">
          <ac:chgData name="Leah Montner Dixon" userId="d5b2ae9e-9213-4442-b7df-4db8cbe51e5d" providerId="ADAL" clId="{40221FF5-948C-4BCD-876A-3D0001A40A76}" dt="2025-05-12T21:18:41.005" v="655" actId="165"/>
          <ac:spMkLst>
            <pc:docMk/>
            <pc:sldMk cId="1736218364" sldId="2147327108"/>
            <ac:spMk id="20" creationId="{1FE441B7-F0E1-800D-9EC1-6ACCC4C94F80}"/>
          </ac:spMkLst>
        </pc:spChg>
        <pc:spChg chg="mod">
          <ac:chgData name="Leah Montner Dixon" userId="d5b2ae9e-9213-4442-b7df-4db8cbe51e5d" providerId="ADAL" clId="{40221FF5-948C-4BCD-876A-3D0001A40A76}" dt="2025-05-12T21:18:41.005" v="655" actId="165"/>
          <ac:spMkLst>
            <pc:docMk/>
            <pc:sldMk cId="1736218364" sldId="2147327108"/>
            <ac:spMk id="21" creationId="{7B1EDD54-1292-9118-5FB1-E528B08FA911}"/>
          </ac:spMkLst>
        </pc:spChg>
        <pc:spChg chg="mod">
          <ac:chgData name="Leah Montner Dixon" userId="d5b2ae9e-9213-4442-b7df-4db8cbe51e5d" providerId="ADAL" clId="{40221FF5-948C-4BCD-876A-3D0001A40A76}" dt="2025-05-12T21:18:41.005" v="655" actId="165"/>
          <ac:spMkLst>
            <pc:docMk/>
            <pc:sldMk cId="1736218364" sldId="2147327108"/>
            <ac:spMk id="22" creationId="{A20C1505-5AD5-6F2C-8510-BB4FF7E1ABF4}"/>
          </ac:spMkLst>
        </pc:spChg>
        <pc:spChg chg="mod">
          <ac:chgData name="Leah Montner Dixon" userId="d5b2ae9e-9213-4442-b7df-4db8cbe51e5d" providerId="ADAL" clId="{40221FF5-948C-4BCD-876A-3D0001A40A76}" dt="2025-05-12T21:18:41.005" v="655" actId="165"/>
          <ac:spMkLst>
            <pc:docMk/>
            <pc:sldMk cId="1736218364" sldId="2147327108"/>
            <ac:spMk id="24" creationId="{5062FBEE-B2F3-B740-E799-11BBB5CDA1EA}"/>
          </ac:spMkLst>
        </pc:spChg>
        <pc:spChg chg="mod">
          <ac:chgData name="Leah Montner Dixon" userId="d5b2ae9e-9213-4442-b7df-4db8cbe51e5d" providerId="ADAL" clId="{40221FF5-948C-4BCD-876A-3D0001A40A76}" dt="2025-05-12T21:18:41.005" v="655" actId="165"/>
          <ac:spMkLst>
            <pc:docMk/>
            <pc:sldMk cId="1736218364" sldId="2147327108"/>
            <ac:spMk id="25" creationId="{95F8889E-52D4-9E79-912A-76BD73FBB120}"/>
          </ac:spMkLst>
        </pc:spChg>
        <pc:spChg chg="mod">
          <ac:chgData name="Leah Montner Dixon" userId="d5b2ae9e-9213-4442-b7df-4db8cbe51e5d" providerId="ADAL" clId="{40221FF5-948C-4BCD-876A-3D0001A40A76}" dt="2025-05-12T21:18:41.005" v="655" actId="165"/>
          <ac:spMkLst>
            <pc:docMk/>
            <pc:sldMk cId="1736218364" sldId="2147327108"/>
            <ac:spMk id="26" creationId="{125DEE77-9380-1D44-C8AF-1AC9BF4AA218}"/>
          </ac:spMkLst>
        </pc:spChg>
      </pc:sldChg>
      <pc:sldChg chg="addSp modSp mod">
        <pc:chgData name="Leah Montner Dixon" userId="d5b2ae9e-9213-4442-b7df-4db8cbe51e5d" providerId="ADAL" clId="{40221FF5-948C-4BCD-876A-3D0001A40A76}" dt="2025-05-05T20:34:07.797" v="1" actId="1076"/>
        <pc:sldMkLst>
          <pc:docMk/>
          <pc:sldMk cId="4088929599" sldId="2147376309"/>
        </pc:sldMkLst>
      </pc:sldChg>
      <pc:sldChg chg="addSp delSp modSp mod">
        <pc:chgData name="Leah Montner Dixon" userId="d5b2ae9e-9213-4442-b7df-4db8cbe51e5d" providerId="ADAL" clId="{40221FF5-948C-4BCD-876A-3D0001A40A76}" dt="2025-05-21T13:58:43.497" v="784" actId="20577"/>
        <pc:sldMkLst>
          <pc:docMk/>
          <pc:sldMk cId="1325183614" sldId="2147376310"/>
        </pc:sldMkLst>
        <pc:spChg chg="mod">
          <ac:chgData name="Leah Montner Dixon" userId="d5b2ae9e-9213-4442-b7df-4db8cbe51e5d" providerId="ADAL" clId="{40221FF5-948C-4BCD-876A-3D0001A40A76}" dt="2025-05-12T19:49:09.854" v="93" actId="1037"/>
          <ac:spMkLst>
            <pc:docMk/>
            <pc:sldMk cId="1325183614" sldId="2147376310"/>
            <ac:spMk id="2" creationId="{2D67C5F1-2F94-064B-3DFA-5D7F4D91446D}"/>
          </ac:spMkLst>
        </pc:spChg>
        <pc:spChg chg="mod">
          <ac:chgData name="Leah Montner Dixon" userId="d5b2ae9e-9213-4442-b7df-4db8cbe51e5d" providerId="ADAL" clId="{40221FF5-948C-4BCD-876A-3D0001A40A76}" dt="2025-05-21T13:58:43.497" v="784" actId="20577"/>
          <ac:spMkLst>
            <pc:docMk/>
            <pc:sldMk cId="1325183614" sldId="2147376310"/>
            <ac:spMk id="8" creationId="{46EE6E01-A56A-BBCA-34B4-55C0B9F2BEDA}"/>
          </ac:spMkLst>
        </pc:spChg>
        <pc:spChg chg="add del mod ord">
          <ac:chgData name="Leah Montner Dixon" userId="d5b2ae9e-9213-4442-b7df-4db8cbe51e5d" providerId="ADAL" clId="{40221FF5-948C-4BCD-876A-3D0001A40A76}" dt="2025-05-12T20:27:25.933" v="334" actId="167"/>
          <ac:spMkLst>
            <pc:docMk/>
            <pc:sldMk cId="1325183614" sldId="2147376310"/>
            <ac:spMk id="11" creationId="{A0E90863-2835-86CD-DBF5-B3619A89BC68}"/>
          </ac:spMkLst>
        </pc:spChg>
        <pc:picChg chg="add mod ord modCrop">
          <ac:chgData name="Leah Montner Dixon" userId="d5b2ae9e-9213-4442-b7df-4db8cbe51e5d" providerId="ADAL" clId="{40221FF5-948C-4BCD-876A-3D0001A40A76}" dt="2025-05-12T20:27:10.697" v="331" actId="167"/>
          <ac:picMkLst>
            <pc:docMk/>
            <pc:sldMk cId="1325183614" sldId="2147376310"/>
            <ac:picMk id="18" creationId="{D75CA644-D58A-A1E2-8CB9-7BF30A4A90EE}"/>
          </ac:picMkLst>
        </pc:picChg>
      </pc:sldChg>
      <pc:sldChg chg="addSp delSp modSp mod">
        <pc:chgData name="Leah Montner Dixon" userId="d5b2ae9e-9213-4442-b7df-4db8cbe51e5d" providerId="ADAL" clId="{40221FF5-948C-4BCD-876A-3D0001A40A76}" dt="2025-05-12T20:45:18.425" v="389" actId="20577"/>
        <pc:sldMkLst>
          <pc:docMk/>
          <pc:sldMk cId="3604480067" sldId="2147376323"/>
        </pc:sldMkLst>
      </pc:sldChg>
      <pc:sldChg chg="addSp delSp modSp mod">
        <pc:chgData name="Leah Montner Dixon" userId="d5b2ae9e-9213-4442-b7df-4db8cbe51e5d" providerId="ADAL" clId="{40221FF5-948C-4BCD-876A-3D0001A40A76}" dt="2025-05-12T21:08:54.884" v="554" actId="478"/>
        <pc:sldMkLst>
          <pc:docMk/>
          <pc:sldMk cId="3527824099" sldId="2147376336"/>
        </pc:sldMkLst>
      </pc:sldChg>
      <pc:sldChg chg="addSp delSp modSp mod">
        <pc:chgData name="Leah Montner Dixon" userId="d5b2ae9e-9213-4442-b7df-4db8cbe51e5d" providerId="ADAL" clId="{40221FF5-948C-4BCD-876A-3D0001A40A76}" dt="2025-05-12T20:37:38.386" v="363" actId="167"/>
        <pc:sldMkLst>
          <pc:docMk/>
          <pc:sldMk cId="2013849463" sldId="2147376337"/>
        </pc:sldMkLst>
      </pc:sldChg>
      <pc:sldChg chg="addSp delSp modSp mod">
        <pc:chgData name="Leah Montner Dixon" userId="d5b2ae9e-9213-4442-b7df-4db8cbe51e5d" providerId="ADAL" clId="{40221FF5-948C-4BCD-876A-3D0001A40A76}" dt="2025-05-12T20:37:28.734" v="359" actId="167"/>
        <pc:sldMkLst>
          <pc:docMk/>
          <pc:sldMk cId="835086714" sldId="2147376338"/>
        </pc:sldMkLst>
      </pc:sldChg>
      <pc:sldChg chg="addSp delSp modSp mod">
        <pc:chgData name="Leah Montner Dixon" userId="d5b2ae9e-9213-4442-b7df-4db8cbe51e5d" providerId="ADAL" clId="{40221FF5-948C-4BCD-876A-3D0001A40A76}" dt="2025-05-12T20:27:36.903" v="338" actId="167"/>
        <pc:sldMkLst>
          <pc:docMk/>
          <pc:sldMk cId="2786715507" sldId="2147376339"/>
        </pc:sldMkLst>
      </pc:sldChg>
      <pc:sldChg chg="modSp mod ord">
        <pc:chgData name="Leah Montner Dixon" userId="d5b2ae9e-9213-4442-b7df-4db8cbe51e5d" providerId="ADAL" clId="{40221FF5-948C-4BCD-876A-3D0001A40A76}" dt="2025-05-14T21:22:03.073" v="660"/>
        <pc:sldMkLst>
          <pc:docMk/>
          <pc:sldMk cId="2769815278" sldId="2147376340"/>
        </pc:sldMkLst>
      </pc:sldChg>
      <pc:sldChg chg="del">
        <pc:chgData name="Leah Montner Dixon" userId="d5b2ae9e-9213-4442-b7df-4db8cbe51e5d" providerId="ADAL" clId="{40221FF5-948C-4BCD-876A-3D0001A40A76}" dt="2025-05-14T21:21:28.108" v="656" actId="47"/>
        <pc:sldMkLst>
          <pc:docMk/>
          <pc:sldMk cId="543652847" sldId="2147376341"/>
        </pc:sldMkLst>
      </pc:sldChg>
      <pc:sldChg chg="addSp delSp modSp add mod">
        <pc:chgData name="Leah Montner Dixon" userId="d5b2ae9e-9213-4442-b7df-4db8cbe51e5d" providerId="ADAL" clId="{40221FF5-948C-4BCD-876A-3D0001A40A76}" dt="2025-05-12T21:16:29.523" v="647" actId="478"/>
        <pc:sldMkLst>
          <pc:docMk/>
          <pc:sldMk cId="2860148474" sldId="2147376481"/>
        </pc:sldMkLst>
        <pc:spChg chg="add mod">
          <ac:chgData name="Leah Montner Dixon" userId="d5b2ae9e-9213-4442-b7df-4db8cbe51e5d" providerId="ADAL" clId="{40221FF5-948C-4BCD-876A-3D0001A40A76}" dt="2025-05-12T21:16:28.196" v="646"/>
          <ac:spMkLst>
            <pc:docMk/>
            <pc:sldMk cId="2860148474" sldId="2147376481"/>
            <ac:spMk id="19" creationId="{204AFFE2-7957-D38F-4F4C-870B461DA763}"/>
          </ac:spMkLst>
        </pc:spChg>
        <pc:spChg chg="mod">
          <ac:chgData name="Leah Montner Dixon" userId="d5b2ae9e-9213-4442-b7df-4db8cbe51e5d" providerId="ADAL" clId="{40221FF5-948C-4BCD-876A-3D0001A40A76}" dt="2025-05-12T21:16:11.798" v="642" actId="14100"/>
          <ac:spMkLst>
            <pc:docMk/>
            <pc:sldMk cId="2860148474" sldId="2147376481"/>
            <ac:spMk id="25" creationId="{A4E3C36F-43D7-4BE6-F00A-46433C309665}"/>
          </ac:spMkLst>
        </pc:spChg>
        <pc:picChg chg="add mod">
          <ac:chgData name="Leah Montner Dixon" userId="d5b2ae9e-9213-4442-b7df-4db8cbe51e5d" providerId="ADAL" clId="{40221FF5-948C-4BCD-876A-3D0001A40A76}" dt="2025-05-12T21:15:59.728" v="618"/>
          <ac:picMkLst>
            <pc:docMk/>
            <pc:sldMk cId="2860148474" sldId="2147376481"/>
            <ac:picMk id="2" creationId="{06CBF8D0-E9BA-7E0C-9FE1-9D82214B0440}"/>
          </ac:picMkLst>
        </pc:picChg>
      </pc:sldChg>
      <pc:sldChg chg="ord">
        <pc:chgData name="Leah Montner Dixon" userId="d5b2ae9e-9213-4442-b7df-4db8cbe51e5d" providerId="ADAL" clId="{40221FF5-948C-4BCD-876A-3D0001A40A76}" dt="2025-05-14T21:21:54.558" v="658"/>
        <pc:sldMkLst>
          <pc:docMk/>
          <pc:sldMk cId="473055162" sldId="2147474080"/>
        </pc:sldMkLst>
      </pc:sldChg>
      <pc:sldChg chg="modNotesTx">
        <pc:chgData name="Leah Montner Dixon" userId="d5b2ae9e-9213-4442-b7df-4db8cbe51e5d" providerId="ADAL" clId="{40221FF5-948C-4BCD-876A-3D0001A40A76}" dt="2025-05-21T15:43:45.375" v="899" actId="20577"/>
        <pc:sldMkLst>
          <pc:docMk/>
          <pc:sldMk cId="3265357446" sldId="2147474088"/>
        </pc:sldMkLst>
      </pc:sldChg>
      <pc:sldChg chg="modSp mod">
        <pc:chgData name="Leah Montner Dixon" userId="d5b2ae9e-9213-4442-b7df-4db8cbe51e5d" providerId="ADAL" clId="{40221FF5-948C-4BCD-876A-3D0001A40A76}" dt="2025-05-21T14:00:05.345" v="794" actId="20577"/>
        <pc:sldMkLst>
          <pc:docMk/>
          <pc:sldMk cId="2368534513" sldId="2147474093"/>
        </pc:sldMkLst>
        <pc:spChg chg="mod">
          <ac:chgData name="Leah Montner Dixon" userId="d5b2ae9e-9213-4442-b7df-4db8cbe51e5d" providerId="ADAL" clId="{40221FF5-948C-4BCD-876A-3D0001A40A76}" dt="2025-05-21T14:00:05.345" v="794" actId="20577"/>
          <ac:spMkLst>
            <pc:docMk/>
            <pc:sldMk cId="2368534513" sldId="2147474093"/>
            <ac:spMk id="8" creationId="{8BCF82D9-9DBE-DD89-FA8C-5391674FAD87}"/>
          </ac:spMkLst>
        </pc:spChg>
      </pc:sldChg>
      <pc:sldChg chg="modSp mod">
        <pc:chgData name="Leah Montner Dixon" userId="d5b2ae9e-9213-4442-b7df-4db8cbe51e5d" providerId="ADAL" clId="{40221FF5-948C-4BCD-876A-3D0001A40A76}" dt="2025-05-21T15:07:19.247" v="876" actId="20577"/>
        <pc:sldMkLst>
          <pc:docMk/>
          <pc:sldMk cId="4014719299" sldId="2147474095"/>
        </pc:sldMkLst>
        <pc:spChg chg="mod">
          <ac:chgData name="Leah Montner Dixon" userId="d5b2ae9e-9213-4442-b7df-4db8cbe51e5d" providerId="ADAL" clId="{40221FF5-948C-4BCD-876A-3D0001A40A76}" dt="2025-05-21T15:07:19.247" v="876" actId="20577"/>
          <ac:spMkLst>
            <pc:docMk/>
            <pc:sldMk cId="4014719299" sldId="2147474095"/>
            <ac:spMk id="8" creationId="{CB04C4B3-0D9F-4345-ED84-E0763174B79E}"/>
          </ac:spMkLst>
        </pc:spChg>
      </pc:sldChg>
      <pc:sldChg chg="modSp mod">
        <pc:chgData name="Leah Montner Dixon" userId="d5b2ae9e-9213-4442-b7df-4db8cbe51e5d" providerId="ADAL" clId="{40221FF5-948C-4BCD-876A-3D0001A40A76}" dt="2025-05-21T15:00:02.616" v="868"/>
        <pc:sldMkLst>
          <pc:docMk/>
          <pc:sldMk cId="2830603993" sldId="2147474096"/>
        </pc:sldMkLst>
        <pc:spChg chg="mod">
          <ac:chgData name="Leah Montner Dixon" userId="d5b2ae9e-9213-4442-b7df-4db8cbe51e5d" providerId="ADAL" clId="{40221FF5-948C-4BCD-876A-3D0001A40A76}" dt="2025-05-21T15:00:02.616" v="868"/>
          <ac:spMkLst>
            <pc:docMk/>
            <pc:sldMk cId="2830603993" sldId="2147474096"/>
            <ac:spMk id="8" creationId="{26BE13A8-2C24-40AB-10DE-6A68D8DDFBAA}"/>
          </ac:spMkLst>
        </pc:spChg>
      </pc:sldChg>
      <pc:sldChg chg="addSp delSp modSp mod">
        <pc:chgData name="Leah Montner Dixon" userId="d5b2ae9e-9213-4442-b7df-4db8cbe51e5d" providerId="ADAL" clId="{40221FF5-948C-4BCD-876A-3D0001A40A76}" dt="2025-06-09T20:41:26.927" v="1372" actId="1036"/>
        <pc:sldMkLst>
          <pc:docMk/>
          <pc:sldMk cId="2096807967" sldId="2147474097"/>
        </pc:sldMkLst>
        <pc:spChg chg="mod">
          <ac:chgData name="Leah Montner Dixon" userId="d5b2ae9e-9213-4442-b7df-4db8cbe51e5d" providerId="ADAL" clId="{40221FF5-948C-4BCD-876A-3D0001A40A76}" dt="2025-06-09T20:38:08.761" v="1361" actId="20577"/>
          <ac:spMkLst>
            <pc:docMk/>
            <pc:sldMk cId="2096807967" sldId="2147474097"/>
            <ac:spMk id="2" creationId="{9044D575-4443-EF11-E0F9-C65A9C1DDC21}"/>
          </ac:spMkLst>
        </pc:spChg>
        <pc:spChg chg="add mod">
          <ac:chgData name="Leah Montner Dixon" userId="d5b2ae9e-9213-4442-b7df-4db8cbe51e5d" providerId="ADAL" clId="{40221FF5-948C-4BCD-876A-3D0001A40A76}" dt="2025-06-09T20:38:19.685" v="1368" actId="1035"/>
          <ac:spMkLst>
            <pc:docMk/>
            <pc:sldMk cId="2096807967" sldId="2147474097"/>
            <ac:spMk id="6" creationId="{D2D2F103-6AF3-E332-6EAE-41EB63E8AD90}"/>
          </ac:spMkLst>
        </pc:spChg>
        <pc:spChg chg="mod">
          <ac:chgData name="Leah Montner Dixon" userId="d5b2ae9e-9213-4442-b7df-4db8cbe51e5d" providerId="ADAL" clId="{40221FF5-948C-4BCD-876A-3D0001A40A76}" dt="2025-06-09T20:41:26.927" v="1372" actId="1036"/>
          <ac:spMkLst>
            <pc:docMk/>
            <pc:sldMk cId="2096807967" sldId="2147474097"/>
            <ac:spMk id="10" creationId="{AEFC3910-6A17-C35C-7157-620037652952}"/>
          </ac:spMkLst>
        </pc:spChg>
        <pc:spChg chg="mod">
          <ac:chgData name="Leah Montner Dixon" userId="d5b2ae9e-9213-4442-b7df-4db8cbe51e5d" providerId="ADAL" clId="{40221FF5-948C-4BCD-876A-3D0001A40A76}" dt="2025-06-09T20:38:19.685" v="1368" actId="1035"/>
          <ac:spMkLst>
            <pc:docMk/>
            <pc:sldMk cId="2096807967" sldId="2147474097"/>
            <ac:spMk id="11" creationId="{F6513287-E9D4-B0F1-0DCC-D62542F9D1AF}"/>
          </ac:spMkLst>
        </pc:spChg>
        <pc:spChg chg="mod">
          <ac:chgData name="Leah Montner Dixon" userId="d5b2ae9e-9213-4442-b7df-4db8cbe51e5d" providerId="ADAL" clId="{40221FF5-948C-4BCD-876A-3D0001A40A76}" dt="2025-06-09T20:38:19.685" v="1368" actId="1035"/>
          <ac:spMkLst>
            <pc:docMk/>
            <pc:sldMk cId="2096807967" sldId="2147474097"/>
            <ac:spMk id="12" creationId="{B3F82D33-831F-BA50-C14B-37E296C4076A}"/>
          </ac:spMkLst>
        </pc:spChg>
        <pc:spChg chg="add del mod">
          <ac:chgData name="Leah Montner Dixon" userId="d5b2ae9e-9213-4442-b7df-4db8cbe51e5d" providerId="ADAL" clId="{40221FF5-948C-4BCD-876A-3D0001A40A76}" dt="2025-06-09T20:38:19.685" v="1368" actId="1035"/>
          <ac:spMkLst>
            <pc:docMk/>
            <pc:sldMk cId="2096807967" sldId="2147474097"/>
            <ac:spMk id="13" creationId="{3B515760-F1E1-AE08-E19C-835E6B65342D}"/>
          </ac:spMkLst>
        </pc:spChg>
        <pc:spChg chg="mod">
          <ac:chgData name="Leah Montner Dixon" userId="d5b2ae9e-9213-4442-b7df-4db8cbe51e5d" providerId="ADAL" clId="{40221FF5-948C-4BCD-876A-3D0001A40A76}" dt="2025-06-09T20:38:19.685" v="1368" actId="1035"/>
          <ac:spMkLst>
            <pc:docMk/>
            <pc:sldMk cId="2096807967" sldId="2147474097"/>
            <ac:spMk id="14" creationId="{BA416DD8-0FD8-2779-1E76-633BCF60E130}"/>
          </ac:spMkLst>
        </pc:spChg>
        <pc:spChg chg="mod">
          <ac:chgData name="Leah Montner Dixon" userId="d5b2ae9e-9213-4442-b7df-4db8cbe51e5d" providerId="ADAL" clId="{40221FF5-948C-4BCD-876A-3D0001A40A76}" dt="2025-06-09T20:38:19.685" v="1368" actId="1035"/>
          <ac:spMkLst>
            <pc:docMk/>
            <pc:sldMk cId="2096807967" sldId="2147474097"/>
            <ac:spMk id="15" creationId="{727023BD-209E-DE73-7FF5-C0722079CFAF}"/>
          </ac:spMkLst>
        </pc:spChg>
        <pc:spChg chg="del">
          <ac:chgData name="Leah Montner Dixon" userId="d5b2ae9e-9213-4442-b7df-4db8cbe51e5d" providerId="ADAL" clId="{40221FF5-948C-4BCD-876A-3D0001A40A76}" dt="2025-06-09T20:27:48.360" v="1112" actId="478"/>
          <ac:spMkLst>
            <pc:docMk/>
            <pc:sldMk cId="2096807967" sldId="2147474097"/>
            <ac:spMk id="16" creationId="{B5C531FF-E72B-2308-3E7E-B3034EE8E06D}"/>
          </ac:spMkLst>
        </pc:spChg>
        <pc:graphicFrameChg chg="mod">
          <ac:chgData name="Leah Montner Dixon" userId="d5b2ae9e-9213-4442-b7df-4db8cbe51e5d" providerId="ADAL" clId="{40221FF5-948C-4BCD-876A-3D0001A40A76}" dt="2025-06-09T20:38:19.685" v="1368" actId="1035"/>
          <ac:graphicFrameMkLst>
            <pc:docMk/>
            <pc:sldMk cId="2096807967" sldId="2147474097"/>
            <ac:graphicFrameMk id="8" creationId="{D9215879-55D0-7233-C6E6-FB82D29E7494}"/>
          </ac:graphicFrameMkLst>
        </pc:graphicFrameChg>
      </pc:sldChg>
    </pc:docChg>
  </pc:docChgLst>
  <pc:docChgLst>
    <pc:chgData name="Reed Kiely" userId="768be38e-2fb5-40ce-925d-bd8e9d9e3c31" providerId="ADAL" clId="{6D0EBBF7-F886-4B51-8BBB-FDB03D5BEC7C}"/>
    <pc:docChg chg="undo custSel modSld">
      <pc:chgData name="Reed Kiely" userId="768be38e-2fb5-40ce-925d-bd8e9d9e3c31" providerId="ADAL" clId="{6D0EBBF7-F886-4B51-8BBB-FDB03D5BEC7C}" dt="2025-05-16T17:47:22.851" v="19" actId="208"/>
      <pc:docMkLst>
        <pc:docMk/>
      </pc:docMkLst>
      <pc:sldChg chg="modSp mod">
        <pc:chgData name="Reed Kiely" userId="768be38e-2fb5-40ce-925d-bd8e9d9e3c31" providerId="ADAL" clId="{6D0EBBF7-F886-4B51-8BBB-FDB03D5BEC7C}" dt="2025-05-16T17:37:02.843" v="14" actId="1035"/>
        <pc:sldMkLst>
          <pc:docMk/>
          <pc:sldMk cId="2246173037" sldId="2147376307"/>
        </pc:sldMkLst>
      </pc:sldChg>
      <pc:sldChg chg="modSp mod">
        <pc:chgData name="Reed Kiely" userId="768be38e-2fb5-40ce-925d-bd8e9d9e3c31" providerId="ADAL" clId="{6D0EBBF7-F886-4B51-8BBB-FDB03D5BEC7C}" dt="2025-05-16T17:47:22.851" v="19" actId="208"/>
        <pc:sldMkLst>
          <pc:docMk/>
          <pc:sldMk cId="1527086386" sldId="2147376309"/>
        </pc:sldMkLst>
        <pc:spChg chg="mod">
          <ac:chgData name="Reed Kiely" userId="768be38e-2fb5-40ce-925d-bd8e9d9e3c31" providerId="ADAL" clId="{6D0EBBF7-F886-4B51-8BBB-FDB03D5BEC7C}" dt="2025-05-16T17:47:22.851" v="19" actId="208"/>
          <ac:spMkLst>
            <pc:docMk/>
            <pc:sldMk cId="1527086386" sldId="2147376309"/>
            <ac:spMk id="78" creationId="{DDF17CBA-51EC-0613-7666-722EA67F8F6F}"/>
          </ac:spMkLst>
        </pc:spChg>
      </pc:sldChg>
      <pc:sldChg chg="modSp mod">
        <pc:chgData name="Reed Kiely" userId="768be38e-2fb5-40ce-925d-bd8e9d9e3c31" providerId="ADAL" clId="{6D0EBBF7-F886-4B51-8BBB-FDB03D5BEC7C}" dt="2025-05-16T17:38:58.897" v="15" actId="207"/>
        <pc:sldMkLst>
          <pc:docMk/>
          <pc:sldMk cId="2883083983" sldId="2147474085"/>
        </pc:sldMkLst>
        <pc:spChg chg="mod">
          <ac:chgData name="Reed Kiely" userId="768be38e-2fb5-40ce-925d-bd8e9d9e3c31" providerId="ADAL" clId="{6D0EBBF7-F886-4B51-8BBB-FDB03D5BEC7C}" dt="2025-05-16T17:38:58.897" v="15" actId="207"/>
          <ac:spMkLst>
            <pc:docMk/>
            <pc:sldMk cId="2883083983" sldId="2147474085"/>
            <ac:spMk id="18" creationId="{643DBE95-E49C-BE0F-C3F9-2F3C5757CF9D}"/>
          </ac:spMkLst>
        </pc:spChg>
        <pc:spChg chg="mod">
          <ac:chgData name="Reed Kiely" userId="768be38e-2fb5-40ce-925d-bd8e9d9e3c31" providerId="ADAL" clId="{6D0EBBF7-F886-4B51-8BBB-FDB03D5BEC7C}" dt="2025-05-16T17:38:58.897" v="15" actId="207"/>
          <ac:spMkLst>
            <pc:docMk/>
            <pc:sldMk cId="2883083983" sldId="2147474085"/>
            <ac:spMk id="20" creationId="{D369E7EA-E4C8-E5CA-6FA3-AFA3B62FBFDD}"/>
          </ac:spMkLst>
        </pc:spChg>
        <pc:spChg chg="mod">
          <ac:chgData name="Reed Kiely" userId="768be38e-2fb5-40ce-925d-bd8e9d9e3c31" providerId="ADAL" clId="{6D0EBBF7-F886-4B51-8BBB-FDB03D5BEC7C}" dt="2025-05-16T17:38:58.897" v="15" actId="207"/>
          <ac:spMkLst>
            <pc:docMk/>
            <pc:sldMk cId="2883083983" sldId="2147474085"/>
            <ac:spMk id="23" creationId="{61A6F68D-7B15-B2EF-4C24-C6AE7AAD0078}"/>
          </ac:spMkLst>
        </pc:spChg>
      </pc:sldChg>
      <pc:sldChg chg="modSp">
        <pc:chgData name="Reed Kiely" userId="768be38e-2fb5-40ce-925d-bd8e9d9e3c31" providerId="ADAL" clId="{6D0EBBF7-F886-4B51-8BBB-FDB03D5BEC7C}" dt="2025-05-16T17:40:53.812" v="17" actId="115"/>
        <pc:sldMkLst>
          <pc:docMk/>
          <pc:sldMk cId="4099225323" sldId="2147474086"/>
        </pc:sldMkLst>
        <pc:graphicFrameChg chg="mod">
          <ac:chgData name="Reed Kiely" userId="768be38e-2fb5-40ce-925d-bd8e9d9e3c31" providerId="ADAL" clId="{6D0EBBF7-F886-4B51-8BBB-FDB03D5BEC7C}" dt="2025-05-16T17:40:51.324" v="16" actId="115"/>
          <ac:graphicFrameMkLst>
            <pc:docMk/>
            <pc:sldMk cId="4099225323" sldId="2147474086"/>
            <ac:graphicFrameMk id="10" creationId="{808D2F55-E843-98F8-A631-F1288C4FF849}"/>
          </ac:graphicFrameMkLst>
        </pc:graphicFrameChg>
        <pc:graphicFrameChg chg="mod">
          <ac:chgData name="Reed Kiely" userId="768be38e-2fb5-40ce-925d-bd8e9d9e3c31" providerId="ADAL" clId="{6D0EBBF7-F886-4B51-8BBB-FDB03D5BEC7C}" dt="2025-05-16T17:40:53.812" v="17" actId="115"/>
          <ac:graphicFrameMkLst>
            <pc:docMk/>
            <pc:sldMk cId="4099225323" sldId="2147474086"/>
            <ac:graphicFrameMk id="11" creationId="{A1166AC6-8A87-1432-B66F-3E0F2918DE71}"/>
          </ac:graphicFrameMkLst>
        </pc:graphicFrameChg>
      </pc:sldChg>
    </pc:docChg>
  </pc:docChgLst>
  <pc:docChgLst>
    <pc:chgData name="Kaileen Cain" userId="21167d2d-fdf2-4320-ae3a-272888c89590" providerId="ADAL" clId="{B2994E8B-72AF-4216-9E60-7E0A2ADE36F7}"/>
    <pc:docChg chg="undo redo custSel addSld delSld modSld">
      <pc:chgData name="Kaileen Cain" userId="21167d2d-fdf2-4320-ae3a-272888c89590" providerId="ADAL" clId="{B2994E8B-72AF-4216-9E60-7E0A2ADE36F7}" dt="2025-05-13T20:01:14.188" v="4551" actId="1076"/>
      <pc:docMkLst>
        <pc:docMk/>
      </pc:docMkLst>
      <pc:sldChg chg="addSp delSp modSp mod">
        <pc:chgData name="Kaileen Cain" userId="21167d2d-fdf2-4320-ae3a-272888c89590" providerId="ADAL" clId="{B2994E8B-72AF-4216-9E60-7E0A2ADE36F7}" dt="2025-05-12T18:42:18.516" v="3014" actId="1076"/>
        <pc:sldMkLst>
          <pc:docMk/>
          <pc:sldMk cId="1736218364" sldId="2147327108"/>
        </pc:sldMkLst>
        <pc:spChg chg="mod">
          <ac:chgData name="Kaileen Cain" userId="21167d2d-fdf2-4320-ae3a-272888c89590" providerId="ADAL" clId="{B2994E8B-72AF-4216-9E60-7E0A2ADE36F7}" dt="2025-05-12T18:37:40.833" v="3011" actId="20577"/>
          <ac:spMkLst>
            <pc:docMk/>
            <pc:sldMk cId="1736218364" sldId="2147327108"/>
            <ac:spMk id="9" creationId="{C320432F-A43F-32B1-818C-9EB81EFE744A}"/>
          </ac:spMkLst>
        </pc:spChg>
        <pc:spChg chg="mod">
          <ac:chgData name="Kaileen Cain" userId="21167d2d-fdf2-4320-ae3a-272888c89590" providerId="ADAL" clId="{B2994E8B-72AF-4216-9E60-7E0A2ADE36F7}" dt="2025-05-06T16:43:17.483" v="7" actId="20577"/>
          <ac:spMkLst>
            <pc:docMk/>
            <pc:sldMk cId="1736218364" sldId="2147327108"/>
            <ac:spMk id="17" creationId="{712F76A2-447A-9B66-D37A-1C1975BD3F40}"/>
          </ac:spMkLst>
        </pc:spChg>
        <pc:spChg chg="mod">
          <ac:chgData name="Kaileen Cain" userId="21167d2d-fdf2-4320-ae3a-272888c89590" providerId="ADAL" clId="{B2994E8B-72AF-4216-9E60-7E0A2ADE36F7}" dt="2025-05-06T16:43:23.260" v="9" actId="20577"/>
          <ac:spMkLst>
            <pc:docMk/>
            <pc:sldMk cId="1736218364" sldId="2147327108"/>
            <ac:spMk id="21" creationId="{7B1EDD54-1292-9118-5FB1-E528B08FA911}"/>
          </ac:spMkLst>
        </pc:spChg>
        <pc:spChg chg="mod">
          <ac:chgData name="Kaileen Cain" userId="21167d2d-fdf2-4320-ae3a-272888c89590" providerId="ADAL" clId="{B2994E8B-72AF-4216-9E60-7E0A2ADE36F7}" dt="2025-05-06T16:43:13.144" v="5" actId="20577"/>
          <ac:spMkLst>
            <pc:docMk/>
            <pc:sldMk cId="1736218364" sldId="2147327108"/>
            <ac:spMk id="25" creationId="{95F8889E-52D4-9E79-912A-76BD73FBB120}"/>
          </ac:spMkLst>
        </pc:spChg>
        <pc:picChg chg="add mod">
          <ac:chgData name="Kaileen Cain" userId="21167d2d-fdf2-4320-ae3a-272888c89590" providerId="ADAL" clId="{B2994E8B-72AF-4216-9E60-7E0A2ADE36F7}" dt="2025-05-06T17:25:00.966" v="123"/>
          <ac:picMkLst>
            <pc:docMk/>
            <pc:sldMk cId="1736218364" sldId="2147327108"/>
            <ac:picMk id="3" creationId="{3E8992EA-CBA9-02C0-E7E7-98A5E3F44968}"/>
          </ac:picMkLst>
        </pc:picChg>
      </pc:sldChg>
      <pc:sldChg chg="addSp delSp modSp mod">
        <pc:chgData name="Kaileen Cain" userId="21167d2d-fdf2-4320-ae3a-272888c89590" providerId="ADAL" clId="{B2994E8B-72AF-4216-9E60-7E0A2ADE36F7}" dt="2025-05-12T20:23:11.487" v="3214" actId="1076"/>
        <pc:sldMkLst>
          <pc:docMk/>
          <pc:sldMk cId="2769815278" sldId="2147376340"/>
        </pc:sldMkLst>
      </pc:sldChg>
      <pc:sldChg chg="addSp delSp modSp mod">
        <pc:chgData name="Kaileen Cain" userId="21167d2d-fdf2-4320-ae3a-272888c89590" providerId="ADAL" clId="{B2994E8B-72AF-4216-9E60-7E0A2ADE36F7}" dt="2025-05-13T20:01:14.188" v="4551" actId="1076"/>
        <pc:sldMkLst>
          <pc:docMk/>
          <pc:sldMk cId="3535044622" sldId="2147376341"/>
        </pc:sldMkLst>
      </pc:sldChg>
      <pc:sldChg chg="delSp modSp del mod">
        <pc:chgData name="Kaileen Cain" userId="21167d2d-fdf2-4320-ae3a-272888c89590" providerId="ADAL" clId="{B2994E8B-72AF-4216-9E60-7E0A2ADE36F7}" dt="2025-05-06T17:02:34.149" v="24" actId="47"/>
        <pc:sldMkLst>
          <pc:docMk/>
          <pc:sldMk cId="3291271493" sldId="2147376345"/>
        </pc:sldMkLst>
      </pc:sldChg>
      <pc:sldChg chg="addSp delSp modSp add mod">
        <pc:chgData name="Kaileen Cain" userId="21167d2d-fdf2-4320-ae3a-272888c89590" providerId="ADAL" clId="{B2994E8B-72AF-4216-9E60-7E0A2ADE36F7}" dt="2025-05-09T13:58:16.449" v="1318" actId="1037"/>
        <pc:sldMkLst>
          <pc:docMk/>
          <pc:sldMk cId="3593032720" sldId="2147376411"/>
        </pc:sldMkLst>
        <pc:spChg chg="mod">
          <ac:chgData name="Kaileen Cain" userId="21167d2d-fdf2-4320-ae3a-272888c89590" providerId="ADAL" clId="{B2994E8B-72AF-4216-9E60-7E0A2ADE36F7}" dt="2025-05-06T17:08:20.503" v="29" actId="14100"/>
          <ac:spMkLst>
            <pc:docMk/>
            <pc:sldMk cId="3593032720" sldId="2147376411"/>
            <ac:spMk id="2" creationId="{354AEF74-ED62-75CC-B940-75E3FB7EDB5C}"/>
          </ac:spMkLst>
        </pc:spChg>
        <pc:spChg chg="mod">
          <ac:chgData name="Kaileen Cain" userId="21167d2d-fdf2-4320-ae3a-272888c89590" providerId="ADAL" clId="{B2994E8B-72AF-4216-9E60-7E0A2ADE36F7}" dt="2025-05-09T13:55:17.156" v="1299" actId="20577"/>
          <ac:spMkLst>
            <pc:docMk/>
            <pc:sldMk cId="3593032720" sldId="2147376411"/>
            <ac:spMk id="18" creationId="{750FF786-A888-AC44-C47A-2C36D62B8CF9}"/>
          </ac:spMkLst>
        </pc:spChg>
        <pc:graphicFrameChg chg="mod">
          <ac:chgData name="Kaileen Cain" userId="21167d2d-fdf2-4320-ae3a-272888c89590" providerId="ADAL" clId="{B2994E8B-72AF-4216-9E60-7E0A2ADE36F7}" dt="2025-05-06T17:25:22.680" v="124" actId="14100"/>
          <ac:graphicFrameMkLst>
            <pc:docMk/>
            <pc:sldMk cId="3593032720" sldId="2147376411"/>
            <ac:graphicFrameMk id="16" creationId="{54E5B050-7C3F-F229-7298-1CD426CDC2A1}"/>
          </ac:graphicFrameMkLst>
        </pc:graphicFrameChg>
      </pc:sldChg>
      <pc:sldChg chg="addSp delSp modSp mod">
        <pc:chgData name="Kaileen Cain" userId="21167d2d-fdf2-4320-ae3a-272888c89590" providerId="ADAL" clId="{B2994E8B-72AF-4216-9E60-7E0A2ADE36F7}" dt="2025-05-12T20:22:51.817" v="3213" actId="478"/>
        <pc:sldMkLst>
          <pc:docMk/>
          <pc:sldMk cId="96567172" sldId="2147474078"/>
        </pc:sldMkLst>
      </pc:sldChg>
      <pc:sldChg chg="addSp delSp modSp mod">
        <pc:chgData name="Kaileen Cain" userId="21167d2d-fdf2-4320-ae3a-272888c89590" providerId="ADAL" clId="{B2994E8B-72AF-4216-9E60-7E0A2ADE36F7}" dt="2025-05-12T20:47:06.326" v="3748" actId="478"/>
        <pc:sldMkLst>
          <pc:docMk/>
          <pc:sldMk cId="4286363374" sldId="2147474079"/>
        </pc:sldMkLst>
        <pc:spChg chg="add mod">
          <ac:chgData name="Kaileen Cain" userId="21167d2d-fdf2-4320-ae3a-272888c89590" providerId="ADAL" clId="{B2994E8B-72AF-4216-9E60-7E0A2ADE36F7}" dt="2025-05-09T16:34:36.654" v="2430" actId="14100"/>
          <ac:spMkLst>
            <pc:docMk/>
            <pc:sldMk cId="4286363374" sldId="2147474079"/>
            <ac:spMk id="6" creationId="{B3CC82D0-A67A-6F42-4803-FF1871698E53}"/>
          </ac:spMkLst>
        </pc:spChg>
        <pc:spChg chg="add mod ord">
          <ac:chgData name="Kaileen Cain" userId="21167d2d-fdf2-4320-ae3a-272888c89590" providerId="ADAL" clId="{B2994E8B-72AF-4216-9E60-7E0A2ADE36F7}" dt="2025-05-12T20:46:59.785" v="3747" actId="20577"/>
          <ac:spMkLst>
            <pc:docMk/>
            <pc:sldMk cId="4286363374" sldId="2147474079"/>
            <ac:spMk id="13" creationId="{AA3C0E7C-CF30-AD20-A4F1-F19491E78783}"/>
          </ac:spMkLst>
        </pc:spChg>
        <pc:spChg chg="add mod">
          <ac:chgData name="Kaileen Cain" userId="21167d2d-fdf2-4320-ae3a-272888c89590" providerId="ADAL" clId="{B2994E8B-72AF-4216-9E60-7E0A2ADE36F7}" dt="2025-05-09T16:33:18.719" v="2391" actId="14100"/>
          <ac:spMkLst>
            <pc:docMk/>
            <pc:sldMk cId="4286363374" sldId="2147474079"/>
            <ac:spMk id="25" creationId="{E89807A9-4A4B-1198-74EC-C29EEEF8377D}"/>
          </ac:spMkLst>
        </pc:spChg>
        <pc:spChg chg="add mod">
          <ac:chgData name="Kaileen Cain" userId="21167d2d-fdf2-4320-ae3a-272888c89590" providerId="ADAL" clId="{B2994E8B-72AF-4216-9E60-7E0A2ADE36F7}" dt="2025-05-09T16:33:54.816" v="2420" actId="1035"/>
          <ac:spMkLst>
            <pc:docMk/>
            <pc:sldMk cId="4286363374" sldId="2147474079"/>
            <ac:spMk id="26" creationId="{03B17937-2649-4877-8536-5F1D2B2E9BE3}"/>
          </ac:spMkLst>
        </pc:spChg>
        <pc:spChg chg="add mod">
          <ac:chgData name="Kaileen Cain" userId="21167d2d-fdf2-4320-ae3a-272888c89590" providerId="ADAL" clId="{B2994E8B-72AF-4216-9E60-7E0A2ADE36F7}" dt="2025-05-09T16:33:18.719" v="2391" actId="14100"/>
          <ac:spMkLst>
            <pc:docMk/>
            <pc:sldMk cId="4286363374" sldId="2147474079"/>
            <ac:spMk id="27" creationId="{D1385284-3C89-2A48-52E6-FF277D4F888E}"/>
          </ac:spMkLst>
        </pc:spChg>
        <pc:spChg chg="add mod">
          <ac:chgData name="Kaileen Cain" userId="21167d2d-fdf2-4320-ae3a-272888c89590" providerId="ADAL" clId="{B2994E8B-72AF-4216-9E60-7E0A2ADE36F7}" dt="2025-05-09T16:33:54.816" v="2420" actId="1035"/>
          <ac:spMkLst>
            <pc:docMk/>
            <pc:sldMk cId="4286363374" sldId="2147474079"/>
            <ac:spMk id="28" creationId="{92C11EF9-2A84-9DDA-AE34-3436A4BC3E20}"/>
          </ac:spMkLst>
        </pc:spChg>
        <pc:spChg chg="add mod">
          <ac:chgData name="Kaileen Cain" userId="21167d2d-fdf2-4320-ae3a-272888c89590" providerId="ADAL" clId="{B2994E8B-72AF-4216-9E60-7E0A2ADE36F7}" dt="2025-05-09T16:33:33.231" v="2403" actId="1036"/>
          <ac:spMkLst>
            <pc:docMk/>
            <pc:sldMk cId="4286363374" sldId="2147474079"/>
            <ac:spMk id="30" creationId="{9F9018B5-81F2-3F07-C6A8-C9F0AFABEEDD}"/>
          </ac:spMkLst>
        </pc:spChg>
        <pc:spChg chg="add mod">
          <ac:chgData name="Kaileen Cain" userId="21167d2d-fdf2-4320-ae3a-272888c89590" providerId="ADAL" clId="{B2994E8B-72AF-4216-9E60-7E0A2ADE36F7}" dt="2025-05-09T16:33:37.917" v="2409" actId="1036"/>
          <ac:spMkLst>
            <pc:docMk/>
            <pc:sldMk cId="4286363374" sldId="2147474079"/>
            <ac:spMk id="32" creationId="{13D87917-CF0C-C25A-4CCA-D8DC5F68608F}"/>
          </ac:spMkLst>
        </pc:spChg>
        <pc:spChg chg="add mod">
          <ac:chgData name="Kaileen Cain" userId="21167d2d-fdf2-4320-ae3a-272888c89590" providerId="ADAL" clId="{B2994E8B-72AF-4216-9E60-7E0A2ADE36F7}" dt="2025-05-09T16:33:33.231" v="2403" actId="1036"/>
          <ac:spMkLst>
            <pc:docMk/>
            <pc:sldMk cId="4286363374" sldId="2147474079"/>
            <ac:spMk id="33" creationId="{C6C84E09-12ED-14AE-42D2-8C42C5A16EEE}"/>
          </ac:spMkLst>
        </pc:spChg>
        <pc:spChg chg="add mod">
          <ac:chgData name="Kaileen Cain" userId="21167d2d-fdf2-4320-ae3a-272888c89590" providerId="ADAL" clId="{B2994E8B-72AF-4216-9E60-7E0A2ADE36F7}" dt="2025-05-09T16:33:37.917" v="2409" actId="1036"/>
          <ac:spMkLst>
            <pc:docMk/>
            <pc:sldMk cId="4286363374" sldId="2147474079"/>
            <ac:spMk id="34" creationId="{30895AAF-4797-2D1E-91FC-AAA7B0961D65}"/>
          </ac:spMkLst>
        </pc:spChg>
        <pc:spChg chg="add mod">
          <ac:chgData name="Kaileen Cain" userId="21167d2d-fdf2-4320-ae3a-272888c89590" providerId="ADAL" clId="{B2994E8B-72AF-4216-9E60-7E0A2ADE36F7}" dt="2025-05-09T16:33:54.816" v="2420" actId="1035"/>
          <ac:spMkLst>
            <pc:docMk/>
            <pc:sldMk cId="4286363374" sldId="2147474079"/>
            <ac:spMk id="35" creationId="{5BA937EF-2053-97F5-71B8-5EB2E68F077B}"/>
          </ac:spMkLst>
        </pc:spChg>
        <pc:spChg chg="add mod">
          <ac:chgData name="Kaileen Cain" userId="21167d2d-fdf2-4320-ae3a-272888c89590" providerId="ADAL" clId="{B2994E8B-72AF-4216-9E60-7E0A2ADE36F7}" dt="2025-05-09T16:33:54.816" v="2420" actId="1035"/>
          <ac:spMkLst>
            <pc:docMk/>
            <pc:sldMk cId="4286363374" sldId="2147474079"/>
            <ac:spMk id="36" creationId="{2C0A46A5-0707-9F25-27FA-73B32564CC82}"/>
          </ac:spMkLst>
        </pc:spChg>
        <pc:spChg chg="add mod">
          <ac:chgData name="Kaileen Cain" userId="21167d2d-fdf2-4320-ae3a-272888c89590" providerId="ADAL" clId="{B2994E8B-72AF-4216-9E60-7E0A2ADE36F7}" dt="2025-05-09T16:33:54.816" v="2420" actId="1035"/>
          <ac:spMkLst>
            <pc:docMk/>
            <pc:sldMk cId="4286363374" sldId="2147474079"/>
            <ac:spMk id="37" creationId="{A8F62F26-A291-1AF2-1F51-3BBE2D6F38E0}"/>
          </ac:spMkLst>
        </pc:spChg>
        <pc:spChg chg="add mod">
          <ac:chgData name="Kaileen Cain" userId="21167d2d-fdf2-4320-ae3a-272888c89590" providerId="ADAL" clId="{B2994E8B-72AF-4216-9E60-7E0A2ADE36F7}" dt="2025-05-09T16:33:54.816" v="2420" actId="1035"/>
          <ac:spMkLst>
            <pc:docMk/>
            <pc:sldMk cId="4286363374" sldId="2147474079"/>
            <ac:spMk id="38" creationId="{58BD5D4D-C047-2373-7E6C-305BA8906DE4}"/>
          </ac:spMkLst>
        </pc:spChg>
        <pc:spChg chg="add mod ord">
          <ac:chgData name="Kaileen Cain" userId="21167d2d-fdf2-4320-ae3a-272888c89590" providerId="ADAL" clId="{B2994E8B-72AF-4216-9E60-7E0A2ADE36F7}" dt="2025-05-09T16:33:46.499" v="2410" actId="14100"/>
          <ac:spMkLst>
            <pc:docMk/>
            <pc:sldMk cId="4286363374" sldId="2147474079"/>
            <ac:spMk id="44" creationId="{9CFAE15E-11F0-B4FD-813F-43D01707FBE7}"/>
          </ac:spMkLst>
        </pc:spChg>
        <pc:spChg chg="add mod ord">
          <ac:chgData name="Kaileen Cain" userId="21167d2d-fdf2-4320-ae3a-272888c89590" providerId="ADAL" clId="{B2994E8B-72AF-4216-9E60-7E0A2ADE36F7}" dt="2025-05-09T16:33:46.499" v="2410" actId="14100"/>
          <ac:spMkLst>
            <pc:docMk/>
            <pc:sldMk cId="4286363374" sldId="2147474079"/>
            <ac:spMk id="45" creationId="{C084E119-6FCC-53AD-BC47-6FA38D423EDC}"/>
          </ac:spMkLst>
        </pc:spChg>
        <pc:spChg chg="add mod">
          <ac:chgData name="Kaileen Cain" userId="21167d2d-fdf2-4320-ae3a-272888c89590" providerId="ADAL" clId="{B2994E8B-72AF-4216-9E60-7E0A2ADE36F7}" dt="2025-05-09T16:34:17.985" v="2428" actId="1036"/>
          <ac:spMkLst>
            <pc:docMk/>
            <pc:sldMk cId="4286363374" sldId="2147474079"/>
            <ac:spMk id="47" creationId="{AB3D00E4-7E91-C541-983D-8DB02DD67FD2}"/>
          </ac:spMkLst>
        </pc:spChg>
        <pc:spChg chg="mod">
          <ac:chgData name="Kaileen Cain" userId="21167d2d-fdf2-4320-ae3a-272888c89590" providerId="ADAL" clId="{B2994E8B-72AF-4216-9E60-7E0A2ADE36F7}" dt="2025-05-09T16:34:17.985" v="2428" actId="1036"/>
          <ac:spMkLst>
            <pc:docMk/>
            <pc:sldMk cId="4286363374" sldId="2147474079"/>
            <ac:spMk id="54" creationId="{012B33B8-C040-F356-9014-8ED2348B4D1E}"/>
          </ac:spMkLst>
        </pc:spChg>
        <pc:graphicFrameChg chg="mod">
          <ac:chgData name="Kaileen Cain" userId="21167d2d-fdf2-4320-ae3a-272888c89590" providerId="ADAL" clId="{B2994E8B-72AF-4216-9E60-7E0A2ADE36F7}" dt="2025-05-09T16:34:09.376" v="2422" actId="12788"/>
          <ac:graphicFrameMkLst>
            <pc:docMk/>
            <pc:sldMk cId="4286363374" sldId="2147474079"/>
            <ac:graphicFrameMk id="46" creationId="{A47C2F2D-F3C8-F77C-20F7-0ED4292B3106}"/>
          </ac:graphicFrameMkLst>
        </pc:graphicFrameChg>
      </pc:sldChg>
      <pc:sldChg chg="addSp delSp modSp mod">
        <pc:chgData name="Kaileen Cain" userId="21167d2d-fdf2-4320-ae3a-272888c89590" providerId="ADAL" clId="{B2994E8B-72AF-4216-9E60-7E0A2ADE36F7}" dt="2025-05-12T20:47:18.175" v="3751" actId="1076"/>
        <pc:sldMkLst>
          <pc:docMk/>
          <pc:sldMk cId="473055162" sldId="2147474080"/>
        </pc:sldMkLst>
        <pc:spChg chg="add mod ord">
          <ac:chgData name="Kaileen Cain" userId="21167d2d-fdf2-4320-ae3a-272888c89590" providerId="ADAL" clId="{B2994E8B-72AF-4216-9E60-7E0A2ADE36F7}" dt="2025-05-12T14:27:10.744" v="2552" actId="167"/>
          <ac:spMkLst>
            <pc:docMk/>
            <pc:sldMk cId="473055162" sldId="2147474080"/>
            <ac:spMk id="2" creationId="{E44E5B6B-B803-FBF4-B8B3-C946BEB3B979}"/>
          </ac:spMkLst>
        </pc:spChg>
        <pc:spChg chg="add mod ord">
          <ac:chgData name="Kaileen Cain" userId="21167d2d-fdf2-4320-ae3a-272888c89590" providerId="ADAL" clId="{B2994E8B-72AF-4216-9E60-7E0A2ADE36F7}" dt="2025-05-12T20:41:56.290" v="3500" actId="20577"/>
          <ac:spMkLst>
            <pc:docMk/>
            <pc:sldMk cId="473055162" sldId="2147474080"/>
            <ac:spMk id="5" creationId="{895639EB-57CD-F605-9BF6-717B0DEF1DD4}"/>
          </ac:spMkLst>
        </pc:spChg>
        <pc:spChg chg="add mod ord">
          <ac:chgData name="Kaileen Cain" userId="21167d2d-fdf2-4320-ae3a-272888c89590" providerId="ADAL" clId="{B2994E8B-72AF-4216-9E60-7E0A2ADE36F7}" dt="2025-05-12T20:40:17.858" v="3438"/>
          <ac:spMkLst>
            <pc:docMk/>
            <pc:sldMk cId="473055162" sldId="2147474080"/>
            <ac:spMk id="9" creationId="{6D220068-F0E4-0180-E48B-EAF49C8B9856}"/>
          </ac:spMkLst>
        </pc:spChg>
        <pc:graphicFrameChg chg="add mod">
          <ac:chgData name="Kaileen Cain" userId="21167d2d-fdf2-4320-ae3a-272888c89590" providerId="ADAL" clId="{B2994E8B-72AF-4216-9E60-7E0A2ADE36F7}" dt="2025-05-12T20:35:23.696" v="3370" actId="1076"/>
          <ac:graphicFrameMkLst>
            <pc:docMk/>
            <pc:sldMk cId="473055162" sldId="2147474080"/>
            <ac:graphicFrameMk id="12" creationId="{2FC6DF5A-D00F-9D9F-505D-01255F90196B}"/>
          </ac:graphicFrameMkLst>
        </pc:graphicFrameChg>
      </pc:sldChg>
      <pc:sldChg chg="addSp delSp modSp mod">
        <pc:chgData name="Kaileen Cain" userId="21167d2d-fdf2-4320-ae3a-272888c89590" providerId="ADAL" clId="{B2994E8B-72AF-4216-9E60-7E0A2ADE36F7}" dt="2025-05-13T19:46:15.067" v="4142" actId="20577"/>
        <pc:sldMkLst>
          <pc:docMk/>
          <pc:sldMk cId="1258276952" sldId="2147474081"/>
        </pc:sldMkLst>
      </pc:sldChg>
    </pc:docChg>
  </pc:docChgLst>
  <pc:docChgLst>
    <pc:chgData name="Leah Montner Dixon" userId="d5b2ae9e-9213-4442-b7df-4db8cbe51e5d" providerId="ADAL" clId="{B7D440A7-4ED8-44F9-B079-A2B961DE301D}"/>
    <pc:docChg chg="undo redo custSel modSld">
      <pc:chgData name="Leah Montner Dixon" userId="d5b2ae9e-9213-4442-b7df-4db8cbe51e5d" providerId="ADAL" clId="{B7D440A7-4ED8-44F9-B079-A2B961DE301D}" dt="2024-06-05T14:38:59.143" v="1959" actId="1037"/>
      <pc:docMkLst>
        <pc:docMk/>
      </pc:docMkLst>
      <pc:sldChg chg="modSp mod delCm modCm">
        <pc:chgData name="Leah Montner Dixon" userId="d5b2ae9e-9213-4442-b7df-4db8cbe51e5d" providerId="ADAL" clId="{B7D440A7-4ED8-44F9-B079-A2B961DE301D}" dt="2024-06-03T14:53:22.761" v="1670"/>
        <pc:sldMkLst>
          <pc:docMk/>
          <pc:sldMk cId="1675199960" sldId="21468462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B7D440A7-4ED8-44F9-B079-A2B961DE301D}" dt="2024-06-03T14:53:22.761" v="1670"/>
              <pc2:cmMkLst xmlns:pc2="http://schemas.microsoft.com/office/powerpoint/2019/9/main/command">
                <pc:docMk/>
                <pc:sldMk cId="1675199960" sldId="2146846200"/>
                <pc2:cmMk id="{53525ADB-B87A-4D72-9EF1-3E485E647E9B}"/>
              </pc2:cmMkLst>
              <pc226:cmRplyChg chg="add">
                <pc226:chgData name="Leah Montner Dixon" userId="d5b2ae9e-9213-4442-b7df-4db8cbe51e5d" providerId="ADAL" clId="{B7D440A7-4ED8-44F9-B079-A2B961DE301D}" dt="2024-05-28T18:02:52.573" v="1080"/>
                <pc2:cmRplyMkLst xmlns:pc2="http://schemas.microsoft.com/office/powerpoint/2019/9/main/command">
                  <pc:docMk/>
                  <pc:sldMk cId="1675199960" sldId="2146846200"/>
                  <pc2:cmMk id="{53525ADB-B87A-4D72-9EF1-3E485E647E9B}"/>
                  <pc2:cmRplyMk id="{0DD9F0D4-0BD0-4B8E-8E65-01A816034DF3}"/>
                </pc2:cmRplyMkLst>
              </pc226:cmRplyChg>
            </pc226:cmChg>
          </p:ext>
        </pc:extLst>
      </pc:sldChg>
      <pc:sldChg chg="modSp mod delCm modCm">
        <pc:chgData name="Leah Montner Dixon" userId="d5b2ae9e-9213-4442-b7df-4db8cbe51e5d" providerId="ADAL" clId="{B7D440A7-4ED8-44F9-B079-A2B961DE301D}" dt="2024-06-03T14:53:32.317" v="1673"/>
        <pc:sldMkLst>
          <pc:docMk/>
          <pc:sldMk cId="2635420502" sldId="21468462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B7D440A7-4ED8-44F9-B079-A2B961DE301D}" dt="2024-06-03T14:53:32.317" v="1673"/>
              <pc2:cmMkLst xmlns:pc2="http://schemas.microsoft.com/office/powerpoint/2019/9/main/command">
                <pc:docMk/>
                <pc:sldMk cId="2635420502" sldId="2146846201"/>
                <pc2:cmMk id="{2620CD29-2C96-4E65-B541-61E3546BE87B}"/>
              </pc2:cmMkLst>
              <pc226:cmRplyChg chg="add">
                <pc226:chgData name="Leah Montner Dixon" userId="d5b2ae9e-9213-4442-b7df-4db8cbe51e5d" providerId="ADAL" clId="{B7D440A7-4ED8-44F9-B079-A2B961DE301D}" dt="2024-05-28T19:19:48.721" v="1638"/>
                <pc2:cmRplyMkLst xmlns:pc2="http://schemas.microsoft.com/office/powerpoint/2019/9/main/command">
                  <pc:docMk/>
                  <pc:sldMk cId="2635420502" sldId="2146846201"/>
                  <pc2:cmMk id="{2620CD29-2C96-4E65-B541-61E3546BE87B}"/>
                  <pc2:cmRplyMk id="{B2898A18-FECC-41E6-B92A-A7CCCF74B1E0}"/>
                </pc2:cmRplyMkLst>
              </pc226:cmRplyChg>
            </pc226:cmChg>
          </p:ext>
        </pc:extLst>
      </pc:sldChg>
      <pc:sldChg chg="modSp mod addCm delCm">
        <pc:chgData name="Leah Montner Dixon" userId="d5b2ae9e-9213-4442-b7df-4db8cbe51e5d" providerId="ADAL" clId="{B7D440A7-4ED8-44F9-B079-A2B961DE301D}" dt="2024-06-03T19:46:04.528" v="1739" actId="14100"/>
        <pc:sldMkLst>
          <pc:docMk/>
          <pc:sldMk cId="1916592833" sldId="21468463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3:28.704" v="1672"/>
              <pc2:cmMkLst xmlns:pc2="http://schemas.microsoft.com/office/powerpoint/2019/9/main/command">
                <pc:docMk/>
                <pc:sldMk cId="1916592833" sldId="2146846359"/>
                <pc2:cmMk id="{13682CBD-F99B-4044-B321-3217D0A97070}"/>
              </pc2:cmMkLst>
            </pc226:cmChg>
          </p:ext>
        </pc:extLst>
      </pc:sldChg>
      <pc:sldChg chg="addSp delSp modSp mod delCm modCm">
        <pc:chgData name="Leah Montner Dixon" userId="d5b2ae9e-9213-4442-b7df-4db8cbe51e5d" providerId="ADAL" clId="{B7D440A7-4ED8-44F9-B079-A2B961DE301D}" dt="2024-06-03T14:53:17.564" v="1669"/>
        <pc:sldMkLst>
          <pc:docMk/>
          <pc:sldMk cId="2465738010" sldId="21473271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B7D440A7-4ED8-44F9-B079-A2B961DE301D}" dt="2024-06-03T14:53:17.564" v="1669"/>
              <pc2:cmMkLst xmlns:pc2="http://schemas.microsoft.com/office/powerpoint/2019/9/main/command">
                <pc:docMk/>
                <pc:sldMk cId="2465738010" sldId="2147327115"/>
                <pc2:cmMk id="{56B4A3A9-CBAC-4CE6-B804-0AD5521E63E8}"/>
              </pc2:cmMkLst>
              <pc226:cmRplyChg chg="add">
                <pc226:chgData name="Leah Montner Dixon" userId="d5b2ae9e-9213-4442-b7df-4db8cbe51e5d" providerId="ADAL" clId="{B7D440A7-4ED8-44F9-B079-A2B961DE301D}" dt="2024-05-28T17:34:53.779" v="913"/>
                <pc2:cmRplyMkLst xmlns:pc2="http://schemas.microsoft.com/office/powerpoint/2019/9/main/command">
                  <pc:docMk/>
                  <pc:sldMk cId="2465738010" sldId="2147327115"/>
                  <pc2:cmMk id="{56B4A3A9-CBAC-4CE6-B804-0AD5521E63E8}"/>
                  <pc2:cmRplyMk id="{0E8B4AC6-009C-4C3D-BD17-D473BB5B0AAB}"/>
                </pc2:cmRplyMkLst>
              </pc226:cmRplyChg>
            </pc226:cmChg>
          </p:ext>
        </pc:extLst>
      </pc:sldChg>
      <pc:sldChg chg="addSp delSp modSp mod">
        <pc:chgData name="Leah Montner Dixon" userId="d5b2ae9e-9213-4442-b7df-4db8cbe51e5d" providerId="ADAL" clId="{B7D440A7-4ED8-44F9-B079-A2B961DE301D}" dt="2024-06-05T14:38:42.517" v="1953"/>
        <pc:sldMkLst>
          <pc:docMk/>
          <pc:sldMk cId="3471853340" sldId="2147376297"/>
        </pc:sldMkLst>
      </pc:sldChg>
      <pc:sldChg chg="addSp delSp modSp mod modCm">
        <pc:chgData name="Leah Montner Dixon" userId="d5b2ae9e-9213-4442-b7df-4db8cbe51e5d" providerId="ADAL" clId="{B7D440A7-4ED8-44F9-B079-A2B961DE301D}" dt="2024-06-05T14:38:39.915" v="1951"/>
        <pc:sldMkLst>
          <pc:docMk/>
          <pc:sldMk cId="1386346267" sldId="2147376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B7D440A7-4ED8-44F9-B079-A2B961DE301D}" dt="2024-05-22T11:35:21.014" v="252" actId="20577"/>
              <pc2:cmMkLst xmlns:pc2="http://schemas.microsoft.com/office/powerpoint/2019/9/main/command">
                <pc:docMk/>
                <pc:sldMk cId="1386346267" sldId="2147376298"/>
                <pc2:cmMk id="{498A6658-F81C-490E-B5AB-8A97CEE28FAA}"/>
              </pc2:cmMkLst>
              <pc226:cmRplyChg chg="add">
                <pc226:chgData name="Leah Montner Dixon" userId="d5b2ae9e-9213-4442-b7df-4db8cbe51e5d" providerId="ADAL" clId="{B7D440A7-4ED8-44F9-B079-A2B961DE301D}" dt="2024-05-22T10:45:21.990" v="26"/>
                <pc2:cmRplyMkLst xmlns:pc2="http://schemas.microsoft.com/office/powerpoint/2019/9/main/command">
                  <pc:docMk/>
                  <pc:sldMk cId="1386346267" sldId="2147376298"/>
                  <pc2:cmMk id="{498A6658-F81C-490E-B5AB-8A97CEE28FAA}"/>
                  <pc2:cmRplyMk id="{BE1AA5E8-0815-459C-B292-77E9F34CD69F}"/>
                </pc2:cmRplyMkLst>
              </pc226:cmRplyChg>
            </pc226:cmChg>
          </p:ext>
        </pc:extLst>
      </pc:sldChg>
      <pc:sldChg chg="addSp delSp modSp mod">
        <pc:chgData name="Leah Montner Dixon" userId="d5b2ae9e-9213-4442-b7df-4db8cbe51e5d" providerId="ADAL" clId="{B7D440A7-4ED8-44F9-B079-A2B961DE301D}" dt="2024-06-05T14:38:59.143" v="1959" actId="1037"/>
        <pc:sldMkLst>
          <pc:docMk/>
          <pc:sldMk cId="3786068227" sldId="2147376299"/>
        </pc:sldMkLst>
      </pc:sldChg>
      <pc:sldChg chg="addSp delSp modSp mod modCm">
        <pc:chgData name="Leah Montner Dixon" userId="d5b2ae9e-9213-4442-b7df-4db8cbe51e5d" providerId="ADAL" clId="{B7D440A7-4ED8-44F9-B079-A2B961DE301D}" dt="2024-05-22T11:46:29.856" v="572" actId="20577"/>
        <pc:sldMkLst>
          <pc:docMk/>
          <pc:sldMk cId="1010706498" sldId="2147376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B7D440A7-4ED8-44F9-B079-A2B961DE301D}" dt="2024-05-22T11:42:19.882" v="480"/>
              <pc2:cmMkLst xmlns:pc2="http://schemas.microsoft.com/office/powerpoint/2019/9/main/command">
                <pc:docMk/>
                <pc:sldMk cId="1010706498" sldId="2147376304"/>
                <pc2:cmMk id="{A62010B9-0B5C-4C18-981E-A81D4E93E5FC}"/>
              </pc2:cmMkLst>
              <pc226:cmRplyChg chg="add">
                <pc226:chgData name="Leah Montner Dixon" userId="d5b2ae9e-9213-4442-b7df-4db8cbe51e5d" providerId="ADAL" clId="{B7D440A7-4ED8-44F9-B079-A2B961DE301D}" dt="2024-05-22T11:42:19.882" v="480"/>
                <pc2:cmRplyMkLst xmlns:pc2="http://schemas.microsoft.com/office/powerpoint/2019/9/main/command">
                  <pc:docMk/>
                  <pc:sldMk cId="1010706498" sldId="2147376304"/>
                  <pc2:cmMk id="{A62010B9-0B5C-4C18-981E-A81D4E93E5FC}"/>
                  <pc2:cmRplyMk id="{87461071-B7E9-4871-8488-9D1DB5D015B8}"/>
                </pc2:cmRplyMkLst>
              </pc226:cmRplyChg>
              <pc226:cmRplyChg chg="add del">
                <pc226:chgData name="Leah Montner Dixon" userId="d5b2ae9e-9213-4442-b7df-4db8cbe51e5d" providerId="ADAL" clId="{B7D440A7-4ED8-44F9-B079-A2B961DE301D}" dt="2024-05-22T11:39:36.290" v="307"/>
                <pc2:cmRplyMkLst xmlns:pc2="http://schemas.microsoft.com/office/powerpoint/2019/9/main/command">
                  <pc:docMk/>
                  <pc:sldMk cId="1010706498" sldId="2147376304"/>
                  <pc2:cmMk id="{A62010B9-0B5C-4C18-981E-A81D4E93E5FC}"/>
                  <pc2:cmRplyMk id="{DF3AC9D5-02A8-4701-9EB8-A2C238C90167}"/>
                </pc2:cmRplyMkLst>
              </pc226:cmRplyChg>
              <pc226:cmRplyChg chg="add del">
                <pc226:chgData name="Leah Montner Dixon" userId="d5b2ae9e-9213-4442-b7df-4db8cbe51e5d" providerId="ADAL" clId="{B7D440A7-4ED8-44F9-B079-A2B961DE301D}" dt="2024-05-22T11:40:28.482" v="314"/>
                <pc2:cmRplyMkLst xmlns:pc2="http://schemas.microsoft.com/office/powerpoint/2019/9/main/command">
                  <pc:docMk/>
                  <pc:sldMk cId="1010706498" sldId="2147376304"/>
                  <pc2:cmMk id="{A62010B9-0B5C-4C18-981E-A81D4E93E5FC}"/>
                  <pc2:cmRplyMk id="{D0FC93ED-E35E-4BBF-A72E-08F19C15A6F3}"/>
                </pc2:cmRplyMkLst>
              </pc226:cmRplyChg>
            </pc226:cmChg>
          </p:ext>
        </pc:extLst>
      </pc:sldChg>
      <pc:sldChg chg="addSp delSp modSp mod addCm delCm">
        <pc:chgData name="Leah Montner Dixon" userId="d5b2ae9e-9213-4442-b7df-4db8cbe51e5d" providerId="ADAL" clId="{B7D440A7-4ED8-44F9-B079-A2B961DE301D}" dt="2024-06-03T14:52:33.737" v="1654"/>
        <pc:sldMkLst>
          <pc:docMk/>
          <pc:sldMk cId="306498623" sldId="2147376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5-22T11:39:18.266" v="283"/>
              <pc2:cmMkLst xmlns:pc2="http://schemas.microsoft.com/office/powerpoint/2019/9/main/command">
                <pc:docMk/>
                <pc:sldMk cId="306498623" sldId="2147376305"/>
                <pc2:cmMk id="{0C26F1B0-3CEF-42EE-84DA-CB9CBEF70521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2:31.286" v="1653"/>
              <pc2:cmMkLst xmlns:pc2="http://schemas.microsoft.com/office/powerpoint/2019/9/main/command">
                <pc:docMk/>
                <pc:sldMk cId="306498623" sldId="2147376305"/>
                <pc2:cmMk id="{A9FED8B7-C435-441F-A37C-110E901B3E4C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2:33.737" v="1654"/>
              <pc2:cmMkLst xmlns:pc2="http://schemas.microsoft.com/office/powerpoint/2019/9/main/command">
                <pc:docMk/>
                <pc:sldMk cId="306498623" sldId="2147376305"/>
                <pc2:cmMk id="{A82571C7-E2F6-4259-936A-AB6143363C98}"/>
              </pc2:cmMkLst>
            </pc226:cmChg>
          </p:ext>
        </pc:extLst>
      </pc:sldChg>
      <pc:sldChg chg="delSp modSp mod modCm">
        <pc:chgData name="Leah Montner Dixon" userId="d5b2ae9e-9213-4442-b7df-4db8cbe51e5d" providerId="ADAL" clId="{B7D440A7-4ED8-44F9-B079-A2B961DE301D}" dt="2024-05-22T15:35:51.670" v="801" actId="20577"/>
        <pc:sldMkLst>
          <pc:docMk/>
          <pc:sldMk cId="2246173037" sldId="2147376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B7D440A7-4ED8-44F9-B079-A2B961DE301D}" dt="2024-05-22T11:34:59.129" v="249"/>
              <pc2:cmMkLst xmlns:pc2="http://schemas.microsoft.com/office/powerpoint/2019/9/main/command">
                <pc:docMk/>
                <pc:sldMk cId="2246173037" sldId="2147376307"/>
                <pc2:cmMk id="{1C29B47E-3F80-4AEC-8F4A-916C502F0DA2}"/>
              </pc2:cmMkLst>
              <pc226:cmRplyChg chg="add">
                <pc226:chgData name="Leah Montner Dixon" userId="d5b2ae9e-9213-4442-b7df-4db8cbe51e5d" providerId="ADAL" clId="{B7D440A7-4ED8-44F9-B079-A2B961DE301D}" dt="2024-05-22T11:34:59.129" v="249"/>
                <pc2:cmRplyMkLst xmlns:pc2="http://schemas.microsoft.com/office/powerpoint/2019/9/main/command">
                  <pc:docMk/>
                  <pc:sldMk cId="2246173037" sldId="2147376307"/>
                  <pc2:cmMk id="{1C29B47E-3F80-4AEC-8F4A-916C502F0DA2}"/>
                  <pc2:cmRplyMk id="{F5517E9A-F537-4E2B-8CD6-CF7685973EBF}"/>
                </pc2:cmRplyMkLst>
              </pc226:cmRplyChg>
            </pc226:cmChg>
            <pc226:cmChg xmlns:pc226="http://schemas.microsoft.com/office/powerpoint/2022/06/main/command" chg="">
              <pc226:chgData name="Leah Montner Dixon" userId="d5b2ae9e-9213-4442-b7df-4db8cbe51e5d" providerId="ADAL" clId="{B7D440A7-4ED8-44F9-B079-A2B961DE301D}" dt="2024-05-22T10:44:47.581" v="23"/>
              <pc2:cmMkLst xmlns:pc2="http://schemas.microsoft.com/office/powerpoint/2019/9/main/command">
                <pc:docMk/>
                <pc:sldMk cId="2246173037" sldId="2147376307"/>
                <pc2:cmMk id="{FC874496-8CAF-465D-9A66-DEC1C97B00C2}"/>
              </pc2:cmMkLst>
              <pc226:cmRplyChg chg="add">
                <pc226:chgData name="Leah Montner Dixon" userId="d5b2ae9e-9213-4442-b7df-4db8cbe51e5d" providerId="ADAL" clId="{B7D440A7-4ED8-44F9-B079-A2B961DE301D}" dt="2024-05-22T10:44:47.581" v="23"/>
                <pc2:cmRplyMkLst xmlns:pc2="http://schemas.microsoft.com/office/powerpoint/2019/9/main/command">
                  <pc:docMk/>
                  <pc:sldMk cId="2246173037" sldId="2147376307"/>
                  <pc2:cmMk id="{FC874496-8CAF-465D-9A66-DEC1C97B00C2}"/>
                  <pc2:cmRplyMk id="{126B9A05-A52A-412F-B48B-D259B8F00E96}"/>
                </pc2:cmRplyMkLst>
              </pc226:cmRplyChg>
            </pc226:cmChg>
          </p:ext>
        </pc:extLst>
      </pc:sldChg>
      <pc:sldChg chg="modSp mod">
        <pc:chgData name="Leah Montner Dixon" userId="d5b2ae9e-9213-4442-b7df-4db8cbe51e5d" providerId="ADAL" clId="{B7D440A7-4ED8-44F9-B079-A2B961DE301D}" dt="2024-06-04T21:21:37.706" v="1795" actId="554"/>
        <pc:sldMkLst>
          <pc:docMk/>
          <pc:sldMk cId="4088929599" sldId="2147376309"/>
        </pc:sldMkLst>
      </pc:sldChg>
      <pc:sldChg chg="modSp mod addCm delCm modCm">
        <pc:chgData name="Leah Montner Dixon" userId="d5b2ae9e-9213-4442-b7df-4db8cbe51e5d" providerId="ADAL" clId="{B7D440A7-4ED8-44F9-B079-A2B961DE301D}" dt="2024-06-03T14:52:43.780" v="1658"/>
        <pc:sldMkLst>
          <pc:docMk/>
          <pc:sldMk cId="1325183614" sldId="2147376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Leah Montner Dixon" userId="d5b2ae9e-9213-4442-b7df-4db8cbe51e5d" providerId="ADAL" clId="{B7D440A7-4ED8-44F9-B079-A2B961DE301D}" dt="2024-06-03T14:52:43.780" v="1658"/>
              <pc2:cmMkLst xmlns:pc2="http://schemas.microsoft.com/office/powerpoint/2019/9/main/command">
                <pc:docMk/>
                <pc:sldMk cId="1325183614" sldId="2147376310"/>
                <pc2:cmMk id="{95EEE259-2B37-4EF0-996C-E3C2EBA170DA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2:41.108" v="1656"/>
              <pc2:cmMkLst xmlns:pc2="http://schemas.microsoft.com/office/powerpoint/2019/9/main/command">
                <pc:docMk/>
                <pc:sldMk cId="1325183614" sldId="2147376310"/>
                <pc2:cmMk id="{E4DD768A-2B52-49FC-A925-6883DABA3778}"/>
              </pc2:cmMkLst>
              <pc226:cmRplyChg chg="add">
                <pc226:chgData name="Leah Montner Dixon" userId="d5b2ae9e-9213-4442-b7df-4db8cbe51e5d" providerId="ADAL" clId="{B7D440A7-4ED8-44F9-B079-A2B961DE301D}" dt="2024-05-28T18:45:39.190" v="1319"/>
                <pc2:cmRplyMkLst xmlns:pc2="http://schemas.microsoft.com/office/powerpoint/2019/9/main/command">
                  <pc:docMk/>
                  <pc:sldMk cId="1325183614" sldId="2147376310"/>
                  <pc2:cmMk id="{E4DD768A-2B52-49FC-A925-6883DABA3778}"/>
                  <pc2:cmRplyMk id="{9432B413-4512-4D8A-8061-0BA40F1243BE}"/>
                </pc2:cmRplyMkLst>
              </pc226:cmRplyChg>
            </pc226:cmChg>
            <pc226:cmChg xmlns:pc226="http://schemas.microsoft.com/office/powerpoint/2022/06/main/command" chg="">
              <pc226:chgData name="Leah Montner Dixon" userId="d5b2ae9e-9213-4442-b7df-4db8cbe51e5d" providerId="ADAL" clId="{B7D440A7-4ED8-44F9-B079-A2B961DE301D}" dt="2024-05-22T11:13:53.953" v="41"/>
              <pc2:cmMkLst xmlns:pc2="http://schemas.microsoft.com/office/powerpoint/2019/9/main/command">
                <pc:docMk/>
                <pc:sldMk cId="1325183614" sldId="2147376310"/>
                <pc2:cmMk id="{D85D7ECF-E232-43A8-95B6-78E43723395B}"/>
              </pc2:cmMkLst>
              <pc226:cmRplyChg chg="add">
                <pc226:chgData name="Leah Montner Dixon" userId="d5b2ae9e-9213-4442-b7df-4db8cbe51e5d" providerId="ADAL" clId="{B7D440A7-4ED8-44F9-B079-A2B961DE301D}" dt="2024-05-22T11:13:53.953" v="41"/>
                <pc2:cmRplyMkLst xmlns:pc2="http://schemas.microsoft.com/office/powerpoint/2019/9/main/command">
                  <pc:docMk/>
                  <pc:sldMk cId="1325183614" sldId="2147376310"/>
                  <pc2:cmMk id="{D85D7ECF-E232-43A8-95B6-78E43723395B}"/>
                  <pc2:cmRplyMk id="{41644E3A-2A07-40C8-8DD8-1743C1492EED}"/>
                </pc2:cmRplyMkLst>
              </pc226:cmRplyChg>
            </pc226:cmChg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2:42.400" v="1657"/>
              <pc2:cmMkLst xmlns:pc2="http://schemas.microsoft.com/office/powerpoint/2019/9/main/command">
                <pc:docMk/>
                <pc:sldMk cId="1325183614" sldId="2147376310"/>
                <pc2:cmMk id="{CB7131EC-79A4-418D-854D-C04A41FDA02A}"/>
              </pc2:cmMkLst>
              <pc226:cmRplyChg chg="add">
                <pc226:chgData name="Leah Montner Dixon" userId="d5b2ae9e-9213-4442-b7df-4db8cbe51e5d" providerId="ADAL" clId="{B7D440A7-4ED8-44F9-B079-A2B961DE301D}" dt="2024-05-28T18:45:49.814" v="1320"/>
                <pc2:cmRplyMkLst xmlns:pc2="http://schemas.microsoft.com/office/powerpoint/2019/9/main/command">
                  <pc:docMk/>
                  <pc:sldMk cId="1325183614" sldId="2147376310"/>
                  <pc2:cmMk id="{CB7131EC-79A4-418D-854D-C04A41FDA02A}"/>
                  <pc2:cmRplyMk id="{9D2294CB-728A-4DC4-8045-0736DF2664AD}"/>
                </pc2:cmRplyMkLst>
              </pc226:cmRplyChg>
            </pc226:cmChg>
            <pc226:cmChg xmlns:pc226="http://schemas.microsoft.com/office/powerpoint/2022/06/main/command" chg="add del mod">
              <pc226:chgData name="Leah Montner Dixon" userId="d5b2ae9e-9213-4442-b7df-4db8cbe51e5d" providerId="ADAL" clId="{B7D440A7-4ED8-44F9-B079-A2B961DE301D}" dt="2024-05-28T18:29:14.669" v="1229"/>
              <pc2:cmMkLst xmlns:pc2="http://schemas.microsoft.com/office/powerpoint/2019/9/main/command">
                <pc:docMk/>
                <pc:sldMk cId="1325183614" sldId="2147376310"/>
                <pc2:cmMk id="{40F608F9-B5EA-492D-8C7A-79F4C72DFD57}"/>
              </pc2:cmMkLst>
            </pc226:cmChg>
          </p:ext>
        </pc:extLst>
      </pc:sldChg>
      <pc:sldChg chg="modSp mod addCm delCm modCm">
        <pc:chgData name="Leah Montner Dixon" userId="d5b2ae9e-9213-4442-b7df-4db8cbe51e5d" providerId="ADAL" clId="{B7D440A7-4ED8-44F9-B079-A2B961DE301D}" dt="2024-06-03T14:53:06.532" v="1666"/>
        <pc:sldMkLst>
          <pc:docMk/>
          <pc:sldMk cId="3604480067" sldId="214737632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B7D440A7-4ED8-44F9-B079-A2B961DE301D}" dt="2024-05-22T11:31:31.216" v="236"/>
              <pc2:cmMkLst xmlns:pc2="http://schemas.microsoft.com/office/powerpoint/2019/9/main/command">
                <pc:docMk/>
                <pc:sldMk cId="3604480067" sldId="2147376323"/>
                <pc2:cmMk id="{2448515D-7949-4B0D-97E0-EFFA3AFE966E}"/>
              </pc2:cmMkLst>
              <pc226:cmRplyChg chg="add">
                <pc226:chgData name="Leah Montner Dixon" userId="d5b2ae9e-9213-4442-b7df-4db8cbe51e5d" providerId="ADAL" clId="{B7D440A7-4ED8-44F9-B079-A2B961DE301D}" dt="2024-05-22T11:31:31.216" v="236"/>
                <pc2:cmRplyMkLst xmlns:pc2="http://schemas.microsoft.com/office/powerpoint/2019/9/main/command">
                  <pc:docMk/>
                  <pc:sldMk cId="3604480067" sldId="2147376323"/>
                  <pc2:cmMk id="{2448515D-7949-4B0D-97E0-EFFA3AFE966E}"/>
                  <pc2:cmRplyMk id="{9758C38D-5112-4E9F-904B-3A4B50486502}"/>
                </pc2:cmRplyMkLst>
              </pc226:cmRplyChg>
            </pc226:cmChg>
            <pc226:cmChg xmlns:pc226="http://schemas.microsoft.com/office/powerpoint/2022/06/main/command" chg="del">
              <pc226:chgData name="Leah Montner Dixon" userId="d5b2ae9e-9213-4442-b7df-4db8cbe51e5d" providerId="ADAL" clId="{B7D440A7-4ED8-44F9-B079-A2B961DE301D}" dt="2024-06-03T14:53:03.037" v="1664"/>
              <pc2:cmMkLst xmlns:pc2="http://schemas.microsoft.com/office/powerpoint/2019/9/main/command">
                <pc:docMk/>
                <pc:sldMk cId="3604480067" sldId="2147376323"/>
                <pc2:cmMk id="{DBF8E791-0C30-42EC-B62F-623170DAC5E4}"/>
              </pc2:cmMkLst>
            </pc226:cmChg>
            <pc226:cmChg xmlns:pc226="http://schemas.microsoft.com/office/powerpoint/2022/06/main/command" chg="add del mod">
              <pc226:chgData name="Leah Montner Dixon" userId="d5b2ae9e-9213-4442-b7df-4db8cbe51e5d" providerId="ADAL" clId="{B7D440A7-4ED8-44F9-B079-A2B961DE301D}" dt="2024-06-03T14:53:05.329" v="1665"/>
              <pc2:cmMkLst xmlns:pc2="http://schemas.microsoft.com/office/powerpoint/2019/9/main/command">
                <pc:docMk/>
                <pc:sldMk cId="3604480067" sldId="2147376323"/>
                <pc2:cmMk id="{63CD61BA-63D4-4306-9EEC-D07A78D3D3DE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3:06.532" v="1666"/>
              <pc2:cmMkLst xmlns:pc2="http://schemas.microsoft.com/office/powerpoint/2019/9/main/command">
                <pc:docMk/>
                <pc:sldMk cId="3604480067" sldId="2147376323"/>
                <pc2:cmMk id="{C923D5FB-812F-4571-AF30-F0B04F37DD64}"/>
              </pc2:cmMkLst>
            </pc226:cmChg>
          </p:ext>
        </pc:extLst>
      </pc:sldChg>
      <pc:sldChg chg="modSp mod addCm delCm">
        <pc:chgData name="Leah Montner Dixon" userId="d5b2ae9e-9213-4442-b7df-4db8cbe51e5d" providerId="ADAL" clId="{B7D440A7-4ED8-44F9-B079-A2B961DE301D}" dt="2024-06-03T14:53:25.244" v="1671"/>
        <pc:sldMkLst>
          <pc:docMk/>
          <pc:sldMk cId="3391261819" sldId="2147376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3:25.244" v="1671"/>
              <pc2:cmMkLst xmlns:pc2="http://schemas.microsoft.com/office/powerpoint/2019/9/main/command">
                <pc:docMk/>
                <pc:sldMk cId="3391261819" sldId="2147376327"/>
                <pc2:cmMk id="{80B6F2CB-2A2B-4652-850F-AE510264C2D3}"/>
              </pc2:cmMkLst>
            </pc226:cmChg>
          </p:ext>
        </pc:extLst>
      </pc:sldChg>
      <pc:sldChg chg="modSp mod addCm delCm modCm">
        <pc:chgData name="Leah Montner Dixon" userId="d5b2ae9e-9213-4442-b7df-4db8cbe51e5d" providerId="ADAL" clId="{B7D440A7-4ED8-44F9-B079-A2B961DE301D}" dt="2024-06-03T14:52:38.579" v="1655"/>
        <pc:sldMkLst>
          <pc:docMk/>
          <pc:sldMk cId="561009978" sldId="2147376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Leah Montner Dixon" userId="d5b2ae9e-9213-4442-b7df-4db8cbe51e5d" providerId="ADAL" clId="{B7D440A7-4ED8-44F9-B079-A2B961DE301D}" dt="2024-06-03T14:52:38.579" v="1655"/>
              <pc2:cmMkLst xmlns:pc2="http://schemas.microsoft.com/office/powerpoint/2019/9/main/command">
                <pc:docMk/>
                <pc:sldMk cId="561009978" sldId="2147376331"/>
                <pc2:cmMk id="{A9E9C11B-D67A-4C18-A73A-CC015E909CAD}"/>
              </pc2:cmMkLst>
            </pc226:cmChg>
          </p:ext>
        </pc:extLst>
      </pc:sldChg>
      <pc:sldChg chg="modSp mod addCm delCm">
        <pc:chgData name="Leah Montner Dixon" userId="d5b2ae9e-9213-4442-b7df-4db8cbe51e5d" providerId="ADAL" clId="{B7D440A7-4ED8-44F9-B079-A2B961DE301D}" dt="2024-06-03T14:53:12.219" v="1668"/>
        <pc:sldMkLst>
          <pc:docMk/>
          <pc:sldMk cId="3527824099" sldId="2147376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3:11.047" v="1667"/>
              <pc2:cmMkLst xmlns:pc2="http://schemas.microsoft.com/office/powerpoint/2019/9/main/command">
                <pc:docMk/>
                <pc:sldMk cId="3527824099" sldId="2147376336"/>
                <pc2:cmMk id="{2E3D947F-4F70-4099-A092-05919E50E3B8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3:12.219" v="1668"/>
              <pc2:cmMkLst xmlns:pc2="http://schemas.microsoft.com/office/powerpoint/2019/9/main/command">
                <pc:docMk/>
                <pc:sldMk cId="3527824099" sldId="2147376336"/>
                <pc2:cmMk id="{7DAB8294-13D1-4645-B108-AEB5F4CFEFA4}"/>
              </pc2:cmMkLst>
            </pc226:cmChg>
          </p:ext>
        </pc:extLst>
      </pc:sldChg>
      <pc:sldChg chg="modSp mod addCm delCm">
        <pc:chgData name="Leah Montner Dixon" userId="d5b2ae9e-9213-4442-b7df-4db8cbe51e5d" providerId="ADAL" clId="{B7D440A7-4ED8-44F9-B079-A2B961DE301D}" dt="2024-06-03T14:53:00.715" v="1663"/>
        <pc:sldMkLst>
          <pc:docMk/>
          <pc:sldMk cId="2013849463" sldId="2147376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3:00.715" v="1663"/>
              <pc2:cmMkLst xmlns:pc2="http://schemas.microsoft.com/office/powerpoint/2019/9/main/command">
                <pc:docMk/>
                <pc:sldMk cId="2013849463" sldId="2147376337"/>
                <pc2:cmMk id="{2D21722E-7CBC-4731-8C8B-D7BFF49E1911}"/>
              </pc2:cmMkLst>
            </pc226:cmChg>
          </p:ext>
        </pc:extLst>
      </pc:sldChg>
      <pc:sldChg chg="modSp mod addCm delCm modCm">
        <pc:chgData name="Leah Montner Dixon" userId="d5b2ae9e-9213-4442-b7df-4db8cbe51e5d" providerId="ADAL" clId="{B7D440A7-4ED8-44F9-B079-A2B961DE301D}" dt="2024-06-03T14:52:54.606" v="1662" actId="313"/>
        <pc:sldMkLst>
          <pc:docMk/>
          <pc:sldMk cId="835086714" sldId="2147376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B7D440A7-4ED8-44F9-B079-A2B961DE301D}" dt="2024-05-22T11:25:28.574" v="206"/>
              <pc2:cmMkLst xmlns:pc2="http://schemas.microsoft.com/office/powerpoint/2019/9/main/command">
                <pc:docMk/>
                <pc:sldMk cId="835086714" sldId="2147376338"/>
                <pc2:cmMk id="{DE2C8F18-CB34-4B89-8C1B-368D776835FA}"/>
              </pc2:cmMkLst>
              <pc226:cmRplyChg chg="add">
                <pc226:chgData name="Leah Montner Dixon" userId="d5b2ae9e-9213-4442-b7df-4db8cbe51e5d" providerId="ADAL" clId="{B7D440A7-4ED8-44F9-B079-A2B961DE301D}" dt="2024-05-22T11:25:28.574" v="206"/>
                <pc2:cmRplyMkLst xmlns:pc2="http://schemas.microsoft.com/office/powerpoint/2019/9/main/command">
                  <pc:docMk/>
                  <pc:sldMk cId="835086714" sldId="2147376338"/>
                  <pc2:cmMk id="{DE2C8F18-CB34-4B89-8C1B-368D776835FA}"/>
                  <pc2:cmRplyMk id="{FCCA8C00-9A99-469C-ABB6-8A5D51EE80B9}"/>
                </pc2:cmRplyMkLst>
              </pc226:cmRplyChg>
            </pc226:cmChg>
            <pc226:cmChg xmlns:pc226="http://schemas.microsoft.com/office/powerpoint/2022/06/main/command" chg="add del mod">
              <pc226:chgData name="Leah Montner Dixon" userId="d5b2ae9e-9213-4442-b7df-4db8cbe51e5d" providerId="ADAL" clId="{B7D440A7-4ED8-44F9-B079-A2B961DE301D}" dt="2024-05-28T18:30:13.680" v="1299"/>
              <pc2:cmMkLst xmlns:pc2="http://schemas.microsoft.com/office/powerpoint/2019/9/main/command">
                <pc:docMk/>
                <pc:sldMk cId="835086714" sldId="2147376338"/>
                <pc2:cmMk id="{08B65744-AD7B-4E30-8B89-46FE7D8FDD55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2:52.780" v="1661"/>
              <pc2:cmMkLst xmlns:pc2="http://schemas.microsoft.com/office/powerpoint/2019/9/main/command">
                <pc:docMk/>
                <pc:sldMk cId="835086714" sldId="2147376338"/>
                <pc2:cmMk id="{7CE0BB60-5840-4DD6-8220-FC9573872BB4}"/>
              </pc2:cmMkLst>
            </pc226:cmChg>
          </p:ext>
        </pc:extLst>
      </pc:sldChg>
      <pc:sldChg chg="modSp mod addCm delCm modCm">
        <pc:chgData name="Leah Montner Dixon" userId="d5b2ae9e-9213-4442-b7df-4db8cbe51e5d" providerId="ADAL" clId="{B7D440A7-4ED8-44F9-B079-A2B961DE301D}" dt="2024-06-03T14:52:50.027" v="1660"/>
        <pc:sldMkLst>
          <pc:docMk/>
          <pc:sldMk cId="2786715507" sldId="2147376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2:48.732" v="1659"/>
              <pc2:cmMkLst xmlns:pc2="http://schemas.microsoft.com/office/powerpoint/2019/9/main/command">
                <pc:docMk/>
                <pc:sldMk cId="2786715507" sldId="2147376339"/>
                <pc2:cmMk id="{236DAB45-CC1C-4103-850C-40BBC00322AF}"/>
              </pc2:cmMkLst>
              <pc226:cmRplyChg chg="add">
                <pc226:chgData name="Leah Montner Dixon" userId="d5b2ae9e-9213-4442-b7df-4db8cbe51e5d" providerId="ADAL" clId="{B7D440A7-4ED8-44F9-B079-A2B961DE301D}" dt="2024-05-28T18:47:09.914" v="1343"/>
                <pc2:cmRplyMkLst xmlns:pc2="http://schemas.microsoft.com/office/powerpoint/2019/9/main/command">
                  <pc:docMk/>
                  <pc:sldMk cId="2786715507" sldId="2147376339"/>
                  <pc2:cmMk id="{236DAB45-CC1C-4103-850C-40BBC00322AF}"/>
                  <pc2:cmRplyMk id="{AA1553DD-5028-4F4E-BC9C-E8DD192F6C3D}"/>
                </pc2:cmRplyMkLst>
              </pc226:cmRplyChg>
            </pc226:cmChg>
            <pc226:cmChg xmlns:pc226="http://schemas.microsoft.com/office/powerpoint/2022/06/main/command" chg="add del">
              <pc226:chgData name="Leah Montner Dixon" userId="d5b2ae9e-9213-4442-b7df-4db8cbe51e5d" providerId="ADAL" clId="{B7D440A7-4ED8-44F9-B079-A2B961DE301D}" dt="2024-06-03T14:52:50.027" v="1660"/>
              <pc2:cmMkLst xmlns:pc2="http://schemas.microsoft.com/office/powerpoint/2019/9/main/command">
                <pc:docMk/>
                <pc:sldMk cId="2786715507" sldId="2147376339"/>
                <pc2:cmMk id="{57D9A69B-7487-43B2-8FE7-C9A902DBCE90}"/>
              </pc2:cmMkLst>
              <pc226:cmRplyChg chg="add">
                <pc226:chgData name="Leah Montner Dixon" userId="d5b2ae9e-9213-4442-b7df-4db8cbe51e5d" providerId="ADAL" clId="{B7D440A7-4ED8-44F9-B079-A2B961DE301D}" dt="2024-05-28T18:13:31.060" v="1216"/>
                <pc2:cmRplyMkLst xmlns:pc2="http://schemas.microsoft.com/office/powerpoint/2019/9/main/command">
                  <pc:docMk/>
                  <pc:sldMk cId="2786715507" sldId="2147376339"/>
                  <pc2:cmMk id="{57D9A69B-7487-43B2-8FE7-C9A902DBCE90}"/>
                  <pc2:cmRplyMk id="{1E5AAB90-147A-4FAA-9A31-0BD17DBBB399}"/>
                </pc2:cmRplyMkLst>
              </pc226:cmRplyChg>
            </pc226:cmChg>
          </p:ext>
        </pc:extLst>
      </pc:sldChg>
    </pc:docChg>
  </pc:docChgLst>
  <pc:docChgLst>
    <pc:chgData name="Karolina Guillen" userId="S::karolinag@thevab.com::c1c08796-a0be-47c6-af52-5d31fd96ec50" providerId="AD" clId="Web-{912E67CC-CE13-4BDA-8291-198B09CBECC1}"/>
    <pc:docChg chg="mod">
      <pc:chgData name="Karolina Guillen" userId="S::karolinag@thevab.com::c1c08796-a0be-47c6-af52-5d31fd96ec50" providerId="AD" clId="Web-{912E67CC-CE13-4BDA-8291-198B09CBECC1}" dt="2025-05-16T17:26:01.717" v="0"/>
      <pc:docMkLst>
        <pc:docMk/>
      </pc:docMkLst>
    </pc:docChg>
  </pc:docChgLst>
  <pc:docChgLst>
    <pc:chgData name="Danielle Delauro" userId="S::danielled@thevab.com::79c3a64d-209a-45df-902b-7cba6cccfd68" providerId="AD" clId="Web-{42AF1862-9BD8-A944-E4AA-408FE4525892}"/>
    <pc:docChg chg="mod">
      <pc:chgData name="Danielle Delauro" userId="S::danielled@thevab.com::79c3a64d-209a-45df-902b-7cba6cccfd68" providerId="AD" clId="Web-{42AF1862-9BD8-A944-E4AA-408FE4525892}" dt="2024-05-28T16:10:28.542" v="14"/>
      <pc:docMkLst>
        <pc:docMk/>
      </pc:docMkLst>
      <pc:sldChg chg="addCm">
        <pc:chgData name="Danielle Delauro" userId="S::danielled@thevab.com::79c3a64d-209a-45df-902b-7cba6cccfd68" providerId="AD" clId="Web-{42AF1862-9BD8-A944-E4AA-408FE4525892}" dt="2024-05-28T16:03:49.509" v="10"/>
        <pc:sldMkLst>
          <pc:docMk/>
          <pc:sldMk cId="1675199960" sldId="21468462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6:03:49.509" v="10"/>
              <pc2:cmMkLst xmlns:pc2="http://schemas.microsoft.com/office/powerpoint/2019/9/main/command">
                <pc:docMk/>
                <pc:sldMk cId="1675199960" sldId="2146846200"/>
                <pc2:cmMk id="{53525ADB-B87A-4D72-9EF1-3E485E647E9B}"/>
              </pc2:cmMkLst>
            </pc226:cmChg>
          </p:ext>
        </pc:extLst>
      </pc:sldChg>
      <pc:sldChg chg="addCm">
        <pc:chgData name="Danielle Delauro" userId="S::danielled@thevab.com::79c3a64d-209a-45df-902b-7cba6cccfd68" providerId="AD" clId="Web-{42AF1862-9BD8-A944-E4AA-408FE4525892}" dt="2024-05-28T16:10:28.542" v="14"/>
        <pc:sldMkLst>
          <pc:docMk/>
          <pc:sldMk cId="2635420502" sldId="21468462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6:10:28.542" v="14"/>
              <pc2:cmMkLst xmlns:pc2="http://schemas.microsoft.com/office/powerpoint/2019/9/main/command">
                <pc:docMk/>
                <pc:sldMk cId="2635420502" sldId="2146846201"/>
                <pc2:cmMk id="{2620CD29-2C96-4E65-B541-61E3546BE87B}"/>
              </pc2:cmMkLst>
            </pc226:cmChg>
          </p:ext>
        </pc:extLst>
      </pc:sldChg>
      <pc:sldChg chg="addCm">
        <pc:chgData name="Danielle Delauro" userId="S::danielled@thevab.com::79c3a64d-209a-45df-902b-7cba6cccfd68" providerId="AD" clId="Web-{42AF1862-9BD8-A944-E4AA-408FE4525892}" dt="2024-05-28T16:07:30.878" v="13"/>
        <pc:sldMkLst>
          <pc:docMk/>
          <pc:sldMk cId="1916592833" sldId="21468463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6:07:30.878" v="13"/>
              <pc2:cmMkLst xmlns:pc2="http://schemas.microsoft.com/office/powerpoint/2019/9/main/command">
                <pc:docMk/>
                <pc:sldMk cId="1916592833" sldId="2146846359"/>
                <pc2:cmMk id="{13682CBD-F99B-4044-B321-3217D0A97070}"/>
              </pc2:cmMkLst>
            </pc226:cmChg>
          </p:ext>
        </pc:extLst>
      </pc:sldChg>
      <pc:sldChg chg="addCm delCm">
        <pc:chgData name="Danielle Delauro" userId="S::danielled@thevab.com::79c3a64d-209a-45df-902b-7cba6cccfd68" providerId="AD" clId="Web-{42AF1862-9BD8-A944-E4AA-408FE4525892}" dt="2024-05-28T16:06:46.345" v="12"/>
        <pc:sldMkLst>
          <pc:docMk/>
          <pc:sldMk cId="649561287" sldId="21473271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anielle Delauro" userId="S::danielled@thevab.com::79c3a64d-209a-45df-902b-7cba6cccfd68" providerId="AD" clId="Web-{42AF1862-9BD8-A944-E4AA-408FE4525892}" dt="2024-05-28T16:06:46.345" v="12"/>
              <pc2:cmMkLst xmlns:pc2="http://schemas.microsoft.com/office/powerpoint/2019/9/main/command">
                <pc:docMk/>
                <pc:sldMk cId="649561287" sldId="2147327112"/>
                <pc2:cmMk id="{460F7612-8C40-40F4-8FE0-600AE7EA41CA}"/>
              </pc2:cmMkLst>
            </pc226:cmChg>
          </p:ext>
        </pc:extLst>
      </pc:sldChg>
      <pc:sldChg chg="addCm">
        <pc:chgData name="Danielle Delauro" userId="S::danielled@thevab.com::79c3a64d-209a-45df-902b-7cba6cccfd68" providerId="AD" clId="Web-{42AF1862-9BD8-A944-E4AA-408FE4525892}" dt="2024-05-28T15:51:46.838" v="7"/>
        <pc:sldMkLst>
          <pc:docMk/>
          <pc:sldMk cId="2465738010" sldId="21473271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5:51:46.838" v="7"/>
              <pc2:cmMkLst xmlns:pc2="http://schemas.microsoft.com/office/powerpoint/2019/9/main/command">
                <pc:docMk/>
                <pc:sldMk cId="2465738010" sldId="2147327115"/>
                <pc2:cmMk id="{56B4A3A9-CBAC-4CE6-B804-0AD5521E63E8}"/>
              </pc2:cmMkLst>
            </pc226:cmChg>
          </p:ext>
        </pc:extLst>
      </pc:sldChg>
      <pc:sldChg chg="addCm">
        <pc:chgData name="Danielle Delauro" userId="S::danielled@thevab.com::79c3a64d-209a-45df-902b-7cba6cccfd68" providerId="AD" clId="Web-{42AF1862-9BD8-A944-E4AA-408FE4525892}" dt="2024-05-28T15:33:32.087" v="2"/>
        <pc:sldMkLst>
          <pc:docMk/>
          <pc:sldMk cId="306498623" sldId="2147376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5:33:32.087" v="2"/>
              <pc2:cmMkLst xmlns:pc2="http://schemas.microsoft.com/office/powerpoint/2019/9/main/command">
                <pc:docMk/>
                <pc:sldMk cId="306498623" sldId="2147376305"/>
                <pc2:cmMk id="{A9FED8B7-C435-441F-A37C-110E901B3E4C}"/>
              </pc2:cmMkLst>
            </pc226:cmChg>
          </p:ext>
        </pc:extLst>
      </pc:sldChg>
      <pc:sldChg chg="addCm delCm">
        <pc:chgData name="Danielle Delauro" userId="S::danielled@thevab.com::79c3a64d-209a-45df-902b-7cba6cccfd68" providerId="AD" clId="Web-{42AF1862-9BD8-A944-E4AA-408FE4525892}" dt="2024-05-28T16:01:13.471" v="9"/>
        <pc:sldMkLst>
          <pc:docMk/>
          <pc:sldMk cId="2246173037" sldId="2147376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anielle Delauro" userId="S::danielled@thevab.com::79c3a64d-209a-45df-902b-7cba6cccfd68" providerId="AD" clId="Web-{42AF1862-9BD8-A944-E4AA-408FE4525892}" dt="2024-05-28T16:01:13.471" v="9"/>
              <pc2:cmMkLst xmlns:pc2="http://schemas.microsoft.com/office/powerpoint/2019/9/main/command">
                <pc:docMk/>
                <pc:sldMk cId="2246173037" sldId="2147376307"/>
                <pc2:cmMk id="{B6E8AC13-2CAF-4764-8E52-8EA72E22EFF0}"/>
              </pc2:cmMkLst>
            </pc226:cmChg>
          </p:ext>
        </pc:extLst>
      </pc:sldChg>
      <pc:sldChg chg="addCm">
        <pc:chgData name="Danielle Delauro" userId="S::danielled@thevab.com::79c3a64d-209a-45df-902b-7cba6cccfd68" providerId="AD" clId="Web-{42AF1862-9BD8-A944-E4AA-408FE4525892}" dt="2024-05-28T15:36:28.316" v="4"/>
        <pc:sldMkLst>
          <pc:docMk/>
          <pc:sldMk cId="1325183614" sldId="2147376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5:32:09.615" v="1"/>
              <pc2:cmMkLst xmlns:pc2="http://schemas.microsoft.com/office/powerpoint/2019/9/main/command">
                <pc:docMk/>
                <pc:sldMk cId="1325183614" sldId="2147376310"/>
                <pc2:cmMk id="{E4DD768A-2B52-49FC-A925-6883DABA3778}"/>
              </pc2:cmMkLst>
            </pc226:cmChg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5:36:28.316" v="4"/>
              <pc2:cmMkLst xmlns:pc2="http://schemas.microsoft.com/office/powerpoint/2019/9/main/command">
                <pc:docMk/>
                <pc:sldMk cId="1325183614" sldId="2147376310"/>
                <pc2:cmMk id="{CB7131EC-79A4-418D-854D-C04A41FDA02A}"/>
              </pc2:cmMkLst>
            </pc226:cmChg>
          </p:ext>
        </pc:extLst>
      </pc:sldChg>
      <pc:sldChg chg="addCm">
        <pc:chgData name="Danielle Delauro" userId="S::danielled@thevab.com::79c3a64d-209a-45df-902b-7cba6cccfd68" providerId="AD" clId="Web-{42AF1862-9BD8-A944-E4AA-408FE4525892}" dt="2024-05-28T15:45:56.057" v="6"/>
        <pc:sldMkLst>
          <pc:docMk/>
          <pc:sldMk cId="3604480067" sldId="214737632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5:45:56.057" v="6"/>
              <pc2:cmMkLst xmlns:pc2="http://schemas.microsoft.com/office/powerpoint/2019/9/main/command">
                <pc:docMk/>
                <pc:sldMk cId="3604480067" sldId="2147376323"/>
                <pc2:cmMk id="{DBF8E791-0C30-42EC-B62F-623170DAC5E4}"/>
              </pc2:cmMkLst>
            </pc226:cmChg>
          </p:ext>
        </pc:extLst>
      </pc:sldChg>
      <pc:sldChg chg="addCm">
        <pc:chgData name="Danielle Delauro" userId="S::danielled@thevab.com::79c3a64d-209a-45df-902b-7cba6cccfd68" providerId="AD" clId="Web-{42AF1862-9BD8-A944-E4AA-408FE4525892}" dt="2024-05-28T15:44:15.771" v="5"/>
        <pc:sldMkLst>
          <pc:docMk/>
          <pc:sldMk cId="2786715507" sldId="2147376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5:34:13.730" v="3"/>
              <pc2:cmMkLst xmlns:pc2="http://schemas.microsoft.com/office/powerpoint/2019/9/main/command">
                <pc:docMk/>
                <pc:sldMk cId="2786715507" sldId="2147376339"/>
                <pc2:cmMk id="{236DAB45-CC1C-4103-850C-40BBC00322AF}"/>
              </pc2:cmMkLst>
            </pc226:cmChg>
            <pc226:cmChg xmlns:pc226="http://schemas.microsoft.com/office/powerpoint/2022/06/main/command" chg="add">
              <pc226:chgData name="Danielle Delauro" userId="S::danielled@thevab.com::79c3a64d-209a-45df-902b-7cba6cccfd68" providerId="AD" clId="Web-{42AF1862-9BD8-A944-E4AA-408FE4525892}" dt="2024-05-28T15:44:15.771" v="5"/>
              <pc2:cmMkLst xmlns:pc2="http://schemas.microsoft.com/office/powerpoint/2019/9/main/command">
                <pc:docMk/>
                <pc:sldMk cId="2786715507" sldId="2147376339"/>
                <pc2:cmMk id="{57D9A69B-7487-43B2-8FE7-C9A902DBCE90}"/>
              </pc2:cmMkLst>
            </pc226:cmChg>
          </p:ext>
        </pc:extLst>
      </pc:sldChg>
    </pc:docChg>
  </pc:docChgLst>
  <pc:docChgLst>
    <pc:chgData name="Jason Wiese" userId="4bff8d5b-7de6-4655-b397-69b0afc81113" providerId="ADAL" clId="{BEF05998-3A2B-4075-96B4-5F68A6662D29}"/>
    <pc:docChg chg="undo redo custSel delSld modSld sldOrd">
      <pc:chgData name="Jason Wiese" userId="4bff8d5b-7de6-4655-b397-69b0afc81113" providerId="ADAL" clId="{BEF05998-3A2B-4075-96B4-5F68A6662D29}" dt="2024-06-03T21:27:12.915" v="3579" actId="14100"/>
      <pc:docMkLst>
        <pc:docMk/>
      </pc:docMkLst>
      <pc:sldChg chg="delCm">
        <pc:chgData name="Jason Wiese" userId="4bff8d5b-7de6-4655-b397-69b0afc81113" providerId="ADAL" clId="{BEF05998-3A2B-4075-96B4-5F68A6662D29}" dt="2024-05-22T00:49:17.095" v="0"/>
        <pc:sldMkLst>
          <pc:docMk/>
          <pc:sldMk cId="2857486621" sldId="21468460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0:49:17.095" v="0"/>
              <pc2:cmMkLst xmlns:pc2="http://schemas.microsoft.com/office/powerpoint/2019/9/main/command">
                <pc:docMk/>
                <pc:sldMk cId="2857486621" sldId="2146846022"/>
                <pc2:cmMk id="{EEBBACBF-86DC-4B12-85CB-6E6D4B9A93D0}"/>
              </pc2:cmMkLst>
            </pc226:cmChg>
          </p:ext>
        </pc:extLst>
      </pc:sldChg>
      <pc:sldChg chg="modSp mod">
        <pc:chgData name="Jason Wiese" userId="4bff8d5b-7de6-4655-b397-69b0afc81113" providerId="ADAL" clId="{BEF05998-3A2B-4075-96B4-5F68A6662D29}" dt="2024-05-22T01:59:39.004" v="2609" actId="207"/>
        <pc:sldMkLst>
          <pc:docMk/>
          <pc:sldMk cId="1935730749" sldId="2146846176"/>
        </pc:sldMkLst>
      </pc:sldChg>
      <pc:sldChg chg="modSp mod">
        <pc:chgData name="Jason Wiese" userId="4bff8d5b-7de6-4655-b397-69b0afc81113" providerId="ADAL" clId="{BEF05998-3A2B-4075-96B4-5F68A6662D29}" dt="2024-05-22T02:27:10.893" v="3202" actId="20577"/>
        <pc:sldMkLst>
          <pc:docMk/>
          <pc:sldMk cId="2635420502" sldId="2146846201"/>
        </pc:sldMkLst>
      </pc:sldChg>
      <pc:sldChg chg="modSp mod">
        <pc:chgData name="Jason Wiese" userId="4bff8d5b-7de6-4655-b397-69b0afc81113" providerId="ADAL" clId="{BEF05998-3A2B-4075-96B4-5F68A6662D29}" dt="2024-05-22T01:56:13.012" v="2583" actId="20577"/>
        <pc:sldMkLst>
          <pc:docMk/>
          <pc:sldMk cId="649561287" sldId="2147327112"/>
        </pc:sldMkLst>
      </pc:sldChg>
      <pc:sldChg chg="modSp mod">
        <pc:chgData name="Jason Wiese" userId="4bff8d5b-7de6-4655-b397-69b0afc81113" providerId="ADAL" clId="{BEF05998-3A2B-4075-96B4-5F68A6662D29}" dt="2024-05-22T02:34:37.808" v="3280" actId="403"/>
        <pc:sldMkLst>
          <pc:docMk/>
          <pc:sldMk cId="2465738010" sldId="2147327115"/>
        </pc:sldMkLst>
      </pc:sldChg>
      <pc:sldChg chg="modSp mod delCm">
        <pc:chgData name="Jason Wiese" userId="4bff8d5b-7de6-4655-b397-69b0afc81113" providerId="ADAL" clId="{BEF05998-3A2B-4075-96B4-5F68A6662D29}" dt="2024-05-22T01:56:52.831" v="2605" actId="20577"/>
        <pc:sldMkLst>
          <pc:docMk/>
          <pc:sldMk cId="3471853340" sldId="2147376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1:56:34.626" v="2584"/>
              <pc2:cmMkLst xmlns:pc2="http://schemas.microsoft.com/office/powerpoint/2019/9/main/command">
                <pc:docMk/>
                <pc:sldMk cId="3471853340" sldId="2147376297"/>
                <pc2:cmMk id="{B6EA72FB-0323-4B02-8535-05C7AFE77432}"/>
              </pc2:cmMkLst>
            </pc226:cmChg>
          </p:ext>
        </pc:extLst>
      </pc:sldChg>
      <pc:sldChg chg="delCm modCm">
        <pc:chgData name="Jason Wiese" userId="4bff8d5b-7de6-4655-b397-69b0afc81113" providerId="ADAL" clId="{BEF05998-3A2B-4075-96B4-5F68A6662D29}" dt="2024-05-22T12:16:52.100" v="3412"/>
        <pc:sldMkLst>
          <pc:docMk/>
          <pc:sldMk cId="1386346267" sldId="2147376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12:16:52.100" v="3412"/>
              <pc2:cmMkLst xmlns:pc2="http://schemas.microsoft.com/office/powerpoint/2019/9/main/command">
                <pc:docMk/>
                <pc:sldMk cId="1386346267" sldId="2147376298"/>
                <pc2:cmMk id="{498A6658-F81C-490E-B5AB-8A97CEE28FAA}"/>
              </pc2:cmMkLst>
              <pc226:cmRplyChg chg="add">
                <pc226:chgData name="Jason Wiese" userId="4bff8d5b-7de6-4655-b397-69b0afc81113" providerId="ADAL" clId="{BEF05998-3A2B-4075-96B4-5F68A6662D29}" dt="2024-05-22T01:58:11.740" v="2606"/>
                <pc2:cmRplyMkLst xmlns:pc2="http://schemas.microsoft.com/office/powerpoint/2019/9/main/command">
                  <pc:docMk/>
                  <pc:sldMk cId="1386346267" sldId="2147376298"/>
                  <pc2:cmMk id="{498A6658-F81C-490E-B5AB-8A97CEE28FAA}"/>
                  <pc2:cmRplyMk id="{B92B95F9-CB36-47B3-8402-A3B428A22FEE}"/>
                </pc2:cmRplyMkLst>
              </pc226:cmRplyChg>
            </pc226:cmChg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1:58:21.467" v="2607"/>
              <pc2:cmMkLst xmlns:pc2="http://schemas.microsoft.com/office/powerpoint/2019/9/main/command">
                <pc:docMk/>
                <pc:sldMk cId="1386346267" sldId="2147376298"/>
                <pc2:cmMk id="{4DC2A1BA-B58C-4AD5-817B-AAE75609B81F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1:58:34.468" v="2608"/>
              <pc2:cmMkLst xmlns:pc2="http://schemas.microsoft.com/office/powerpoint/2019/9/main/command">
                <pc:docMk/>
                <pc:sldMk cId="1386346267" sldId="2147376298"/>
                <pc2:cmMk id="{17BBE2F6-3995-46E3-AA6C-38DF257C516D}"/>
              </pc2:cmMkLst>
            </pc226:cmChg>
          </p:ext>
        </pc:extLst>
      </pc:sldChg>
      <pc:sldChg chg="modSp mod delCm modCm">
        <pc:chgData name="Jason Wiese" userId="4bff8d5b-7de6-4655-b397-69b0afc81113" providerId="ADAL" clId="{BEF05998-3A2B-4075-96B4-5F68A6662D29}" dt="2024-06-03T21:26:52.496" v="3578" actId="20577"/>
        <pc:sldMkLst>
          <pc:docMk/>
          <pc:sldMk cId="1010706498" sldId="2147376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12:14:45.762" v="3405"/>
              <pc2:cmMkLst xmlns:pc2="http://schemas.microsoft.com/office/powerpoint/2019/9/main/command">
                <pc:docMk/>
                <pc:sldMk cId="1010706498" sldId="2147376304"/>
                <pc2:cmMk id="{A62010B9-0B5C-4C18-981E-A81D4E93E5FC}"/>
              </pc2:cmMkLst>
              <pc226:cmRplyChg chg="add">
                <pc226:chgData name="Jason Wiese" userId="4bff8d5b-7de6-4655-b397-69b0afc81113" providerId="ADAL" clId="{BEF05998-3A2B-4075-96B4-5F68A6662D29}" dt="2024-05-22T00:51:40.900" v="1"/>
                <pc2:cmRplyMkLst xmlns:pc2="http://schemas.microsoft.com/office/powerpoint/2019/9/main/command">
                  <pc:docMk/>
                  <pc:sldMk cId="1010706498" sldId="2147376304"/>
                  <pc2:cmMk id="{A62010B9-0B5C-4C18-981E-A81D4E93E5FC}"/>
                  <pc2:cmRplyMk id="{CF45F5B7-CE60-4DA5-B5BD-F030EF9848D1}"/>
                </pc2:cmRplyMkLst>
              </pc226:cmRplyChg>
            </pc226:cmChg>
          </p:ext>
        </pc:extLst>
      </pc:sldChg>
      <pc:sldChg chg="modSp mod delCm">
        <pc:chgData name="Jason Wiese" userId="4bff8d5b-7de6-4655-b397-69b0afc81113" providerId="ADAL" clId="{BEF05998-3A2B-4075-96B4-5F68A6662D29}" dt="2024-06-03T21:27:12.915" v="3579" actId="14100"/>
        <pc:sldMkLst>
          <pc:docMk/>
          <pc:sldMk cId="306498623" sldId="2147376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0:52:32.289" v="26"/>
              <pc2:cmMkLst xmlns:pc2="http://schemas.microsoft.com/office/powerpoint/2019/9/main/command">
                <pc:docMk/>
                <pc:sldMk cId="306498623" sldId="2147376305"/>
                <pc2:cmMk id="{69ECCAA4-A9B8-49EB-ABF4-83651F337CED}"/>
              </pc2:cmMkLst>
            </pc226:cmChg>
          </p:ext>
        </pc:extLst>
      </pc:sldChg>
      <pc:sldChg chg="modSp mod addCm delCm modCm">
        <pc:chgData name="Jason Wiese" userId="4bff8d5b-7de6-4655-b397-69b0afc81113" providerId="ADAL" clId="{BEF05998-3A2B-4075-96B4-5F68A6662D29}" dt="2024-05-22T12:16:35.359" v="3411"/>
        <pc:sldMkLst>
          <pc:docMk/>
          <pc:sldMk cId="2246173037" sldId="2147376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BEF05998-3A2B-4075-96B4-5F68A6662D29}" dt="2024-05-22T12:16:35.359" v="3411"/>
              <pc2:cmMkLst xmlns:pc2="http://schemas.microsoft.com/office/powerpoint/2019/9/main/command">
                <pc:docMk/>
                <pc:sldMk cId="2246173037" sldId="2147376307"/>
                <pc2:cmMk id="{1C29B47E-3F80-4AEC-8F4A-916C502F0DA2}"/>
              </pc2:cmMkLst>
            </pc226:cmChg>
            <pc226:cmChg xmlns:pc226="http://schemas.microsoft.com/office/powerpoint/2022/06/main/command" chg="add del mod">
              <pc226:chgData name="Jason Wiese" userId="4bff8d5b-7de6-4655-b397-69b0afc81113" providerId="ADAL" clId="{BEF05998-3A2B-4075-96B4-5F68A6662D29}" dt="2024-05-22T12:16:28.941" v="3410"/>
              <pc2:cmMkLst xmlns:pc2="http://schemas.microsoft.com/office/powerpoint/2019/9/main/command">
                <pc:docMk/>
                <pc:sldMk cId="2246173037" sldId="2147376307"/>
                <pc2:cmMk id="{FC874496-8CAF-465D-9A66-DEC1C97B00C2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1:40:50.647" v="2399"/>
              <pc2:cmMkLst xmlns:pc2="http://schemas.microsoft.com/office/powerpoint/2019/9/main/command">
                <pc:docMk/>
                <pc:sldMk cId="2246173037" sldId="2147376307"/>
                <pc2:cmMk id="{8ED55EAE-5F56-4537-92D2-938F621408D6}"/>
              </pc2:cmMkLst>
            </pc226:cmChg>
          </p:ext>
        </pc:extLst>
      </pc:sldChg>
      <pc:sldChg chg="modSp mod addCm delCm modCm">
        <pc:chgData name="Jason Wiese" userId="4bff8d5b-7de6-4655-b397-69b0afc81113" providerId="ADAL" clId="{BEF05998-3A2B-4075-96B4-5F68A6662D29}" dt="2024-05-22T12:15:01.477" v="3406"/>
        <pc:sldMkLst>
          <pc:docMk/>
          <pc:sldMk cId="1325183614" sldId="2147376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1:17:45.633" v="929"/>
              <pc2:cmMkLst xmlns:pc2="http://schemas.microsoft.com/office/powerpoint/2019/9/main/command">
                <pc:docMk/>
                <pc:sldMk cId="1325183614" sldId="2147376310"/>
                <pc2:cmMk id="{7B7D330E-FB6F-455E-B475-FE9185B9CABB}"/>
              </pc2:cmMkLst>
              <pc226:cmRplyChg chg="add">
                <pc226:chgData name="Jason Wiese" userId="4bff8d5b-7de6-4655-b397-69b0afc81113" providerId="ADAL" clId="{BEF05998-3A2B-4075-96B4-5F68A6662D29}" dt="2024-05-22T00:59:39.988" v="287"/>
                <pc2:cmRplyMkLst xmlns:pc2="http://schemas.microsoft.com/office/powerpoint/2019/9/main/command">
                  <pc:docMk/>
                  <pc:sldMk cId="1325183614" sldId="2147376310"/>
                  <pc2:cmMk id="{7B7D330E-FB6F-455E-B475-FE9185B9CABB}"/>
                  <pc2:cmRplyMk id="{1E8D7A72-A07D-4969-8EC4-DD820F66DE9F}"/>
                </pc2:cmRplyMkLst>
              </pc226:cmRplyChg>
            </pc226:cmChg>
            <pc226:cmChg xmlns:pc226="http://schemas.microsoft.com/office/powerpoint/2022/06/main/command" chg="add del">
              <pc226:chgData name="Jason Wiese" userId="4bff8d5b-7de6-4655-b397-69b0afc81113" providerId="ADAL" clId="{BEF05998-3A2B-4075-96B4-5F68A6662D29}" dt="2024-05-22T12:15:01.477" v="3406"/>
              <pc2:cmMkLst xmlns:pc2="http://schemas.microsoft.com/office/powerpoint/2019/9/main/command">
                <pc:docMk/>
                <pc:sldMk cId="1325183614" sldId="2147376310"/>
                <pc2:cmMk id="{D85D7ECF-E232-43A8-95B6-78E43723395B}"/>
              </pc2:cmMkLst>
            </pc226:cmChg>
          </p:ext>
        </pc:extLst>
      </pc:sldChg>
      <pc:sldChg chg="modSp mod ord addCm delCm">
        <pc:chgData name="Jason Wiese" userId="4bff8d5b-7de6-4655-b397-69b0afc81113" providerId="ADAL" clId="{BEF05998-3A2B-4075-96B4-5F68A6662D29}" dt="2024-05-22T12:15:59.786" v="3409"/>
        <pc:sldMkLst>
          <pc:docMk/>
          <pc:sldMk cId="3604480067" sldId="214737632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BEF05998-3A2B-4075-96B4-5F68A6662D29}" dt="2024-05-22T12:15:59.786" v="3409"/>
              <pc2:cmMkLst xmlns:pc2="http://schemas.microsoft.com/office/powerpoint/2019/9/main/command">
                <pc:docMk/>
                <pc:sldMk cId="3604480067" sldId="2147376323"/>
                <pc2:cmMk id="{2448515D-7949-4B0D-97E0-EFFA3AFE966E}"/>
              </pc2:cmMkLst>
            </pc226:cmChg>
          </p:ext>
        </pc:extLst>
      </pc:sldChg>
      <pc:sldChg chg="modSp del mod">
        <pc:chgData name="Jason Wiese" userId="4bff8d5b-7de6-4655-b397-69b0afc81113" providerId="ADAL" clId="{BEF05998-3A2B-4075-96B4-5F68A6662D29}" dt="2024-05-22T01:11:58.718" v="609" actId="47"/>
        <pc:sldMkLst>
          <pc:docMk/>
          <pc:sldMk cId="3235169989" sldId="2147376325"/>
        </pc:sldMkLst>
      </pc:sldChg>
      <pc:sldChg chg="modSp mod delCm">
        <pc:chgData name="Jason Wiese" userId="4bff8d5b-7de6-4655-b397-69b0afc81113" providerId="ADAL" clId="{BEF05998-3A2B-4075-96B4-5F68A6662D29}" dt="2024-05-22T02:10:45.069" v="2848" actId="14100"/>
        <pc:sldMkLst>
          <pc:docMk/>
          <pc:sldMk cId="835488683" sldId="21473763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1:55:58.419" v="2573"/>
              <pc2:cmMkLst xmlns:pc2="http://schemas.microsoft.com/office/powerpoint/2019/9/main/command">
                <pc:docMk/>
                <pc:sldMk cId="835488683" sldId="2147376326"/>
                <pc2:cmMk id="{63714266-30C3-4C2A-9151-FB94F5E7A403}"/>
              </pc2:cmMkLst>
            </pc226:cmChg>
          </p:ext>
        </pc:extLst>
      </pc:sldChg>
      <pc:sldChg chg="modSp mod">
        <pc:chgData name="Jason Wiese" userId="4bff8d5b-7de6-4655-b397-69b0afc81113" providerId="ADAL" clId="{BEF05998-3A2B-4075-96B4-5F68A6662D29}" dt="2024-05-22T02:02:23.518" v="2649" actId="14100"/>
        <pc:sldMkLst>
          <pc:docMk/>
          <pc:sldMk cId="561009978" sldId="2147376331"/>
        </pc:sldMkLst>
      </pc:sldChg>
      <pc:sldChg chg="addSp delSp modSp mod delCm">
        <pc:chgData name="Jason Wiese" userId="4bff8d5b-7de6-4655-b397-69b0afc81113" providerId="ADAL" clId="{BEF05998-3A2B-4075-96B4-5F68A6662D29}" dt="2024-05-22T02:36:44.917" v="3388" actId="207"/>
        <pc:sldMkLst>
          <pc:docMk/>
          <pc:sldMk cId="3527824099" sldId="2147376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1:03:53.599" v="453"/>
              <pc2:cmMkLst xmlns:pc2="http://schemas.microsoft.com/office/powerpoint/2019/9/main/command">
                <pc:docMk/>
                <pc:sldMk cId="3527824099" sldId="2147376336"/>
                <pc2:cmMk id="{61AF4A20-385E-4370-A330-C9F73AE5B380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1:03:51.810" v="452"/>
              <pc2:cmMkLst xmlns:pc2="http://schemas.microsoft.com/office/powerpoint/2019/9/main/command">
                <pc:docMk/>
                <pc:sldMk cId="3527824099" sldId="2147376336"/>
                <pc2:cmMk id="{988052BC-3632-49DF-B5CB-65A8926628BB}"/>
              </pc2:cmMkLst>
            </pc226:cmChg>
          </p:ext>
        </pc:extLst>
      </pc:sldChg>
      <pc:sldChg chg="delSp modSp mod ord">
        <pc:chgData name="Jason Wiese" userId="4bff8d5b-7de6-4655-b397-69b0afc81113" providerId="ADAL" clId="{BEF05998-3A2B-4075-96B4-5F68A6662D29}" dt="2024-05-22T02:36:05.058" v="3351" actId="20577"/>
        <pc:sldMkLst>
          <pc:docMk/>
          <pc:sldMk cId="2013849463" sldId="2147376337"/>
        </pc:sldMkLst>
      </pc:sldChg>
      <pc:sldChg chg="modSp mod ord addCm delCm">
        <pc:chgData name="Jason Wiese" userId="4bff8d5b-7de6-4655-b397-69b0afc81113" providerId="ADAL" clId="{BEF05998-3A2B-4075-96B4-5F68A6662D29}" dt="2024-05-22T12:15:29.222" v="3408"/>
        <pc:sldMkLst>
          <pc:docMk/>
          <pc:sldMk cId="835086714" sldId="2147376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BEF05998-3A2B-4075-96B4-5F68A6662D29}" dt="2024-05-22T12:15:29.222" v="3408"/>
              <pc2:cmMkLst xmlns:pc2="http://schemas.microsoft.com/office/powerpoint/2019/9/main/command">
                <pc:docMk/>
                <pc:sldMk cId="835086714" sldId="2147376338"/>
                <pc2:cmMk id="{DE2C8F18-CB34-4B89-8C1B-368D776835FA}"/>
              </pc2:cmMkLst>
            </pc226:cmChg>
          </p:ext>
        </pc:extLst>
      </pc:sldChg>
      <pc:sldChg chg="addSp delSp modSp mod delCm">
        <pc:chgData name="Jason Wiese" userId="4bff8d5b-7de6-4655-b397-69b0afc81113" providerId="ADAL" clId="{BEF05998-3A2B-4075-96B4-5F68A6662D29}" dt="2024-05-22T02:35:40.801" v="3312" actId="20577"/>
        <pc:sldMkLst>
          <pc:docMk/>
          <pc:sldMk cId="2786715507" sldId="2147376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BEF05998-3A2B-4075-96B4-5F68A6662D29}" dt="2024-05-22T01:16:30.502" v="906"/>
              <pc2:cmMkLst xmlns:pc2="http://schemas.microsoft.com/office/powerpoint/2019/9/main/command">
                <pc:docMk/>
                <pc:sldMk cId="2786715507" sldId="2147376339"/>
                <pc2:cmMk id="{B11326B9-7AA0-4EC9-B422-9C7EC78FB807}"/>
              </pc2:cmMkLst>
            </pc226:cmChg>
          </p:ext>
        </pc:extLst>
      </pc:sldChg>
    </pc:docChg>
  </pc:docChgLst>
  <pc:docChgLst>
    <pc:chgData name="Leah Montner Dixon" userId="d5b2ae9e-9213-4442-b7df-4db8cbe51e5d" providerId="ADAL" clId="{A6D56877-F3BC-4E12-A6C8-35C140940AF4}"/>
    <pc:docChg chg="undo redo custSel addSld delSld modSld sldOrd">
      <pc:chgData name="Leah Montner Dixon" userId="d5b2ae9e-9213-4442-b7df-4db8cbe51e5d" providerId="ADAL" clId="{A6D56877-F3BC-4E12-A6C8-35C140940AF4}" dt="2025-05-20T19:09:35.605" v="12991" actId="167"/>
      <pc:docMkLst>
        <pc:docMk/>
      </pc:docMkLst>
      <pc:sldChg chg="addSp delSp modSp mod">
        <pc:chgData name="Leah Montner Dixon" userId="d5b2ae9e-9213-4442-b7df-4db8cbe51e5d" providerId="ADAL" clId="{A6D56877-F3BC-4E12-A6C8-35C140940AF4}" dt="2025-05-16T16:30:20.453" v="8695"/>
        <pc:sldMkLst>
          <pc:docMk/>
          <pc:sldMk cId="4212683403" sldId="2144327877"/>
        </pc:sldMkLst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2" creationId="{ADBBB4B6-80A5-9C6D-D2D6-FDF012D24043}"/>
          </ac:spMkLst>
        </pc:spChg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4" creationId="{18EAFA29-BF7D-AF71-75D5-5B59DFB5D54B}"/>
          </ac:spMkLst>
        </pc:spChg>
        <pc:spChg chg="mod">
          <ac:chgData name="Leah Montner Dixon" userId="d5b2ae9e-9213-4442-b7df-4db8cbe51e5d" providerId="ADAL" clId="{A6D56877-F3BC-4E12-A6C8-35C140940AF4}" dt="2025-05-15T20:13:15.333" v="7835" actId="207"/>
          <ac:spMkLst>
            <pc:docMk/>
            <pc:sldMk cId="4212683403" sldId="2144327877"/>
            <ac:spMk id="6" creationId="{1EE2780E-B479-CB84-03DB-50B6D5A62DBC}"/>
          </ac:spMkLst>
        </pc:spChg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7" creationId="{279A2A84-FC23-CBD0-9BB5-5F96D24F0922}"/>
          </ac:spMkLst>
        </pc:spChg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9" creationId="{6087DF24-15EF-43DC-AEA1-D70C743A20EC}"/>
          </ac:spMkLst>
        </pc:spChg>
        <pc:spChg chg="mod">
          <ac:chgData name="Leah Montner Dixon" userId="d5b2ae9e-9213-4442-b7df-4db8cbe51e5d" providerId="ADAL" clId="{A6D56877-F3BC-4E12-A6C8-35C140940AF4}" dt="2025-05-15T20:52:12.720" v="8262" actId="164"/>
          <ac:spMkLst>
            <pc:docMk/>
            <pc:sldMk cId="4212683403" sldId="2144327877"/>
            <ac:spMk id="10" creationId="{1081C85D-B4CA-3C67-3020-2659D1174219}"/>
          </ac:spMkLst>
        </pc:spChg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13" creationId="{9D5061A8-4121-D7D3-4460-FFCDDE1A5B21}"/>
          </ac:spMkLst>
        </pc:spChg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14" creationId="{C2EDFDB9-BF51-569E-15C3-A4A81BB6748F}"/>
          </ac:spMkLst>
        </pc:spChg>
        <pc:spChg chg="mod">
          <ac:chgData name="Leah Montner Dixon" userId="d5b2ae9e-9213-4442-b7df-4db8cbe51e5d" providerId="ADAL" clId="{A6D56877-F3BC-4E12-A6C8-35C140940AF4}" dt="2025-05-15T20:52:22.696" v="8264" actId="164"/>
          <ac:spMkLst>
            <pc:docMk/>
            <pc:sldMk cId="4212683403" sldId="2144327877"/>
            <ac:spMk id="15" creationId="{EB5B22FD-400D-0150-ACE8-22AC07104F83}"/>
          </ac:spMkLst>
        </pc:spChg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16" creationId="{D84E90DA-50A1-9B47-6698-BF015DB2B5EF}"/>
          </ac:spMkLst>
        </pc:spChg>
        <pc:spChg chg="add mod">
          <ac:chgData name="Leah Montner Dixon" userId="d5b2ae9e-9213-4442-b7df-4db8cbe51e5d" providerId="ADAL" clId="{A6D56877-F3BC-4E12-A6C8-35C140940AF4}" dt="2025-05-16T16:30:20.453" v="8695"/>
          <ac:spMkLst>
            <pc:docMk/>
            <pc:sldMk cId="4212683403" sldId="2144327877"/>
            <ac:spMk id="17" creationId="{007091DD-2CD0-70D8-7A80-A639B3E10268}"/>
          </ac:spMkLst>
        </pc:spChg>
        <pc:spChg chg="add mod">
          <ac:chgData name="Leah Montner Dixon" userId="d5b2ae9e-9213-4442-b7df-4db8cbe51e5d" providerId="ADAL" clId="{A6D56877-F3BC-4E12-A6C8-35C140940AF4}" dt="2025-05-16T16:30:20.453" v="8695"/>
          <ac:spMkLst>
            <pc:docMk/>
            <pc:sldMk cId="4212683403" sldId="2144327877"/>
            <ac:spMk id="18" creationId="{D56E7EBC-CCA6-1DE8-B305-DB30F4CFB63E}"/>
          </ac:spMkLst>
        </pc:spChg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20" creationId="{72D59E14-0760-0CBE-9C00-0BB03F19331E}"/>
          </ac:spMkLst>
        </pc:spChg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21" creationId="{50D7A3F8-7AC0-33E6-F94E-8E3BF66AAC4F}"/>
          </ac:spMkLst>
        </pc:spChg>
        <pc:spChg chg="mod topLvl">
          <ac:chgData name="Leah Montner Dixon" userId="d5b2ae9e-9213-4442-b7df-4db8cbe51e5d" providerId="ADAL" clId="{A6D56877-F3BC-4E12-A6C8-35C140940AF4}" dt="2025-05-15T20:52:39.129" v="8281" actId="165"/>
          <ac:spMkLst>
            <pc:docMk/>
            <pc:sldMk cId="4212683403" sldId="2144327877"/>
            <ac:spMk id="22" creationId="{A5C01E11-6579-6616-308B-8B23A168619F}"/>
          </ac:spMkLst>
        </pc:spChg>
        <pc:spChg chg="mod">
          <ac:chgData name="Leah Montner Dixon" userId="d5b2ae9e-9213-4442-b7df-4db8cbe51e5d" providerId="ADAL" clId="{A6D56877-F3BC-4E12-A6C8-35C140940AF4}" dt="2025-05-16T16:14:11.911" v="8681" actId="14100"/>
          <ac:spMkLst>
            <pc:docMk/>
            <pc:sldMk cId="4212683403" sldId="2144327877"/>
            <ac:spMk id="32" creationId="{624C98BC-716E-B3FC-7CA8-E4FC5BD88664}"/>
          </ac:spMkLst>
        </pc:spChg>
        <pc:grpChg chg="add mod">
          <ac:chgData name="Leah Montner Dixon" userId="d5b2ae9e-9213-4442-b7df-4db8cbe51e5d" providerId="ADAL" clId="{A6D56877-F3BC-4E12-A6C8-35C140940AF4}" dt="2025-05-15T20:51:53.746" v="8259" actId="164"/>
          <ac:grpSpMkLst>
            <pc:docMk/>
            <pc:sldMk cId="4212683403" sldId="2144327877"/>
            <ac:grpSpMk id="25" creationId="{361290E9-8730-3206-1589-5717EB51AB3A}"/>
          </ac:grpSpMkLst>
        </pc:grpChg>
        <pc:grpChg chg="add mod">
          <ac:chgData name="Leah Montner Dixon" userId="d5b2ae9e-9213-4442-b7df-4db8cbe51e5d" providerId="ADAL" clId="{A6D56877-F3BC-4E12-A6C8-35C140940AF4}" dt="2025-05-15T20:52:22.696" v="8264" actId="164"/>
          <ac:grpSpMkLst>
            <pc:docMk/>
            <pc:sldMk cId="4212683403" sldId="2144327877"/>
            <ac:grpSpMk id="33" creationId="{C0AF534D-6797-0712-3BDE-E1771075103C}"/>
          </ac:grpSpMkLst>
        </pc:grpChg>
        <pc:picChg chg="add mod">
          <ac:chgData name="Leah Montner Dixon" userId="d5b2ae9e-9213-4442-b7df-4db8cbe51e5d" providerId="ADAL" clId="{A6D56877-F3BC-4E12-A6C8-35C140940AF4}" dt="2025-05-16T16:30:20.453" v="8695"/>
          <ac:picMkLst>
            <pc:docMk/>
            <pc:sldMk cId="4212683403" sldId="2144327877"/>
            <ac:picMk id="11" creationId="{F2EDBD8E-A113-4CA9-5037-A59D4150BC57}"/>
          </ac:picMkLst>
        </pc:picChg>
        <pc:picChg chg="add mod">
          <ac:chgData name="Leah Montner Dixon" userId="d5b2ae9e-9213-4442-b7df-4db8cbe51e5d" providerId="ADAL" clId="{A6D56877-F3BC-4E12-A6C8-35C140940AF4}" dt="2025-05-15T20:51:53.746" v="8259" actId="164"/>
          <ac:picMkLst>
            <pc:docMk/>
            <pc:sldMk cId="4212683403" sldId="2144327877"/>
            <ac:picMk id="23" creationId="{1B2DF5D9-CA99-4AB5-97EA-52A111A47E7A}"/>
          </ac:picMkLst>
        </pc:picChg>
        <pc:picChg chg="mod">
          <ac:chgData name="Leah Montner Dixon" userId="d5b2ae9e-9213-4442-b7df-4db8cbe51e5d" providerId="ADAL" clId="{A6D56877-F3BC-4E12-A6C8-35C140940AF4}" dt="2025-05-15T20:51:05.756" v="8227"/>
          <ac:picMkLst>
            <pc:docMk/>
            <pc:sldMk cId="4212683403" sldId="2144327877"/>
            <ac:picMk id="26" creationId="{37E443B7-8335-BE54-77D4-44AD57957F73}"/>
          </ac:picMkLst>
        </pc:picChg>
        <pc:picChg chg="mod">
          <ac:chgData name="Leah Montner Dixon" userId="d5b2ae9e-9213-4442-b7df-4db8cbe51e5d" providerId="ADAL" clId="{A6D56877-F3BC-4E12-A6C8-35C140940AF4}" dt="2025-05-15T20:51:05.756" v="8227"/>
          <ac:picMkLst>
            <pc:docMk/>
            <pc:sldMk cId="4212683403" sldId="2144327877"/>
            <ac:picMk id="27" creationId="{C2E5B7F7-592A-F837-7712-AEDA2E97AF6B}"/>
          </ac:picMkLst>
        </pc:picChg>
        <pc:picChg chg="mod">
          <ac:chgData name="Leah Montner Dixon" userId="d5b2ae9e-9213-4442-b7df-4db8cbe51e5d" providerId="ADAL" clId="{A6D56877-F3BC-4E12-A6C8-35C140940AF4}" dt="2025-05-15T20:52:09.466" v="8261" actId="164"/>
          <ac:picMkLst>
            <pc:docMk/>
            <pc:sldMk cId="4212683403" sldId="2144327877"/>
            <ac:picMk id="29" creationId="{6EC6B71F-A535-5144-4433-91DD60638F5C}"/>
          </ac:picMkLst>
        </pc:picChg>
        <pc:picChg chg="mod">
          <ac:chgData name="Leah Montner Dixon" userId="d5b2ae9e-9213-4442-b7df-4db8cbe51e5d" providerId="ADAL" clId="{A6D56877-F3BC-4E12-A6C8-35C140940AF4}" dt="2025-05-15T20:52:12.720" v="8262" actId="164"/>
          <ac:picMkLst>
            <pc:docMk/>
            <pc:sldMk cId="4212683403" sldId="2144327877"/>
            <ac:picMk id="31" creationId="{9E9C1ABE-D13A-8C77-25C1-4BE5B76A8CBC}"/>
          </ac:picMkLst>
        </pc:picChg>
        <pc:picChg chg="mod">
          <ac:chgData name="Leah Montner Dixon" userId="d5b2ae9e-9213-4442-b7df-4db8cbe51e5d" providerId="ADAL" clId="{A6D56877-F3BC-4E12-A6C8-35C140940AF4}" dt="2025-05-15T20:52:18.855" v="8263" actId="164"/>
          <ac:picMkLst>
            <pc:docMk/>
            <pc:sldMk cId="4212683403" sldId="2144327877"/>
            <ac:picMk id="36" creationId="{296CC1AA-5973-46C0-C17A-005EAA865569}"/>
          </ac:picMkLst>
        </pc:picChg>
      </pc:sldChg>
      <pc:sldChg chg="addSp delSp modSp mod">
        <pc:chgData name="Leah Montner Dixon" userId="d5b2ae9e-9213-4442-b7df-4db8cbe51e5d" providerId="ADAL" clId="{A6D56877-F3BC-4E12-A6C8-35C140940AF4}" dt="2025-05-20T19:09:35.605" v="12991" actId="167"/>
        <pc:sldMkLst>
          <pc:docMk/>
          <pc:sldMk cId="2857486621" sldId="2146846022"/>
        </pc:sldMkLst>
        <pc:spChg chg="mod">
          <ac:chgData name="Leah Montner Dixon" userId="d5b2ae9e-9213-4442-b7df-4db8cbe51e5d" providerId="ADAL" clId="{A6D56877-F3BC-4E12-A6C8-35C140940AF4}" dt="2025-04-29T15:10:27.712" v="1" actId="20577"/>
          <ac:spMkLst>
            <pc:docMk/>
            <pc:sldMk cId="2857486621" sldId="2146846022"/>
            <ac:spMk id="5" creationId="{21496FD2-DA86-382F-D051-F482BD4F7603}"/>
          </ac:spMkLst>
        </pc:spChg>
      </pc:sldChg>
      <pc:sldChg chg="addSp delSp modSp mod modCm">
        <pc:chgData name="Leah Montner Dixon" userId="d5b2ae9e-9213-4442-b7df-4db8cbe51e5d" providerId="ADAL" clId="{A6D56877-F3BC-4E12-A6C8-35C140940AF4}" dt="2025-05-16T17:51:16.059" v="10123" actId="1038"/>
        <pc:sldMkLst>
          <pc:docMk/>
          <pc:sldMk cId="1935730749" sldId="2146846176"/>
        </pc:sldMkLst>
        <pc:spChg chg="mod">
          <ac:chgData name="Leah Montner Dixon" userId="d5b2ae9e-9213-4442-b7df-4db8cbe51e5d" providerId="ADAL" clId="{A6D56877-F3BC-4E12-A6C8-35C140940AF4}" dt="2025-05-16T17:51:12.758" v="10112" actId="14100"/>
          <ac:spMkLst>
            <pc:docMk/>
            <pc:sldMk cId="1935730749" sldId="2146846176"/>
            <ac:spMk id="9" creationId="{DC0D686C-6555-5D90-0E63-A20BF921F746}"/>
          </ac:spMkLst>
        </pc:spChg>
        <pc:spChg chg="add mod">
          <ac:chgData name="Leah Montner Dixon" userId="d5b2ae9e-9213-4442-b7df-4db8cbe51e5d" providerId="ADAL" clId="{A6D56877-F3BC-4E12-A6C8-35C140940AF4}" dt="2025-05-16T16:57:16.466" v="9579"/>
          <ac:spMkLst>
            <pc:docMk/>
            <pc:sldMk cId="1935730749" sldId="2146846176"/>
            <ac:spMk id="10" creationId="{555E4A24-73C8-F23E-DCCA-59E37F629B97}"/>
          </ac:spMkLst>
        </pc:spChg>
        <pc:spChg chg="add mod">
          <ac:chgData name="Leah Montner Dixon" userId="d5b2ae9e-9213-4442-b7df-4db8cbe51e5d" providerId="ADAL" clId="{A6D56877-F3BC-4E12-A6C8-35C140940AF4}" dt="2025-05-16T16:57:16.466" v="9579"/>
          <ac:spMkLst>
            <pc:docMk/>
            <pc:sldMk cId="1935730749" sldId="2146846176"/>
            <ac:spMk id="11" creationId="{F2C4E2C6-CA5C-CFBB-0592-2C7B344CD443}"/>
          </ac:spMkLst>
        </pc:spChg>
        <pc:spChg chg="add mod topLvl">
          <ac:chgData name="Leah Montner Dixon" userId="d5b2ae9e-9213-4442-b7df-4db8cbe51e5d" providerId="ADAL" clId="{A6D56877-F3BC-4E12-A6C8-35C140940AF4}" dt="2025-05-15T20:44:24.535" v="8224" actId="1035"/>
          <ac:spMkLst>
            <pc:docMk/>
            <pc:sldMk cId="1935730749" sldId="2146846176"/>
            <ac:spMk id="20" creationId="{73967FB8-6F67-C32D-4AEB-F7EB95B9F48C}"/>
          </ac:spMkLst>
        </pc:spChg>
        <pc:spChg chg="add mod topLvl">
          <ac:chgData name="Leah Montner Dixon" userId="d5b2ae9e-9213-4442-b7df-4db8cbe51e5d" providerId="ADAL" clId="{A6D56877-F3BC-4E12-A6C8-35C140940AF4}" dt="2025-05-15T20:44:24.535" v="8224" actId="1035"/>
          <ac:spMkLst>
            <pc:docMk/>
            <pc:sldMk cId="1935730749" sldId="2146846176"/>
            <ac:spMk id="22" creationId="{4ABE9EB4-4D57-6A36-9E05-52A0D3574B70}"/>
          </ac:spMkLst>
        </pc:spChg>
        <pc:spChg chg="mod">
          <ac:chgData name="Leah Montner Dixon" userId="d5b2ae9e-9213-4442-b7df-4db8cbe51e5d" providerId="ADAL" clId="{A6D56877-F3BC-4E12-A6C8-35C140940AF4}" dt="2025-05-15T20:44:08.906" v="8217" actId="14100"/>
          <ac:spMkLst>
            <pc:docMk/>
            <pc:sldMk cId="1935730749" sldId="2146846176"/>
            <ac:spMk id="23" creationId="{C26394A7-3D6B-1B95-4A69-F78A74EDC1A8}"/>
          </ac:spMkLst>
        </pc:spChg>
        <pc:spChg chg="add mod topLvl">
          <ac:chgData name="Leah Montner Dixon" userId="d5b2ae9e-9213-4442-b7df-4db8cbe51e5d" providerId="ADAL" clId="{A6D56877-F3BC-4E12-A6C8-35C140940AF4}" dt="2025-05-15T20:44:24.535" v="8224" actId="1035"/>
          <ac:spMkLst>
            <pc:docMk/>
            <pc:sldMk cId="1935730749" sldId="2146846176"/>
            <ac:spMk id="24" creationId="{3AFCD008-FE3E-9EB1-A641-45D608FD91E7}"/>
          </ac:spMkLst>
        </pc:spChg>
        <pc:spChg chg="add mod topLvl">
          <ac:chgData name="Leah Montner Dixon" userId="d5b2ae9e-9213-4442-b7df-4db8cbe51e5d" providerId="ADAL" clId="{A6D56877-F3BC-4E12-A6C8-35C140940AF4}" dt="2025-05-15T20:44:37.813" v="8225" actId="14100"/>
          <ac:spMkLst>
            <pc:docMk/>
            <pc:sldMk cId="1935730749" sldId="2146846176"/>
            <ac:spMk id="27" creationId="{44B2D4BE-0759-1D5A-2E57-855A673BBA99}"/>
          </ac:spMkLst>
        </pc:spChg>
        <pc:spChg chg="add mod topLvl">
          <ac:chgData name="Leah Montner Dixon" userId="d5b2ae9e-9213-4442-b7df-4db8cbe51e5d" providerId="ADAL" clId="{A6D56877-F3BC-4E12-A6C8-35C140940AF4}" dt="2025-05-15T20:44:24.535" v="8224" actId="1035"/>
          <ac:spMkLst>
            <pc:docMk/>
            <pc:sldMk cId="1935730749" sldId="2146846176"/>
            <ac:spMk id="29" creationId="{FEA119E8-6844-54AA-1D11-6EA1265B9368}"/>
          </ac:spMkLst>
        </pc:spChg>
        <pc:spChg chg="add mod topLvl">
          <ac:chgData name="Leah Montner Dixon" userId="d5b2ae9e-9213-4442-b7df-4db8cbe51e5d" providerId="ADAL" clId="{A6D56877-F3BC-4E12-A6C8-35C140940AF4}" dt="2025-05-15T20:44:24.535" v="8224" actId="1035"/>
          <ac:spMkLst>
            <pc:docMk/>
            <pc:sldMk cId="1935730749" sldId="2146846176"/>
            <ac:spMk id="32" creationId="{E01C3359-D31C-53AB-B3AB-D9276287D12F}"/>
          </ac:spMkLst>
        </pc:spChg>
        <pc:grpChg chg="mod">
          <ac:chgData name="Leah Montner Dixon" userId="d5b2ae9e-9213-4442-b7df-4db8cbe51e5d" providerId="ADAL" clId="{A6D56877-F3BC-4E12-A6C8-35C140940AF4}" dt="2025-05-16T17:51:16.059" v="10123" actId="1038"/>
          <ac:grpSpMkLst>
            <pc:docMk/>
            <pc:sldMk cId="1935730749" sldId="2146846176"/>
            <ac:grpSpMk id="2" creationId="{EC7513DF-973D-3D3B-557B-D7F01B03E71D}"/>
          </ac:grpSpMkLst>
        </pc:grpChg>
        <pc:picChg chg="add mod">
          <ac:chgData name="Leah Montner Dixon" userId="d5b2ae9e-9213-4442-b7df-4db8cbe51e5d" providerId="ADAL" clId="{A6D56877-F3BC-4E12-A6C8-35C140940AF4}" dt="2025-05-16T16:57:16.466" v="9579"/>
          <ac:picMkLst>
            <pc:docMk/>
            <pc:sldMk cId="1935730749" sldId="2146846176"/>
            <ac:picMk id="7" creationId="{8B1A5B68-447F-B0D2-4F83-FFB610E04E57}"/>
          </ac:picMkLst>
        </pc:picChg>
        <pc:picChg chg="add mod topLvl">
          <ac:chgData name="Leah Montner Dixon" userId="d5b2ae9e-9213-4442-b7df-4db8cbe51e5d" providerId="ADAL" clId="{A6D56877-F3BC-4E12-A6C8-35C140940AF4}" dt="2025-05-15T20:44:24.535" v="8224" actId="1035"/>
          <ac:picMkLst>
            <pc:docMk/>
            <pc:sldMk cId="1935730749" sldId="2146846176"/>
            <ac:picMk id="18" creationId="{75A1DD42-35AC-0D86-1B6D-5B66EE62D59C}"/>
          </ac:picMkLst>
        </pc:picChg>
        <pc:picChg chg="add mod topLvl">
          <ac:chgData name="Leah Montner Dixon" userId="d5b2ae9e-9213-4442-b7df-4db8cbe51e5d" providerId="ADAL" clId="{A6D56877-F3BC-4E12-A6C8-35C140940AF4}" dt="2025-05-15T20:44:24.535" v="8224" actId="1035"/>
          <ac:picMkLst>
            <pc:docMk/>
            <pc:sldMk cId="1935730749" sldId="2146846176"/>
            <ac:picMk id="19" creationId="{B3E68DF4-6964-F4B9-3F29-7079ED7DF4D4}"/>
          </ac:picMkLst>
        </pc:picChg>
        <pc:picChg chg="add mod">
          <ac:chgData name="Leah Montner Dixon" userId="d5b2ae9e-9213-4442-b7df-4db8cbe51e5d" providerId="ADAL" clId="{A6D56877-F3BC-4E12-A6C8-35C140940AF4}" dt="2025-05-15T20:42:58.627" v="8190" actId="164"/>
          <ac:picMkLst>
            <pc:docMk/>
            <pc:sldMk cId="1935730749" sldId="2146846176"/>
            <ac:picMk id="21" creationId="{8549FB8C-81D6-C04B-80D9-6E74F0CE68F4}"/>
          </ac:picMkLst>
        </pc:picChg>
        <pc:picChg chg="add mod topLvl">
          <ac:chgData name="Leah Montner Dixon" userId="d5b2ae9e-9213-4442-b7df-4db8cbe51e5d" providerId="ADAL" clId="{A6D56877-F3BC-4E12-A6C8-35C140940AF4}" dt="2025-05-15T20:44:24.535" v="8224" actId="1035"/>
          <ac:picMkLst>
            <pc:docMk/>
            <pc:sldMk cId="1935730749" sldId="2146846176"/>
            <ac:picMk id="25" creationId="{94167DD7-6100-2ED8-4A68-8DA4B1B5E460}"/>
          </ac:picMkLst>
        </pc:picChg>
        <pc:picChg chg="add mod ord">
          <ac:chgData name="Leah Montner Dixon" userId="d5b2ae9e-9213-4442-b7df-4db8cbe51e5d" providerId="ADAL" clId="{A6D56877-F3BC-4E12-A6C8-35C140940AF4}" dt="2025-05-15T20:42:55.728" v="8189" actId="164"/>
          <ac:picMkLst>
            <pc:docMk/>
            <pc:sldMk cId="1935730749" sldId="2146846176"/>
            <ac:picMk id="26" creationId="{1153A007-45E6-983A-B075-432B681732E7}"/>
          </ac:picMkLst>
        </pc:picChg>
        <pc:picChg chg="add mod topLvl">
          <ac:chgData name="Leah Montner Dixon" userId="d5b2ae9e-9213-4442-b7df-4db8cbe51e5d" providerId="ADAL" clId="{A6D56877-F3BC-4E12-A6C8-35C140940AF4}" dt="2025-05-15T20:44:24.535" v="8224" actId="1035"/>
          <ac:picMkLst>
            <pc:docMk/>
            <pc:sldMk cId="1935730749" sldId="2146846176"/>
            <ac:picMk id="28" creationId="{CB71A540-9E75-1D60-72CC-965EFE6E1C3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A6D56877-F3BC-4E12-A6C8-35C140940AF4}" dt="2025-05-16T17:51:09.413" v="10111" actId="20577"/>
              <pc2:cmMkLst xmlns:pc2="http://schemas.microsoft.com/office/powerpoint/2019/9/main/command">
                <pc:docMk/>
                <pc:sldMk cId="1935730749" sldId="2146846176"/>
                <pc2:cmMk id="{D048811F-0E63-48C7-B228-4F3FA560965A}"/>
              </pc2:cmMkLst>
            </pc226:cmChg>
          </p:ext>
        </pc:extLst>
      </pc:sldChg>
      <pc:sldChg chg="addSp delSp modSp mod ord">
        <pc:chgData name="Leah Montner Dixon" userId="d5b2ae9e-9213-4442-b7df-4db8cbe51e5d" providerId="ADAL" clId="{A6D56877-F3BC-4E12-A6C8-35C140940AF4}" dt="2025-05-16T17:44:04.481" v="10062"/>
        <pc:sldMkLst>
          <pc:docMk/>
          <pc:sldMk cId="3662368769" sldId="2146846186"/>
        </pc:sldMkLst>
        <pc:spChg chg="mod">
          <ac:chgData name="Leah Montner Dixon" userId="d5b2ae9e-9213-4442-b7df-4db8cbe51e5d" providerId="ADAL" clId="{A6D56877-F3BC-4E12-A6C8-35C140940AF4}" dt="2025-05-16T17:07:18.040" v="9721" actId="1035"/>
          <ac:spMkLst>
            <pc:docMk/>
            <pc:sldMk cId="3662368769" sldId="2146846186"/>
            <ac:spMk id="6" creationId="{31AC66B8-0DE7-D7F0-144E-0005D9B7A7A6}"/>
          </ac:spMkLst>
        </pc:spChg>
        <pc:spChg chg="mod">
          <ac:chgData name="Leah Montner Dixon" userId="d5b2ae9e-9213-4442-b7df-4db8cbe51e5d" providerId="ADAL" clId="{A6D56877-F3BC-4E12-A6C8-35C140940AF4}" dt="2025-05-16T17:44:04.481" v="10062"/>
          <ac:spMkLst>
            <pc:docMk/>
            <pc:sldMk cId="3662368769" sldId="2146846186"/>
            <ac:spMk id="7" creationId="{5497A20B-4BAC-51B7-FAF3-C4BCACB8A7AF}"/>
          </ac:spMkLst>
        </pc:spChg>
        <pc:spChg chg="add mod">
          <ac:chgData name="Leah Montner Dixon" userId="d5b2ae9e-9213-4442-b7df-4db8cbe51e5d" providerId="ADAL" clId="{A6D56877-F3BC-4E12-A6C8-35C140940AF4}" dt="2025-05-16T16:56:44.718" v="9563"/>
          <ac:spMkLst>
            <pc:docMk/>
            <pc:sldMk cId="3662368769" sldId="2146846186"/>
            <ac:spMk id="12" creationId="{F7454DF0-8651-00C6-F65A-F2DD20AE62F3}"/>
          </ac:spMkLst>
        </pc:spChg>
        <pc:spChg chg="add mod">
          <ac:chgData name="Leah Montner Dixon" userId="d5b2ae9e-9213-4442-b7df-4db8cbe51e5d" providerId="ADAL" clId="{A6D56877-F3BC-4E12-A6C8-35C140940AF4}" dt="2025-05-16T16:56:44.718" v="9563"/>
          <ac:spMkLst>
            <pc:docMk/>
            <pc:sldMk cId="3662368769" sldId="2146846186"/>
            <ac:spMk id="15" creationId="{CBE0D9BC-B2A7-FAE7-1608-5A521563E967}"/>
          </ac:spMkLst>
        </pc:spChg>
        <pc:picChg chg="add mod">
          <ac:chgData name="Leah Montner Dixon" userId="d5b2ae9e-9213-4442-b7df-4db8cbe51e5d" providerId="ADAL" clId="{A6D56877-F3BC-4E12-A6C8-35C140940AF4}" dt="2025-05-16T16:56:44.718" v="9563"/>
          <ac:picMkLst>
            <pc:docMk/>
            <pc:sldMk cId="3662368769" sldId="2146846186"/>
            <ac:picMk id="8" creationId="{3884F010-4E05-DC36-84D8-C7FAB871534B}"/>
          </ac:picMkLst>
        </pc:picChg>
      </pc:sldChg>
      <pc:sldChg chg="addSp modSp">
        <pc:chgData name="Leah Montner Dixon" userId="d5b2ae9e-9213-4442-b7df-4db8cbe51e5d" providerId="ADAL" clId="{A6D56877-F3BC-4E12-A6C8-35C140940AF4}" dt="2025-05-06T15:37:48.660" v="232"/>
        <pc:sldMkLst>
          <pc:docMk/>
          <pc:sldMk cId="1675199960" sldId="2146846200"/>
        </pc:sldMkLst>
      </pc:sldChg>
      <pc:sldChg chg="addSp delSp modSp mod modCm">
        <pc:chgData name="Leah Montner Dixon" userId="d5b2ae9e-9213-4442-b7df-4db8cbe51e5d" providerId="ADAL" clId="{A6D56877-F3BC-4E12-A6C8-35C140940AF4}" dt="2025-05-20T14:55:46.689" v="12101" actId="20577"/>
        <pc:sldMkLst>
          <pc:docMk/>
          <pc:sldMk cId="2635420502" sldId="2146846201"/>
        </pc:sldMkLst>
        <pc:spChg chg="mod ord">
          <ac:chgData name="Leah Montner Dixon" userId="d5b2ae9e-9213-4442-b7df-4db8cbe51e5d" providerId="ADAL" clId="{A6D56877-F3BC-4E12-A6C8-35C140940AF4}" dt="2025-05-20T14:55:46.689" v="12101" actId="20577"/>
          <ac:spMkLst>
            <pc:docMk/>
            <pc:sldMk cId="2635420502" sldId="2146846201"/>
            <ac:spMk id="4" creationId="{6779246E-2255-345D-41C3-B8C5ACADAC03}"/>
          </ac:spMkLst>
        </pc:spChg>
        <pc:spChg chg="add mod">
          <ac:chgData name="Leah Montner Dixon" userId="d5b2ae9e-9213-4442-b7df-4db8cbe51e5d" providerId="ADAL" clId="{A6D56877-F3BC-4E12-A6C8-35C140940AF4}" dt="2025-05-16T16:57:13.185" v="9577"/>
          <ac:spMkLst>
            <pc:docMk/>
            <pc:sldMk cId="2635420502" sldId="2146846201"/>
            <ac:spMk id="5" creationId="{A0F4FCD9-FBED-0590-BB59-2CAF6108F7DB}"/>
          </ac:spMkLst>
        </pc:spChg>
        <pc:spChg chg="add mod">
          <ac:chgData name="Leah Montner Dixon" userId="d5b2ae9e-9213-4442-b7df-4db8cbe51e5d" providerId="ADAL" clId="{A6D56877-F3BC-4E12-A6C8-35C140940AF4}" dt="2025-05-16T16:57:13.185" v="9577"/>
          <ac:spMkLst>
            <pc:docMk/>
            <pc:sldMk cId="2635420502" sldId="2146846201"/>
            <ac:spMk id="6" creationId="{C842292C-FFD7-D43C-927D-3AE1CB6BF90D}"/>
          </ac:spMkLst>
        </pc:spChg>
        <pc:picChg chg="add mod">
          <ac:chgData name="Leah Montner Dixon" userId="d5b2ae9e-9213-4442-b7df-4db8cbe51e5d" providerId="ADAL" clId="{A6D56877-F3BC-4E12-A6C8-35C140940AF4}" dt="2025-05-16T16:57:13.185" v="9577"/>
          <ac:picMkLst>
            <pc:docMk/>
            <pc:sldMk cId="2635420502" sldId="2146846201"/>
            <ac:picMk id="3" creationId="{26577917-20C0-319E-CED4-3B21E6255A2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A6D56877-F3BC-4E12-A6C8-35C140940AF4}" dt="2025-05-16T17:44:45.212" v="10064"/>
              <pc2:cmMkLst xmlns:pc2="http://schemas.microsoft.com/office/powerpoint/2019/9/main/command">
                <pc:docMk/>
                <pc:sldMk cId="2635420502" sldId="2146846201"/>
                <pc2:cmMk id="{B385C55D-BDB9-41E3-8440-9FF812A1195B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A6D56877-F3BC-4E12-A6C8-35C140940AF4}" dt="2025-05-16T17:50:03.167" v="10090" actId="20577"/>
              <pc2:cmMkLst xmlns:pc2="http://schemas.microsoft.com/office/powerpoint/2019/9/main/command">
                <pc:docMk/>
                <pc:sldMk cId="2635420502" sldId="2146846201"/>
                <pc2:cmMk id="{A32A3281-5F96-41FE-AEB3-8F643CD2AE00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A6D56877-F3BC-4E12-A6C8-35C140940AF4}" dt="2025-05-16T16:57:19.501" v="9581"/>
        <pc:sldMkLst>
          <pc:docMk/>
          <pc:sldMk cId="1478597245" sldId="2146846275"/>
        </pc:sldMkLst>
        <pc:spChg chg="add mod">
          <ac:chgData name="Leah Montner Dixon" userId="d5b2ae9e-9213-4442-b7df-4db8cbe51e5d" providerId="ADAL" clId="{A6D56877-F3BC-4E12-A6C8-35C140940AF4}" dt="2025-05-16T16:57:19.501" v="9581"/>
          <ac:spMkLst>
            <pc:docMk/>
            <pc:sldMk cId="1478597245" sldId="2146846275"/>
            <ac:spMk id="5" creationId="{7C48D8AD-0CF6-B958-7DD6-BB4CF94516F4}"/>
          </ac:spMkLst>
        </pc:spChg>
        <pc:spChg chg="add mod">
          <ac:chgData name="Leah Montner Dixon" userId="d5b2ae9e-9213-4442-b7df-4db8cbe51e5d" providerId="ADAL" clId="{A6D56877-F3BC-4E12-A6C8-35C140940AF4}" dt="2025-05-16T16:57:19.501" v="9581"/>
          <ac:spMkLst>
            <pc:docMk/>
            <pc:sldMk cId="1478597245" sldId="2146846275"/>
            <ac:spMk id="6" creationId="{27603577-F405-AD15-A865-AA0FBF31C98D}"/>
          </ac:spMkLst>
        </pc:spChg>
        <pc:picChg chg="add mod">
          <ac:chgData name="Leah Montner Dixon" userId="d5b2ae9e-9213-4442-b7df-4db8cbe51e5d" providerId="ADAL" clId="{A6D56877-F3BC-4E12-A6C8-35C140940AF4}" dt="2025-05-16T16:57:19.501" v="9581"/>
          <ac:picMkLst>
            <pc:docMk/>
            <pc:sldMk cId="1478597245" sldId="2146846275"/>
            <ac:picMk id="4" creationId="{7EED34ED-9915-17E0-A8F9-556A9AB35FBA}"/>
          </ac:picMkLst>
        </pc:picChg>
      </pc:sldChg>
      <pc:sldChg chg="del">
        <pc:chgData name="Leah Montner Dixon" userId="d5b2ae9e-9213-4442-b7df-4db8cbe51e5d" providerId="ADAL" clId="{A6D56877-F3BC-4E12-A6C8-35C140940AF4}" dt="2025-04-29T16:42:59.593" v="36" actId="47"/>
        <pc:sldMkLst>
          <pc:docMk/>
          <pc:sldMk cId="1916592833" sldId="2146846359"/>
        </pc:sldMkLst>
      </pc:sldChg>
      <pc:sldChg chg="addSp delSp modSp mod">
        <pc:chgData name="Leah Montner Dixon" userId="d5b2ae9e-9213-4442-b7df-4db8cbe51e5d" providerId="ADAL" clId="{A6D56877-F3BC-4E12-A6C8-35C140940AF4}" dt="2025-05-16T17:48:27.393" v="10074" actId="692"/>
        <pc:sldMkLst>
          <pc:docMk/>
          <pc:sldMk cId="1736218364" sldId="2147327108"/>
        </pc:sldMkLst>
        <pc:spChg chg="add mod">
          <ac:chgData name="Leah Montner Dixon" userId="d5b2ae9e-9213-4442-b7df-4db8cbe51e5d" providerId="ADAL" clId="{A6D56877-F3BC-4E12-A6C8-35C140940AF4}" dt="2025-05-15T16:31:38.426" v="6800" actId="207"/>
          <ac:spMkLst>
            <pc:docMk/>
            <pc:sldMk cId="1736218364" sldId="2147327108"/>
            <ac:spMk id="6" creationId="{A2DA4933-A4F4-36B2-D60C-9EDB372FE4B6}"/>
          </ac:spMkLst>
        </pc:spChg>
        <pc:spChg chg="mod">
          <ac:chgData name="Leah Montner Dixon" userId="d5b2ae9e-9213-4442-b7df-4db8cbe51e5d" providerId="ADAL" clId="{A6D56877-F3BC-4E12-A6C8-35C140940AF4}" dt="2025-05-16T17:13:48.131" v="9790" actId="1036"/>
          <ac:spMkLst>
            <pc:docMk/>
            <pc:sldMk cId="1736218364" sldId="2147327108"/>
            <ac:spMk id="9" creationId="{C320432F-A43F-32B1-818C-9EB81EFE744A}"/>
          </ac:spMkLst>
        </pc:spChg>
        <pc:spChg chg="mod ord">
          <ac:chgData name="Leah Montner Dixon" userId="d5b2ae9e-9213-4442-b7df-4db8cbe51e5d" providerId="ADAL" clId="{A6D56877-F3BC-4E12-A6C8-35C140940AF4}" dt="2025-05-16T17:03:13.169" v="9673" actId="167"/>
          <ac:spMkLst>
            <pc:docMk/>
            <pc:sldMk cId="1736218364" sldId="2147327108"/>
            <ac:spMk id="10" creationId="{422495D0-7BFB-066E-F213-FFD132ABE3A0}"/>
          </ac:spMkLst>
        </pc:spChg>
        <pc:spChg chg="mod">
          <ac:chgData name="Leah Montner Dixon" userId="d5b2ae9e-9213-4442-b7df-4db8cbe51e5d" providerId="ADAL" clId="{A6D56877-F3BC-4E12-A6C8-35C140940AF4}" dt="2025-05-16T17:43:30.942" v="10059" actId="20577"/>
          <ac:spMkLst>
            <pc:docMk/>
            <pc:sldMk cId="1736218364" sldId="2147327108"/>
            <ac:spMk id="11" creationId="{ECD0907F-7473-857E-DB5D-DE633CB6C509}"/>
          </ac:spMkLst>
        </pc:spChg>
        <pc:spChg chg="add mod">
          <ac:chgData name="Leah Montner Dixon" userId="d5b2ae9e-9213-4442-b7df-4db8cbe51e5d" providerId="ADAL" clId="{A6D56877-F3BC-4E12-A6C8-35C140940AF4}" dt="2025-05-16T16:31:20.421" v="8718"/>
          <ac:spMkLst>
            <pc:docMk/>
            <pc:sldMk cId="1736218364" sldId="2147327108"/>
            <ac:spMk id="13" creationId="{9081FE50-7A4D-21C7-F04D-857853A68A2E}"/>
          </ac:spMkLst>
        </pc:spChg>
        <pc:spChg chg="add mod">
          <ac:chgData name="Leah Montner Dixon" userId="d5b2ae9e-9213-4442-b7df-4db8cbe51e5d" providerId="ADAL" clId="{A6D56877-F3BC-4E12-A6C8-35C140940AF4}" dt="2025-05-16T16:31:20.421" v="8718"/>
          <ac:spMkLst>
            <pc:docMk/>
            <pc:sldMk cId="1736218364" sldId="2147327108"/>
            <ac:spMk id="14" creationId="{0F719F7D-64BE-3457-9653-9AC736156747}"/>
          </ac:spMkLst>
        </pc:spChg>
        <pc:spChg chg="mod topLvl">
          <ac:chgData name="Leah Montner Dixon" userId="d5b2ae9e-9213-4442-b7df-4db8cbe51e5d" providerId="ADAL" clId="{A6D56877-F3BC-4E12-A6C8-35C140940AF4}" dt="2025-05-16T17:03:57.698" v="9701" actId="12789"/>
          <ac:spMkLst>
            <pc:docMk/>
            <pc:sldMk cId="1736218364" sldId="2147327108"/>
            <ac:spMk id="16" creationId="{9E62858B-BC4E-92C0-115D-7079F4B2ED02}"/>
          </ac:spMkLst>
        </pc:spChg>
        <pc:spChg chg="mod topLvl">
          <ac:chgData name="Leah Montner Dixon" userId="d5b2ae9e-9213-4442-b7df-4db8cbe51e5d" providerId="ADAL" clId="{A6D56877-F3BC-4E12-A6C8-35C140940AF4}" dt="2025-05-16T17:48:27.393" v="10074" actId="692"/>
          <ac:spMkLst>
            <pc:docMk/>
            <pc:sldMk cId="1736218364" sldId="2147327108"/>
            <ac:spMk id="17" creationId="{712F76A2-447A-9B66-D37A-1C1975BD3F40}"/>
          </ac:spMkLst>
        </pc:spChg>
        <pc:spChg chg="mod topLvl">
          <ac:chgData name="Leah Montner Dixon" userId="d5b2ae9e-9213-4442-b7df-4db8cbe51e5d" providerId="ADAL" clId="{A6D56877-F3BC-4E12-A6C8-35C140940AF4}" dt="2025-05-16T17:03:59.272" v="9702" actId="165"/>
          <ac:spMkLst>
            <pc:docMk/>
            <pc:sldMk cId="1736218364" sldId="2147327108"/>
            <ac:spMk id="18" creationId="{1BE33D87-AB30-06C3-68F9-4B6DA084A82C}"/>
          </ac:spMkLst>
        </pc:spChg>
        <pc:spChg chg="mod topLvl">
          <ac:chgData name="Leah Montner Dixon" userId="d5b2ae9e-9213-4442-b7df-4db8cbe51e5d" providerId="ADAL" clId="{A6D56877-F3BC-4E12-A6C8-35C140940AF4}" dt="2025-05-16T17:03:57.698" v="9701" actId="12789"/>
          <ac:spMkLst>
            <pc:docMk/>
            <pc:sldMk cId="1736218364" sldId="2147327108"/>
            <ac:spMk id="20" creationId="{1FE441B7-F0E1-800D-9EC1-6ACCC4C94F80}"/>
          </ac:spMkLst>
        </pc:spChg>
        <pc:spChg chg="mod topLvl">
          <ac:chgData name="Leah Montner Dixon" userId="d5b2ae9e-9213-4442-b7df-4db8cbe51e5d" providerId="ADAL" clId="{A6D56877-F3BC-4E12-A6C8-35C140940AF4}" dt="2025-05-16T17:48:27.393" v="10074" actId="692"/>
          <ac:spMkLst>
            <pc:docMk/>
            <pc:sldMk cId="1736218364" sldId="2147327108"/>
            <ac:spMk id="21" creationId="{7B1EDD54-1292-9118-5FB1-E528B08FA911}"/>
          </ac:spMkLst>
        </pc:spChg>
        <pc:spChg chg="mod topLvl">
          <ac:chgData name="Leah Montner Dixon" userId="d5b2ae9e-9213-4442-b7df-4db8cbe51e5d" providerId="ADAL" clId="{A6D56877-F3BC-4E12-A6C8-35C140940AF4}" dt="2025-05-16T17:03:59.272" v="9702" actId="165"/>
          <ac:spMkLst>
            <pc:docMk/>
            <pc:sldMk cId="1736218364" sldId="2147327108"/>
            <ac:spMk id="22" creationId="{A20C1505-5AD5-6F2C-8510-BB4FF7E1ABF4}"/>
          </ac:spMkLst>
        </pc:spChg>
        <pc:spChg chg="mod topLvl">
          <ac:chgData name="Leah Montner Dixon" userId="d5b2ae9e-9213-4442-b7df-4db8cbe51e5d" providerId="ADAL" clId="{A6D56877-F3BC-4E12-A6C8-35C140940AF4}" dt="2025-05-16T17:03:57.698" v="9701" actId="12789"/>
          <ac:spMkLst>
            <pc:docMk/>
            <pc:sldMk cId="1736218364" sldId="2147327108"/>
            <ac:spMk id="24" creationId="{5062FBEE-B2F3-B740-E799-11BBB5CDA1EA}"/>
          </ac:spMkLst>
        </pc:spChg>
        <pc:spChg chg="mod topLvl">
          <ac:chgData name="Leah Montner Dixon" userId="d5b2ae9e-9213-4442-b7df-4db8cbe51e5d" providerId="ADAL" clId="{A6D56877-F3BC-4E12-A6C8-35C140940AF4}" dt="2025-05-16T17:48:27.393" v="10074" actId="692"/>
          <ac:spMkLst>
            <pc:docMk/>
            <pc:sldMk cId="1736218364" sldId="2147327108"/>
            <ac:spMk id="25" creationId="{95F8889E-52D4-9E79-912A-76BD73FBB120}"/>
          </ac:spMkLst>
        </pc:spChg>
        <pc:spChg chg="mod topLvl">
          <ac:chgData name="Leah Montner Dixon" userId="d5b2ae9e-9213-4442-b7df-4db8cbe51e5d" providerId="ADAL" clId="{A6D56877-F3BC-4E12-A6C8-35C140940AF4}" dt="2025-05-16T17:03:59.272" v="9702" actId="165"/>
          <ac:spMkLst>
            <pc:docMk/>
            <pc:sldMk cId="1736218364" sldId="2147327108"/>
            <ac:spMk id="26" creationId="{125DEE77-9380-1D44-C8AF-1AC9BF4AA218}"/>
          </ac:spMkLst>
        </pc:spChg>
        <pc:picChg chg="mod">
          <ac:chgData name="Leah Montner Dixon" userId="d5b2ae9e-9213-4442-b7df-4db8cbe51e5d" providerId="ADAL" clId="{A6D56877-F3BC-4E12-A6C8-35C140940AF4}" dt="2025-05-16T16:41:24.599" v="8838"/>
          <ac:picMkLst>
            <pc:docMk/>
            <pc:sldMk cId="1736218364" sldId="2147327108"/>
            <ac:picMk id="3" creationId="{3E8992EA-CBA9-02C0-E7E7-98A5E3F44968}"/>
          </ac:picMkLst>
        </pc:picChg>
        <pc:picChg chg="add mod">
          <ac:chgData name="Leah Montner Dixon" userId="d5b2ae9e-9213-4442-b7df-4db8cbe51e5d" providerId="ADAL" clId="{A6D56877-F3BC-4E12-A6C8-35C140940AF4}" dt="2025-05-16T16:31:20.421" v="8718"/>
          <ac:picMkLst>
            <pc:docMk/>
            <pc:sldMk cId="1736218364" sldId="2147327108"/>
            <ac:picMk id="12" creationId="{BE0C9539-DA6B-025A-8539-5212918090AE}"/>
          </ac:picMkLst>
        </pc:picChg>
        <pc:picChg chg="add mod ord modCrop">
          <ac:chgData name="Leah Montner Dixon" userId="d5b2ae9e-9213-4442-b7df-4db8cbe51e5d" providerId="ADAL" clId="{A6D56877-F3BC-4E12-A6C8-35C140940AF4}" dt="2025-05-16T17:03:21.617" v="9676" actId="167"/>
          <ac:picMkLst>
            <pc:docMk/>
            <pc:sldMk cId="1736218364" sldId="2147327108"/>
            <ac:picMk id="23" creationId="{FB3763AA-7DC7-59A4-7F56-05EA95073CEC}"/>
          </ac:picMkLst>
        </pc:picChg>
      </pc:sldChg>
      <pc:sldChg chg="del">
        <pc:chgData name="Leah Montner Dixon" userId="d5b2ae9e-9213-4442-b7df-4db8cbe51e5d" providerId="ADAL" clId="{A6D56877-F3BC-4E12-A6C8-35C140940AF4}" dt="2025-05-01T19:30:46.601" v="78" actId="47"/>
        <pc:sldMkLst>
          <pc:docMk/>
          <pc:sldMk cId="649561287" sldId="2147327112"/>
        </pc:sldMkLst>
      </pc:sldChg>
      <pc:sldChg chg="del">
        <pc:chgData name="Leah Montner Dixon" userId="d5b2ae9e-9213-4442-b7df-4db8cbe51e5d" providerId="ADAL" clId="{A6D56877-F3BC-4E12-A6C8-35C140940AF4}" dt="2025-04-29T15:33:22.975" v="21" actId="47"/>
        <pc:sldMkLst>
          <pc:docMk/>
          <pc:sldMk cId="2465738010" sldId="2147327115"/>
        </pc:sldMkLst>
      </pc:sldChg>
      <pc:sldChg chg="del">
        <pc:chgData name="Leah Montner Dixon" userId="d5b2ae9e-9213-4442-b7df-4db8cbe51e5d" providerId="ADAL" clId="{A6D56877-F3BC-4E12-A6C8-35C140940AF4}" dt="2025-04-29T16:43:00.047" v="37" actId="47"/>
        <pc:sldMkLst>
          <pc:docMk/>
          <pc:sldMk cId="3471853340" sldId="2147376297"/>
        </pc:sldMkLst>
      </pc:sldChg>
      <pc:sldChg chg="del">
        <pc:chgData name="Leah Montner Dixon" userId="d5b2ae9e-9213-4442-b7df-4db8cbe51e5d" providerId="ADAL" clId="{A6D56877-F3BC-4E12-A6C8-35C140940AF4}" dt="2025-04-29T16:43:00.678" v="38" actId="47"/>
        <pc:sldMkLst>
          <pc:docMk/>
          <pc:sldMk cId="1386346267" sldId="2147376298"/>
        </pc:sldMkLst>
      </pc:sldChg>
      <pc:sldChg chg="del">
        <pc:chgData name="Leah Montner Dixon" userId="d5b2ae9e-9213-4442-b7df-4db8cbe51e5d" providerId="ADAL" clId="{A6D56877-F3BC-4E12-A6C8-35C140940AF4}" dt="2025-04-29T16:43:01.295" v="39" actId="47"/>
        <pc:sldMkLst>
          <pc:docMk/>
          <pc:sldMk cId="3786068227" sldId="2147376299"/>
        </pc:sldMkLst>
      </pc:sldChg>
      <pc:sldChg chg="addSp delSp modSp mod">
        <pc:chgData name="Leah Montner Dixon" userId="d5b2ae9e-9213-4442-b7df-4db8cbe51e5d" providerId="ADAL" clId="{A6D56877-F3BC-4E12-A6C8-35C140940AF4}" dt="2025-05-20T17:46:44.698" v="12856" actId="20577"/>
        <pc:sldMkLst>
          <pc:docMk/>
          <pc:sldMk cId="1010706498" sldId="2147376304"/>
        </pc:sldMkLst>
        <pc:spChg chg="mod">
          <ac:chgData name="Leah Montner Dixon" userId="d5b2ae9e-9213-4442-b7df-4db8cbe51e5d" providerId="ADAL" clId="{A6D56877-F3BC-4E12-A6C8-35C140940AF4}" dt="2025-05-16T16:59:02.203" v="9590" actId="403"/>
          <ac:spMkLst>
            <pc:docMk/>
            <pc:sldMk cId="1010706498" sldId="2147376304"/>
            <ac:spMk id="7" creationId="{2E3116AC-4A44-7E5F-00D6-B541716B6B51}"/>
          </ac:spMkLst>
        </pc:spChg>
        <pc:spChg chg="mod">
          <ac:chgData name="Leah Montner Dixon" userId="d5b2ae9e-9213-4442-b7df-4db8cbe51e5d" providerId="ADAL" clId="{A6D56877-F3BC-4E12-A6C8-35C140940AF4}" dt="2025-05-20T17:46:44.698" v="12856" actId="20577"/>
          <ac:spMkLst>
            <pc:docMk/>
            <pc:sldMk cId="1010706498" sldId="2147376304"/>
            <ac:spMk id="8" creationId="{F805AD4D-4129-C746-E413-24E8069DED3D}"/>
          </ac:spMkLst>
        </pc:spChg>
        <pc:spChg chg="mod">
          <ac:chgData name="Leah Montner Dixon" userId="d5b2ae9e-9213-4442-b7df-4db8cbe51e5d" providerId="ADAL" clId="{A6D56877-F3BC-4E12-A6C8-35C140940AF4}" dt="2025-05-06T19:55:42.143" v="478" actId="14100"/>
          <ac:spMkLst>
            <pc:docMk/>
            <pc:sldMk cId="1010706498" sldId="2147376304"/>
            <ac:spMk id="9" creationId="{5B930FD4-7FC7-F326-D5BD-AE91E3039528}"/>
          </ac:spMkLst>
        </pc:spChg>
        <pc:spChg chg="mod">
          <ac:chgData name="Leah Montner Dixon" userId="d5b2ae9e-9213-4442-b7df-4db8cbe51e5d" providerId="ADAL" clId="{A6D56877-F3BC-4E12-A6C8-35C140940AF4}" dt="2025-05-16T17:48:48.839" v="10076" actId="692"/>
          <ac:spMkLst>
            <pc:docMk/>
            <pc:sldMk cId="1010706498" sldId="2147376304"/>
            <ac:spMk id="10" creationId="{D550DB80-DA49-CF87-A330-1F467E1F2748}"/>
          </ac:spMkLst>
        </pc:spChg>
        <pc:spChg chg="mod">
          <ac:chgData name="Leah Montner Dixon" userId="d5b2ae9e-9213-4442-b7df-4db8cbe51e5d" providerId="ADAL" clId="{A6D56877-F3BC-4E12-A6C8-35C140940AF4}" dt="2025-05-06T19:56:02.013" v="482" actId="164"/>
          <ac:spMkLst>
            <pc:docMk/>
            <pc:sldMk cId="1010706498" sldId="2147376304"/>
            <ac:spMk id="11" creationId="{D47BA7B8-538A-C210-0C50-B9DBBB588E7A}"/>
          </ac:spMkLst>
        </pc:spChg>
        <pc:spChg chg="mod">
          <ac:chgData name="Leah Montner Dixon" userId="d5b2ae9e-9213-4442-b7df-4db8cbe51e5d" providerId="ADAL" clId="{A6D56877-F3BC-4E12-A6C8-35C140940AF4}" dt="2025-05-06T19:55:42.143" v="478" actId="14100"/>
          <ac:spMkLst>
            <pc:docMk/>
            <pc:sldMk cId="1010706498" sldId="2147376304"/>
            <ac:spMk id="12" creationId="{5D3E8EF7-F3D6-3050-F066-6E306CAB693C}"/>
          </ac:spMkLst>
        </pc:spChg>
        <pc:spChg chg="mod topLvl">
          <ac:chgData name="Leah Montner Dixon" userId="d5b2ae9e-9213-4442-b7df-4db8cbe51e5d" providerId="ADAL" clId="{A6D56877-F3BC-4E12-A6C8-35C140940AF4}" dt="2025-05-16T17:48:48.839" v="10076" actId="692"/>
          <ac:spMkLst>
            <pc:docMk/>
            <pc:sldMk cId="1010706498" sldId="2147376304"/>
            <ac:spMk id="13" creationId="{621126BC-23FC-2864-3B26-B09CDB533667}"/>
          </ac:spMkLst>
        </pc:spChg>
        <pc:spChg chg="mod">
          <ac:chgData name="Leah Montner Dixon" userId="d5b2ae9e-9213-4442-b7df-4db8cbe51e5d" providerId="ADAL" clId="{A6D56877-F3BC-4E12-A6C8-35C140940AF4}" dt="2025-05-06T19:56:02.013" v="482" actId="164"/>
          <ac:spMkLst>
            <pc:docMk/>
            <pc:sldMk cId="1010706498" sldId="2147376304"/>
            <ac:spMk id="14" creationId="{5C75EDC9-5E05-E93B-DF49-8F3876DF02AC}"/>
          </ac:spMkLst>
        </pc:spChg>
        <pc:spChg chg="mod">
          <ac:chgData name="Leah Montner Dixon" userId="d5b2ae9e-9213-4442-b7df-4db8cbe51e5d" providerId="ADAL" clId="{A6D56877-F3BC-4E12-A6C8-35C140940AF4}" dt="2025-05-06T19:55:42.143" v="478" actId="14100"/>
          <ac:spMkLst>
            <pc:docMk/>
            <pc:sldMk cId="1010706498" sldId="2147376304"/>
            <ac:spMk id="15" creationId="{DE764D2B-D28D-20DE-BC84-90ADF385E4C8}"/>
          </ac:spMkLst>
        </pc:spChg>
        <pc:spChg chg="mod">
          <ac:chgData name="Leah Montner Dixon" userId="d5b2ae9e-9213-4442-b7df-4db8cbe51e5d" providerId="ADAL" clId="{A6D56877-F3BC-4E12-A6C8-35C140940AF4}" dt="2025-05-16T17:48:48.839" v="10076" actId="692"/>
          <ac:spMkLst>
            <pc:docMk/>
            <pc:sldMk cId="1010706498" sldId="2147376304"/>
            <ac:spMk id="16" creationId="{146F3239-95E9-76FA-DE49-39BFBE59CEA9}"/>
          </ac:spMkLst>
        </pc:spChg>
        <pc:spChg chg="mod">
          <ac:chgData name="Leah Montner Dixon" userId="d5b2ae9e-9213-4442-b7df-4db8cbe51e5d" providerId="ADAL" clId="{A6D56877-F3BC-4E12-A6C8-35C140940AF4}" dt="2025-05-06T19:55:05.346" v="472" actId="164"/>
          <ac:spMkLst>
            <pc:docMk/>
            <pc:sldMk cId="1010706498" sldId="2147376304"/>
            <ac:spMk id="17" creationId="{D6884D71-8633-9325-38AA-30339A6FAEC8}"/>
          </ac:spMkLst>
        </pc:spChg>
        <pc:spChg chg="mod">
          <ac:chgData name="Leah Montner Dixon" userId="d5b2ae9e-9213-4442-b7df-4db8cbe51e5d" providerId="ADAL" clId="{A6D56877-F3BC-4E12-A6C8-35C140940AF4}" dt="2025-05-06T19:55:42.143" v="478" actId="14100"/>
          <ac:spMkLst>
            <pc:docMk/>
            <pc:sldMk cId="1010706498" sldId="2147376304"/>
            <ac:spMk id="18" creationId="{4EEFD3F5-E0DC-A7E4-F771-F783CD74E696}"/>
          </ac:spMkLst>
        </pc:spChg>
        <pc:spChg chg="mod">
          <ac:chgData name="Leah Montner Dixon" userId="d5b2ae9e-9213-4442-b7df-4db8cbe51e5d" providerId="ADAL" clId="{A6D56877-F3BC-4E12-A6C8-35C140940AF4}" dt="2025-05-16T17:48:48.839" v="10076" actId="692"/>
          <ac:spMkLst>
            <pc:docMk/>
            <pc:sldMk cId="1010706498" sldId="2147376304"/>
            <ac:spMk id="19" creationId="{A89CE56A-C2BA-4BC0-5C2F-05BC2CE68FDF}"/>
          </ac:spMkLst>
        </pc:spChg>
        <pc:spChg chg="mod topLvl">
          <ac:chgData name="Leah Montner Dixon" userId="d5b2ae9e-9213-4442-b7df-4db8cbe51e5d" providerId="ADAL" clId="{A6D56877-F3BC-4E12-A6C8-35C140940AF4}" dt="2025-05-06T19:56:48.011" v="506" actId="165"/>
          <ac:spMkLst>
            <pc:docMk/>
            <pc:sldMk cId="1010706498" sldId="2147376304"/>
            <ac:spMk id="20" creationId="{E2BFE8B7-D0CB-AFA2-5C7B-B21EF85CF0F0}"/>
          </ac:spMkLst>
        </pc:spChg>
        <pc:spChg chg="mod">
          <ac:chgData name="Leah Montner Dixon" userId="d5b2ae9e-9213-4442-b7df-4db8cbe51e5d" providerId="ADAL" clId="{A6D56877-F3BC-4E12-A6C8-35C140940AF4}" dt="2025-05-06T19:55:42.143" v="478" actId="14100"/>
          <ac:spMkLst>
            <pc:docMk/>
            <pc:sldMk cId="1010706498" sldId="2147376304"/>
            <ac:spMk id="21" creationId="{CBF42961-85D7-A623-8F4C-493A91B9C8EB}"/>
          </ac:spMkLst>
        </pc:spChg>
        <pc:spChg chg="mod">
          <ac:chgData name="Leah Montner Dixon" userId="d5b2ae9e-9213-4442-b7df-4db8cbe51e5d" providerId="ADAL" clId="{A6D56877-F3BC-4E12-A6C8-35C140940AF4}" dt="2025-05-16T17:48:48.839" v="10076" actId="692"/>
          <ac:spMkLst>
            <pc:docMk/>
            <pc:sldMk cId="1010706498" sldId="2147376304"/>
            <ac:spMk id="22" creationId="{9996ECD3-01AD-E1A8-D7C3-18295CE9BA10}"/>
          </ac:spMkLst>
        </pc:spChg>
        <pc:spChg chg="mod">
          <ac:chgData name="Leah Montner Dixon" userId="d5b2ae9e-9213-4442-b7df-4db8cbe51e5d" providerId="ADAL" clId="{A6D56877-F3BC-4E12-A6C8-35C140940AF4}" dt="2025-05-06T19:55:05.346" v="472" actId="164"/>
          <ac:spMkLst>
            <pc:docMk/>
            <pc:sldMk cId="1010706498" sldId="2147376304"/>
            <ac:spMk id="23" creationId="{0699EFE8-B7E6-23F9-43BD-F050FA9F643C}"/>
          </ac:spMkLst>
        </pc:spChg>
        <pc:spChg chg="mod">
          <ac:chgData name="Leah Montner Dixon" userId="d5b2ae9e-9213-4442-b7df-4db8cbe51e5d" providerId="ADAL" clId="{A6D56877-F3BC-4E12-A6C8-35C140940AF4}" dt="2025-05-06T19:55:42.143" v="478" actId="14100"/>
          <ac:spMkLst>
            <pc:docMk/>
            <pc:sldMk cId="1010706498" sldId="2147376304"/>
            <ac:spMk id="24" creationId="{492919EA-7A22-99F8-D20C-51DC5914FE6F}"/>
          </ac:spMkLst>
        </pc:spChg>
        <pc:spChg chg="mod topLvl">
          <ac:chgData name="Leah Montner Dixon" userId="d5b2ae9e-9213-4442-b7df-4db8cbe51e5d" providerId="ADAL" clId="{A6D56877-F3BC-4E12-A6C8-35C140940AF4}" dt="2025-05-16T17:48:48.839" v="10076" actId="692"/>
          <ac:spMkLst>
            <pc:docMk/>
            <pc:sldMk cId="1010706498" sldId="2147376304"/>
            <ac:spMk id="25" creationId="{19748347-1CD9-BF66-4720-35A88B350CE4}"/>
          </ac:spMkLst>
        </pc:spChg>
        <pc:spChg chg="mod topLvl">
          <ac:chgData name="Leah Montner Dixon" userId="d5b2ae9e-9213-4442-b7df-4db8cbe51e5d" providerId="ADAL" clId="{A6D56877-F3BC-4E12-A6C8-35C140940AF4}" dt="2025-05-06T19:56:48.011" v="506" actId="165"/>
          <ac:spMkLst>
            <pc:docMk/>
            <pc:sldMk cId="1010706498" sldId="2147376304"/>
            <ac:spMk id="26" creationId="{004F2B79-738D-8D7B-48FA-3A5A753E4FE8}"/>
          </ac:spMkLst>
        </pc:spChg>
        <pc:spChg chg="mod">
          <ac:chgData name="Leah Montner Dixon" userId="d5b2ae9e-9213-4442-b7df-4db8cbe51e5d" providerId="ADAL" clId="{A6D56877-F3BC-4E12-A6C8-35C140940AF4}" dt="2025-05-06T19:55:42.143" v="478" actId="14100"/>
          <ac:spMkLst>
            <pc:docMk/>
            <pc:sldMk cId="1010706498" sldId="2147376304"/>
            <ac:spMk id="27" creationId="{F963FB9C-45F0-1AF4-22E4-1304D2ABB220}"/>
          </ac:spMkLst>
        </pc:spChg>
        <pc:spChg chg="mod">
          <ac:chgData name="Leah Montner Dixon" userId="d5b2ae9e-9213-4442-b7df-4db8cbe51e5d" providerId="ADAL" clId="{A6D56877-F3BC-4E12-A6C8-35C140940AF4}" dt="2025-05-16T17:48:48.839" v="10076" actId="692"/>
          <ac:spMkLst>
            <pc:docMk/>
            <pc:sldMk cId="1010706498" sldId="2147376304"/>
            <ac:spMk id="28" creationId="{91643FC7-B4B1-681A-36AB-BB6B69C9F7BE}"/>
          </ac:spMkLst>
        </pc:spChg>
        <pc:spChg chg="mod topLvl">
          <ac:chgData name="Leah Montner Dixon" userId="d5b2ae9e-9213-4442-b7df-4db8cbe51e5d" providerId="ADAL" clId="{A6D56877-F3BC-4E12-A6C8-35C140940AF4}" dt="2025-05-06T19:56:48.011" v="506" actId="165"/>
          <ac:spMkLst>
            <pc:docMk/>
            <pc:sldMk cId="1010706498" sldId="2147376304"/>
            <ac:spMk id="29" creationId="{572E112C-08F3-AC37-1448-533E96EEB9DA}"/>
          </ac:spMkLst>
        </pc:spChg>
        <pc:spChg chg="add mod">
          <ac:chgData name="Leah Montner Dixon" userId="d5b2ae9e-9213-4442-b7df-4db8cbe51e5d" providerId="ADAL" clId="{A6D56877-F3BC-4E12-A6C8-35C140940AF4}" dt="2025-05-16T16:21:57.060" v="8684" actId="20577"/>
          <ac:spMkLst>
            <pc:docMk/>
            <pc:sldMk cId="1010706498" sldId="2147376304"/>
            <ac:spMk id="30" creationId="{5D64B280-BBCE-5768-2F5F-31A4962A15F3}"/>
          </ac:spMkLst>
        </pc:spChg>
        <pc:spChg chg="add mod">
          <ac:chgData name="Leah Montner Dixon" userId="d5b2ae9e-9213-4442-b7df-4db8cbe51e5d" providerId="ADAL" clId="{A6D56877-F3BC-4E12-A6C8-35C140940AF4}" dt="2025-05-16T16:30:29.594" v="8699"/>
          <ac:spMkLst>
            <pc:docMk/>
            <pc:sldMk cId="1010706498" sldId="2147376304"/>
            <ac:spMk id="31" creationId="{F223A262-BEBF-58D4-5BA9-BE4C21C912B2}"/>
          </ac:spMkLst>
        </pc:spChg>
        <pc:spChg chg="add mod">
          <ac:chgData name="Leah Montner Dixon" userId="d5b2ae9e-9213-4442-b7df-4db8cbe51e5d" providerId="ADAL" clId="{A6D56877-F3BC-4E12-A6C8-35C140940AF4}" dt="2025-05-16T16:30:29.594" v="8699"/>
          <ac:spMkLst>
            <pc:docMk/>
            <pc:sldMk cId="1010706498" sldId="2147376304"/>
            <ac:spMk id="32" creationId="{C3F3CB38-F8EA-7326-0F6E-AD7B7D236730}"/>
          </ac:spMkLst>
        </pc:spChg>
        <pc:spChg chg="add mod topLvl">
          <ac:chgData name="Leah Montner Dixon" userId="d5b2ae9e-9213-4442-b7df-4db8cbe51e5d" providerId="ADAL" clId="{A6D56877-F3BC-4E12-A6C8-35C140940AF4}" dt="2025-05-06T19:56:48.011" v="506" actId="165"/>
          <ac:spMkLst>
            <pc:docMk/>
            <pc:sldMk cId="1010706498" sldId="2147376304"/>
            <ac:spMk id="43" creationId="{AA6B32A5-BC38-CEDA-92E3-6EA0138BBEC7}"/>
          </ac:spMkLst>
        </pc:spChg>
        <pc:spChg chg="add mod topLvl">
          <ac:chgData name="Leah Montner Dixon" userId="d5b2ae9e-9213-4442-b7df-4db8cbe51e5d" providerId="ADAL" clId="{A6D56877-F3BC-4E12-A6C8-35C140940AF4}" dt="2025-05-06T19:56:48.011" v="506" actId="165"/>
          <ac:spMkLst>
            <pc:docMk/>
            <pc:sldMk cId="1010706498" sldId="2147376304"/>
            <ac:spMk id="45" creationId="{9EF37B4E-65DF-6B0C-AE40-C9E9A8B8EA74}"/>
          </ac:spMkLst>
        </pc:spChg>
        <pc:spChg chg="add mod topLvl">
          <ac:chgData name="Leah Montner Dixon" userId="d5b2ae9e-9213-4442-b7df-4db8cbe51e5d" providerId="ADAL" clId="{A6D56877-F3BC-4E12-A6C8-35C140940AF4}" dt="2025-05-06T19:56:48.011" v="506" actId="165"/>
          <ac:spMkLst>
            <pc:docMk/>
            <pc:sldMk cId="1010706498" sldId="2147376304"/>
            <ac:spMk id="47" creationId="{AB0A6B98-C79E-A1E5-B178-62AF85F484D5}"/>
          </ac:spMkLst>
        </pc:spChg>
        <pc:spChg chg="add mod">
          <ac:chgData name="Leah Montner Dixon" userId="d5b2ae9e-9213-4442-b7df-4db8cbe51e5d" providerId="ADAL" clId="{A6D56877-F3BC-4E12-A6C8-35C140940AF4}" dt="2025-05-06T19:55:13.703" v="474" actId="164"/>
          <ac:spMkLst>
            <pc:docMk/>
            <pc:sldMk cId="1010706498" sldId="2147376304"/>
            <ac:spMk id="48" creationId="{0EB26610-E63D-50F8-BE3C-F9636695A42E}"/>
          </ac:spMkLst>
        </pc:spChg>
        <pc:spChg chg="add mod topLvl">
          <ac:chgData name="Leah Montner Dixon" userId="d5b2ae9e-9213-4442-b7df-4db8cbe51e5d" providerId="ADAL" clId="{A6D56877-F3BC-4E12-A6C8-35C140940AF4}" dt="2025-05-06T19:56:48.011" v="506" actId="165"/>
          <ac:spMkLst>
            <pc:docMk/>
            <pc:sldMk cId="1010706498" sldId="2147376304"/>
            <ac:spMk id="49" creationId="{0CC7B83B-1B59-28AB-85B2-E74DBA116496}"/>
          </ac:spMkLst>
        </pc:spChg>
        <pc:spChg chg="add mod">
          <ac:chgData name="Leah Montner Dixon" userId="d5b2ae9e-9213-4442-b7df-4db8cbe51e5d" providerId="ADAL" clId="{A6D56877-F3BC-4E12-A6C8-35C140940AF4}" dt="2025-05-06T19:56:22.759" v="484" actId="164"/>
          <ac:spMkLst>
            <pc:docMk/>
            <pc:sldMk cId="1010706498" sldId="2147376304"/>
            <ac:spMk id="50" creationId="{1B0212DF-DE05-2BE0-1244-68ED4B754748}"/>
          </ac:spMkLst>
        </pc:spChg>
        <pc:spChg chg="add mod topLvl">
          <ac:chgData name="Leah Montner Dixon" userId="d5b2ae9e-9213-4442-b7df-4db8cbe51e5d" providerId="ADAL" clId="{A6D56877-F3BC-4E12-A6C8-35C140940AF4}" dt="2025-05-16T19:38:40.291" v="10137" actId="20577"/>
          <ac:spMkLst>
            <pc:docMk/>
            <pc:sldMk cId="1010706498" sldId="2147376304"/>
            <ac:spMk id="51" creationId="{01BD8187-942A-481D-FBEF-1EB6889732D7}"/>
          </ac:spMkLst>
        </pc:spChg>
        <pc:picChg chg="add mod">
          <ac:chgData name="Leah Montner Dixon" userId="d5b2ae9e-9213-4442-b7df-4db8cbe51e5d" providerId="ADAL" clId="{A6D56877-F3BC-4E12-A6C8-35C140940AF4}" dt="2025-05-16T16:30:29.594" v="8699"/>
          <ac:picMkLst>
            <pc:docMk/>
            <pc:sldMk cId="1010706498" sldId="2147376304"/>
            <ac:picMk id="3" creationId="{7697D220-2783-967C-EC09-75F637EA1793}"/>
          </ac:picMkLst>
        </pc:picChg>
        <pc:picChg chg="mod">
          <ac:chgData name="Leah Montner Dixon" userId="d5b2ae9e-9213-4442-b7df-4db8cbe51e5d" providerId="ADAL" clId="{A6D56877-F3BC-4E12-A6C8-35C140940AF4}" dt="2025-05-06T19:54:53.772" v="470" actId="164"/>
          <ac:picMkLst>
            <pc:docMk/>
            <pc:sldMk cId="1010706498" sldId="2147376304"/>
            <ac:picMk id="34" creationId="{2D65B008-64B4-28D4-D837-F26C889C95F3}"/>
          </ac:picMkLst>
        </pc:picChg>
        <pc:picChg chg="mod">
          <ac:chgData name="Leah Montner Dixon" userId="d5b2ae9e-9213-4442-b7df-4db8cbe51e5d" providerId="ADAL" clId="{A6D56877-F3BC-4E12-A6C8-35C140940AF4}" dt="2025-05-06T19:54:53.772" v="470" actId="164"/>
          <ac:picMkLst>
            <pc:docMk/>
            <pc:sldMk cId="1010706498" sldId="2147376304"/>
            <ac:picMk id="36" creationId="{85431C83-1C45-65BE-2CE4-4EC6A368F47B}"/>
          </ac:picMkLst>
        </pc:picChg>
        <pc:picChg chg="mod">
          <ac:chgData name="Leah Montner Dixon" userId="d5b2ae9e-9213-4442-b7df-4db8cbe51e5d" providerId="ADAL" clId="{A6D56877-F3BC-4E12-A6C8-35C140940AF4}" dt="2025-05-06T19:54:53.772" v="470" actId="164"/>
          <ac:picMkLst>
            <pc:docMk/>
            <pc:sldMk cId="1010706498" sldId="2147376304"/>
            <ac:picMk id="38" creationId="{073AF61B-AA0D-BDD8-0744-27DC723F1C90}"/>
          </ac:picMkLst>
        </pc:picChg>
        <pc:picChg chg="mod">
          <ac:chgData name="Leah Montner Dixon" userId="d5b2ae9e-9213-4442-b7df-4db8cbe51e5d" providerId="ADAL" clId="{A6D56877-F3BC-4E12-A6C8-35C140940AF4}" dt="2025-05-06T19:54:53.772" v="470" actId="164"/>
          <ac:picMkLst>
            <pc:docMk/>
            <pc:sldMk cId="1010706498" sldId="2147376304"/>
            <ac:picMk id="42" creationId="{F07FEE8E-897C-732D-846B-7BF0A59E3919}"/>
          </ac:picMkLst>
        </pc:picChg>
        <pc:picChg chg="mod">
          <ac:chgData name="Leah Montner Dixon" userId="d5b2ae9e-9213-4442-b7df-4db8cbe51e5d" providerId="ADAL" clId="{A6D56877-F3BC-4E12-A6C8-35C140940AF4}" dt="2025-05-06T19:55:49.189" v="479" actId="164"/>
          <ac:picMkLst>
            <pc:docMk/>
            <pc:sldMk cId="1010706498" sldId="2147376304"/>
            <ac:picMk id="44" creationId="{39505354-35E3-7B9C-4B67-9CF215C00883}"/>
          </ac:picMkLst>
        </pc:picChg>
        <pc:picChg chg="mod">
          <ac:chgData name="Leah Montner Dixon" userId="d5b2ae9e-9213-4442-b7df-4db8cbe51e5d" providerId="ADAL" clId="{A6D56877-F3BC-4E12-A6C8-35C140940AF4}" dt="2025-05-06T19:55:49.189" v="479" actId="164"/>
          <ac:picMkLst>
            <pc:docMk/>
            <pc:sldMk cId="1010706498" sldId="2147376304"/>
            <ac:picMk id="46" creationId="{8CBD0F4C-0E7C-F835-D65F-AFCBD47ACAF9}"/>
          </ac:picMkLst>
        </pc:picChg>
        <pc:picChg chg="mod">
          <ac:chgData name="Leah Montner Dixon" userId="d5b2ae9e-9213-4442-b7df-4db8cbe51e5d" providerId="ADAL" clId="{A6D56877-F3BC-4E12-A6C8-35C140940AF4}" dt="2025-05-06T19:55:49.189" v="479" actId="164"/>
          <ac:picMkLst>
            <pc:docMk/>
            <pc:sldMk cId="1010706498" sldId="2147376304"/>
            <ac:picMk id="52" creationId="{0359EEC2-20C6-6C76-DE63-03EF6B6ECE98}"/>
          </ac:picMkLst>
        </pc:picChg>
      </pc:sldChg>
      <pc:sldChg chg="addSp delSp modSp mod modCm">
        <pc:chgData name="Leah Montner Dixon" userId="d5b2ae9e-9213-4442-b7df-4db8cbe51e5d" providerId="ADAL" clId="{A6D56877-F3BC-4E12-A6C8-35C140940AF4}" dt="2025-05-20T17:46:51.040" v="12860" actId="20577"/>
        <pc:sldMkLst>
          <pc:docMk/>
          <pc:sldMk cId="306498623" sldId="2147376305"/>
        </pc:sldMkLst>
        <pc:spChg chg="mod topLvl">
          <ac:chgData name="Leah Montner Dixon" userId="d5b2ae9e-9213-4442-b7df-4db8cbe51e5d" providerId="ADAL" clId="{A6D56877-F3BC-4E12-A6C8-35C140940AF4}" dt="2025-05-06T20:25:42.576" v="676" actId="165"/>
          <ac:spMkLst>
            <pc:docMk/>
            <pc:sldMk cId="306498623" sldId="2147376305"/>
            <ac:spMk id="2" creationId="{51898433-59FF-ACFC-6D22-47DAB68D02A5}"/>
          </ac:spMkLst>
        </pc:spChg>
        <pc:spChg chg="add mod">
          <ac:chgData name="Leah Montner Dixon" userId="d5b2ae9e-9213-4442-b7df-4db8cbe51e5d" providerId="ADAL" clId="{A6D56877-F3BC-4E12-A6C8-35C140940AF4}" dt="2025-05-16T20:33:26.359" v="10433" actId="207"/>
          <ac:spMkLst>
            <pc:docMk/>
            <pc:sldMk cId="306498623" sldId="2147376305"/>
            <ac:spMk id="4" creationId="{96214AD9-E48B-3732-2FE3-133313B57D5E}"/>
          </ac:spMkLst>
        </pc:spChg>
        <pc:spChg chg="add mod">
          <ac:chgData name="Leah Montner Dixon" userId="d5b2ae9e-9213-4442-b7df-4db8cbe51e5d" providerId="ADAL" clId="{A6D56877-F3BC-4E12-A6C8-35C140940AF4}" dt="2025-05-16T16:30:34.145" v="8701"/>
          <ac:spMkLst>
            <pc:docMk/>
            <pc:sldMk cId="306498623" sldId="2147376305"/>
            <ac:spMk id="5" creationId="{F881838F-EF42-4ACD-9980-D00F66A3FA11}"/>
          </ac:spMkLst>
        </pc:spChg>
        <pc:spChg chg="mod topLvl">
          <ac:chgData name="Leah Montner Dixon" userId="d5b2ae9e-9213-4442-b7df-4db8cbe51e5d" providerId="ADAL" clId="{A6D56877-F3BC-4E12-A6C8-35C140940AF4}" dt="2025-05-06T20:25:45.939" v="677" actId="165"/>
          <ac:spMkLst>
            <pc:docMk/>
            <pc:sldMk cId="306498623" sldId="2147376305"/>
            <ac:spMk id="6" creationId="{1755F258-A9A5-2326-238B-7BC17B769D04}"/>
          </ac:spMkLst>
        </pc:spChg>
        <pc:spChg chg="mod">
          <ac:chgData name="Leah Montner Dixon" userId="d5b2ae9e-9213-4442-b7df-4db8cbe51e5d" providerId="ADAL" clId="{A6D56877-F3BC-4E12-A6C8-35C140940AF4}" dt="2025-05-20T17:46:51.040" v="12860" actId="20577"/>
          <ac:spMkLst>
            <pc:docMk/>
            <pc:sldMk cId="306498623" sldId="2147376305"/>
            <ac:spMk id="7" creationId="{C4F23B54-DCC8-BA66-654E-C88C3DCBB9C1}"/>
          </ac:spMkLst>
        </pc:spChg>
        <pc:spChg chg="mod">
          <ac:chgData name="Leah Montner Dixon" userId="d5b2ae9e-9213-4442-b7df-4db8cbe51e5d" providerId="ADAL" clId="{A6D56877-F3BC-4E12-A6C8-35C140940AF4}" dt="2025-05-06T20:24:11.492" v="635" actId="164"/>
          <ac:spMkLst>
            <pc:docMk/>
            <pc:sldMk cId="306498623" sldId="2147376305"/>
            <ac:spMk id="8" creationId="{9CD04A76-E962-2D05-2CC9-7042B4B485C4}"/>
          </ac:spMkLst>
        </pc:spChg>
        <pc:spChg chg="mod">
          <ac:chgData name="Leah Montner Dixon" userId="d5b2ae9e-9213-4442-b7df-4db8cbe51e5d" providerId="ADAL" clId="{A6D56877-F3BC-4E12-A6C8-35C140940AF4}" dt="2025-05-16T16:59:05.071" v="9591" actId="403"/>
          <ac:spMkLst>
            <pc:docMk/>
            <pc:sldMk cId="306498623" sldId="2147376305"/>
            <ac:spMk id="9" creationId="{9B360198-2C80-CE48-B00A-3C30508BB832}"/>
          </ac:spMkLst>
        </pc:spChg>
        <pc:spChg chg="add mod">
          <ac:chgData name="Leah Montner Dixon" userId="d5b2ae9e-9213-4442-b7df-4db8cbe51e5d" providerId="ADAL" clId="{A6D56877-F3BC-4E12-A6C8-35C140940AF4}" dt="2025-05-16T16:30:34.145" v="8701"/>
          <ac:spMkLst>
            <pc:docMk/>
            <pc:sldMk cId="306498623" sldId="2147376305"/>
            <ac:spMk id="13" creationId="{D53CC6AC-A944-01DB-6431-29D836F9BD55}"/>
          </ac:spMkLst>
        </pc:spChg>
        <pc:spChg chg="add mod topLvl">
          <ac:chgData name="Leah Montner Dixon" userId="d5b2ae9e-9213-4442-b7df-4db8cbe51e5d" providerId="ADAL" clId="{A6D56877-F3BC-4E12-A6C8-35C140940AF4}" dt="2025-05-16T17:48:57.386" v="10077" actId="692"/>
          <ac:spMkLst>
            <pc:docMk/>
            <pc:sldMk cId="306498623" sldId="2147376305"/>
            <ac:spMk id="15" creationId="{E345732E-2649-DC71-5BE9-D06779D5D98A}"/>
          </ac:spMkLst>
        </pc:spChg>
        <pc:spChg chg="add mod topLvl">
          <ac:chgData name="Leah Montner Dixon" userId="d5b2ae9e-9213-4442-b7df-4db8cbe51e5d" providerId="ADAL" clId="{A6D56877-F3BC-4E12-A6C8-35C140940AF4}" dt="2025-05-16T17:48:57.386" v="10077" actId="692"/>
          <ac:spMkLst>
            <pc:docMk/>
            <pc:sldMk cId="306498623" sldId="2147376305"/>
            <ac:spMk id="18" creationId="{91267EDF-A953-69DB-AF64-718996C5EC02}"/>
          </ac:spMkLst>
        </pc:spChg>
        <pc:spChg chg="mod topLvl">
          <ac:chgData name="Leah Montner Dixon" userId="d5b2ae9e-9213-4442-b7df-4db8cbe51e5d" providerId="ADAL" clId="{A6D56877-F3BC-4E12-A6C8-35C140940AF4}" dt="2025-05-16T17:48:57.386" v="10077" actId="692"/>
          <ac:spMkLst>
            <pc:docMk/>
            <pc:sldMk cId="306498623" sldId="2147376305"/>
            <ac:spMk id="21" creationId="{69D633F4-001D-74A1-94F7-F279F35D5BB1}"/>
          </ac:spMkLst>
        </pc:spChg>
        <pc:spChg chg="mod topLvl">
          <ac:chgData name="Leah Montner Dixon" userId="d5b2ae9e-9213-4442-b7df-4db8cbe51e5d" providerId="ADAL" clId="{A6D56877-F3BC-4E12-A6C8-35C140940AF4}" dt="2025-05-06T20:25:42.576" v="676" actId="165"/>
          <ac:spMkLst>
            <pc:docMk/>
            <pc:sldMk cId="306498623" sldId="2147376305"/>
            <ac:spMk id="27" creationId="{A6220878-D0C1-2C2C-E2EF-3DECE4350879}"/>
          </ac:spMkLst>
        </pc:spChg>
        <pc:spChg chg="add mod topLvl">
          <ac:chgData name="Leah Montner Dixon" userId="d5b2ae9e-9213-4442-b7df-4db8cbe51e5d" providerId="ADAL" clId="{A6D56877-F3BC-4E12-A6C8-35C140940AF4}" dt="2025-05-06T20:25:45.939" v="677" actId="165"/>
          <ac:spMkLst>
            <pc:docMk/>
            <pc:sldMk cId="306498623" sldId="2147376305"/>
            <ac:spMk id="30" creationId="{43D6EDF1-7B6D-3B8D-60B1-C7DFE47CC317}"/>
          </ac:spMkLst>
        </pc:spChg>
        <pc:spChg chg="mod">
          <ac:chgData name="Leah Montner Dixon" userId="d5b2ae9e-9213-4442-b7df-4db8cbe51e5d" providerId="ADAL" clId="{A6D56877-F3BC-4E12-A6C8-35C140940AF4}" dt="2025-05-06T20:24:11.492" v="635" actId="164"/>
          <ac:spMkLst>
            <pc:docMk/>
            <pc:sldMk cId="306498623" sldId="2147376305"/>
            <ac:spMk id="45" creationId="{2B90B7B5-5F01-510B-18A9-705EAF043AB8}"/>
          </ac:spMkLst>
        </pc:spChg>
        <pc:spChg chg="mod topLvl">
          <ac:chgData name="Leah Montner Dixon" userId="d5b2ae9e-9213-4442-b7df-4db8cbe51e5d" providerId="ADAL" clId="{A6D56877-F3BC-4E12-A6C8-35C140940AF4}" dt="2025-05-06T20:25:42.576" v="676" actId="165"/>
          <ac:spMkLst>
            <pc:docMk/>
            <pc:sldMk cId="306498623" sldId="2147376305"/>
            <ac:spMk id="46" creationId="{C1963795-E309-BDFF-6D67-80078DA40858}"/>
          </ac:spMkLst>
        </pc:spChg>
        <pc:spChg chg="mod topLvl">
          <ac:chgData name="Leah Montner Dixon" userId="d5b2ae9e-9213-4442-b7df-4db8cbe51e5d" providerId="ADAL" clId="{A6D56877-F3BC-4E12-A6C8-35C140940AF4}" dt="2025-05-06T20:25:45.939" v="677" actId="165"/>
          <ac:spMkLst>
            <pc:docMk/>
            <pc:sldMk cId="306498623" sldId="2147376305"/>
            <ac:spMk id="47" creationId="{7A10ADBD-2C7C-78A4-C8D6-E0F2FC09D7A8}"/>
          </ac:spMkLst>
        </pc:spChg>
        <pc:spChg chg="add mod topLvl">
          <ac:chgData name="Leah Montner Dixon" userId="d5b2ae9e-9213-4442-b7df-4db8cbe51e5d" providerId="ADAL" clId="{A6D56877-F3BC-4E12-A6C8-35C140940AF4}" dt="2025-05-06T20:25:42.576" v="676" actId="165"/>
          <ac:spMkLst>
            <pc:docMk/>
            <pc:sldMk cId="306498623" sldId="2147376305"/>
            <ac:spMk id="48" creationId="{7E5AED4E-C657-D648-9B9C-6426FD2AA578}"/>
          </ac:spMkLst>
        </pc:spChg>
        <pc:spChg chg="mod">
          <ac:chgData name="Leah Montner Dixon" userId="d5b2ae9e-9213-4442-b7df-4db8cbe51e5d" providerId="ADAL" clId="{A6D56877-F3BC-4E12-A6C8-35C140940AF4}" dt="2025-05-06T20:24:38.571" v="643" actId="164"/>
          <ac:spMkLst>
            <pc:docMk/>
            <pc:sldMk cId="306498623" sldId="2147376305"/>
            <ac:spMk id="49" creationId="{AAA71EB6-25D2-4B44-DAF2-8AD047A78AE7}"/>
          </ac:spMkLst>
        </pc:spChg>
        <pc:spChg chg="mod topLvl">
          <ac:chgData name="Leah Montner Dixon" userId="d5b2ae9e-9213-4442-b7df-4db8cbe51e5d" providerId="ADAL" clId="{A6D56877-F3BC-4E12-A6C8-35C140940AF4}" dt="2025-05-16T17:48:57.386" v="10077" actId="692"/>
          <ac:spMkLst>
            <pc:docMk/>
            <pc:sldMk cId="306498623" sldId="2147376305"/>
            <ac:spMk id="50" creationId="{DF10D831-11DD-33D7-C817-E4A55D775505}"/>
          </ac:spMkLst>
        </pc:spChg>
        <pc:spChg chg="mod">
          <ac:chgData name="Leah Montner Dixon" userId="d5b2ae9e-9213-4442-b7df-4db8cbe51e5d" providerId="ADAL" clId="{A6D56877-F3BC-4E12-A6C8-35C140940AF4}" dt="2025-05-16T17:48:57.386" v="10077" actId="692"/>
          <ac:spMkLst>
            <pc:docMk/>
            <pc:sldMk cId="306498623" sldId="2147376305"/>
            <ac:spMk id="51" creationId="{417F5725-046A-AB58-C59C-25911CBBC91A}"/>
          </ac:spMkLst>
        </pc:spChg>
        <pc:spChg chg="add mod">
          <ac:chgData name="Leah Montner Dixon" userId="d5b2ae9e-9213-4442-b7df-4db8cbe51e5d" providerId="ADAL" clId="{A6D56877-F3BC-4E12-A6C8-35C140940AF4}" dt="2025-05-16T17:48:57.386" v="10077" actId="692"/>
          <ac:spMkLst>
            <pc:docMk/>
            <pc:sldMk cId="306498623" sldId="2147376305"/>
            <ac:spMk id="52" creationId="{81A2D8EB-0A4C-6A48-B04E-14486E70996D}"/>
          </ac:spMkLst>
        </pc:spChg>
        <pc:spChg chg="add mod topLvl">
          <ac:chgData name="Leah Montner Dixon" userId="d5b2ae9e-9213-4442-b7df-4db8cbe51e5d" providerId="ADAL" clId="{A6D56877-F3BC-4E12-A6C8-35C140940AF4}" dt="2025-05-16T17:48:57.386" v="10077" actId="692"/>
          <ac:spMkLst>
            <pc:docMk/>
            <pc:sldMk cId="306498623" sldId="2147376305"/>
            <ac:spMk id="53" creationId="{B2147E06-8574-744F-9EF5-0367543C9CAE}"/>
          </ac:spMkLst>
        </pc:spChg>
        <pc:spChg chg="add mod topLvl">
          <ac:chgData name="Leah Montner Dixon" userId="d5b2ae9e-9213-4442-b7df-4db8cbe51e5d" providerId="ADAL" clId="{A6D56877-F3BC-4E12-A6C8-35C140940AF4}" dt="2025-05-06T20:25:42.576" v="676" actId="165"/>
          <ac:spMkLst>
            <pc:docMk/>
            <pc:sldMk cId="306498623" sldId="2147376305"/>
            <ac:spMk id="61" creationId="{F91FE3C4-FEC1-90B9-1D9D-4E9848D19265}"/>
          </ac:spMkLst>
        </pc:spChg>
        <pc:spChg chg="mod topLvl">
          <ac:chgData name="Leah Montner Dixon" userId="d5b2ae9e-9213-4442-b7df-4db8cbe51e5d" providerId="ADAL" clId="{A6D56877-F3BC-4E12-A6C8-35C140940AF4}" dt="2025-05-06T20:25:42.576" v="676" actId="165"/>
          <ac:spMkLst>
            <pc:docMk/>
            <pc:sldMk cId="306498623" sldId="2147376305"/>
            <ac:spMk id="62" creationId="{53C1A5CB-2562-A2A2-87CC-B8F815E4336B}"/>
          </ac:spMkLst>
        </pc:spChg>
        <pc:spChg chg="mod topLvl">
          <ac:chgData name="Leah Montner Dixon" userId="d5b2ae9e-9213-4442-b7df-4db8cbe51e5d" providerId="ADAL" clId="{A6D56877-F3BC-4E12-A6C8-35C140940AF4}" dt="2025-05-06T20:25:45.939" v="677" actId="165"/>
          <ac:spMkLst>
            <pc:docMk/>
            <pc:sldMk cId="306498623" sldId="2147376305"/>
            <ac:spMk id="63" creationId="{3A9ED717-FB77-F8A3-E455-2B05710E0392}"/>
          </ac:spMkLst>
        </pc:spChg>
        <pc:spChg chg="add mod topLvl">
          <ac:chgData name="Leah Montner Dixon" userId="d5b2ae9e-9213-4442-b7df-4db8cbe51e5d" providerId="ADAL" clId="{A6D56877-F3BC-4E12-A6C8-35C140940AF4}" dt="2025-05-06T20:25:45.939" v="677" actId="165"/>
          <ac:spMkLst>
            <pc:docMk/>
            <pc:sldMk cId="306498623" sldId="2147376305"/>
            <ac:spMk id="64" creationId="{E417EFE6-B386-B959-3579-0ABCDBE5CD42}"/>
          </ac:spMkLst>
        </pc:spChg>
        <pc:spChg chg="mod topLvl">
          <ac:chgData name="Leah Montner Dixon" userId="d5b2ae9e-9213-4442-b7df-4db8cbe51e5d" providerId="ADAL" clId="{A6D56877-F3BC-4E12-A6C8-35C140940AF4}" dt="2025-05-06T20:25:45.939" v="677" actId="165"/>
          <ac:spMkLst>
            <pc:docMk/>
            <pc:sldMk cId="306498623" sldId="2147376305"/>
            <ac:spMk id="72" creationId="{8656F0ED-09C2-9469-1BB1-CD4685CE975A}"/>
          </ac:spMkLst>
        </pc:spChg>
        <pc:spChg chg="mod">
          <ac:chgData name="Leah Montner Dixon" userId="d5b2ae9e-9213-4442-b7df-4db8cbe51e5d" providerId="ADAL" clId="{A6D56877-F3BC-4E12-A6C8-35C140940AF4}" dt="2025-05-06T20:24:38.571" v="643" actId="164"/>
          <ac:spMkLst>
            <pc:docMk/>
            <pc:sldMk cId="306498623" sldId="2147376305"/>
            <ac:spMk id="73" creationId="{D05F6E23-359C-91BF-A5CD-52D7F35C81C1}"/>
          </ac:spMkLst>
        </pc:spChg>
        <pc:spChg chg="add mod topLvl">
          <ac:chgData name="Leah Montner Dixon" userId="d5b2ae9e-9213-4442-b7df-4db8cbe51e5d" providerId="ADAL" clId="{A6D56877-F3BC-4E12-A6C8-35C140940AF4}" dt="2025-05-06T20:25:42.576" v="676" actId="165"/>
          <ac:spMkLst>
            <pc:docMk/>
            <pc:sldMk cId="306498623" sldId="2147376305"/>
            <ac:spMk id="74" creationId="{DC6C46B3-7FFA-150A-8BE9-47486A7C3827}"/>
          </ac:spMkLst>
        </pc:spChg>
        <pc:spChg chg="add mod">
          <ac:chgData name="Leah Montner Dixon" userId="d5b2ae9e-9213-4442-b7df-4db8cbe51e5d" providerId="ADAL" clId="{A6D56877-F3BC-4E12-A6C8-35C140940AF4}" dt="2025-05-06T20:25:36.078" v="674" actId="165"/>
          <ac:spMkLst>
            <pc:docMk/>
            <pc:sldMk cId="306498623" sldId="2147376305"/>
            <ac:spMk id="75" creationId="{42324FA4-401C-ADB8-D57E-42EF449BE017}"/>
          </ac:spMkLst>
        </pc:spChg>
        <pc:spChg chg="mod topLvl">
          <ac:chgData name="Leah Montner Dixon" userId="d5b2ae9e-9213-4442-b7df-4db8cbe51e5d" providerId="ADAL" clId="{A6D56877-F3BC-4E12-A6C8-35C140940AF4}" dt="2025-05-06T20:25:42.576" v="676" actId="165"/>
          <ac:spMkLst>
            <pc:docMk/>
            <pc:sldMk cId="306498623" sldId="2147376305"/>
            <ac:spMk id="76" creationId="{5AAE960F-1063-F899-FEF9-921619556B0B}"/>
          </ac:spMkLst>
        </pc:spChg>
        <pc:spChg chg="mod topLvl">
          <ac:chgData name="Leah Montner Dixon" userId="d5b2ae9e-9213-4442-b7df-4db8cbe51e5d" providerId="ADAL" clId="{A6D56877-F3BC-4E12-A6C8-35C140940AF4}" dt="2025-05-06T20:25:45.939" v="677" actId="165"/>
          <ac:spMkLst>
            <pc:docMk/>
            <pc:sldMk cId="306498623" sldId="2147376305"/>
            <ac:spMk id="77" creationId="{F5846C53-5AFF-62D2-6854-83C970B5C5B7}"/>
          </ac:spMkLst>
        </pc:spChg>
        <pc:spChg chg="mod">
          <ac:chgData name="Leah Montner Dixon" userId="d5b2ae9e-9213-4442-b7df-4db8cbe51e5d" providerId="ADAL" clId="{A6D56877-F3BC-4E12-A6C8-35C140940AF4}" dt="2025-05-06T20:24:11.492" v="635" actId="164"/>
          <ac:spMkLst>
            <pc:docMk/>
            <pc:sldMk cId="306498623" sldId="2147376305"/>
            <ac:spMk id="78" creationId="{6D37F64F-2968-0B10-0DF1-F20F1CB5492D}"/>
          </ac:spMkLst>
        </pc:spChg>
        <pc:picChg chg="add mod">
          <ac:chgData name="Leah Montner Dixon" userId="d5b2ae9e-9213-4442-b7df-4db8cbe51e5d" providerId="ADAL" clId="{A6D56877-F3BC-4E12-A6C8-35C140940AF4}" dt="2025-05-16T16:30:34.145" v="8701"/>
          <ac:picMkLst>
            <pc:docMk/>
            <pc:sldMk cId="306498623" sldId="2147376305"/>
            <ac:picMk id="3" creationId="{47D3A952-4E46-E8A0-FA17-47689D10CC51}"/>
          </ac:picMkLst>
        </pc:picChg>
        <pc:picChg chg="mod">
          <ac:chgData name="Leah Montner Dixon" userId="d5b2ae9e-9213-4442-b7df-4db8cbe51e5d" providerId="ADAL" clId="{A6D56877-F3BC-4E12-A6C8-35C140940AF4}" dt="2025-05-06T20:24:38.571" v="643" actId="164"/>
          <ac:picMkLst>
            <pc:docMk/>
            <pc:sldMk cId="306498623" sldId="2147376305"/>
            <ac:picMk id="65" creationId="{C1E95A62-8156-9544-643E-485E55EDAECE}"/>
          </ac:picMkLst>
        </pc:picChg>
        <pc:picChg chg="mod">
          <ac:chgData name="Leah Montner Dixon" userId="d5b2ae9e-9213-4442-b7df-4db8cbe51e5d" providerId="ADAL" clId="{A6D56877-F3BC-4E12-A6C8-35C140940AF4}" dt="2025-05-06T20:24:35.857" v="642" actId="164"/>
          <ac:picMkLst>
            <pc:docMk/>
            <pc:sldMk cId="306498623" sldId="2147376305"/>
            <ac:picMk id="66" creationId="{5041F79D-08FE-AC5F-E50D-3631A8E4ECC2}"/>
          </ac:picMkLst>
        </pc:picChg>
        <pc:picChg chg="mod">
          <ac:chgData name="Leah Montner Dixon" userId="d5b2ae9e-9213-4442-b7df-4db8cbe51e5d" providerId="ADAL" clId="{A6D56877-F3BC-4E12-A6C8-35C140940AF4}" dt="2025-05-06T20:24:19.166" v="637" actId="164"/>
          <ac:picMkLst>
            <pc:docMk/>
            <pc:sldMk cId="306498623" sldId="2147376305"/>
            <ac:picMk id="67" creationId="{DAAB1994-3AF8-D45F-61A4-B97F35049B7D}"/>
          </ac:picMkLst>
        </pc:picChg>
        <pc:picChg chg="mod">
          <ac:chgData name="Leah Montner Dixon" userId="d5b2ae9e-9213-4442-b7df-4db8cbe51e5d" providerId="ADAL" clId="{A6D56877-F3BC-4E12-A6C8-35C140940AF4}" dt="2025-05-06T20:24:16.163" v="636" actId="164"/>
          <ac:picMkLst>
            <pc:docMk/>
            <pc:sldMk cId="306498623" sldId="2147376305"/>
            <ac:picMk id="68" creationId="{4077BCB7-E9A7-40CC-C5CD-F4BBA17668EE}"/>
          </ac:picMkLst>
        </pc:picChg>
        <pc:picChg chg="mod">
          <ac:chgData name="Leah Montner Dixon" userId="d5b2ae9e-9213-4442-b7df-4db8cbe51e5d" providerId="ADAL" clId="{A6D56877-F3BC-4E12-A6C8-35C140940AF4}" dt="2025-05-06T20:24:22.882" v="638" actId="164"/>
          <ac:picMkLst>
            <pc:docMk/>
            <pc:sldMk cId="306498623" sldId="2147376305"/>
            <ac:picMk id="69" creationId="{99487524-18A0-66A5-A027-19BE4825A38E}"/>
          </ac:picMkLst>
        </pc:picChg>
        <pc:picChg chg="mod">
          <ac:chgData name="Leah Montner Dixon" userId="d5b2ae9e-9213-4442-b7df-4db8cbe51e5d" providerId="ADAL" clId="{A6D56877-F3BC-4E12-A6C8-35C140940AF4}" dt="2025-05-06T20:24:25.707" v="639" actId="164"/>
          <ac:picMkLst>
            <pc:docMk/>
            <pc:sldMk cId="306498623" sldId="2147376305"/>
            <ac:picMk id="70" creationId="{F979D105-C1E4-0F55-A882-9F36263AB351}"/>
          </ac:picMkLst>
        </pc:picChg>
        <pc:picChg chg="mod">
          <ac:chgData name="Leah Montner Dixon" userId="d5b2ae9e-9213-4442-b7df-4db8cbe51e5d" providerId="ADAL" clId="{A6D56877-F3BC-4E12-A6C8-35C140940AF4}" dt="2025-05-06T20:24:11.492" v="635" actId="164"/>
          <ac:picMkLst>
            <pc:docMk/>
            <pc:sldMk cId="306498623" sldId="2147376305"/>
            <ac:picMk id="71" creationId="{96262A2A-6DC8-65DF-AAA2-8A363AEAF70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A6D56877-F3BC-4E12-A6C8-35C140940AF4}" dt="2025-05-16T20:33:22.835" v="10432" actId="20577"/>
              <pc2:cmMkLst xmlns:pc2="http://schemas.microsoft.com/office/powerpoint/2019/9/main/command">
                <pc:docMk/>
                <pc:sldMk cId="306498623" sldId="2147376305"/>
                <pc2:cmMk id="{57AD3C1F-E861-4D64-A4B5-7BBC6CC95863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A6D56877-F3BC-4E12-A6C8-35C140940AF4}" dt="2025-05-16T17:28:38.468" v="9819" actId="20577"/>
              <pc2:cmMkLst xmlns:pc2="http://schemas.microsoft.com/office/powerpoint/2019/9/main/command">
                <pc:docMk/>
                <pc:sldMk cId="306498623" sldId="2147376305"/>
                <pc2:cmMk id="{EC7E7125-95F7-4D54-8EC3-73DC0BB3F8A8}"/>
              </pc2:cmMkLst>
            </pc226:cmChg>
          </p:ext>
        </pc:extLst>
      </pc:sldChg>
      <pc:sldChg chg="addSp delSp modSp del mod">
        <pc:chgData name="Leah Montner Dixon" userId="d5b2ae9e-9213-4442-b7df-4db8cbe51e5d" providerId="ADAL" clId="{A6D56877-F3BC-4E12-A6C8-35C140940AF4}" dt="2025-05-20T13:57:06.891" v="11307" actId="2696"/>
        <pc:sldMkLst>
          <pc:docMk/>
          <pc:sldMk cId="2246173037" sldId="2147376307"/>
        </pc:sldMkLst>
      </pc:sldChg>
      <pc:sldChg chg="addSp delSp modSp add mod">
        <pc:chgData name="Leah Montner Dixon" userId="d5b2ae9e-9213-4442-b7df-4db8cbe51e5d" providerId="ADAL" clId="{A6D56877-F3BC-4E12-A6C8-35C140940AF4}" dt="2025-05-16T20:07:06.456" v="10385" actId="20577"/>
        <pc:sldMkLst>
          <pc:docMk/>
          <pc:sldMk cId="1527086386" sldId="2147376309"/>
        </pc:sldMkLst>
        <pc:spChg chg="mod">
          <ac:chgData name="Leah Montner Dixon" userId="d5b2ae9e-9213-4442-b7df-4db8cbe51e5d" providerId="ADAL" clId="{A6D56877-F3BC-4E12-A6C8-35C140940AF4}" dt="2025-05-15T20:52:59.672" v="8282" actId="20577"/>
          <ac:spMkLst>
            <pc:docMk/>
            <pc:sldMk cId="1527086386" sldId="2147376309"/>
            <ac:spMk id="3" creationId="{E5EB7551-5D9B-62BC-4E99-00FC0643FF48}"/>
          </ac:spMkLst>
        </pc:spChg>
        <pc:spChg chg="mod">
          <ac:chgData name="Leah Montner Dixon" userId="d5b2ae9e-9213-4442-b7df-4db8cbe51e5d" providerId="ADAL" clId="{A6D56877-F3BC-4E12-A6C8-35C140940AF4}" dt="2025-05-16T20:07:06.456" v="10385" actId="20577"/>
          <ac:spMkLst>
            <pc:docMk/>
            <pc:sldMk cId="1527086386" sldId="2147376309"/>
            <ac:spMk id="7" creationId="{496FB175-8D4A-5534-904C-1981078504EA}"/>
          </ac:spMkLst>
        </pc:spChg>
        <pc:spChg chg="add mod">
          <ac:chgData name="Leah Montner Dixon" userId="d5b2ae9e-9213-4442-b7df-4db8cbe51e5d" providerId="ADAL" clId="{A6D56877-F3BC-4E12-A6C8-35C140940AF4}" dt="2025-05-16T16:57:01.548" v="9571"/>
          <ac:spMkLst>
            <pc:docMk/>
            <pc:sldMk cId="1527086386" sldId="2147376309"/>
            <ac:spMk id="8" creationId="{C1AADDF7-3CB0-9A51-1557-26E51D108170}"/>
          </ac:spMkLst>
        </pc:spChg>
        <pc:spChg chg="add mod">
          <ac:chgData name="Leah Montner Dixon" userId="d5b2ae9e-9213-4442-b7df-4db8cbe51e5d" providerId="ADAL" clId="{A6D56877-F3BC-4E12-A6C8-35C140940AF4}" dt="2025-05-16T16:57:01.548" v="9571"/>
          <ac:spMkLst>
            <pc:docMk/>
            <pc:sldMk cId="1527086386" sldId="2147376309"/>
            <ac:spMk id="9" creationId="{E3A45061-F247-8CF4-0981-A893F6A59CCB}"/>
          </ac:spMkLst>
        </pc:spChg>
        <pc:spChg chg="ord">
          <ac:chgData name="Leah Montner Dixon" userId="d5b2ae9e-9213-4442-b7df-4db8cbe51e5d" providerId="ADAL" clId="{A6D56877-F3BC-4E12-A6C8-35C140940AF4}" dt="2025-05-15T21:01:03.288" v="8348" actId="167"/>
          <ac:spMkLst>
            <pc:docMk/>
            <pc:sldMk cId="1527086386" sldId="2147376309"/>
            <ac:spMk id="12" creationId="{AA45E184-BDA7-02B3-5B40-8709E49F3FE9}"/>
          </ac:spMkLst>
        </pc:spChg>
        <pc:spChg chg="mod">
          <ac:chgData name="Leah Montner Dixon" userId="d5b2ae9e-9213-4442-b7df-4db8cbe51e5d" providerId="ADAL" clId="{A6D56877-F3BC-4E12-A6C8-35C140940AF4}" dt="2025-05-16T17:45:58.010" v="10067" actId="208"/>
          <ac:spMkLst>
            <pc:docMk/>
            <pc:sldMk cId="1527086386" sldId="2147376309"/>
            <ac:spMk id="39" creationId="{A5EA85DB-713F-5003-7C07-C5C5A0088423}"/>
          </ac:spMkLst>
        </pc:spChg>
        <pc:spChg chg="mod">
          <ac:chgData name="Leah Montner Dixon" userId="d5b2ae9e-9213-4442-b7df-4db8cbe51e5d" providerId="ADAL" clId="{A6D56877-F3BC-4E12-A6C8-35C140940AF4}" dt="2025-05-16T17:47:46.365" v="10072" actId="692"/>
          <ac:spMkLst>
            <pc:docMk/>
            <pc:sldMk cId="1527086386" sldId="2147376309"/>
            <ac:spMk id="43" creationId="{0CFBABE1-B2F3-4ABA-9C89-77CE44C2D5B0}"/>
          </ac:spMkLst>
        </pc:spChg>
        <pc:spChg chg="mod">
          <ac:chgData name="Leah Montner Dixon" userId="d5b2ae9e-9213-4442-b7df-4db8cbe51e5d" providerId="ADAL" clId="{A6D56877-F3BC-4E12-A6C8-35C140940AF4}" dt="2025-05-16T17:45:58.010" v="10067" actId="208"/>
          <ac:spMkLst>
            <pc:docMk/>
            <pc:sldMk cId="1527086386" sldId="2147376309"/>
            <ac:spMk id="50" creationId="{DBA3F767-7640-6344-A1F5-6433A8F1390F}"/>
          </ac:spMkLst>
        </pc:spChg>
        <pc:spChg chg="mod">
          <ac:chgData name="Leah Montner Dixon" userId="d5b2ae9e-9213-4442-b7df-4db8cbe51e5d" providerId="ADAL" clId="{A6D56877-F3BC-4E12-A6C8-35C140940AF4}" dt="2025-05-16T17:47:46.365" v="10072" actId="692"/>
          <ac:spMkLst>
            <pc:docMk/>
            <pc:sldMk cId="1527086386" sldId="2147376309"/>
            <ac:spMk id="51" creationId="{96151B36-A718-953C-ABBD-8457950C700C}"/>
          </ac:spMkLst>
        </pc:spChg>
        <pc:spChg chg="mod">
          <ac:chgData name="Leah Montner Dixon" userId="d5b2ae9e-9213-4442-b7df-4db8cbe51e5d" providerId="ADAL" clId="{A6D56877-F3BC-4E12-A6C8-35C140940AF4}" dt="2025-05-16T17:45:58.010" v="10067" actId="208"/>
          <ac:spMkLst>
            <pc:docMk/>
            <pc:sldMk cId="1527086386" sldId="2147376309"/>
            <ac:spMk id="54" creationId="{F8ED6BAB-EF51-4CE9-F5F8-D7DED84FE4D7}"/>
          </ac:spMkLst>
        </pc:spChg>
        <pc:spChg chg="mod">
          <ac:chgData name="Leah Montner Dixon" userId="d5b2ae9e-9213-4442-b7df-4db8cbe51e5d" providerId="ADAL" clId="{A6D56877-F3BC-4E12-A6C8-35C140940AF4}" dt="2025-05-16T17:47:46.365" v="10072" actId="692"/>
          <ac:spMkLst>
            <pc:docMk/>
            <pc:sldMk cId="1527086386" sldId="2147376309"/>
            <ac:spMk id="55" creationId="{1882DC3C-19D5-1697-DDAB-59F80B6C2203}"/>
          </ac:spMkLst>
        </pc:spChg>
        <pc:spChg chg="mod">
          <ac:chgData name="Leah Montner Dixon" userId="d5b2ae9e-9213-4442-b7df-4db8cbe51e5d" providerId="ADAL" clId="{A6D56877-F3BC-4E12-A6C8-35C140940AF4}" dt="2025-05-16T17:45:58.010" v="10067" actId="208"/>
          <ac:spMkLst>
            <pc:docMk/>
            <pc:sldMk cId="1527086386" sldId="2147376309"/>
            <ac:spMk id="59" creationId="{7F8B180A-3DC4-BD17-5892-00B6F77C6159}"/>
          </ac:spMkLst>
        </pc:spChg>
        <pc:spChg chg="mod">
          <ac:chgData name="Leah Montner Dixon" userId="d5b2ae9e-9213-4442-b7df-4db8cbe51e5d" providerId="ADAL" clId="{A6D56877-F3BC-4E12-A6C8-35C140940AF4}" dt="2025-05-16T17:45:58.010" v="10067" actId="208"/>
          <ac:spMkLst>
            <pc:docMk/>
            <pc:sldMk cId="1527086386" sldId="2147376309"/>
            <ac:spMk id="66" creationId="{9E58DC16-182F-20FE-C03D-AF5FEED0B423}"/>
          </ac:spMkLst>
        </pc:spChg>
        <pc:spChg chg="mod">
          <ac:chgData name="Leah Montner Dixon" userId="d5b2ae9e-9213-4442-b7df-4db8cbe51e5d" providerId="ADAL" clId="{A6D56877-F3BC-4E12-A6C8-35C140940AF4}" dt="2025-05-16T17:47:46.365" v="10072" actId="692"/>
          <ac:spMkLst>
            <pc:docMk/>
            <pc:sldMk cId="1527086386" sldId="2147376309"/>
            <ac:spMk id="67" creationId="{1EA6D362-7F63-45DF-9D4E-364D85190184}"/>
          </ac:spMkLst>
        </pc:spChg>
        <pc:spChg chg="mod">
          <ac:chgData name="Leah Montner Dixon" userId="d5b2ae9e-9213-4442-b7df-4db8cbe51e5d" providerId="ADAL" clId="{A6D56877-F3BC-4E12-A6C8-35C140940AF4}" dt="2025-05-16T17:47:46.365" v="10072" actId="692"/>
          <ac:spMkLst>
            <pc:docMk/>
            <pc:sldMk cId="1527086386" sldId="2147376309"/>
            <ac:spMk id="74" creationId="{8084F003-3E2B-DC34-B0D6-192C2F1A5F8A}"/>
          </ac:spMkLst>
        </pc:spChg>
        <pc:spChg chg="mod">
          <ac:chgData name="Leah Montner Dixon" userId="d5b2ae9e-9213-4442-b7df-4db8cbe51e5d" providerId="ADAL" clId="{A6D56877-F3BC-4E12-A6C8-35C140940AF4}" dt="2025-05-16T17:45:58.010" v="10067" actId="208"/>
          <ac:spMkLst>
            <pc:docMk/>
            <pc:sldMk cId="1527086386" sldId="2147376309"/>
            <ac:spMk id="77" creationId="{1B8528C7-D1CB-A6B0-8E92-67CE6CF46FDE}"/>
          </ac:spMkLst>
        </pc:spChg>
        <pc:spChg chg="mod">
          <ac:chgData name="Leah Montner Dixon" userId="d5b2ae9e-9213-4442-b7df-4db8cbe51e5d" providerId="ADAL" clId="{A6D56877-F3BC-4E12-A6C8-35C140940AF4}" dt="2025-05-16T17:47:46.365" v="10072" actId="692"/>
          <ac:spMkLst>
            <pc:docMk/>
            <pc:sldMk cId="1527086386" sldId="2147376309"/>
            <ac:spMk id="78" creationId="{DDF17CBA-51EC-0613-7666-722EA67F8F6F}"/>
          </ac:spMkLst>
        </pc:spChg>
        <pc:picChg chg="add mod">
          <ac:chgData name="Leah Montner Dixon" userId="d5b2ae9e-9213-4442-b7df-4db8cbe51e5d" providerId="ADAL" clId="{A6D56877-F3BC-4E12-A6C8-35C140940AF4}" dt="2025-05-16T16:48:19.544" v="8897"/>
          <ac:picMkLst>
            <pc:docMk/>
            <pc:sldMk cId="1527086386" sldId="2147376309"/>
            <ac:picMk id="4" creationId="{110FE9E0-813E-F893-BE7D-9F8D1432C71F}"/>
          </ac:picMkLst>
        </pc:picChg>
        <pc:picChg chg="add mod">
          <ac:chgData name="Leah Montner Dixon" userId="d5b2ae9e-9213-4442-b7df-4db8cbe51e5d" providerId="ADAL" clId="{A6D56877-F3BC-4E12-A6C8-35C140940AF4}" dt="2025-05-16T16:57:01.548" v="9571"/>
          <ac:picMkLst>
            <pc:docMk/>
            <pc:sldMk cId="1527086386" sldId="2147376309"/>
            <ac:picMk id="6" creationId="{C20B1124-101D-1A2C-1966-4AD413731A9E}"/>
          </ac:picMkLst>
        </pc:picChg>
      </pc:sldChg>
      <pc:sldChg chg="addSp delSp modSp del mod">
        <pc:chgData name="Leah Montner Dixon" userId="d5b2ae9e-9213-4442-b7df-4db8cbe51e5d" providerId="ADAL" clId="{A6D56877-F3BC-4E12-A6C8-35C140940AF4}" dt="2025-05-15T20:05:42.838" v="7523" actId="2696"/>
        <pc:sldMkLst>
          <pc:docMk/>
          <pc:sldMk cId="4088929599" sldId="2147376309"/>
        </pc:sldMkLst>
      </pc:sldChg>
      <pc:sldChg chg="addSp delSp modSp mod">
        <pc:chgData name="Leah Montner Dixon" userId="d5b2ae9e-9213-4442-b7df-4db8cbe51e5d" providerId="ADAL" clId="{A6D56877-F3BC-4E12-A6C8-35C140940AF4}" dt="2025-05-20T17:39:26.980" v="12589" actId="27918"/>
        <pc:sldMkLst>
          <pc:docMk/>
          <pc:sldMk cId="1325183614" sldId="2147376310"/>
        </pc:sldMkLst>
        <pc:spChg chg="mod">
          <ac:chgData name="Leah Montner Dixon" userId="d5b2ae9e-9213-4442-b7df-4db8cbe51e5d" providerId="ADAL" clId="{A6D56877-F3BC-4E12-A6C8-35C140940AF4}" dt="2025-05-20T17:11:19.663" v="12519" actId="14100"/>
          <ac:spMkLst>
            <pc:docMk/>
            <pc:sldMk cId="1325183614" sldId="2147376310"/>
            <ac:spMk id="2" creationId="{2D67C5F1-2F94-064B-3DFA-5D7F4D91446D}"/>
          </ac:spMkLst>
        </pc:spChg>
        <pc:spChg chg="mod">
          <ac:chgData name="Leah Montner Dixon" userId="d5b2ae9e-9213-4442-b7df-4db8cbe51e5d" providerId="ADAL" clId="{A6D56877-F3BC-4E12-A6C8-35C140940AF4}" dt="2025-05-19T20:53:49.856" v="11304" actId="20577"/>
          <ac:spMkLst>
            <pc:docMk/>
            <pc:sldMk cId="1325183614" sldId="2147376310"/>
            <ac:spMk id="3" creationId="{D8B7776B-A4F0-DE08-40B8-FA499FFE426E}"/>
          </ac:spMkLst>
        </pc:spChg>
        <pc:spChg chg="mod">
          <ac:chgData name="Leah Montner Dixon" userId="d5b2ae9e-9213-4442-b7df-4db8cbe51e5d" providerId="ADAL" clId="{A6D56877-F3BC-4E12-A6C8-35C140940AF4}" dt="2025-05-20T17:31:28.519" v="12585" actId="20577"/>
          <ac:spMkLst>
            <pc:docMk/>
            <pc:sldMk cId="1325183614" sldId="2147376310"/>
            <ac:spMk id="8" creationId="{46EE6E01-A56A-BBCA-34B4-55C0B9F2BEDA}"/>
          </ac:spMkLst>
        </pc:spChg>
        <pc:spChg chg="add mod">
          <ac:chgData name="Leah Montner Dixon" userId="d5b2ae9e-9213-4442-b7df-4db8cbe51e5d" providerId="ADAL" clId="{A6D56877-F3BC-4E12-A6C8-35C140940AF4}" dt="2025-05-16T16:30:44.716" v="8704"/>
          <ac:spMkLst>
            <pc:docMk/>
            <pc:sldMk cId="1325183614" sldId="2147376310"/>
            <ac:spMk id="10" creationId="{B2E7882F-099A-71CA-1F15-C5405B82FE85}"/>
          </ac:spMkLst>
        </pc:spChg>
        <pc:spChg chg="mod">
          <ac:chgData name="Leah Montner Dixon" userId="d5b2ae9e-9213-4442-b7df-4db8cbe51e5d" providerId="ADAL" clId="{A6D56877-F3BC-4E12-A6C8-35C140940AF4}" dt="2025-05-19T20:04:16.675" v="10671" actId="20577"/>
          <ac:spMkLst>
            <pc:docMk/>
            <pc:sldMk cId="1325183614" sldId="2147376310"/>
            <ac:spMk id="13" creationId="{43460E4E-A244-574B-D14C-4B66ACE4CDAC}"/>
          </ac:spMkLst>
        </pc:spChg>
        <pc:spChg chg="add mod">
          <ac:chgData name="Leah Montner Dixon" userId="d5b2ae9e-9213-4442-b7df-4db8cbe51e5d" providerId="ADAL" clId="{A6D56877-F3BC-4E12-A6C8-35C140940AF4}" dt="2025-05-16T16:30:44.716" v="8704"/>
          <ac:spMkLst>
            <pc:docMk/>
            <pc:sldMk cId="1325183614" sldId="2147376310"/>
            <ac:spMk id="14" creationId="{60542A41-874B-CAD8-C033-8D52509604E0}"/>
          </ac:spMkLst>
        </pc:spChg>
        <pc:graphicFrameChg chg="mod">
          <ac:chgData name="Leah Montner Dixon" userId="d5b2ae9e-9213-4442-b7df-4db8cbe51e5d" providerId="ADAL" clId="{A6D56877-F3BC-4E12-A6C8-35C140940AF4}" dt="2025-05-19T20:05:57.019" v="10686"/>
          <ac:graphicFrameMkLst>
            <pc:docMk/>
            <pc:sldMk cId="1325183614" sldId="2147376310"/>
            <ac:graphicFrameMk id="12" creationId="{890B089F-8155-EBB4-4608-4450A79C1860}"/>
          </ac:graphicFrameMkLst>
        </pc:graphicFrameChg>
        <pc:picChg chg="add mod">
          <ac:chgData name="Leah Montner Dixon" userId="d5b2ae9e-9213-4442-b7df-4db8cbe51e5d" providerId="ADAL" clId="{A6D56877-F3BC-4E12-A6C8-35C140940AF4}" dt="2025-05-20T16:13:40.570" v="12282"/>
          <ac:picMkLst>
            <pc:docMk/>
            <pc:sldMk cId="1325183614" sldId="2147376310"/>
            <ac:picMk id="4" creationId="{EA06B2DD-1E0F-C728-575F-55D986C1D5A0}"/>
          </ac:picMkLst>
        </pc:picChg>
        <pc:picChg chg="add mod">
          <ac:chgData name="Leah Montner Dixon" userId="d5b2ae9e-9213-4442-b7df-4db8cbe51e5d" providerId="ADAL" clId="{A6D56877-F3BC-4E12-A6C8-35C140940AF4}" dt="2025-05-16T16:30:44.716" v="8704"/>
          <ac:picMkLst>
            <pc:docMk/>
            <pc:sldMk cId="1325183614" sldId="2147376310"/>
            <ac:picMk id="6" creationId="{51EBD48A-8CE6-28A9-696F-459287FE5C1C}"/>
          </ac:picMkLst>
        </pc:picChg>
      </pc:sldChg>
      <pc:sldChg chg="addSp delSp modSp del mod">
        <pc:chgData name="Leah Montner Dixon" userId="d5b2ae9e-9213-4442-b7df-4db8cbe51e5d" providerId="ADAL" clId="{A6D56877-F3BC-4E12-A6C8-35C140940AF4}" dt="2025-05-20T13:51:45.626" v="11306" actId="2696"/>
        <pc:sldMkLst>
          <pc:docMk/>
          <pc:sldMk cId="3604480067" sldId="2147376323"/>
        </pc:sldMkLst>
      </pc:sldChg>
      <pc:sldChg chg="del">
        <pc:chgData name="Leah Montner Dixon" userId="d5b2ae9e-9213-4442-b7df-4db8cbe51e5d" providerId="ADAL" clId="{A6D56877-F3BC-4E12-A6C8-35C140940AF4}" dt="2025-04-29T16:42:55.866" v="35" actId="47"/>
        <pc:sldMkLst>
          <pc:docMk/>
          <pc:sldMk cId="835488683" sldId="2147376326"/>
        </pc:sldMkLst>
      </pc:sldChg>
      <pc:sldChg chg="del">
        <pc:chgData name="Leah Montner Dixon" userId="d5b2ae9e-9213-4442-b7df-4db8cbe51e5d" providerId="ADAL" clId="{A6D56877-F3BC-4E12-A6C8-35C140940AF4}" dt="2025-04-29T16:42:54.631" v="34" actId="47"/>
        <pc:sldMkLst>
          <pc:docMk/>
          <pc:sldMk cId="3391261819" sldId="2147376327"/>
        </pc:sldMkLst>
      </pc:sldChg>
      <pc:sldChg chg="addSp delSp modSp mod">
        <pc:chgData name="Leah Montner Dixon" userId="d5b2ae9e-9213-4442-b7df-4db8cbe51e5d" providerId="ADAL" clId="{A6D56877-F3BC-4E12-A6C8-35C140940AF4}" dt="2025-05-20T14:12:15.007" v="11371" actId="14100"/>
        <pc:sldMkLst>
          <pc:docMk/>
          <pc:sldMk cId="561009978" sldId="2147376331"/>
        </pc:sldMkLst>
        <pc:spChg chg="mod">
          <ac:chgData name="Leah Montner Dixon" userId="d5b2ae9e-9213-4442-b7df-4db8cbe51e5d" providerId="ADAL" clId="{A6D56877-F3BC-4E12-A6C8-35C140940AF4}" dt="2025-05-20T14:12:15.007" v="11371" actId="14100"/>
          <ac:spMkLst>
            <pc:docMk/>
            <pc:sldMk cId="561009978" sldId="2147376331"/>
            <ac:spMk id="2" creationId="{0DD9A437-D138-43CB-A1F3-66C01359FFA8}"/>
          </ac:spMkLst>
        </pc:spChg>
      </pc:sldChg>
      <pc:sldChg chg="addSp delSp modSp del mod">
        <pc:chgData name="Leah Montner Dixon" userId="d5b2ae9e-9213-4442-b7df-4db8cbe51e5d" providerId="ADAL" clId="{A6D56877-F3BC-4E12-A6C8-35C140940AF4}" dt="2025-05-20T13:51:45.626" v="11306" actId="2696"/>
        <pc:sldMkLst>
          <pc:docMk/>
          <pc:sldMk cId="3527824099" sldId="2147376336"/>
        </pc:sldMkLst>
      </pc:sldChg>
      <pc:sldChg chg="addSp delSp modSp del mod">
        <pc:chgData name="Leah Montner Dixon" userId="d5b2ae9e-9213-4442-b7df-4db8cbe51e5d" providerId="ADAL" clId="{A6D56877-F3BC-4E12-A6C8-35C140940AF4}" dt="2025-05-20T13:51:45.626" v="11306" actId="2696"/>
        <pc:sldMkLst>
          <pc:docMk/>
          <pc:sldMk cId="2013849463" sldId="2147376337"/>
        </pc:sldMkLst>
      </pc:sldChg>
      <pc:sldChg chg="addSp delSp modSp del mod modCm">
        <pc:chgData name="Leah Montner Dixon" userId="d5b2ae9e-9213-4442-b7df-4db8cbe51e5d" providerId="ADAL" clId="{A6D56877-F3BC-4E12-A6C8-35C140940AF4}" dt="2025-05-20T13:51:45.626" v="11306" actId="2696"/>
        <pc:sldMkLst>
          <pc:docMk/>
          <pc:sldMk cId="835086714" sldId="2147376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A6D56877-F3BC-4E12-A6C8-35C140940AF4}" dt="2025-05-16T17:29:01.302" v="9832" actId="20577"/>
              <pc2:cmMkLst xmlns:pc2="http://schemas.microsoft.com/office/powerpoint/2019/9/main/command">
                <pc:docMk/>
                <pc:sldMk cId="835086714" sldId="2147376338"/>
                <pc2:cmMk id="{F987E189-1A5E-497D-856B-FAA6EFD9882F}"/>
              </pc2:cmMkLst>
            </pc226:cmChg>
          </p:ext>
        </pc:extLst>
      </pc:sldChg>
      <pc:sldChg chg="addSp delSp modSp del mod">
        <pc:chgData name="Leah Montner Dixon" userId="d5b2ae9e-9213-4442-b7df-4db8cbe51e5d" providerId="ADAL" clId="{A6D56877-F3BC-4E12-A6C8-35C140940AF4}" dt="2025-05-20T13:51:45.626" v="11306" actId="2696"/>
        <pc:sldMkLst>
          <pc:docMk/>
          <pc:sldMk cId="2786715507" sldId="2147376339"/>
        </pc:sldMkLst>
      </pc:sldChg>
      <pc:sldChg chg="add del">
        <pc:chgData name="Leah Montner Dixon" userId="d5b2ae9e-9213-4442-b7df-4db8cbe51e5d" providerId="ADAL" clId="{A6D56877-F3BC-4E12-A6C8-35C140940AF4}" dt="2025-04-29T15:33:30.438" v="23"/>
        <pc:sldMkLst>
          <pc:docMk/>
          <pc:sldMk cId="2673087646" sldId="2147376340"/>
        </pc:sldMkLst>
      </pc:sldChg>
      <pc:sldChg chg="addSp delSp modSp new del mod">
        <pc:chgData name="Leah Montner Dixon" userId="d5b2ae9e-9213-4442-b7df-4db8cbe51e5d" providerId="ADAL" clId="{A6D56877-F3BC-4E12-A6C8-35C140940AF4}" dt="2025-05-15T20:45:17.522" v="8226" actId="47"/>
        <pc:sldMkLst>
          <pc:docMk/>
          <pc:sldMk cId="2769815278" sldId="2147376340"/>
        </pc:sldMkLst>
      </pc:sldChg>
      <pc:sldChg chg="addSp delSp modSp new del mod">
        <pc:chgData name="Leah Montner Dixon" userId="d5b2ae9e-9213-4442-b7df-4db8cbe51e5d" providerId="ADAL" clId="{A6D56877-F3BC-4E12-A6C8-35C140940AF4}" dt="2025-04-29T18:42:03.674" v="62" actId="2696"/>
        <pc:sldMkLst>
          <pc:docMk/>
          <pc:sldMk cId="4118992026" sldId="2147376340"/>
        </pc:sldMkLst>
      </pc:sldChg>
      <pc:sldChg chg="add">
        <pc:chgData name="Leah Montner Dixon" userId="d5b2ae9e-9213-4442-b7df-4db8cbe51e5d" providerId="ADAL" clId="{A6D56877-F3BC-4E12-A6C8-35C140940AF4}" dt="2025-05-13T20:57:43.016" v="4140"/>
        <pc:sldMkLst>
          <pc:docMk/>
          <pc:sldMk cId="543652847" sldId="2147376341"/>
        </pc:sldMkLst>
      </pc:sldChg>
      <pc:sldChg chg="addSp delSp modSp new del mod setBg">
        <pc:chgData name="Leah Montner Dixon" userId="d5b2ae9e-9213-4442-b7df-4db8cbe51e5d" providerId="ADAL" clId="{A6D56877-F3BC-4E12-A6C8-35C140940AF4}" dt="2025-04-29T18:42:03.674" v="62" actId="2696"/>
        <pc:sldMkLst>
          <pc:docMk/>
          <pc:sldMk cId="2382723081" sldId="2147376341"/>
        </pc:sldMkLst>
      </pc:sldChg>
      <pc:sldChg chg="addSp delSp modSp new del mod">
        <pc:chgData name="Leah Montner Dixon" userId="d5b2ae9e-9213-4442-b7df-4db8cbe51e5d" providerId="ADAL" clId="{A6D56877-F3BC-4E12-A6C8-35C140940AF4}" dt="2025-05-13T20:57:40.828" v="4139" actId="2696"/>
        <pc:sldMkLst>
          <pc:docMk/>
          <pc:sldMk cId="3535044622" sldId="2147376341"/>
        </pc:sldMkLst>
      </pc:sldChg>
      <pc:sldChg chg="addSp delSp new del mod">
        <pc:chgData name="Leah Montner Dixon" userId="d5b2ae9e-9213-4442-b7df-4db8cbe51e5d" providerId="ADAL" clId="{A6D56877-F3BC-4E12-A6C8-35C140940AF4}" dt="2025-05-01T19:30:03.292" v="77" actId="47"/>
        <pc:sldMkLst>
          <pc:docMk/>
          <pc:sldMk cId="4055832427" sldId="2147376342"/>
        </pc:sldMkLst>
      </pc:sldChg>
      <pc:sldChg chg="modSp add mod">
        <pc:chgData name="Leah Montner Dixon" userId="d5b2ae9e-9213-4442-b7df-4db8cbe51e5d" providerId="ADAL" clId="{A6D56877-F3BC-4E12-A6C8-35C140940AF4}" dt="2025-05-06T15:36:19.518" v="224" actId="1076"/>
        <pc:sldMkLst>
          <pc:docMk/>
          <pc:sldMk cId="3291271493" sldId="2147376345"/>
        </pc:sldMkLst>
      </pc:sldChg>
      <pc:sldChg chg="addSp delSp modSp mod">
        <pc:chgData name="Leah Montner Dixon" userId="d5b2ae9e-9213-4442-b7df-4db8cbe51e5d" providerId="ADAL" clId="{A6D56877-F3BC-4E12-A6C8-35C140940AF4}" dt="2025-05-16T17:13:50.307" v="9793" actId="1036"/>
        <pc:sldMkLst>
          <pc:docMk/>
          <pc:sldMk cId="3593032720" sldId="2147376411"/>
        </pc:sldMkLst>
        <pc:spChg chg="add mod">
          <ac:chgData name="Leah Montner Dixon" userId="d5b2ae9e-9213-4442-b7df-4db8cbe51e5d" providerId="ADAL" clId="{A6D56877-F3BC-4E12-A6C8-35C140940AF4}" dt="2025-05-15T16:33:21.548" v="6974" actId="20577"/>
          <ac:spMkLst>
            <pc:docMk/>
            <pc:sldMk cId="3593032720" sldId="2147376411"/>
            <ac:spMk id="4" creationId="{08990CB4-7DC4-34C0-661D-22C75859130B}"/>
          </ac:spMkLst>
        </pc:spChg>
        <pc:spChg chg="add mod">
          <ac:chgData name="Leah Montner Dixon" userId="d5b2ae9e-9213-4442-b7df-4db8cbe51e5d" providerId="ADAL" clId="{A6D56877-F3BC-4E12-A6C8-35C140940AF4}" dt="2025-05-16T16:31:37.637" v="8720"/>
          <ac:spMkLst>
            <pc:docMk/>
            <pc:sldMk cId="3593032720" sldId="2147376411"/>
            <ac:spMk id="11" creationId="{F32B54CC-7A85-C3E5-9D98-E18707E92591}"/>
          </ac:spMkLst>
        </pc:spChg>
        <pc:spChg chg="add mod">
          <ac:chgData name="Leah Montner Dixon" userId="d5b2ae9e-9213-4442-b7df-4db8cbe51e5d" providerId="ADAL" clId="{A6D56877-F3BC-4E12-A6C8-35C140940AF4}" dt="2025-05-16T16:31:37.637" v="8720"/>
          <ac:spMkLst>
            <pc:docMk/>
            <pc:sldMk cId="3593032720" sldId="2147376411"/>
            <ac:spMk id="12" creationId="{05E09C90-7DDA-DB27-B3D6-7E2DC9D5BF24}"/>
          </ac:spMkLst>
        </pc:spChg>
        <pc:spChg chg="mod">
          <ac:chgData name="Leah Montner Dixon" userId="d5b2ae9e-9213-4442-b7df-4db8cbe51e5d" providerId="ADAL" clId="{A6D56877-F3BC-4E12-A6C8-35C140940AF4}" dt="2025-05-16T17:00:51.960" v="9631" actId="403"/>
          <ac:spMkLst>
            <pc:docMk/>
            <pc:sldMk cId="3593032720" sldId="2147376411"/>
            <ac:spMk id="17" creationId="{CBF3C05F-4B2C-772B-CFFF-70C24CF565A6}"/>
          </ac:spMkLst>
        </pc:spChg>
        <pc:spChg chg="mod">
          <ac:chgData name="Leah Montner Dixon" userId="d5b2ae9e-9213-4442-b7df-4db8cbe51e5d" providerId="ADAL" clId="{A6D56877-F3BC-4E12-A6C8-35C140940AF4}" dt="2025-05-16T17:13:50.307" v="9793" actId="1036"/>
          <ac:spMkLst>
            <pc:docMk/>
            <pc:sldMk cId="3593032720" sldId="2147376411"/>
            <ac:spMk id="18" creationId="{750FF786-A888-AC44-C47A-2C36D62B8CF9}"/>
          </ac:spMkLst>
        </pc:spChg>
        <pc:picChg chg="add mod">
          <ac:chgData name="Leah Montner Dixon" userId="d5b2ae9e-9213-4442-b7df-4db8cbe51e5d" providerId="ADAL" clId="{A6D56877-F3BC-4E12-A6C8-35C140940AF4}" dt="2025-05-16T16:31:37.637" v="8720"/>
          <ac:picMkLst>
            <pc:docMk/>
            <pc:sldMk cId="3593032720" sldId="2147376411"/>
            <ac:picMk id="10" creationId="{A47F11DF-6862-7267-2D44-EC64F6B06D59}"/>
          </ac:picMkLst>
        </pc:picChg>
        <pc:picChg chg="add mod">
          <ac:chgData name="Leah Montner Dixon" userId="d5b2ae9e-9213-4442-b7df-4db8cbe51e5d" providerId="ADAL" clId="{A6D56877-F3BC-4E12-A6C8-35C140940AF4}" dt="2025-05-16T16:41:55.849" v="8861"/>
          <ac:picMkLst>
            <pc:docMk/>
            <pc:sldMk cId="3593032720" sldId="2147376411"/>
            <ac:picMk id="3074" creationId="{2438938D-D909-AB95-6CE0-5ED2E28D03A9}"/>
          </ac:picMkLst>
        </pc:picChg>
      </pc:sldChg>
      <pc:sldChg chg="addSp delSp modSp mod ord">
        <pc:chgData name="Leah Montner Dixon" userId="d5b2ae9e-9213-4442-b7df-4db8cbe51e5d" providerId="ADAL" clId="{A6D56877-F3BC-4E12-A6C8-35C140940AF4}" dt="2025-05-16T20:00:46.965" v="10281" actId="1037"/>
        <pc:sldMkLst>
          <pc:docMk/>
          <pc:sldMk cId="2860148474" sldId="2147376481"/>
        </pc:sldMkLst>
        <pc:spChg chg="add mod">
          <ac:chgData name="Leah Montner Dixon" userId="d5b2ae9e-9213-4442-b7df-4db8cbe51e5d" providerId="ADAL" clId="{A6D56877-F3BC-4E12-A6C8-35C140940AF4}" dt="2025-05-16T16:56:40.228" v="9561"/>
          <ac:spMkLst>
            <pc:docMk/>
            <pc:sldMk cId="2860148474" sldId="2147376481"/>
            <ac:spMk id="11" creationId="{3D73324F-57A7-8A13-A377-2EFDDCEF6F6E}"/>
          </ac:spMkLst>
        </pc:spChg>
        <pc:spChg chg="add mod">
          <ac:chgData name="Leah Montner Dixon" userId="d5b2ae9e-9213-4442-b7df-4db8cbe51e5d" providerId="ADAL" clId="{A6D56877-F3BC-4E12-A6C8-35C140940AF4}" dt="2025-05-16T16:56:40.228" v="9561"/>
          <ac:spMkLst>
            <pc:docMk/>
            <pc:sldMk cId="2860148474" sldId="2147376481"/>
            <ac:spMk id="12" creationId="{800368B2-B31A-09E0-0717-71260544E53B}"/>
          </ac:spMkLst>
        </pc:spChg>
        <pc:spChg chg="mod ord">
          <ac:chgData name="Leah Montner Dixon" userId="d5b2ae9e-9213-4442-b7df-4db8cbe51e5d" providerId="ADAL" clId="{A6D56877-F3BC-4E12-A6C8-35C140940AF4}" dt="2025-05-16T20:00:46.965" v="10281" actId="1037"/>
          <ac:spMkLst>
            <pc:docMk/>
            <pc:sldMk cId="2860148474" sldId="2147376481"/>
            <ac:spMk id="14" creationId="{6DAF3347-D919-51C8-0592-848D4D00E3E6}"/>
          </ac:spMkLst>
        </pc:spChg>
        <pc:spChg chg="mod">
          <ac:chgData name="Leah Montner Dixon" userId="d5b2ae9e-9213-4442-b7df-4db8cbe51e5d" providerId="ADAL" clId="{A6D56877-F3BC-4E12-A6C8-35C140940AF4}" dt="2025-05-16T19:59:51.608" v="10266" actId="1036"/>
          <ac:spMkLst>
            <pc:docMk/>
            <pc:sldMk cId="2860148474" sldId="2147376481"/>
            <ac:spMk id="15" creationId="{805B8261-1C92-7B66-E1DA-E0636C063B91}"/>
          </ac:spMkLst>
        </pc:spChg>
        <pc:spChg chg="mod">
          <ac:chgData name="Leah Montner Dixon" userId="d5b2ae9e-9213-4442-b7df-4db8cbe51e5d" providerId="ADAL" clId="{A6D56877-F3BC-4E12-A6C8-35C140940AF4}" dt="2025-05-16T19:59:51.608" v="10266" actId="1036"/>
          <ac:spMkLst>
            <pc:docMk/>
            <pc:sldMk cId="2860148474" sldId="2147376481"/>
            <ac:spMk id="16" creationId="{BA9EC1FC-4F2C-876F-42C8-084C9A510472}"/>
          </ac:spMkLst>
        </pc:spChg>
        <pc:spChg chg="mod">
          <ac:chgData name="Leah Montner Dixon" userId="d5b2ae9e-9213-4442-b7df-4db8cbe51e5d" providerId="ADAL" clId="{A6D56877-F3BC-4E12-A6C8-35C140940AF4}" dt="2025-05-16T19:59:51.608" v="10266" actId="1036"/>
          <ac:spMkLst>
            <pc:docMk/>
            <pc:sldMk cId="2860148474" sldId="2147376481"/>
            <ac:spMk id="17" creationId="{17EA2174-7422-598C-C17F-CE6C709CA153}"/>
          </ac:spMkLst>
        </pc:spChg>
        <pc:spChg chg="mod">
          <ac:chgData name="Leah Montner Dixon" userId="d5b2ae9e-9213-4442-b7df-4db8cbe51e5d" providerId="ADAL" clId="{A6D56877-F3BC-4E12-A6C8-35C140940AF4}" dt="2025-05-16T19:59:51.608" v="10266" actId="1036"/>
          <ac:spMkLst>
            <pc:docMk/>
            <pc:sldMk cId="2860148474" sldId="2147376481"/>
            <ac:spMk id="18" creationId="{6BDA6C32-E53B-3E39-4EFA-C61DC38384C6}"/>
          </ac:spMkLst>
        </pc:spChg>
        <pc:spChg chg="mod">
          <ac:chgData name="Leah Montner Dixon" userId="d5b2ae9e-9213-4442-b7df-4db8cbe51e5d" providerId="ADAL" clId="{A6D56877-F3BC-4E12-A6C8-35C140940AF4}" dt="2025-05-16T17:07:23.407" v="9726" actId="1035"/>
          <ac:spMkLst>
            <pc:docMk/>
            <pc:sldMk cId="2860148474" sldId="2147376481"/>
            <ac:spMk id="25" creationId="{A4E3C36F-43D7-4BE6-F00A-46433C309665}"/>
          </ac:spMkLst>
        </pc:spChg>
        <pc:spChg chg="mod">
          <ac:chgData name="Leah Montner Dixon" userId="d5b2ae9e-9213-4442-b7df-4db8cbe51e5d" providerId="ADAL" clId="{A6D56877-F3BC-4E12-A6C8-35C140940AF4}" dt="2025-05-16T19:59:51.608" v="10266" actId="1036"/>
          <ac:spMkLst>
            <pc:docMk/>
            <pc:sldMk cId="2860148474" sldId="2147376481"/>
            <ac:spMk id="32" creationId="{0890D33A-5AB6-AA74-DFD4-C351889A2951}"/>
          </ac:spMkLst>
        </pc:spChg>
        <pc:graphicFrameChg chg="mod ord">
          <ac:chgData name="Leah Montner Dixon" userId="d5b2ae9e-9213-4442-b7df-4db8cbe51e5d" providerId="ADAL" clId="{A6D56877-F3BC-4E12-A6C8-35C140940AF4}" dt="2025-05-16T20:00:20.341" v="10274" actId="166"/>
          <ac:graphicFrameMkLst>
            <pc:docMk/>
            <pc:sldMk cId="2860148474" sldId="2147376481"/>
            <ac:graphicFrameMk id="5" creationId="{2B37CE5C-91F4-58A9-F96E-D3FBA0A353C3}"/>
          </ac:graphicFrameMkLst>
        </pc:graphicFrameChg>
        <pc:graphicFrameChg chg="mod">
          <ac:chgData name="Leah Montner Dixon" userId="d5b2ae9e-9213-4442-b7df-4db8cbe51e5d" providerId="ADAL" clId="{A6D56877-F3BC-4E12-A6C8-35C140940AF4}" dt="2025-05-16T20:00:37.798" v="10276"/>
          <ac:graphicFrameMkLst>
            <pc:docMk/>
            <pc:sldMk cId="2860148474" sldId="2147376481"/>
            <ac:graphicFrameMk id="6" creationId="{5967545F-B01B-5EF6-D1BC-953E29D121A4}"/>
          </ac:graphicFrameMkLst>
        </pc:graphicFrameChg>
        <pc:picChg chg="add mod">
          <ac:chgData name="Leah Montner Dixon" userId="d5b2ae9e-9213-4442-b7df-4db8cbe51e5d" providerId="ADAL" clId="{A6D56877-F3BC-4E12-A6C8-35C140940AF4}" dt="2025-05-16T16:56:40.228" v="9561"/>
          <ac:picMkLst>
            <pc:docMk/>
            <pc:sldMk cId="2860148474" sldId="2147376481"/>
            <ac:picMk id="10" creationId="{F61076CB-3D62-C1B7-3535-FF037EDC176B}"/>
          </ac:picMkLst>
        </pc:picChg>
        <pc:cxnChg chg="add mod">
          <ac:chgData name="Leah Montner Dixon" userId="d5b2ae9e-9213-4442-b7df-4db8cbe51e5d" providerId="ADAL" clId="{A6D56877-F3BC-4E12-A6C8-35C140940AF4}" dt="2025-05-16T20:00:15.696" v="10273" actId="1076"/>
          <ac:cxnSpMkLst>
            <pc:docMk/>
            <pc:sldMk cId="2860148474" sldId="2147376481"/>
            <ac:cxnSpMk id="3" creationId="{D057B76E-324D-92A0-55CE-1A71CF32041E}"/>
          </ac:cxnSpMkLst>
        </pc:cxnChg>
      </pc:sldChg>
      <pc:sldChg chg="add del">
        <pc:chgData name="Leah Montner Dixon" userId="d5b2ae9e-9213-4442-b7df-4db8cbe51e5d" providerId="ADAL" clId="{A6D56877-F3BC-4E12-A6C8-35C140940AF4}" dt="2025-05-13T20:29:05.247" v="3595" actId="47"/>
        <pc:sldMkLst>
          <pc:docMk/>
          <pc:sldMk cId="850810968" sldId="2147474075"/>
        </pc:sldMkLst>
      </pc:sldChg>
      <pc:sldChg chg="add del ord">
        <pc:chgData name="Leah Montner Dixon" userId="d5b2ae9e-9213-4442-b7df-4db8cbe51e5d" providerId="ADAL" clId="{A6D56877-F3BC-4E12-A6C8-35C140940AF4}" dt="2025-05-06T15:25:51.758" v="175" actId="2696"/>
        <pc:sldMkLst>
          <pc:docMk/>
          <pc:sldMk cId="3291946912" sldId="2147474075"/>
        </pc:sldMkLst>
      </pc:sldChg>
      <pc:sldChg chg="addSp delSp modSp add del mod ord">
        <pc:chgData name="Leah Montner Dixon" userId="d5b2ae9e-9213-4442-b7df-4db8cbe51e5d" providerId="ADAL" clId="{A6D56877-F3BC-4E12-A6C8-35C140940AF4}" dt="2025-05-15T20:05:42.838" v="7523" actId="2696"/>
        <pc:sldMkLst>
          <pc:docMk/>
          <pc:sldMk cId="96567172" sldId="2147474078"/>
        </pc:sldMkLst>
      </pc:sldChg>
      <pc:sldChg chg="addSp delSp modSp add mod ord">
        <pc:chgData name="Leah Montner Dixon" userId="d5b2ae9e-9213-4442-b7df-4db8cbe51e5d" providerId="ADAL" clId="{A6D56877-F3BC-4E12-A6C8-35C140940AF4}" dt="2025-05-19T13:10:17.690" v="10589" actId="20577"/>
        <pc:sldMkLst>
          <pc:docMk/>
          <pc:sldMk cId="570651876" sldId="2147474078"/>
        </pc:sldMkLst>
        <pc:spChg chg="add mod">
          <ac:chgData name="Leah Montner Dixon" userId="d5b2ae9e-9213-4442-b7df-4db8cbe51e5d" providerId="ADAL" clId="{A6D56877-F3BC-4E12-A6C8-35C140940AF4}" dt="2025-05-16T16:56:57.864" v="9569"/>
          <ac:spMkLst>
            <pc:docMk/>
            <pc:sldMk cId="570651876" sldId="2147474078"/>
            <ac:spMk id="3" creationId="{1B77173C-F270-9231-14A5-386A3A0963EE}"/>
          </ac:spMkLst>
        </pc:spChg>
        <pc:spChg chg="add mod">
          <ac:chgData name="Leah Montner Dixon" userId="d5b2ae9e-9213-4442-b7df-4db8cbe51e5d" providerId="ADAL" clId="{A6D56877-F3BC-4E12-A6C8-35C140940AF4}" dt="2025-05-16T16:56:57.864" v="9569"/>
          <ac:spMkLst>
            <pc:docMk/>
            <pc:sldMk cId="570651876" sldId="2147474078"/>
            <ac:spMk id="4" creationId="{B2F8B948-D1CC-2046-9743-EEB49729A991}"/>
          </ac:spMkLst>
        </pc:spChg>
        <pc:spChg chg="mod">
          <ac:chgData name="Leah Montner Dixon" userId="d5b2ae9e-9213-4442-b7df-4db8cbe51e5d" providerId="ADAL" clId="{A6D56877-F3BC-4E12-A6C8-35C140940AF4}" dt="2025-05-19T13:10:17.690" v="10589" actId="20577"/>
          <ac:spMkLst>
            <pc:docMk/>
            <pc:sldMk cId="570651876" sldId="2147474078"/>
            <ac:spMk id="6" creationId="{A205945E-B872-B96B-67E3-8EEBE9EE4C01}"/>
          </ac:spMkLst>
        </pc:spChg>
        <pc:spChg chg="mod">
          <ac:chgData name="Leah Montner Dixon" userId="d5b2ae9e-9213-4442-b7df-4db8cbe51e5d" providerId="ADAL" clId="{A6D56877-F3BC-4E12-A6C8-35C140940AF4}" dt="2025-05-15T21:00:39.361" v="8345"/>
          <ac:spMkLst>
            <pc:docMk/>
            <pc:sldMk cId="570651876" sldId="2147474078"/>
            <ac:spMk id="7" creationId="{C518D6D4-DDBF-F92A-3708-4D8295390457}"/>
          </ac:spMkLst>
        </pc:spChg>
        <pc:spChg chg="mod">
          <ac:chgData name="Leah Montner Dixon" userId="d5b2ae9e-9213-4442-b7df-4db8cbe51e5d" providerId="ADAL" clId="{A6D56877-F3BC-4E12-A6C8-35C140940AF4}" dt="2025-05-16T17:08:33.933" v="9744" actId="255"/>
          <ac:spMkLst>
            <pc:docMk/>
            <pc:sldMk cId="570651876" sldId="2147474078"/>
            <ac:spMk id="14" creationId="{958CDCFC-3BC3-329C-37B3-483FF849E06C}"/>
          </ac:spMkLst>
        </pc:spChg>
        <pc:spChg chg="mod">
          <ac:chgData name="Leah Montner Dixon" userId="d5b2ae9e-9213-4442-b7df-4db8cbe51e5d" providerId="ADAL" clId="{A6D56877-F3BC-4E12-A6C8-35C140940AF4}" dt="2025-05-16T17:08:47.708" v="9749" actId="554"/>
          <ac:spMkLst>
            <pc:docMk/>
            <pc:sldMk cId="570651876" sldId="2147474078"/>
            <ac:spMk id="22" creationId="{AFCB16C5-38B4-7A42-7248-0B1DC7A603E6}"/>
          </ac:spMkLst>
        </pc:spChg>
        <pc:spChg chg="mod">
          <ac:chgData name="Leah Montner Dixon" userId="d5b2ae9e-9213-4442-b7df-4db8cbe51e5d" providerId="ADAL" clId="{A6D56877-F3BC-4E12-A6C8-35C140940AF4}" dt="2025-05-16T17:08:47.708" v="9749" actId="554"/>
          <ac:spMkLst>
            <pc:docMk/>
            <pc:sldMk cId="570651876" sldId="2147474078"/>
            <ac:spMk id="23" creationId="{F106A76B-CE7C-4228-B2F5-F35E332BB7BC}"/>
          </ac:spMkLst>
        </pc:spChg>
        <pc:spChg chg="mod">
          <ac:chgData name="Leah Montner Dixon" userId="d5b2ae9e-9213-4442-b7df-4db8cbe51e5d" providerId="ADAL" clId="{A6D56877-F3BC-4E12-A6C8-35C140940AF4}" dt="2025-05-16T17:49:39.144" v="10082" actId="692"/>
          <ac:spMkLst>
            <pc:docMk/>
            <pc:sldMk cId="570651876" sldId="2147474078"/>
            <ac:spMk id="24" creationId="{7C9B8ED9-7FCA-6347-29DB-59AC36467015}"/>
          </ac:spMkLst>
        </pc:spChg>
        <pc:spChg chg="mod">
          <ac:chgData name="Leah Montner Dixon" userId="d5b2ae9e-9213-4442-b7df-4db8cbe51e5d" providerId="ADAL" clId="{A6D56877-F3BC-4E12-A6C8-35C140940AF4}" dt="2025-05-16T17:49:39.144" v="10082" actId="692"/>
          <ac:spMkLst>
            <pc:docMk/>
            <pc:sldMk cId="570651876" sldId="2147474078"/>
            <ac:spMk id="25" creationId="{FBC213B6-F7C3-6DFD-07DE-3E66698D1807}"/>
          </ac:spMkLst>
        </pc:spChg>
        <pc:graphicFrameChg chg="mod">
          <ac:chgData name="Leah Montner Dixon" userId="d5b2ae9e-9213-4442-b7df-4db8cbe51e5d" providerId="ADAL" clId="{A6D56877-F3BC-4E12-A6C8-35C140940AF4}" dt="2025-05-16T20:03:56.667" v="10286" actId="403"/>
          <ac:graphicFrameMkLst>
            <pc:docMk/>
            <pc:sldMk cId="570651876" sldId="2147474078"/>
            <ac:graphicFrameMk id="35" creationId="{10627959-2EBA-8A2C-69B4-6865D02912B4}"/>
          </ac:graphicFrameMkLst>
        </pc:graphicFrameChg>
        <pc:picChg chg="add mod">
          <ac:chgData name="Leah Montner Dixon" userId="d5b2ae9e-9213-4442-b7df-4db8cbe51e5d" providerId="ADAL" clId="{A6D56877-F3BC-4E12-A6C8-35C140940AF4}" dt="2025-05-16T16:56:57.864" v="9569"/>
          <ac:picMkLst>
            <pc:docMk/>
            <pc:sldMk cId="570651876" sldId="2147474078"/>
            <ac:picMk id="2" creationId="{A3859CB2-7D10-A73E-8422-02A280424944}"/>
          </ac:picMkLst>
        </pc:picChg>
        <pc:picChg chg="mod">
          <ac:chgData name="Leah Montner Dixon" userId="d5b2ae9e-9213-4442-b7df-4db8cbe51e5d" providerId="ADAL" clId="{A6D56877-F3BC-4E12-A6C8-35C140940AF4}" dt="2025-05-16T17:08:50.755" v="9757" actId="1036"/>
          <ac:picMkLst>
            <pc:docMk/>
            <pc:sldMk cId="570651876" sldId="2147474078"/>
            <ac:picMk id="28" creationId="{A7116A54-4207-577D-4E56-535508064B57}"/>
          </ac:picMkLst>
        </pc:picChg>
        <pc:picChg chg="mod">
          <ac:chgData name="Leah Montner Dixon" userId="d5b2ae9e-9213-4442-b7df-4db8cbe51e5d" providerId="ADAL" clId="{A6D56877-F3BC-4E12-A6C8-35C140940AF4}" dt="2025-05-16T20:04:37.011" v="10290" actId="14100"/>
          <ac:picMkLst>
            <pc:docMk/>
            <pc:sldMk cId="570651876" sldId="2147474078"/>
            <ac:picMk id="29" creationId="{FC206F47-99E9-5650-CE5E-FA85DF7DC7BE}"/>
          </ac:picMkLst>
        </pc:picChg>
      </pc:sldChg>
      <pc:sldChg chg="addSp delSp modSp add mod ord modCm">
        <pc:chgData name="Leah Montner Dixon" userId="d5b2ae9e-9213-4442-b7df-4db8cbe51e5d" providerId="ADAL" clId="{A6D56877-F3BC-4E12-A6C8-35C140940AF4}" dt="2025-05-16T20:38:14.109" v="10562" actId="165"/>
        <pc:sldMkLst>
          <pc:docMk/>
          <pc:sldMk cId="4286363374" sldId="2147474079"/>
        </pc:sldMkLst>
        <pc:spChg chg="add mod">
          <ac:chgData name="Leah Montner Dixon" userId="d5b2ae9e-9213-4442-b7df-4db8cbe51e5d" providerId="ADAL" clId="{A6D56877-F3BC-4E12-A6C8-35C140940AF4}" dt="2025-05-16T16:56:51.447" v="9567"/>
          <ac:spMkLst>
            <pc:docMk/>
            <pc:sldMk cId="4286363374" sldId="2147474079"/>
            <ac:spMk id="3" creationId="{7B42DE7B-91C9-9507-2A86-583D65529F17}"/>
          </ac:spMkLst>
        </pc:spChg>
        <pc:spChg chg="add mod">
          <ac:chgData name="Leah Montner Dixon" userId="d5b2ae9e-9213-4442-b7df-4db8cbe51e5d" providerId="ADAL" clId="{A6D56877-F3BC-4E12-A6C8-35C140940AF4}" dt="2025-05-16T16:56:51.447" v="9567"/>
          <ac:spMkLst>
            <pc:docMk/>
            <pc:sldMk cId="4286363374" sldId="2147474079"/>
            <ac:spMk id="4" creationId="{D7E5B319-A498-6979-4C87-2899706AB148}"/>
          </ac:spMkLst>
        </pc:spChg>
        <pc:spChg chg="mod">
          <ac:chgData name="Leah Montner Dixon" userId="d5b2ae9e-9213-4442-b7df-4db8cbe51e5d" providerId="ADAL" clId="{A6D56877-F3BC-4E12-A6C8-35C140940AF4}" dt="2025-05-16T17:08:02.211" v="9732" actId="1036"/>
          <ac:spMkLst>
            <pc:docMk/>
            <pc:sldMk cId="4286363374" sldId="2147474079"/>
            <ac:spMk id="6" creationId="{B3CC82D0-A67A-6F42-4803-FF1871698E53}"/>
          </ac:spMkLst>
        </pc:spChg>
        <pc:spChg chg="mod">
          <ac:chgData name="Leah Montner Dixon" userId="d5b2ae9e-9213-4442-b7df-4db8cbe51e5d" providerId="ADAL" clId="{A6D56877-F3BC-4E12-A6C8-35C140940AF4}" dt="2025-05-15T21:16:59.869" v="8544" actId="20577"/>
          <ac:spMkLst>
            <pc:docMk/>
            <pc:sldMk cId="4286363374" sldId="2147474079"/>
            <ac:spMk id="13" creationId="{AA3C0E7C-CF30-AD20-A4F1-F19491E78783}"/>
          </ac:spMkLst>
        </pc:spChg>
        <pc:spChg chg="mod topLvl">
          <ac:chgData name="Leah Montner Dixon" userId="d5b2ae9e-9213-4442-b7df-4db8cbe51e5d" providerId="ADAL" clId="{A6D56877-F3BC-4E12-A6C8-35C140940AF4}" dt="2025-05-16T20:38:12.603" v="10561" actId="165"/>
          <ac:spMkLst>
            <pc:docMk/>
            <pc:sldMk cId="4286363374" sldId="2147474079"/>
            <ac:spMk id="25" creationId="{E89807A9-4A4B-1198-74EC-C29EEEF8377D}"/>
          </ac:spMkLst>
        </pc:spChg>
        <pc:spChg chg="mod">
          <ac:chgData name="Leah Montner Dixon" userId="d5b2ae9e-9213-4442-b7df-4db8cbe51e5d" providerId="ADAL" clId="{A6D56877-F3BC-4E12-A6C8-35C140940AF4}" dt="2025-05-16T20:38:09.104" v="10559" actId="164"/>
          <ac:spMkLst>
            <pc:docMk/>
            <pc:sldMk cId="4286363374" sldId="2147474079"/>
            <ac:spMk id="26" creationId="{03B17937-2649-4877-8536-5F1D2B2E9BE3}"/>
          </ac:spMkLst>
        </pc:spChg>
        <pc:spChg chg="mod topLvl">
          <ac:chgData name="Leah Montner Dixon" userId="d5b2ae9e-9213-4442-b7df-4db8cbe51e5d" providerId="ADAL" clId="{A6D56877-F3BC-4E12-A6C8-35C140940AF4}" dt="2025-05-16T20:38:12.603" v="10561" actId="165"/>
          <ac:spMkLst>
            <pc:docMk/>
            <pc:sldMk cId="4286363374" sldId="2147474079"/>
            <ac:spMk id="27" creationId="{D1385284-3C89-2A48-52E6-FF277D4F888E}"/>
          </ac:spMkLst>
        </pc:spChg>
        <pc:spChg chg="mod topLvl">
          <ac:chgData name="Leah Montner Dixon" userId="d5b2ae9e-9213-4442-b7df-4db8cbe51e5d" providerId="ADAL" clId="{A6D56877-F3BC-4E12-A6C8-35C140940AF4}" dt="2025-05-16T20:38:12.603" v="10561" actId="165"/>
          <ac:spMkLst>
            <pc:docMk/>
            <pc:sldMk cId="4286363374" sldId="2147474079"/>
            <ac:spMk id="28" creationId="{92C11EF9-2A84-9DDA-AE34-3436A4BC3E20}"/>
          </ac:spMkLst>
        </pc:spChg>
        <pc:spChg chg="mod topLvl">
          <ac:chgData name="Leah Montner Dixon" userId="d5b2ae9e-9213-4442-b7df-4db8cbe51e5d" providerId="ADAL" clId="{A6D56877-F3BC-4E12-A6C8-35C140940AF4}" dt="2025-05-16T20:38:14.109" v="10562" actId="165"/>
          <ac:spMkLst>
            <pc:docMk/>
            <pc:sldMk cId="4286363374" sldId="2147474079"/>
            <ac:spMk id="30" creationId="{9F9018B5-81F2-3F07-C6A8-C9F0AFABEEDD}"/>
          </ac:spMkLst>
        </pc:spChg>
        <pc:spChg chg="mod topLvl">
          <ac:chgData name="Leah Montner Dixon" userId="d5b2ae9e-9213-4442-b7df-4db8cbe51e5d" providerId="ADAL" clId="{A6D56877-F3BC-4E12-A6C8-35C140940AF4}" dt="2025-05-16T20:38:14.109" v="10562" actId="165"/>
          <ac:spMkLst>
            <pc:docMk/>
            <pc:sldMk cId="4286363374" sldId="2147474079"/>
            <ac:spMk id="32" creationId="{13D87917-CF0C-C25A-4CCA-D8DC5F68608F}"/>
          </ac:spMkLst>
        </pc:spChg>
        <pc:spChg chg="mod topLvl">
          <ac:chgData name="Leah Montner Dixon" userId="d5b2ae9e-9213-4442-b7df-4db8cbe51e5d" providerId="ADAL" clId="{A6D56877-F3BC-4E12-A6C8-35C140940AF4}" dt="2025-05-16T20:38:14.109" v="10562" actId="165"/>
          <ac:spMkLst>
            <pc:docMk/>
            <pc:sldMk cId="4286363374" sldId="2147474079"/>
            <ac:spMk id="33" creationId="{C6C84E09-12ED-14AE-42D2-8C42C5A16EEE}"/>
          </ac:spMkLst>
        </pc:spChg>
        <pc:spChg chg="mod topLvl">
          <ac:chgData name="Leah Montner Dixon" userId="d5b2ae9e-9213-4442-b7df-4db8cbe51e5d" providerId="ADAL" clId="{A6D56877-F3BC-4E12-A6C8-35C140940AF4}" dt="2025-05-16T20:38:14.109" v="10562" actId="165"/>
          <ac:spMkLst>
            <pc:docMk/>
            <pc:sldMk cId="4286363374" sldId="2147474079"/>
            <ac:spMk id="34" creationId="{30895AAF-4797-2D1E-91FC-AAA7B0961D65}"/>
          </ac:spMkLst>
        </pc:spChg>
        <pc:spChg chg="mod topLvl">
          <ac:chgData name="Leah Montner Dixon" userId="d5b2ae9e-9213-4442-b7df-4db8cbe51e5d" providerId="ADAL" clId="{A6D56877-F3BC-4E12-A6C8-35C140940AF4}" dt="2025-05-16T20:38:14.109" v="10562" actId="165"/>
          <ac:spMkLst>
            <pc:docMk/>
            <pc:sldMk cId="4286363374" sldId="2147474079"/>
            <ac:spMk id="35" creationId="{5BA937EF-2053-97F5-71B8-5EB2E68F077B}"/>
          </ac:spMkLst>
        </pc:spChg>
        <pc:spChg chg="mod topLvl">
          <ac:chgData name="Leah Montner Dixon" userId="d5b2ae9e-9213-4442-b7df-4db8cbe51e5d" providerId="ADAL" clId="{A6D56877-F3BC-4E12-A6C8-35C140940AF4}" dt="2025-05-16T20:38:14.109" v="10562" actId="165"/>
          <ac:spMkLst>
            <pc:docMk/>
            <pc:sldMk cId="4286363374" sldId="2147474079"/>
            <ac:spMk id="36" creationId="{2C0A46A5-0707-9F25-27FA-73B32564CC82}"/>
          </ac:spMkLst>
        </pc:spChg>
        <pc:spChg chg="mod topLvl">
          <ac:chgData name="Leah Montner Dixon" userId="d5b2ae9e-9213-4442-b7df-4db8cbe51e5d" providerId="ADAL" clId="{A6D56877-F3BC-4E12-A6C8-35C140940AF4}" dt="2025-05-16T20:38:14.109" v="10562" actId="165"/>
          <ac:spMkLst>
            <pc:docMk/>
            <pc:sldMk cId="4286363374" sldId="2147474079"/>
            <ac:spMk id="37" creationId="{A8F62F26-A291-1AF2-1F51-3BBE2D6F38E0}"/>
          </ac:spMkLst>
        </pc:spChg>
        <pc:spChg chg="mod topLvl">
          <ac:chgData name="Leah Montner Dixon" userId="d5b2ae9e-9213-4442-b7df-4db8cbe51e5d" providerId="ADAL" clId="{A6D56877-F3BC-4E12-A6C8-35C140940AF4}" dt="2025-05-16T20:38:14.109" v="10562" actId="165"/>
          <ac:spMkLst>
            <pc:docMk/>
            <pc:sldMk cId="4286363374" sldId="2147474079"/>
            <ac:spMk id="38" creationId="{58BD5D4D-C047-2373-7E6C-305BA8906DE4}"/>
          </ac:spMkLst>
        </pc:spChg>
        <pc:spChg chg="mod">
          <ac:chgData name="Leah Montner Dixon" userId="d5b2ae9e-9213-4442-b7df-4db8cbe51e5d" providerId="ADAL" clId="{A6D56877-F3BC-4E12-A6C8-35C140940AF4}" dt="2025-05-13T20:09:03.734" v="3457" actId="2085"/>
          <ac:spMkLst>
            <pc:docMk/>
            <pc:sldMk cId="4286363374" sldId="2147474079"/>
            <ac:spMk id="44" creationId="{9CFAE15E-11F0-B4FD-813F-43D01707FBE7}"/>
          </ac:spMkLst>
        </pc:spChg>
        <pc:spChg chg="mod">
          <ac:chgData name="Leah Montner Dixon" userId="d5b2ae9e-9213-4442-b7df-4db8cbe51e5d" providerId="ADAL" clId="{A6D56877-F3BC-4E12-A6C8-35C140940AF4}" dt="2025-05-16T20:38:11.244" v="10560" actId="12788"/>
          <ac:spMkLst>
            <pc:docMk/>
            <pc:sldMk cId="4286363374" sldId="2147474079"/>
            <ac:spMk id="45" creationId="{C084E119-6FCC-53AD-BC47-6FA38D423EDC}"/>
          </ac:spMkLst>
        </pc:spChg>
        <pc:spChg chg="mod">
          <ac:chgData name="Leah Montner Dixon" userId="d5b2ae9e-9213-4442-b7df-4db8cbe51e5d" providerId="ADAL" clId="{A6D56877-F3BC-4E12-A6C8-35C140940AF4}" dt="2025-05-16T17:08:11.314" v="9733" actId="255"/>
          <ac:spMkLst>
            <pc:docMk/>
            <pc:sldMk cId="4286363374" sldId="2147474079"/>
            <ac:spMk id="47" creationId="{AB3D00E4-7E91-C541-983D-8DB02DD67FD2}"/>
          </ac:spMkLst>
        </pc:spChg>
        <pc:spChg chg="mod">
          <ac:chgData name="Leah Montner Dixon" userId="d5b2ae9e-9213-4442-b7df-4db8cbe51e5d" providerId="ADAL" clId="{A6D56877-F3BC-4E12-A6C8-35C140940AF4}" dt="2025-05-16T20:38:11.244" v="10560" actId="12788"/>
          <ac:spMkLst>
            <pc:docMk/>
            <pc:sldMk cId="4286363374" sldId="2147474079"/>
            <ac:spMk id="54" creationId="{012B33B8-C040-F356-9014-8ED2348B4D1E}"/>
          </ac:spMkLst>
        </pc:spChg>
        <pc:picChg chg="add mod">
          <ac:chgData name="Leah Montner Dixon" userId="d5b2ae9e-9213-4442-b7df-4db8cbe51e5d" providerId="ADAL" clId="{A6D56877-F3BC-4E12-A6C8-35C140940AF4}" dt="2025-05-16T16:56:51.447" v="9567"/>
          <ac:picMkLst>
            <pc:docMk/>
            <pc:sldMk cId="4286363374" sldId="2147474079"/>
            <ac:picMk id="2" creationId="{894B1A07-EE65-1D27-8359-713859D11B86}"/>
          </ac:picMkLst>
        </pc:picChg>
        <pc:picChg chg="add mod topLvl">
          <ac:chgData name="Leah Montner Dixon" userId="d5b2ae9e-9213-4442-b7df-4db8cbe51e5d" providerId="ADAL" clId="{A6D56877-F3BC-4E12-A6C8-35C140940AF4}" dt="2025-05-16T20:38:14.109" v="10562" actId="165"/>
          <ac:picMkLst>
            <pc:docMk/>
            <pc:sldMk cId="4286363374" sldId="2147474079"/>
            <ac:picMk id="7" creationId="{D86D50F7-7F93-B9B9-95D5-5ABD76EC9C91}"/>
          </ac:picMkLst>
        </pc:picChg>
        <pc:picChg chg="add mod topLvl">
          <ac:chgData name="Leah Montner Dixon" userId="d5b2ae9e-9213-4442-b7df-4db8cbe51e5d" providerId="ADAL" clId="{A6D56877-F3BC-4E12-A6C8-35C140940AF4}" dt="2025-05-16T20:38:14.109" v="10562" actId="165"/>
          <ac:picMkLst>
            <pc:docMk/>
            <pc:sldMk cId="4286363374" sldId="2147474079"/>
            <ac:picMk id="9" creationId="{39E29751-BA93-CEF3-60A3-3E832302B17D}"/>
          </ac:picMkLst>
        </pc:picChg>
        <pc:picChg chg="add mod topLvl">
          <ac:chgData name="Leah Montner Dixon" userId="d5b2ae9e-9213-4442-b7df-4db8cbe51e5d" providerId="ADAL" clId="{A6D56877-F3BC-4E12-A6C8-35C140940AF4}" dt="2025-05-16T20:37:50.289" v="10554" actId="164"/>
          <ac:picMkLst>
            <pc:docMk/>
            <pc:sldMk cId="4286363374" sldId="2147474079"/>
            <ac:picMk id="15" creationId="{8140FDF1-952E-9415-4E4A-18A3E64D35B5}"/>
          </ac:picMkLst>
        </pc:picChg>
        <pc:picChg chg="add mod topLvl">
          <ac:chgData name="Leah Montner Dixon" userId="d5b2ae9e-9213-4442-b7df-4db8cbe51e5d" providerId="ADAL" clId="{A6D56877-F3BC-4E12-A6C8-35C140940AF4}" dt="2025-05-16T20:37:40.178" v="10552" actId="164"/>
          <ac:picMkLst>
            <pc:docMk/>
            <pc:sldMk cId="4286363374" sldId="2147474079"/>
            <ac:picMk id="17" creationId="{731D76C5-85C0-EFE5-9741-340AC32E39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A6D56877-F3BC-4E12-A6C8-35C140940AF4}" dt="2025-05-13T20:02:50.464" v="3234" actId="478"/>
              <pc2:cmMkLst xmlns:pc2="http://schemas.microsoft.com/office/powerpoint/2019/9/main/command">
                <pc:docMk/>
                <pc:sldMk cId="4286363374" sldId="2147474079"/>
                <pc2:cmMk id="{38EFAA81-DDB5-45F2-800D-86DB056BD857}"/>
              </pc2:cmMkLst>
            </pc226:cmChg>
          </p:ext>
        </pc:extLst>
      </pc:sldChg>
      <pc:sldChg chg="addSp delSp modSp new mod ord">
        <pc:chgData name="Leah Montner Dixon" userId="d5b2ae9e-9213-4442-b7df-4db8cbe51e5d" providerId="ADAL" clId="{A6D56877-F3BC-4E12-A6C8-35C140940AF4}" dt="2025-05-16T20:01:30.115" v="10283" actId="27918"/>
        <pc:sldMkLst>
          <pc:docMk/>
          <pc:sldMk cId="473055162" sldId="2147474080"/>
        </pc:sldMkLst>
        <pc:spChg chg="ord">
          <ac:chgData name="Leah Montner Dixon" userId="d5b2ae9e-9213-4442-b7df-4db8cbe51e5d" providerId="ADAL" clId="{A6D56877-F3BC-4E12-A6C8-35C140940AF4}" dt="2025-05-13T19:55:54.907" v="2870" actId="167"/>
          <ac:spMkLst>
            <pc:docMk/>
            <pc:sldMk cId="473055162" sldId="2147474080"/>
            <ac:spMk id="2" creationId="{E44E5B6B-B803-FBF4-B8B3-C946BEB3B979}"/>
          </ac:spMkLst>
        </pc:spChg>
        <pc:spChg chg="add mod">
          <ac:chgData name="Leah Montner Dixon" userId="d5b2ae9e-9213-4442-b7df-4db8cbe51e5d" providerId="ADAL" clId="{A6D56877-F3BC-4E12-A6C8-35C140940AF4}" dt="2025-05-16T16:56:48.189" v="9565"/>
          <ac:spMkLst>
            <pc:docMk/>
            <pc:sldMk cId="473055162" sldId="2147474080"/>
            <ac:spMk id="4" creationId="{16129E1C-502C-DE83-ECAC-C14DEE6C628E}"/>
          </ac:spMkLst>
        </pc:spChg>
        <pc:spChg chg="mod">
          <ac:chgData name="Leah Montner Dixon" userId="d5b2ae9e-9213-4442-b7df-4db8cbe51e5d" providerId="ADAL" clId="{A6D56877-F3BC-4E12-A6C8-35C140940AF4}" dt="2025-05-16T17:08:00.368" v="9730" actId="1036"/>
          <ac:spMkLst>
            <pc:docMk/>
            <pc:sldMk cId="473055162" sldId="2147474080"/>
            <ac:spMk id="5" creationId="{895639EB-57CD-F605-9BF6-717B0DEF1DD4}"/>
          </ac:spMkLst>
        </pc:spChg>
        <pc:spChg chg="mod">
          <ac:chgData name="Leah Montner Dixon" userId="d5b2ae9e-9213-4442-b7df-4db8cbe51e5d" providerId="ADAL" clId="{A6D56877-F3BC-4E12-A6C8-35C140940AF4}" dt="2025-05-15T21:14:06.033" v="8524" actId="20577"/>
          <ac:spMkLst>
            <pc:docMk/>
            <pc:sldMk cId="473055162" sldId="2147474080"/>
            <ac:spMk id="9" creationId="{6D220068-F0E4-0180-E48B-EAF49C8B9856}"/>
          </ac:spMkLst>
        </pc:spChg>
        <pc:spChg chg="add mod">
          <ac:chgData name="Leah Montner Dixon" userId="d5b2ae9e-9213-4442-b7df-4db8cbe51e5d" providerId="ADAL" clId="{A6D56877-F3BC-4E12-A6C8-35C140940AF4}" dt="2025-05-16T16:56:48.189" v="9565"/>
          <ac:spMkLst>
            <pc:docMk/>
            <pc:sldMk cId="473055162" sldId="2147474080"/>
            <ac:spMk id="10" creationId="{6AB3927E-9F3D-2AD8-78FB-4B686ADC3032}"/>
          </ac:spMkLst>
        </pc:spChg>
        <pc:graphicFrameChg chg="mod ord">
          <ac:chgData name="Leah Montner Dixon" userId="d5b2ae9e-9213-4442-b7df-4db8cbe51e5d" providerId="ADAL" clId="{A6D56877-F3BC-4E12-A6C8-35C140940AF4}" dt="2025-05-16T20:01:27.410" v="10282"/>
          <ac:graphicFrameMkLst>
            <pc:docMk/>
            <pc:sldMk cId="473055162" sldId="2147474080"/>
            <ac:graphicFrameMk id="12" creationId="{2FC6DF5A-D00F-9D9F-505D-01255F90196B}"/>
          </ac:graphicFrameMkLst>
        </pc:graphicFrameChg>
        <pc:picChg chg="add mod">
          <ac:chgData name="Leah Montner Dixon" userId="d5b2ae9e-9213-4442-b7df-4db8cbe51e5d" providerId="ADAL" clId="{A6D56877-F3BC-4E12-A6C8-35C140940AF4}" dt="2025-05-16T16:56:48.189" v="9565"/>
          <ac:picMkLst>
            <pc:docMk/>
            <pc:sldMk cId="473055162" sldId="2147474080"/>
            <ac:picMk id="3" creationId="{92AF982C-4633-C21B-3627-D8F65A4833B2}"/>
          </ac:picMkLst>
        </pc:picChg>
      </pc:sldChg>
      <pc:sldChg chg="addSp delSp modSp add mod">
        <pc:chgData name="Leah Montner Dixon" userId="d5b2ae9e-9213-4442-b7df-4db8cbe51e5d" providerId="ADAL" clId="{A6D56877-F3BC-4E12-A6C8-35C140940AF4}" dt="2025-05-16T16:57:10.048" v="9575"/>
        <pc:sldMkLst>
          <pc:docMk/>
          <pc:sldMk cId="197203695" sldId="2147474081"/>
        </pc:sldMkLst>
        <pc:spChg chg="mod">
          <ac:chgData name="Leah Montner Dixon" userId="d5b2ae9e-9213-4442-b7df-4db8cbe51e5d" providerId="ADAL" clId="{A6D56877-F3BC-4E12-A6C8-35C140940AF4}" dt="2025-05-16T16:53:44.276" v="9543" actId="20577"/>
          <ac:spMkLst>
            <pc:docMk/>
            <pc:sldMk cId="197203695" sldId="2147474081"/>
            <ac:spMk id="2" creationId="{8954075F-B367-23BA-8DF0-7084CD8C7D9D}"/>
          </ac:spMkLst>
        </pc:spChg>
        <pc:spChg chg="mod">
          <ac:chgData name="Leah Montner Dixon" userId="d5b2ae9e-9213-4442-b7df-4db8cbe51e5d" providerId="ADAL" clId="{A6D56877-F3BC-4E12-A6C8-35C140940AF4}" dt="2025-05-15T20:57:59.850" v="8325"/>
          <ac:spMkLst>
            <pc:docMk/>
            <pc:sldMk cId="197203695" sldId="2147474081"/>
            <ac:spMk id="5" creationId="{A3BF66B8-5E42-07C7-ED60-ADDA25D6FB9F}"/>
          </ac:spMkLst>
        </pc:spChg>
        <pc:spChg chg="add mod">
          <ac:chgData name="Leah Montner Dixon" userId="d5b2ae9e-9213-4442-b7df-4db8cbe51e5d" providerId="ADAL" clId="{A6D56877-F3BC-4E12-A6C8-35C140940AF4}" dt="2025-05-16T16:57:10.048" v="9575"/>
          <ac:spMkLst>
            <pc:docMk/>
            <pc:sldMk cId="197203695" sldId="2147474081"/>
            <ac:spMk id="9" creationId="{954AE009-F689-F039-5AF8-BE56448AF3B9}"/>
          </ac:spMkLst>
        </pc:spChg>
        <pc:spChg chg="add mod">
          <ac:chgData name="Leah Montner Dixon" userId="d5b2ae9e-9213-4442-b7df-4db8cbe51e5d" providerId="ADAL" clId="{A6D56877-F3BC-4E12-A6C8-35C140940AF4}" dt="2025-05-16T16:57:10.048" v="9575"/>
          <ac:spMkLst>
            <pc:docMk/>
            <pc:sldMk cId="197203695" sldId="2147474081"/>
            <ac:spMk id="10" creationId="{36CE2AFF-B62F-A79A-9AE8-3AD2BE2ACEB5}"/>
          </ac:spMkLst>
        </pc:spChg>
        <pc:spChg chg="mod">
          <ac:chgData name="Leah Montner Dixon" userId="d5b2ae9e-9213-4442-b7df-4db8cbe51e5d" providerId="ADAL" clId="{A6D56877-F3BC-4E12-A6C8-35C140940AF4}" dt="2025-05-15T20:59:20.194" v="8344" actId="12789"/>
          <ac:spMkLst>
            <pc:docMk/>
            <pc:sldMk cId="197203695" sldId="2147474081"/>
            <ac:spMk id="11" creationId="{C83B8DF9-2DB5-EA1F-6A8A-A53B06B5665E}"/>
          </ac:spMkLst>
        </pc:spChg>
        <pc:spChg chg="mod">
          <ac:chgData name="Leah Montner Dixon" userId="d5b2ae9e-9213-4442-b7df-4db8cbe51e5d" providerId="ADAL" clId="{A6D56877-F3BC-4E12-A6C8-35C140940AF4}" dt="2025-05-15T20:59:12.909" v="8343" actId="12788"/>
          <ac:spMkLst>
            <pc:docMk/>
            <pc:sldMk cId="197203695" sldId="2147474081"/>
            <ac:spMk id="12" creationId="{C2C1CB93-EDD1-DE4F-99A6-87C3183E2B03}"/>
          </ac:spMkLst>
        </pc:spChg>
        <pc:spChg chg="mod">
          <ac:chgData name="Leah Montner Dixon" userId="d5b2ae9e-9213-4442-b7df-4db8cbe51e5d" providerId="ADAL" clId="{A6D56877-F3BC-4E12-A6C8-35C140940AF4}" dt="2025-05-15T20:59:20.194" v="8344" actId="12789"/>
          <ac:spMkLst>
            <pc:docMk/>
            <pc:sldMk cId="197203695" sldId="2147474081"/>
            <ac:spMk id="17" creationId="{47A93694-9840-685C-B506-BB8ED5D2EEF8}"/>
          </ac:spMkLst>
        </pc:spChg>
        <pc:picChg chg="add mod">
          <ac:chgData name="Leah Montner Dixon" userId="d5b2ae9e-9213-4442-b7df-4db8cbe51e5d" providerId="ADAL" clId="{A6D56877-F3BC-4E12-A6C8-35C140940AF4}" dt="2025-05-16T16:48:34.684" v="8898"/>
          <ac:picMkLst>
            <pc:docMk/>
            <pc:sldMk cId="197203695" sldId="2147474081"/>
            <ac:picMk id="3" creationId="{921E0522-AF8F-A25F-8DFE-507674CB4548}"/>
          </ac:picMkLst>
        </pc:picChg>
        <pc:picChg chg="add mod">
          <ac:chgData name="Leah Montner Dixon" userId="d5b2ae9e-9213-4442-b7df-4db8cbe51e5d" providerId="ADAL" clId="{A6D56877-F3BC-4E12-A6C8-35C140940AF4}" dt="2025-05-16T16:57:10.048" v="9575"/>
          <ac:picMkLst>
            <pc:docMk/>
            <pc:sldMk cId="197203695" sldId="2147474081"/>
            <ac:picMk id="4" creationId="{08634091-35FD-4CCA-BE9D-CA37F2C710DB}"/>
          </ac:picMkLst>
        </pc:picChg>
        <pc:picChg chg="mod">
          <ac:chgData name="Leah Montner Dixon" userId="d5b2ae9e-9213-4442-b7df-4db8cbe51e5d" providerId="ADAL" clId="{A6D56877-F3BC-4E12-A6C8-35C140940AF4}" dt="2025-05-15T20:59:20.194" v="8344" actId="12789"/>
          <ac:picMkLst>
            <pc:docMk/>
            <pc:sldMk cId="197203695" sldId="2147474081"/>
            <ac:picMk id="23" creationId="{5557F10D-6707-29D1-A448-4AA73D04FFD8}"/>
          </ac:picMkLst>
        </pc:picChg>
      </pc:sldChg>
      <pc:sldChg chg="addSp delSp modSp new del mod ord">
        <pc:chgData name="Leah Montner Dixon" userId="d5b2ae9e-9213-4442-b7df-4db8cbe51e5d" providerId="ADAL" clId="{A6D56877-F3BC-4E12-A6C8-35C140940AF4}" dt="2025-05-15T20:05:42.838" v="7523" actId="2696"/>
        <pc:sldMkLst>
          <pc:docMk/>
          <pc:sldMk cId="1258276952" sldId="2147474081"/>
        </pc:sldMkLst>
      </pc:sldChg>
      <pc:sldChg chg="addSp modSp new del mod">
        <pc:chgData name="Leah Montner Dixon" userId="d5b2ae9e-9213-4442-b7df-4db8cbe51e5d" providerId="ADAL" clId="{A6D56877-F3BC-4E12-A6C8-35C140940AF4}" dt="2025-05-13T19:40:03.047" v="2830" actId="47"/>
        <pc:sldMkLst>
          <pc:docMk/>
          <pc:sldMk cId="2599812497" sldId="2147474082"/>
        </pc:sldMkLst>
      </pc:sldChg>
      <pc:sldChg chg="modSp add del mod ord">
        <pc:chgData name="Leah Montner Dixon" userId="d5b2ae9e-9213-4442-b7df-4db8cbe51e5d" providerId="ADAL" clId="{A6D56877-F3BC-4E12-A6C8-35C140940AF4}" dt="2025-05-15T20:05:42.838" v="7523" actId="2696"/>
        <pc:sldMkLst>
          <pc:docMk/>
          <pc:sldMk cId="2234761265" sldId="2147474083"/>
        </pc:sldMkLst>
      </pc:sldChg>
      <pc:sldChg chg="add del">
        <pc:chgData name="Leah Montner Dixon" userId="d5b2ae9e-9213-4442-b7df-4db8cbe51e5d" providerId="ADAL" clId="{A6D56877-F3BC-4E12-A6C8-35C140940AF4}" dt="2025-05-15T20:06:16.375" v="7629" actId="47"/>
        <pc:sldMkLst>
          <pc:docMk/>
          <pc:sldMk cId="3490039114" sldId="2147474083"/>
        </pc:sldMkLst>
      </pc:sldChg>
      <pc:sldChg chg="addSp delSp modSp add mod">
        <pc:chgData name="Leah Montner Dixon" userId="d5b2ae9e-9213-4442-b7df-4db8cbe51e5d" providerId="ADAL" clId="{A6D56877-F3BC-4E12-A6C8-35C140940AF4}" dt="2025-05-16T20:08:08.373" v="10389"/>
        <pc:sldMkLst>
          <pc:docMk/>
          <pc:sldMk cId="2430595013" sldId="2147474084"/>
        </pc:sldMkLst>
        <pc:spChg chg="mod">
          <ac:chgData name="Leah Montner Dixon" userId="d5b2ae9e-9213-4442-b7df-4db8cbe51e5d" providerId="ADAL" clId="{A6D56877-F3BC-4E12-A6C8-35C140940AF4}" dt="2025-05-15T20:53:18.621" v="8288" actId="20577"/>
          <ac:spMkLst>
            <pc:docMk/>
            <pc:sldMk cId="2430595013" sldId="2147474084"/>
            <ac:spMk id="3" creationId="{D4D333BB-1019-DF74-D7AF-2E232B5C4CA8}"/>
          </ac:spMkLst>
        </pc:spChg>
        <pc:spChg chg="mod">
          <ac:chgData name="Leah Montner Dixon" userId="d5b2ae9e-9213-4442-b7df-4db8cbe51e5d" providerId="ADAL" clId="{A6D56877-F3BC-4E12-A6C8-35C140940AF4}" dt="2025-05-16T17:46:06.689" v="10068" actId="208"/>
          <ac:spMkLst>
            <pc:docMk/>
            <pc:sldMk cId="2430595013" sldId="2147474084"/>
            <ac:spMk id="6" creationId="{4D73245C-516B-1C18-C816-2EC257003796}"/>
          </ac:spMkLst>
        </pc:spChg>
        <pc:spChg chg="mod">
          <ac:chgData name="Leah Montner Dixon" userId="d5b2ae9e-9213-4442-b7df-4db8cbe51e5d" providerId="ADAL" clId="{A6D56877-F3BC-4E12-A6C8-35C140940AF4}" dt="2025-05-16T20:08:08.373" v="10389"/>
          <ac:spMkLst>
            <pc:docMk/>
            <pc:sldMk cId="2430595013" sldId="2147474084"/>
            <ac:spMk id="7" creationId="{4F9D46D3-F2C1-307A-8373-8CF68A1E26D6}"/>
          </ac:spMkLst>
        </pc:spChg>
        <pc:spChg chg="mod">
          <ac:chgData name="Leah Montner Dixon" userId="d5b2ae9e-9213-4442-b7df-4db8cbe51e5d" providerId="ADAL" clId="{A6D56877-F3BC-4E12-A6C8-35C140940AF4}" dt="2025-05-16T17:48:03.983" v="10073" actId="692"/>
          <ac:spMkLst>
            <pc:docMk/>
            <pc:sldMk cId="2430595013" sldId="2147474084"/>
            <ac:spMk id="8" creationId="{E718F219-97D7-38B2-E277-2EC79E213CF5}"/>
          </ac:spMkLst>
        </pc:spChg>
        <pc:spChg chg="mod">
          <ac:chgData name="Leah Montner Dixon" userId="d5b2ae9e-9213-4442-b7df-4db8cbe51e5d" providerId="ADAL" clId="{A6D56877-F3BC-4E12-A6C8-35C140940AF4}" dt="2025-05-16T17:46:06.689" v="10068" actId="208"/>
          <ac:spMkLst>
            <pc:docMk/>
            <pc:sldMk cId="2430595013" sldId="2147474084"/>
            <ac:spMk id="13" creationId="{225ACF43-25F8-2FFA-92D0-74E738103548}"/>
          </ac:spMkLst>
        </pc:spChg>
        <pc:spChg chg="mod">
          <ac:chgData name="Leah Montner Dixon" userId="d5b2ae9e-9213-4442-b7df-4db8cbe51e5d" providerId="ADAL" clId="{A6D56877-F3BC-4E12-A6C8-35C140940AF4}" dt="2025-05-16T17:48:03.983" v="10073" actId="692"/>
          <ac:spMkLst>
            <pc:docMk/>
            <pc:sldMk cId="2430595013" sldId="2147474084"/>
            <ac:spMk id="14" creationId="{E8E8496A-6441-B227-03B7-7355022D659D}"/>
          </ac:spMkLst>
        </pc:spChg>
        <pc:spChg chg="mod">
          <ac:chgData name="Leah Montner Dixon" userId="d5b2ae9e-9213-4442-b7df-4db8cbe51e5d" providerId="ADAL" clId="{A6D56877-F3BC-4E12-A6C8-35C140940AF4}" dt="2025-05-16T17:46:06.689" v="10068" actId="208"/>
          <ac:spMkLst>
            <pc:docMk/>
            <pc:sldMk cId="2430595013" sldId="2147474084"/>
            <ac:spMk id="17" creationId="{8FAD9FD1-1785-9B71-D349-A93284E81A6D}"/>
          </ac:spMkLst>
        </pc:spChg>
        <pc:spChg chg="mod">
          <ac:chgData name="Leah Montner Dixon" userId="d5b2ae9e-9213-4442-b7df-4db8cbe51e5d" providerId="ADAL" clId="{A6D56877-F3BC-4E12-A6C8-35C140940AF4}" dt="2025-05-16T17:48:03.983" v="10073" actId="692"/>
          <ac:spMkLst>
            <pc:docMk/>
            <pc:sldMk cId="2430595013" sldId="2147474084"/>
            <ac:spMk id="18" creationId="{D27EAF59-67D3-90B5-6049-42C19C68294A}"/>
          </ac:spMkLst>
        </pc:spChg>
        <pc:spChg chg="mod">
          <ac:chgData name="Leah Montner Dixon" userId="d5b2ae9e-9213-4442-b7df-4db8cbe51e5d" providerId="ADAL" clId="{A6D56877-F3BC-4E12-A6C8-35C140940AF4}" dt="2025-05-16T17:46:06.689" v="10068" actId="208"/>
          <ac:spMkLst>
            <pc:docMk/>
            <pc:sldMk cId="2430595013" sldId="2147474084"/>
            <ac:spMk id="21" creationId="{4BE25290-88D4-A6FB-ED37-3DC3A9999A82}"/>
          </ac:spMkLst>
        </pc:spChg>
        <pc:spChg chg="mod">
          <ac:chgData name="Leah Montner Dixon" userId="d5b2ae9e-9213-4442-b7df-4db8cbe51e5d" providerId="ADAL" clId="{A6D56877-F3BC-4E12-A6C8-35C140940AF4}" dt="2025-05-16T17:48:03.983" v="10073" actId="692"/>
          <ac:spMkLst>
            <pc:docMk/>
            <pc:sldMk cId="2430595013" sldId="2147474084"/>
            <ac:spMk id="22" creationId="{0EAB2A71-5FEB-5DCD-E4FC-EE7203015695}"/>
          </ac:spMkLst>
        </pc:spChg>
        <pc:spChg chg="mod">
          <ac:chgData name="Leah Montner Dixon" userId="d5b2ae9e-9213-4442-b7df-4db8cbe51e5d" providerId="ADAL" clId="{A6D56877-F3BC-4E12-A6C8-35C140940AF4}" dt="2025-05-16T17:46:06.689" v="10068" actId="208"/>
          <ac:spMkLst>
            <pc:docMk/>
            <pc:sldMk cId="2430595013" sldId="2147474084"/>
            <ac:spMk id="25" creationId="{3772BA29-4228-8083-E328-E5DD0B409D82}"/>
          </ac:spMkLst>
        </pc:spChg>
        <pc:spChg chg="mod">
          <ac:chgData name="Leah Montner Dixon" userId="d5b2ae9e-9213-4442-b7df-4db8cbe51e5d" providerId="ADAL" clId="{A6D56877-F3BC-4E12-A6C8-35C140940AF4}" dt="2025-05-16T17:48:03.983" v="10073" actId="692"/>
          <ac:spMkLst>
            <pc:docMk/>
            <pc:sldMk cId="2430595013" sldId="2147474084"/>
            <ac:spMk id="26" creationId="{9DF49D4C-E13C-CE8D-2D1D-F006063AE44C}"/>
          </ac:spMkLst>
        </pc:spChg>
        <pc:spChg chg="mod">
          <ac:chgData name="Leah Montner Dixon" userId="d5b2ae9e-9213-4442-b7df-4db8cbe51e5d" providerId="ADAL" clId="{A6D56877-F3BC-4E12-A6C8-35C140940AF4}" dt="2025-05-16T17:46:06.689" v="10068" actId="208"/>
          <ac:spMkLst>
            <pc:docMk/>
            <pc:sldMk cId="2430595013" sldId="2147474084"/>
            <ac:spMk id="29" creationId="{D09987C2-A108-E5F3-0F80-8E00F0B926D6}"/>
          </ac:spMkLst>
        </pc:spChg>
        <pc:spChg chg="mod">
          <ac:chgData name="Leah Montner Dixon" userId="d5b2ae9e-9213-4442-b7df-4db8cbe51e5d" providerId="ADAL" clId="{A6D56877-F3BC-4E12-A6C8-35C140940AF4}" dt="2025-05-16T17:48:03.983" v="10073" actId="692"/>
          <ac:spMkLst>
            <pc:docMk/>
            <pc:sldMk cId="2430595013" sldId="2147474084"/>
            <ac:spMk id="30" creationId="{2B17BCC6-8403-5FFD-6CC8-B2DC32AF94C2}"/>
          </ac:spMkLst>
        </pc:spChg>
        <pc:spChg chg="add mod">
          <ac:chgData name="Leah Montner Dixon" userId="d5b2ae9e-9213-4442-b7df-4db8cbe51e5d" providerId="ADAL" clId="{A6D56877-F3BC-4E12-A6C8-35C140940AF4}" dt="2025-05-16T16:57:06.633" v="9573"/>
          <ac:spMkLst>
            <pc:docMk/>
            <pc:sldMk cId="2430595013" sldId="2147474084"/>
            <ac:spMk id="36" creationId="{AB19AB95-7D02-D687-742E-0AA1FC96179A}"/>
          </ac:spMkLst>
        </pc:spChg>
        <pc:spChg chg="add mod">
          <ac:chgData name="Leah Montner Dixon" userId="d5b2ae9e-9213-4442-b7df-4db8cbe51e5d" providerId="ADAL" clId="{A6D56877-F3BC-4E12-A6C8-35C140940AF4}" dt="2025-05-16T16:57:06.633" v="9573"/>
          <ac:spMkLst>
            <pc:docMk/>
            <pc:sldMk cId="2430595013" sldId="2147474084"/>
            <ac:spMk id="39" creationId="{19918981-56CE-E806-564B-2AFEF90A3756}"/>
          </ac:spMkLst>
        </pc:spChg>
        <pc:picChg chg="add mod">
          <ac:chgData name="Leah Montner Dixon" userId="d5b2ae9e-9213-4442-b7df-4db8cbe51e5d" providerId="ADAL" clId="{A6D56877-F3BC-4E12-A6C8-35C140940AF4}" dt="2025-05-16T16:57:06.633" v="9573"/>
          <ac:picMkLst>
            <pc:docMk/>
            <pc:sldMk cId="2430595013" sldId="2147474084"/>
            <ac:picMk id="27" creationId="{B16E9069-2981-9B18-D10B-95F3AB0AE918}"/>
          </ac:picMkLst>
        </pc:picChg>
        <pc:picChg chg="add mod">
          <ac:chgData name="Leah Montner Dixon" userId="d5b2ae9e-9213-4442-b7df-4db8cbe51e5d" providerId="ADAL" clId="{A6D56877-F3BC-4E12-A6C8-35C140940AF4}" dt="2025-05-16T16:48:16.760" v="8895" actId="1076"/>
          <ac:picMkLst>
            <pc:docMk/>
            <pc:sldMk cId="2430595013" sldId="2147474084"/>
            <ac:picMk id="4100" creationId="{7DB78946-B15D-E13B-CD68-4B7628E78F5A}"/>
          </ac:picMkLst>
        </pc:picChg>
      </pc:sldChg>
      <pc:sldChg chg="addSp delSp modSp add del mod">
        <pc:chgData name="Leah Montner Dixon" userId="d5b2ae9e-9213-4442-b7df-4db8cbe51e5d" providerId="ADAL" clId="{A6D56877-F3BC-4E12-A6C8-35C140940AF4}" dt="2025-05-15T20:05:42.838" v="7523" actId="2696"/>
        <pc:sldMkLst>
          <pc:docMk/>
          <pc:sldMk cId="2918520393" sldId="2147474084"/>
        </pc:sldMkLst>
      </pc:sldChg>
      <pc:sldChg chg="addSp delSp modSp add mod">
        <pc:chgData name="Leah Montner Dixon" userId="d5b2ae9e-9213-4442-b7df-4db8cbe51e5d" providerId="ADAL" clId="{A6D56877-F3BC-4E12-A6C8-35C140940AF4}" dt="2025-05-20T17:52:26.427" v="12931" actId="20577"/>
        <pc:sldMkLst>
          <pc:docMk/>
          <pc:sldMk cId="2883083983" sldId="2147474085"/>
        </pc:sldMkLst>
        <pc:spChg chg="add mod">
          <ac:chgData name="Leah Montner Dixon" userId="d5b2ae9e-9213-4442-b7df-4db8cbe51e5d" providerId="ADAL" clId="{A6D56877-F3BC-4E12-A6C8-35C140940AF4}" dt="2025-05-20T14:52:58.674" v="12079" actId="14100"/>
          <ac:spMkLst>
            <pc:docMk/>
            <pc:sldMk cId="2883083983" sldId="2147474085"/>
            <ac:spMk id="2" creationId="{FCEDF0AD-A7C7-E8F4-BF32-E2190EE899F7}"/>
          </ac:spMkLst>
        </pc:spChg>
        <pc:spChg chg="mod">
          <ac:chgData name="Leah Montner Dixon" userId="d5b2ae9e-9213-4442-b7df-4db8cbe51e5d" providerId="ADAL" clId="{A6D56877-F3BC-4E12-A6C8-35C140940AF4}" dt="2025-05-20T17:50:20.474" v="12907" actId="20577"/>
          <ac:spMkLst>
            <pc:docMk/>
            <pc:sldMk cId="2883083983" sldId="2147474085"/>
            <ac:spMk id="6" creationId="{E4FE4DA4-30B7-1732-A131-6E16A3F86D4A}"/>
          </ac:spMkLst>
        </pc:spChg>
        <pc:spChg chg="add mod">
          <ac:chgData name="Leah Montner Dixon" userId="d5b2ae9e-9213-4442-b7df-4db8cbe51e5d" providerId="ADAL" clId="{A6D56877-F3BC-4E12-A6C8-35C140940AF4}" dt="2025-05-16T16:56:31.460" v="9557"/>
          <ac:spMkLst>
            <pc:docMk/>
            <pc:sldMk cId="2883083983" sldId="2147474085"/>
            <ac:spMk id="9" creationId="{375AA57F-00AE-4DB3-F035-6D9AEA9E20A4}"/>
          </ac:spMkLst>
        </pc:spChg>
        <pc:spChg chg="mod">
          <ac:chgData name="Leah Montner Dixon" userId="d5b2ae9e-9213-4442-b7df-4db8cbe51e5d" providerId="ADAL" clId="{A6D56877-F3BC-4E12-A6C8-35C140940AF4}" dt="2025-05-16T17:06:15.500" v="9711" actId="255"/>
          <ac:spMkLst>
            <pc:docMk/>
            <pc:sldMk cId="2883083983" sldId="2147474085"/>
            <ac:spMk id="11" creationId="{ED1B1D26-E969-C42C-9CB7-91C49997BCF3}"/>
          </ac:spMkLst>
        </pc:spChg>
        <pc:spChg chg="add mod">
          <ac:chgData name="Leah Montner Dixon" userId="d5b2ae9e-9213-4442-b7df-4db8cbe51e5d" providerId="ADAL" clId="{A6D56877-F3BC-4E12-A6C8-35C140940AF4}" dt="2025-05-16T16:56:31.460" v="9557"/>
          <ac:spMkLst>
            <pc:docMk/>
            <pc:sldMk cId="2883083983" sldId="2147474085"/>
            <ac:spMk id="12" creationId="{0C3B12F6-F9DB-4135-23B9-B4764244EB0D}"/>
          </ac:spMkLst>
        </pc:spChg>
        <pc:spChg chg="add mod">
          <ac:chgData name="Leah Montner Dixon" userId="d5b2ae9e-9213-4442-b7df-4db8cbe51e5d" providerId="ADAL" clId="{A6D56877-F3BC-4E12-A6C8-35C140940AF4}" dt="2025-05-13T20:48:38.884" v="4118" actId="2085"/>
          <ac:spMkLst>
            <pc:docMk/>
            <pc:sldMk cId="2883083983" sldId="2147474085"/>
            <ac:spMk id="18" creationId="{643DBE95-E49C-BE0F-C3F9-2F3C5757CF9D}"/>
          </ac:spMkLst>
        </pc:spChg>
        <pc:spChg chg="add mod">
          <ac:chgData name="Leah Montner Dixon" userId="d5b2ae9e-9213-4442-b7df-4db8cbe51e5d" providerId="ADAL" clId="{A6D56877-F3BC-4E12-A6C8-35C140940AF4}" dt="2025-05-20T17:51:03.519" v="12909" actId="20577"/>
          <ac:spMkLst>
            <pc:docMk/>
            <pc:sldMk cId="2883083983" sldId="2147474085"/>
            <ac:spMk id="19" creationId="{D4190BF5-3000-DA1D-1F95-2BD9474B7AAA}"/>
          </ac:spMkLst>
        </pc:spChg>
        <pc:spChg chg="add mod">
          <ac:chgData name="Leah Montner Dixon" userId="d5b2ae9e-9213-4442-b7df-4db8cbe51e5d" providerId="ADAL" clId="{A6D56877-F3BC-4E12-A6C8-35C140940AF4}" dt="2025-05-13T20:48:38.884" v="4118" actId="2085"/>
          <ac:spMkLst>
            <pc:docMk/>
            <pc:sldMk cId="2883083983" sldId="2147474085"/>
            <ac:spMk id="20" creationId="{D369E7EA-E4C8-E5CA-6FA3-AFA3B62FBFDD}"/>
          </ac:spMkLst>
        </pc:spChg>
        <pc:spChg chg="add mod">
          <ac:chgData name="Leah Montner Dixon" userId="d5b2ae9e-9213-4442-b7df-4db8cbe51e5d" providerId="ADAL" clId="{A6D56877-F3BC-4E12-A6C8-35C140940AF4}" dt="2025-05-13T20:48:36.515" v="4117" actId="2085"/>
          <ac:spMkLst>
            <pc:docMk/>
            <pc:sldMk cId="2883083983" sldId="2147474085"/>
            <ac:spMk id="21" creationId="{3A92F197-E028-E2DE-FB92-A090E007E27A}"/>
          </ac:spMkLst>
        </pc:spChg>
        <pc:spChg chg="add mod">
          <ac:chgData name="Leah Montner Dixon" userId="d5b2ae9e-9213-4442-b7df-4db8cbe51e5d" providerId="ADAL" clId="{A6D56877-F3BC-4E12-A6C8-35C140940AF4}" dt="2025-05-20T17:51:09.495" v="12911" actId="20577"/>
          <ac:spMkLst>
            <pc:docMk/>
            <pc:sldMk cId="2883083983" sldId="2147474085"/>
            <ac:spMk id="22" creationId="{B843E963-F8B5-F988-F374-C56366A3505F}"/>
          </ac:spMkLst>
        </pc:spChg>
        <pc:spChg chg="add mod">
          <ac:chgData name="Leah Montner Dixon" userId="d5b2ae9e-9213-4442-b7df-4db8cbe51e5d" providerId="ADAL" clId="{A6D56877-F3BC-4E12-A6C8-35C140940AF4}" dt="2025-05-20T17:51:16.713" v="12913" actId="20577"/>
          <ac:spMkLst>
            <pc:docMk/>
            <pc:sldMk cId="2883083983" sldId="2147474085"/>
            <ac:spMk id="23" creationId="{61A6F68D-7B15-B2EF-4C24-C6AE7AAD0078}"/>
          </ac:spMkLst>
        </pc:spChg>
        <pc:spChg chg="add mod">
          <ac:chgData name="Leah Montner Dixon" userId="d5b2ae9e-9213-4442-b7df-4db8cbe51e5d" providerId="ADAL" clId="{A6D56877-F3BC-4E12-A6C8-35C140940AF4}" dt="2025-05-20T17:52:26.427" v="12931" actId="20577"/>
          <ac:spMkLst>
            <pc:docMk/>
            <pc:sldMk cId="2883083983" sldId="2147474085"/>
            <ac:spMk id="24" creationId="{9F44E130-153C-456E-9277-75AB3C763F4C}"/>
          </ac:spMkLst>
        </pc:spChg>
        <pc:spChg chg="add mod">
          <ac:chgData name="Leah Montner Dixon" userId="d5b2ae9e-9213-4442-b7df-4db8cbe51e5d" providerId="ADAL" clId="{A6D56877-F3BC-4E12-A6C8-35C140940AF4}" dt="2025-05-20T17:52:21.652" v="12929" actId="20577"/>
          <ac:spMkLst>
            <pc:docMk/>
            <pc:sldMk cId="2883083983" sldId="2147474085"/>
            <ac:spMk id="25" creationId="{CA00D402-0A79-04CA-CFBF-23D0ECC59111}"/>
          </ac:spMkLst>
        </pc:spChg>
        <pc:spChg chg="add mod">
          <ac:chgData name="Leah Montner Dixon" userId="d5b2ae9e-9213-4442-b7df-4db8cbe51e5d" providerId="ADAL" clId="{A6D56877-F3BC-4E12-A6C8-35C140940AF4}" dt="2025-05-13T20:48:38.884" v="4118" actId="2085"/>
          <ac:spMkLst>
            <pc:docMk/>
            <pc:sldMk cId="2883083983" sldId="2147474085"/>
            <ac:spMk id="26" creationId="{CAC5C4D7-1B6E-D49C-2110-577EE4271662}"/>
          </ac:spMkLst>
        </pc:spChg>
        <pc:spChg chg="add mod">
          <ac:chgData name="Leah Montner Dixon" userId="d5b2ae9e-9213-4442-b7df-4db8cbe51e5d" providerId="ADAL" clId="{A6D56877-F3BC-4E12-A6C8-35C140940AF4}" dt="2025-05-20T17:51:58.090" v="12925" actId="108"/>
          <ac:spMkLst>
            <pc:docMk/>
            <pc:sldMk cId="2883083983" sldId="2147474085"/>
            <ac:spMk id="27" creationId="{2089C93A-28B4-E60E-0207-F237409C7765}"/>
          </ac:spMkLst>
        </pc:spChg>
        <pc:spChg chg="add mod">
          <ac:chgData name="Leah Montner Dixon" userId="d5b2ae9e-9213-4442-b7df-4db8cbe51e5d" providerId="ADAL" clId="{A6D56877-F3BC-4E12-A6C8-35C140940AF4}" dt="2025-05-20T17:52:11.834" v="12927" actId="108"/>
          <ac:spMkLst>
            <pc:docMk/>
            <pc:sldMk cId="2883083983" sldId="2147474085"/>
            <ac:spMk id="28" creationId="{62F59F58-6C50-4D0C-6934-F2ED4F166BB5}"/>
          </ac:spMkLst>
        </pc:spChg>
        <pc:spChg chg="add mod">
          <ac:chgData name="Leah Montner Dixon" userId="d5b2ae9e-9213-4442-b7df-4db8cbe51e5d" providerId="ADAL" clId="{A6D56877-F3BC-4E12-A6C8-35C140940AF4}" dt="2025-05-20T17:51:42.405" v="12917" actId="20577"/>
          <ac:spMkLst>
            <pc:docMk/>
            <pc:sldMk cId="2883083983" sldId="2147474085"/>
            <ac:spMk id="29" creationId="{4E90A890-22EF-E34E-9512-0FA600406839}"/>
          </ac:spMkLst>
        </pc:spChg>
        <pc:spChg chg="add mod">
          <ac:chgData name="Leah Montner Dixon" userId="d5b2ae9e-9213-4442-b7df-4db8cbe51e5d" providerId="ADAL" clId="{A6D56877-F3BC-4E12-A6C8-35C140940AF4}" dt="2025-05-20T17:51:33.009" v="12915" actId="20577"/>
          <ac:spMkLst>
            <pc:docMk/>
            <pc:sldMk cId="2883083983" sldId="2147474085"/>
            <ac:spMk id="30" creationId="{C4DF62B4-E97C-420E-1C8C-D07DC6ED6431}"/>
          </ac:spMkLst>
        </pc:spChg>
        <pc:spChg chg="add mod">
          <ac:chgData name="Leah Montner Dixon" userId="d5b2ae9e-9213-4442-b7df-4db8cbe51e5d" providerId="ADAL" clId="{A6D56877-F3BC-4E12-A6C8-35C140940AF4}" dt="2025-05-20T17:50:17.572" v="12905" actId="20577"/>
          <ac:spMkLst>
            <pc:docMk/>
            <pc:sldMk cId="2883083983" sldId="2147474085"/>
            <ac:spMk id="31" creationId="{A127954F-ACBA-FD1F-8E05-B181A6EB1E60}"/>
          </ac:spMkLst>
        </pc:spChg>
        <pc:graphicFrameChg chg="add mod">
          <ac:chgData name="Leah Montner Dixon" userId="d5b2ae9e-9213-4442-b7df-4db8cbe51e5d" providerId="ADAL" clId="{A6D56877-F3BC-4E12-A6C8-35C140940AF4}" dt="2025-05-13T20:43:46.709" v="3952" actId="14100"/>
          <ac:graphicFrameMkLst>
            <pc:docMk/>
            <pc:sldMk cId="2883083983" sldId="2147474085"/>
            <ac:graphicFrameMk id="17" creationId="{1DBA3A1A-FA33-4E94-4211-863DBD6F4E2B}"/>
          </ac:graphicFrameMkLst>
        </pc:graphicFrameChg>
        <pc:picChg chg="add mod">
          <ac:chgData name="Leah Montner Dixon" userId="d5b2ae9e-9213-4442-b7df-4db8cbe51e5d" providerId="ADAL" clId="{A6D56877-F3BC-4E12-A6C8-35C140940AF4}" dt="2025-05-16T16:42:11.881" v="8863"/>
          <ac:picMkLst>
            <pc:docMk/>
            <pc:sldMk cId="2883083983" sldId="2147474085"/>
            <ac:picMk id="4" creationId="{D91A33AC-7BF4-33FE-F7CD-320BEF4D0897}"/>
          </ac:picMkLst>
        </pc:picChg>
        <pc:picChg chg="add mod">
          <ac:chgData name="Leah Montner Dixon" userId="d5b2ae9e-9213-4442-b7df-4db8cbe51e5d" providerId="ADAL" clId="{A6D56877-F3BC-4E12-A6C8-35C140940AF4}" dt="2025-05-16T16:56:31.460" v="9557"/>
          <ac:picMkLst>
            <pc:docMk/>
            <pc:sldMk cId="2883083983" sldId="2147474085"/>
            <ac:picMk id="5" creationId="{11E41EA0-7221-7A13-4F87-394D264C7C1C}"/>
          </ac:picMkLst>
        </pc:picChg>
      </pc:sldChg>
      <pc:sldChg chg="addSp delSp modSp new mod">
        <pc:chgData name="Leah Montner Dixon" userId="d5b2ae9e-9213-4442-b7df-4db8cbe51e5d" providerId="ADAL" clId="{A6D56877-F3BC-4E12-A6C8-35C140940AF4}" dt="2025-05-16T20:36:39.707" v="10543"/>
        <pc:sldMkLst>
          <pc:docMk/>
          <pc:sldMk cId="4099225323" sldId="2147474086"/>
        </pc:sldMkLst>
        <pc:spChg chg="add mod ord">
          <ac:chgData name="Leah Montner Dixon" userId="d5b2ae9e-9213-4442-b7df-4db8cbe51e5d" providerId="ADAL" clId="{A6D56877-F3BC-4E12-A6C8-35C140940AF4}" dt="2025-05-15T13:46:12.486" v="4707" actId="167"/>
          <ac:spMkLst>
            <pc:docMk/>
            <pc:sldMk cId="4099225323" sldId="2147474086"/>
            <ac:spMk id="2" creationId="{CBF1C99A-41E4-2AD7-914B-3BBC5A361D4E}"/>
          </ac:spMkLst>
        </pc:spChg>
        <pc:spChg chg="add mod ord">
          <ac:chgData name="Leah Montner Dixon" userId="d5b2ae9e-9213-4442-b7df-4db8cbe51e5d" providerId="ADAL" clId="{A6D56877-F3BC-4E12-A6C8-35C140940AF4}" dt="2025-05-15T15:14:20.693" v="5250" actId="1035"/>
          <ac:spMkLst>
            <pc:docMk/>
            <pc:sldMk cId="4099225323" sldId="2147474086"/>
            <ac:spMk id="3" creationId="{8C5EBB34-D12D-A1A6-5AB0-0E01FFA0E3D7}"/>
          </ac:spMkLst>
        </pc:spChg>
        <pc:spChg chg="add mod ord">
          <ac:chgData name="Leah Montner Dixon" userId="d5b2ae9e-9213-4442-b7df-4db8cbe51e5d" providerId="ADAL" clId="{A6D56877-F3BC-4E12-A6C8-35C140940AF4}" dt="2025-05-16T20:36:39.707" v="10543"/>
          <ac:spMkLst>
            <pc:docMk/>
            <pc:sldMk cId="4099225323" sldId="2147474086"/>
            <ac:spMk id="4" creationId="{370F70B8-76A2-9607-72E4-F453A7FE5F7D}"/>
          </ac:spMkLst>
        </pc:spChg>
        <pc:spChg chg="add mod">
          <ac:chgData name="Leah Montner Dixon" userId="d5b2ae9e-9213-4442-b7df-4db8cbe51e5d" providerId="ADAL" clId="{A6D56877-F3BC-4E12-A6C8-35C140940AF4}" dt="2025-05-16T16:56:36.731" v="9559"/>
          <ac:spMkLst>
            <pc:docMk/>
            <pc:sldMk cId="4099225323" sldId="2147474086"/>
            <ac:spMk id="9" creationId="{B10E5320-058B-A6C3-D94D-C4D329575CC8}"/>
          </ac:spMkLst>
        </pc:spChg>
        <pc:spChg chg="add mod">
          <ac:chgData name="Leah Montner Dixon" userId="d5b2ae9e-9213-4442-b7df-4db8cbe51e5d" providerId="ADAL" clId="{A6D56877-F3BC-4E12-A6C8-35C140940AF4}" dt="2025-05-16T17:06:12.209" v="9710" actId="255"/>
          <ac:spMkLst>
            <pc:docMk/>
            <pc:sldMk cId="4099225323" sldId="2147474086"/>
            <ac:spMk id="12" creationId="{755407E4-A87A-DBF9-E08B-4091198CDD28}"/>
          </ac:spMkLst>
        </pc:spChg>
        <pc:spChg chg="add mod">
          <ac:chgData name="Leah Montner Dixon" userId="d5b2ae9e-9213-4442-b7df-4db8cbe51e5d" providerId="ADAL" clId="{A6D56877-F3BC-4E12-A6C8-35C140940AF4}" dt="2025-05-16T16:56:36.731" v="9559"/>
          <ac:spMkLst>
            <pc:docMk/>
            <pc:sldMk cId="4099225323" sldId="2147474086"/>
            <ac:spMk id="13" creationId="{1DBC85E3-3F8D-157E-559D-6B3A8A03B541}"/>
          </ac:spMkLst>
        </pc:spChg>
        <pc:graphicFrameChg chg="add mod ord topLvl">
          <ac:chgData name="Leah Montner Dixon" userId="d5b2ae9e-9213-4442-b7df-4db8cbe51e5d" providerId="ADAL" clId="{A6D56877-F3BC-4E12-A6C8-35C140940AF4}" dt="2025-05-16T19:57:30.557" v="10207" actId="166"/>
          <ac:graphicFrameMkLst>
            <pc:docMk/>
            <pc:sldMk cId="4099225323" sldId="2147474086"/>
            <ac:graphicFrameMk id="10" creationId="{808D2F55-E843-98F8-A631-F1288C4FF849}"/>
          </ac:graphicFrameMkLst>
        </pc:graphicFrameChg>
        <pc:graphicFrameChg chg="add mod topLvl">
          <ac:chgData name="Leah Montner Dixon" userId="d5b2ae9e-9213-4442-b7df-4db8cbe51e5d" providerId="ADAL" clId="{A6D56877-F3BC-4E12-A6C8-35C140940AF4}" dt="2025-05-15T15:14:11.245" v="5245" actId="554"/>
          <ac:graphicFrameMkLst>
            <pc:docMk/>
            <pc:sldMk cId="4099225323" sldId="2147474086"/>
            <ac:graphicFrameMk id="11" creationId="{A1166AC6-8A87-1432-B66F-3E0F2918DE71}"/>
          </ac:graphicFrameMkLst>
        </pc:graphicFrameChg>
        <pc:picChg chg="add mod">
          <ac:chgData name="Leah Montner Dixon" userId="d5b2ae9e-9213-4442-b7df-4db8cbe51e5d" providerId="ADAL" clId="{A6D56877-F3BC-4E12-A6C8-35C140940AF4}" dt="2025-05-16T16:56:36.731" v="9559"/>
          <ac:picMkLst>
            <pc:docMk/>
            <pc:sldMk cId="4099225323" sldId="2147474086"/>
            <ac:picMk id="8" creationId="{101CF062-ABAD-8D31-0F8F-C72F39F7E290}"/>
          </ac:picMkLst>
        </pc:picChg>
        <pc:cxnChg chg="add mod">
          <ac:chgData name="Leah Montner Dixon" userId="d5b2ae9e-9213-4442-b7df-4db8cbe51e5d" providerId="ADAL" clId="{A6D56877-F3BC-4E12-A6C8-35C140940AF4}" dt="2025-05-16T19:57:25.801" v="10206" actId="14100"/>
          <ac:cxnSpMkLst>
            <pc:docMk/>
            <pc:sldMk cId="4099225323" sldId="2147474086"/>
            <ac:cxnSpMk id="6" creationId="{541EF65E-D865-7F4C-2614-D769DDECBC8D}"/>
          </ac:cxnSpMkLst>
        </pc:cxnChg>
      </pc:sldChg>
      <pc:sldChg chg="addSp delSp modSp add mod ord">
        <pc:chgData name="Leah Montner Dixon" userId="d5b2ae9e-9213-4442-b7df-4db8cbe51e5d" providerId="ADAL" clId="{A6D56877-F3BC-4E12-A6C8-35C140940AF4}" dt="2025-05-16T17:48:35.926" v="10075" actId="692"/>
        <pc:sldMkLst>
          <pc:docMk/>
          <pc:sldMk cId="272826822" sldId="2147474087"/>
        </pc:sldMkLst>
      </pc:sldChg>
      <pc:sldChg chg="addSp delSp modSp add mod">
        <pc:chgData name="Leah Montner Dixon" userId="d5b2ae9e-9213-4442-b7df-4db8cbe51e5d" providerId="ADAL" clId="{A6D56877-F3BC-4E12-A6C8-35C140940AF4}" dt="2025-05-20T17:50:11.859" v="12903" actId="20577"/>
        <pc:sldMkLst>
          <pc:docMk/>
          <pc:sldMk cId="3265357446" sldId="2147474088"/>
        </pc:sldMkLst>
        <pc:spChg chg="add del mod">
          <ac:chgData name="Leah Montner Dixon" userId="d5b2ae9e-9213-4442-b7df-4db8cbe51e5d" providerId="ADAL" clId="{A6D56877-F3BC-4E12-A6C8-35C140940AF4}" dt="2025-05-16T16:30:09.406" v="8693" actId="478"/>
          <ac:spMkLst>
            <pc:docMk/>
            <pc:sldMk cId="3265357446" sldId="2147474088"/>
            <ac:spMk id="2" creationId="{976594BB-24FF-CC6E-D471-FDC05751DB24}"/>
          </ac:spMkLst>
        </pc:spChg>
        <pc:spChg chg="add mod ord">
          <ac:chgData name="Leah Montner Dixon" userId="d5b2ae9e-9213-4442-b7df-4db8cbe51e5d" providerId="ADAL" clId="{A6D56877-F3BC-4E12-A6C8-35C140940AF4}" dt="2025-05-15T21:03:50.983" v="8404" actId="167"/>
          <ac:spMkLst>
            <pc:docMk/>
            <pc:sldMk cId="3265357446" sldId="2147474088"/>
            <ac:spMk id="3" creationId="{F6B94E5F-0C01-2C73-A67A-DF7BA46A717B}"/>
          </ac:spMkLst>
        </pc:spChg>
        <pc:spChg chg="add del">
          <ac:chgData name="Leah Montner Dixon" userId="d5b2ae9e-9213-4442-b7df-4db8cbe51e5d" providerId="ADAL" clId="{A6D56877-F3BC-4E12-A6C8-35C140940AF4}" dt="2025-05-16T16:30:09.406" v="8693" actId="478"/>
          <ac:spMkLst>
            <pc:docMk/>
            <pc:sldMk cId="3265357446" sldId="2147474088"/>
            <ac:spMk id="8" creationId="{28DB6860-2DDD-C02D-12E9-EE5C252C654F}"/>
          </ac:spMkLst>
        </pc:spChg>
        <pc:spChg chg="mod ord">
          <ac:chgData name="Leah Montner Dixon" userId="d5b2ae9e-9213-4442-b7df-4db8cbe51e5d" providerId="ADAL" clId="{A6D56877-F3BC-4E12-A6C8-35C140940AF4}" dt="2025-05-16T17:01:07.245" v="9632" actId="115"/>
          <ac:spMkLst>
            <pc:docMk/>
            <pc:sldMk cId="3265357446" sldId="2147474088"/>
            <ac:spMk id="17" creationId="{E68D9679-EEDA-C55F-519E-B634BA926B09}"/>
          </ac:spMkLst>
        </pc:spChg>
        <pc:spChg chg="mod">
          <ac:chgData name="Leah Montner Dixon" userId="d5b2ae9e-9213-4442-b7df-4db8cbe51e5d" providerId="ADAL" clId="{A6D56877-F3BC-4E12-A6C8-35C140940AF4}" dt="2025-05-20T17:50:11.859" v="12903" actId="20577"/>
          <ac:spMkLst>
            <pc:docMk/>
            <pc:sldMk cId="3265357446" sldId="2147474088"/>
            <ac:spMk id="18" creationId="{60AF6B12-AC25-EBC8-B3C6-74DC87F0D5D1}"/>
          </ac:spMkLst>
        </pc:spChg>
        <pc:spChg chg="add mod topLvl">
          <ac:chgData name="Leah Montner Dixon" userId="d5b2ae9e-9213-4442-b7df-4db8cbe51e5d" providerId="ADAL" clId="{A6D56877-F3BC-4E12-A6C8-35C140940AF4}" dt="2025-05-15T21:06:39.694" v="8465" actId="12788"/>
          <ac:spMkLst>
            <pc:docMk/>
            <pc:sldMk cId="3265357446" sldId="2147474088"/>
            <ac:spMk id="29" creationId="{E7078B60-23C6-C574-59E4-DED5CB7D2CE7}"/>
          </ac:spMkLst>
        </pc:spChg>
        <pc:spChg chg="add mod">
          <ac:chgData name="Leah Montner Dixon" userId="d5b2ae9e-9213-4442-b7df-4db8cbe51e5d" providerId="ADAL" clId="{A6D56877-F3BC-4E12-A6C8-35C140940AF4}" dt="2025-05-15T21:06:12.071" v="8438" actId="12788"/>
          <ac:spMkLst>
            <pc:docMk/>
            <pc:sldMk cId="3265357446" sldId="2147474088"/>
            <ac:spMk id="30" creationId="{6AEAA3B4-6332-F9CB-CBA7-F1C92821DF65}"/>
          </ac:spMkLst>
        </pc:spChg>
        <pc:spChg chg="add mod topLvl">
          <ac:chgData name="Leah Montner Dixon" userId="d5b2ae9e-9213-4442-b7df-4db8cbe51e5d" providerId="ADAL" clId="{A6D56877-F3BC-4E12-A6C8-35C140940AF4}" dt="2025-05-15T21:06:26.764" v="8457" actId="12788"/>
          <ac:spMkLst>
            <pc:docMk/>
            <pc:sldMk cId="3265357446" sldId="2147474088"/>
            <ac:spMk id="31" creationId="{F5A5F205-D488-2A1B-C558-3ABACDE29257}"/>
          </ac:spMkLst>
        </pc:spChg>
        <pc:spChg chg="add mod topLvl">
          <ac:chgData name="Leah Montner Dixon" userId="d5b2ae9e-9213-4442-b7df-4db8cbe51e5d" providerId="ADAL" clId="{A6D56877-F3BC-4E12-A6C8-35C140940AF4}" dt="2025-05-15T21:06:30.173" v="8458" actId="12788"/>
          <ac:spMkLst>
            <pc:docMk/>
            <pc:sldMk cId="3265357446" sldId="2147474088"/>
            <ac:spMk id="32" creationId="{9C488BEA-AECA-CE12-61C6-8862055D2F48}"/>
          </ac:spMkLst>
        </pc:spChg>
        <pc:spChg chg="add mod">
          <ac:chgData name="Leah Montner Dixon" userId="d5b2ae9e-9213-4442-b7df-4db8cbe51e5d" providerId="ADAL" clId="{A6D56877-F3BC-4E12-A6C8-35C140940AF4}" dt="2025-05-15T21:06:06.795" v="8435" actId="12788"/>
          <ac:spMkLst>
            <pc:docMk/>
            <pc:sldMk cId="3265357446" sldId="2147474088"/>
            <ac:spMk id="33" creationId="{6E28F238-BA9A-C028-7A68-E0E5BC189BC4}"/>
          </ac:spMkLst>
        </pc:spChg>
        <pc:spChg chg="add mod topLvl">
          <ac:chgData name="Leah Montner Dixon" userId="d5b2ae9e-9213-4442-b7df-4db8cbe51e5d" providerId="ADAL" clId="{A6D56877-F3BC-4E12-A6C8-35C140940AF4}" dt="2025-05-15T21:06:43.107" v="8466" actId="12788"/>
          <ac:spMkLst>
            <pc:docMk/>
            <pc:sldMk cId="3265357446" sldId="2147474088"/>
            <ac:spMk id="34" creationId="{F7CBE63F-24D8-5D93-1C87-0B53382220B0}"/>
          </ac:spMkLst>
        </pc:spChg>
        <pc:spChg chg="add mod topLvl">
          <ac:chgData name="Leah Montner Dixon" userId="d5b2ae9e-9213-4442-b7df-4db8cbe51e5d" providerId="ADAL" clId="{A6D56877-F3BC-4E12-A6C8-35C140940AF4}" dt="2025-05-16T20:35:20.492" v="10526" actId="1036"/>
          <ac:spMkLst>
            <pc:docMk/>
            <pc:sldMk cId="3265357446" sldId="2147474088"/>
            <ac:spMk id="35" creationId="{3707FDFD-4295-B016-BDA1-0B1AA26D4395}"/>
          </ac:spMkLst>
        </pc:spChg>
        <pc:spChg chg="add mod topLvl">
          <ac:chgData name="Leah Montner Dixon" userId="d5b2ae9e-9213-4442-b7df-4db8cbe51e5d" providerId="ADAL" clId="{A6D56877-F3BC-4E12-A6C8-35C140940AF4}" dt="2025-05-16T20:35:16.158" v="10522" actId="1035"/>
          <ac:spMkLst>
            <pc:docMk/>
            <pc:sldMk cId="3265357446" sldId="2147474088"/>
            <ac:spMk id="37" creationId="{7693C0C0-6751-9A54-74E4-97859F1E1A62}"/>
          </ac:spMkLst>
        </pc:spChg>
        <pc:spChg chg="add mod topLvl">
          <ac:chgData name="Leah Montner Dixon" userId="d5b2ae9e-9213-4442-b7df-4db8cbe51e5d" providerId="ADAL" clId="{A6D56877-F3BC-4E12-A6C8-35C140940AF4}" dt="2025-05-16T20:35:13.199" v="10519" actId="1035"/>
          <ac:spMkLst>
            <pc:docMk/>
            <pc:sldMk cId="3265357446" sldId="2147474088"/>
            <ac:spMk id="38" creationId="{AD790D4F-8C6B-A2E6-9FE1-5E99847D0BB2}"/>
          </ac:spMkLst>
        </pc:spChg>
        <pc:spChg chg="add mod topLvl">
          <ac:chgData name="Leah Montner Dixon" userId="d5b2ae9e-9213-4442-b7df-4db8cbe51e5d" providerId="ADAL" clId="{A6D56877-F3BC-4E12-A6C8-35C140940AF4}" dt="2025-05-16T20:35:00.240" v="10516" actId="403"/>
          <ac:spMkLst>
            <pc:docMk/>
            <pc:sldMk cId="3265357446" sldId="2147474088"/>
            <ac:spMk id="39" creationId="{896129D3-DC09-FE3C-C08B-2B71BA86661E}"/>
          </ac:spMkLst>
        </pc:spChg>
        <pc:spChg chg="add mod topLvl">
          <ac:chgData name="Leah Montner Dixon" userId="d5b2ae9e-9213-4442-b7df-4db8cbe51e5d" providerId="ADAL" clId="{A6D56877-F3BC-4E12-A6C8-35C140940AF4}" dt="2025-05-16T20:35:02.751" v="10517" actId="403"/>
          <ac:spMkLst>
            <pc:docMk/>
            <pc:sldMk cId="3265357446" sldId="2147474088"/>
            <ac:spMk id="40" creationId="{7E5E7246-A017-F209-E44C-E9016A83F789}"/>
          </ac:spMkLst>
        </pc:spChg>
        <pc:spChg chg="add mod topLvl">
          <ac:chgData name="Leah Montner Dixon" userId="d5b2ae9e-9213-4442-b7df-4db8cbe51e5d" providerId="ADAL" clId="{A6D56877-F3BC-4E12-A6C8-35C140940AF4}" dt="2025-05-16T20:35:26.317" v="10531" actId="1036"/>
          <ac:spMkLst>
            <pc:docMk/>
            <pc:sldMk cId="3265357446" sldId="2147474088"/>
            <ac:spMk id="41" creationId="{A5E3888D-CD93-5BFA-543C-E3C12EC05DED}"/>
          </ac:spMkLst>
        </pc:spChg>
        <pc:spChg chg="add del mod topLvl">
          <ac:chgData name="Leah Montner Dixon" userId="d5b2ae9e-9213-4442-b7df-4db8cbe51e5d" providerId="ADAL" clId="{A6D56877-F3BC-4E12-A6C8-35C140940AF4}" dt="2025-05-20T17:48:53.457" v="12865" actId="20577"/>
          <ac:spMkLst>
            <pc:docMk/>
            <pc:sldMk cId="3265357446" sldId="2147474088"/>
            <ac:spMk id="42" creationId="{3CC881C1-5728-71F4-AC32-D965F446047B}"/>
          </ac:spMkLst>
        </pc:spChg>
        <pc:spChg chg="add mod topLvl">
          <ac:chgData name="Leah Montner Dixon" userId="d5b2ae9e-9213-4442-b7df-4db8cbe51e5d" providerId="ADAL" clId="{A6D56877-F3BC-4E12-A6C8-35C140940AF4}" dt="2025-05-20T17:48:58.710" v="12869" actId="20577"/>
          <ac:spMkLst>
            <pc:docMk/>
            <pc:sldMk cId="3265357446" sldId="2147474088"/>
            <ac:spMk id="44" creationId="{A75200E0-AB92-9F87-D76D-7E84093AE61D}"/>
          </ac:spMkLst>
        </pc:spChg>
        <pc:spChg chg="add mod topLvl">
          <ac:chgData name="Leah Montner Dixon" userId="d5b2ae9e-9213-4442-b7df-4db8cbe51e5d" providerId="ADAL" clId="{A6D56877-F3BC-4E12-A6C8-35C140940AF4}" dt="2025-05-20T17:49:22.845" v="12877" actId="20577"/>
          <ac:spMkLst>
            <pc:docMk/>
            <pc:sldMk cId="3265357446" sldId="2147474088"/>
            <ac:spMk id="45" creationId="{8E0FBB4A-8D5F-6638-4D11-A57772437E1C}"/>
          </ac:spMkLst>
        </pc:spChg>
        <pc:spChg chg="add mod topLvl">
          <ac:chgData name="Leah Montner Dixon" userId="d5b2ae9e-9213-4442-b7df-4db8cbe51e5d" providerId="ADAL" clId="{A6D56877-F3BC-4E12-A6C8-35C140940AF4}" dt="2025-05-20T17:49:25.003" v="12879" actId="20577"/>
          <ac:spMkLst>
            <pc:docMk/>
            <pc:sldMk cId="3265357446" sldId="2147474088"/>
            <ac:spMk id="46" creationId="{CC45BB4F-403D-54F9-C086-93AF5A6EE690}"/>
          </ac:spMkLst>
        </pc:spChg>
        <pc:spChg chg="add mod topLvl">
          <ac:chgData name="Leah Montner Dixon" userId="d5b2ae9e-9213-4442-b7df-4db8cbe51e5d" providerId="ADAL" clId="{A6D56877-F3BC-4E12-A6C8-35C140940AF4}" dt="2025-05-20T17:49:38.833" v="12885" actId="20577"/>
          <ac:spMkLst>
            <pc:docMk/>
            <pc:sldMk cId="3265357446" sldId="2147474088"/>
            <ac:spMk id="47" creationId="{145A1A9A-F8BD-E22A-3A66-E460901C27BB}"/>
          </ac:spMkLst>
        </pc:spChg>
        <pc:spChg chg="add mod topLvl">
          <ac:chgData name="Leah Montner Dixon" userId="d5b2ae9e-9213-4442-b7df-4db8cbe51e5d" providerId="ADAL" clId="{A6D56877-F3BC-4E12-A6C8-35C140940AF4}" dt="2025-05-20T17:49:42.690" v="12889" actId="20577"/>
          <ac:spMkLst>
            <pc:docMk/>
            <pc:sldMk cId="3265357446" sldId="2147474088"/>
            <ac:spMk id="48" creationId="{8517CEBB-CEFC-AE12-9E13-D0FD1CB7E998}"/>
          </ac:spMkLst>
        </pc:spChg>
        <pc:spChg chg="add mod">
          <ac:chgData name="Leah Montner Dixon" userId="d5b2ae9e-9213-4442-b7df-4db8cbe51e5d" providerId="ADAL" clId="{A6D56877-F3BC-4E12-A6C8-35C140940AF4}" dt="2025-05-16T20:34:40.818" v="10514" actId="20577"/>
          <ac:spMkLst>
            <pc:docMk/>
            <pc:sldMk cId="3265357446" sldId="2147474088"/>
            <ac:spMk id="71" creationId="{EA2C84C7-E728-C842-8924-ECEE7A4520DD}"/>
          </ac:spMkLst>
        </pc:spChg>
        <pc:picChg chg="add mod ord">
          <ac:chgData name="Leah Montner Dixon" userId="d5b2ae9e-9213-4442-b7df-4db8cbe51e5d" providerId="ADAL" clId="{A6D56877-F3BC-4E12-A6C8-35C140940AF4}" dt="2025-05-15T21:06:06.795" v="8435" actId="12788"/>
          <ac:picMkLst>
            <pc:docMk/>
            <pc:sldMk cId="3265357446" sldId="2147474088"/>
            <ac:picMk id="6" creationId="{BC4F358D-97DD-1FFF-DBDC-8B6A4F517378}"/>
          </ac:picMkLst>
        </pc:picChg>
        <pc:picChg chg="add del">
          <ac:chgData name="Leah Montner Dixon" userId="d5b2ae9e-9213-4442-b7df-4db8cbe51e5d" providerId="ADAL" clId="{A6D56877-F3BC-4E12-A6C8-35C140940AF4}" dt="2025-05-16T16:30:09.406" v="8693" actId="478"/>
          <ac:picMkLst>
            <pc:docMk/>
            <pc:sldMk cId="3265357446" sldId="2147474088"/>
            <ac:picMk id="7" creationId="{94EF1277-DDD0-4ADC-24D8-04EFB6B01C48}"/>
          </ac:picMkLst>
        </pc:picChg>
        <pc:picChg chg="add mod ord">
          <ac:chgData name="Leah Montner Dixon" userId="d5b2ae9e-9213-4442-b7df-4db8cbe51e5d" providerId="ADAL" clId="{A6D56877-F3BC-4E12-A6C8-35C140940AF4}" dt="2025-05-15T21:06:12.071" v="8438" actId="12788"/>
          <ac:picMkLst>
            <pc:docMk/>
            <pc:sldMk cId="3265357446" sldId="2147474088"/>
            <ac:picMk id="10" creationId="{E969A118-D22F-9B7E-2510-48F442A91675}"/>
          </ac:picMkLst>
        </pc:picChg>
        <pc:picChg chg="add mod">
          <ac:chgData name="Leah Montner Dixon" userId="d5b2ae9e-9213-4442-b7df-4db8cbe51e5d" providerId="ADAL" clId="{A6D56877-F3BC-4E12-A6C8-35C140940AF4}" dt="2025-05-16T16:42:08.573" v="8862"/>
          <ac:picMkLst>
            <pc:docMk/>
            <pc:sldMk cId="3265357446" sldId="2147474088"/>
            <ac:picMk id="11" creationId="{23F9ADBB-11C1-84EC-3418-E8F496E4177E}"/>
          </ac:picMkLst>
        </pc:picChg>
        <pc:picChg chg="add mod ord">
          <ac:chgData name="Leah Montner Dixon" userId="d5b2ae9e-9213-4442-b7df-4db8cbe51e5d" providerId="ADAL" clId="{A6D56877-F3BC-4E12-A6C8-35C140940AF4}" dt="2025-05-15T21:06:26.764" v="8457" actId="12788"/>
          <ac:picMkLst>
            <pc:docMk/>
            <pc:sldMk cId="3265357446" sldId="2147474088"/>
            <ac:picMk id="12" creationId="{55313CC3-A5C4-D5E3-B971-12CB66ABC608}"/>
          </ac:picMkLst>
        </pc:picChg>
        <pc:picChg chg="add mod ord">
          <ac:chgData name="Leah Montner Dixon" userId="d5b2ae9e-9213-4442-b7df-4db8cbe51e5d" providerId="ADAL" clId="{A6D56877-F3BC-4E12-A6C8-35C140940AF4}" dt="2025-05-15T21:06:30.173" v="8458" actId="12788"/>
          <ac:picMkLst>
            <pc:docMk/>
            <pc:sldMk cId="3265357446" sldId="2147474088"/>
            <ac:picMk id="14" creationId="{5AF0E21C-B824-5FE5-F27A-4EB82E718D52}"/>
          </ac:picMkLst>
        </pc:picChg>
        <pc:picChg chg="add mod ord">
          <ac:chgData name="Leah Montner Dixon" userId="d5b2ae9e-9213-4442-b7df-4db8cbe51e5d" providerId="ADAL" clId="{A6D56877-F3BC-4E12-A6C8-35C140940AF4}" dt="2025-05-15T21:06:51.288" v="8474" actId="1036"/>
          <ac:picMkLst>
            <pc:docMk/>
            <pc:sldMk cId="3265357446" sldId="2147474088"/>
            <ac:picMk id="16" creationId="{B6813124-8F7D-24B7-EDB1-5CAF257C5DBF}"/>
          </ac:picMkLst>
        </pc:picChg>
        <pc:picChg chg="add del mod ord modCrop">
          <ac:chgData name="Leah Montner Dixon" userId="d5b2ae9e-9213-4442-b7df-4db8cbe51e5d" providerId="ADAL" clId="{A6D56877-F3BC-4E12-A6C8-35C140940AF4}" dt="2025-05-15T21:07:02.046" v="8476" actId="732"/>
          <ac:picMkLst>
            <pc:docMk/>
            <pc:sldMk cId="3265357446" sldId="2147474088"/>
            <ac:picMk id="20" creationId="{3343E432-BF38-74BE-D856-21AF81F5585B}"/>
          </ac:picMkLst>
        </pc:picChg>
      </pc:sldChg>
      <pc:sldChg chg="addSp delSp modSp add del mod">
        <pc:chgData name="Leah Montner Dixon" userId="d5b2ae9e-9213-4442-b7df-4db8cbe51e5d" providerId="ADAL" clId="{A6D56877-F3BC-4E12-A6C8-35C140940AF4}" dt="2025-05-20T13:57:06.891" v="11307" actId="2696"/>
        <pc:sldMkLst>
          <pc:docMk/>
          <pc:sldMk cId="3774501560" sldId="2147474089"/>
        </pc:sldMkLst>
      </pc:sldChg>
      <pc:sldChg chg="modSp add del mod">
        <pc:chgData name="Leah Montner Dixon" userId="d5b2ae9e-9213-4442-b7df-4db8cbe51e5d" providerId="ADAL" clId="{A6D56877-F3BC-4E12-A6C8-35C140940AF4}" dt="2025-05-15T16:07:08.750" v="6233" actId="47"/>
        <pc:sldMkLst>
          <pc:docMk/>
          <pc:sldMk cId="3780925140" sldId="2147474089"/>
        </pc:sldMkLst>
      </pc:sldChg>
      <pc:sldChg chg="add del">
        <pc:chgData name="Leah Montner Dixon" userId="d5b2ae9e-9213-4442-b7df-4db8cbe51e5d" providerId="ADAL" clId="{A6D56877-F3BC-4E12-A6C8-35C140940AF4}" dt="2025-05-15T18:30:34.975" v="7270"/>
        <pc:sldMkLst>
          <pc:docMk/>
          <pc:sldMk cId="789339457" sldId="2147474090"/>
        </pc:sldMkLst>
      </pc:sldChg>
      <pc:sldChg chg="add del">
        <pc:chgData name="Leah Montner Dixon" userId="d5b2ae9e-9213-4442-b7df-4db8cbe51e5d" providerId="ADAL" clId="{A6D56877-F3BC-4E12-A6C8-35C140940AF4}" dt="2025-05-15T18:37:55.481" v="7434"/>
        <pc:sldMkLst>
          <pc:docMk/>
          <pc:sldMk cId="2505751866" sldId="2147474090"/>
        </pc:sldMkLst>
      </pc:sldChg>
      <pc:sldChg chg="modSp add mod">
        <pc:chgData name="Leah Montner Dixon" userId="d5b2ae9e-9213-4442-b7df-4db8cbe51e5d" providerId="ADAL" clId="{A6D56877-F3BC-4E12-A6C8-35C140940AF4}" dt="2025-05-15T20:13:31.813" v="7837"/>
        <pc:sldMkLst>
          <pc:docMk/>
          <pc:sldMk cId="3219460636" sldId="2147474090"/>
        </pc:sldMkLst>
        <pc:spChg chg="mod">
          <ac:chgData name="Leah Montner Dixon" userId="d5b2ae9e-9213-4442-b7df-4db8cbe51e5d" providerId="ADAL" clId="{A6D56877-F3BC-4E12-A6C8-35C140940AF4}" dt="2025-05-15T20:05:56.035" v="7526" actId="20577"/>
          <ac:spMkLst>
            <pc:docMk/>
            <pc:sldMk cId="3219460636" sldId="2147474090"/>
            <ac:spMk id="2" creationId="{2DDB0C6B-1B27-9A26-7D9F-15D9D87C1C43}"/>
          </ac:spMkLst>
        </pc:spChg>
        <pc:spChg chg="mod">
          <ac:chgData name="Leah Montner Dixon" userId="d5b2ae9e-9213-4442-b7df-4db8cbe51e5d" providerId="ADAL" clId="{A6D56877-F3BC-4E12-A6C8-35C140940AF4}" dt="2025-05-15T20:13:31.813" v="7837"/>
          <ac:spMkLst>
            <pc:docMk/>
            <pc:sldMk cId="3219460636" sldId="2147474090"/>
            <ac:spMk id="7" creationId="{EA452F00-886E-30B0-3E98-304C60865925}"/>
          </ac:spMkLst>
        </pc:spChg>
      </pc:sldChg>
      <pc:sldChg chg="addSp delSp modSp new mod ord">
        <pc:chgData name="Leah Montner Dixon" userId="d5b2ae9e-9213-4442-b7df-4db8cbe51e5d" providerId="ADAL" clId="{A6D56877-F3BC-4E12-A6C8-35C140940AF4}" dt="2025-05-20T17:57:27.330" v="12985" actId="20577"/>
        <pc:sldMkLst>
          <pc:docMk/>
          <pc:sldMk cId="1012721328" sldId="2147474091"/>
        </pc:sldMkLst>
        <pc:spChg chg="add mod ord topLvl">
          <ac:chgData name="Leah Montner Dixon" userId="d5b2ae9e-9213-4442-b7df-4db8cbe51e5d" providerId="ADAL" clId="{A6D56877-F3BC-4E12-A6C8-35C140940AF4}" dt="2025-05-20T14:47:15.596" v="11977" actId="165"/>
          <ac:spMkLst>
            <pc:docMk/>
            <pc:sldMk cId="1012721328" sldId="2147474091"/>
            <ac:spMk id="2" creationId="{7B79D0A4-A9B9-67F7-0637-1893423EC04B}"/>
          </ac:spMkLst>
        </pc:spChg>
        <pc:spChg chg="add mod ord">
          <ac:chgData name="Leah Montner Dixon" userId="d5b2ae9e-9213-4442-b7df-4db8cbe51e5d" providerId="ADAL" clId="{A6D56877-F3BC-4E12-A6C8-35C140940AF4}" dt="2025-05-20T14:17:01.120" v="11373" actId="167"/>
          <ac:spMkLst>
            <pc:docMk/>
            <pc:sldMk cId="1012721328" sldId="2147474091"/>
            <ac:spMk id="4" creationId="{96C68192-7AAB-0A9F-E6C1-879D11D7A311}"/>
          </ac:spMkLst>
        </pc:spChg>
        <pc:spChg chg="add mod ord">
          <ac:chgData name="Leah Montner Dixon" userId="d5b2ae9e-9213-4442-b7df-4db8cbe51e5d" providerId="ADAL" clId="{A6D56877-F3BC-4E12-A6C8-35C140940AF4}" dt="2025-05-20T14:42:22.986" v="11726" actId="1036"/>
          <ac:spMkLst>
            <pc:docMk/>
            <pc:sldMk cId="1012721328" sldId="2147474091"/>
            <ac:spMk id="5" creationId="{14D9257C-98A1-5720-B066-2ECF095A0326}"/>
          </ac:spMkLst>
        </pc:spChg>
        <pc:spChg chg="add mod ord">
          <ac:chgData name="Leah Montner Dixon" userId="d5b2ae9e-9213-4442-b7df-4db8cbe51e5d" providerId="ADAL" clId="{A6D56877-F3BC-4E12-A6C8-35C140940AF4}" dt="2025-05-20T17:57:27.330" v="12985" actId="20577"/>
          <ac:spMkLst>
            <pc:docMk/>
            <pc:sldMk cId="1012721328" sldId="2147474091"/>
            <ac:spMk id="6" creationId="{DCE395BD-5550-AD53-966B-E438851FEA32}"/>
          </ac:spMkLst>
        </pc:spChg>
        <pc:spChg chg="add mod ord">
          <ac:chgData name="Leah Montner Dixon" userId="d5b2ae9e-9213-4442-b7df-4db8cbe51e5d" providerId="ADAL" clId="{A6D56877-F3BC-4E12-A6C8-35C140940AF4}" dt="2025-05-20T14:17:01.120" v="11373" actId="167"/>
          <ac:spMkLst>
            <pc:docMk/>
            <pc:sldMk cId="1012721328" sldId="2147474091"/>
            <ac:spMk id="7" creationId="{5B2D3E50-025C-5220-BF70-2EF159F27ACD}"/>
          </ac:spMkLst>
        </pc:spChg>
        <pc:spChg chg="add mod ord topLvl">
          <ac:chgData name="Leah Montner Dixon" userId="d5b2ae9e-9213-4442-b7df-4db8cbe51e5d" providerId="ADAL" clId="{A6D56877-F3BC-4E12-A6C8-35C140940AF4}" dt="2025-05-20T14:47:15.596" v="11977" actId="165"/>
          <ac:spMkLst>
            <pc:docMk/>
            <pc:sldMk cId="1012721328" sldId="2147474091"/>
            <ac:spMk id="8" creationId="{F6F58B23-8BCD-8DE6-7204-EE11464B26E2}"/>
          </ac:spMkLst>
        </pc:spChg>
        <pc:spChg chg="add mod ord topLvl">
          <ac:chgData name="Leah Montner Dixon" userId="d5b2ae9e-9213-4442-b7df-4db8cbe51e5d" providerId="ADAL" clId="{A6D56877-F3BC-4E12-A6C8-35C140940AF4}" dt="2025-05-20T14:47:15.596" v="11977" actId="165"/>
          <ac:spMkLst>
            <pc:docMk/>
            <pc:sldMk cId="1012721328" sldId="2147474091"/>
            <ac:spMk id="9" creationId="{DC6EF5A4-6557-A476-4AD1-75D2F256F1AF}"/>
          </ac:spMkLst>
        </pc:spChg>
        <pc:spChg chg="add mod">
          <ac:chgData name="Leah Montner Dixon" userId="d5b2ae9e-9213-4442-b7df-4db8cbe51e5d" providerId="ADAL" clId="{A6D56877-F3BC-4E12-A6C8-35C140940AF4}" dt="2025-05-20T14:40:02.736" v="11562" actId="113"/>
          <ac:spMkLst>
            <pc:docMk/>
            <pc:sldMk cId="1012721328" sldId="2147474091"/>
            <ac:spMk id="12" creationId="{A2CC5590-EB32-4E95-1490-7C31AE963C45}"/>
          </ac:spMkLst>
        </pc:spChg>
        <pc:spChg chg="add mod topLvl">
          <ac:chgData name="Leah Montner Dixon" userId="d5b2ae9e-9213-4442-b7df-4db8cbe51e5d" providerId="ADAL" clId="{A6D56877-F3BC-4E12-A6C8-35C140940AF4}" dt="2025-05-20T14:47:32.309" v="12015" actId="1035"/>
          <ac:spMkLst>
            <pc:docMk/>
            <pc:sldMk cId="1012721328" sldId="2147474091"/>
            <ac:spMk id="13" creationId="{B7A6DEED-FAE5-9608-4BB0-2426A78BF48D}"/>
          </ac:spMkLst>
        </pc:spChg>
        <pc:spChg chg="add mod topLvl">
          <ac:chgData name="Leah Montner Dixon" userId="d5b2ae9e-9213-4442-b7df-4db8cbe51e5d" providerId="ADAL" clId="{A6D56877-F3BC-4E12-A6C8-35C140940AF4}" dt="2025-05-20T14:47:32.309" v="12015" actId="1035"/>
          <ac:spMkLst>
            <pc:docMk/>
            <pc:sldMk cId="1012721328" sldId="2147474091"/>
            <ac:spMk id="14" creationId="{B1B71F51-7A01-C5E5-C9DE-FF8FAF12B408}"/>
          </ac:spMkLst>
        </pc:spChg>
        <pc:spChg chg="add mod topLvl">
          <ac:chgData name="Leah Montner Dixon" userId="d5b2ae9e-9213-4442-b7df-4db8cbe51e5d" providerId="ADAL" clId="{A6D56877-F3BC-4E12-A6C8-35C140940AF4}" dt="2025-05-20T14:47:32.309" v="12015" actId="1035"/>
          <ac:spMkLst>
            <pc:docMk/>
            <pc:sldMk cId="1012721328" sldId="2147474091"/>
            <ac:spMk id="15" creationId="{8F2F5C0C-92B2-5AC0-9449-B81E177501A7}"/>
          </ac:spMkLst>
        </pc:spChg>
        <pc:spChg chg="add mod topLvl">
          <ac:chgData name="Leah Montner Dixon" userId="d5b2ae9e-9213-4442-b7df-4db8cbe51e5d" providerId="ADAL" clId="{A6D56877-F3BC-4E12-A6C8-35C140940AF4}" dt="2025-05-20T14:47:15.596" v="11977" actId="165"/>
          <ac:spMkLst>
            <pc:docMk/>
            <pc:sldMk cId="1012721328" sldId="2147474091"/>
            <ac:spMk id="17" creationId="{58CD7BA4-9FB1-18C9-F9CF-EF9A0CEBAC32}"/>
          </ac:spMkLst>
        </pc:spChg>
        <pc:spChg chg="add mod topLvl">
          <ac:chgData name="Leah Montner Dixon" userId="d5b2ae9e-9213-4442-b7df-4db8cbe51e5d" providerId="ADAL" clId="{A6D56877-F3BC-4E12-A6C8-35C140940AF4}" dt="2025-05-20T14:47:15.596" v="11977" actId="165"/>
          <ac:spMkLst>
            <pc:docMk/>
            <pc:sldMk cId="1012721328" sldId="2147474091"/>
            <ac:spMk id="18" creationId="{15DA5058-651A-77D2-4B2B-42D8D3C90163}"/>
          </ac:spMkLst>
        </pc:spChg>
        <pc:spChg chg="add mod topLvl">
          <ac:chgData name="Leah Montner Dixon" userId="d5b2ae9e-9213-4442-b7df-4db8cbe51e5d" providerId="ADAL" clId="{A6D56877-F3BC-4E12-A6C8-35C140940AF4}" dt="2025-05-20T14:47:15.596" v="11977" actId="165"/>
          <ac:spMkLst>
            <pc:docMk/>
            <pc:sldMk cId="1012721328" sldId="2147474091"/>
            <ac:spMk id="19" creationId="{944074D9-E6B1-2E51-2B38-E5582921384A}"/>
          </ac:spMkLst>
        </pc:spChg>
        <pc:picChg chg="add mod ord">
          <ac:chgData name="Leah Montner Dixon" userId="d5b2ae9e-9213-4442-b7df-4db8cbe51e5d" providerId="ADAL" clId="{A6D56877-F3BC-4E12-A6C8-35C140940AF4}" dt="2025-05-20T14:17:01.120" v="11373" actId="167"/>
          <ac:picMkLst>
            <pc:docMk/>
            <pc:sldMk cId="1012721328" sldId="2147474091"/>
            <ac:picMk id="3" creationId="{BD2EEF22-CD1F-20A2-64F6-B9D6CD14F19A}"/>
          </ac:picMkLst>
        </pc:picChg>
        <pc:picChg chg="add mod topLvl">
          <ac:chgData name="Leah Montner Dixon" userId="d5b2ae9e-9213-4442-b7df-4db8cbe51e5d" providerId="ADAL" clId="{A6D56877-F3BC-4E12-A6C8-35C140940AF4}" dt="2025-05-20T14:47:19.654" v="11987" actId="1036"/>
          <ac:picMkLst>
            <pc:docMk/>
            <pc:sldMk cId="1012721328" sldId="2147474091"/>
            <ac:picMk id="23" creationId="{D83BBE5C-EDEB-83AE-8222-8641AD3ADB3A}"/>
          </ac:picMkLst>
        </pc:picChg>
        <pc:picChg chg="add mod">
          <ac:chgData name="Leah Montner Dixon" userId="d5b2ae9e-9213-4442-b7df-4db8cbe51e5d" providerId="ADAL" clId="{A6D56877-F3BC-4E12-A6C8-35C140940AF4}" dt="2025-05-20T14:47:19.654" v="11987" actId="1036"/>
          <ac:picMkLst>
            <pc:docMk/>
            <pc:sldMk cId="1012721328" sldId="2147474091"/>
            <ac:picMk id="25" creationId="{FE275318-9A3C-A9A5-9174-E4F5C1A5ECE5}"/>
          </ac:picMkLst>
        </pc:picChg>
        <pc:picChg chg="add mod">
          <ac:chgData name="Leah Montner Dixon" userId="d5b2ae9e-9213-4442-b7df-4db8cbe51e5d" providerId="ADAL" clId="{A6D56877-F3BC-4E12-A6C8-35C140940AF4}" dt="2025-05-20T14:47:19.654" v="11987" actId="1036"/>
          <ac:picMkLst>
            <pc:docMk/>
            <pc:sldMk cId="1012721328" sldId="2147474091"/>
            <ac:picMk id="27" creationId="{3EF8F319-E8A4-8005-E5CD-94A83DE350AB}"/>
          </ac:picMkLst>
        </pc:picChg>
      </pc:sldChg>
      <pc:sldChg chg="add del">
        <pc:chgData name="Leah Montner Dixon" userId="d5b2ae9e-9213-4442-b7df-4db8cbe51e5d" providerId="ADAL" clId="{A6D56877-F3BC-4E12-A6C8-35C140940AF4}" dt="2025-05-20T13:51:45.626" v="11306" actId="2696"/>
        <pc:sldMkLst>
          <pc:docMk/>
          <pc:sldMk cId="481104591" sldId="2147474092"/>
        </pc:sldMkLst>
      </pc:sldChg>
      <pc:sldChg chg="addSp modSp add mod">
        <pc:chgData name="Leah Montner Dixon" userId="d5b2ae9e-9213-4442-b7df-4db8cbe51e5d" providerId="ADAL" clId="{A6D56877-F3BC-4E12-A6C8-35C140940AF4}" dt="2025-05-20T17:40:29.698" v="12607" actId="27918"/>
        <pc:sldMkLst>
          <pc:docMk/>
          <pc:sldMk cId="2368534513" sldId="2147474093"/>
        </pc:sldMkLst>
        <pc:spChg chg="mod">
          <ac:chgData name="Leah Montner Dixon" userId="d5b2ae9e-9213-4442-b7df-4db8cbe51e5d" providerId="ADAL" clId="{A6D56877-F3BC-4E12-A6C8-35C140940AF4}" dt="2025-05-20T17:11:40.808" v="12543" actId="14100"/>
          <ac:spMkLst>
            <pc:docMk/>
            <pc:sldMk cId="2368534513" sldId="2147474093"/>
            <ac:spMk id="2" creationId="{78FC7639-E62B-9E1A-80B3-73BC5ECD683A}"/>
          </ac:spMkLst>
        </pc:spChg>
        <pc:spChg chg="mod">
          <ac:chgData name="Leah Montner Dixon" userId="d5b2ae9e-9213-4442-b7df-4db8cbe51e5d" providerId="ADAL" clId="{A6D56877-F3BC-4E12-A6C8-35C140940AF4}" dt="2025-05-19T20:59:36.362" v="11305"/>
          <ac:spMkLst>
            <pc:docMk/>
            <pc:sldMk cId="2368534513" sldId="2147474093"/>
            <ac:spMk id="3" creationId="{69F436B8-ECA7-51C5-AE55-425DCFAF3B1F}"/>
          </ac:spMkLst>
        </pc:spChg>
        <pc:spChg chg="mod">
          <ac:chgData name="Leah Montner Dixon" userId="d5b2ae9e-9213-4442-b7df-4db8cbe51e5d" providerId="ADAL" clId="{A6D56877-F3BC-4E12-A6C8-35C140940AF4}" dt="2025-05-20T17:39:56.231" v="12603" actId="20577"/>
          <ac:spMkLst>
            <pc:docMk/>
            <pc:sldMk cId="2368534513" sldId="2147474093"/>
            <ac:spMk id="8" creationId="{8BCF82D9-9DBE-DD89-FA8C-5391674FAD87}"/>
          </ac:spMkLst>
        </pc:spChg>
        <pc:spChg chg="mod">
          <ac:chgData name="Leah Montner Dixon" userId="d5b2ae9e-9213-4442-b7df-4db8cbe51e5d" providerId="ADAL" clId="{A6D56877-F3BC-4E12-A6C8-35C140940AF4}" dt="2025-05-19T20:06:17.128" v="10692" actId="20577"/>
          <ac:spMkLst>
            <pc:docMk/>
            <pc:sldMk cId="2368534513" sldId="2147474093"/>
            <ac:spMk id="13" creationId="{71655F4D-D049-A569-EE22-315CDD3F5BA2}"/>
          </ac:spMkLst>
        </pc:spChg>
        <pc:graphicFrameChg chg="mod">
          <ac:chgData name="Leah Montner Dixon" userId="d5b2ae9e-9213-4442-b7df-4db8cbe51e5d" providerId="ADAL" clId="{A6D56877-F3BC-4E12-A6C8-35C140940AF4}" dt="2025-05-20T17:11:33.301" v="12523"/>
          <ac:graphicFrameMkLst>
            <pc:docMk/>
            <pc:sldMk cId="2368534513" sldId="2147474093"/>
            <ac:graphicFrameMk id="12" creationId="{89B6C4DC-0C22-700A-C135-358C382B8FBB}"/>
          </ac:graphicFrameMkLst>
        </pc:graphicFrameChg>
        <pc:picChg chg="add mod">
          <ac:chgData name="Leah Montner Dixon" userId="d5b2ae9e-9213-4442-b7df-4db8cbe51e5d" providerId="ADAL" clId="{A6D56877-F3BC-4E12-A6C8-35C140940AF4}" dt="2025-05-20T16:13:50.289" v="12285"/>
          <ac:picMkLst>
            <pc:docMk/>
            <pc:sldMk cId="2368534513" sldId="2147474093"/>
            <ac:picMk id="4" creationId="{A2BCE754-3A2B-EC64-18F7-D90F32C12F32}"/>
          </ac:picMkLst>
        </pc:picChg>
      </pc:sldChg>
      <pc:sldChg chg="add del ord setBg">
        <pc:chgData name="Leah Montner Dixon" userId="d5b2ae9e-9213-4442-b7df-4db8cbe51e5d" providerId="ADAL" clId="{A6D56877-F3BC-4E12-A6C8-35C140940AF4}" dt="2025-05-19T20:20:49.274" v="11036"/>
        <pc:sldMkLst>
          <pc:docMk/>
          <pc:sldMk cId="1215128328" sldId="2147474094"/>
        </pc:sldMkLst>
      </pc:sldChg>
      <pc:sldChg chg="add del ord">
        <pc:chgData name="Leah Montner Dixon" userId="d5b2ae9e-9213-4442-b7df-4db8cbe51e5d" providerId="ADAL" clId="{A6D56877-F3BC-4E12-A6C8-35C140940AF4}" dt="2025-05-20T13:51:45.626" v="11306" actId="2696"/>
        <pc:sldMkLst>
          <pc:docMk/>
          <pc:sldMk cId="1840391154" sldId="2147474094"/>
        </pc:sldMkLst>
      </pc:sldChg>
      <pc:sldChg chg="modSp add del mod">
        <pc:chgData name="Leah Montner Dixon" userId="d5b2ae9e-9213-4442-b7df-4db8cbe51e5d" providerId="ADAL" clId="{A6D56877-F3BC-4E12-A6C8-35C140940AF4}" dt="2025-05-20T15:58:04.508" v="12195" actId="47"/>
        <pc:sldMkLst>
          <pc:docMk/>
          <pc:sldMk cId="3965482296" sldId="2147474094"/>
        </pc:sldMkLst>
      </pc:sldChg>
      <pc:sldChg chg="modSp add del mod">
        <pc:chgData name="Leah Montner Dixon" userId="d5b2ae9e-9213-4442-b7df-4db8cbe51e5d" providerId="ADAL" clId="{A6D56877-F3BC-4E12-A6C8-35C140940AF4}" dt="2025-05-20T13:57:51.397" v="11310" actId="2696"/>
        <pc:sldMkLst>
          <pc:docMk/>
          <pc:sldMk cId="2783822333" sldId="2147474095"/>
        </pc:sldMkLst>
      </pc:sldChg>
      <pc:sldChg chg="addSp delSp modSp add mod modCm">
        <pc:chgData name="Leah Montner Dixon" userId="d5b2ae9e-9213-4442-b7df-4db8cbe51e5d" providerId="ADAL" clId="{A6D56877-F3BC-4E12-A6C8-35C140940AF4}" dt="2025-05-20T17:46:23.435" v="12852" actId="1036"/>
        <pc:sldMkLst>
          <pc:docMk/>
          <pc:sldMk cId="4014719299" sldId="2147474095"/>
        </pc:sldMkLst>
        <pc:spChg chg="mod">
          <ac:chgData name="Leah Montner Dixon" userId="d5b2ae9e-9213-4442-b7df-4db8cbe51e5d" providerId="ADAL" clId="{A6D56877-F3BC-4E12-A6C8-35C140940AF4}" dt="2025-05-20T16:14:48.634" v="12304" actId="20577"/>
          <ac:spMkLst>
            <pc:docMk/>
            <pc:sldMk cId="4014719299" sldId="2147474095"/>
            <ac:spMk id="3" creationId="{52DEC8F2-0F57-B0E9-1F35-EB92A97D5741}"/>
          </ac:spMkLst>
        </pc:spChg>
        <pc:spChg chg="mod">
          <ac:chgData name="Leah Montner Dixon" userId="d5b2ae9e-9213-4442-b7df-4db8cbe51e5d" providerId="ADAL" clId="{A6D56877-F3BC-4E12-A6C8-35C140940AF4}" dt="2025-05-20T17:46:23.435" v="12852" actId="1036"/>
          <ac:spMkLst>
            <pc:docMk/>
            <pc:sldMk cId="4014719299" sldId="2147474095"/>
            <ac:spMk id="8" creationId="{CB04C4B3-0D9F-4345-ED84-E0763174B79E}"/>
          </ac:spMkLst>
        </pc:spChg>
        <pc:spChg chg="mod">
          <ac:chgData name="Leah Montner Dixon" userId="d5b2ae9e-9213-4442-b7df-4db8cbe51e5d" providerId="ADAL" clId="{A6D56877-F3BC-4E12-A6C8-35C140940AF4}" dt="2025-05-20T15:18:53.820" v="12127" actId="20577"/>
          <ac:spMkLst>
            <pc:docMk/>
            <pc:sldMk cId="4014719299" sldId="2147474095"/>
            <ac:spMk id="13" creationId="{4E2398ED-38AF-43ED-7A02-8946405CA99D}"/>
          </ac:spMkLst>
        </pc:spChg>
        <pc:picChg chg="add mod ord">
          <ac:chgData name="Leah Montner Dixon" userId="d5b2ae9e-9213-4442-b7df-4db8cbe51e5d" providerId="ADAL" clId="{A6D56877-F3BC-4E12-A6C8-35C140940AF4}" dt="2025-05-20T16:13:18.508" v="12280" actId="167"/>
          <ac:picMkLst>
            <pc:docMk/>
            <pc:sldMk cId="4014719299" sldId="2147474095"/>
            <ac:picMk id="5" creationId="{9675D79E-3D49-6C4C-2D40-505E76F89EC3}"/>
          </ac:picMkLst>
        </pc:picChg>
        <pc:picChg chg="add mod">
          <ac:chgData name="Leah Montner Dixon" userId="d5b2ae9e-9213-4442-b7df-4db8cbe51e5d" providerId="ADAL" clId="{A6D56877-F3BC-4E12-A6C8-35C140940AF4}" dt="2025-05-20T16:13:52.218" v="12286"/>
          <ac:picMkLst>
            <pc:docMk/>
            <pc:sldMk cId="4014719299" sldId="2147474095"/>
            <ac:picMk id="7" creationId="{AD2BF3AE-6AEB-5C0C-28EC-465E2DC732C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A6D56877-F3BC-4E12-A6C8-35C140940AF4}" dt="2025-05-20T17:43:07.029" v="12722" actId="20577"/>
              <pc2:cmMkLst xmlns:pc2="http://schemas.microsoft.com/office/powerpoint/2019/9/main/command">
                <pc:docMk/>
                <pc:sldMk cId="4014719299" sldId="2147474095"/>
                <pc2:cmMk id="{9875210C-4CBA-4A81-A2B4-E18E91CE5619}"/>
              </pc2:cmMkLst>
            </pc226:cmChg>
          </p:ext>
        </pc:extLst>
      </pc:sldChg>
      <pc:sldChg chg="delSp modSp add del mod">
        <pc:chgData name="Leah Montner Dixon" userId="d5b2ae9e-9213-4442-b7df-4db8cbe51e5d" providerId="ADAL" clId="{A6D56877-F3BC-4E12-A6C8-35C140940AF4}" dt="2025-05-20T13:57:51.397" v="11310" actId="2696"/>
        <pc:sldMkLst>
          <pc:docMk/>
          <pc:sldMk cId="1968923482" sldId="2147474096"/>
        </pc:sldMkLst>
      </pc:sldChg>
      <pc:sldChg chg="addSp delSp modSp add mod">
        <pc:chgData name="Leah Montner Dixon" userId="d5b2ae9e-9213-4442-b7df-4db8cbe51e5d" providerId="ADAL" clId="{A6D56877-F3BC-4E12-A6C8-35C140940AF4}" dt="2025-05-20T17:46:06.159" v="12851" actId="20577"/>
        <pc:sldMkLst>
          <pc:docMk/>
          <pc:sldMk cId="2830603993" sldId="2147474096"/>
        </pc:sldMkLst>
        <pc:spChg chg="mod">
          <ac:chgData name="Leah Montner Dixon" userId="d5b2ae9e-9213-4442-b7df-4db8cbe51e5d" providerId="ADAL" clId="{A6D56877-F3BC-4E12-A6C8-35C140940AF4}" dt="2025-05-20T16:22:20.784" v="12510" actId="20577"/>
          <ac:spMkLst>
            <pc:docMk/>
            <pc:sldMk cId="2830603993" sldId="2147474096"/>
            <ac:spMk id="3" creationId="{F899D43B-F698-6868-F715-07722682E718}"/>
          </ac:spMkLst>
        </pc:spChg>
        <pc:spChg chg="mod">
          <ac:chgData name="Leah Montner Dixon" userId="d5b2ae9e-9213-4442-b7df-4db8cbe51e5d" providerId="ADAL" clId="{A6D56877-F3BC-4E12-A6C8-35C140940AF4}" dt="2025-05-20T17:46:06.159" v="12851" actId="20577"/>
          <ac:spMkLst>
            <pc:docMk/>
            <pc:sldMk cId="2830603993" sldId="2147474096"/>
            <ac:spMk id="8" creationId="{26BE13A8-2C24-40AB-10DE-6A68D8DDFBAA}"/>
          </ac:spMkLst>
        </pc:spChg>
        <pc:spChg chg="add del ord">
          <ac:chgData name="Leah Montner Dixon" userId="d5b2ae9e-9213-4442-b7df-4db8cbe51e5d" providerId="ADAL" clId="{A6D56877-F3BC-4E12-A6C8-35C140940AF4}" dt="2025-05-20T16:13:01.348" v="12274" actId="167"/>
          <ac:spMkLst>
            <pc:docMk/>
            <pc:sldMk cId="2830603993" sldId="2147474096"/>
            <ac:spMk id="11" creationId="{22264932-6EED-6F55-3E20-BD053B66CF66}"/>
          </ac:spMkLst>
        </pc:spChg>
        <pc:spChg chg="mod">
          <ac:chgData name="Leah Montner Dixon" userId="d5b2ae9e-9213-4442-b7df-4db8cbe51e5d" providerId="ADAL" clId="{A6D56877-F3BC-4E12-A6C8-35C140940AF4}" dt="2025-05-20T15:58:07.880" v="12200" actId="20577"/>
          <ac:spMkLst>
            <pc:docMk/>
            <pc:sldMk cId="2830603993" sldId="2147474096"/>
            <ac:spMk id="13" creationId="{13839797-EBFD-B447-4201-A8BA8973AC46}"/>
          </ac:spMkLst>
        </pc:spChg>
        <pc:graphicFrameChg chg="mod">
          <ac:chgData name="Leah Montner Dixon" userId="d5b2ae9e-9213-4442-b7df-4db8cbe51e5d" providerId="ADAL" clId="{A6D56877-F3BC-4E12-A6C8-35C140940AF4}" dt="2025-05-20T16:09:43.302" v="12211" actId="207"/>
          <ac:graphicFrameMkLst>
            <pc:docMk/>
            <pc:sldMk cId="2830603993" sldId="2147474096"/>
            <ac:graphicFrameMk id="12" creationId="{72106B14-43A3-2C09-322C-E0A3DD898EEB}"/>
          </ac:graphicFrameMkLst>
        </pc:graphicFrameChg>
        <pc:picChg chg="add mod ord modCrop">
          <ac:chgData name="Leah Montner Dixon" userId="d5b2ae9e-9213-4442-b7df-4db8cbe51e5d" providerId="ADAL" clId="{A6D56877-F3BC-4E12-A6C8-35C140940AF4}" dt="2025-05-20T16:13:13.863" v="12278" actId="167"/>
          <ac:picMkLst>
            <pc:docMk/>
            <pc:sldMk cId="2830603993" sldId="2147474096"/>
            <ac:picMk id="4" creationId="{9D8676E0-CE43-6895-4468-4D60FFE69CCE}"/>
          </ac:picMkLst>
        </pc:picChg>
        <pc:picChg chg="add mod">
          <ac:chgData name="Leah Montner Dixon" userId="d5b2ae9e-9213-4442-b7df-4db8cbe51e5d" providerId="ADAL" clId="{A6D56877-F3BC-4E12-A6C8-35C140940AF4}" dt="2025-05-20T16:13:53.789" v="12287"/>
          <ac:picMkLst>
            <pc:docMk/>
            <pc:sldMk cId="2830603993" sldId="2147474096"/>
            <ac:picMk id="5" creationId="{C4FF886C-BBA2-0947-5188-6CFC534339B7}"/>
          </ac:picMkLst>
        </pc:picChg>
      </pc:sldChg>
    </pc:docChg>
  </pc:docChgLst>
  <pc:docChgLst>
    <pc:chgData name="Jason Wiese" userId="4bff8d5b-7de6-4655-b397-69b0afc81113" providerId="ADAL" clId="{5F492433-829A-42D1-9F4E-6576D1ECB035}"/>
    <pc:docChg chg="undo custSel modSld">
      <pc:chgData name="Jason Wiese" userId="4bff8d5b-7de6-4655-b397-69b0afc81113" providerId="ADAL" clId="{5F492433-829A-42D1-9F4E-6576D1ECB035}" dt="2025-05-21T02:05:44.112" v="1080" actId="20577"/>
      <pc:docMkLst>
        <pc:docMk/>
      </pc:docMkLst>
      <pc:sldChg chg="modSp mod">
        <pc:chgData name="Jason Wiese" userId="4bff8d5b-7de6-4655-b397-69b0afc81113" providerId="ADAL" clId="{5F492433-829A-42D1-9F4E-6576D1ECB035}" dt="2025-05-21T01:44:34.293" v="1069" actId="6549"/>
        <pc:sldMkLst>
          <pc:docMk/>
          <pc:sldMk cId="4212683403" sldId="2144327877"/>
        </pc:sldMkLst>
        <pc:spChg chg="mod">
          <ac:chgData name="Jason Wiese" userId="4bff8d5b-7de6-4655-b397-69b0afc81113" providerId="ADAL" clId="{5F492433-829A-42D1-9F4E-6576D1ECB035}" dt="2025-05-21T01:44:34.293" v="1069" actId="6549"/>
          <ac:spMkLst>
            <pc:docMk/>
            <pc:sldMk cId="4212683403" sldId="2144327877"/>
            <ac:spMk id="15" creationId="{EB5B22FD-400D-0150-ACE8-22AC07104F83}"/>
          </ac:spMkLst>
        </pc:spChg>
      </pc:sldChg>
      <pc:sldChg chg="delSp modSp mod">
        <pc:chgData name="Jason Wiese" userId="4bff8d5b-7de6-4655-b397-69b0afc81113" providerId="ADAL" clId="{5F492433-829A-42D1-9F4E-6576D1ECB035}" dt="2025-05-21T01:41:38.604" v="823" actId="1035"/>
        <pc:sldMkLst>
          <pc:docMk/>
          <pc:sldMk cId="1935730749" sldId="2146846176"/>
        </pc:sldMkLst>
        <pc:spChg chg="mod">
          <ac:chgData name="Jason Wiese" userId="4bff8d5b-7de6-4655-b397-69b0afc81113" providerId="ADAL" clId="{5F492433-829A-42D1-9F4E-6576D1ECB035}" dt="2025-05-21T01:41:34.486" v="819" actId="1035"/>
          <ac:spMkLst>
            <pc:docMk/>
            <pc:sldMk cId="1935730749" sldId="2146846176"/>
            <ac:spMk id="13" creationId="{7CA38D30-4B10-C2D2-A361-4A0EB0FBF7C7}"/>
          </ac:spMkLst>
        </pc:spChg>
        <pc:spChg chg="mod">
          <ac:chgData name="Jason Wiese" userId="4bff8d5b-7de6-4655-b397-69b0afc81113" providerId="ADAL" clId="{5F492433-829A-42D1-9F4E-6576D1ECB035}" dt="2025-05-21T01:41:38.604" v="823" actId="1035"/>
          <ac:spMkLst>
            <pc:docMk/>
            <pc:sldMk cId="1935730749" sldId="2146846176"/>
            <ac:spMk id="60" creationId="{4E4EE4A2-4057-9705-26F3-2FACA3C59946}"/>
          </ac:spMkLst>
        </pc:spChg>
      </pc:sldChg>
      <pc:sldChg chg="modSp mod">
        <pc:chgData name="Jason Wiese" userId="4bff8d5b-7de6-4655-b397-69b0afc81113" providerId="ADAL" clId="{5F492433-829A-42D1-9F4E-6576D1ECB035}" dt="2025-05-19T00:16:15.447" v="205" actId="20577"/>
        <pc:sldMkLst>
          <pc:docMk/>
          <pc:sldMk cId="3662368769" sldId="2146846186"/>
        </pc:sldMkLst>
        <pc:spChg chg="mod">
          <ac:chgData name="Jason Wiese" userId="4bff8d5b-7de6-4655-b397-69b0afc81113" providerId="ADAL" clId="{5F492433-829A-42D1-9F4E-6576D1ECB035}" dt="2025-05-19T00:16:15.447" v="205" actId="20577"/>
          <ac:spMkLst>
            <pc:docMk/>
            <pc:sldMk cId="3662368769" sldId="2146846186"/>
            <ac:spMk id="2" creationId="{746559F2-E211-C3E3-DF56-9CDF42AB5950}"/>
          </ac:spMkLst>
        </pc:spChg>
      </pc:sldChg>
      <pc:sldChg chg="modSp mod">
        <pc:chgData name="Jason Wiese" userId="4bff8d5b-7de6-4655-b397-69b0afc81113" providerId="ADAL" clId="{5F492433-829A-42D1-9F4E-6576D1ECB035}" dt="2025-05-21T01:42:51.255" v="1041" actId="20577"/>
        <pc:sldMkLst>
          <pc:docMk/>
          <pc:sldMk cId="2635420502" sldId="2146846201"/>
        </pc:sldMkLst>
        <pc:spChg chg="mod">
          <ac:chgData name="Jason Wiese" userId="4bff8d5b-7de6-4655-b397-69b0afc81113" providerId="ADAL" clId="{5F492433-829A-42D1-9F4E-6576D1ECB035}" dt="2025-05-21T01:42:51.255" v="1041" actId="20577"/>
          <ac:spMkLst>
            <pc:docMk/>
            <pc:sldMk cId="2635420502" sldId="2146846201"/>
            <ac:spMk id="4" creationId="{6779246E-2255-345D-41C3-B8C5ACADAC03}"/>
          </ac:spMkLst>
        </pc:spChg>
      </pc:sldChg>
      <pc:sldChg chg="modSp mod">
        <pc:chgData name="Jason Wiese" userId="4bff8d5b-7de6-4655-b397-69b0afc81113" providerId="ADAL" clId="{5F492433-829A-42D1-9F4E-6576D1ECB035}" dt="2025-05-21T01:35:47.036" v="702" actId="20577"/>
        <pc:sldMkLst>
          <pc:docMk/>
          <pc:sldMk cId="1736218364" sldId="2147327108"/>
        </pc:sldMkLst>
        <pc:spChg chg="mod">
          <ac:chgData name="Jason Wiese" userId="4bff8d5b-7de6-4655-b397-69b0afc81113" providerId="ADAL" clId="{5F492433-829A-42D1-9F4E-6576D1ECB035}" dt="2025-05-21T01:35:47.036" v="702" actId="20577"/>
          <ac:spMkLst>
            <pc:docMk/>
            <pc:sldMk cId="1736218364" sldId="2147327108"/>
            <ac:spMk id="6" creationId="{A2DA4933-A4F4-36B2-D60C-9EDB372FE4B6}"/>
          </ac:spMkLst>
        </pc:spChg>
        <pc:spChg chg="mod">
          <ac:chgData name="Jason Wiese" userId="4bff8d5b-7de6-4655-b397-69b0afc81113" providerId="ADAL" clId="{5F492433-829A-42D1-9F4E-6576D1ECB035}" dt="2025-05-19T00:10:12.261" v="12" actId="20577"/>
          <ac:spMkLst>
            <pc:docMk/>
            <pc:sldMk cId="1736218364" sldId="2147327108"/>
            <ac:spMk id="11" creationId="{ECD0907F-7473-857E-DB5D-DE633CB6C509}"/>
          </ac:spMkLst>
        </pc:spChg>
      </pc:sldChg>
      <pc:sldChg chg="modSp mod">
        <pc:chgData name="Jason Wiese" userId="4bff8d5b-7de6-4655-b397-69b0afc81113" providerId="ADAL" clId="{5F492433-829A-42D1-9F4E-6576D1ECB035}" dt="2025-05-19T00:11:49.409" v="24" actId="20577"/>
        <pc:sldMkLst>
          <pc:docMk/>
          <pc:sldMk cId="306498623" sldId="2147376305"/>
        </pc:sldMkLst>
        <pc:spChg chg="mod">
          <ac:chgData name="Jason Wiese" userId="4bff8d5b-7de6-4655-b397-69b0afc81113" providerId="ADAL" clId="{5F492433-829A-42D1-9F4E-6576D1ECB035}" dt="2025-05-19T00:11:49.409" v="24" actId="20577"/>
          <ac:spMkLst>
            <pc:docMk/>
            <pc:sldMk cId="306498623" sldId="2147376305"/>
            <ac:spMk id="4" creationId="{96214AD9-E48B-3732-2FE3-133313B57D5E}"/>
          </ac:spMkLst>
        </pc:spChg>
      </pc:sldChg>
      <pc:sldChg chg="modSp mod">
        <pc:chgData name="Jason Wiese" userId="4bff8d5b-7de6-4655-b397-69b0afc81113" providerId="ADAL" clId="{5F492433-829A-42D1-9F4E-6576D1ECB035}" dt="2025-05-19T00:25:06.071" v="405" actId="20577"/>
        <pc:sldMkLst>
          <pc:docMk/>
          <pc:sldMk cId="1527086386" sldId="2147376309"/>
        </pc:sldMkLst>
        <pc:spChg chg="mod">
          <ac:chgData name="Jason Wiese" userId="4bff8d5b-7de6-4655-b397-69b0afc81113" providerId="ADAL" clId="{5F492433-829A-42D1-9F4E-6576D1ECB035}" dt="2025-05-19T00:24:12.525" v="360" actId="14100"/>
          <ac:spMkLst>
            <pc:docMk/>
            <pc:sldMk cId="1527086386" sldId="2147376309"/>
            <ac:spMk id="3" creationId="{E5EB7551-5D9B-62BC-4E99-00FC0643FF48}"/>
          </ac:spMkLst>
        </pc:spChg>
        <pc:spChg chg="mod">
          <ac:chgData name="Jason Wiese" userId="4bff8d5b-7de6-4655-b397-69b0afc81113" providerId="ADAL" clId="{5F492433-829A-42D1-9F4E-6576D1ECB035}" dt="2025-05-19T00:25:06.071" v="405" actId="20577"/>
          <ac:spMkLst>
            <pc:docMk/>
            <pc:sldMk cId="1527086386" sldId="2147376309"/>
            <ac:spMk id="36" creationId="{3A579C8E-BF27-8C2D-B244-C7C039604AA0}"/>
          </ac:spMkLst>
        </pc:spChg>
      </pc:sldChg>
      <pc:sldChg chg="modSp mod">
        <pc:chgData name="Jason Wiese" userId="4bff8d5b-7de6-4655-b397-69b0afc81113" providerId="ADAL" clId="{5F492433-829A-42D1-9F4E-6576D1ECB035}" dt="2025-05-21T01:20:03.080" v="456" actId="20577"/>
        <pc:sldMkLst>
          <pc:docMk/>
          <pc:sldMk cId="1325183614" sldId="2147376310"/>
        </pc:sldMkLst>
        <pc:spChg chg="mod">
          <ac:chgData name="Jason Wiese" userId="4bff8d5b-7de6-4655-b397-69b0afc81113" providerId="ADAL" clId="{5F492433-829A-42D1-9F4E-6576D1ECB035}" dt="2025-05-21T01:20:03.080" v="456" actId="20577"/>
          <ac:spMkLst>
            <pc:docMk/>
            <pc:sldMk cId="1325183614" sldId="2147376310"/>
            <ac:spMk id="3" creationId="{D8B7776B-A4F0-DE08-40B8-FA499FFE426E}"/>
          </ac:spMkLst>
        </pc:spChg>
      </pc:sldChg>
      <pc:sldChg chg="modSp mod modCm">
        <pc:chgData name="Jason Wiese" userId="4bff8d5b-7de6-4655-b397-69b0afc81113" providerId="ADAL" clId="{5F492433-829A-42D1-9F4E-6576D1ECB035}" dt="2025-05-21T02:05:44.112" v="1080" actId="20577"/>
        <pc:sldMkLst>
          <pc:docMk/>
          <pc:sldMk cId="561009978" sldId="2147376331"/>
        </pc:sldMkLst>
        <pc:spChg chg="mod">
          <ac:chgData name="Jason Wiese" userId="4bff8d5b-7de6-4655-b397-69b0afc81113" providerId="ADAL" clId="{5F492433-829A-42D1-9F4E-6576D1ECB035}" dt="2025-05-21T02:05:44.112" v="1080" actId="20577"/>
          <ac:spMkLst>
            <pc:docMk/>
            <pc:sldMk cId="561009978" sldId="2147376331"/>
            <ac:spMk id="2" creationId="{0DD9A437-D138-43CB-A1F3-66C01359FF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5F492433-829A-42D1-9F4E-6576D1ECB035}" dt="2025-05-21T02:05:44.112" v="1080" actId="20577"/>
              <pc2:cmMkLst xmlns:pc2="http://schemas.microsoft.com/office/powerpoint/2019/9/main/command">
                <pc:docMk/>
                <pc:sldMk cId="561009978" sldId="2147376331"/>
                <pc2:cmMk id="{DE6BC0E5-6E2C-43DE-9CF0-16B5D2B1A155}"/>
              </pc2:cmMkLst>
            </pc226:cmChg>
          </p:ext>
        </pc:extLst>
      </pc:sldChg>
      <pc:sldChg chg="modSp mod">
        <pc:chgData name="Jason Wiese" userId="4bff8d5b-7de6-4655-b397-69b0afc81113" providerId="ADAL" clId="{5F492433-829A-42D1-9F4E-6576D1ECB035}" dt="2025-05-19T00:12:38.295" v="26" actId="20577"/>
        <pc:sldMkLst>
          <pc:docMk/>
          <pc:sldMk cId="3593032720" sldId="2147376411"/>
        </pc:sldMkLst>
        <pc:spChg chg="mod">
          <ac:chgData name="Jason Wiese" userId="4bff8d5b-7de6-4655-b397-69b0afc81113" providerId="ADAL" clId="{5F492433-829A-42D1-9F4E-6576D1ECB035}" dt="2025-05-19T00:12:38.295" v="26" actId="20577"/>
          <ac:spMkLst>
            <pc:docMk/>
            <pc:sldMk cId="3593032720" sldId="2147376411"/>
            <ac:spMk id="4" creationId="{08990CB4-7DC4-34C0-661D-22C75859130B}"/>
          </ac:spMkLst>
        </pc:spChg>
      </pc:sldChg>
      <pc:sldChg chg="modSp mod modCm">
        <pc:chgData name="Jason Wiese" userId="4bff8d5b-7de6-4655-b397-69b0afc81113" providerId="ADAL" clId="{5F492433-829A-42D1-9F4E-6576D1ECB035}" dt="2025-05-21T01:40:47.210" v="805" actId="20577"/>
        <pc:sldMkLst>
          <pc:docMk/>
          <pc:sldMk cId="570651876" sldId="2147474078"/>
        </pc:sldMkLst>
        <pc:spChg chg="mod">
          <ac:chgData name="Jason Wiese" userId="4bff8d5b-7de6-4655-b397-69b0afc81113" providerId="ADAL" clId="{5F492433-829A-42D1-9F4E-6576D1ECB035}" dt="2025-05-21T01:40:47.210" v="805" actId="20577"/>
          <ac:spMkLst>
            <pc:docMk/>
            <pc:sldMk cId="570651876" sldId="2147474078"/>
            <ac:spMk id="7" creationId="{C518D6D4-DDBF-F92A-3708-4D8295390457}"/>
          </ac:spMkLst>
        </pc:spChg>
        <pc:spChg chg="mod">
          <ac:chgData name="Jason Wiese" userId="4bff8d5b-7de6-4655-b397-69b0afc81113" providerId="ADAL" clId="{5F492433-829A-42D1-9F4E-6576D1ECB035}" dt="2025-05-19T00:20:13.160" v="217" actId="404"/>
          <ac:spMkLst>
            <pc:docMk/>
            <pc:sldMk cId="570651876" sldId="2147474078"/>
            <ac:spMk id="14" creationId="{958CDCFC-3BC3-329C-37B3-483FF849E06C}"/>
          </ac:spMkLst>
        </pc:spChg>
        <pc:spChg chg="mod">
          <ac:chgData name="Jason Wiese" userId="4bff8d5b-7de6-4655-b397-69b0afc81113" providerId="ADAL" clId="{5F492433-829A-42D1-9F4E-6576D1ECB035}" dt="2025-05-19T13:23:37" v="442" actId="20577"/>
          <ac:spMkLst>
            <pc:docMk/>
            <pc:sldMk cId="570651876" sldId="2147474078"/>
            <ac:spMk id="26" creationId="{78DE1F99-09C4-E6BF-CAFD-56147A11E2DA}"/>
          </ac:spMkLst>
        </pc:spChg>
        <pc:spChg chg="mod">
          <ac:chgData name="Jason Wiese" userId="4bff8d5b-7de6-4655-b397-69b0afc81113" providerId="ADAL" clId="{5F492433-829A-42D1-9F4E-6576D1ECB035}" dt="2025-05-19T00:19:54.855" v="216" actId="20577"/>
          <ac:spMkLst>
            <pc:docMk/>
            <pc:sldMk cId="570651876" sldId="2147474078"/>
            <ac:spMk id="27" creationId="{752D046A-644A-1D8B-E74F-65F5CA82CF8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5F492433-829A-42D1-9F4E-6576D1ECB035}" dt="2025-05-19T00:19:37.582" v="215" actId="20577"/>
              <pc2:cmMkLst xmlns:pc2="http://schemas.microsoft.com/office/powerpoint/2019/9/main/command">
                <pc:docMk/>
                <pc:sldMk cId="570651876" sldId="2147474078"/>
                <pc2:cmMk id="{39CDC8E0-AE07-45AB-8FB4-C4B7BAA1A0EB}"/>
              </pc2:cmMkLst>
            </pc226:cmChg>
          </p:ext>
        </pc:extLst>
      </pc:sldChg>
      <pc:sldChg chg="modSp mod">
        <pc:chgData name="Jason Wiese" userId="4bff8d5b-7de6-4655-b397-69b0afc81113" providerId="ADAL" clId="{5F492433-829A-42D1-9F4E-6576D1ECB035}" dt="2025-05-19T00:18:11.798" v="212" actId="115"/>
        <pc:sldMkLst>
          <pc:docMk/>
          <pc:sldMk cId="4286363374" sldId="2147474079"/>
        </pc:sldMkLst>
        <pc:spChg chg="mod">
          <ac:chgData name="Jason Wiese" userId="4bff8d5b-7de6-4655-b397-69b0afc81113" providerId="ADAL" clId="{5F492433-829A-42D1-9F4E-6576D1ECB035}" dt="2025-05-19T00:18:11.798" v="212" actId="115"/>
          <ac:spMkLst>
            <pc:docMk/>
            <pc:sldMk cId="4286363374" sldId="2147474079"/>
            <ac:spMk id="54" creationId="{012B33B8-C040-F356-9014-8ED2348B4D1E}"/>
          </ac:spMkLst>
        </pc:spChg>
      </pc:sldChg>
      <pc:sldChg chg="modSp mod">
        <pc:chgData name="Jason Wiese" userId="4bff8d5b-7de6-4655-b397-69b0afc81113" providerId="ADAL" clId="{5F492433-829A-42D1-9F4E-6576D1ECB035}" dt="2025-05-19T00:16:39.092" v="211" actId="20577"/>
        <pc:sldMkLst>
          <pc:docMk/>
          <pc:sldMk cId="473055162" sldId="2147474080"/>
        </pc:sldMkLst>
        <pc:spChg chg="mod">
          <ac:chgData name="Jason Wiese" userId="4bff8d5b-7de6-4655-b397-69b0afc81113" providerId="ADAL" clId="{5F492433-829A-42D1-9F4E-6576D1ECB035}" dt="2025-05-19T00:16:39.092" v="211" actId="20577"/>
          <ac:spMkLst>
            <pc:docMk/>
            <pc:sldMk cId="473055162" sldId="2147474080"/>
            <ac:spMk id="9" creationId="{6D220068-F0E4-0180-E48B-EAF49C8B9856}"/>
          </ac:spMkLst>
        </pc:spChg>
      </pc:sldChg>
      <pc:sldChg chg="modSp mod">
        <pc:chgData name="Jason Wiese" userId="4bff8d5b-7de6-4655-b397-69b0afc81113" providerId="ADAL" clId="{5F492433-829A-42D1-9F4E-6576D1ECB035}" dt="2025-05-19T00:26:13.056" v="429" actId="20577"/>
        <pc:sldMkLst>
          <pc:docMk/>
          <pc:sldMk cId="197203695" sldId="2147474081"/>
        </pc:sldMkLst>
        <pc:spChg chg="mod">
          <ac:chgData name="Jason Wiese" userId="4bff8d5b-7de6-4655-b397-69b0afc81113" providerId="ADAL" clId="{5F492433-829A-42D1-9F4E-6576D1ECB035}" dt="2025-05-19T00:26:13.056" v="429" actId="20577"/>
          <ac:spMkLst>
            <pc:docMk/>
            <pc:sldMk cId="197203695" sldId="2147474081"/>
            <ac:spMk id="5" creationId="{A3BF66B8-5E42-07C7-ED60-ADDA25D6FB9F}"/>
          </ac:spMkLst>
        </pc:spChg>
      </pc:sldChg>
      <pc:sldChg chg="modSp mod">
        <pc:chgData name="Jason Wiese" userId="4bff8d5b-7de6-4655-b397-69b0afc81113" providerId="ADAL" clId="{5F492433-829A-42D1-9F4E-6576D1ECB035}" dt="2025-05-19T00:25:58.701" v="425" actId="1035"/>
        <pc:sldMkLst>
          <pc:docMk/>
          <pc:sldMk cId="2430595013" sldId="2147474084"/>
        </pc:sldMkLst>
        <pc:spChg chg="mod">
          <ac:chgData name="Jason Wiese" userId="4bff8d5b-7de6-4655-b397-69b0afc81113" providerId="ADAL" clId="{5F492433-829A-42D1-9F4E-6576D1ECB035}" dt="2025-05-19T00:25:58.701" v="425" actId="1035"/>
          <ac:spMkLst>
            <pc:docMk/>
            <pc:sldMk cId="2430595013" sldId="2147474084"/>
            <ac:spMk id="2" creationId="{EEECDD51-502B-7615-E494-082FBD3FAB93}"/>
          </ac:spMkLst>
        </pc:spChg>
        <pc:spChg chg="mod">
          <ac:chgData name="Jason Wiese" userId="4bff8d5b-7de6-4655-b397-69b0afc81113" providerId="ADAL" clId="{5F492433-829A-42D1-9F4E-6576D1ECB035}" dt="2025-05-19T00:25:40.865" v="419" actId="20577"/>
          <ac:spMkLst>
            <pc:docMk/>
            <pc:sldMk cId="2430595013" sldId="2147474084"/>
            <ac:spMk id="3" creationId="{D4D333BB-1019-DF74-D7AF-2E232B5C4CA8}"/>
          </ac:spMkLst>
        </pc:spChg>
      </pc:sldChg>
      <pc:sldChg chg="modSp mod">
        <pc:chgData name="Jason Wiese" userId="4bff8d5b-7de6-4655-b397-69b0afc81113" providerId="ADAL" clId="{5F492433-829A-42D1-9F4E-6576D1ECB035}" dt="2025-05-21T01:38:51.594" v="786" actId="20577"/>
        <pc:sldMkLst>
          <pc:docMk/>
          <pc:sldMk cId="2883083983" sldId="2147474085"/>
        </pc:sldMkLst>
        <pc:spChg chg="mod">
          <ac:chgData name="Jason Wiese" userId="4bff8d5b-7de6-4655-b397-69b0afc81113" providerId="ADAL" clId="{5F492433-829A-42D1-9F4E-6576D1ECB035}" dt="2025-05-21T01:38:51.594" v="786" actId="20577"/>
          <ac:spMkLst>
            <pc:docMk/>
            <pc:sldMk cId="2883083983" sldId="2147474085"/>
            <ac:spMk id="2" creationId="{FCEDF0AD-A7C7-E8F4-BF32-E2190EE899F7}"/>
          </ac:spMkLst>
        </pc:spChg>
        <pc:spChg chg="mod">
          <ac:chgData name="Jason Wiese" userId="4bff8d5b-7de6-4655-b397-69b0afc81113" providerId="ADAL" clId="{5F492433-829A-42D1-9F4E-6576D1ECB035}" dt="2025-05-21T01:38:43.326" v="767" actId="403"/>
          <ac:spMkLst>
            <pc:docMk/>
            <pc:sldMk cId="2883083983" sldId="2147474085"/>
            <ac:spMk id="11" creationId="{ED1B1D26-E969-C42C-9CB7-91C49997BCF3}"/>
          </ac:spMkLst>
        </pc:spChg>
      </pc:sldChg>
      <pc:sldChg chg="modSp mod">
        <pc:chgData name="Jason Wiese" userId="4bff8d5b-7de6-4655-b397-69b0afc81113" providerId="ADAL" clId="{5F492433-829A-42D1-9F4E-6576D1ECB035}" dt="2025-05-21T01:39:31.224" v="792" actId="20577"/>
        <pc:sldMkLst>
          <pc:docMk/>
          <pc:sldMk cId="4099225323" sldId="2147474086"/>
        </pc:sldMkLst>
        <pc:spChg chg="mod">
          <ac:chgData name="Jason Wiese" userId="4bff8d5b-7de6-4655-b397-69b0afc81113" providerId="ADAL" clId="{5F492433-829A-42D1-9F4E-6576D1ECB035}" dt="2025-05-21T01:39:31.224" v="792" actId="20577"/>
          <ac:spMkLst>
            <pc:docMk/>
            <pc:sldMk cId="4099225323" sldId="2147474086"/>
            <ac:spMk id="4" creationId="{370F70B8-76A2-9607-72E4-F453A7FE5F7D}"/>
          </ac:spMkLst>
        </pc:spChg>
        <pc:spChg chg="mod">
          <ac:chgData name="Jason Wiese" userId="4bff8d5b-7de6-4655-b397-69b0afc81113" providerId="ADAL" clId="{5F492433-829A-42D1-9F4E-6576D1ECB035}" dt="2025-05-19T00:13:57.856" v="32" actId="115"/>
          <ac:spMkLst>
            <pc:docMk/>
            <pc:sldMk cId="4099225323" sldId="2147474086"/>
            <ac:spMk id="12" creationId="{755407E4-A87A-DBF9-E08B-4091198CDD28}"/>
          </ac:spMkLst>
        </pc:spChg>
        <pc:graphicFrameChg chg="mod">
          <ac:chgData name="Jason Wiese" userId="4bff8d5b-7de6-4655-b397-69b0afc81113" providerId="ADAL" clId="{5F492433-829A-42D1-9F4E-6576D1ECB035}" dt="2025-05-19T00:13:38.245" v="27" actId="115"/>
          <ac:graphicFrameMkLst>
            <pc:docMk/>
            <pc:sldMk cId="4099225323" sldId="2147474086"/>
            <ac:graphicFrameMk id="10" creationId="{808D2F55-E843-98F8-A631-F1288C4FF849}"/>
          </ac:graphicFrameMkLst>
        </pc:graphicFrameChg>
        <pc:graphicFrameChg chg="mod">
          <ac:chgData name="Jason Wiese" userId="4bff8d5b-7de6-4655-b397-69b0afc81113" providerId="ADAL" clId="{5F492433-829A-42D1-9F4E-6576D1ECB035}" dt="2025-05-19T00:13:43.505" v="28" actId="115"/>
          <ac:graphicFrameMkLst>
            <pc:docMk/>
            <pc:sldMk cId="4099225323" sldId="2147474086"/>
            <ac:graphicFrameMk id="11" creationId="{A1166AC6-8A87-1432-B66F-3E0F2918DE71}"/>
          </ac:graphicFrameMkLst>
        </pc:graphicFrameChg>
      </pc:sldChg>
      <pc:sldChg chg="modSp mod">
        <pc:chgData name="Jason Wiese" userId="4bff8d5b-7de6-4655-b397-69b0afc81113" providerId="ADAL" clId="{5F492433-829A-42D1-9F4E-6576D1ECB035}" dt="2025-05-21T01:44:45.699" v="1075" actId="20577"/>
        <pc:sldMkLst>
          <pc:docMk/>
          <pc:sldMk cId="3219460636" sldId="2147474090"/>
        </pc:sldMkLst>
        <pc:spChg chg="mod">
          <ac:chgData name="Jason Wiese" userId="4bff8d5b-7de6-4655-b397-69b0afc81113" providerId="ADAL" clId="{5F492433-829A-42D1-9F4E-6576D1ECB035}" dt="2025-05-21T01:44:45.699" v="1075" actId="20577"/>
          <ac:spMkLst>
            <pc:docMk/>
            <pc:sldMk cId="3219460636" sldId="2147474090"/>
            <ac:spMk id="7" creationId="{EA452F00-886E-30B0-3E98-304C60865925}"/>
          </ac:spMkLst>
        </pc:spChg>
      </pc:sldChg>
      <pc:sldChg chg="modSp mod">
        <pc:chgData name="Jason Wiese" userId="4bff8d5b-7de6-4655-b397-69b0afc81113" providerId="ADAL" clId="{5F492433-829A-42D1-9F4E-6576D1ECB035}" dt="2025-05-21T01:36:40.050" v="724" actId="20577"/>
        <pc:sldMkLst>
          <pc:docMk/>
          <pc:sldMk cId="1012721328" sldId="2147474091"/>
        </pc:sldMkLst>
        <pc:spChg chg="mod">
          <ac:chgData name="Jason Wiese" userId="4bff8d5b-7de6-4655-b397-69b0afc81113" providerId="ADAL" clId="{5F492433-829A-42D1-9F4E-6576D1ECB035}" dt="2025-05-21T01:36:33.105" v="710" actId="14100"/>
          <ac:spMkLst>
            <pc:docMk/>
            <pc:sldMk cId="1012721328" sldId="2147474091"/>
            <ac:spMk id="5" creationId="{14D9257C-98A1-5720-B066-2ECF095A0326}"/>
          </ac:spMkLst>
        </pc:spChg>
        <pc:spChg chg="mod">
          <ac:chgData name="Jason Wiese" userId="4bff8d5b-7de6-4655-b397-69b0afc81113" providerId="ADAL" clId="{5F492433-829A-42D1-9F4E-6576D1ECB035}" dt="2025-05-21T01:36:40.050" v="724" actId="20577"/>
          <ac:spMkLst>
            <pc:docMk/>
            <pc:sldMk cId="1012721328" sldId="2147474091"/>
            <ac:spMk id="6" creationId="{DCE395BD-5550-AD53-966B-E438851FEA32}"/>
          </ac:spMkLst>
        </pc:spChg>
      </pc:sldChg>
      <pc:sldChg chg="modSp mod">
        <pc:chgData name="Jason Wiese" userId="4bff8d5b-7de6-4655-b397-69b0afc81113" providerId="ADAL" clId="{5F492433-829A-42D1-9F4E-6576D1ECB035}" dt="2025-05-21T01:25:32.843" v="619" actId="5793"/>
        <pc:sldMkLst>
          <pc:docMk/>
          <pc:sldMk cId="2368534513" sldId="2147474093"/>
        </pc:sldMkLst>
        <pc:spChg chg="mod">
          <ac:chgData name="Jason Wiese" userId="4bff8d5b-7de6-4655-b397-69b0afc81113" providerId="ADAL" clId="{5F492433-829A-42D1-9F4E-6576D1ECB035}" dt="2025-05-21T01:25:32.843" v="619" actId="5793"/>
          <ac:spMkLst>
            <pc:docMk/>
            <pc:sldMk cId="2368534513" sldId="2147474093"/>
            <ac:spMk id="3" creationId="{69F436B8-ECA7-51C5-AE55-425DCFAF3B1F}"/>
          </ac:spMkLst>
        </pc:spChg>
      </pc:sldChg>
    </pc:docChg>
  </pc:docChgLst>
</pc:chgInfo>
</file>

<file path=ppt/charts/_rels/chart1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.xlsx" Id="rId3" /><Relationship Type="http://schemas.microsoft.com/office/2011/relationships/chartColorStyle" Target="/ppt/charts/colors1.xml" Id="rId2" /><Relationship Type="http://schemas.microsoft.com/office/2011/relationships/chartStyle" Target="/ppt/charts/style1.xml" Id="rId1" /></Relationships>
</file>

<file path=ppt/charts/_rels/chart10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9.xlsx" Id="rId3" /><Relationship Type="http://schemas.microsoft.com/office/2011/relationships/chartColorStyle" Target="/ppt/charts/colors10.xml" Id="rId2" /><Relationship Type="http://schemas.microsoft.com/office/2011/relationships/chartStyle" Target="/ppt/charts/style10.xml" Id="rId1" /></Relationships>
</file>

<file path=ppt/charts/_rels/chart11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10.xlsx" Id="rId3" /><Relationship Type="http://schemas.microsoft.com/office/2011/relationships/chartColorStyle" Target="/ppt/charts/colors11.xml" Id="rId2" /><Relationship Type="http://schemas.microsoft.com/office/2011/relationships/chartStyle" Target="/ppt/charts/style11.xml" Id="rId1" /></Relationships>
</file>

<file path=ppt/charts/_rels/chart12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11.xlsx" Id="rId3" /><Relationship Type="http://schemas.microsoft.com/office/2011/relationships/chartColorStyle" Target="/ppt/charts/colors12.xml" Id="rId2" /><Relationship Type="http://schemas.microsoft.com/office/2011/relationships/chartStyle" Target="/ppt/charts/style12.xml" Id="rId1" /></Relationships>
</file>

<file path=ppt/charts/_rels/chart13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12.xlsx" Id="rId3" /><Relationship Type="http://schemas.microsoft.com/office/2011/relationships/chartColorStyle" Target="/ppt/charts/colors13.xml" Id="rId2" /><Relationship Type="http://schemas.microsoft.com/office/2011/relationships/chartStyle" Target="/ppt/charts/style13.xml" Id="rId1" /></Relationships>
</file>

<file path=ppt/charts/_rels/chart14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13.xlsx" Id="rId3" /><Relationship Type="http://schemas.microsoft.com/office/2011/relationships/chartColorStyle" Target="/ppt/charts/colors14.xml" Id="rId2" /><Relationship Type="http://schemas.microsoft.com/office/2011/relationships/chartStyle" Target="/ppt/charts/style14.xml" Id="rId1" /></Relationships>
</file>

<file path=ppt/charts/_rels/chart15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14.xlsx" Id="rId3" /><Relationship Type="http://schemas.microsoft.com/office/2011/relationships/chartColorStyle" Target="/ppt/charts/colors15.xml" Id="rId2" /><Relationship Type="http://schemas.microsoft.com/office/2011/relationships/chartStyle" Target="/ppt/charts/style15.xml" Id="rId1" /></Relationships>
</file>

<file path=ppt/charts/_rels/chart2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1.xlsx" Id="rId3" /><Relationship Type="http://schemas.microsoft.com/office/2011/relationships/chartColorStyle" Target="/ppt/charts/colors2.xml" Id="rId2" /><Relationship Type="http://schemas.microsoft.com/office/2011/relationships/chartStyle" Target="/ppt/charts/style2.xml" Id="rId1" /></Relationships>
</file>

<file path=ppt/charts/_rels/chart3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2.xlsx" Id="rId3" /><Relationship Type="http://schemas.microsoft.com/office/2011/relationships/chartColorStyle" Target="/ppt/charts/colors3.xml" Id="rId2" /><Relationship Type="http://schemas.microsoft.com/office/2011/relationships/chartStyle" Target="/ppt/charts/style3.xml" Id="rId1" /></Relationships>
</file>

<file path=ppt/charts/_rels/chart4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3.xlsx" Id="rId3" /><Relationship Type="http://schemas.microsoft.com/office/2011/relationships/chartColorStyle" Target="/ppt/charts/colors4.xml" Id="rId2" /><Relationship Type="http://schemas.microsoft.com/office/2011/relationships/chartStyle" Target="/ppt/charts/style4.xml" Id="rId1" /></Relationships>
</file>

<file path=ppt/charts/_rels/chart5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4.xlsx" Id="rId3" /><Relationship Type="http://schemas.microsoft.com/office/2011/relationships/chartColorStyle" Target="/ppt/charts/colors5.xml" Id="rId2" /><Relationship Type="http://schemas.microsoft.com/office/2011/relationships/chartStyle" Target="/ppt/charts/style5.xml" Id="rId1" /></Relationships>
</file>

<file path=ppt/charts/_rels/chart6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5.xlsx" Id="rId3" /><Relationship Type="http://schemas.microsoft.com/office/2011/relationships/chartColorStyle" Target="/ppt/charts/colors6.xml" Id="rId2" /><Relationship Type="http://schemas.microsoft.com/office/2011/relationships/chartStyle" Target="/ppt/charts/style6.xml" Id="rId1" /></Relationships>
</file>

<file path=ppt/charts/_rels/chart7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6.xlsx" Id="rId3" /><Relationship Type="http://schemas.microsoft.com/office/2011/relationships/chartColorStyle" Target="/ppt/charts/colors7.xml" Id="rId2" /><Relationship Type="http://schemas.microsoft.com/office/2011/relationships/chartStyle" Target="/ppt/charts/style7.xml" Id="rId1" /></Relationships>
</file>

<file path=ppt/charts/_rels/chart8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7.xlsx" Id="rId3" /><Relationship Type="http://schemas.microsoft.com/office/2011/relationships/chartColorStyle" Target="/ppt/charts/colors8.xml" Id="rId2" /><Relationship Type="http://schemas.microsoft.com/office/2011/relationships/chartStyle" Target="/ppt/charts/style8.xml" Id="rId1" /></Relationships>
</file>

<file path=ppt/charts/_rels/chart9.xml.rels>&#65279;<?xml version="1.0" encoding="utf-8"?><Relationships xmlns="http://schemas.openxmlformats.org/package/2006/relationships"><Relationship Type="http://schemas.openxmlformats.org/officeDocument/2006/relationships/package" Target="/ppt/embeddings/Microsoft_Excel_Worksheet8.xlsx" Id="rId3" /><Relationship Type="http://schemas.microsoft.com/office/2011/relationships/chartColorStyle" Target="/ppt/charts/colors9.xml" Id="rId2" /><Relationship Type="http://schemas.microsoft.com/office/2011/relationships/chartStyle" Target="/ppt/charts/style9.xml" Id="rId1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33081088427225E-2"/>
          <c:y val="7.6621398536601673E-2"/>
          <c:w val="0.97553383782314551"/>
          <c:h val="0.76678613202962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Texted with friends or family</c:v>
                </c:pt>
                <c:pt idx="1">
                  <c:v>Used a search engine</c:v>
                </c:pt>
                <c:pt idx="2">
                  <c:v>Listened to music</c:v>
                </c:pt>
                <c:pt idx="3">
                  <c:v>Visited a website for weather</c:v>
                </c:pt>
                <c:pt idx="4">
                  <c:v>Visited a 
website for maps / directions</c:v>
                </c:pt>
                <c:pt idx="5">
                  <c:v>Scanned a QR code</c:v>
                </c:pt>
                <c:pt idx="6">
                  <c:v>Visited or used social media</c:v>
                </c:pt>
                <c:pt idx="7">
                  <c:v>Watched a 
video clip</c:v>
                </c:pt>
                <c:pt idx="8">
                  <c:v>Recorded a video</c:v>
                </c:pt>
                <c:pt idx="9">
                  <c:v>Visited a website for News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0.96219999999999994</c:v>
                </c:pt>
                <c:pt idx="1">
                  <c:v>0.86680000000000001</c:v>
                </c:pt>
                <c:pt idx="2">
                  <c:v>0.79189999999999994</c:v>
                </c:pt>
                <c:pt idx="3">
                  <c:v>0.7659999999999999</c:v>
                </c:pt>
                <c:pt idx="4">
                  <c:v>0.75099999999999989</c:v>
                </c:pt>
                <c:pt idx="5">
                  <c:v>0.64849999999999997</c:v>
                </c:pt>
                <c:pt idx="6">
                  <c:v>0.70459999999999989</c:v>
                </c:pt>
                <c:pt idx="7">
                  <c:v>0.68819999999999992</c:v>
                </c:pt>
                <c:pt idx="8">
                  <c:v>0.69019999999999992</c:v>
                </c:pt>
                <c:pt idx="9">
                  <c:v>0.71959999999999991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67-4663-8550-5B4A8DB7C3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Texted with friends or family</c:v>
                </c:pt>
                <c:pt idx="1">
                  <c:v>Used a search engine</c:v>
                </c:pt>
                <c:pt idx="2">
                  <c:v>Listened to music</c:v>
                </c:pt>
                <c:pt idx="3">
                  <c:v>Visited a website for weather</c:v>
                </c:pt>
                <c:pt idx="4">
                  <c:v>Visited a 
website for maps / directions</c:v>
                </c:pt>
                <c:pt idx="5">
                  <c:v>Scanned a QR code</c:v>
                </c:pt>
                <c:pt idx="6">
                  <c:v>Visited or used social media</c:v>
                </c:pt>
                <c:pt idx="7">
                  <c:v>Watched a 
video clip</c:v>
                </c:pt>
                <c:pt idx="8">
                  <c:v>Recorded a video</c:v>
                </c:pt>
                <c:pt idx="9">
                  <c:v>Visited a website for News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0.95860000000000001</c:v>
                </c:pt>
                <c:pt idx="1">
                  <c:v>0.86060000000000003</c:v>
                </c:pt>
                <c:pt idx="2">
                  <c:v>0.80449999999999999</c:v>
                </c:pt>
                <c:pt idx="3">
                  <c:v>0.75739999999999996</c:v>
                </c:pt>
                <c:pt idx="4">
                  <c:v>0.74379999999999991</c:v>
                </c:pt>
                <c:pt idx="5">
                  <c:v>0.73609999999999998</c:v>
                </c:pt>
                <c:pt idx="6">
                  <c:v>0.69969999999999999</c:v>
                </c:pt>
                <c:pt idx="7">
                  <c:v>0.69430000000000003</c:v>
                </c:pt>
                <c:pt idx="8">
                  <c:v>0.69</c:v>
                </c:pt>
                <c:pt idx="9">
                  <c:v>0.68469999999999998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C-42E0-A707-73121DFE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03878895"/>
        <c:axId val="303879375"/>
      </c:barChart>
      <c:catAx>
        <c:axId val="30387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03879375"/>
        <c:crosses val="autoZero"/>
        <c:auto val="1"/>
        <c:lblAlgn val="ctr"/>
        <c:lblOffset val="100"/>
        <c:noMultiLvlLbl val="0"/>
      </c:catAx>
      <c:valAx>
        <c:axId val="3038793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387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23363493562604"/>
          <c:y val="0.17433501366116938"/>
          <c:w val="0.35250114589297277"/>
          <c:h val="0.691997268566661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8E-42E0-A99B-73BA01B14966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8E-42E0-A99B-73BA01B14966}"/>
              </c:ext>
            </c:extLst>
          </c:dPt>
          <c:dLbls>
            <c:dLbl>
              <c:idx val="0"/>
              <c:layout>
                <c:manualLayout>
                  <c:x val="-2.7633371363527375E-3"/>
                  <c:y val="9.4924938875652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8E-42E0-A99B-73BA01B14966}"/>
                </c:ext>
              </c:extLst>
            </c:dLbl>
            <c:dLbl>
              <c:idx val="1"/>
              <c:layout>
                <c:manualLayout>
                  <c:x val="4.8174506771208735E-4"/>
                  <c:y val="-0.18354849387619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E-42E0-A99B-73BA01B14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/>
                    <a:ea typeface="+mn-ea"/>
                    <a:cs typeface="Helvetica" panose="020B060402020202020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Long-Form</c:v>
                </c:pt>
                <c:pt idx="1">
                  <c:v>Short-Form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8E-42E0-A99B-73BA01B14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75-4F94-BB39-6F3CFE5AC9E0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75-4F94-BB39-6F3CFE5AC9E0}"/>
              </c:ext>
            </c:extLst>
          </c:dPt>
          <c:dLbls>
            <c:dLbl>
              <c:idx val="0"/>
              <c:layout>
                <c:manualLayout>
                  <c:x val="-0.11862603440700147"/>
                  <c:y val="-6.0241691506332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75-4F94-BB39-6F3CFE5AC9E0}"/>
                </c:ext>
              </c:extLst>
            </c:dLbl>
            <c:dLbl>
              <c:idx val="1"/>
              <c:layout>
                <c:manualLayout>
                  <c:x val="0.11693272609845642"/>
                  <c:y val="-3.6235990087303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75-4F94-BB39-6F3CFE5AC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/>
                    <a:ea typeface="+mn-ea"/>
                    <a:cs typeface="Helvetica" panose="020B060402020202020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Live</c:v>
                </c:pt>
                <c:pt idx="1">
                  <c:v>VOD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5-4F94-BB39-6F3CFE5AC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65784958577359E-2"/>
          <c:y val="0.16811679568953691"/>
          <c:w val="0.90293421504142268"/>
          <c:h val="0.796269878023642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CTV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 Composition by Device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A-4926-AD12-993005FF01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STB VOD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 Composition by Device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DA-4926-AD12-993005FF01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 Composition by Device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DA-4926-AD12-993005FF01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Desktop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0F8-4842-8BF3-93BB23AB8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 View Composition by Device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DA-4926-AD12-993005FF0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938595904"/>
        <c:axId val="938602024"/>
      </c:barChart>
      <c:catAx>
        <c:axId val="93859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E2E8F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38602024"/>
        <c:crosses val="autoZero"/>
        <c:auto val="1"/>
        <c:lblAlgn val="ctr"/>
        <c:lblOffset val="100"/>
        <c:noMultiLvlLbl val="0"/>
      </c:catAx>
      <c:valAx>
        <c:axId val="938602024"/>
        <c:scaling>
          <c:orientation val="minMax"/>
          <c:max val="1.0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3859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30290179378647"/>
          <c:y val="0.1039386733651637"/>
          <c:w val="0.37803681068174821"/>
          <c:h val="8.066050254812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33921182573339E-2"/>
          <c:y val="0.11341011012320899"/>
          <c:w val="0.9487321576348533"/>
          <c:h val="0.74333664084199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Q4 2021</c:v>
                </c:pt>
                <c:pt idx="1">
                  <c:v>Q4 2022</c:v>
                </c:pt>
                <c:pt idx="2">
                  <c:v>Q4 2023</c:v>
                </c:pt>
                <c:pt idx="3">
                  <c:v>Q4 2024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0.73899999999999999</c:v>
                </c:pt>
                <c:pt idx="1">
                  <c:v>0.746</c:v>
                </c:pt>
                <c:pt idx="2">
                  <c:v>0.753</c:v>
                </c:pt>
                <c:pt idx="3">
                  <c:v>0.76200000000000001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9-4A17-A3D4-580A7F97D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7740336"/>
        <c:axId val="906738640"/>
      </c:barChart>
      <c:catAx>
        <c:axId val="90774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06738640"/>
        <c:crosses val="autoZero"/>
        <c:auto val="1"/>
        <c:lblAlgn val="ctr"/>
        <c:lblOffset val="100"/>
        <c:noMultiLvlLbl val="0"/>
      </c:catAx>
      <c:valAx>
        <c:axId val="90673864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90774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>
                <a:solidFill>
                  <a:srgbClr val="1F1A62"/>
                </a:solidFill>
                <a:latin typeface="Helvetica" panose="020B0403020202020204"/>
                <a:cs typeface="Helvetica" panose="020B0403020202020204"/>
              </a:rPr>
              <a:t>Breakdown of Primary Ad Annoyance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615161930004426"/>
          <c:y val="0.11907649056168862"/>
          <c:w val="0.24769676139991151"/>
          <c:h val="0.595501447539380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all respondents</c:v>
                </c:pt>
              </c:strCache>
            </c:strRef>
          </c:tx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41-4084-AD41-4985CAF8BB24}"/>
              </c:ext>
            </c:extLst>
          </c:dPt>
          <c:dPt>
            <c:idx val="1"/>
            <c:bubble3D val="0"/>
            <c:spPr>
              <a:solidFill>
                <a:srgbClr val="E84A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41-4084-AD41-4985CAF8BB24}"/>
              </c:ext>
            </c:extLst>
          </c:dPt>
          <c:dPt>
            <c:idx val="2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41-4084-AD41-4985CAF8BB24}"/>
              </c:ext>
            </c:extLst>
          </c:dPt>
          <c:dPt>
            <c:idx val="3"/>
            <c:bubble3D val="0"/>
            <c:spPr>
              <a:solidFill>
                <a:srgbClr val="FFE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41-4084-AD41-4985CAF8BB24}"/>
              </c:ext>
            </c:extLst>
          </c:dPt>
          <c:dPt>
            <c:idx val="4"/>
            <c:bubble3D val="0"/>
            <c:spPr>
              <a:solidFill>
                <a:srgbClr val="A34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41-4084-AD41-4985CAF8BB24}"/>
              </c:ext>
            </c:extLst>
          </c:dPt>
          <c:dLbls>
            <c:dLbl>
              <c:idx val="0"/>
              <c:layout>
                <c:manualLayout>
                  <c:x val="4.0512268027999017E-2"/>
                  <c:y val="7.42674879404553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/>
                        <a:ea typeface="+mn-ea"/>
                        <a:cs typeface="Helvetica" panose="020B0403020202020204"/>
                      </a:defRPr>
                    </a:pPr>
                    <a:fld id="{C4DBF94D-2B78-456F-A994-672038E17E00}" type="CATEGORYNAME">
                      <a:rPr lang="en-US" smtClean="0"/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[CATEGORY NAME]</a:t>
                    </a:fld>
                    <a:r>
                      <a:rPr lang="en-US"/>
                      <a:t>: </a:t>
                    </a:r>
                  </a:p>
                  <a:p>
                    <a:pPr>
                      <a:defRPr sz="1400" b="1">
                        <a:solidFill>
                          <a:srgbClr val="1F1A62"/>
                        </a:solidFill>
                        <a:latin typeface="Helvetica" panose="020B0403020202020204"/>
                        <a:cs typeface="Helvetica" panose="020B0403020202020204"/>
                      </a:defRPr>
                    </a:pPr>
                    <a:r>
                      <a:rPr lang="en-US" b="0"/>
                      <a:t>Same</a:t>
                    </a:r>
                    <a:r>
                      <a:rPr lang="en-US" b="0" baseline="0"/>
                      <a:t> ad over and over again</a:t>
                    </a:r>
                    <a:r>
                      <a:rPr lang="en-US" baseline="0"/>
                      <a:t> </a:t>
                    </a:r>
                  </a:p>
                  <a:p>
                    <a:pPr>
                      <a:defRPr sz="1400" b="1">
                        <a:solidFill>
                          <a:srgbClr val="1F1A62"/>
                        </a:solidFill>
                        <a:latin typeface="Helvetica" panose="020B0403020202020204"/>
                        <a:cs typeface="Helvetica" panose="020B0403020202020204"/>
                      </a:defRPr>
                    </a:pPr>
                    <a:fld id="{CEEFEBD8-62C6-4F6B-9E35-479A8681236D}" type="VALUE">
                      <a:rPr lang="en-US" baseline="0" smtClean="0"/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/>
                      <a:ea typeface="+mn-ea"/>
                      <a:cs typeface="Helvetica" panose="020B040302020202020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41-4084-AD41-4985CAF8BB24}"/>
                </c:ext>
              </c:extLst>
            </c:dLbl>
            <c:dLbl>
              <c:idx val="1"/>
              <c:layout>
                <c:manualLayout>
                  <c:x val="4.9594436449691588E-2"/>
                  <c:y val="3.754841535424321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/>
                        <a:ea typeface="+mn-ea"/>
                        <a:cs typeface="Helvetica" panose="020B0403020202020204"/>
                      </a:defRPr>
                    </a:pPr>
                    <a:fld id="{A15F45F3-A735-4B1E-956D-0E1847AAD09C}" type="CATEGORYNAME">
                      <a:rPr lang="en-US" smtClean="0">
                        <a:solidFill>
                          <a:srgbClr val="1F1A62"/>
                        </a:solidFill>
                      </a:rPr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[CATEGORY NAME]</a:t>
                    </a:fld>
                    <a:r>
                      <a:rPr lang="en-US">
                        <a:solidFill>
                          <a:srgbClr val="1F1A62"/>
                        </a:solidFill>
                      </a:rPr>
                      <a:t>: </a:t>
                    </a:r>
                  </a:p>
                  <a:p>
                    <a:pPr>
                      <a:defRPr sz="1400" b="1">
                        <a:solidFill>
                          <a:srgbClr val="1F1A62"/>
                        </a:solidFill>
                        <a:latin typeface="Helvetica" panose="020B0403020202020204"/>
                        <a:cs typeface="Helvetica" panose="020B0403020202020204"/>
                      </a:defRPr>
                    </a:pPr>
                    <a:r>
                      <a:rPr lang="en-US" b="0">
                        <a:solidFill>
                          <a:srgbClr val="1F1A62"/>
                        </a:solidFill>
                      </a:rPr>
                      <a:t>Ads for products</a:t>
                    </a:r>
                    <a:r>
                      <a:rPr lang="en-US" b="0" baseline="0">
                        <a:solidFill>
                          <a:srgbClr val="1F1A62"/>
                        </a:solidFill>
                      </a:rPr>
                      <a:t> / services I am not interested in</a:t>
                    </a:r>
                    <a:r>
                      <a:rPr lang="en-US" baseline="0">
                        <a:solidFill>
                          <a:srgbClr val="1F1A62"/>
                        </a:solidFill>
                      </a:rPr>
                      <a:t> </a:t>
                    </a:r>
                  </a:p>
                  <a:p>
                    <a:pPr>
                      <a:defRPr sz="1400" b="1">
                        <a:solidFill>
                          <a:srgbClr val="1F1A62"/>
                        </a:solidFill>
                        <a:latin typeface="Helvetica" panose="020B0403020202020204"/>
                        <a:cs typeface="Helvetica" panose="020B0403020202020204"/>
                      </a:defRPr>
                    </a:pPr>
                    <a:fld id="{8BE9EABB-9CFB-4857-8517-A2DD6595C857}" type="VALUE">
                      <a:rPr lang="en-US" baseline="0" smtClean="0">
                        <a:solidFill>
                          <a:srgbClr val="1F1A62"/>
                        </a:solidFill>
                      </a:rPr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/>
                      <a:ea typeface="+mn-ea"/>
                      <a:cs typeface="Helvetica" panose="020B040302020202020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15679575335629"/>
                      <c:h val="0.240875933053676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F41-4084-AD41-4985CAF8BB24}"/>
                </c:ext>
              </c:extLst>
            </c:dLbl>
            <c:dLbl>
              <c:idx val="2"/>
              <c:layout>
                <c:manualLayout>
                  <c:x val="-9.1000244773006431E-2"/>
                  <c:y val="-8.753205125047898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/>
                        <a:ea typeface="+mn-ea"/>
                        <a:cs typeface="Helvetica" panose="020B0403020202020204"/>
                      </a:defRPr>
                    </a:pPr>
                    <a:fld id="{F2A06306-3CD1-42DF-9F16-150AAB118124}" type="CATEGORYNAME">
                      <a:rPr lang="en-US" smtClean="0">
                        <a:solidFill>
                          <a:srgbClr val="1F1A62"/>
                        </a:solidFill>
                      </a:rPr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[CATEGORY NAME]</a:t>
                    </a:fld>
                    <a:r>
                      <a:rPr lang="en-US">
                        <a:solidFill>
                          <a:srgbClr val="1F1A62"/>
                        </a:solidFill>
                      </a:rPr>
                      <a:t>: </a:t>
                    </a:r>
                  </a:p>
                  <a:p>
                    <a:pPr>
                      <a:defRPr sz="1400" b="1">
                        <a:solidFill>
                          <a:srgbClr val="1F1A62"/>
                        </a:solidFill>
                        <a:latin typeface="Helvetica" panose="020B0403020202020204"/>
                        <a:cs typeface="Helvetica" panose="020B0403020202020204"/>
                      </a:defRPr>
                    </a:pPr>
                    <a:r>
                      <a:rPr lang="en-US" b="0">
                        <a:solidFill>
                          <a:srgbClr val="1F1A62"/>
                        </a:solidFill>
                      </a:rPr>
                      <a:t>Ads interrupt the flow of the program</a:t>
                    </a:r>
                    <a:endParaRPr lang="en-US" baseline="0">
                      <a:solidFill>
                        <a:srgbClr val="1F1A62"/>
                      </a:solidFill>
                    </a:endParaRPr>
                  </a:p>
                  <a:p>
                    <a:pPr>
                      <a:defRPr sz="1400" b="1">
                        <a:solidFill>
                          <a:srgbClr val="1F1A62"/>
                        </a:solidFill>
                        <a:latin typeface="Helvetica" panose="020B0403020202020204"/>
                        <a:cs typeface="Helvetica" panose="020B0403020202020204"/>
                      </a:defRPr>
                    </a:pPr>
                    <a:fld id="{E5DEB1FD-9986-4C8D-93C6-69EF08EAE8C3}" type="VALUE">
                      <a:rPr lang="en-US" baseline="0" smtClean="0">
                        <a:solidFill>
                          <a:srgbClr val="1F1A62"/>
                        </a:solidFill>
                      </a:rPr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/>
                      <a:ea typeface="+mn-ea"/>
                      <a:cs typeface="Helvetica" panose="020B040302020202020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06256863498201"/>
                      <c:h val="0.19700112372880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F41-4084-AD41-4985CAF8BB24}"/>
                </c:ext>
              </c:extLst>
            </c:dLbl>
            <c:dLbl>
              <c:idx val="3"/>
              <c:layout>
                <c:manualLayout>
                  <c:x val="-2.3912610054639204E-2"/>
                  <c:y val="-5.78523224166174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/>
                        <a:ea typeface="+mn-ea"/>
                        <a:cs typeface="Helvetica" panose="020B0403020202020204"/>
                      </a:defRPr>
                    </a:pPr>
                    <a:fld id="{41075B8C-85BE-4929-9CDE-907D5EB372B0}" type="CATEGORYNAME">
                      <a:rPr lang="en-US" smtClean="0">
                        <a:solidFill>
                          <a:srgbClr val="1F1A62"/>
                        </a:solidFill>
                      </a:rPr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[CATEGORY NAME]</a:t>
                    </a:fld>
                    <a:r>
                      <a:rPr lang="en-US">
                        <a:solidFill>
                          <a:srgbClr val="1F1A62"/>
                        </a:solidFill>
                      </a:rPr>
                      <a:t>: </a:t>
                    </a:r>
                  </a:p>
                  <a:p>
                    <a:pPr>
                      <a:defRPr sz="1400" b="1">
                        <a:solidFill>
                          <a:srgbClr val="1F1A62"/>
                        </a:solidFill>
                        <a:latin typeface="Helvetica" panose="020B0403020202020204"/>
                        <a:cs typeface="Helvetica" panose="020B0403020202020204"/>
                      </a:defRPr>
                    </a:pPr>
                    <a:r>
                      <a:rPr lang="en-US" b="0">
                        <a:solidFill>
                          <a:srgbClr val="1F1A62"/>
                        </a:solidFill>
                      </a:rPr>
                      <a:t>Too many ads or ad breaks</a:t>
                    </a:r>
                    <a:r>
                      <a:rPr lang="en-US" baseline="0">
                        <a:solidFill>
                          <a:srgbClr val="1F1A62"/>
                        </a:solidFill>
                      </a:rPr>
                      <a:t> </a:t>
                    </a:r>
                  </a:p>
                  <a:p>
                    <a:pPr>
                      <a:defRPr sz="1400" b="1">
                        <a:solidFill>
                          <a:srgbClr val="1F1A62"/>
                        </a:solidFill>
                        <a:latin typeface="Helvetica" panose="020B0403020202020204"/>
                        <a:cs typeface="Helvetica" panose="020B0403020202020204"/>
                      </a:defRPr>
                    </a:pPr>
                    <a:fld id="{D745E030-A12B-43DC-9627-7D2DE5493A9F}" type="VALUE">
                      <a:rPr lang="en-US" baseline="0" smtClean="0">
                        <a:solidFill>
                          <a:srgbClr val="1F1A62"/>
                        </a:solidFill>
                      </a:rPr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/>
                      <a:ea typeface="+mn-ea"/>
                      <a:cs typeface="Helvetica" panose="020B040302020202020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F41-4084-AD41-4985CAF8BB24}"/>
                </c:ext>
              </c:extLst>
            </c:dLbl>
            <c:dLbl>
              <c:idx val="4"/>
              <c:layout>
                <c:manualLayout>
                  <c:x val="-5.1004237187091905E-2"/>
                  <c:y val="0.100081759624733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/>
                        <a:ea typeface="+mn-ea"/>
                        <a:cs typeface="Helvetica" panose="020B0403020202020204"/>
                      </a:defRPr>
                    </a:pPr>
                    <a:fld id="{E25009A2-D0DA-47D6-8CBB-57BF1DD8D075}" type="CATEGORYNAME">
                      <a:rPr lang="en-US" smtClean="0">
                        <a:solidFill>
                          <a:srgbClr val="1F1A62"/>
                        </a:solidFill>
                      </a:rPr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1F1A62"/>
                        </a:solidFill>
                      </a:rPr>
                      <a:t> </a:t>
                    </a:r>
                  </a:p>
                  <a:p>
                    <a:pPr>
                      <a:defRPr sz="1400" b="1">
                        <a:solidFill>
                          <a:srgbClr val="1F1A62"/>
                        </a:solidFill>
                        <a:latin typeface="Helvetica" panose="020B0403020202020204"/>
                        <a:cs typeface="Helvetica" panose="020B0403020202020204"/>
                      </a:defRPr>
                    </a:pPr>
                    <a:fld id="{B9E817DD-94D1-4C01-A714-2A7958F391B9}" type="VALUE">
                      <a:rPr lang="en-US" baseline="0" smtClean="0">
                        <a:solidFill>
                          <a:srgbClr val="1F1A62"/>
                        </a:solidFill>
                      </a:rPr>
                      <a:pPr>
                        <a:defRPr sz="1400" b="1">
                          <a:solidFill>
                            <a:srgbClr val="1F1A62"/>
                          </a:solidFill>
                          <a:latin typeface="Helvetica" panose="020B0403020202020204"/>
                          <a:cs typeface="Helvetica" panose="020B040302020202020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/>
                      <a:ea typeface="+mn-ea"/>
                      <a:cs typeface="Helvetica" panose="020B040302020202020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3406778892948"/>
                      <c:h val="0.157274784248170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F41-4084-AD41-4985CAF8B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/>
                    <a:ea typeface="+mn-ea"/>
                    <a:cs typeface="Helvetica" panose="020B0403020202020204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Repetitive ads</c:v>
                </c:pt>
                <c:pt idx="1">
                  <c:v>Irrelevant ads</c:v>
                </c:pt>
                <c:pt idx="2">
                  <c:v>Poorly placed ads</c:v>
                </c:pt>
                <c:pt idx="3">
                  <c:v>Excessive ads</c:v>
                </c:pt>
                <c:pt idx="4">
                  <c:v>None of these bother me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0.28299999999999997</c:v>
                </c:pt>
                <c:pt idx="1">
                  <c:v>9.2999999999999999E-2</c:v>
                </c:pt>
                <c:pt idx="2">
                  <c:v>0.16</c:v>
                </c:pt>
                <c:pt idx="3">
                  <c:v>0.35099999999999998</c:v>
                </c:pt>
                <c:pt idx="4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1-4084-AD41-4985CAF8B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Q4 2023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/>
                    <a:ea typeface="+mn-ea"/>
                    <a:cs typeface="Helvetica" panose="020B040302020202020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 pass the time while waiting in the car</c:v>
                </c:pt>
                <c:pt idx="1">
                  <c:v>To keep children entertained</c:v>
                </c:pt>
                <c:pt idx="2">
                  <c:v>To pass the time on long road trips</c:v>
                </c:pt>
                <c:pt idx="3">
                  <c:v>To pass the time while filling up at the gas station</c:v>
                </c:pt>
                <c:pt idx="4">
                  <c:v>To pass the time while commuting</c:v>
                </c:pt>
                <c:pt idx="5">
                  <c:v>To pass the time while charging an electric vehicle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0.29199999999999998</c:v>
                </c:pt>
                <c:pt idx="1">
                  <c:v>0.28899999999999998</c:v>
                </c:pt>
                <c:pt idx="2">
                  <c:v>0.10100000000000001</c:v>
                </c:pt>
                <c:pt idx="3">
                  <c:v>8.8999999999999996E-2</c:v>
                </c:pt>
                <c:pt idx="4">
                  <c:v>8.3000000000000004E-2</c:v>
                </c:pt>
                <c:pt idx="5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0-4C0A-8DAE-1F56412550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 2024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Helvetica" panose="020B0403020202020204"/>
                    <a:ea typeface="+mn-ea"/>
                    <a:cs typeface="Helvetica" panose="020B040302020202020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 pass the time while waiting in the car</c:v>
                </c:pt>
                <c:pt idx="1">
                  <c:v>To keep children entertained</c:v>
                </c:pt>
                <c:pt idx="2">
                  <c:v>To pass the time on long road trips</c:v>
                </c:pt>
                <c:pt idx="3">
                  <c:v>To pass the time while filling up at the gas station</c:v>
                </c:pt>
                <c:pt idx="4">
                  <c:v>To pass the time while commuting</c:v>
                </c:pt>
                <c:pt idx="5">
                  <c:v>To pass the time while charging an electric vehicle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0.30099999999999999</c:v>
                </c:pt>
                <c:pt idx="1">
                  <c:v>0.25700000000000001</c:v>
                </c:pt>
                <c:pt idx="2">
                  <c:v>0.123</c:v>
                </c:pt>
                <c:pt idx="3">
                  <c:v>0.111</c:v>
                </c:pt>
                <c:pt idx="4">
                  <c:v>0.104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0-4C0A-8DAE-1F5641255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36001583"/>
        <c:axId val="1536003023"/>
      </c:barChart>
      <c:catAx>
        <c:axId val="15360015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Helvetica" panose="020B0403020202020204"/>
                <a:ea typeface="+mn-ea"/>
                <a:cs typeface="Helvetica" panose="020B0403020202020204"/>
              </a:defRPr>
            </a:pPr>
            <a:endParaRPr lang="en-US"/>
          </a:p>
        </c:txPr>
        <c:crossAx val="1536003023"/>
        <c:crosses val="autoZero"/>
        <c:auto val="1"/>
        <c:lblAlgn val="ctr"/>
        <c:lblOffset val="100"/>
        <c:noMultiLvlLbl val="0"/>
      </c:catAx>
      <c:valAx>
        <c:axId val="153600302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36001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Helvetica" panose="020B0403020202020204"/>
              <a:ea typeface="+mn-ea"/>
              <a:cs typeface="Helvetica" panose="020B040302020202020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08557768283121E-3"/>
          <c:y val="7.6621398536601673E-2"/>
          <c:w val="0.97553383782314551"/>
          <c:h val="0.76678613202962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Texted with friends or family</c:v>
                </c:pt>
                <c:pt idx="1">
                  <c:v>Listened to music</c:v>
                </c:pt>
                <c:pt idx="2">
                  <c:v>Used a search engine</c:v>
                </c:pt>
                <c:pt idx="3">
                  <c:v>Recorded a video</c:v>
                </c:pt>
                <c:pt idx="4">
                  <c:v>Watched a 
video clip</c:v>
                </c:pt>
                <c:pt idx="5">
                  <c:v>Visited or used social media</c:v>
                </c:pt>
                <c:pt idx="6">
                  <c:v>Made or received a 
video call</c:v>
                </c:pt>
                <c:pt idx="7">
                  <c:v>Scanned a QR code</c:v>
                </c:pt>
                <c:pt idx="8">
                  <c:v>Visited a website for weather</c:v>
                </c:pt>
                <c:pt idx="9">
                  <c:v>Visited a 
website for maps / directions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0.95879999999999999</c:v>
                </c:pt>
                <c:pt idx="1">
                  <c:v>0.92349999999999999</c:v>
                </c:pt>
                <c:pt idx="2">
                  <c:v>0.90450000000000008</c:v>
                </c:pt>
                <c:pt idx="3">
                  <c:v>0.84549999999999992</c:v>
                </c:pt>
                <c:pt idx="4">
                  <c:v>0.81269999999999998</c:v>
                </c:pt>
                <c:pt idx="5">
                  <c:v>0.78099999999999992</c:v>
                </c:pt>
                <c:pt idx="6">
                  <c:v>0.76529999999999998</c:v>
                </c:pt>
                <c:pt idx="7">
                  <c:v>0.68049999999999999</c:v>
                </c:pt>
                <c:pt idx="8">
                  <c:v>0.75800000000000001</c:v>
                </c:pt>
                <c:pt idx="9">
                  <c:v>0.74709999999999999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67-4663-8550-5B4A8DB7C3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Texted with friends or family</c:v>
                </c:pt>
                <c:pt idx="1">
                  <c:v>Listened to music</c:v>
                </c:pt>
                <c:pt idx="2">
                  <c:v>Used a search engine</c:v>
                </c:pt>
                <c:pt idx="3">
                  <c:v>Recorded a video</c:v>
                </c:pt>
                <c:pt idx="4">
                  <c:v>Watched a 
video clip</c:v>
                </c:pt>
                <c:pt idx="5">
                  <c:v>Visited or used social media</c:v>
                </c:pt>
                <c:pt idx="6">
                  <c:v>Made or received a 
video call</c:v>
                </c:pt>
                <c:pt idx="7">
                  <c:v>Scanned a QR code</c:v>
                </c:pt>
                <c:pt idx="8">
                  <c:v>Visited a website for weather</c:v>
                </c:pt>
                <c:pt idx="9">
                  <c:v>Visited a 
website for maps / directions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0.95079999999999998</c:v>
                </c:pt>
                <c:pt idx="1">
                  <c:v>0.92359999999999998</c:v>
                </c:pt>
                <c:pt idx="2">
                  <c:v>0.88519999999999999</c:v>
                </c:pt>
                <c:pt idx="3">
                  <c:v>0.83519999999999994</c:v>
                </c:pt>
                <c:pt idx="4">
                  <c:v>0.8123999999999999</c:v>
                </c:pt>
                <c:pt idx="5">
                  <c:v>0.76629999999999998</c:v>
                </c:pt>
                <c:pt idx="6">
                  <c:v>0.75769999999999993</c:v>
                </c:pt>
                <c:pt idx="7">
                  <c:v>0.75239999999999996</c:v>
                </c:pt>
                <c:pt idx="8">
                  <c:v>0.73370000000000002</c:v>
                </c:pt>
                <c:pt idx="9">
                  <c:v>0.73069999999999991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C-42E0-A707-73121DFE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03878895"/>
        <c:axId val="303879375"/>
      </c:barChart>
      <c:catAx>
        <c:axId val="30387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03879375"/>
        <c:crosses val="autoZero"/>
        <c:auto val="1"/>
        <c:lblAlgn val="ctr"/>
        <c:lblOffset val="100"/>
        <c:noMultiLvlLbl val="0"/>
      </c:catAx>
      <c:valAx>
        <c:axId val="3038793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387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33081088427225E-2"/>
          <c:y val="7.6621398536601673E-2"/>
          <c:w val="0.97553383782314551"/>
          <c:h val="0.76678613202962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Listened to music via a streaming service*</c:v>
                </c:pt>
                <c:pt idx="1">
                  <c:v>Obtained weather updates</c:v>
                </c:pt>
                <c:pt idx="2">
                  <c:v>Controlled smart home devices**</c:v>
                </c:pt>
                <c:pt idx="3">
                  <c:v>Obtained other information***</c:v>
                </c:pt>
                <c:pt idx="4">
                  <c:v>Obtained news updates</c:v>
                </c:pt>
                <c:pt idx="5">
                  <c:v>Listened to live radio</c:v>
                </c:pt>
                <c:pt idx="6">
                  <c:v>Made a phone call</c:v>
                </c:pt>
                <c:pt idx="7">
                  <c:v>Listened to a podcast</c:v>
                </c:pt>
                <c:pt idx="8">
                  <c:v>Obtained sports updates</c:v>
                </c:pt>
                <c:pt idx="9">
                  <c:v>Played a game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0.59399999999999997</c:v>
                </c:pt>
                <c:pt idx="1">
                  <c:v>0.54339999999999999</c:v>
                </c:pt>
                <c:pt idx="2">
                  <c:v>0.36159999999999998</c:v>
                </c:pt>
                <c:pt idx="3">
                  <c:v>0.25509999999999999</c:v>
                </c:pt>
                <c:pt idx="4">
                  <c:v>0.23949999999999999</c:v>
                </c:pt>
                <c:pt idx="5">
                  <c:v>0.18789999999999998</c:v>
                </c:pt>
                <c:pt idx="6">
                  <c:v>0.17739999999999997</c:v>
                </c:pt>
                <c:pt idx="7">
                  <c:v>0.14630000000000001</c:v>
                </c:pt>
                <c:pt idx="8">
                  <c:v>0.14029999999999998</c:v>
                </c:pt>
                <c:pt idx="9">
                  <c:v>9.6699999999999994E-2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67-4663-8550-5B4A8DB7C3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Listened to music via a streaming service*</c:v>
                </c:pt>
                <c:pt idx="1">
                  <c:v>Obtained weather updates</c:v>
                </c:pt>
                <c:pt idx="2">
                  <c:v>Controlled smart home devices**</c:v>
                </c:pt>
                <c:pt idx="3">
                  <c:v>Obtained other information***</c:v>
                </c:pt>
                <c:pt idx="4">
                  <c:v>Obtained news updates</c:v>
                </c:pt>
                <c:pt idx="5">
                  <c:v>Listened to live radio</c:v>
                </c:pt>
                <c:pt idx="6">
                  <c:v>Made a phone call</c:v>
                </c:pt>
                <c:pt idx="7">
                  <c:v>Listened to a podcast</c:v>
                </c:pt>
                <c:pt idx="8">
                  <c:v>Obtained sports updates</c:v>
                </c:pt>
                <c:pt idx="9">
                  <c:v>Played a game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0.58719999999999994</c:v>
                </c:pt>
                <c:pt idx="1">
                  <c:v>0.53439999999999999</c:v>
                </c:pt>
                <c:pt idx="2">
                  <c:v>0.36369999999999997</c:v>
                </c:pt>
                <c:pt idx="3">
                  <c:v>0.24329999999999999</c:v>
                </c:pt>
                <c:pt idx="4">
                  <c:v>0.2273</c:v>
                </c:pt>
                <c:pt idx="5">
                  <c:v>0.17480000000000001</c:v>
                </c:pt>
                <c:pt idx="6">
                  <c:v>0.16690000000000002</c:v>
                </c:pt>
                <c:pt idx="7">
                  <c:v>0.15890000000000001</c:v>
                </c:pt>
                <c:pt idx="8">
                  <c:v>0.15429999999999999</c:v>
                </c:pt>
                <c:pt idx="9">
                  <c:v>0.1038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C-42E0-A707-73121DFE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03878895"/>
        <c:axId val="303879375"/>
      </c:barChart>
      <c:catAx>
        <c:axId val="30387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03879375"/>
        <c:crosses val="autoZero"/>
        <c:auto val="1"/>
        <c:lblAlgn val="ctr"/>
        <c:lblOffset val="100"/>
        <c:noMultiLvlLbl val="0"/>
      </c:catAx>
      <c:valAx>
        <c:axId val="3038793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387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33081088427225E-2"/>
          <c:y val="7.6621398536601673E-2"/>
          <c:w val="0.97553383782314551"/>
          <c:h val="0.76678613202962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Listened to music via a streaming service*</c:v>
                </c:pt>
                <c:pt idx="1">
                  <c:v>Obtained weather updates</c:v>
                </c:pt>
                <c:pt idx="2">
                  <c:v>Controlled smart home devices**</c:v>
                </c:pt>
                <c:pt idx="3">
                  <c:v>Obtained other information***</c:v>
                </c:pt>
                <c:pt idx="4">
                  <c:v>Obtained news updates</c:v>
                </c:pt>
                <c:pt idx="5">
                  <c:v>Made a phone call</c:v>
                </c:pt>
                <c:pt idx="6">
                  <c:v>Listened to a podcast</c:v>
                </c:pt>
                <c:pt idx="7">
                  <c:v>Obtained sports updates</c:v>
                </c:pt>
                <c:pt idx="8">
                  <c:v>Played a game</c:v>
                </c:pt>
                <c:pt idx="9">
                  <c:v>Listened to live radio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0.5998</c:v>
                </c:pt>
                <c:pt idx="1">
                  <c:v>0.52079999999999993</c:v>
                </c:pt>
                <c:pt idx="2">
                  <c:v>0.3906</c:v>
                </c:pt>
                <c:pt idx="3">
                  <c:v>0.23910000000000001</c:v>
                </c:pt>
                <c:pt idx="4">
                  <c:v>0.1986</c:v>
                </c:pt>
                <c:pt idx="5">
                  <c:v>0.187</c:v>
                </c:pt>
                <c:pt idx="6">
                  <c:v>0.17989999999999998</c:v>
                </c:pt>
                <c:pt idx="7">
                  <c:v>0.12429999999999999</c:v>
                </c:pt>
                <c:pt idx="8">
                  <c:v>0.11</c:v>
                </c:pt>
                <c:pt idx="9">
                  <c:v>0.13119999999999998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67-4663-8550-5B4A8DB7C3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Listened to music via a streaming service*</c:v>
                </c:pt>
                <c:pt idx="1">
                  <c:v>Obtained weather updates</c:v>
                </c:pt>
                <c:pt idx="2">
                  <c:v>Controlled smart home devices**</c:v>
                </c:pt>
                <c:pt idx="3">
                  <c:v>Obtained other information***</c:v>
                </c:pt>
                <c:pt idx="4">
                  <c:v>Obtained news updates</c:v>
                </c:pt>
                <c:pt idx="5">
                  <c:v>Made a phone call</c:v>
                </c:pt>
                <c:pt idx="6">
                  <c:v>Listened to a podcast</c:v>
                </c:pt>
                <c:pt idx="7">
                  <c:v>Obtained sports updates</c:v>
                </c:pt>
                <c:pt idx="8">
                  <c:v>Played a game</c:v>
                </c:pt>
                <c:pt idx="9">
                  <c:v>Listened to live radio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0.60020000000000007</c:v>
                </c:pt>
                <c:pt idx="1">
                  <c:v>0.50080000000000002</c:v>
                </c:pt>
                <c:pt idx="2">
                  <c:v>0.39020000000000005</c:v>
                </c:pt>
                <c:pt idx="3">
                  <c:v>0.22600000000000001</c:v>
                </c:pt>
                <c:pt idx="4">
                  <c:v>0.19109999999999999</c:v>
                </c:pt>
                <c:pt idx="5">
                  <c:v>0.18719999999999998</c:v>
                </c:pt>
                <c:pt idx="6">
                  <c:v>0.185</c:v>
                </c:pt>
                <c:pt idx="7">
                  <c:v>0.13269999999999998</c:v>
                </c:pt>
                <c:pt idx="8">
                  <c:v>0.13150000000000001</c:v>
                </c:pt>
                <c:pt idx="9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C-42E0-A707-73121DFE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303878895"/>
        <c:axId val="303879375"/>
      </c:barChart>
      <c:catAx>
        <c:axId val="30387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03879375"/>
        <c:crosses val="autoZero"/>
        <c:auto val="1"/>
        <c:lblAlgn val="ctr"/>
        <c:lblOffset val="100"/>
        <c:noMultiLvlLbl val="0"/>
      </c:catAx>
      <c:valAx>
        <c:axId val="3038793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387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0B7-44E6-8A63-0C6A31A80E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Control Other Smart Home Devices via TV</c:v>
                </c:pt>
                <c:pt idx="1">
                  <c:v>Use screen-saver to play on TV screen</c:v>
                </c:pt>
                <c:pt idx="2">
                  <c:v>Display Photos</c:v>
                </c:pt>
                <c:pt idx="3">
                  <c:v>Play Video Games Directly on TV</c:v>
                </c:pt>
                <c:pt idx="4">
                  <c:v>Check News, Weather or Traffic</c:v>
                </c:pt>
                <c:pt idx="5">
                  <c:v>'Mirror' / 'Cast' from PC or Phone to the TV Screen</c:v>
                </c:pt>
                <c:pt idx="6">
                  <c:v>Stream Music or Audio</c:v>
                </c:pt>
                <c:pt idx="7">
                  <c:v>Stream Video Content*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</c:v>
                </c:pt>
                <c:pt idx="1">
                  <c:v>0.15</c:v>
                </c:pt>
                <c:pt idx="2">
                  <c:v>0.16</c:v>
                </c:pt>
                <c:pt idx="3">
                  <c:v>0.2</c:v>
                </c:pt>
                <c:pt idx="4">
                  <c:v>0.23</c:v>
                </c:pt>
                <c:pt idx="5">
                  <c:v>0.4</c:v>
                </c:pt>
                <c:pt idx="6">
                  <c:v>0.47</c:v>
                </c:pt>
                <c:pt idx="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F-4A53-B84B-656A1A066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407066543"/>
        <c:axId val="407050703"/>
      </c:barChart>
      <c:catAx>
        <c:axId val="407066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Heebo" pitchFamily="2" charset="-79"/>
              </a:defRPr>
            </a:pPr>
            <a:endParaRPr lang="en-US"/>
          </a:p>
        </c:txPr>
        <c:crossAx val="407050703"/>
        <c:crosses val="autoZero"/>
        <c:auto val="1"/>
        <c:lblAlgn val="ctr"/>
        <c:lblOffset val="100"/>
        <c:noMultiLvlLbl val="0"/>
      </c:catAx>
      <c:valAx>
        <c:axId val="40705070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7066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9.000364993428199E-2"/>
          <c:w val="0.96562499999999996"/>
          <c:h val="0.78946488014586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Movies</c:v>
                </c:pt>
                <c:pt idx="1">
                  <c:v>TV Shows</c:v>
                </c:pt>
                <c:pt idx="2">
                  <c:v>Sports</c:v>
                </c:pt>
                <c:pt idx="3">
                  <c:v>Social Videos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0.87</c:v>
                </c:pt>
                <c:pt idx="1">
                  <c:v>0.82</c:v>
                </c:pt>
                <c:pt idx="2">
                  <c:v>0.83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8-43D3-AFAE-6B1D8D4AE9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 Device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Movies</c:v>
                </c:pt>
                <c:pt idx="1">
                  <c:v>TV Shows</c:v>
                </c:pt>
                <c:pt idx="2">
                  <c:v>Sports</c:v>
                </c:pt>
                <c:pt idx="3">
                  <c:v>Social Videos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0.09</c:v>
                </c:pt>
                <c:pt idx="1">
                  <c:v>0.13</c:v>
                </c:pt>
                <c:pt idx="2">
                  <c:v>0.11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8-43D3-AFAE-6B1D8D4AE9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PC / Laptop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Movies</c:v>
                </c:pt>
                <c:pt idx="1">
                  <c:v>TV Shows</c:v>
                </c:pt>
                <c:pt idx="2">
                  <c:v>Sports</c:v>
                </c:pt>
                <c:pt idx="3">
                  <c:v>Social Videos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8-43D3-AFAE-6B1D8D4AE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76016"/>
        <c:axId val="194667376"/>
      </c:barChart>
      <c:catAx>
        <c:axId val="19467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4667376"/>
        <c:crosses val="autoZero"/>
        <c:auto val="1"/>
        <c:lblAlgn val="ctr"/>
        <c:lblOffset val="100"/>
        <c:noMultiLvlLbl val="0"/>
      </c:catAx>
      <c:valAx>
        <c:axId val="194667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467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02602765616199"/>
          <c:y val="9.8520803117170021E-3"/>
          <c:w val="0.39451500615790891"/>
          <c:h val="7.4036406362552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F31-4460-9AD4-239697FC60A4}"/>
              </c:ext>
            </c:extLst>
          </c:dPt>
          <c:dPt>
            <c:idx val="2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31-4460-9AD4-239697FC60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Watching "on the go"</c:v>
                </c:pt>
                <c:pt idx="1">
                  <c:v>Talking about shows with my friends</c:v>
                </c:pt>
                <c:pt idx="2">
                  <c:v>Watching with others</c:v>
                </c:pt>
                <c:pt idx="3">
                  <c:v>Watching an episode live when it first airs</c:v>
                </c:pt>
                <c:pt idx="4">
                  <c:v>On a network I like</c:v>
                </c:pt>
                <c:pt idx="5">
                  <c:v>Ability to "binge-watch"</c:v>
                </c:pt>
                <c:pt idx="6">
                  <c:v>Access to series no longer on the air</c:v>
                </c:pt>
                <c:pt idx="7">
                  <c:v>Wide variety of programs</c:v>
                </c:pt>
                <c:pt idx="8">
                  <c:v>Access to older episodes or seasons of a show</c:v>
                </c:pt>
                <c:pt idx="9">
                  <c:v>Watching whenever I want</c:v>
                </c:pt>
                <c:pt idx="10">
                  <c:v>Screen size</c:v>
                </c:pt>
                <c:pt idx="11">
                  <c:v>Easy access / log-in</c:v>
                </c:pt>
                <c:pt idx="12">
                  <c:v>Little / no commercials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0.3619</c:v>
                </c:pt>
                <c:pt idx="1">
                  <c:v>0.36979999999999996</c:v>
                </c:pt>
                <c:pt idx="2">
                  <c:v>0.41470000000000001</c:v>
                </c:pt>
                <c:pt idx="3">
                  <c:v>0.43810000000000004</c:v>
                </c:pt>
                <c:pt idx="4">
                  <c:v>0.56090000000000007</c:v>
                </c:pt>
                <c:pt idx="5">
                  <c:v>0.58389999999999997</c:v>
                </c:pt>
                <c:pt idx="6">
                  <c:v>0.72560000000000002</c:v>
                </c:pt>
                <c:pt idx="7">
                  <c:v>0.75670000000000004</c:v>
                </c:pt>
                <c:pt idx="8">
                  <c:v>0.77010000000000001</c:v>
                </c:pt>
                <c:pt idx="9">
                  <c:v>0.77939999999999998</c:v>
                </c:pt>
                <c:pt idx="10">
                  <c:v>0.79319999999999991</c:v>
                </c:pt>
                <c:pt idx="11">
                  <c:v>0.81499999999999995</c:v>
                </c:pt>
                <c:pt idx="12">
                  <c:v>0.86080000000000001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1-4460-9AD4-239697FC6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12758895"/>
        <c:axId val="612760335"/>
      </c:barChart>
      <c:catAx>
        <c:axId val="61275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12760335"/>
        <c:crosses val="autoZero"/>
        <c:auto val="1"/>
        <c:lblAlgn val="ctr"/>
        <c:lblOffset val="100"/>
        <c:noMultiLvlLbl val="0"/>
      </c:catAx>
      <c:valAx>
        <c:axId val="61276033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275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u="sng"/>
              <a:t>Category Share of Ad Supported TV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Share of Ad Supported TV</c:v>
                </c:pt>
              </c:strCache>
            </c:strRef>
          </c:tx>
          <c:dPt>
            <c:idx val="0"/>
            <c:bubble3D val="0"/>
            <c:spPr>
              <a:solidFill>
                <a:srgbClr val="FFE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07-4E93-BCD4-67D22171AC5A}"/>
              </c:ext>
            </c:extLst>
          </c:dPt>
          <c:dPt>
            <c:idx val="1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07-4E93-BCD4-67D22171AC5A}"/>
              </c:ext>
            </c:extLst>
          </c:dPt>
          <c:dPt>
            <c:idx val="2"/>
            <c:bubble3D val="0"/>
            <c:spPr>
              <a:solidFill>
                <a:srgbClr val="E84A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07-4E93-BCD4-67D22171AC5A}"/>
              </c:ext>
            </c:extLst>
          </c:dPt>
          <c:dLbls>
            <c:dLbl>
              <c:idx val="0"/>
              <c:layout>
                <c:manualLayout>
                  <c:x val="0.14765782946757047"/>
                  <c:y val="2.41385077894883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07-4E93-BCD4-67D22171AC5A}"/>
                </c:ext>
              </c:extLst>
            </c:dLbl>
            <c:dLbl>
              <c:idx val="1"/>
              <c:layout>
                <c:manualLayout>
                  <c:x val="-0.17053439459634898"/>
                  <c:y val="3.10352243007705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07-4E93-BCD4-67D22171AC5A}"/>
                </c:ext>
              </c:extLst>
            </c:dLbl>
            <c:dLbl>
              <c:idx val="2"/>
              <c:layout>
                <c:manualLayout>
                  <c:x val="-0.15805626816246979"/>
                  <c:y val="-1.7241791278205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07-4E93-BCD4-67D22171A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Streaming</c:v>
                </c:pt>
                <c:pt idx="1">
                  <c:v>Cable</c:v>
                </c:pt>
                <c:pt idx="2">
                  <c:v>Broadcast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0.42399999999999999</c:v>
                </c:pt>
                <c:pt idx="1">
                  <c:v>0.28899999999999998</c:v>
                </c:pt>
                <c:pt idx="2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07-4E93-BCD4-67D22171A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u="sng"/>
              <a:t>Ad Supported Share of TV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 Supported Share of TV</c:v>
                </c:pt>
              </c:strCache>
            </c:strRef>
          </c:tx>
          <c:spPr>
            <a:solidFill>
              <a:srgbClr val="00BFF2"/>
            </a:solidFill>
          </c:spPr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059-43AD-8342-538FFCB2DA3D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59-43AD-8342-538FFCB2DA3D}"/>
              </c:ext>
            </c:extLst>
          </c:dPt>
          <c:dLbls>
            <c:dLbl>
              <c:idx val="0"/>
              <c:layout>
                <c:manualLayout>
                  <c:x val="0.11230313790491275"/>
                  <c:y val="0.137259357057324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59-43AD-8342-538FFCB2DA3D}"/>
                </c:ext>
              </c:extLst>
            </c:dLbl>
            <c:dLbl>
              <c:idx val="1"/>
              <c:layout>
                <c:manualLayout>
                  <c:x val="-0.13725939077267116"/>
                  <c:y val="-3.74343701065430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59-43AD-8342-538FFCB2DA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Ad Supported</c:v>
                </c:pt>
                <c:pt idx="1">
                  <c:v>Non Ad Supported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0.72399999999999998</c:v>
                </c:pt>
                <c:pt idx="1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9-43AD-8342-538FFCB2D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16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21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29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8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35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5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2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8B63-C8C7-40AD-826D-2370E81A9C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33031"/>
      </p:ext>
    </p:extLst>
  </p:cSld>
  <p:clrMapOvr>
    <a:masterClrMapping/>
  </p:clrMapOvr>
</p:note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6.xml" Id="rId1" /></Relationships>
</file>

<file path=ppt/slideLayouts/_rels/slideLayout37.xml.rels>&#65279;<?xml version="1.0" encoding="utf-8"?><Relationships xmlns="http://schemas.openxmlformats.org/package/2006/relationships"><Relationship Type="http://schemas.openxmlformats.org/officeDocument/2006/relationships/slideMaster" Target="/ppt/slideMasters/slideMaster7.xml" Id="rId1" /></Relationships>
</file>

<file path=ppt/slideLayouts/_rels/slideLayout7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0.xml" Id="rId1" /></Relationships>
</file>

<file path=ppt/slideLayouts/_rels/slideLayout8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0.xml" Id="rId1" /></Relationships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2AB3-F6D7-4545-82AA-56A1B85B6803}" type="datetime1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6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28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CD9C-B3F6-80C1-60C0-D0376EDC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5497-0B0E-AB73-C89A-286B90B3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EAB56-1F82-A1C3-AC9D-1010528E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683AD-6B9B-29D3-D893-18BD73DD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A9CE0-20AF-E7B2-70CB-3E19B762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609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D7673-E083-A1A1-43A8-366670C6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F6F0E-03C5-463A-6CAE-CDB62C47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E0B-E9DE-AAAF-B43C-DE404E0F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23696"/>
      </p:ext>
    </p:extLst>
  </p:cSld>
  <p:clrMapOvr>
    <a:masterClrMapping/>
  </p:clrMapOvr>
</p:sldLayout>
</file>

<file path=ppt/slideMasters/_rels/slideMaster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81.xml" Id="rId7" /><Relationship Type="http://schemas.openxmlformats.org/officeDocument/2006/relationships/theme" Target="/ppt/theme/theme10.xml" Id="rId12" /><Relationship Type="http://schemas.openxmlformats.org/officeDocument/2006/relationships/slideLayout" Target="/ppt/slideLayouts/slideLayout76.xml" Id="rId2" /></Relationships>
</file>

<file path=ppt/slideMasters/_rels/slideMaster6.xml.rels>&#65279;<?xml version="1.0" encoding="utf-8"?><Relationships xmlns="http://schemas.openxmlformats.org/package/2006/relationships"><Relationship Type="http://schemas.openxmlformats.org/officeDocument/2006/relationships/theme" Target="/ppt/theme/theme6.xml" Id="rId13" /><Relationship Type="http://schemas.openxmlformats.org/officeDocument/2006/relationships/slideLayout" Target="/ppt/slideLayouts/slideLayout25.xml" Id="rId7" /></Relationships>
</file>

<file path=ppt/slideMasters/_rels/slideMaster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7.xml" Id="rId7" /><Relationship Type="http://schemas.openxmlformats.org/officeDocument/2006/relationships/theme" Target="/ppt/theme/theme7.xml" Id="rId12" /></Relationships>
</file>

<file path=ppt/slideMasters/slideMaster10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9F442-FF4E-5FAF-A2C9-46FB9837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A786C-4886-4990-5A79-6856030A3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B74C2-8D0D-FAB4-C65C-136C2535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BEAC9-D8E6-4DBB-B39F-CE6221C65C6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AD2E-98C5-AAE6-326A-217B1CB0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A153-BF21-A27D-07B3-70BC14BD2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2"/>
    <p:sldLayoutId id="21474838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195D-6B42-41DA-B23E-9C2644B64656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4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9.png" Id="rId8" /><Relationship Type="http://schemas.openxmlformats.org/officeDocument/2006/relationships/image" Target="/ppt/media/image4.png" Id="rId3" /><Relationship Type="http://schemas.openxmlformats.org/officeDocument/2006/relationships/image" Target="/ppt/media/image8.png" Id="rId7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25.xml" Id="rId1" /><Relationship Type="http://schemas.openxmlformats.org/officeDocument/2006/relationships/image" Target="/ppt/media/image7.svg" Id="rId6" /><Relationship Type="http://schemas.openxmlformats.org/officeDocument/2006/relationships/image" Target="/ppt/media/image6.png" Id="rId5" /><Relationship Type="http://schemas.openxmlformats.org/officeDocument/2006/relationships/image" Target="/ppt/media/image5.pn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chart" Target="/ppt/charts/chart4.xml" Id="rId3" /><Relationship Type="http://schemas.openxmlformats.org/officeDocument/2006/relationships/image" Target="/ppt/media/image28.jpeg" Id="rId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27.png" Id="rId6" /><Relationship Type="http://schemas.openxmlformats.org/officeDocument/2006/relationships/image" Target="/ppt/media/image16.png" Id="rId4" /><Relationship Type="http://schemas.openxmlformats.org/officeDocument/2006/relationships/hyperlink" Target="https://www.mrisimmons.com/" TargetMode="External" Id="rId5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chart" Target="/ppt/charts/chart5.xml" Id="rId3" /><Relationship Type="http://schemas.openxmlformats.org/officeDocument/2006/relationships/image" Target="/ppt/media/image16.png" Id="rId2" /><Relationship Type="http://schemas.openxmlformats.org/officeDocument/2006/relationships/slideLayout" Target="/ppt/slideLayouts/slideLayout37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7.png" Id="rId2" /><Relationship Type="http://schemas.openxmlformats.org/officeDocument/2006/relationships/slideLayout" Target="/ppt/slideLayouts/slideLayout37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29.png" Id="rId3" /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76.xml" Id="rId1" /><Relationship Type="http://schemas.openxmlformats.org/officeDocument/2006/relationships/image" Target="/ppt/media/image16.png" Id="rId6" /><Relationship Type="http://schemas.openxmlformats.org/officeDocument/2006/relationships/image" Target="/ppt/media/image30.png" Id="rId5" /><Relationship Type="http://schemas.openxmlformats.org/officeDocument/2006/relationships/hyperlink" Target="https://comcastadvertising.com/" TargetMode="External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6.png" Id="rId3" /><Relationship Type="http://schemas.openxmlformats.org/officeDocument/2006/relationships/chart" Target="/ppt/charts/chart6.xml" Id="rId2" /><Relationship Type="http://schemas.openxmlformats.org/officeDocument/2006/relationships/slideLayout" Target="/ppt/slideLayouts/slideLayout81.xml" Id="rId1" /><Relationship Type="http://schemas.openxmlformats.org/officeDocument/2006/relationships/image" Target="/ppt/media/image31.png" Id="rId5" /><Relationship Type="http://schemas.openxmlformats.org/officeDocument/2006/relationships/hyperlink" Target="https://lgads.tv/" TargetMode="External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32.png" Id="rId3" /><Relationship Type="http://schemas.openxmlformats.org/officeDocument/2006/relationships/image" Target="/ppt/media/image16.png" Id="rId2" /><Relationship Type="http://schemas.openxmlformats.org/officeDocument/2006/relationships/slideLayout" Target="/ppt/slideLayouts/slideLayout81.xml" Id="rId1" /><Relationship Type="http://schemas.openxmlformats.org/officeDocument/2006/relationships/image" Target="/ppt/media/image34.png" Id="rId5" /><Relationship Type="http://schemas.openxmlformats.org/officeDocument/2006/relationships/image" Target="/ppt/media/image33.png" Id="rId4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27.png" Id="rId8" /><Relationship Type="http://schemas.openxmlformats.org/officeDocument/2006/relationships/image" Target="/ppt/media/image35.png" Id="rId3" /><Relationship Type="http://schemas.openxmlformats.org/officeDocument/2006/relationships/notesSlide" Target="/ppt/notesSlides/notesSlide4.xml" Id="rId2" /><Relationship Type="http://schemas.openxmlformats.org/officeDocument/2006/relationships/slideLayout" Target="/ppt/slideLayouts/slideLayout81.xml" Id="rId1" /><Relationship Type="http://schemas.openxmlformats.org/officeDocument/2006/relationships/image" Target="/ppt/media/image16.png" Id="rId6" /><Relationship Type="http://schemas.openxmlformats.org/officeDocument/2006/relationships/image" Target="/ppt/media/image37.png" Id="rId5" /><Relationship Type="http://schemas.openxmlformats.org/officeDocument/2006/relationships/image" Target="/ppt/media/image36.png" Id="rId4" /><Relationship Type="http://schemas.openxmlformats.org/officeDocument/2006/relationships/hyperlink" Target="https://www.mrisimmons.com/" TargetMode="External" Id="rId7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chart" Target="/ppt/charts/chart7.xml" Id="rId3" /><Relationship Type="http://schemas.openxmlformats.org/officeDocument/2006/relationships/slide" Target="/ppt/slides/slide24.xml" Id="rId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16.png" Id="rId6" /><Relationship Type="http://schemas.openxmlformats.org/officeDocument/2006/relationships/image" Target="/ppt/media/image27.png" Id="rId5" /><Relationship Type="http://schemas.openxmlformats.org/officeDocument/2006/relationships/hyperlink" Target="https://www.mrisimmons.com/" TargetMode="External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7.png" Id="rId2" /><Relationship Type="http://schemas.openxmlformats.org/officeDocument/2006/relationships/slideLayout" Target="/ppt/slideLayouts/slideLayout37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6.png" Id="rId3" /><Relationship Type="http://schemas.openxmlformats.org/officeDocument/2006/relationships/chart" Target="/ppt/charts/chart8.xml" Id="rId2" /><Relationship Type="http://schemas.openxmlformats.org/officeDocument/2006/relationships/slideLayout" Target="/ppt/slideLayouts/slideLayout37.xml" Id="rId1" /><Relationship Type="http://schemas.openxmlformats.org/officeDocument/2006/relationships/chart" Target="/ppt/charts/chart9.xml" Id="rId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12.png" Id="rId8" /><Relationship Type="http://schemas.openxmlformats.org/officeDocument/2006/relationships/image" Target="/ppt/media/image16.png" Id="rId13" /><Relationship Type="http://schemas.openxmlformats.org/officeDocument/2006/relationships/slide" Target="/ppt/slides/slide3.xml" Id="rId3" /><Relationship Type="http://schemas.openxmlformats.org/officeDocument/2006/relationships/slide" Target="/ppt/slides/slide18.xml" Id="rId7" /><Relationship Type="http://schemas.openxmlformats.org/officeDocument/2006/relationships/image" Target="/ppt/media/image15.png" Id="rId12" /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11.png" Id="rId6" /><Relationship Type="http://schemas.openxmlformats.org/officeDocument/2006/relationships/image" Target="/ppt/media/image14.png" Id="rId11" /><Relationship Type="http://schemas.openxmlformats.org/officeDocument/2006/relationships/slide" Target="/ppt/slides/slide12.xml" Id="rId5" /><Relationship Type="http://schemas.openxmlformats.org/officeDocument/2006/relationships/image" Target="/ppt/media/image13.png" Id="rId10" /><Relationship Type="http://schemas.openxmlformats.org/officeDocument/2006/relationships/image" Target="/ppt/media/image10.png" Id="rId4" /><Relationship Type="http://schemas.openxmlformats.org/officeDocument/2006/relationships/slide" Target="/ppt/slides/slide24.xml" Id="rId9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chart" Target="/ppt/charts/chart10.xml" Id="rId2" /><Relationship Type="http://schemas.openxmlformats.org/officeDocument/2006/relationships/slideLayout" Target="/ppt/slideLayouts/slideLayout76.xml" Id="rId1" /><Relationship Type="http://schemas.openxmlformats.org/officeDocument/2006/relationships/chart" Target="/ppt/charts/chart11.xml" Id="rId6" /><Relationship Type="http://schemas.openxmlformats.org/officeDocument/2006/relationships/image" Target="/ppt/media/image16.png" Id="rId5" /><Relationship Type="http://schemas.openxmlformats.org/officeDocument/2006/relationships/image" Target="/ppt/media/image38.png" Id="rId4" /><Relationship Type="http://schemas.openxmlformats.org/officeDocument/2006/relationships/hyperlink" Target="https://www.freewheel.com/" TargetMode="External" Id="rId3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chart" Target="/ppt/charts/chart12.xml" Id="rId3" /><Relationship Type="http://schemas.openxmlformats.org/officeDocument/2006/relationships/notesSlide" Target="/ppt/notesSlides/notesSlide5.xml" Id="rId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16.png" Id="rId6" /><Relationship Type="http://schemas.openxmlformats.org/officeDocument/2006/relationships/image" Target="/ppt/media/image38.png" Id="rId5" /><Relationship Type="http://schemas.openxmlformats.org/officeDocument/2006/relationships/hyperlink" Target="https://www.freewheel.com/" TargetMode="External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39.png" Id="rId3" /><Relationship Type="http://schemas.openxmlformats.org/officeDocument/2006/relationships/image" Target="/ppt/media/image16.png" Id="rId7" /><Relationship Type="http://schemas.openxmlformats.org/officeDocument/2006/relationships/chart" Target="/ppt/charts/chart13.xml" Id="rId2" /><Relationship Type="http://schemas.openxmlformats.org/officeDocument/2006/relationships/slideLayout" Target="/ppt/slideLayouts/slideLayout81.xml" Id="rId1" /><Relationship Type="http://schemas.openxmlformats.org/officeDocument/2006/relationships/image" Target="/ppt/media/image42.png" Id="rId6" /><Relationship Type="http://schemas.openxmlformats.org/officeDocument/2006/relationships/image" Target="/ppt/media/image41.png" Id="rId5" /><Relationship Type="http://schemas.openxmlformats.org/officeDocument/2006/relationships/image" Target="/ppt/media/image40.png" Id="rId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16.png" Id="rId3" /><Relationship Type="http://schemas.openxmlformats.org/officeDocument/2006/relationships/chart" Target="/ppt/charts/chart14.xml" Id="rId2" /><Relationship Type="http://schemas.openxmlformats.org/officeDocument/2006/relationships/slideLayout" Target="/ppt/slideLayouts/slideLayout81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17.png" Id="rId2" /><Relationship Type="http://schemas.openxmlformats.org/officeDocument/2006/relationships/slideLayout" Target="/ppt/slideLayouts/slideLayout37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44.png" Id="rId3" /><Relationship Type="http://schemas.openxmlformats.org/officeDocument/2006/relationships/image" Target="/ppt/media/image43.png" Id="rId2" /><Relationship Type="http://schemas.openxmlformats.org/officeDocument/2006/relationships/slideLayout" Target="/ppt/slideLayouts/slideLayout81.xml" Id="rId1" /><Relationship Type="http://schemas.openxmlformats.org/officeDocument/2006/relationships/image" Target="/ppt/media/image16.png" Id="rId5" /><Relationship Type="http://schemas.openxmlformats.org/officeDocument/2006/relationships/chart" Target="/ppt/charts/chart15.xml" Id="rId4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49.png" Id="rId8" /><Relationship Type="http://schemas.openxmlformats.org/officeDocument/2006/relationships/image" Target="/ppt/media/image45.png" Id="rId3" /><Relationship Type="http://schemas.openxmlformats.org/officeDocument/2006/relationships/image" Target="/ppt/media/image48.png" Id="rId7" /><Relationship Type="http://schemas.openxmlformats.org/officeDocument/2006/relationships/image" Target="/ppt/media/image16.png" Id="rId1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13.png" Id="rId6" /><Relationship Type="http://schemas.openxmlformats.org/officeDocument/2006/relationships/image" Target="/ppt/media/image52.png" Id="rId11" /><Relationship Type="http://schemas.openxmlformats.org/officeDocument/2006/relationships/image" Target="/ppt/media/image47.png" Id="rId5" /><Relationship Type="http://schemas.openxmlformats.org/officeDocument/2006/relationships/image" Target="/ppt/media/image51.png" Id="rId10" /><Relationship Type="http://schemas.openxmlformats.org/officeDocument/2006/relationships/image" Target="/ppt/media/image46.png" Id="rId4" /><Relationship Type="http://schemas.openxmlformats.org/officeDocument/2006/relationships/image" Target="/ppt/media/image50.png" Id="rId9" /><Relationship Type="http://schemas.openxmlformats.org/officeDocument/2006/relationships/hyperlink" Target="https://advertise.atmosphere.tv/" TargetMode="External" Id="rId2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51.png" Id="rId8" /><Relationship Type="http://schemas.openxmlformats.org/officeDocument/2006/relationships/image" Target="/ppt/media/image45.png" Id="rId3" /><Relationship Type="http://schemas.openxmlformats.org/officeDocument/2006/relationships/image" Target="/ppt/media/image50.png" Id="rId7" /><Relationship Type="http://schemas.openxmlformats.org/officeDocument/2006/relationships/image" Target="/ppt/media/image16.png" Id="rId1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49.png" Id="rId6" /><Relationship Type="http://schemas.openxmlformats.org/officeDocument/2006/relationships/image" Target="/ppt/media/image52.png" Id="rId11" /><Relationship Type="http://schemas.openxmlformats.org/officeDocument/2006/relationships/image" Target="/ppt/media/image46.png" Id="rId5" /><Relationship Type="http://schemas.openxmlformats.org/officeDocument/2006/relationships/image" Target="/ppt/media/image48.png" Id="rId10" /><Relationship Type="http://schemas.openxmlformats.org/officeDocument/2006/relationships/image" Target="/ppt/media/image13.png" Id="rId4" /><Relationship Type="http://schemas.openxmlformats.org/officeDocument/2006/relationships/image" Target="/ppt/media/image47.png" Id="rId9" /><Relationship Type="http://schemas.openxmlformats.org/officeDocument/2006/relationships/hyperlink" Target="https://advertise.atmosphere.tv/" TargetMode="External" Id="rId2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53.jpeg" Id="rId2" /><Relationship Type="http://schemas.openxmlformats.org/officeDocument/2006/relationships/slideLayout" Target="/ppt/slideLayouts/slideLayout81.xml" Id="rId1" /><Relationship Type="http://schemas.openxmlformats.org/officeDocument/2006/relationships/image" Target="/ppt/media/image16.png" Id="rId5" /><Relationship Type="http://schemas.openxmlformats.org/officeDocument/2006/relationships/image" Target="/ppt/media/image27.png" Id="rId4" /><Relationship Type="http://schemas.openxmlformats.org/officeDocument/2006/relationships/hyperlink" Target="https://www.mrisimmons.com/" TargetMode="External" Id="rId3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54.png" Id="rId3" /><Relationship Type="http://schemas.openxmlformats.org/officeDocument/2006/relationships/notesSlide" Target="/ppt/notesSlides/notesSlide6.xml" Id="rId2" /><Relationship Type="http://schemas.openxmlformats.org/officeDocument/2006/relationships/slideLayout" Target="/ppt/slideLayouts/slideLayout25.xml" Id="rId1" /><Relationship Type="http://schemas.openxmlformats.org/officeDocument/2006/relationships/image" Target="/ppt/media/image16.png" Id="rId5" /><Relationship Type="http://schemas.openxmlformats.org/officeDocument/2006/relationships/image" Target="/ppt/media/image55.png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17.png" Id="rId2" /><Relationship Type="http://schemas.openxmlformats.org/officeDocument/2006/relationships/slideLayout" Target="/ppt/slideLayouts/slideLayout37.xml" Id="rId1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60.png" Id="rId13" /><Relationship Type="http://schemas.openxmlformats.org/officeDocument/2006/relationships/image" Target="/ppt/media/image16.png" Id="rId18" /><Relationship Type="http://schemas.openxmlformats.org/officeDocument/2006/relationships/image" Target="/ppt/media/image57.jpeg" Id="rId7" /><Relationship Type="http://schemas.openxmlformats.org/officeDocument/2006/relationships/image" Target="/ppt/media/image62.png" Id="rId17" /><Relationship Type="http://schemas.openxmlformats.org/officeDocument/2006/relationships/slideLayout" Target="/ppt/slideLayouts/slideLayout25.xml" Id="rId1" /><Relationship Type="http://schemas.openxmlformats.org/officeDocument/2006/relationships/image" Target="/ppt/media/image56.jpeg" Id="rId6" /><Relationship Type="http://schemas.openxmlformats.org/officeDocument/2006/relationships/image" Target="/ppt/media/image59.png" Id="rId11" /><Relationship Type="http://schemas.openxmlformats.org/officeDocument/2006/relationships/image" Target="/ppt/media/image61.png" Id="rId15" /><Relationship Type="http://schemas.openxmlformats.org/officeDocument/2006/relationships/image" Target="/ppt/media/image58.png" Id="rId9" /><Relationship Type="http://schemas.openxmlformats.org/officeDocument/2006/relationships/hyperlink" Target="https://thevab.com/insight/power-of-premium-video?utm_source=left-to-your-own-devices-june-2025&amp;utm_medium=vab-insights&amp;utm_campaign=" TargetMode="External" Id="rId8" /><Relationship Type="http://schemas.openxmlformats.org/officeDocument/2006/relationships/hyperlink" Target="https://thevab.com/vab-happenings/upfront-planning-resources?utm_source=left-to-your-own-devices-june-2025&amp;utm_medium=vab-insights&amp;utm_campaign=" TargetMode="External" Id="rId3" /><Relationship Type="http://schemas.openxmlformats.org/officeDocument/2006/relationships/hyperlink" Target="https://thevab.com/insight/every-first-time-tv-advertisers-2024?utm_source=left-to-your-own-devices-june-2025&amp;utm_medium=vab-insights&amp;utm_campaign=" TargetMode="External" Id="rId12" /><Relationship Type="http://schemas.openxmlformats.org/officeDocument/2006/relationships/hyperlink" Target="https://thevab.com/" TargetMode="External" Id="rId2" /><Relationship Type="http://schemas.openxmlformats.org/officeDocument/2006/relationships/hyperlink" Target="https://thevab.com/insight/shoppable-tv?utm_source=left-to-your-own-devices-june-2025&amp;utm_medium=vab-insights&amp;utm_campaign=" TargetMode="External" Id="rId16" /><Relationship Type="http://schemas.openxmlformats.org/officeDocument/2006/relationships/hyperlink" Target="https://thevab.com/insight/best-in-show?utm_source=left-to-your-own-devices-june-2025&amp;utm_medium=vab-insights&amp;utm_campaign=" TargetMode="External" Id="rId5" /><Relationship Type="http://schemas.openxmlformats.org/officeDocument/2006/relationships/hyperlink" Target="https://thevab.com/insight/25-streaming-trends?utm_source=left-to-your-own-devices-june-2025&amp;utm_medium=vab-insights&amp;utm_campaign=" TargetMode="External" Id="rId10" /><Relationship Type="http://schemas.openxmlformats.org/officeDocument/2006/relationships/hyperlink" Target="https://thevab.com/team-board" TargetMode="External" Id="rId4" /><Relationship Type="http://schemas.openxmlformats.org/officeDocument/2006/relationships/hyperlink" Target="https://thevab.com/insight/connected-device-usage?utm_source=left-to-your-own-devices-june-2025&amp;utm_medium=vab-insights&amp;utm_campaign=" TargetMode="External" Id="rId14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63.png" Id="rId3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16.png" Id="rId5" /><Relationship Type="http://schemas.openxmlformats.org/officeDocument/2006/relationships/image" Target="/ppt/media/image64.png" Id="rId4" /><Relationship Type="http://schemas.openxmlformats.org/officeDocument/2006/relationships/hyperlink" Target="https://thevab.com/" TargetMode="Externa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24.png" Id="rId8" /><Relationship Type="http://schemas.openxmlformats.org/officeDocument/2006/relationships/image" Target="/ppt/media/image19.png" Id="rId3" /><Relationship Type="http://schemas.openxmlformats.org/officeDocument/2006/relationships/image" Target="/ppt/media/image23.png" Id="rId7" /><Relationship Type="http://schemas.openxmlformats.org/officeDocument/2006/relationships/image" Target="/ppt/media/image18.png" Id="rId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22.png" Id="rId6" /><Relationship Type="http://schemas.openxmlformats.org/officeDocument/2006/relationships/image" Target="/ppt/media/image21.png" Id="rId5" /><Relationship Type="http://schemas.openxmlformats.org/officeDocument/2006/relationships/image" Target="/ppt/media/image20.png" Id="rId4" /><Relationship Type="http://schemas.openxmlformats.org/officeDocument/2006/relationships/image" Target="/ppt/media/image16.png" Id="rId9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24.png" Id="rId8" /><Relationship Type="http://schemas.openxmlformats.org/officeDocument/2006/relationships/image" Target="/ppt/media/image21.png" Id="rId3" /><Relationship Type="http://schemas.openxmlformats.org/officeDocument/2006/relationships/image" Target="/ppt/media/image22.png" Id="rId7" /><Relationship Type="http://schemas.openxmlformats.org/officeDocument/2006/relationships/image" Target="/ppt/media/image20.png" Id="rId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18.png" Id="rId6" /><Relationship Type="http://schemas.openxmlformats.org/officeDocument/2006/relationships/image" Target="/ppt/media/image19.png" Id="rId5" /><Relationship Type="http://schemas.openxmlformats.org/officeDocument/2006/relationships/image" Target="/ppt/media/image23.png" Id="rId4" /><Relationship Type="http://schemas.openxmlformats.org/officeDocument/2006/relationships/image" Target="/ppt/media/image16.png" Id="rId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25.png" Id="rId2" /><Relationship Type="http://schemas.openxmlformats.org/officeDocument/2006/relationships/slideLayout" Target="/ppt/slideLayouts/slideLayout3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chart" Target="/ppt/charts/chart1.xml" Id="rId3" /><Relationship Type="http://schemas.openxmlformats.org/officeDocument/2006/relationships/image" Target="/ppt/media/image26.jpeg" Id="rId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27.png" Id="rId6" /><Relationship Type="http://schemas.openxmlformats.org/officeDocument/2006/relationships/image" Target="/ppt/media/image16.png" Id="rId4" /><Relationship Type="http://schemas.openxmlformats.org/officeDocument/2006/relationships/hyperlink" Target="https://www.mrisimmons.com/" TargetMode="External" Id="r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chart" Target="/ppt/charts/chart2.xml" Id="rId3" /><Relationship Type="http://schemas.openxmlformats.org/officeDocument/2006/relationships/image" Target="/ppt/media/image26.jpeg" Id="rId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27.png" Id="rId6" /><Relationship Type="http://schemas.openxmlformats.org/officeDocument/2006/relationships/image" Target="/ppt/media/image16.png" Id="rId4" /><Relationship Type="http://schemas.openxmlformats.org/officeDocument/2006/relationships/hyperlink" Target="https://www.mrisimmons.com/" TargetMode="External" Id="rId5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chart" Target="/ppt/charts/chart3.xml" Id="rId3" /><Relationship Type="http://schemas.openxmlformats.org/officeDocument/2006/relationships/image" Target="/ppt/media/image28.jpeg" Id="rId2" /><Relationship Type="http://schemas.openxmlformats.org/officeDocument/2006/relationships/slideLayout" Target="/ppt/slideLayouts/slideLayout37.xml" Id="rId1" /><Relationship Type="http://schemas.openxmlformats.org/officeDocument/2006/relationships/image" Target="/ppt/media/image27.png" Id="rId6" /><Relationship Type="http://schemas.openxmlformats.org/officeDocument/2006/relationships/image" Target="/ppt/media/image16.png" Id="rId4" /><Relationship Type="http://schemas.openxmlformats.org/officeDocument/2006/relationships/hyperlink" Target="https://www.mrisimmons.com/" TargetMode="External" Id="rId5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people sitting on a couch in a living room&#10;&#10;AI-generated content may be incorrect.">
            <a:extLst>
              <a:ext uri="{FF2B5EF4-FFF2-40B4-BE49-F238E27FC236}">
                <a16:creationId xmlns:a16="http://schemas.microsoft.com/office/drawing/2014/main" id="{1EC344AA-6A36-08D4-B47D-33AD1D08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90" y="0"/>
            <a:ext cx="6892210" cy="6858000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21496FD2-DA86-382F-D051-F482BD4F7603}"/>
              </a:ext>
            </a:extLst>
          </p:cNvPr>
          <p:cNvSpPr txBox="1">
            <a:spLocks/>
          </p:cNvSpPr>
          <p:nvPr/>
        </p:nvSpPr>
        <p:spPr>
          <a:xfrm>
            <a:off x="55986" y="3423304"/>
            <a:ext cx="5243804" cy="162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44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Left to Your Own Devices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The Latest on Multiplatform Video Consumption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  <a:p>
            <a:pPr defTabSz="914400">
              <a:spcBef>
                <a:spcPts val="0"/>
              </a:spcBef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June 2025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ED3BBF61-42BD-8436-EC0D-92748E3CDA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46" y="5650724"/>
            <a:ext cx="2523582" cy="8791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9630" b="36230"/>
          <a:stretch>
            <a:fillRect/>
          </a:stretch>
        </p:blipFill>
        <p:spPr>
          <a:xfrm>
            <a:off x="5299790" y="2662414"/>
            <a:ext cx="689221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36427" y="0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rgbClr val="00BFF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rgbClr val="ED3C8D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7C2F9A2-D661-DCAF-BBF2-5BCD00516D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11477-BD4A-32F0-09F5-CAF185E4AD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</p:spTree>
    <p:extLst>
      <p:ext uri="{BB962C8B-B14F-4D97-AF65-F5344CB8AC3E}">
        <p14:creationId xmlns:p14="http://schemas.microsoft.com/office/powerpoint/2010/main" val="285748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69CA4-E679-B386-BF03-2CFDCD800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yellow robe looking at a phone&#10;&#10;AI-generated content may be incorrect.">
            <a:extLst>
              <a:ext uri="{FF2B5EF4-FFF2-40B4-BE49-F238E27FC236}">
                <a16:creationId xmlns:a16="http://schemas.microsoft.com/office/drawing/2014/main" id="{9D8676E0-CE43-6895-4468-4D60FFE69C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5013"/>
            <a:ext cx="12192000" cy="5172987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264932-6EED-6F55-3E20-BD053B66CF66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2106B14-43A3-2C09-322C-E0A3DD898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618696"/>
              </p:ext>
            </p:extLst>
          </p:nvPr>
        </p:nvGraphicFramePr>
        <p:xfrm>
          <a:off x="180626" y="2310627"/>
          <a:ext cx="11830748" cy="397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3839797-EBFD-B447-4201-A8BA8973AC46}"/>
              </a:ext>
            </a:extLst>
          </p:cNvPr>
          <p:cNvSpPr txBox="1"/>
          <p:nvPr/>
        </p:nvSpPr>
        <p:spPr>
          <a:xfrm>
            <a:off x="1" y="172694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Top 10 Activities Done with a Smart Speaker</a:t>
            </a:r>
          </a:p>
          <a:p>
            <a:pPr algn="ctr"/>
            <a:r>
              <a:rPr lang="en-US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A18-34</a:t>
            </a:r>
            <a:endParaRPr lang="en-US" sz="1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E13A8-2C24-40AB-10DE-6A68D8DDFBAA}"/>
              </a:ext>
            </a:extLst>
          </p:cNvPr>
          <p:cNvSpPr txBox="1"/>
          <p:nvPr/>
        </p:nvSpPr>
        <p:spPr>
          <a:xfrm>
            <a:off x="436867" y="6228081"/>
            <a:ext cx="1009746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2023 vs. 2025 Winter USA study, A18-34. Based on respondents who own a smart speaker. *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Pandora, Spotify, etc. *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en-US" sz="800" u="none" strike="noStrike" dirty="0">
                <a:solidFill>
                  <a:srgbClr val="1B1464"/>
                </a:solidFill>
                <a:effectLst/>
                <a:latin typeface="Helvetica" panose="020B0403020202020204" pitchFamily="34" charset="0"/>
              </a:rPr>
              <a:t>e.g., turned on lights, TV, controlled thermostat, etc. ***e.g., local information, movie times, recipes, etc. Other responses: ‘listened to an audiobook’ (9%), ‘purchased / ordered a product or service’ (7%).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9D43B-F698-6868-F715-07722682E718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Younger adults use smart speakers in similar ways, with slightly higher engagement in activities like making phone calls or listening to podcasts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E0F79-05B4-EEBC-8FDF-108BC9970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4ADB78-E88C-ABD7-938E-0C7DACD675C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4A93B3C-BEF1-536C-4019-846FEED2F59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 descr="Brand Assets - MRI-Simmons">
            <a:hlinkClick r:id="rId5"/>
            <a:extLst>
              <a:ext uri="{FF2B5EF4-FFF2-40B4-BE49-F238E27FC236}">
                <a16:creationId xmlns:a16="http://schemas.microsoft.com/office/drawing/2014/main" id="{C4FF886C-BBA2-0947-5188-6CFC53433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329" y="6232428"/>
            <a:ext cx="1468485" cy="2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0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94C3D7-8FD7-1DD8-D5F2-CC85A40582C0}"/>
              </a:ext>
            </a:extLst>
          </p:cNvPr>
          <p:cNvSpPr/>
          <p:nvPr/>
        </p:nvSpPr>
        <p:spPr>
          <a:xfrm>
            <a:off x="0" y="1685014"/>
            <a:ext cx="12192000" cy="518413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C3910-6A17-C35C-7157-620037652952}"/>
              </a:ext>
            </a:extLst>
          </p:cNvPr>
          <p:cNvSpPr txBox="1"/>
          <p:nvPr/>
        </p:nvSpPr>
        <p:spPr>
          <a:xfrm>
            <a:off x="-3" y="1793613"/>
            <a:ext cx="1217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Smart TV Owners Who Use Their TV Set to…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4D575-4443-EF11-E0F9-C65A9C1DDC21}"/>
              </a:ext>
            </a:extLst>
          </p:cNvPr>
          <p:cNvSpPr txBox="1"/>
          <p:nvPr/>
        </p:nvSpPr>
        <p:spPr>
          <a:xfrm>
            <a:off x="436867" y="6215512"/>
            <a:ext cx="116872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Hub Entertainment Research data. Base: Smart TV Set Household (n=2,215). Q25. Smart TVs also have capabilities in addition to just viewing TV programs. Which, if any, of the following features have you used on the smart TVs in your home? *Base: TV HH (n=4,936). Q123. About how often is a smart TV in our home used to stream movies or TV shows?</a:t>
            </a:r>
            <a:endParaRPr lang="en-US" sz="800" u="none" strike="noStrike" dirty="0">
              <a:solidFill>
                <a:srgbClr val="1B1464"/>
              </a:solidFill>
              <a:effectLst/>
              <a:latin typeface="Helvetica" panose="020B04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569EA-7C60-5500-D477-DA2F95780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C0931E-D4B5-1ACF-ED16-2F19C04657E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42FD3B-1E93-9B60-5202-60234FF9B54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9215879-55D0-7233-C6E6-FB82D29E7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720070"/>
              </p:ext>
            </p:extLst>
          </p:nvPr>
        </p:nvGraphicFramePr>
        <p:xfrm>
          <a:off x="686816" y="2135064"/>
          <a:ext cx="10818368" cy="401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6513287-E9D4-B0F1-0DCC-D62542F9D1AF}"/>
              </a:ext>
            </a:extLst>
          </p:cNvPr>
          <p:cNvSpPr txBox="1"/>
          <p:nvPr/>
        </p:nvSpPr>
        <p:spPr>
          <a:xfrm>
            <a:off x="436867" y="3037200"/>
            <a:ext cx="379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(from Spotify, Amazon Music, Apple Music or other)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82D33-831F-BA50-C14B-37E296C4076A}"/>
              </a:ext>
            </a:extLst>
          </p:cNvPr>
          <p:cNvSpPr txBox="1"/>
          <p:nvPr/>
        </p:nvSpPr>
        <p:spPr>
          <a:xfrm>
            <a:off x="2064280" y="3961807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(using non-video smart TV apps)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15760-F1E1-AE08-E19C-835E6B65342D}"/>
              </a:ext>
            </a:extLst>
          </p:cNvPr>
          <p:cNvSpPr txBox="1"/>
          <p:nvPr/>
        </p:nvSpPr>
        <p:spPr>
          <a:xfrm>
            <a:off x="1523260" y="4892048"/>
            <a:ext cx="2712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(from a service like Shutterfly or Flickr)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16DD8-0FD8-2779-1E76-633BCF60E130}"/>
              </a:ext>
            </a:extLst>
          </p:cNvPr>
          <p:cNvSpPr txBox="1"/>
          <p:nvPr/>
        </p:nvSpPr>
        <p:spPr>
          <a:xfrm>
            <a:off x="1729000" y="5387049"/>
            <a:ext cx="2506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(when off or not being watched)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7023BD-209E-DE73-7FF5-C0722079CFAF}"/>
              </a:ext>
            </a:extLst>
          </p:cNvPr>
          <p:cNvSpPr txBox="1"/>
          <p:nvPr/>
        </p:nvSpPr>
        <p:spPr>
          <a:xfrm>
            <a:off x="1327355" y="5808471"/>
            <a:ext cx="2908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(like lights, smart doorbells or security device)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C3D3A-F759-36BB-CB73-299227825E74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Comparatively, watching video is by far the most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dominant activity on </a:t>
            </a: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Smart TVs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2F103-6AF3-E332-6EAE-41EB63E8AD90}"/>
              </a:ext>
            </a:extLst>
          </p:cNvPr>
          <p:cNvSpPr txBox="1"/>
          <p:nvPr/>
        </p:nvSpPr>
        <p:spPr>
          <a:xfrm>
            <a:off x="686816" y="4470626"/>
            <a:ext cx="3549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(streamed and played without needing game console)</a:t>
            </a:r>
          </a:p>
        </p:txBody>
      </p:sp>
    </p:spTree>
    <p:extLst>
      <p:ext uri="{BB962C8B-B14F-4D97-AF65-F5344CB8AC3E}">
        <p14:creationId xmlns:p14="http://schemas.microsoft.com/office/powerpoint/2010/main" val="209680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78BD66-BBC4-3726-EE1F-17089D1C89C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ED556F-26AC-9BB6-A59E-66BBC930C1BE}"/>
              </a:ext>
            </a:extLst>
          </p:cNvPr>
          <p:cNvSpPr txBox="1"/>
          <p:nvPr/>
        </p:nvSpPr>
        <p:spPr>
          <a:xfrm>
            <a:off x="382082" y="3434080"/>
            <a:ext cx="700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Video Viewing Behaviors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8AFE2-6164-C54B-B04F-D2B5DCD8EAD6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family sitting on a couch watching tv&#10;&#10;AI-generated content may be incorrect.">
            <a:extLst>
              <a:ext uri="{FF2B5EF4-FFF2-40B4-BE49-F238E27FC236}">
                <a16:creationId xmlns:a16="http://schemas.microsoft.com/office/drawing/2014/main" id="{FB3763AA-7DC7-59A4-7F56-05EA95073C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2496"/>
            <a:ext cx="12191134" cy="41888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2495D0-7BFB-066E-F213-FFD132ABE3A0}"/>
              </a:ext>
            </a:extLst>
          </p:cNvPr>
          <p:cNvSpPr/>
          <p:nvPr/>
        </p:nvSpPr>
        <p:spPr>
          <a:xfrm>
            <a:off x="0" y="1782496"/>
            <a:ext cx="12191567" cy="4188840"/>
          </a:xfrm>
          <a:prstGeom prst="rect">
            <a:avLst/>
          </a:prstGeom>
          <a:solidFill>
            <a:srgbClr val="1F1A62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0907F-7473-857E-DB5D-DE633CB6C509}"/>
              </a:ext>
            </a:extLst>
          </p:cNvPr>
          <p:cNvSpPr txBox="1"/>
          <p:nvPr/>
        </p:nvSpPr>
        <p:spPr>
          <a:xfrm>
            <a:off x="-433" y="1962763"/>
            <a:ext cx="1219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Breakdown of Traditional TV Viewership</a:t>
            </a: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" name="Rounded Rectangle 80">
            <a:extLst>
              <a:ext uri="{FF2B5EF4-FFF2-40B4-BE49-F238E27FC236}">
                <a16:creationId xmlns:a16="http://schemas.microsoft.com/office/drawing/2014/main" id="{9E62858B-BC4E-92C0-115D-7079F4B2ED02}"/>
              </a:ext>
            </a:extLst>
          </p:cNvPr>
          <p:cNvSpPr/>
          <p:nvPr/>
        </p:nvSpPr>
        <p:spPr>
          <a:xfrm>
            <a:off x="4195760" y="2996939"/>
            <a:ext cx="3772682" cy="204497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Rounded Rectangle 80">
            <a:extLst>
              <a:ext uri="{FF2B5EF4-FFF2-40B4-BE49-F238E27FC236}">
                <a16:creationId xmlns:a16="http://schemas.microsoft.com/office/drawing/2014/main" id="{1FE441B7-F0E1-800D-9EC1-6ACCC4C94F80}"/>
              </a:ext>
            </a:extLst>
          </p:cNvPr>
          <p:cNvSpPr/>
          <p:nvPr/>
        </p:nvSpPr>
        <p:spPr>
          <a:xfrm>
            <a:off x="8249585" y="2996940"/>
            <a:ext cx="3772683" cy="2044968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80">
            <a:extLst>
              <a:ext uri="{FF2B5EF4-FFF2-40B4-BE49-F238E27FC236}">
                <a16:creationId xmlns:a16="http://schemas.microsoft.com/office/drawing/2014/main" id="{5062FBEE-B2F3-B740-E799-11BBB5CDA1EA}"/>
              </a:ext>
            </a:extLst>
          </p:cNvPr>
          <p:cNvSpPr/>
          <p:nvPr/>
        </p:nvSpPr>
        <p:spPr>
          <a:xfrm>
            <a:off x="166275" y="2996939"/>
            <a:ext cx="3772682" cy="204497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2F76A2-447A-9B66-D37A-1C1975BD3F40}"/>
              </a:ext>
            </a:extLst>
          </p:cNvPr>
          <p:cNvSpPr txBox="1"/>
          <p:nvPr/>
        </p:nvSpPr>
        <p:spPr>
          <a:xfrm>
            <a:off x="5027599" y="3109389"/>
            <a:ext cx="210900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4EBEA4"/>
                </a:solidFill>
                <a:effectLst/>
                <a:cs typeface="Helvetica" panose="020B0604020202020204" pitchFamily="34" charset="0"/>
              </a:rPr>
              <a:t>66%</a:t>
            </a:r>
            <a:endParaRPr kumimoji="0" lang="en-US" sz="60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4EBEA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E33D87-AB30-06C3-68F9-4B6DA084A82C}"/>
              </a:ext>
            </a:extLst>
          </p:cNvPr>
          <p:cNvSpPr txBox="1"/>
          <p:nvPr/>
        </p:nvSpPr>
        <p:spPr>
          <a:xfrm>
            <a:off x="4195760" y="4195259"/>
            <a:ext cx="3772683" cy="44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of viewing is </a:t>
            </a:r>
            <a:r>
              <a:rPr lang="en-US" sz="2000" b="1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on cable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1EDD54-1292-9118-5FB1-E528B08FA911}"/>
              </a:ext>
            </a:extLst>
          </p:cNvPr>
          <p:cNvSpPr txBox="1"/>
          <p:nvPr/>
        </p:nvSpPr>
        <p:spPr>
          <a:xfrm>
            <a:off x="9081424" y="3109389"/>
            <a:ext cx="210900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A343FF"/>
                </a:solidFill>
                <a:effectLst/>
                <a:cs typeface="Helvetica" panose="020B0604020202020204" pitchFamily="34" charset="0"/>
              </a:rPr>
              <a:t>27</a:t>
            </a:r>
            <a:endParaRPr kumimoji="0" lang="en-US" sz="60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A343FF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0C1505-5AD5-6F2C-8510-BB4FF7E1ABF4}"/>
              </a:ext>
            </a:extLst>
          </p:cNvPr>
          <p:cNvSpPr txBox="1"/>
          <p:nvPr/>
        </p:nvSpPr>
        <p:spPr>
          <a:xfrm>
            <a:off x="8225246" y="4150784"/>
            <a:ext cx="3800479" cy="77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2000" b="1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networks viewed per household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F8889E-52D4-9E79-912A-76BD73FBB120}"/>
              </a:ext>
            </a:extLst>
          </p:cNvPr>
          <p:cNvSpPr txBox="1"/>
          <p:nvPr/>
        </p:nvSpPr>
        <p:spPr>
          <a:xfrm>
            <a:off x="997461" y="3109389"/>
            <a:ext cx="210900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73%</a:t>
            </a:r>
            <a:endParaRPr kumimoji="0" lang="en-US" sz="60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5DEE77-9380-1D44-C8AF-1AC9BF4AA218}"/>
              </a:ext>
            </a:extLst>
          </p:cNvPr>
          <p:cNvSpPr txBox="1"/>
          <p:nvPr/>
        </p:nvSpPr>
        <p:spPr>
          <a:xfrm>
            <a:off x="351553" y="4145811"/>
            <a:ext cx="3400821" cy="77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of viewing occurs </a:t>
            </a:r>
            <a:r>
              <a:rPr lang="en-US" sz="2000" b="1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outside of primetime</a:t>
            </a:r>
            <a:endParaRPr lang="en-US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0432F-A43F-32B1-818C-9EB81EFE744A}"/>
              </a:ext>
            </a:extLst>
          </p:cNvPr>
          <p:cNvSpPr txBox="1"/>
          <p:nvPr/>
        </p:nvSpPr>
        <p:spPr>
          <a:xfrm>
            <a:off x="436866" y="6317826"/>
            <a:ext cx="11779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Comcast Advertising,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Multiscreen TV Advertising Report,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2H 2024. Comcast Aggregated Viewership Data (2H ‘24). Based on average time spent per day with Live, DVR and VOD viewing (6 hours, 11 minutes).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3E8992EA-CBA9-02C0-E7E7-98A5E3F449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6746" y="6138059"/>
            <a:ext cx="1113654" cy="286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DA4933-A4F4-36B2-D60C-9EDB372FE4B6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Homes are watching traditional TV throughout the day and across dozens of networks, enabling many touchpoints for brands to reach consumers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0C9539-DA6B-025A-8539-5212918090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81FE50-7A4D-21C7-F04D-857853A68A2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F719F7D-64BE-3457-9653-9AC73615674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1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4AEF74-ED62-75CC-B940-75E3FB7EDB5C}"/>
              </a:ext>
            </a:extLst>
          </p:cNvPr>
          <p:cNvSpPr/>
          <p:nvPr/>
        </p:nvSpPr>
        <p:spPr>
          <a:xfrm>
            <a:off x="0" y="1685014"/>
            <a:ext cx="12192000" cy="518413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4E5B050-7C3F-F229-7298-1CD426CDC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676576"/>
              </p:ext>
            </p:extLst>
          </p:nvPr>
        </p:nvGraphicFramePr>
        <p:xfrm>
          <a:off x="680607" y="2144379"/>
          <a:ext cx="10830787" cy="410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BF3C05F-4B2C-772B-CFFF-70C24CF565A6}"/>
              </a:ext>
            </a:extLst>
          </p:cNvPr>
          <p:cNvSpPr txBox="1"/>
          <p:nvPr/>
        </p:nvSpPr>
        <p:spPr>
          <a:xfrm>
            <a:off x="-3" y="1746721"/>
            <a:ext cx="1217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Preferred Platform for Watching Different Content Types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0FF786-A888-AC44-C47A-2C36D62B8CF9}"/>
              </a:ext>
            </a:extLst>
          </p:cNvPr>
          <p:cNvSpPr txBox="1"/>
          <p:nvPr/>
        </p:nvSpPr>
        <p:spPr>
          <a:xfrm>
            <a:off x="492088" y="6311955"/>
            <a:ext cx="9528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LG Ad Solutions,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Big Shift: US Edition, 2025.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990CB4-7DC4-34C0-661D-22C75859130B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Audiences prefer to maximize their viewing experience by watching movies, shows and sports on a TV rather than smaller screens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7F11DF-6862-7267-2D44-EC64F6B06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2B54CC-7A85-C3E5-9D98-E18707E9259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5E09C90-7DDA-DB27-B3D6-7E2DC9D5BF2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074" name="Picture 2" descr="LG Ad Solutions">
            <a:hlinkClick r:id="rId4"/>
            <a:extLst>
              <a:ext uri="{FF2B5EF4-FFF2-40B4-BE49-F238E27FC236}">
                <a16:creationId xmlns:a16="http://schemas.microsoft.com/office/drawing/2014/main" id="{2438938D-D909-AB95-6CE0-5ED2E28D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446" y="6066160"/>
            <a:ext cx="1448888" cy="5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3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EEF22-CD1F-20A2-64F6-B9D6CD14F1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C68192-7AAB-0A9F-E6C1-879D11D7A31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9257C-98A1-5720-B066-2ECF095A0326}"/>
              </a:ext>
            </a:extLst>
          </p:cNvPr>
          <p:cNvSpPr txBox="1"/>
          <p:nvPr/>
        </p:nvSpPr>
        <p:spPr>
          <a:xfrm>
            <a:off x="483207" y="6142793"/>
            <a:ext cx="11687274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EMARKETER Forecast, January 2025. Note: Ages 18+; internet users of any age who watch streaming or downloaded video content via any device at least once per month; includes all time spent with online video activities; includes viewing via any device; includes time spent with video via social networks. Additional Note: Time spent with each medium includes multitasking; for example, 1 hour of multitasking on a mobile phone while watching TV is counted as 1 hour for mobile phone and 1 hour for TV. Figures are rounded to the nearest minute. Estimates of average time spent with media are based on the number of users of each medium. Methodology: Estimates are based on the analysis of estimates from other research firms, consumer media consumption trends, device adoption trends, company reports, primary research, and interviews.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395BD-5550-AD53-966B-E438851FEA32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That preference is reflected in digital video viewing habits, with connected TV leading all devices, accounting for nearly 60% of daily video time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2D3E50-025C-5220-BF70-2EF159F27AC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C5590-EB32-4E95-1490-7C31AE963C45}"/>
              </a:ext>
            </a:extLst>
          </p:cNvPr>
          <p:cNvSpPr txBox="1"/>
          <p:nvPr/>
        </p:nvSpPr>
        <p:spPr>
          <a:xfrm>
            <a:off x="10758" y="1746721"/>
            <a:ext cx="1217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Average Time Spent Per Day With Digital Video, by Device</a:t>
            </a:r>
          </a:p>
          <a:p>
            <a:pPr algn="ctr"/>
            <a:r>
              <a:rPr lang="en-US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Hours:Minutes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79D0A4-A9B9-67F7-0637-1893423EC04B}"/>
              </a:ext>
            </a:extLst>
          </p:cNvPr>
          <p:cNvSpPr/>
          <p:nvPr/>
        </p:nvSpPr>
        <p:spPr>
          <a:xfrm>
            <a:off x="449272" y="2455090"/>
            <a:ext cx="3210536" cy="36728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6DEED-FAE5-9608-4BB0-2426A78BF48D}"/>
              </a:ext>
            </a:extLst>
          </p:cNvPr>
          <p:cNvSpPr txBox="1"/>
          <p:nvPr/>
        </p:nvSpPr>
        <p:spPr>
          <a:xfrm>
            <a:off x="1303493" y="5103196"/>
            <a:ext cx="1502095" cy="7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FF2"/>
                </a:solidFill>
                <a:latin typeface="Helvetica" panose="020B0403020202020204" pitchFamily="34" charset="0"/>
              </a:rPr>
              <a:t>2:19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D7BA4-9FB1-18C9-F9CF-EF9A0CEBAC32}"/>
              </a:ext>
            </a:extLst>
          </p:cNvPr>
          <p:cNvSpPr txBox="1"/>
          <p:nvPr/>
        </p:nvSpPr>
        <p:spPr>
          <a:xfrm>
            <a:off x="652513" y="4306322"/>
            <a:ext cx="280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1A62"/>
                </a:solidFill>
                <a:latin typeface="Helvetica" panose="020B0403020202020204" pitchFamily="34" charset="0"/>
              </a:rPr>
              <a:t>Connected TV</a:t>
            </a:r>
          </a:p>
        </p:txBody>
      </p:sp>
      <p:pic>
        <p:nvPicPr>
          <p:cNvPr id="23" name="Picture 22" descr="A blue and black television with a wifi symbol&#10;&#10;AI-generated content may be incorrect.">
            <a:extLst>
              <a:ext uri="{FF2B5EF4-FFF2-40B4-BE49-F238E27FC236}">
                <a16:creationId xmlns:a16="http://schemas.microsoft.com/office/drawing/2014/main" id="{D83BBE5C-EDEB-83AE-8222-8641AD3ADB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24" y="2721215"/>
            <a:ext cx="1412832" cy="141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F58B23-8BCD-8DE6-7204-EE11464B26E2}"/>
              </a:ext>
            </a:extLst>
          </p:cNvPr>
          <p:cNvSpPr/>
          <p:nvPr/>
        </p:nvSpPr>
        <p:spPr>
          <a:xfrm>
            <a:off x="4486061" y="2455090"/>
            <a:ext cx="3210536" cy="36728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71F51-7A01-C5E5-C9DE-FF8FAF12B408}"/>
              </a:ext>
            </a:extLst>
          </p:cNvPr>
          <p:cNvSpPr txBox="1"/>
          <p:nvPr/>
        </p:nvSpPr>
        <p:spPr>
          <a:xfrm>
            <a:off x="5340282" y="5103196"/>
            <a:ext cx="1502095" cy="7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D3C8D"/>
                </a:solidFill>
                <a:latin typeface="Helvetica" panose="020B0403020202020204" pitchFamily="34" charset="0"/>
              </a:rPr>
              <a:t>1:23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DA5058-651A-77D2-4B2B-42D8D3C90163}"/>
              </a:ext>
            </a:extLst>
          </p:cNvPr>
          <p:cNvSpPr txBox="1"/>
          <p:nvPr/>
        </p:nvSpPr>
        <p:spPr>
          <a:xfrm>
            <a:off x="4481391" y="4306322"/>
            <a:ext cx="321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1A62"/>
                </a:solidFill>
                <a:latin typeface="Helvetica" panose="020B0403020202020204" pitchFamily="34" charset="0"/>
              </a:rPr>
              <a:t>Mobile Device</a:t>
            </a:r>
          </a:p>
        </p:txBody>
      </p:sp>
      <p:pic>
        <p:nvPicPr>
          <p:cNvPr id="25" name="Picture 24" descr="A pink cell phone on a black background&#10;&#10;AI-generated content may be incorrect.">
            <a:extLst>
              <a:ext uri="{FF2B5EF4-FFF2-40B4-BE49-F238E27FC236}">
                <a16:creationId xmlns:a16="http://schemas.microsoft.com/office/drawing/2014/main" id="{FE275318-9A3C-A9A5-9174-E4F5C1A5EC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514" y="2843816"/>
            <a:ext cx="1167630" cy="1167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6EF5A4-6557-A476-4AD1-75D2F256F1AF}"/>
              </a:ext>
            </a:extLst>
          </p:cNvPr>
          <p:cNvSpPr/>
          <p:nvPr/>
        </p:nvSpPr>
        <p:spPr>
          <a:xfrm>
            <a:off x="8527521" y="2455090"/>
            <a:ext cx="3210536" cy="367282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2F5C0C-92B2-5AC0-9449-B81E177501A7}"/>
              </a:ext>
            </a:extLst>
          </p:cNvPr>
          <p:cNvSpPr txBox="1"/>
          <p:nvPr/>
        </p:nvSpPr>
        <p:spPr>
          <a:xfrm>
            <a:off x="9381742" y="5103196"/>
            <a:ext cx="1502095" cy="7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EBEA4"/>
                </a:solidFill>
                <a:latin typeface="Helvetica" panose="020B0403020202020204" pitchFamily="34" charset="0"/>
              </a:rPr>
              <a:t>0:18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074D9-E6B1-2E51-2B38-E5582921384A}"/>
              </a:ext>
            </a:extLst>
          </p:cNvPr>
          <p:cNvSpPr txBox="1"/>
          <p:nvPr/>
        </p:nvSpPr>
        <p:spPr>
          <a:xfrm>
            <a:off x="8522851" y="4306322"/>
            <a:ext cx="321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1A62"/>
                </a:solidFill>
                <a:latin typeface="Helvetica" panose="020B0403020202020204" pitchFamily="34" charset="0"/>
              </a:rPr>
              <a:t>Desktop / Laptop</a:t>
            </a:r>
          </a:p>
        </p:txBody>
      </p:sp>
      <p:pic>
        <p:nvPicPr>
          <p:cNvPr id="27" name="Picture 26" descr="A computer and computer with green outline&#10;&#10;AI-generated content may be incorrect.">
            <a:extLst>
              <a:ext uri="{FF2B5EF4-FFF2-40B4-BE49-F238E27FC236}">
                <a16:creationId xmlns:a16="http://schemas.microsoft.com/office/drawing/2014/main" id="{3EF8F319-E8A4-8005-E5CD-94A83DE350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593" y="2785435"/>
            <a:ext cx="1284393" cy="1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47823-F67E-3CC9-9C50-F3EB8A77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4E5F-0C01-2C73-A67A-DF7BA46A717B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blue rectangular object with legs&#10;&#10;AI-generated content may be incorrect.">
            <a:extLst>
              <a:ext uri="{FF2B5EF4-FFF2-40B4-BE49-F238E27FC236}">
                <a16:creationId xmlns:a16="http://schemas.microsoft.com/office/drawing/2014/main" id="{BC4F358D-97DD-1FFF-DBDC-8B6A4F5173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59" y="2564301"/>
            <a:ext cx="964984" cy="964984"/>
          </a:xfrm>
          <a:prstGeom prst="rect">
            <a:avLst/>
          </a:prstGeom>
        </p:spPr>
      </p:pic>
      <p:pic>
        <p:nvPicPr>
          <p:cNvPr id="10" name="Picture 9" descr="A blue rectangular object with legs&#10;&#10;AI-generated content may be incorrect.">
            <a:extLst>
              <a:ext uri="{FF2B5EF4-FFF2-40B4-BE49-F238E27FC236}">
                <a16:creationId xmlns:a16="http://schemas.microsoft.com/office/drawing/2014/main" id="{E969A118-D22F-9B7E-2510-48F442A916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738" y="2564301"/>
            <a:ext cx="1167630" cy="1167630"/>
          </a:xfrm>
          <a:prstGeom prst="rect">
            <a:avLst/>
          </a:prstGeom>
        </p:spPr>
      </p:pic>
      <p:pic>
        <p:nvPicPr>
          <p:cNvPr id="12" name="Picture 11" descr="A blue rectangular object with legs&#10;&#10;AI-generated content may be incorrect.">
            <a:extLst>
              <a:ext uri="{FF2B5EF4-FFF2-40B4-BE49-F238E27FC236}">
                <a16:creationId xmlns:a16="http://schemas.microsoft.com/office/drawing/2014/main" id="{55313CC3-A5C4-D5E3-B971-12CB66ABC6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654" y="2564301"/>
            <a:ext cx="1412832" cy="1412832"/>
          </a:xfrm>
          <a:prstGeom prst="rect">
            <a:avLst/>
          </a:prstGeom>
        </p:spPr>
      </p:pic>
      <p:pic>
        <p:nvPicPr>
          <p:cNvPr id="14" name="Picture 13" descr="A blue rectangular object with legs&#10;&#10;AI-generated content may be incorrect.">
            <a:extLst>
              <a:ext uri="{FF2B5EF4-FFF2-40B4-BE49-F238E27FC236}">
                <a16:creationId xmlns:a16="http://schemas.microsoft.com/office/drawing/2014/main" id="{5AF0E21C-B824-5FE5-F27A-4EB82E718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549" y="2564301"/>
            <a:ext cx="1709527" cy="1709527"/>
          </a:xfrm>
          <a:prstGeom prst="rect">
            <a:avLst/>
          </a:prstGeom>
        </p:spPr>
      </p:pic>
      <p:pic>
        <p:nvPicPr>
          <p:cNvPr id="16" name="Picture 15" descr="A blue rectangular object with legs&#10;&#10;AI-generated content may be incorrect.">
            <a:extLst>
              <a:ext uri="{FF2B5EF4-FFF2-40B4-BE49-F238E27FC236}">
                <a16:creationId xmlns:a16="http://schemas.microsoft.com/office/drawing/2014/main" id="{B6813124-8F7D-24B7-EDB1-5CAF257C5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987" y="4264979"/>
            <a:ext cx="2068528" cy="2068528"/>
          </a:xfrm>
          <a:prstGeom prst="rect">
            <a:avLst/>
          </a:prstGeom>
        </p:spPr>
      </p:pic>
      <p:pic>
        <p:nvPicPr>
          <p:cNvPr id="20" name="Picture 19" descr="A blue rectangular object with legs&#10;&#10;AI-generated content may be incorrect.">
            <a:extLst>
              <a:ext uri="{FF2B5EF4-FFF2-40B4-BE49-F238E27FC236}">
                <a16:creationId xmlns:a16="http://schemas.microsoft.com/office/drawing/2014/main" id="{3343E432-BF38-74BE-D856-21AF81F55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965" y="4264979"/>
            <a:ext cx="2502919" cy="25029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8D9679-EEDA-C55F-519E-B634BA926B09}"/>
              </a:ext>
            </a:extLst>
          </p:cNvPr>
          <p:cNvSpPr txBox="1"/>
          <p:nvPr/>
        </p:nvSpPr>
        <p:spPr>
          <a:xfrm>
            <a:off x="10758" y="1746721"/>
            <a:ext cx="1217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A18+ who recently purchased a TV with the following screen size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EF1277-DDD0-4ADC-24D8-04EFB6B01C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DB6860-2DDD-C02D-12E9-EE5C252C654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F6B12-AC25-EBC8-B3C6-74DC87F0D5D1}"/>
              </a:ext>
            </a:extLst>
          </p:cNvPr>
          <p:cNvSpPr txBox="1"/>
          <p:nvPr/>
        </p:nvSpPr>
        <p:spPr>
          <a:xfrm>
            <a:off x="492088" y="6321787"/>
            <a:ext cx="952860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2023 vs. 2025 Winter USA study, A18+. Based on most recent purchase.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28F238-BA9A-C028-7A68-E0E5BC189BC4}"/>
              </a:ext>
            </a:extLst>
          </p:cNvPr>
          <p:cNvSpPr txBox="1"/>
          <p:nvPr/>
        </p:nvSpPr>
        <p:spPr>
          <a:xfrm>
            <a:off x="712306" y="2151810"/>
            <a:ext cx="1771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Small</a:t>
            </a:r>
          </a:p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Under 27"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07FDFD-4295-B016-BDA1-0B1AA26D4395}"/>
              </a:ext>
            </a:extLst>
          </p:cNvPr>
          <p:cNvSpPr txBox="1"/>
          <p:nvPr/>
        </p:nvSpPr>
        <p:spPr>
          <a:xfrm>
            <a:off x="1200153" y="2768573"/>
            <a:ext cx="7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F1A62"/>
                </a:solidFill>
                <a:latin typeface="Helvetica" panose="020B0403020202020204" pitchFamily="34" charset="0"/>
              </a:rPr>
              <a:t>4%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CC881C1-5728-71F4-AC32-D965F446047B}"/>
              </a:ext>
            </a:extLst>
          </p:cNvPr>
          <p:cNvSpPr/>
          <p:nvPr/>
        </p:nvSpPr>
        <p:spPr>
          <a:xfrm>
            <a:off x="2005647" y="2604933"/>
            <a:ext cx="659273" cy="374092"/>
          </a:xfrm>
          <a:prstGeom prst="roundRect">
            <a:avLst/>
          </a:prstGeom>
          <a:solidFill>
            <a:srgbClr val="ACBDCE"/>
          </a:solidFill>
          <a:ln>
            <a:solidFill>
              <a:srgbClr val="ACBD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Helvetica" panose="020B0403020202020204" pitchFamily="34" charset="0"/>
              </a:rPr>
              <a:t>-5%</a:t>
            </a:r>
          </a:p>
          <a:p>
            <a:pPr algn="ctr"/>
            <a:r>
              <a:rPr lang="en-US" sz="1050" b="1" dirty="0">
                <a:latin typeface="Helvetica" panose="020B0403020202020204" pitchFamily="34" charset="0"/>
              </a:rPr>
              <a:t>vs. ‘23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A3B4-6332-F9CB-CBA7-F1C92821DF65}"/>
              </a:ext>
            </a:extLst>
          </p:cNvPr>
          <p:cNvSpPr txBox="1"/>
          <p:nvPr/>
        </p:nvSpPr>
        <p:spPr>
          <a:xfrm>
            <a:off x="3559808" y="2151810"/>
            <a:ext cx="1771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Medium</a:t>
            </a:r>
          </a:p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27” – 35”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93C0C0-6751-9A54-74E4-97859F1E1A62}"/>
              </a:ext>
            </a:extLst>
          </p:cNvPr>
          <p:cNvSpPr txBox="1"/>
          <p:nvPr/>
        </p:nvSpPr>
        <p:spPr>
          <a:xfrm>
            <a:off x="3966433" y="2836435"/>
            <a:ext cx="95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1F1A62"/>
                </a:solidFill>
                <a:latin typeface="Helvetica" panose="020B0403020202020204" pitchFamily="34" charset="0"/>
              </a:rPr>
              <a:t>11%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75200E0-AB92-9F87-D76D-7E84093AE61D}"/>
              </a:ext>
            </a:extLst>
          </p:cNvPr>
          <p:cNvSpPr/>
          <p:nvPr/>
        </p:nvSpPr>
        <p:spPr>
          <a:xfrm>
            <a:off x="4732043" y="2604933"/>
            <a:ext cx="659273" cy="374092"/>
          </a:xfrm>
          <a:prstGeom prst="roundRect">
            <a:avLst/>
          </a:prstGeom>
          <a:solidFill>
            <a:srgbClr val="ACBDCE"/>
          </a:solidFill>
          <a:ln>
            <a:solidFill>
              <a:srgbClr val="ACBD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Helvetica" panose="020B0403020202020204" pitchFamily="34" charset="0"/>
              </a:rPr>
              <a:t>-1%</a:t>
            </a:r>
          </a:p>
          <a:p>
            <a:pPr algn="ctr"/>
            <a:r>
              <a:rPr lang="en-US" sz="1050" b="1" dirty="0">
                <a:latin typeface="Helvetica" panose="020B0403020202020204" pitchFamily="34" charset="0"/>
              </a:rPr>
              <a:t>vs. ‘23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A5F205-D488-2A1B-C558-3ABACDE29257}"/>
              </a:ext>
            </a:extLst>
          </p:cNvPr>
          <p:cNvSpPr txBox="1"/>
          <p:nvPr/>
        </p:nvSpPr>
        <p:spPr>
          <a:xfrm>
            <a:off x="6423325" y="2151810"/>
            <a:ext cx="1771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Large </a:t>
            </a:r>
          </a:p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36” – 42”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790D4F-8C6B-A2E6-9FE1-5E99847D0BB2}"/>
              </a:ext>
            </a:extLst>
          </p:cNvPr>
          <p:cNvSpPr txBox="1"/>
          <p:nvPr/>
        </p:nvSpPr>
        <p:spPr>
          <a:xfrm>
            <a:off x="6832913" y="2897796"/>
            <a:ext cx="95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16%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E0FBB4A-8D5F-6638-4D11-A57772437E1C}"/>
              </a:ext>
            </a:extLst>
          </p:cNvPr>
          <p:cNvSpPr/>
          <p:nvPr/>
        </p:nvSpPr>
        <p:spPr>
          <a:xfrm>
            <a:off x="7687284" y="2604933"/>
            <a:ext cx="659273" cy="374092"/>
          </a:xfrm>
          <a:prstGeom prst="round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Helvetica" panose="020B0403020202020204" pitchFamily="34" charset="0"/>
              </a:rPr>
              <a:t>+3%</a:t>
            </a:r>
          </a:p>
          <a:p>
            <a:pPr algn="ctr"/>
            <a:r>
              <a:rPr lang="en-US" sz="1050" b="1" dirty="0">
                <a:latin typeface="Helvetica" panose="020B0403020202020204" pitchFamily="34" charset="0"/>
              </a:rPr>
              <a:t>vs. ‘23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488BEA-AECA-CE12-61C6-8862055D2F48}"/>
              </a:ext>
            </a:extLst>
          </p:cNvPr>
          <p:cNvSpPr txBox="1"/>
          <p:nvPr/>
        </p:nvSpPr>
        <p:spPr>
          <a:xfrm>
            <a:off x="9378567" y="2151810"/>
            <a:ext cx="1771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X-Large</a:t>
            </a:r>
          </a:p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43” – 54”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6129D3-DC09-FE3C-C08B-2B71BA86661E}"/>
              </a:ext>
            </a:extLst>
          </p:cNvPr>
          <p:cNvSpPr txBox="1"/>
          <p:nvPr/>
        </p:nvSpPr>
        <p:spPr>
          <a:xfrm>
            <a:off x="9778642" y="2985793"/>
            <a:ext cx="97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F1A62"/>
                </a:solidFill>
                <a:latin typeface="Helvetica" panose="020B0403020202020204" pitchFamily="34" charset="0"/>
              </a:rPr>
              <a:t>21%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C45BB4F-403D-54F9-C086-93AF5A6EE690}"/>
              </a:ext>
            </a:extLst>
          </p:cNvPr>
          <p:cNvSpPr/>
          <p:nvPr/>
        </p:nvSpPr>
        <p:spPr>
          <a:xfrm>
            <a:off x="10820422" y="2604933"/>
            <a:ext cx="659273" cy="374092"/>
          </a:xfrm>
          <a:prstGeom prst="round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Helvetica" panose="020B0403020202020204" pitchFamily="34" charset="0"/>
              </a:rPr>
              <a:t>+9%</a:t>
            </a:r>
          </a:p>
          <a:p>
            <a:pPr algn="ctr"/>
            <a:r>
              <a:rPr lang="en-US" sz="1050" b="1" dirty="0">
                <a:latin typeface="Helvetica" panose="020B0403020202020204" pitchFamily="34" charset="0"/>
              </a:rPr>
              <a:t>vs. ‘23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078B60-23C6-C574-59E4-DED5CB7D2CE7}"/>
              </a:ext>
            </a:extLst>
          </p:cNvPr>
          <p:cNvSpPr txBox="1"/>
          <p:nvPr/>
        </p:nvSpPr>
        <p:spPr>
          <a:xfrm>
            <a:off x="2719506" y="3990846"/>
            <a:ext cx="1771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XX-Large</a:t>
            </a:r>
          </a:p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55” – 69”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5E7246-A017-F209-E44C-E9016A83F789}"/>
              </a:ext>
            </a:extLst>
          </p:cNvPr>
          <p:cNvSpPr txBox="1"/>
          <p:nvPr/>
        </p:nvSpPr>
        <p:spPr>
          <a:xfrm>
            <a:off x="3092275" y="4824419"/>
            <a:ext cx="102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1A62"/>
                </a:solidFill>
                <a:latin typeface="Helvetica" panose="020B0403020202020204" pitchFamily="34" charset="0"/>
              </a:rPr>
              <a:t>30%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45A1A9A-F8BD-E22A-3A66-E460901C27BB}"/>
              </a:ext>
            </a:extLst>
          </p:cNvPr>
          <p:cNvSpPr/>
          <p:nvPr/>
        </p:nvSpPr>
        <p:spPr>
          <a:xfrm>
            <a:off x="4294871" y="4338709"/>
            <a:ext cx="659273" cy="374092"/>
          </a:xfrm>
          <a:prstGeom prst="round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Helvetica" panose="020B0403020202020204" pitchFamily="34" charset="0"/>
              </a:rPr>
              <a:t>+6%</a:t>
            </a:r>
          </a:p>
          <a:p>
            <a:pPr algn="ctr"/>
            <a:r>
              <a:rPr lang="en-US" sz="1050" b="1" dirty="0">
                <a:latin typeface="Helvetica" panose="020B0403020202020204" pitchFamily="34" charset="0"/>
              </a:rPr>
              <a:t>vs. ‘23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CBE63F-24D8-5D93-1C87-0B53382220B0}"/>
              </a:ext>
            </a:extLst>
          </p:cNvPr>
          <p:cNvSpPr txBox="1"/>
          <p:nvPr/>
        </p:nvSpPr>
        <p:spPr>
          <a:xfrm>
            <a:off x="6952679" y="3990846"/>
            <a:ext cx="1771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XXX-Large</a:t>
            </a:r>
          </a:p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70”+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E3888D-CD93-5BFA-543C-E3C12EC05DED}"/>
              </a:ext>
            </a:extLst>
          </p:cNvPr>
          <p:cNvSpPr txBox="1"/>
          <p:nvPr/>
        </p:nvSpPr>
        <p:spPr>
          <a:xfrm>
            <a:off x="6978952" y="4801416"/>
            <a:ext cx="165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F1A62"/>
                </a:solidFill>
                <a:latin typeface="Helvetica" panose="020B0403020202020204" pitchFamily="34" charset="0"/>
              </a:rPr>
              <a:t>10%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17CEBB-CEFC-AE12-9E13-D0FD1CB7E998}"/>
              </a:ext>
            </a:extLst>
          </p:cNvPr>
          <p:cNvSpPr/>
          <p:nvPr/>
        </p:nvSpPr>
        <p:spPr>
          <a:xfrm>
            <a:off x="8867717" y="4338709"/>
            <a:ext cx="659273" cy="374092"/>
          </a:xfrm>
          <a:prstGeom prst="round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Helvetica" panose="020B0403020202020204" pitchFamily="34" charset="0"/>
              </a:rPr>
              <a:t>+21%</a:t>
            </a:r>
          </a:p>
          <a:p>
            <a:pPr algn="ctr"/>
            <a:r>
              <a:rPr lang="en-US" sz="1050" b="1" dirty="0">
                <a:latin typeface="Helvetica" panose="020B0403020202020204" pitchFamily="34" charset="0"/>
              </a:rPr>
              <a:t>vs. ‘23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A2C84C7-E728-C842-8924-ECEE7A4520DD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further enhance their experience, more viewers are buying larger TVs, with 40% of recent TV sales being sets over 55 inches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76594BB-24FF-CC6E-D471-FDC05751DB2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1" name="Picture 2" descr="Brand Assets - MRI-Simmons">
            <a:hlinkClick r:id="rId7"/>
            <a:extLst>
              <a:ext uri="{FF2B5EF4-FFF2-40B4-BE49-F238E27FC236}">
                <a16:creationId xmlns:a16="http://schemas.microsoft.com/office/drawing/2014/main" id="{23F9ADBB-11C1-84EC-3418-E8F496E4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329" y="6232428"/>
            <a:ext cx="1468485" cy="2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5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01803-99B5-DF0F-761C-4BFFB4FB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12FEDD-063D-2EEF-6EAB-BB17C9F04CC8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B1D26-E969-C42C-9CB7-91C49997BCF3}"/>
              </a:ext>
            </a:extLst>
          </p:cNvPr>
          <p:cNvSpPr txBox="1"/>
          <p:nvPr/>
        </p:nvSpPr>
        <p:spPr>
          <a:xfrm>
            <a:off x="2232661" y="1818383"/>
            <a:ext cx="7726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Audiences Prefer to Watch TV</a:t>
            </a:r>
          </a:p>
          <a:p>
            <a:pPr algn="ctr"/>
            <a:r>
              <a:rPr lang="en-US" sz="16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respondents</a:t>
            </a:r>
            <a:endParaRPr lang="en-US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E4DA4-30B7-1732-A131-6E16A3F86D4A}"/>
              </a:ext>
            </a:extLst>
          </p:cNvPr>
          <p:cNvSpPr txBox="1"/>
          <p:nvPr/>
        </p:nvSpPr>
        <p:spPr>
          <a:xfrm>
            <a:off x="483207" y="6320704"/>
            <a:ext cx="11519607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2023 vs. 2025 Winter USA study, A18+. Based on respondents who answered ‘somewhat important’ or ‘very important’.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action="ppaction://hlinksldjump"/>
              </a:rPr>
              <a:t>Find out where audiences are watching video on the go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DBA3A1A-FA33-4E94-4211-863DBD6F4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990292"/>
              </p:ext>
            </p:extLst>
          </p:nvPr>
        </p:nvGraphicFramePr>
        <p:xfrm>
          <a:off x="145898" y="2312897"/>
          <a:ext cx="10935058" cy="400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643DBE95-E49C-BE0F-C3F9-2F3C5757CF9D}"/>
              </a:ext>
            </a:extLst>
          </p:cNvPr>
          <p:cNvSpPr/>
          <p:nvPr/>
        </p:nvSpPr>
        <p:spPr>
          <a:xfrm>
            <a:off x="10931449" y="2479669"/>
            <a:ext cx="766916" cy="214897"/>
          </a:xfrm>
          <a:prstGeom prst="rect">
            <a:avLst/>
          </a:prstGeom>
          <a:solidFill>
            <a:srgbClr val="F9FF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Helvetica" panose="020B0403020202020204" pitchFamily="34" charset="0"/>
              </a:rPr>
              <a:t>-2%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190BF5-3000-DA1D-1F95-2BD9474B7AAA}"/>
              </a:ext>
            </a:extLst>
          </p:cNvPr>
          <p:cNvSpPr/>
          <p:nvPr/>
        </p:nvSpPr>
        <p:spPr>
          <a:xfrm>
            <a:off x="10931449" y="2768265"/>
            <a:ext cx="766916" cy="214897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9FFF7"/>
                </a:solidFill>
                <a:latin typeface="Helvetica" panose="020B0403020202020204" pitchFamily="34" charset="0"/>
              </a:rPr>
              <a:t>+3%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69E7EA-E4C8-E5CA-6FA3-AFA3B62FBFDD}"/>
              </a:ext>
            </a:extLst>
          </p:cNvPr>
          <p:cNvSpPr/>
          <p:nvPr/>
        </p:nvSpPr>
        <p:spPr>
          <a:xfrm>
            <a:off x="10931449" y="3056861"/>
            <a:ext cx="766916" cy="214897"/>
          </a:xfrm>
          <a:prstGeom prst="rect">
            <a:avLst/>
          </a:prstGeom>
          <a:solidFill>
            <a:srgbClr val="F9FF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Helvetica" panose="020B0403020202020204" pitchFamily="34" charset="0"/>
              </a:rPr>
              <a:t>-2%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2F197-E028-E2DE-FB92-A090E007E27A}"/>
              </a:ext>
            </a:extLst>
          </p:cNvPr>
          <p:cNvSpPr/>
          <p:nvPr/>
        </p:nvSpPr>
        <p:spPr>
          <a:xfrm>
            <a:off x="10931449" y="3345457"/>
            <a:ext cx="766916" cy="214897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9FFF7"/>
                </a:solidFill>
                <a:latin typeface="Helvetica" panose="020B0403020202020204" pitchFamily="34" charset="0"/>
              </a:rPr>
              <a:t>+1%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43E963-F8B5-F988-F374-C56366A3505F}"/>
              </a:ext>
            </a:extLst>
          </p:cNvPr>
          <p:cNvSpPr/>
          <p:nvPr/>
        </p:nvSpPr>
        <p:spPr>
          <a:xfrm>
            <a:off x="10931449" y="3634053"/>
            <a:ext cx="766916" cy="214897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9FFF7"/>
                </a:solidFill>
                <a:latin typeface="Helvetica" panose="020B0403020202020204" pitchFamily="34" charset="0"/>
              </a:rPr>
              <a:t>+2%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A6F68D-7B15-B2EF-4C24-C6AE7AAD0078}"/>
              </a:ext>
            </a:extLst>
          </p:cNvPr>
          <p:cNvSpPr/>
          <p:nvPr/>
        </p:nvSpPr>
        <p:spPr>
          <a:xfrm>
            <a:off x="10931449" y="3922649"/>
            <a:ext cx="766916" cy="214897"/>
          </a:xfrm>
          <a:prstGeom prst="rect">
            <a:avLst/>
          </a:prstGeom>
          <a:solidFill>
            <a:srgbClr val="F9FF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" panose="020B0403020202020204" pitchFamily="34" charset="0"/>
              </a:rPr>
              <a:t>-1%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44E130-153C-456E-9277-75AB3C763F4C}"/>
              </a:ext>
            </a:extLst>
          </p:cNvPr>
          <p:cNvSpPr/>
          <p:nvPr/>
        </p:nvSpPr>
        <p:spPr>
          <a:xfrm>
            <a:off x="10931449" y="4211245"/>
            <a:ext cx="766916" cy="214897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9FFF7"/>
                </a:solidFill>
                <a:latin typeface="Helvetica" panose="020B0403020202020204" pitchFamily="34" charset="0"/>
              </a:rPr>
              <a:t>+2%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00D402-0A79-04CA-CFBF-23D0ECC59111}"/>
              </a:ext>
            </a:extLst>
          </p:cNvPr>
          <p:cNvSpPr/>
          <p:nvPr/>
        </p:nvSpPr>
        <p:spPr>
          <a:xfrm>
            <a:off x="10931449" y="4499841"/>
            <a:ext cx="766916" cy="214897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9FFF7"/>
                </a:solidFill>
                <a:latin typeface="Helvetica" panose="020B0403020202020204" pitchFamily="34" charset="0"/>
              </a:rPr>
              <a:t>+2%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C5C4D7-1B6E-D49C-2110-577EE4271662}"/>
              </a:ext>
            </a:extLst>
          </p:cNvPr>
          <p:cNvSpPr/>
          <p:nvPr/>
        </p:nvSpPr>
        <p:spPr>
          <a:xfrm>
            <a:off x="10931449" y="4788437"/>
            <a:ext cx="766916" cy="214897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9FFF7"/>
                </a:solidFill>
                <a:latin typeface="Helvetica" panose="020B0403020202020204" pitchFamily="34" charset="0"/>
              </a:rPr>
              <a:t>+2%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89C93A-28B4-E60E-0207-F237409C7765}"/>
              </a:ext>
            </a:extLst>
          </p:cNvPr>
          <p:cNvSpPr/>
          <p:nvPr/>
        </p:nvSpPr>
        <p:spPr>
          <a:xfrm>
            <a:off x="10931449" y="5077033"/>
            <a:ext cx="766916" cy="214897"/>
          </a:xfrm>
          <a:prstGeom prst="rect">
            <a:avLst/>
          </a:prstGeom>
          <a:solidFill>
            <a:srgbClr val="F9FF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" panose="020B0403020202020204" pitchFamily="34" charset="0"/>
              </a:rPr>
              <a:t>Flat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F59F58-6C50-4D0C-6934-F2ED4F166BB5}"/>
              </a:ext>
            </a:extLst>
          </p:cNvPr>
          <p:cNvSpPr/>
          <p:nvPr/>
        </p:nvSpPr>
        <p:spPr>
          <a:xfrm>
            <a:off x="10931449" y="5365629"/>
            <a:ext cx="766916" cy="214897"/>
          </a:xfrm>
          <a:prstGeom prst="rect">
            <a:avLst/>
          </a:prstGeom>
          <a:solidFill>
            <a:srgbClr val="4EBEA4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9FFF7"/>
                </a:solidFill>
                <a:latin typeface="Helvetica" panose="020B0403020202020204" pitchFamily="34" charset="0"/>
              </a:rPr>
              <a:t>+5%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90A890-22EF-E34E-9512-0FA600406839}"/>
              </a:ext>
            </a:extLst>
          </p:cNvPr>
          <p:cNvSpPr/>
          <p:nvPr/>
        </p:nvSpPr>
        <p:spPr>
          <a:xfrm>
            <a:off x="10931449" y="5654225"/>
            <a:ext cx="766916" cy="214897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9FFF7"/>
                </a:solidFill>
                <a:latin typeface="Helvetica" panose="020B0403020202020204" pitchFamily="34" charset="0"/>
              </a:rPr>
              <a:t>+4%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DF62B4-E97C-420E-1C8C-D07DC6ED6431}"/>
              </a:ext>
            </a:extLst>
          </p:cNvPr>
          <p:cNvSpPr/>
          <p:nvPr/>
        </p:nvSpPr>
        <p:spPr>
          <a:xfrm>
            <a:off x="10931449" y="5942822"/>
            <a:ext cx="766916" cy="214897"/>
          </a:xfrm>
          <a:prstGeom prst="rect">
            <a:avLst/>
          </a:prstGeom>
          <a:solidFill>
            <a:srgbClr val="4EBEA4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9FFF7"/>
                </a:solidFill>
                <a:latin typeface="Helvetica" panose="020B0403020202020204" pitchFamily="34" charset="0"/>
              </a:rPr>
              <a:t>+12%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27954F-ACBA-FD1F-8E05-B181A6EB1E60}"/>
              </a:ext>
            </a:extLst>
          </p:cNvPr>
          <p:cNvSpPr txBox="1"/>
          <p:nvPr/>
        </p:nvSpPr>
        <p:spPr>
          <a:xfrm>
            <a:off x="10706440" y="1816447"/>
            <a:ext cx="112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change vs. 2023</a:t>
            </a:r>
            <a:endParaRPr lang="en-US" sz="1100" b="1" u="sng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EDF0AD-A7C7-E8F4-BF32-E2190EE899F7}"/>
              </a:ext>
            </a:extLst>
          </p:cNvPr>
          <p:cNvSpPr/>
          <p:nvPr/>
        </p:nvSpPr>
        <p:spPr>
          <a:xfrm>
            <a:off x="264695" y="374511"/>
            <a:ext cx="117381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Beyond factors like screen size,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people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are also embracing audience connection and flexibility, with more co-viewing and watching ‘on-the-go’</a:t>
            </a:r>
          </a:p>
        </p:txBody>
      </p:sp>
      <p:pic>
        <p:nvPicPr>
          <p:cNvPr id="4" name="Picture 2" descr="Brand Assets - MRI-Simmons">
            <a:hlinkClick r:id="rId4"/>
            <a:extLst>
              <a:ext uri="{FF2B5EF4-FFF2-40B4-BE49-F238E27FC236}">
                <a16:creationId xmlns:a16="http://schemas.microsoft.com/office/drawing/2014/main" id="{D91A33AC-7BF4-33FE-F7CD-320BEF4D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329" y="6232428"/>
            <a:ext cx="1468485" cy="2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41EA0-7221-7A13-4F87-394D264C7C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5AA57F-00AE-4DB3-F035-6D9AEA9E20A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3B12F6-F9DB-4135-23B9-B4764244EB0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08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78BD66-BBC4-3726-EE1F-17089D1C89C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ED556F-26AC-9BB6-A59E-66BBC930C1BE}"/>
              </a:ext>
            </a:extLst>
          </p:cNvPr>
          <p:cNvSpPr txBox="1"/>
          <p:nvPr/>
        </p:nvSpPr>
        <p:spPr>
          <a:xfrm>
            <a:off x="382082" y="3434080"/>
            <a:ext cx="700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Video Ad Engagement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8AFE2-6164-C54B-B04F-D2B5DCD8EAD6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FF00"/>
                </a:solidFill>
                <a:latin typeface="Helvetica" pitchFamily="2" charset="0"/>
              </a:rPr>
              <a:t>3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2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F1C99A-41E4-2AD7-914B-3BBC5A361D4E}"/>
              </a:ext>
            </a:extLst>
          </p:cNvPr>
          <p:cNvSpPr/>
          <p:nvPr/>
        </p:nvSpPr>
        <p:spPr>
          <a:xfrm>
            <a:off x="0" y="175408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EBB34-D12D-A1A6-5AB0-0E01FFA0E3D7}"/>
              </a:ext>
            </a:extLst>
          </p:cNvPr>
          <p:cNvSpPr txBox="1"/>
          <p:nvPr/>
        </p:nvSpPr>
        <p:spPr>
          <a:xfrm>
            <a:off x="447261" y="6204301"/>
            <a:ext cx="1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Nielsen,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Gauge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Analysis of Q1 2025 (12/30/2024 – 03/30/2025). Nielsen National TV Panel Data augmented by Streaming Platform Ratings. Ad-supported includes broadcast and independents, Ad-Supported Cable, and Streaming minus non ad-supported streaming.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0F70B8-76A2-9607-72E4-F453A7FE5F7D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Ad-supported content on the TV screen is the primary way people watch, with a continued skew towards traditional TV (cab</a:t>
            </a: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le &amp; broadcast)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1166AC6-8A87-1432-B66F-3E0F2918D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767388"/>
              </p:ext>
            </p:extLst>
          </p:nvPr>
        </p:nvGraphicFramePr>
        <p:xfrm>
          <a:off x="6006837" y="2623873"/>
          <a:ext cx="6106686" cy="368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55407E4-A87A-DBF9-E08B-4091198CDD28}"/>
              </a:ext>
            </a:extLst>
          </p:cNvPr>
          <p:cNvSpPr txBox="1"/>
          <p:nvPr/>
        </p:nvSpPr>
        <p:spPr>
          <a:xfrm>
            <a:off x="2816245" y="1903340"/>
            <a:ext cx="6559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Q1 2025 Ad Supported TV Share</a:t>
            </a:r>
          </a:p>
          <a:p>
            <a:pPr algn="ctr"/>
            <a:r>
              <a:rPr lang="en-US">
                <a:solidFill>
                  <a:srgbClr val="1F1A62"/>
                </a:solidFill>
                <a:latin typeface="Helvetica" panose="020B0403020202020204" pitchFamily="34" charset="0"/>
              </a:rPr>
              <a:t>Total Day, P2+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CF062-ABAD-8D31-0F8F-C72F39F7E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E5320-058B-A6C3-D94D-C4D329575CC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DBC85E3-3F8D-157E-559D-6B3A8A03B54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41EF65E-D865-7F4C-2614-D769DDECBC8D}"/>
              </a:ext>
            </a:extLst>
          </p:cNvPr>
          <p:cNvCxnSpPr>
            <a:cxnSpLocks/>
          </p:cNvCxnSpPr>
          <p:nvPr/>
        </p:nvCxnSpPr>
        <p:spPr>
          <a:xfrm flipV="1">
            <a:off x="4385187" y="4208206"/>
            <a:ext cx="2261419" cy="835742"/>
          </a:xfrm>
          <a:prstGeom prst="bentConnector3">
            <a:avLst/>
          </a:prstGeom>
          <a:ln w="76200">
            <a:solidFill>
              <a:srgbClr val="00BF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08D2F55-E843-98F8-A631-F1288C4FF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312501"/>
              </p:ext>
            </p:extLst>
          </p:nvPr>
        </p:nvGraphicFramePr>
        <p:xfrm>
          <a:off x="78477" y="2623873"/>
          <a:ext cx="6106686" cy="368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922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24C98BC-716E-B3FC-7CA8-E4FC5BD88664}"/>
              </a:ext>
            </a:extLst>
          </p:cNvPr>
          <p:cNvSpPr/>
          <p:nvPr/>
        </p:nvSpPr>
        <p:spPr>
          <a:xfrm>
            <a:off x="-9078" y="1269871"/>
            <a:ext cx="12192000" cy="5588130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2780E-B479-CB84-03DB-50B6D5A62DBC}"/>
              </a:ext>
            </a:extLst>
          </p:cNvPr>
          <p:cNvSpPr txBox="1"/>
          <p:nvPr/>
        </p:nvSpPr>
        <p:spPr>
          <a:xfrm>
            <a:off x="282628" y="1414223"/>
            <a:ext cx="1161614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People today have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more options for entertainment than ever before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. As a result, it's important to stay current 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viewership trends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consumption behaviors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to be in-the-know on shifting and emerging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opportunities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This analysis equips you with the latest updates on: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80409" y="381544"/>
            <a:ext cx="118469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You’ll Learn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090EA5-9E24-420F-B356-BFA5C7B32400}"/>
              </a:ext>
            </a:extLst>
          </p:cNvPr>
          <p:cNvSpPr txBox="1"/>
          <p:nvPr/>
        </p:nvSpPr>
        <p:spPr>
          <a:xfrm>
            <a:off x="1202864" y="6274664"/>
            <a:ext cx="9786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a box above to be brought directly to the appropriate section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2D59E14-0760-0CBE-9C00-0BB03F19331E}"/>
              </a:ext>
            </a:extLst>
          </p:cNvPr>
          <p:cNvSpPr/>
          <p:nvPr/>
        </p:nvSpPr>
        <p:spPr>
          <a:xfrm>
            <a:off x="153149" y="3427653"/>
            <a:ext cx="2845626" cy="23086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D7A3F8-7AC0-33E6-F94E-8E3BF66AAC4F}"/>
              </a:ext>
            </a:extLst>
          </p:cNvPr>
          <p:cNvSpPr txBox="1"/>
          <p:nvPr/>
        </p:nvSpPr>
        <p:spPr>
          <a:xfrm>
            <a:off x="190379" y="3458271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TextBox 21">
            <a:hlinkClick r:id="rId3" action="ppaction://hlinksldjump"/>
            <a:extLst>
              <a:ext uri="{FF2B5EF4-FFF2-40B4-BE49-F238E27FC236}">
                <a16:creationId xmlns:a16="http://schemas.microsoft.com/office/drawing/2014/main" id="{A5C01E11-6579-6616-308B-8B23A168619F}"/>
              </a:ext>
            </a:extLst>
          </p:cNvPr>
          <p:cNvSpPr txBox="1"/>
          <p:nvPr/>
        </p:nvSpPr>
        <p:spPr>
          <a:xfrm>
            <a:off x="161727" y="3992015"/>
            <a:ext cx="2845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Device Ownership &amp; Usage</a:t>
            </a:r>
          </a:p>
        </p:txBody>
      </p:sp>
      <p:pic>
        <p:nvPicPr>
          <p:cNvPr id="29" name="Picture 28" descr="A computer monitor and phone&#10;&#10;Description automatically generated">
            <a:extLst>
              <a:ext uri="{FF2B5EF4-FFF2-40B4-BE49-F238E27FC236}">
                <a16:creationId xmlns:a16="http://schemas.microsoft.com/office/drawing/2014/main" id="{6EC6B71F-A535-5144-4433-91DD60638F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35" y="4998852"/>
            <a:ext cx="1284054" cy="1284054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18EAFA29-BF7D-AF71-75D5-5B59DFB5D54B}"/>
              </a:ext>
            </a:extLst>
          </p:cNvPr>
          <p:cNvSpPr/>
          <p:nvPr/>
        </p:nvSpPr>
        <p:spPr>
          <a:xfrm>
            <a:off x="3180115" y="3407333"/>
            <a:ext cx="2845626" cy="23086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1C85D-B4CA-3C67-3020-2659D1174219}"/>
              </a:ext>
            </a:extLst>
          </p:cNvPr>
          <p:cNvSpPr txBox="1"/>
          <p:nvPr/>
        </p:nvSpPr>
        <p:spPr>
          <a:xfrm>
            <a:off x="3225047" y="3423641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:a16="http://schemas.microsoft.com/office/drawing/2014/main" id="{D84E90DA-50A1-9B47-6698-BF015DB2B5EF}"/>
              </a:ext>
            </a:extLst>
          </p:cNvPr>
          <p:cNvSpPr txBox="1"/>
          <p:nvPr/>
        </p:nvSpPr>
        <p:spPr>
          <a:xfrm>
            <a:off x="3168282" y="3971695"/>
            <a:ext cx="2845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Viewing Behaviors</a:t>
            </a:r>
          </a:p>
        </p:txBody>
      </p:sp>
      <p:pic>
        <p:nvPicPr>
          <p:cNvPr id="31" name="Picture 30" descr="A group of people watching a movie&#10;&#10;Description automatically generated">
            <a:extLst>
              <a:ext uri="{FF2B5EF4-FFF2-40B4-BE49-F238E27FC236}">
                <a16:creationId xmlns:a16="http://schemas.microsoft.com/office/drawing/2014/main" id="{9E9C1ABE-D13A-8C77-25C1-4BE5B76A8CB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494" y="4998852"/>
            <a:ext cx="1061202" cy="1061202"/>
          </a:xfrm>
          <a:prstGeom prst="rect">
            <a:avLst/>
          </a:prstGeom>
        </p:spPr>
      </p:pic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ADBBB4B6-80A5-9C6D-D2D6-FDF012D24043}"/>
              </a:ext>
            </a:extLst>
          </p:cNvPr>
          <p:cNvSpPr/>
          <p:nvPr/>
        </p:nvSpPr>
        <p:spPr>
          <a:xfrm>
            <a:off x="6186670" y="3414925"/>
            <a:ext cx="2845626" cy="23086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A2A84-FC23-CBD0-9BB5-5F96D24F0922}"/>
              </a:ext>
            </a:extLst>
          </p:cNvPr>
          <p:cNvSpPr txBox="1"/>
          <p:nvPr/>
        </p:nvSpPr>
        <p:spPr>
          <a:xfrm>
            <a:off x="6233453" y="3431233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id="{6087DF24-15EF-43DC-AEA1-D70C743A20EC}"/>
              </a:ext>
            </a:extLst>
          </p:cNvPr>
          <p:cNvSpPr txBox="1"/>
          <p:nvPr/>
        </p:nvSpPr>
        <p:spPr>
          <a:xfrm>
            <a:off x="6202973" y="3971695"/>
            <a:ext cx="2813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Ad Engagement</a:t>
            </a:r>
          </a:p>
        </p:txBody>
      </p:sp>
      <p:pic>
        <p:nvPicPr>
          <p:cNvPr id="36" name="Picture 35" descr="A blue megaphone with yellow coins and dollar signs&#10;&#10;Description automatically generated">
            <a:extLst>
              <a:ext uri="{FF2B5EF4-FFF2-40B4-BE49-F238E27FC236}">
                <a16:creationId xmlns:a16="http://schemas.microsoft.com/office/drawing/2014/main" id="{296CC1AA-5973-46C0-C17A-005EAA86556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822" y="4998852"/>
            <a:ext cx="1167322" cy="1167322"/>
          </a:xfrm>
          <a:prstGeom prst="rect">
            <a:avLst/>
          </a:prstGeom>
        </p:spPr>
      </p:pic>
      <p:sp>
        <p:nvSpPr>
          <p:cNvPr id="13" name="Rectangle 12">
            <a:hlinkClick r:id="rId9" action="ppaction://hlinksldjump"/>
            <a:extLst>
              <a:ext uri="{FF2B5EF4-FFF2-40B4-BE49-F238E27FC236}">
                <a16:creationId xmlns:a16="http://schemas.microsoft.com/office/drawing/2014/main" id="{9D5061A8-4121-D7D3-4460-FFCDDE1A5B21}"/>
              </a:ext>
            </a:extLst>
          </p:cNvPr>
          <p:cNvSpPr/>
          <p:nvPr/>
        </p:nvSpPr>
        <p:spPr>
          <a:xfrm>
            <a:off x="9193226" y="3407304"/>
            <a:ext cx="2845626" cy="23086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DFDB9-BF51-569E-15C3-A4A81BB6748F}"/>
              </a:ext>
            </a:extLst>
          </p:cNvPr>
          <p:cNvSpPr txBox="1"/>
          <p:nvPr/>
        </p:nvSpPr>
        <p:spPr>
          <a:xfrm>
            <a:off x="9240009" y="342361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BFF2"/>
                </a:solidFill>
                <a:latin typeface="Helvetica" pitchFamily="2" charset="0"/>
              </a:rPr>
              <a:t>4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hlinkClick r:id="rId9" action="ppaction://hlinksldjump"/>
            <a:extLst>
              <a:ext uri="{FF2B5EF4-FFF2-40B4-BE49-F238E27FC236}">
                <a16:creationId xmlns:a16="http://schemas.microsoft.com/office/drawing/2014/main" id="{EB5B22FD-400D-0150-ACE8-22AC07104F83}"/>
              </a:ext>
            </a:extLst>
          </p:cNvPr>
          <p:cNvSpPr txBox="1"/>
          <p:nvPr/>
        </p:nvSpPr>
        <p:spPr>
          <a:xfrm>
            <a:off x="9337414" y="3964074"/>
            <a:ext cx="25576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OOH Video Opportunities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AF534D-6797-0712-3BDE-E1771075103C}"/>
              </a:ext>
            </a:extLst>
          </p:cNvPr>
          <p:cNvGrpSpPr/>
          <p:nvPr/>
        </p:nvGrpSpPr>
        <p:grpSpPr>
          <a:xfrm>
            <a:off x="9538889" y="5285677"/>
            <a:ext cx="2154299" cy="725006"/>
            <a:chOff x="9555333" y="5282786"/>
            <a:chExt cx="2154299" cy="725006"/>
          </a:xfrm>
        </p:grpSpPr>
        <p:pic>
          <p:nvPicPr>
            <p:cNvPr id="23" name="Picture 22" descr="A yellow building with a red and blue awning&#10;&#10;Description automatically generated">
              <a:extLst>
                <a:ext uri="{FF2B5EF4-FFF2-40B4-BE49-F238E27FC236}">
                  <a16:creationId xmlns:a16="http://schemas.microsoft.com/office/drawing/2014/main" id="{1B2DF5D9-CA99-4AB5-97EA-52A111A47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042" y="5282882"/>
              <a:ext cx="724815" cy="72481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1290E9-8730-3206-1589-5717EB51AB3A}"/>
                </a:ext>
              </a:extLst>
            </p:cNvPr>
            <p:cNvGrpSpPr/>
            <p:nvPr/>
          </p:nvGrpSpPr>
          <p:grpSpPr>
            <a:xfrm>
              <a:off x="9555333" y="5282786"/>
              <a:ext cx="2154299" cy="725006"/>
              <a:chOff x="5291187" y="2477183"/>
              <a:chExt cx="1618557" cy="544707"/>
            </a:xfrm>
          </p:grpSpPr>
          <p:pic>
            <p:nvPicPr>
              <p:cNvPr id="26" name="Picture 25" descr="A cartoon of a plane flying over a tower&#10;&#10;AI-generated content may be incorrect.">
                <a:extLst>
                  <a:ext uri="{FF2B5EF4-FFF2-40B4-BE49-F238E27FC236}">
                    <a16:creationId xmlns:a16="http://schemas.microsoft.com/office/drawing/2014/main" id="{37E443B7-8335-BE54-77D4-44AD57957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91187" y="2477183"/>
                <a:ext cx="544707" cy="544707"/>
              </a:xfrm>
              <a:prstGeom prst="rect">
                <a:avLst/>
              </a:prstGeom>
            </p:spPr>
          </p:pic>
          <p:pic>
            <p:nvPicPr>
              <p:cNvPr id="27" name="Picture 26" descr="A pink and blue building with a sign&#10;&#10;AI-generated content may be incorrect.">
                <a:extLst>
                  <a:ext uri="{FF2B5EF4-FFF2-40B4-BE49-F238E27FC236}">
                    <a16:creationId xmlns:a16="http://schemas.microsoft.com/office/drawing/2014/main" id="{C2E5B7F7-592A-F837-7712-AEDA2E97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59573" y="2571719"/>
                <a:ext cx="450171" cy="450171"/>
              </a:xfrm>
              <a:prstGeom prst="rect">
                <a:avLst/>
              </a:prstGeom>
            </p:spPr>
          </p:pic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2EDBD8E-A113-4CA9-5037-A59D4150BC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091DD-2CD0-70D8-7A80-A639B3E1026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56E7EBC-CCA6-1DE8-B305-DB30F4CFB63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8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A3E3A-85FC-A59B-0681-72827110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1A82BA4-DA3F-673F-9EC9-D63149B72E7C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3C36F-43D7-4BE6-F00A-46433C309665}"/>
              </a:ext>
            </a:extLst>
          </p:cNvPr>
          <p:cNvSpPr txBox="1"/>
          <p:nvPr/>
        </p:nvSpPr>
        <p:spPr>
          <a:xfrm>
            <a:off x="454118" y="6195480"/>
            <a:ext cx="9851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Freewheel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Video Marketplace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2H 2024. Note: VMR categorization of ‘live’ includes FAST channels. Mechanically, ad requests for FAST set ‘mode=live’. Linear addressable is not included in report data. Short-form video is classified as a video content under 6 minutes in duration.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90D33A-5AB6-AA74-DFD4-C351889A2951}"/>
              </a:ext>
            </a:extLst>
          </p:cNvPr>
          <p:cNvSpPr txBox="1"/>
          <p:nvPr/>
        </p:nvSpPr>
        <p:spPr>
          <a:xfrm>
            <a:off x="-10272" y="1821725"/>
            <a:ext cx="1220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U.S. Ad View Composition by Content Type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2H ‘24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EC1FC-4F2C-876F-42C8-084C9A510472}"/>
              </a:ext>
            </a:extLst>
          </p:cNvPr>
          <p:cNvSpPr txBox="1"/>
          <p:nvPr/>
        </p:nvSpPr>
        <p:spPr>
          <a:xfrm>
            <a:off x="1787398" y="4045159"/>
            <a:ext cx="106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LIVE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EA2174-7422-598C-C17F-CE6C709CA153}"/>
              </a:ext>
            </a:extLst>
          </p:cNvPr>
          <p:cNvSpPr txBox="1"/>
          <p:nvPr/>
        </p:nvSpPr>
        <p:spPr>
          <a:xfrm>
            <a:off x="5846444" y="4559253"/>
            <a:ext cx="106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VOD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67545F-B01B-5EF6-D1BC-953E29D12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812069"/>
              </p:ext>
            </p:extLst>
          </p:nvPr>
        </p:nvGraphicFramePr>
        <p:xfrm>
          <a:off x="6589869" y="2774173"/>
          <a:ext cx="4554276" cy="281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05B8261-1C92-7B66-E1DA-E0636C063B91}"/>
              </a:ext>
            </a:extLst>
          </p:cNvPr>
          <p:cNvSpPr txBox="1"/>
          <p:nvPr/>
        </p:nvSpPr>
        <p:spPr>
          <a:xfrm>
            <a:off x="8340341" y="5271932"/>
            <a:ext cx="1291776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Long-Form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A6C32-E53B-3E39-4EFA-C61DC38384C6}"/>
              </a:ext>
            </a:extLst>
          </p:cNvPr>
          <p:cNvSpPr txBox="1"/>
          <p:nvPr/>
        </p:nvSpPr>
        <p:spPr>
          <a:xfrm>
            <a:off x="8390088" y="3930396"/>
            <a:ext cx="122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VOD</a:t>
            </a:r>
          </a:p>
        </p:txBody>
      </p:sp>
      <p:pic>
        <p:nvPicPr>
          <p:cNvPr id="2" name="Picture 2" descr="FreeWheel's New Chief Product Officer Is Embracing ...">
            <a:hlinkClick r:id="rId3"/>
            <a:extLst>
              <a:ext uri="{FF2B5EF4-FFF2-40B4-BE49-F238E27FC236}">
                <a16:creationId xmlns:a16="http://schemas.microsoft.com/office/drawing/2014/main" id="{06CBF8D0-E9BA-7E0C-9FE1-9D82214B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1414" y="6140076"/>
            <a:ext cx="1647513" cy="3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04AFFE2-7957-D38F-4F4C-870B461DA763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Nearly 60% of ad-supported digital video content is live, driven by sporting events, and most is long-form programming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1076CB-3D62-C1B7-3535-FF037EDC17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73324F-57A7-8A13-A377-2EFDDCEF6F6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0368B2-B31A-09E0-0717-71260544E53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D057B76E-324D-92A0-55CE-1A71CF32041E}"/>
              </a:ext>
            </a:extLst>
          </p:cNvPr>
          <p:cNvCxnSpPr>
            <a:cxnSpLocks/>
          </p:cNvCxnSpPr>
          <p:nvPr/>
        </p:nvCxnSpPr>
        <p:spPr>
          <a:xfrm>
            <a:off x="5602132" y="3607471"/>
            <a:ext cx="2251983" cy="374791"/>
          </a:xfrm>
          <a:prstGeom prst="bentConnector3">
            <a:avLst/>
          </a:prstGeom>
          <a:ln w="76200"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B37CE5C-91F4-58A9-F96E-D3FBA0A35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730553"/>
              </p:ext>
            </p:extLst>
          </p:nvPr>
        </p:nvGraphicFramePr>
        <p:xfrm>
          <a:off x="1047856" y="2179117"/>
          <a:ext cx="6722934" cy="386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DAF3347-D919-51C8-0592-848D4D00E3E6}"/>
              </a:ext>
            </a:extLst>
          </p:cNvPr>
          <p:cNvSpPr txBox="1"/>
          <p:nvPr/>
        </p:nvSpPr>
        <p:spPr>
          <a:xfrm>
            <a:off x="8328766" y="3090060"/>
            <a:ext cx="1291776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Short-Form</a:t>
            </a:r>
          </a:p>
        </p:txBody>
      </p:sp>
    </p:spTree>
    <p:extLst>
      <p:ext uri="{BB962C8B-B14F-4D97-AF65-F5344CB8AC3E}">
        <p14:creationId xmlns:p14="http://schemas.microsoft.com/office/powerpoint/2010/main" val="2860148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0" y="175408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47261" y="6309645"/>
            <a:ext cx="1160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Freewheel,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Video Marketplace Report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2H 2024. Reflects U.S. data only.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7A20B-4BAC-51B7-FAF3-C4BCACB8A7AF}"/>
              </a:ext>
            </a:extLst>
          </p:cNvPr>
          <p:cNvSpPr txBox="1"/>
          <p:nvPr/>
        </p:nvSpPr>
        <p:spPr>
          <a:xfrm>
            <a:off x="10760" y="1810855"/>
            <a:ext cx="1217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View Composition By Device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2H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6F2D86-490C-DC8F-CB01-75105BDBB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540747"/>
              </p:ext>
            </p:extLst>
          </p:nvPr>
        </p:nvGraphicFramePr>
        <p:xfrm>
          <a:off x="-123544" y="2223394"/>
          <a:ext cx="11337470" cy="373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FreeWheel's New Chief Product Officer Is Embracing ...">
            <a:hlinkClick r:id="rId4"/>
            <a:extLst>
              <a:ext uri="{FF2B5EF4-FFF2-40B4-BE49-F238E27FC236}">
                <a16:creationId xmlns:a16="http://schemas.microsoft.com/office/drawing/2014/main" id="{77A6ACFD-3233-82E2-DE77-4B97C4854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1414" y="6140076"/>
            <a:ext cx="1647513" cy="3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6559F2-E211-C3E3-DF56-9CDF42AB5950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Between CTV and set-top box VOD, nearly 90% of digital ad views occur on the television 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76C1B-6CEA-9572-146C-B58AF1EBFFEC}"/>
              </a:ext>
            </a:extLst>
          </p:cNvPr>
          <p:cNvSpPr txBox="1"/>
          <p:nvPr/>
        </p:nvSpPr>
        <p:spPr>
          <a:xfrm>
            <a:off x="1049230" y="3409122"/>
            <a:ext cx="826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A343FF"/>
                </a:solidFill>
                <a:latin typeface="Helvetica" panose="020B0403020202020204" pitchFamily="34" charset="0"/>
              </a:rPr>
              <a:t>TV Set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690B31-A6AD-8010-3C3A-5E1EBD60B667}"/>
              </a:ext>
            </a:extLst>
          </p:cNvPr>
          <p:cNvCxnSpPr>
            <a:cxnSpLocks/>
          </p:cNvCxnSpPr>
          <p:nvPr/>
        </p:nvCxnSpPr>
        <p:spPr>
          <a:xfrm flipH="1">
            <a:off x="1155242" y="3563010"/>
            <a:ext cx="3748162" cy="0"/>
          </a:xfrm>
          <a:prstGeom prst="straightConnector1">
            <a:avLst/>
          </a:prstGeom>
          <a:ln w="19050">
            <a:solidFill>
              <a:srgbClr val="A34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FA3892-55CD-09CF-9321-8F5EA34B6E7F}"/>
              </a:ext>
            </a:extLst>
          </p:cNvPr>
          <p:cNvCxnSpPr>
            <a:cxnSpLocks/>
          </p:cNvCxnSpPr>
          <p:nvPr/>
        </p:nvCxnSpPr>
        <p:spPr>
          <a:xfrm>
            <a:off x="5464412" y="3563010"/>
            <a:ext cx="4318218" cy="0"/>
          </a:xfrm>
          <a:prstGeom prst="straightConnector1">
            <a:avLst/>
          </a:prstGeom>
          <a:ln w="19050">
            <a:solidFill>
              <a:srgbClr val="A34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884F010-4E05-DC36-84D8-C7FAB87153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54DF0-8651-00C6-F65A-F2DD20AE62F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BE0D9BC-B2A7-FAE7-1608-5A521563E96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368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5895-534D-390A-ADA3-EB62ABC64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CFAE15E-11F0-B4FD-813F-43D01707FBE7}"/>
              </a:ext>
            </a:extLst>
          </p:cNvPr>
          <p:cNvSpPr>
            <a:spLocks/>
          </p:cNvSpPr>
          <p:nvPr/>
        </p:nvSpPr>
        <p:spPr>
          <a:xfrm>
            <a:off x="193" y="1693333"/>
            <a:ext cx="5569704" cy="4521765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84E119-6FCC-53AD-BC47-6FA38D423EDC}"/>
              </a:ext>
            </a:extLst>
          </p:cNvPr>
          <p:cNvSpPr>
            <a:spLocks/>
          </p:cNvSpPr>
          <p:nvPr/>
        </p:nvSpPr>
        <p:spPr>
          <a:xfrm>
            <a:off x="5569705" y="1698993"/>
            <a:ext cx="6622295" cy="451890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3C0E7C-CF30-AD20-A4F1-F19491E78783}"/>
              </a:ext>
            </a:extLst>
          </p:cNvPr>
          <p:cNvSpPr/>
          <p:nvPr/>
        </p:nvSpPr>
        <p:spPr>
          <a:xfrm>
            <a:off x="179107" y="376757"/>
            <a:ext cx="119913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 tolerance is growing, with consumers embracing personalization, choice and relevance as ways to enhance the viewing experience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A47C2F2D-F3C8-F77C-20F7-0ED4292B3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738684"/>
              </p:ext>
            </p:extLst>
          </p:nvPr>
        </p:nvGraphicFramePr>
        <p:xfrm>
          <a:off x="60140" y="2346757"/>
          <a:ext cx="5449810" cy="386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AB3D00E4-7E91-C541-983D-8DB02DD67FD2}"/>
              </a:ext>
            </a:extLst>
          </p:cNvPr>
          <p:cNvSpPr txBox="1"/>
          <p:nvPr/>
        </p:nvSpPr>
        <p:spPr>
          <a:xfrm>
            <a:off x="14136" y="1828788"/>
            <a:ext cx="5541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>
                <a:solidFill>
                  <a:schemeClr val="bg1"/>
                </a:solidFill>
                <a:latin typeface="Helvetica" panose="020B0403020202020204" pitchFamily="34" charset="0"/>
              </a:rPr>
              <a:t>Tolerant or in Favor of Ads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Helvetica" panose="020B0403020202020204" pitchFamily="34" charset="0"/>
              </a:rPr>
              <a:t>% of respondents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2B33B8-C040-F356-9014-8ED2348B4D1E}"/>
              </a:ext>
            </a:extLst>
          </p:cNvPr>
          <p:cNvSpPr txBox="1"/>
          <p:nvPr/>
        </p:nvSpPr>
        <p:spPr>
          <a:xfrm>
            <a:off x="6153352" y="1750130"/>
            <a:ext cx="5455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What could improve the experience of watching </a:t>
            </a:r>
          </a:p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ads during TV shows and movies?</a:t>
            </a:r>
          </a:p>
          <a:p>
            <a:pPr algn="ctr"/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% of respondents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C82D0-A67A-6F42-4803-FF1871698E53}"/>
              </a:ext>
            </a:extLst>
          </p:cNvPr>
          <p:cNvSpPr txBox="1"/>
          <p:nvPr/>
        </p:nvSpPr>
        <p:spPr>
          <a:xfrm>
            <a:off x="436867" y="6329211"/>
            <a:ext cx="51190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TiVo,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Q4 2024 Video Trends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9807A9-4A4B-1198-74EC-C29EEEF8377D}"/>
              </a:ext>
            </a:extLst>
          </p:cNvPr>
          <p:cNvSpPr/>
          <p:nvPr/>
        </p:nvSpPr>
        <p:spPr>
          <a:xfrm>
            <a:off x="9113126" y="2647595"/>
            <a:ext cx="2754777" cy="1642724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3B17937-2649-4877-8536-5F1D2B2E9BE3}"/>
              </a:ext>
            </a:extLst>
          </p:cNvPr>
          <p:cNvSpPr/>
          <p:nvPr/>
        </p:nvSpPr>
        <p:spPr>
          <a:xfrm>
            <a:off x="5914569" y="2647595"/>
            <a:ext cx="2754777" cy="1642724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385284-3C89-2A48-52E6-FF277D4F888E}"/>
              </a:ext>
            </a:extLst>
          </p:cNvPr>
          <p:cNvSpPr/>
          <p:nvPr/>
        </p:nvSpPr>
        <p:spPr>
          <a:xfrm>
            <a:off x="5914569" y="4449129"/>
            <a:ext cx="2754777" cy="1642724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C11EF9-2A84-9DDA-AE34-3436A4BC3E20}"/>
              </a:ext>
            </a:extLst>
          </p:cNvPr>
          <p:cNvSpPr/>
          <p:nvPr/>
        </p:nvSpPr>
        <p:spPr>
          <a:xfrm>
            <a:off x="9113126" y="4449129"/>
            <a:ext cx="2754777" cy="16427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C84E09-12ED-14AE-42D2-8C42C5A16EEE}"/>
              </a:ext>
            </a:extLst>
          </p:cNvPr>
          <p:cNvSpPr txBox="1"/>
          <p:nvPr/>
        </p:nvSpPr>
        <p:spPr>
          <a:xfrm>
            <a:off x="5893801" y="5620759"/>
            <a:ext cx="2796312" cy="36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u="none" strike="noStrike" baseline="0">
                <a:solidFill>
                  <a:srgbClr val="1F1A62"/>
                </a:solidFill>
                <a:latin typeface="Helvetica" panose="020B0403020202020204"/>
                <a:cs typeface="Helvetica" panose="020B0403020202020204"/>
              </a:rPr>
              <a:t>Chose which ad to watch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95AAF-4797-2D1E-91FC-AAA7B0961D65}"/>
              </a:ext>
            </a:extLst>
          </p:cNvPr>
          <p:cNvSpPr txBox="1"/>
          <p:nvPr/>
        </p:nvSpPr>
        <p:spPr>
          <a:xfrm>
            <a:off x="5914569" y="5005774"/>
            <a:ext cx="27547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>
                <a:ln w="0">
                  <a:solidFill>
                    <a:srgbClr val="1F1A62"/>
                  </a:solidFill>
                </a:ln>
                <a:solidFill>
                  <a:srgbClr val="00BFF2"/>
                </a:solidFill>
                <a:latin typeface="Helvetica" panose="020B0403020202020204"/>
                <a:cs typeface="Helvetica" panose="020B0403020202020204"/>
              </a:rPr>
              <a:t>41%</a:t>
            </a:r>
          </a:p>
        </p:txBody>
      </p:sp>
      <p:pic>
        <p:nvPicPr>
          <p:cNvPr id="7" name="Picture 6" descr="A hand touching a square&#10;&#10;AI-generated content may be incorrect.">
            <a:extLst>
              <a:ext uri="{FF2B5EF4-FFF2-40B4-BE49-F238E27FC236}">
                <a16:creationId xmlns:a16="http://schemas.microsoft.com/office/drawing/2014/main" id="{D86D50F7-7F93-B9B9-95D5-5ABD76EC9C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604" y="4557125"/>
            <a:ext cx="544707" cy="5447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F9018B5-81F2-3F07-C6A8-C9F0AFABEEDD}"/>
              </a:ext>
            </a:extLst>
          </p:cNvPr>
          <p:cNvSpPr txBox="1"/>
          <p:nvPr/>
        </p:nvSpPr>
        <p:spPr>
          <a:xfrm>
            <a:off x="9113126" y="3856834"/>
            <a:ext cx="275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u="none" strike="noStrike" baseline="0">
                <a:solidFill>
                  <a:srgbClr val="1F1A62"/>
                </a:solidFill>
                <a:latin typeface="Helvetica" panose="020B0403020202020204"/>
                <a:cs typeface="Helvetica" panose="020B0403020202020204"/>
              </a:rPr>
              <a:t>Personalized ads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D87917-CF0C-C25A-4CCA-D8DC5F68608F}"/>
              </a:ext>
            </a:extLst>
          </p:cNvPr>
          <p:cNvSpPr txBox="1"/>
          <p:nvPr/>
        </p:nvSpPr>
        <p:spPr>
          <a:xfrm>
            <a:off x="9113126" y="3199843"/>
            <a:ext cx="27547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>
                <a:ln w="0">
                  <a:solidFill>
                    <a:srgbClr val="1F1A62"/>
                  </a:solidFill>
                </a:ln>
                <a:solidFill>
                  <a:srgbClr val="E84A99"/>
                </a:solidFill>
                <a:latin typeface="Helvetica" panose="020B0403020202020204"/>
                <a:cs typeface="Helvetica" panose="020B0403020202020204"/>
              </a:rPr>
              <a:t>4</a:t>
            </a:r>
            <a:r>
              <a:rPr lang="en-US" sz="4000" b="1">
                <a:ln w="0">
                  <a:solidFill>
                    <a:srgbClr val="1F1A62"/>
                  </a:solidFill>
                </a:ln>
                <a:solidFill>
                  <a:srgbClr val="E84A99"/>
                </a:solidFill>
                <a:latin typeface="Helvetica" panose="020B0403020202020204"/>
                <a:cs typeface="Helvetica" panose="020B0403020202020204"/>
              </a:rPr>
              <a:t>2</a:t>
            </a:r>
            <a:r>
              <a:rPr lang="en-US" sz="4000" b="1" i="0" u="none" strike="noStrike" baseline="0">
                <a:ln w="0">
                  <a:solidFill>
                    <a:srgbClr val="1F1A62"/>
                  </a:solidFill>
                </a:ln>
                <a:solidFill>
                  <a:srgbClr val="E84A99"/>
                </a:solidFill>
                <a:latin typeface="Helvetica" panose="020B0403020202020204"/>
                <a:cs typeface="Helvetica" panose="020B0403020202020204"/>
              </a:rPr>
              <a:t>%</a:t>
            </a:r>
          </a:p>
        </p:txBody>
      </p:sp>
      <p:pic>
        <p:nvPicPr>
          <p:cNvPr id="9" name="Picture 8" descr="A pink outline of a person in a hand&#10;&#10;AI-generated content may be incorrect.">
            <a:extLst>
              <a:ext uri="{FF2B5EF4-FFF2-40B4-BE49-F238E27FC236}">
                <a16:creationId xmlns:a16="http://schemas.microsoft.com/office/drawing/2014/main" id="{39E29751-BA93-CEF3-60A3-3E832302B1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161" y="2742527"/>
            <a:ext cx="544707" cy="54470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BA937EF-2053-97F5-71B8-5EB2E68F077B}"/>
              </a:ext>
            </a:extLst>
          </p:cNvPr>
          <p:cNvSpPr txBox="1"/>
          <p:nvPr/>
        </p:nvSpPr>
        <p:spPr>
          <a:xfrm>
            <a:off x="5914569" y="3833200"/>
            <a:ext cx="275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u="none" strike="noStrike" baseline="0">
                <a:solidFill>
                  <a:srgbClr val="1F1A62"/>
                </a:solidFill>
                <a:latin typeface="Helvetica" panose="020B0403020202020204"/>
                <a:cs typeface="Helvetica" panose="020B0403020202020204"/>
              </a:rPr>
              <a:t>Customize ad categories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0A46A5-0707-9F25-27FA-73B32564CC82}"/>
              </a:ext>
            </a:extLst>
          </p:cNvPr>
          <p:cNvSpPr txBox="1"/>
          <p:nvPr/>
        </p:nvSpPr>
        <p:spPr>
          <a:xfrm>
            <a:off x="5914569" y="3176209"/>
            <a:ext cx="27547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>
                <a:ln w="0">
                  <a:solidFill>
                    <a:srgbClr val="1F1A62"/>
                  </a:solidFill>
                </a:ln>
                <a:solidFill>
                  <a:srgbClr val="A343FF"/>
                </a:solidFill>
                <a:latin typeface="Helvetica" panose="020B0403020202020204"/>
                <a:cs typeface="Helvetica" panose="020B0403020202020204"/>
              </a:rPr>
              <a:t>4</a:t>
            </a:r>
            <a:r>
              <a:rPr lang="en-US" sz="4000" b="1">
                <a:ln w="0">
                  <a:solidFill>
                    <a:srgbClr val="1F1A62"/>
                  </a:solidFill>
                </a:ln>
                <a:solidFill>
                  <a:srgbClr val="A343FF"/>
                </a:solidFill>
                <a:latin typeface="Helvetica" panose="020B0403020202020204"/>
                <a:cs typeface="Helvetica" panose="020B0403020202020204"/>
              </a:rPr>
              <a:t>3</a:t>
            </a:r>
            <a:r>
              <a:rPr lang="en-US" sz="4000" b="1" i="0" u="none" strike="noStrike" baseline="0">
                <a:ln w="0">
                  <a:solidFill>
                    <a:srgbClr val="1F1A62"/>
                  </a:solidFill>
                </a:ln>
                <a:solidFill>
                  <a:srgbClr val="A343FF"/>
                </a:solidFill>
                <a:latin typeface="Helvetica" panose="020B0403020202020204"/>
                <a:cs typeface="Helvetica" panose="020B0403020202020204"/>
              </a:rPr>
              <a:t>%</a:t>
            </a:r>
          </a:p>
        </p:txBody>
      </p:sp>
      <p:pic>
        <p:nvPicPr>
          <p:cNvPr id="15" name="Picture 14" descr="A purple lines with circles on a black background&#10;&#10;AI-generated content may be incorrect.">
            <a:extLst>
              <a:ext uri="{FF2B5EF4-FFF2-40B4-BE49-F238E27FC236}">
                <a16:creationId xmlns:a16="http://schemas.microsoft.com/office/drawing/2014/main" id="{8140FDF1-952E-9415-4E4A-18A3E64D3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872" y="2766161"/>
            <a:ext cx="450171" cy="45017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8F62F26-A291-1AF2-1F51-3BBE2D6F38E0}"/>
              </a:ext>
            </a:extLst>
          </p:cNvPr>
          <p:cNvSpPr txBox="1"/>
          <p:nvPr/>
        </p:nvSpPr>
        <p:spPr>
          <a:xfrm>
            <a:off x="9113126" y="5626788"/>
            <a:ext cx="275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u="none" strike="noStrike" baseline="0">
                <a:solidFill>
                  <a:srgbClr val="1F1A62"/>
                </a:solidFill>
                <a:latin typeface="Helvetica" panose="020B0403020202020204"/>
                <a:cs typeface="Helvetica" panose="020B0403020202020204"/>
              </a:rPr>
              <a:t>Retail-influenced ads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BD5D4D-C047-2373-7E6C-305BA8906DE4}"/>
              </a:ext>
            </a:extLst>
          </p:cNvPr>
          <p:cNvSpPr txBox="1"/>
          <p:nvPr/>
        </p:nvSpPr>
        <p:spPr>
          <a:xfrm>
            <a:off x="9113126" y="4999531"/>
            <a:ext cx="275477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0">
                  <a:solidFill>
                    <a:srgbClr val="1F1A62"/>
                  </a:solidFill>
                </a:ln>
                <a:solidFill>
                  <a:srgbClr val="4EBEA4"/>
                </a:solidFill>
                <a:latin typeface="Helvetica" panose="020B0403020202020204"/>
                <a:cs typeface="Helvetica" panose="020B0403020202020204"/>
              </a:rPr>
              <a:t>34</a:t>
            </a:r>
            <a:r>
              <a:rPr lang="en-US" sz="4000" b="1" i="0" u="none" strike="noStrike" baseline="0">
                <a:ln w="0">
                  <a:solidFill>
                    <a:srgbClr val="1F1A62"/>
                  </a:solidFill>
                </a:ln>
                <a:solidFill>
                  <a:srgbClr val="4EBEA4"/>
                </a:solidFill>
                <a:latin typeface="Helvetica" panose="020B0403020202020204"/>
                <a:cs typeface="Helvetica" panose="020B0403020202020204"/>
              </a:rPr>
              <a:t>%</a:t>
            </a:r>
          </a:p>
        </p:txBody>
      </p:sp>
      <p:pic>
        <p:nvPicPr>
          <p:cNvPr id="17" name="Picture 16" descr="A green shopping cart on black background&#10;&#10;AI-generated content may be incorrect.">
            <a:extLst>
              <a:ext uri="{FF2B5EF4-FFF2-40B4-BE49-F238E27FC236}">
                <a16:creationId xmlns:a16="http://schemas.microsoft.com/office/drawing/2014/main" id="{731D76C5-85C0-EFE5-9741-340AC32E39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920" y="4575641"/>
            <a:ext cx="495188" cy="495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4B1A07-EE65-1D27-8359-713859D11B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42DE7B-91C9-9507-2A86-583D65529F1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E5B319-A498-6979-4C87-2899706AB14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6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4E5B6B-B803-FBF4-B8B3-C946BEB3B979}"/>
              </a:ext>
            </a:extLst>
          </p:cNvPr>
          <p:cNvSpPr/>
          <p:nvPr/>
        </p:nvSpPr>
        <p:spPr>
          <a:xfrm>
            <a:off x="0" y="175408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FC6DF5A-D00F-9D9F-505D-01255F901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897599"/>
              </p:ext>
            </p:extLst>
          </p:nvPr>
        </p:nvGraphicFramePr>
        <p:xfrm>
          <a:off x="-11576" y="1877961"/>
          <a:ext cx="12203143" cy="494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5639EB-57CD-F605-9BF6-717B0DEF1DD4}"/>
              </a:ext>
            </a:extLst>
          </p:cNvPr>
          <p:cNvSpPr txBox="1"/>
          <p:nvPr/>
        </p:nvSpPr>
        <p:spPr>
          <a:xfrm>
            <a:off x="436867" y="6329316"/>
            <a:ext cx="11766276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TiVo,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Q4 2024 Video Trends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220068-F0E4-0180-E48B-EAF49C8B9856}"/>
              </a:ext>
            </a:extLst>
          </p:cNvPr>
          <p:cNvSpPr/>
          <p:nvPr/>
        </p:nvSpPr>
        <p:spPr>
          <a:xfrm>
            <a:off x="179107" y="376757"/>
            <a:ext cx="119913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most viewing being ad-supported, delivering a quality ad experience is essential to maintaining engagement</a:t>
            </a:r>
            <a:endParaRPr kumimoji="0" lang="en-US" sz="2600" b="1" i="0" u="non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F982C-4633-C21B-3627-D8F65A483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129E1C-502C-DE83-ECAC-C14DEE6C628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B3927E-9F3D-2AD8-78FB-4B686ADC303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055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0D00A-8C6A-F9B7-B441-8B1788F0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B4A85-49F1-AB77-371B-6C70753F00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4A44A8-8878-9B74-1E0E-D9AF557485D8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452F00-886E-30B0-3E98-304C60865925}"/>
              </a:ext>
            </a:extLst>
          </p:cNvPr>
          <p:cNvSpPr txBox="1"/>
          <p:nvPr/>
        </p:nvSpPr>
        <p:spPr>
          <a:xfrm>
            <a:off x="382082" y="3434080"/>
            <a:ext cx="7002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Helvetica" pitchFamily="2" charset="0"/>
              </a:rPr>
              <a:t>Out-of-Home Video Opportunities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B0C6B-1B27-9A26-7D9F-15D9D87C1C43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9460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AF1DD-A878-B1B7-93BB-216655E81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DA3E82-92F6-9B6D-8464-979067F257F9}"/>
              </a:ext>
            </a:extLst>
          </p:cNvPr>
          <p:cNvSpPr>
            <a:spLocks/>
          </p:cNvSpPr>
          <p:nvPr/>
        </p:nvSpPr>
        <p:spPr>
          <a:xfrm>
            <a:off x="0" y="1698993"/>
            <a:ext cx="6622295" cy="447057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FCB16C5-38B4-7A42-7248-0B1DC7A603E6}"/>
              </a:ext>
            </a:extLst>
          </p:cNvPr>
          <p:cNvSpPr/>
          <p:nvPr/>
        </p:nvSpPr>
        <p:spPr>
          <a:xfrm>
            <a:off x="100896" y="2133600"/>
            <a:ext cx="2545397" cy="3570432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06A76B-CE7C-4228-B2F5-F35E332BB7BC}"/>
              </a:ext>
            </a:extLst>
          </p:cNvPr>
          <p:cNvSpPr/>
          <p:nvPr/>
        </p:nvSpPr>
        <p:spPr>
          <a:xfrm>
            <a:off x="2859723" y="2133600"/>
            <a:ext cx="2545397" cy="3570432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9B8ED9-7FCA-6347-29DB-59AC36467015}"/>
              </a:ext>
            </a:extLst>
          </p:cNvPr>
          <p:cNvSpPr txBox="1"/>
          <p:nvPr/>
        </p:nvSpPr>
        <p:spPr>
          <a:xfrm>
            <a:off x="100895" y="3401569"/>
            <a:ext cx="2545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solidFill>
                    <a:srgbClr val="1F1A62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C213B6-F7C3-6DFD-07DE-3E66698D1807}"/>
              </a:ext>
            </a:extLst>
          </p:cNvPr>
          <p:cNvSpPr txBox="1"/>
          <p:nvPr/>
        </p:nvSpPr>
        <p:spPr>
          <a:xfrm>
            <a:off x="2859723" y="3401569"/>
            <a:ext cx="2545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solidFill>
                    <a:srgbClr val="1F1A62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DE1F99-09C4-E6BF-CAFD-56147A11E2DA}"/>
              </a:ext>
            </a:extLst>
          </p:cNvPr>
          <p:cNvSpPr txBox="1"/>
          <p:nvPr/>
        </p:nvSpPr>
        <p:spPr>
          <a:xfrm>
            <a:off x="100895" y="4510374"/>
            <a:ext cx="25453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adults 18+ who own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car say that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is watched in their vehicle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(+6% vs. Q4 ‘23)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2D046A-644A-1D8B-E74F-65F5CA82CF82}"/>
              </a:ext>
            </a:extLst>
          </p:cNvPr>
          <p:cNvSpPr txBox="1"/>
          <p:nvPr/>
        </p:nvSpPr>
        <p:spPr>
          <a:xfrm>
            <a:off x="2868767" y="4510374"/>
            <a:ext cx="2527309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those who watch video in the car do so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at least a few times a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(-3% vs. Q4 ‘23)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116A54-4207-577D-4E56-535508064B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928" y="2328250"/>
            <a:ext cx="923331" cy="923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206F47-99E9-5650-CE5E-FA85DF7DC7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449" y="2276943"/>
            <a:ext cx="1025944" cy="1025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05945E-B872-B96B-67E3-8EEBE9EE4C01}"/>
              </a:ext>
            </a:extLst>
          </p:cNvPr>
          <p:cNvSpPr txBox="1"/>
          <p:nvPr/>
        </p:nvSpPr>
        <p:spPr>
          <a:xfrm>
            <a:off x="436866" y="6309547"/>
            <a:ext cx="1177995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TiVo,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Q4 2024 Video Trends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survey of A18+.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8D6D4-DDBF-F92A-3708-4D8295390457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 are taking their video experiences into the car as well, from commuting to quick stops and road trips and everywhere in between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F3AFC-EE1E-ECF9-87EC-88C904D8FBBD}"/>
              </a:ext>
            </a:extLst>
          </p:cNvPr>
          <p:cNvSpPr>
            <a:spLocks/>
          </p:cNvSpPr>
          <p:nvPr/>
        </p:nvSpPr>
        <p:spPr>
          <a:xfrm>
            <a:off x="5618549" y="1693333"/>
            <a:ext cx="6573451" cy="4473405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CDCFC-3BC3-329C-37B3-483FF849E06C}"/>
              </a:ext>
            </a:extLst>
          </p:cNvPr>
          <p:cNvSpPr txBox="1"/>
          <p:nvPr/>
        </p:nvSpPr>
        <p:spPr>
          <a:xfrm>
            <a:off x="5618548" y="1784901"/>
            <a:ext cx="65595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Top Reasons for Watching Video In-Car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watch video in-car 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10627959-2EBA-8A2C-69B4-6865D0291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311348"/>
              </p:ext>
            </p:extLst>
          </p:nvPr>
        </p:nvGraphicFramePr>
        <p:xfrm>
          <a:off x="5618548" y="2378227"/>
          <a:ext cx="6559510" cy="379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3859CB2-7D10-A73E-8422-02A2804249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77173C-F270-9231-14A5-386A3A0963E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F8B948-D1CC-2046-9743-EEB49729A99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51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45E184-BDA7-02B3-5B40-8709E49F3FE9}"/>
              </a:ext>
            </a:extLst>
          </p:cNvPr>
          <p:cNvSpPr/>
          <p:nvPr/>
        </p:nvSpPr>
        <p:spPr>
          <a:xfrm>
            <a:off x="0" y="1685012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FB175-8D4A-5534-904C-1981078504EA}"/>
              </a:ext>
            </a:extLst>
          </p:cNvPr>
          <p:cNvSpPr txBox="1"/>
          <p:nvPr/>
        </p:nvSpPr>
        <p:spPr>
          <a:xfrm>
            <a:off x="436866" y="6309547"/>
            <a:ext cx="1177995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Atmosphere TV, The People Platform, March 2025. Reach based on one view with Atmosphere TV content / ads. To learn more about Atmosphere TV,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click here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EB7551-5D9B-62BC-4E99-00FC0643FF48}"/>
              </a:ext>
            </a:extLst>
          </p:cNvPr>
          <p:cNvSpPr/>
          <p:nvPr/>
        </p:nvSpPr>
        <p:spPr>
          <a:xfrm>
            <a:off x="264695" y="374511"/>
            <a:ext cx="119057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Out-of-home video has turned everyday stops into consumer touchpoints, with restaurants, salons, gyms and more becoming media hubs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579C8E-BF27-8C2D-B244-C7C039604AA0}"/>
              </a:ext>
            </a:extLst>
          </p:cNvPr>
          <p:cNvSpPr txBox="1"/>
          <p:nvPr/>
        </p:nvSpPr>
        <p:spPr>
          <a:xfrm>
            <a:off x="1" y="172815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Digital Out-of-Home Video Viewing</a:t>
            </a:r>
            <a:br>
              <a:rPr lang="en-US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Adult 18+ Monthly Reach</a:t>
            </a:r>
            <a:endParaRPr kumimoji="0" lang="en-US" sz="18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4" name="Rounded Rectangle 80">
            <a:extLst>
              <a:ext uri="{FF2B5EF4-FFF2-40B4-BE49-F238E27FC236}">
                <a16:creationId xmlns:a16="http://schemas.microsoft.com/office/drawing/2014/main" id="{F8ED6BAB-EF51-4CE9-F5F8-D7DED84FE4D7}"/>
              </a:ext>
            </a:extLst>
          </p:cNvPr>
          <p:cNvSpPr/>
          <p:nvPr/>
        </p:nvSpPr>
        <p:spPr>
          <a:xfrm>
            <a:off x="204028" y="4271584"/>
            <a:ext cx="3772682" cy="182220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82DC3C-19D5-1697-DDAB-59F80B6C2203}"/>
              </a:ext>
            </a:extLst>
          </p:cNvPr>
          <p:cNvSpPr txBox="1"/>
          <p:nvPr/>
        </p:nvSpPr>
        <p:spPr>
          <a:xfrm>
            <a:off x="1169869" y="5048251"/>
            <a:ext cx="1841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16.1MM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8B84BA-011F-3031-06CD-ADD68C8C6EE5}"/>
              </a:ext>
            </a:extLst>
          </p:cNvPr>
          <p:cNvSpPr txBox="1"/>
          <p:nvPr/>
        </p:nvSpPr>
        <p:spPr>
          <a:xfrm>
            <a:off x="1210783" y="5676232"/>
            <a:ext cx="175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Auto Centers</a:t>
            </a:r>
          </a:p>
        </p:txBody>
      </p:sp>
      <p:pic>
        <p:nvPicPr>
          <p:cNvPr id="57" name="Picture 56" descr="A car in a car wash&#10;&#10;Description automatically generated">
            <a:extLst>
              <a:ext uri="{FF2B5EF4-FFF2-40B4-BE49-F238E27FC236}">
                <a16:creationId xmlns:a16="http://schemas.microsoft.com/office/drawing/2014/main" id="{99E1D3F2-4CCB-F76A-9A4D-A85D224C8E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859" y="4441197"/>
            <a:ext cx="599021" cy="599021"/>
          </a:xfrm>
          <a:prstGeom prst="rect">
            <a:avLst/>
          </a:prstGeom>
        </p:spPr>
      </p:pic>
      <p:sp>
        <p:nvSpPr>
          <p:cNvPr id="39" name="Rounded Rectangle 80">
            <a:extLst>
              <a:ext uri="{FF2B5EF4-FFF2-40B4-BE49-F238E27FC236}">
                <a16:creationId xmlns:a16="http://schemas.microsoft.com/office/drawing/2014/main" id="{A5EA85DB-713F-5003-7C07-C5C5A0088423}"/>
              </a:ext>
            </a:extLst>
          </p:cNvPr>
          <p:cNvSpPr/>
          <p:nvPr/>
        </p:nvSpPr>
        <p:spPr>
          <a:xfrm>
            <a:off x="204028" y="2327887"/>
            <a:ext cx="3772682" cy="182220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FBABE1-B2F3-4ABA-9C89-77CE44C2D5B0}"/>
              </a:ext>
            </a:extLst>
          </p:cNvPr>
          <p:cNvSpPr txBox="1"/>
          <p:nvPr/>
        </p:nvSpPr>
        <p:spPr>
          <a:xfrm>
            <a:off x="1166803" y="3048637"/>
            <a:ext cx="184713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81.7MM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DA8E7F-2F66-7EFB-68FB-F72CB9EE0217}"/>
              </a:ext>
            </a:extLst>
          </p:cNvPr>
          <p:cNvSpPr txBox="1"/>
          <p:nvPr/>
        </p:nvSpPr>
        <p:spPr>
          <a:xfrm>
            <a:off x="910463" y="3699611"/>
            <a:ext cx="23598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Bars &amp; Restaurants</a:t>
            </a:r>
          </a:p>
        </p:txBody>
      </p:sp>
      <p:pic>
        <p:nvPicPr>
          <p:cNvPr id="49" name="Picture 48" descr="A bar with stools and bottles&#10;&#10;Description automatically generated">
            <a:extLst>
              <a:ext uri="{FF2B5EF4-FFF2-40B4-BE49-F238E27FC236}">
                <a16:creationId xmlns:a16="http://schemas.microsoft.com/office/drawing/2014/main" id="{D3EA2C15-D4DA-A77C-E466-8E17AE8B2C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859" y="2497500"/>
            <a:ext cx="599021" cy="599021"/>
          </a:xfrm>
          <a:prstGeom prst="rect">
            <a:avLst/>
          </a:prstGeom>
        </p:spPr>
      </p:pic>
      <p:sp>
        <p:nvSpPr>
          <p:cNvPr id="59" name="Rounded Rectangle 80">
            <a:extLst>
              <a:ext uri="{FF2B5EF4-FFF2-40B4-BE49-F238E27FC236}">
                <a16:creationId xmlns:a16="http://schemas.microsoft.com/office/drawing/2014/main" id="{7F8B180A-3DC4-BD17-5892-00B6F77C6159}"/>
              </a:ext>
            </a:extLst>
          </p:cNvPr>
          <p:cNvSpPr/>
          <p:nvPr/>
        </p:nvSpPr>
        <p:spPr>
          <a:xfrm>
            <a:off x="8215290" y="4271584"/>
            <a:ext cx="3772682" cy="182220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A6D362-7F63-45DF-9D4E-364D85190184}"/>
              </a:ext>
            </a:extLst>
          </p:cNvPr>
          <p:cNvSpPr txBox="1"/>
          <p:nvPr/>
        </p:nvSpPr>
        <p:spPr>
          <a:xfrm>
            <a:off x="9309369" y="5066507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9.2MM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CE4497-68B5-0507-F3EA-99E71F7A825D}"/>
              </a:ext>
            </a:extLst>
          </p:cNvPr>
          <p:cNvSpPr txBox="1"/>
          <p:nvPr/>
        </p:nvSpPr>
        <p:spPr>
          <a:xfrm>
            <a:off x="9134086" y="5674480"/>
            <a:ext cx="1935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Retail Stores</a:t>
            </a:r>
          </a:p>
        </p:txBody>
      </p:sp>
      <p:pic>
        <p:nvPicPr>
          <p:cNvPr id="71" name="Picture 70" descr="A building with a bag on top&#10;&#10;Description automatically generated">
            <a:extLst>
              <a:ext uri="{FF2B5EF4-FFF2-40B4-BE49-F238E27FC236}">
                <a16:creationId xmlns:a16="http://schemas.microsoft.com/office/drawing/2014/main" id="{112033DE-4B31-A2ED-5579-B14190C63F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121" y="4403191"/>
            <a:ext cx="599021" cy="599021"/>
          </a:xfrm>
          <a:prstGeom prst="rect">
            <a:avLst/>
          </a:prstGeom>
        </p:spPr>
      </p:pic>
      <p:sp>
        <p:nvSpPr>
          <p:cNvPr id="50" name="Rounded Rectangle 80">
            <a:extLst>
              <a:ext uri="{FF2B5EF4-FFF2-40B4-BE49-F238E27FC236}">
                <a16:creationId xmlns:a16="http://schemas.microsoft.com/office/drawing/2014/main" id="{DBA3F767-7640-6344-A1F5-6433A8F1390F}"/>
              </a:ext>
            </a:extLst>
          </p:cNvPr>
          <p:cNvSpPr/>
          <p:nvPr/>
        </p:nvSpPr>
        <p:spPr>
          <a:xfrm>
            <a:off x="8215290" y="2327887"/>
            <a:ext cx="3772682" cy="182220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151B36-A718-953C-ABBD-8457950C700C}"/>
              </a:ext>
            </a:extLst>
          </p:cNvPr>
          <p:cNvSpPr txBox="1"/>
          <p:nvPr/>
        </p:nvSpPr>
        <p:spPr>
          <a:xfrm>
            <a:off x="9173105" y="3048637"/>
            <a:ext cx="185705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22.0MM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853017-C8DB-10EB-87E9-A38A5B8DF563}"/>
              </a:ext>
            </a:extLst>
          </p:cNvPr>
          <p:cNvSpPr txBox="1"/>
          <p:nvPr/>
        </p:nvSpPr>
        <p:spPr>
          <a:xfrm>
            <a:off x="8862109" y="3699611"/>
            <a:ext cx="24790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Fast Food / QSRs</a:t>
            </a:r>
          </a:p>
        </p:txBody>
      </p:sp>
      <p:pic>
        <p:nvPicPr>
          <p:cNvPr id="53" name="Picture 52" descr="A yellow building with a red and blue awning&#10;&#10;Description automatically generated">
            <a:extLst>
              <a:ext uri="{FF2B5EF4-FFF2-40B4-BE49-F238E27FC236}">
                <a16:creationId xmlns:a16="http://schemas.microsoft.com/office/drawing/2014/main" id="{EF418A0D-8C4F-EC72-7329-83AF47A1B77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121" y="2497500"/>
            <a:ext cx="599021" cy="599021"/>
          </a:xfrm>
          <a:prstGeom prst="rect">
            <a:avLst/>
          </a:prstGeom>
        </p:spPr>
      </p:pic>
      <p:sp>
        <p:nvSpPr>
          <p:cNvPr id="66" name="Rounded Rectangle 80">
            <a:extLst>
              <a:ext uri="{FF2B5EF4-FFF2-40B4-BE49-F238E27FC236}">
                <a16:creationId xmlns:a16="http://schemas.microsoft.com/office/drawing/2014/main" id="{9E58DC16-182F-20FE-C03D-AF5FEED0B423}"/>
              </a:ext>
            </a:extLst>
          </p:cNvPr>
          <p:cNvSpPr/>
          <p:nvPr/>
        </p:nvSpPr>
        <p:spPr>
          <a:xfrm>
            <a:off x="4209659" y="4271584"/>
            <a:ext cx="3772682" cy="182220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084F003-3E2B-DC34-B0D6-192C2F1A5F8A}"/>
              </a:ext>
            </a:extLst>
          </p:cNvPr>
          <p:cNvSpPr txBox="1"/>
          <p:nvPr/>
        </p:nvSpPr>
        <p:spPr>
          <a:xfrm>
            <a:off x="5194312" y="5066507"/>
            <a:ext cx="18033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6.1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B20EB9-F927-D348-7B50-2F0CD9DA139A}"/>
              </a:ext>
            </a:extLst>
          </p:cNvPr>
          <p:cNvSpPr txBox="1"/>
          <p:nvPr/>
        </p:nvSpPr>
        <p:spPr>
          <a:xfrm>
            <a:off x="4759214" y="5674480"/>
            <a:ext cx="2700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Gyms &amp; Fitness Centers</a:t>
            </a:r>
          </a:p>
        </p:txBody>
      </p:sp>
      <p:pic>
        <p:nvPicPr>
          <p:cNvPr id="76" name="Picture 75" descr="A person running on a treadmill&#10;&#10;Description automatically generated">
            <a:extLst>
              <a:ext uri="{FF2B5EF4-FFF2-40B4-BE49-F238E27FC236}">
                <a16:creationId xmlns:a16="http://schemas.microsoft.com/office/drawing/2014/main" id="{E3E74826-04AD-BF69-4D6D-B3A8A9363BB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490" y="4433429"/>
            <a:ext cx="599021" cy="599021"/>
          </a:xfrm>
          <a:prstGeom prst="rect">
            <a:avLst/>
          </a:prstGeom>
        </p:spPr>
      </p:pic>
      <p:sp>
        <p:nvSpPr>
          <p:cNvPr id="77" name="Rounded Rectangle 80">
            <a:extLst>
              <a:ext uri="{FF2B5EF4-FFF2-40B4-BE49-F238E27FC236}">
                <a16:creationId xmlns:a16="http://schemas.microsoft.com/office/drawing/2014/main" id="{1B8528C7-D1CB-A6B0-8E92-67CE6CF46FDE}"/>
              </a:ext>
            </a:extLst>
          </p:cNvPr>
          <p:cNvSpPr/>
          <p:nvPr/>
        </p:nvSpPr>
        <p:spPr>
          <a:xfrm>
            <a:off x="4209659" y="2327887"/>
            <a:ext cx="3772682" cy="1822209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DF17CBA-51EC-0613-7666-722EA67F8F6F}"/>
              </a:ext>
            </a:extLst>
          </p:cNvPr>
          <p:cNvSpPr txBox="1"/>
          <p:nvPr/>
        </p:nvSpPr>
        <p:spPr>
          <a:xfrm>
            <a:off x="5167474" y="3048637"/>
            <a:ext cx="185705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35.8MM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222C48-6136-B6D0-99F9-4257D7ABB073}"/>
              </a:ext>
            </a:extLst>
          </p:cNvPr>
          <p:cNvSpPr txBox="1"/>
          <p:nvPr/>
        </p:nvSpPr>
        <p:spPr>
          <a:xfrm>
            <a:off x="4446197" y="3556718"/>
            <a:ext cx="3299607" cy="624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Airports, Office Buildings, Doctor’s Offices, Salons &amp; more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3C1612F-17D7-BA76-D4E6-DDB109896261}"/>
              </a:ext>
            </a:extLst>
          </p:cNvPr>
          <p:cNvGrpSpPr/>
          <p:nvPr/>
        </p:nvGrpSpPr>
        <p:grpSpPr>
          <a:xfrm>
            <a:off x="5286721" y="2471562"/>
            <a:ext cx="1618557" cy="599178"/>
            <a:chOff x="5291187" y="2422712"/>
            <a:chExt cx="1618557" cy="599178"/>
          </a:xfrm>
        </p:grpSpPr>
        <p:pic>
          <p:nvPicPr>
            <p:cNvPr id="97" name="Picture 96" descr="A cartoon of a plane flying over a tower&#10;&#10;AI-generated content may be incorrect.">
              <a:extLst>
                <a:ext uri="{FF2B5EF4-FFF2-40B4-BE49-F238E27FC236}">
                  <a16:creationId xmlns:a16="http://schemas.microsoft.com/office/drawing/2014/main" id="{1D8FE31C-0F16-7AFB-B89B-4F49A92C1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1187" y="2477183"/>
              <a:ext cx="544707" cy="544707"/>
            </a:xfrm>
            <a:prstGeom prst="rect">
              <a:avLst/>
            </a:prstGeom>
          </p:spPr>
        </p:pic>
        <p:pic>
          <p:nvPicPr>
            <p:cNvPr id="99" name="Picture 98" descr="A pink and blue building with a sign&#10;&#10;AI-generated content may be incorrect.">
              <a:extLst>
                <a:ext uri="{FF2B5EF4-FFF2-40B4-BE49-F238E27FC236}">
                  <a16:creationId xmlns:a16="http://schemas.microsoft.com/office/drawing/2014/main" id="{401FEB19-0E0B-BBDE-2627-A7B3D4CDE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573" y="2571719"/>
              <a:ext cx="450171" cy="450171"/>
            </a:xfrm>
            <a:prstGeom prst="rect">
              <a:avLst/>
            </a:prstGeom>
          </p:spPr>
        </p:pic>
        <p:pic>
          <p:nvPicPr>
            <p:cNvPr id="101" name="Picture 100" descr="A blue and white building with a cross&#10;&#10;AI-generated content may be incorrect.">
              <a:extLst>
                <a:ext uri="{FF2B5EF4-FFF2-40B4-BE49-F238E27FC236}">
                  <a16:creationId xmlns:a16="http://schemas.microsoft.com/office/drawing/2014/main" id="{EB71C185-1203-BF87-DA27-2D604EBD1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8145" y="2422712"/>
              <a:ext cx="599178" cy="599178"/>
            </a:xfrm>
            <a:prstGeom prst="rect">
              <a:avLst/>
            </a:prstGeom>
          </p:spPr>
        </p:pic>
      </p:grpSp>
      <p:pic>
        <p:nvPicPr>
          <p:cNvPr id="4" name="Picture 4" descr="Atmosphere TV on the App Store">
            <a:hlinkClick r:id="rId2"/>
            <a:extLst>
              <a:ext uri="{FF2B5EF4-FFF2-40B4-BE49-F238E27FC236}">
                <a16:creationId xmlns:a16="http://schemas.microsoft.com/office/drawing/2014/main" id="{110FE9E0-813E-F893-BE7D-9F8D1432C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2296" y="6187487"/>
            <a:ext cx="1614248" cy="2441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B1124-101D-1A2C-1966-4AD413731A9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AADDF7-3CB0-9A51-1557-26E51D10817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A45061-F247-8CF4-0981-A893F6A59CC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86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D9385-CE84-5472-FCE4-E9690E78B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D46D3-F2C1-307A-8373-8CF68A1E26D6}"/>
              </a:ext>
            </a:extLst>
          </p:cNvPr>
          <p:cNvSpPr txBox="1"/>
          <p:nvPr/>
        </p:nvSpPr>
        <p:spPr>
          <a:xfrm>
            <a:off x="436866" y="6309547"/>
            <a:ext cx="1177995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Atmosphere TV, The People Platform, March 2025. Dwell Time = Time spent within viewing cone of the TV/CTV screen.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learn more about Atmosphere TV,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click here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D333BB-1019-DF74-D7AF-2E232B5C4CA8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viewers spending extended time in front of screens, out-of-home video delivers not just reach, but also extended attention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CDD51-502B-7615-E494-082FBD3FAB93}"/>
              </a:ext>
            </a:extLst>
          </p:cNvPr>
          <p:cNvSpPr txBox="1"/>
          <p:nvPr/>
        </p:nvSpPr>
        <p:spPr>
          <a:xfrm>
            <a:off x="1" y="17042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Digital Out-of-Home Video Viewing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Adult 18+ Dwell Time</a:t>
            </a:r>
          </a:p>
        </p:txBody>
      </p:sp>
      <p:sp>
        <p:nvSpPr>
          <p:cNvPr id="6" name="Rounded Rectangle 80">
            <a:extLst>
              <a:ext uri="{FF2B5EF4-FFF2-40B4-BE49-F238E27FC236}">
                <a16:creationId xmlns:a16="http://schemas.microsoft.com/office/drawing/2014/main" id="{4D73245C-516B-1C18-C816-2EC257003796}"/>
              </a:ext>
            </a:extLst>
          </p:cNvPr>
          <p:cNvSpPr/>
          <p:nvPr/>
        </p:nvSpPr>
        <p:spPr>
          <a:xfrm>
            <a:off x="8233862" y="2327887"/>
            <a:ext cx="3772682" cy="1822209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8F219-97D7-38B2-E277-2EC79E213CF5}"/>
              </a:ext>
            </a:extLst>
          </p:cNvPr>
          <p:cNvSpPr txBox="1"/>
          <p:nvPr/>
        </p:nvSpPr>
        <p:spPr>
          <a:xfrm>
            <a:off x="8772499" y="3068243"/>
            <a:ext cx="269540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35 Minutes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7B125-93F4-9519-03DB-B513DC7CA4EF}"/>
              </a:ext>
            </a:extLst>
          </p:cNvPr>
          <p:cNvSpPr txBox="1"/>
          <p:nvPr/>
        </p:nvSpPr>
        <p:spPr>
          <a:xfrm>
            <a:off x="9240617" y="3732535"/>
            <a:ext cx="1759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Auto Centers</a:t>
            </a:r>
          </a:p>
        </p:txBody>
      </p:sp>
      <p:pic>
        <p:nvPicPr>
          <p:cNvPr id="11" name="Picture 10" descr="A car in a car wash&#10;&#10;Description automatically generated">
            <a:extLst>
              <a:ext uri="{FF2B5EF4-FFF2-40B4-BE49-F238E27FC236}">
                <a16:creationId xmlns:a16="http://schemas.microsoft.com/office/drawing/2014/main" id="{C22EC8AE-3D69-1135-2637-20001E5444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693" y="2497500"/>
            <a:ext cx="599021" cy="599021"/>
          </a:xfrm>
          <a:prstGeom prst="rect">
            <a:avLst/>
          </a:prstGeom>
        </p:spPr>
      </p:pic>
      <p:sp>
        <p:nvSpPr>
          <p:cNvPr id="21" name="Rounded Rectangle 80">
            <a:extLst>
              <a:ext uri="{FF2B5EF4-FFF2-40B4-BE49-F238E27FC236}">
                <a16:creationId xmlns:a16="http://schemas.microsoft.com/office/drawing/2014/main" id="{4BE25290-88D4-A6FB-ED37-3DC3A9999A82}"/>
              </a:ext>
            </a:extLst>
          </p:cNvPr>
          <p:cNvSpPr/>
          <p:nvPr/>
        </p:nvSpPr>
        <p:spPr>
          <a:xfrm>
            <a:off x="8233862" y="4277812"/>
            <a:ext cx="3772682" cy="1822209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AB2A71-5FEB-5DCD-E4FC-EE7203015695}"/>
              </a:ext>
            </a:extLst>
          </p:cNvPr>
          <p:cNvSpPr txBox="1"/>
          <p:nvPr/>
        </p:nvSpPr>
        <p:spPr>
          <a:xfrm>
            <a:off x="8760748" y="4985736"/>
            <a:ext cx="271891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18 Minutes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8C247-6529-85A7-EDCD-07FB7B39FE80}"/>
              </a:ext>
            </a:extLst>
          </p:cNvPr>
          <p:cNvSpPr txBox="1"/>
          <p:nvPr/>
        </p:nvSpPr>
        <p:spPr>
          <a:xfrm>
            <a:off x="8880681" y="5649536"/>
            <a:ext cx="24790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Fast Food / QSRs</a:t>
            </a:r>
          </a:p>
        </p:txBody>
      </p:sp>
      <p:pic>
        <p:nvPicPr>
          <p:cNvPr id="24" name="Picture 23" descr="A yellow building with a red and blue awning&#10;&#10;Description automatically generated">
            <a:extLst>
              <a:ext uri="{FF2B5EF4-FFF2-40B4-BE49-F238E27FC236}">
                <a16:creationId xmlns:a16="http://schemas.microsoft.com/office/drawing/2014/main" id="{22B2B6DD-290D-C103-895A-6E2D82584B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693" y="4447425"/>
            <a:ext cx="599021" cy="599021"/>
          </a:xfrm>
          <a:prstGeom prst="rect">
            <a:avLst/>
          </a:prstGeom>
        </p:spPr>
      </p:pic>
      <p:sp>
        <p:nvSpPr>
          <p:cNvPr id="13" name="Rounded Rectangle 80">
            <a:extLst>
              <a:ext uri="{FF2B5EF4-FFF2-40B4-BE49-F238E27FC236}">
                <a16:creationId xmlns:a16="http://schemas.microsoft.com/office/drawing/2014/main" id="{225ACF43-25F8-2FFA-92D0-74E738103548}"/>
              </a:ext>
            </a:extLst>
          </p:cNvPr>
          <p:cNvSpPr/>
          <p:nvPr/>
        </p:nvSpPr>
        <p:spPr>
          <a:xfrm>
            <a:off x="185457" y="2327887"/>
            <a:ext cx="3772682" cy="1822209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8496A-6441-B227-03B7-7355022D659D}"/>
              </a:ext>
            </a:extLst>
          </p:cNvPr>
          <p:cNvSpPr txBox="1"/>
          <p:nvPr/>
        </p:nvSpPr>
        <p:spPr>
          <a:xfrm>
            <a:off x="719605" y="3037499"/>
            <a:ext cx="270438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59 Minutes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5E85E-1210-9830-9A37-2DD382C60D7A}"/>
              </a:ext>
            </a:extLst>
          </p:cNvPr>
          <p:cNvSpPr txBox="1"/>
          <p:nvPr/>
        </p:nvSpPr>
        <p:spPr>
          <a:xfrm>
            <a:off x="891892" y="3699611"/>
            <a:ext cx="23598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Bars &amp; Restaurants</a:t>
            </a:r>
          </a:p>
        </p:txBody>
      </p:sp>
      <p:pic>
        <p:nvPicPr>
          <p:cNvPr id="16" name="Picture 15" descr="A bar with stools and bottles&#10;&#10;Description automatically generated">
            <a:extLst>
              <a:ext uri="{FF2B5EF4-FFF2-40B4-BE49-F238E27FC236}">
                <a16:creationId xmlns:a16="http://schemas.microsoft.com/office/drawing/2014/main" id="{89923F74-EAB5-8626-1B22-BD9CEBCC8A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288" y="2497500"/>
            <a:ext cx="599021" cy="599021"/>
          </a:xfrm>
          <a:prstGeom prst="rect">
            <a:avLst/>
          </a:prstGeom>
        </p:spPr>
      </p:pic>
      <p:sp>
        <p:nvSpPr>
          <p:cNvPr id="29" name="Rounded Rectangle 80">
            <a:extLst>
              <a:ext uri="{FF2B5EF4-FFF2-40B4-BE49-F238E27FC236}">
                <a16:creationId xmlns:a16="http://schemas.microsoft.com/office/drawing/2014/main" id="{D09987C2-A108-E5F3-0F80-8E00F0B926D6}"/>
              </a:ext>
            </a:extLst>
          </p:cNvPr>
          <p:cNvSpPr/>
          <p:nvPr/>
        </p:nvSpPr>
        <p:spPr>
          <a:xfrm>
            <a:off x="185457" y="4277812"/>
            <a:ext cx="3772682" cy="1822209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17BCC6-8403-5FFD-6CC8-B2DC32AF94C2}"/>
              </a:ext>
            </a:extLst>
          </p:cNvPr>
          <p:cNvSpPr txBox="1"/>
          <p:nvPr/>
        </p:nvSpPr>
        <p:spPr>
          <a:xfrm>
            <a:off x="576397" y="5015941"/>
            <a:ext cx="299080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34 Minutes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A1BF33-ECC0-7044-05FB-F4B9C6EF2E31}"/>
              </a:ext>
            </a:extLst>
          </p:cNvPr>
          <p:cNvSpPr txBox="1"/>
          <p:nvPr/>
        </p:nvSpPr>
        <p:spPr>
          <a:xfrm>
            <a:off x="421995" y="5506643"/>
            <a:ext cx="3299607" cy="624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Airports, Office Buildings, Doctor’s Offices, Salons &amp; more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321D29-9C7A-AE56-AE8E-E307AD9B3A68}"/>
              </a:ext>
            </a:extLst>
          </p:cNvPr>
          <p:cNvGrpSpPr/>
          <p:nvPr/>
        </p:nvGrpSpPr>
        <p:grpSpPr>
          <a:xfrm>
            <a:off x="1262520" y="4421487"/>
            <a:ext cx="1618557" cy="599178"/>
            <a:chOff x="5291187" y="2422712"/>
            <a:chExt cx="1618557" cy="599178"/>
          </a:xfrm>
        </p:grpSpPr>
        <p:pic>
          <p:nvPicPr>
            <p:cNvPr id="33" name="Picture 32" descr="A cartoon of a plane flying over a tower&#10;&#10;AI-generated content may be incorrect.">
              <a:extLst>
                <a:ext uri="{FF2B5EF4-FFF2-40B4-BE49-F238E27FC236}">
                  <a16:creationId xmlns:a16="http://schemas.microsoft.com/office/drawing/2014/main" id="{8839FB3C-5D44-252B-2D6F-9065426A6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1187" y="2477183"/>
              <a:ext cx="544707" cy="544707"/>
            </a:xfrm>
            <a:prstGeom prst="rect">
              <a:avLst/>
            </a:prstGeom>
          </p:spPr>
        </p:pic>
        <p:pic>
          <p:nvPicPr>
            <p:cNvPr id="34" name="Picture 33" descr="A pink and blue building with a sign&#10;&#10;AI-generated content may be incorrect.">
              <a:extLst>
                <a:ext uri="{FF2B5EF4-FFF2-40B4-BE49-F238E27FC236}">
                  <a16:creationId xmlns:a16="http://schemas.microsoft.com/office/drawing/2014/main" id="{83A24763-785F-C3B4-A141-58941AED8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573" y="2571719"/>
              <a:ext cx="450171" cy="450171"/>
            </a:xfrm>
            <a:prstGeom prst="rect">
              <a:avLst/>
            </a:prstGeom>
          </p:spPr>
        </p:pic>
        <p:pic>
          <p:nvPicPr>
            <p:cNvPr id="35" name="Picture 34" descr="A blue and white building with a cross&#10;&#10;AI-generated content may be incorrect.">
              <a:extLst>
                <a:ext uri="{FF2B5EF4-FFF2-40B4-BE49-F238E27FC236}">
                  <a16:creationId xmlns:a16="http://schemas.microsoft.com/office/drawing/2014/main" id="{B6049BBA-6556-D3DA-EBE7-FDDB2A096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8145" y="2422712"/>
              <a:ext cx="599178" cy="599178"/>
            </a:xfrm>
            <a:prstGeom prst="rect">
              <a:avLst/>
            </a:prstGeom>
          </p:spPr>
        </p:pic>
      </p:grpSp>
      <p:sp>
        <p:nvSpPr>
          <p:cNvPr id="17" name="Rounded Rectangle 80">
            <a:extLst>
              <a:ext uri="{FF2B5EF4-FFF2-40B4-BE49-F238E27FC236}">
                <a16:creationId xmlns:a16="http://schemas.microsoft.com/office/drawing/2014/main" id="{8FAD9FD1-1785-9B71-D349-A93284E81A6D}"/>
              </a:ext>
            </a:extLst>
          </p:cNvPr>
          <p:cNvSpPr/>
          <p:nvPr/>
        </p:nvSpPr>
        <p:spPr>
          <a:xfrm>
            <a:off x="4209659" y="4277812"/>
            <a:ext cx="3772682" cy="1822209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7EAF59-67D3-90B5-6049-42C19C68294A}"/>
              </a:ext>
            </a:extLst>
          </p:cNvPr>
          <p:cNvSpPr txBox="1"/>
          <p:nvPr/>
        </p:nvSpPr>
        <p:spPr>
          <a:xfrm>
            <a:off x="4820053" y="4985736"/>
            <a:ext cx="255189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34 Minutes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5E63BA-A749-66D3-2BAF-4369F4E3F5C0}"/>
              </a:ext>
            </a:extLst>
          </p:cNvPr>
          <p:cNvSpPr txBox="1"/>
          <p:nvPr/>
        </p:nvSpPr>
        <p:spPr>
          <a:xfrm>
            <a:off x="5128455" y="5680708"/>
            <a:ext cx="1935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Retail Stores</a:t>
            </a:r>
          </a:p>
        </p:txBody>
      </p:sp>
      <p:pic>
        <p:nvPicPr>
          <p:cNvPr id="20" name="Picture 19" descr="A building with a bag on top&#10;&#10;Description automatically generated">
            <a:extLst>
              <a:ext uri="{FF2B5EF4-FFF2-40B4-BE49-F238E27FC236}">
                <a16:creationId xmlns:a16="http://schemas.microsoft.com/office/drawing/2014/main" id="{739C9676-E46E-114E-179F-71629D2E42D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490" y="4409419"/>
            <a:ext cx="599021" cy="599021"/>
          </a:xfrm>
          <a:prstGeom prst="rect">
            <a:avLst/>
          </a:prstGeom>
        </p:spPr>
      </p:pic>
      <p:sp>
        <p:nvSpPr>
          <p:cNvPr id="25" name="Rounded Rectangle 80">
            <a:extLst>
              <a:ext uri="{FF2B5EF4-FFF2-40B4-BE49-F238E27FC236}">
                <a16:creationId xmlns:a16="http://schemas.microsoft.com/office/drawing/2014/main" id="{3772BA29-4228-8083-E328-E5DD0B409D82}"/>
              </a:ext>
            </a:extLst>
          </p:cNvPr>
          <p:cNvSpPr/>
          <p:nvPr/>
        </p:nvSpPr>
        <p:spPr>
          <a:xfrm>
            <a:off x="4209659" y="2327887"/>
            <a:ext cx="3772682" cy="1822209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F1A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F49D4C-E13C-CE8D-2D1D-F006063AE44C}"/>
              </a:ext>
            </a:extLst>
          </p:cNvPr>
          <p:cNvSpPr txBox="1"/>
          <p:nvPr/>
        </p:nvSpPr>
        <p:spPr>
          <a:xfrm>
            <a:off x="4643823" y="3068243"/>
            <a:ext cx="290435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44 Minutes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28" name="Picture 27" descr="A person running on a treadmill&#10;&#10;Description automatically generated">
            <a:extLst>
              <a:ext uri="{FF2B5EF4-FFF2-40B4-BE49-F238E27FC236}">
                <a16:creationId xmlns:a16="http://schemas.microsoft.com/office/drawing/2014/main" id="{711B3AC8-E332-88F5-66EA-85F5E063646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490" y="2489732"/>
            <a:ext cx="599021" cy="59902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8764F51-19E2-A5AB-BA99-AA4F51512C09}"/>
              </a:ext>
            </a:extLst>
          </p:cNvPr>
          <p:cNvSpPr txBox="1"/>
          <p:nvPr/>
        </p:nvSpPr>
        <p:spPr>
          <a:xfrm>
            <a:off x="4759214" y="3730783"/>
            <a:ext cx="2700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Gyms &amp; Fitness Centers</a:t>
            </a:r>
          </a:p>
        </p:txBody>
      </p:sp>
      <p:pic>
        <p:nvPicPr>
          <p:cNvPr id="4100" name="Picture 4" descr="Atmosphere TV on the App Store">
            <a:hlinkClick r:id="rId2"/>
            <a:extLst>
              <a:ext uri="{FF2B5EF4-FFF2-40B4-BE49-F238E27FC236}">
                <a16:creationId xmlns:a16="http://schemas.microsoft.com/office/drawing/2014/main" id="{7DB78946-B15D-E13B-CD68-4B7628E78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2296" y="6187487"/>
            <a:ext cx="1614248" cy="2441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6E9069-2981-9B18-D10B-95F3AB0AE91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B19AB95-7D02-D687-742E-0AA1FC96179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19918981-56CE-E806-564B-2AFEF90A375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595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557F10D-6707-29D1-A448-4AA73D04FF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685012"/>
            <a:ext cx="6096000" cy="42771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3B8DF9-2DB5-EA1F-6A8A-A53B06B5665E}"/>
              </a:ext>
            </a:extLst>
          </p:cNvPr>
          <p:cNvSpPr/>
          <p:nvPr/>
        </p:nvSpPr>
        <p:spPr>
          <a:xfrm>
            <a:off x="0" y="1685012"/>
            <a:ext cx="6096000" cy="4277118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A93694-9840-685C-B506-BB8ED5D2EEF8}"/>
              </a:ext>
            </a:extLst>
          </p:cNvPr>
          <p:cNvSpPr/>
          <p:nvPr/>
        </p:nvSpPr>
        <p:spPr>
          <a:xfrm>
            <a:off x="302564" y="2213211"/>
            <a:ext cx="5490873" cy="32207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4A99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1CB93-EDD1-DE4F-99A6-87C3183E2B03}"/>
              </a:ext>
            </a:extLst>
          </p:cNvPr>
          <p:cNvSpPr txBox="1"/>
          <p:nvPr/>
        </p:nvSpPr>
        <p:spPr>
          <a:xfrm>
            <a:off x="552149" y="2470841"/>
            <a:ext cx="4991703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solidFill>
                    <a:srgbClr val="1F1A62"/>
                  </a:solidFill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31%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of adults have seen a video ad outside their home in the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last 7 days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/>
              <a:ea typeface="+mn-ea"/>
              <a:cs typeface="Helvetica" panose="020B0403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F66B8-5E42-07C7-ED60-ADDA25D6FB9F}"/>
              </a:ext>
            </a:extLst>
          </p:cNvPr>
          <p:cNvSpPr/>
          <p:nvPr/>
        </p:nvSpPr>
        <p:spPr>
          <a:xfrm>
            <a:off x="264696" y="374511"/>
            <a:ext cx="116456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nearly one-third of adults seeing out-of-home video ads weekly, marketers have an emerging avenue for engaging audiences on-the-go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54075F-B367-23BA-8DF0-7084CD8C7D9D}"/>
              </a:ext>
            </a:extLst>
          </p:cNvPr>
          <p:cNvSpPr txBox="1"/>
          <p:nvPr/>
        </p:nvSpPr>
        <p:spPr>
          <a:xfrm>
            <a:off x="483208" y="6119433"/>
            <a:ext cx="100511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2025 Winter USA study, A18+. Based on respondents who have seen video ads in the following locations in the last 7 days: grocery stores, drug stores, large discount / department stores, warehouse / club stores, shopping malls, shopping mall food courts, bars / pubs, fast food / family restaurants, coffee shops, cafes, delis, gyms / health clubs, medical offices, office building lobbies, office building elevators, flexible / coworking office spaces, movie theater lobbies, sports / entertainment events, buses, trains, subways, bus stops, train stations, airports, taxis or gas stations.</a:t>
            </a:r>
          </a:p>
        </p:txBody>
      </p:sp>
      <p:pic>
        <p:nvPicPr>
          <p:cNvPr id="3" name="Picture 2" descr="Brand Assets - MRI-Simmons">
            <a:hlinkClick r:id="rId3"/>
            <a:extLst>
              <a:ext uri="{FF2B5EF4-FFF2-40B4-BE49-F238E27FC236}">
                <a16:creationId xmlns:a16="http://schemas.microsoft.com/office/drawing/2014/main" id="{921E0522-AF8F-A25F-8DFE-507674CB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329" y="6232428"/>
            <a:ext cx="1468485" cy="2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34091-35FD-4CCA-BE9D-CA37F2C71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4AE009-F689-F039-5AF8-BE56448AF3B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CE2AFF-B62F-A79A-9AE8-3AD2BE2ACEB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3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BDD49C-DAA9-A39D-0369-101FD1932EB3}"/>
              </a:ext>
            </a:extLst>
          </p:cNvPr>
          <p:cNvSpPr/>
          <p:nvPr/>
        </p:nvSpPr>
        <p:spPr>
          <a:xfrm>
            <a:off x="2898" y="-4807"/>
            <a:ext cx="6096000" cy="6862807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B0A9E-6A44-B8FB-96A9-7C3824E585F7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A27CB-9D73-32D6-F735-7ECF21C3C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79246E-2255-345D-41C3-B8C5ACADAC03}"/>
              </a:ext>
            </a:extLst>
          </p:cNvPr>
          <p:cNvSpPr>
            <a:spLocks/>
          </p:cNvSpPr>
          <p:nvPr/>
        </p:nvSpPr>
        <p:spPr>
          <a:xfrm>
            <a:off x="6337602" y="1058628"/>
            <a:ext cx="5619045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Blip>
                <a:blip r:embed="rId4"/>
              </a:buBlip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While households remain highly connected across devices, TV stands out as the primary screen for video engagement with mobile devices serving a more complementary role within people’s consumption habits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Multiscreen TV continues to lead in engagement as viewers lean in for immersive, shared and flexible viewing, making it a powerful platform for brands to connect across content types, dayparts and device preferences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F1A62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With most viewing happening on the TV screen and within ad-supported environments, marketers have a valuable opportunity to drive impact through relevant and engaging ad experiences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lang="en-US" sz="2400" dirty="0">
              <a:solidFill>
                <a:srgbClr val="1F1A62"/>
              </a:solidFill>
              <a:latin typeface="Helvetica" panose="020B0604020202020204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As viewing extends beyond the living room, out-of-home video offers a high-impact way to reach audiences during everyday routines and moments on the go, combining significant scale with strong attention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77917-20C0-319E-CED4-3B21E6255A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F4FCD9-FBED-0590-BB59-2CAF6108F7D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292C-FFD7-D43C-927D-3AE1CB6BF90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2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78BD66-BBC4-3726-EE1F-17089D1C89C0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ED556F-26AC-9BB6-A59E-66BBC930C1BE}"/>
              </a:ext>
            </a:extLst>
          </p:cNvPr>
          <p:cNvSpPr txBox="1"/>
          <p:nvPr/>
        </p:nvSpPr>
        <p:spPr>
          <a:xfrm>
            <a:off x="382082" y="3434080"/>
            <a:ext cx="700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Device Ownership &amp; Usage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8AFE2-6164-C54B-B04F-D2B5DCD8EAD6}"/>
              </a:ext>
            </a:extLst>
          </p:cNvPr>
          <p:cNvSpPr txBox="1"/>
          <p:nvPr/>
        </p:nvSpPr>
        <p:spPr>
          <a:xfrm>
            <a:off x="484318" y="2297456"/>
            <a:ext cx="55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7148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4EBCD3-B624-9474-C391-1155F83C614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168882" y="2348970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1343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4EE4A2-4057-9705-26F3-2FACA3C59946}"/>
              </a:ext>
            </a:extLst>
          </p:cNvPr>
          <p:cNvSpPr txBox="1"/>
          <p:nvPr/>
        </p:nvSpPr>
        <p:spPr>
          <a:xfrm>
            <a:off x="155150" y="3799657"/>
            <a:ext cx="56080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Through Upfront season, marketers are making important decisions about their video investment strategy.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We’re here to help.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br>
              <a: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Visit our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Upfront Planning Resource Center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a curated a list of resources filled with the data, analysis and insights needed to make informed investment decisions.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168882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7513DF-973D-3D3B-557B-D7F01B03E71D}"/>
              </a:ext>
            </a:extLst>
          </p:cNvPr>
          <p:cNvGrpSpPr/>
          <p:nvPr/>
        </p:nvGrpSpPr>
        <p:grpSpPr>
          <a:xfrm>
            <a:off x="2848463" y="720633"/>
            <a:ext cx="2729152" cy="744993"/>
            <a:chOff x="2412623" y="720633"/>
            <a:chExt cx="2729152" cy="744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884F22-4C61-7C2A-788D-A75284857D26}"/>
                </a:ext>
              </a:extLst>
            </p:cNvPr>
            <p:cNvSpPr txBox="1"/>
            <p:nvPr/>
          </p:nvSpPr>
          <p:spPr>
            <a:xfrm>
              <a:off x="2412623" y="720633"/>
              <a:ext cx="1951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8B41AE-FA19-6C4C-2E1B-01C31635002C}"/>
                </a:ext>
              </a:extLst>
            </p:cNvPr>
            <p:cNvSpPr txBox="1"/>
            <p:nvPr/>
          </p:nvSpPr>
          <p:spPr>
            <a:xfrm>
              <a:off x="2412623" y="1034739"/>
              <a:ext cx="2729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59556-4FB7-01DC-90B6-04C154CA82BB}"/>
              </a:ext>
            </a:extLst>
          </p:cNvPr>
          <p:cNvGrpSpPr/>
          <p:nvPr/>
        </p:nvGrpSpPr>
        <p:grpSpPr>
          <a:xfrm>
            <a:off x="155150" y="720633"/>
            <a:ext cx="2656876" cy="744993"/>
            <a:chOff x="174051" y="720633"/>
            <a:chExt cx="2656876" cy="744993"/>
          </a:xfrm>
        </p:grpSpPr>
        <p:sp>
          <p:nvSpPr>
            <p:cNvPr id="8" name="TextBox 7">
              <a:hlinkClick r:id="rId4"/>
              <a:extLst>
                <a:ext uri="{FF2B5EF4-FFF2-40B4-BE49-F238E27FC236}">
                  <a16:creationId xmlns:a16="http://schemas.microsoft.com/office/drawing/2014/main" id="{DE2BFB1B-A464-51F4-3F4B-EA012DB2BCF0}"/>
                </a:ext>
              </a:extLst>
            </p:cNvPr>
            <p:cNvSpPr txBox="1"/>
            <p:nvPr/>
          </p:nvSpPr>
          <p:spPr>
            <a:xfrm>
              <a:off x="174052" y="720633"/>
              <a:ext cx="1951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0D686C-6555-5D90-0E63-A20BF921F746}"/>
                </a:ext>
              </a:extLst>
            </p:cNvPr>
            <p:cNvSpPr txBox="1"/>
            <p:nvPr/>
          </p:nvSpPr>
          <p:spPr>
            <a:xfrm>
              <a:off x="174051" y="1034739"/>
              <a:ext cx="26568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EVP, Strategic Insights &amp; Measurement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pic>
        <p:nvPicPr>
          <p:cNvPr id="19" name="Picture 18">
            <a:hlinkClick r:id="rId5"/>
            <a:extLst>
              <a:ext uri="{FF2B5EF4-FFF2-40B4-BE49-F238E27FC236}">
                <a16:creationId xmlns:a16="http://schemas.microsoft.com/office/drawing/2014/main" id="{B3E68DF4-6964-F4B9-3F29-7079ED7DF4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772" y="2247101"/>
            <a:ext cx="2116622" cy="120194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73967FB8-6F67-C32D-4AEB-F7EB95B9F48C}"/>
              </a:ext>
            </a:extLst>
          </p:cNvPr>
          <p:cNvSpPr txBox="1"/>
          <p:nvPr/>
        </p:nvSpPr>
        <p:spPr>
          <a:xfrm>
            <a:off x="6659099" y="3471799"/>
            <a:ext cx="222596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Best in 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Five Advantages of Multiscreen TV,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From Brand to Performance </a:t>
            </a:r>
          </a:p>
        </p:txBody>
      </p:sp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8549FB8C-81D6-C04B-80D9-6E74F0CE68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834" y="2247101"/>
            <a:ext cx="2161828" cy="120194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2" name="TextBox 21">
            <a:hlinkClick r:id="rId8"/>
            <a:extLst>
              <a:ext uri="{FF2B5EF4-FFF2-40B4-BE49-F238E27FC236}">
                <a16:creationId xmlns:a16="http://schemas.microsoft.com/office/drawing/2014/main" id="{4ABE9EB4-4D57-6A36-9E05-52A0D3574B70}"/>
              </a:ext>
            </a:extLst>
          </p:cNvPr>
          <p:cNvSpPr txBox="1"/>
          <p:nvPr/>
        </p:nvSpPr>
        <p:spPr>
          <a:xfrm>
            <a:off x="9617508" y="3471799"/>
            <a:ext cx="223848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Power of Premium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It Means for Multiscreen TV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Why It Matters to Marketers</a:t>
            </a:r>
          </a:p>
        </p:txBody>
      </p:sp>
      <p:pic>
        <p:nvPicPr>
          <p:cNvPr id="26" name="Picture 25">
            <a:hlinkClick r:id="rId10"/>
            <a:extLst>
              <a:ext uri="{FF2B5EF4-FFF2-40B4-BE49-F238E27FC236}">
                <a16:creationId xmlns:a16="http://schemas.microsoft.com/office/drawing/2014/main" id="{1153A007-45E6-983A-B075-432B681732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332" y="4167322"/>
            <a:ext cx="2127503" cy="1215274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F1A62"/>
            </a:solidFill>
          </a:ln>
        </p:spPr>
      </p:pic>
      <p:pic>
        <p:nvPicPr>
          <p:cNvPr id="18" name="Picture 17">
            <a:hlinkClick r:id="rId12"/>
            <a:extLst>
              <a:ext uri="{FF2B5EF4-FFF2-40B4-BE49-F238E27FC236}">
                <a16:creationId xmlns:a16="http://schemas.microsoft.com/office/drawing/2014/main" id="{75A1DD42-35AC-0D86-1B6D-5B66EE62D59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630" y="4167322"/>
            <a:ext cx="2140237" cy="1207025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4" name="TextBox 23">
            <a:hlinkClick r:id="rId12"/>
            <a:extLst>
              <a:ext uri="{FF2B5EF4-FFF2-40B4-BE49-F238E27FC236}">
                <a16:creationId xmlns:a16="http://schemas.microsoft.com/office/drawing/2014/main" id="{3AFCD008-FE3E-9EB1-A641-45D608FD91E7}"/>
              </a:ext>
            </a:extLst>
          </p:cNvPr>
          <p:cNvSpPr txBox="1"/>
          <p:nvPr/>
        </p:nvSpPr>
        <p:spPr>
          <a:xfrm>
            <a:off x="9495653" y="5395243"/>
            <a:ext cx="248219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Welcome to TV – Full Year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Billion and a Half Dollar Investment from New Advertisers – Full Year 2024</a:t>
            </a:r>
          </a:p>
        </p:txBody>
      </p:sp>
      <p:sp>
        <p:nvSpPr>
          <p:cNvPr id="27" name="TextBox 26">
            <a:hlinkClick r:id="rId10"/>
            <a:extLst>
              <a:ext uri="{FF2B5EF4-FFF2-40B4-BE49-F238E27FC236}">
                <a16:creationId xmlns:a16="http://schemas.microsoft.com/office/drawing/2014/main" id="{44B2D4BE-0759-1D5A-2E57-855A673BBA99}"/>
              </a:ext>
            </a:extLst>
          </p:cNvPr>
          <p:cNvSpPr txBox="1"/>
          <p:nvPr/>
        </p:nvSpPr>
        <p:spPr>
          <a:xfrm>
            <a:off x="6488998" y="5395243"/>
            <a:ext cx="25661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Bigger, Bolder, More Ad-Supported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 Streaming Trends That Are Impacting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Marketing Plans in 2025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hlinkClick r:id="rId14"/>
            <a:extLst>
              <a:ext uri="{FF2B5EF4-FFF2-40B4-BE49-F238E27FC236}">
                <a16:creationId xmlns:a16="http://schemas.microsoft.com/office/drawing/2014/main" id="{94167DD7-6100-2ED8-4A68-8DA4B1B5E46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772" y="339469"/>
            <a:ext cx="2116622" cy="120194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28" name="Picture 27">
            <a:hlinkClick r:id="rId16"/>
            <a:extLst>
              <a:ext uri="{FF2B5EF4-FFF2-40B4-BE49-F238E27FC236}">
                <a16:creationId xmlns:a16="http://schemas.microsoft.com/office/drawing/2014/main" id="{CB71A540-9E75-1D60-72CC-965EFE6E1C3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219" y="339469"/>
            <a:ext cx="2133059" cy="1199846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9" name="TextBox 28">
            <a:hlinkClick r:id="rId14"/>
            <a:extLst>
              <a:ext uri="{FF2B5EF4-FFF2-40B4-BE49-F238E27FC236}">
                <a16:creationId xmlns:a16="http://schemas.microsoft.com/office/drawing/2014/main" id="{FEA119E8-6844-54AA-1D11-6EA1265B9368}"/>
              </a:ext>
            </a:extLst>
          </p:cNvPr>
          <p:cNvSpPr txBox="1"/>
          <p:nvPr/>
        </p:nvSpPr>
        <p:spPr>
          <a:xfrm>
            <a:off x="6300822" y="1551577"/>
            <a:ext cx="294252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Left To Your Own (Connected) Devices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Examining How Consumers Are Embracing Smart Technology In Their Everyday Lives</a:t>
            </a:r>
          </a:p>
        </p:txBody>
      </p:sp>
      <p:sp>
        <p:nvSpPr>
          <p:cNvPr id="32" name="TextBox 31">
            <a:hlinkClick r:id="rId16"/>
            <a:extLst>
              <a:ext uri="{FF2B5EF4-FFF2-40B4-BE49-F238E27FC236}">
                <a16:creationId xmlns:a16="http://schemas.microsoft.com/office/drawing/2014/main" id="{E01C3359-D31C-53AB-B3AB-D9276287D12F}"/>
              </a:ext>
            </a:extLst>
          </p:cNvPr>
          <p:cNvSpPr txBox="1"/>
          <p:nvPr/>
        </p:nvSpPr>
        <p:spPr>
          <a:xfrm>
            <a:off x="9631368" y="1551577"/>
            <a:ext cx="221076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Rise of Shoppable TV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Bringing Commerce and Premium Video Content Together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A5B68-447F-B0D2-4F83-FFB610E04E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5E4A24-73C8-F23E-DCCA-59E37F629B9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C4E2C6-CA5C-CFBB-0592-2C7B344CD44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ED34ED-9915-17E0-A8F9-556A9AB35F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48D8AD-0CF6-B958-7DD6-BB4CF94516F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3577-F405-AD15-A865-AA0FBF31C98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59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1ACDA3-AB37-0527-015E-076CBD2A8A3C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116AC-4A44-7E5F-00D6-B541716B6B51}"/>
              </a:ext>
            </a:extLst>
          </p:cNvPr>
          <p:cNvSpPr txBox="1"/>
          <p:nvPr/>
        </p:nvSpPr>
        <p:spPr>
          <a:xfrm>
            <a:off x="1" y="1818383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Which of the following devices do you and other household members currently own?</a:t>
            </a:r>
            <a:endParaRPr lang="en-US" sz="140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5AD4D-4129-C746-E413-24E8069DED3D}"/>
              </a:ext>
            </a:extLst>
          </p:cNvPr>
          <p:cNvSpPr txBox="1"/>
          <p:nvPr/>
        </p:nvSpPr>
        <p:spPr>
          <a:xfrm>
            <a:off x="486026" y="6327986"/>
            <a:ext cx="1177995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ARF DASH study, full year 2023 vs. full year 2024. Based on survey of 10,000 A18+. Q3: Which of the following devices do you and other household members currently own? 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household weighting.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ounded Rectangle 80">
            <a:extLst>
              <a:ext uri="{FF2B5EF4-FFF2-40B4-BE49-F238E27FC236}">
                <a16:creationId xmlns:a16="http://schemas.microsoft.com/office/drawing/2014/main" id="{5B930FD4-7FC7-F326-D5BD-AE91E3039528}"/>
              </a:ext>
            </a:extLst>
          </p:cNvPr>
          <p:cNvSpPr/>
          <p:nvPr/>
        </p:nvSpPr>
        <p:spPr>
          <a:xfrm>
            <a:off x="4678765" y="4358249"/>
            <a:ext cx="2834472" cy="1875392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2" name="Rounded Rectangle 80">
            <a:extLst>
              <a:ext uri="{FF2B5EF4-FFF2-40B4-BE49-F238E27FC236}">
                <a16:creationId xmlns:a16="http://schemas.microsoft.com/office/drawing/2014/main" id="{5D3E8EF7-F3D6-3050-F066-6E306CAB693C}"/>
              </a:ext>
            </a:extLst>
          </p:cNvPr>
          <p:cNvSpPr/>
          <p:nvPr/>
        </p:nvSpPr>
        <p:spPr>
          <a:xfrm>
            <a:off x="1481606" y="4358249"/>
            <a:ext cx="2834472" cy="1875392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0">
            <a:extLst>
              <a:ext uri="{FF2B5EF4-FFF2-40B4-BE49-F238E27FC236}">
                <a16:creationId xmlns:a16="http://schemas.microsoft.com/office/drawing/2014/main" id="{4EEFD3F5-E0DC-A7E4-F771-F783CD74E696}"/>
              </a:ext>
            </a:extLst>
          </p:cNvPr>
          <p:cNvSpPr/>
          <p:nvPr/>
        </p:nvSpPr>
        <p:spPr>
          <a:xfrm>
            <a:off x="7875923" y="4358249"/>
            <a:ext cx="2834472" cy="1875392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0DB80-DA49-CF87-A330-1F467E1F2748}"/>
              </a:ext>
            </a:extLst>
          </p:cNvPr>
          <p:cNvSpPr txBox="1"/>
          <p:nvPr/>
        </p:nvSpPr>
        <p:spPr>
          <a:xfrm>
            <a:off x="5303739" y="4996471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cs typeface="Helvetica" panose="020B0604020202020204" pitchFamily="34" charset="0"/>
              </a:rPr>
              <a:t>4</a:t>
            </a:r>
            <a:r>
              <a:rPr lang="en-US" sz="36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</a:rPr>
              <a:t>2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126BC-23FC-2864-3B26-B09CDB533667}"/>
              </a:ext>
            </a:extLst>
          </p:cNvPr>
          <p:cNvSpPr txBox="1"/>
          <p:nvPr/>
        </p:nvSpPr>
        <p:spPr>
          <a:xfrm>
            <a:off x="2105927" y="4996471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cs typeface="Helvetica" panose="020B0604020202020204" pitchFamily="34" charset="0"/>
              </a:rPr>
              <a:t>42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9CE56A-C2BA-4BC0-5C2F-05BC2CE68FDF}"/>
              </a:ext>
            </a:extLst>
          </p:cNvPr>
          <p:cNvSpPr txBox="1"/>
          <p:nvPr/>
        </p:nvSpPr>
        <p:spPr>
          <a:xfrm>
            <a:off x="8500244" y="4996471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cs typeface="Helvetica" panose="020B0604020202020204" pitchFamily="34" charset="0"/>
              </a:rPr>
              <a:t>39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BA7B8-538A-C210-0C50-B9DBBB588E7A}"/>
              </a:ext>
            </a:extLst>
          </p:cNvPr>
          <p:cNvSpPr txBox="1"/>
          <p:nvPr/>
        </p:nvSpPr>
        <p:spPr>
          <a:xfrm>
            <a:off x="4715138" y="5538740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Desktop Computer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5EDC9-5E05-E93B-DF49-8F3876DF02AC}"/>
              </a:ext>
            </a:extLst>
          </p:cNvPr>
          <p:cNvSpPr txBox="1"/>
          <p:nvPr/>
        </p:nvSpPr>
        <p:spPr>
          <a:xfrm>
            <a:off x="1517326" y="5538740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Game Console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BFE8B7-D0CB-AFA2-5C7B-B21EF85CF0F0}"/>
              </a:ext>
            </a:extLst>
          </p:cNvPr>
          <p:cNvSpPr txBox="1"/>
          <p:nvPr/>
        </p:nvSpPr>
        <p:spPr>
          <a:xfrm>
            <a:off x="7911643" y="5538740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Smart Speaker</a:t>
            </a:r>
          </a:p>
        </p:txBody>
      </p:sp>
      <p:sp>
        <p:nvSpPr>
          <p:cNvPr id="15" name="Rounded Rectangle 80">
            <a:extLst>
              <a:ext uri="{FF2B5EF4-FFF2-40B4-BE49-F238E27FC236}">
                <a16:creationId xmlns:a16="http://schemas.microsoft.com/office/drawing/2014/main" id="{DE764D2B-D28D-20DE-BC84-90ADF385E4C8}"/>
              </a:ext>
            </a:extLst>
          </p:cNvPr>
          <p:cNvSpPr/>
          <p:nvPr/>
        </p:nvSpPr>
        <p:spPr>
          <a:xfrm>
            <a:off x="6186184" y="2270974"/>
            <a:ext cx="2834472" cy="1875392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Rounded Rectangle 80">
            <a:extLst>
              <a:ext uri="{FF2B5EF4-FFF2-40B4-BE49-F238E27FC236}">
                <a16:creationId xmlns:a16="http://schemas.microsoft.com/office/drawing/2014/main" id="{CBF42961-85D7-A623-8F4C-493A91B9C8EB}"/>
              </a:ext>
            </a:extLst>
          </p:cNvPr>
          <p:cNvSpPr/>
          <p:nvPr/>
        </p:nvSpPr>
        <p:spPr>
          <a:xfrm>
            <a:off x="147950" y="2270974"/>
            <a:ext cx="2834472" cy="1875392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80">
            <a:extLst>
              <a:ext uri="{FF2B5EF4-FFF2-40B4-BE49-F238E27FC236}">
                <a16:creationId xmlns:a16="http://schemas.microsoft.com/office/drawing/2014/main" id="{492919EA-7A22-99F8-D20C-51DC5914FE6F}"/>
              </a:ext>
            </a:extLst>
          </p:cNvPr>
          <p:cNvSpPr/>
          <p:nvPr/>
        </p:nvSpPr>
        <p:spPr>
          <a:xfrm>
            <a:off x="9201025" y="2270974"/>
            <a:ext cx="2834472" cy="1875392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7" name="Rounded Rectangle 80">
            <a:extLst>
              <a:ext uri="{FF2B5EF4-FFF2-40B4-BE49-F238E27FC236}">
                <a16:creationId xmlns:a16="http://schemas.microsoft.com/office/drawing/2014/main" id="{F963FB9C-45F0-1AF4-22E4-1304D2ABB220}"/>
              </a:ext>
            </a:extLst>
          </p:cNvPr>
          <p:cNvSpPr/>
          <p:nvPr/>
        </p:nvSpPr>
        <p:spPr>
          <a:xfrm>
            <a:off x="3170550" y="2270974"/>
            <a:ext cx="2834472" cy="1875392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F3239-95E9-76FA-DE49-39BFBE59CEA9}"/>
              </a:ext>
            </a:extLst>
          </p:cNvPr>
          <p:cNvSpPr txBox="1"/>
          <p:nvPr/>
        </p:nvSpPr>
        <p:spPr>
          <a:xfrm>
            <a:off x="6810505" y="2878559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76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748347-1CD9-BF66-4720-35A88B350CE4}"/>
              </a:ext>
            </a:extLst>
          </p:cNvPr>
          <p:cNvSpPr txBox="1"/>
          <p:nvPr/>
        </p:nvSpPr>
        <p:spPr>
          <a:xfrm>
            <a:off x="9825346" y="2878559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6</a:t>
            </a:r>
            <a:r>
              <a:rPr lang="en-US" sz="36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</a:rPr>
              <a:t>1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6ECD3-01AD-E1A8-D7C3-18295CE9BA10}"/>
              </a:ext>
            </a:extLst>
          </p:cNvPr>
          <p:cNvSpPr txBox="1"/>
          <p:nvPr/>
        </p:nvSpPr>
        <p:spPr>
          <a:xfrm>
            <a:off x="3757270" y="2878559"/>
            <a:ext cx="16134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93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643FC7-B4B1-681A-36AB-BB6B69C9F7BE}"/>
              </a:ext>
            </a:extLst>
          </p:cNvPr>
          <p:cNvSpPr txBox="1"/>
          <p:nvPr/>
        </p:nvSpPr>
        <p:spPr>
          <a:xfrm>
            <a:off x="737608" y="2878559"/>
            <a:ext cx="159411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94</a:t>
            </a: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84D71-8633-9325-38AA-30339A6FAEC8}"/>
              </a:ext>
            </a:extLst>
          </p:cNvPr>
          <p:cNvSpPr txBox="1"/>
          <p:nvPr/>
        </p:nvSpPr>
        <p:spPr>
          <a:xfrm>
            <a:off x="6212157" y="3426730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Laptop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F2B79-738D-8D7B-48FA-3A5A753E4FE8}"/>
              </a:ext>
            </a:extLst>
          </p:cNvPr>
          <p:cNvSpPr txBox="1"/>
          <p:nvPr/>
        </p:nvSpPr>
        <p:spPr>
          <a:xfrm>
            <a:off x="9201025" y="3426730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Tablet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99EFE8-B7E6-23F9-43BD-F050FA9F643C}"/>
              </a:ext>
            </a:extLst>
          </p:cNvPr>
          <p:cNvSpPr txBox="1"/>
          <p:nvPr/>
        </p:nvSpPr>
        <p:spPr>
          <a:xfrm>
            <a:off x="3171203" y="3426730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Smartphone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2E112C-08F3-AC37-1448-533E96EEB9DA}"/>
              </a:ext>
            </a:extLst>
          </p:cNvPr>
          <p:cNvSpPr txBox="1"/>
          <p:nvPr/>
        </p:nvSpPr>
        <p:spPr>
          <a:xfrm>
            <a:off x="148603" y="3426730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TV</a:t>
            </a:r>
          </a:p>
        </p:txBody>
      </p:sp>
      <p:pic>
        <p:nvPicPr>
          <p:cNvPr id="34" name="Picture 33" descr="A blue and white cell phone&#10;&#10;Description automatically generated">
            <a:extLst>
              <a:ext uri="{FF2B5EF4-FFF2-40B4-BE49-F238E27FC236}">
                <a16:creationId xmlns:a16="http://schemas.microsoft.com/office/drawing/2014/main" id="{2D65B008-64B4-28D4-D837-F26C889C95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61" y="2347747"/>
            <a:ext cx="599021" cy="599021"/>
          </a:xfrm>
          <a:prstGeom prst="rect">
            <a:avLst/>
          </a:prstGeom>
        </p:spPr>
      </p:pic>
      <p:pic>
        <p:nvPicPr>
          <p:cNvPr id="36" name="Picture 35" descr="A computer monitor and remote control&#10;&#10;Description automatically generated">
            <a:extLst>
              <a:ext uri="{FF2B5EF4-FFF2-40B4-BE49-F238E27FC236}">
                <a16:creationId xmlns:a16="http://schemas.microsoft.com/office/drawing/2014/main" id="{85431C83-1C45-65BE-2CE4-4EC6A368F4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190" y="2317796"/>
            <a:ext cx="658923" cy="658923"/>
          </a:xfrm>
          <a:prstGeom prst="rect">
            <a:avLst/>
          </a:prstGeom>
        </p:spPr>
      </p:pic>
      <p:pic>
        <p:nvPicPr>
          <p:cNvPr id="38" name="Picture 37" descr="A computer with a blue screen&#10;&#10;Description automatically generated">
            <a:extLst>
              <a:ext uri="{FF2B5EF4-FFF2-40B4-BE49-F238E27FC236}">
                <a16:creationId xmlns:a16="http://schemas.microsoft.com/office/drawing/2014/main" id="{073AF61B-AA0D-BDD8-0744-27DC723F1C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359" y="2346200"/>
            <a:ext cx="724815" cy="602115"/>
          </a:xfrm>
          <a:prstGeom prst="rect">
            <a:avLst/>
          </a:prstGeom>
        </p:spPr>
      </p:pic>
      <p:pic>
        <p:nvPicPr>
          <p:cNvPr id="42" name="Picture 41" descr="A hand holding a tablet&#10;&#10;Description automatically generated">
            <a:extLst>
              <a:ext uri="{FF2B5EF4-FFF2-40B4-BE49-F238E27FC236}">
                <a16:creationId xmlns:a16="http://schemas.microsoft.com/office/drawing/2014/main" id="{F07FEE8E-897C-732D-846B-7BF0A59E39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098" y="2347747"/>
            <a:ext cx="599021" cy="599021"/>
          </a:xfrm>
          <a:prstGeom prst="rect">
            <a:avLst/>
          </a:prstGeom>
        </p:spPr>
      </p:pic>
      <p:pic>
        <p:nvPicPr>
          <p:cNvPr id="44" name="Picture 43" descr="A blue and white game controller&#10;&#10;Description automatically generated">
            <a:extLst>
              <a:ext uri="{FF2B5EF4-FFF2-40B4-BE49-F238E27FC236}">
                <a16:creationId xmlns:a16="http://schemas.microsoft.com/office/drawing/2014/main" id="{39505354-35E3-7B9C-4B67-9CF215C0088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696" y="4441610"/>
            <a:ext cx="658923" cy="658923"/>
          </a:xfrm>
          <a:prstGeom prst="rect">
            <a:avLst/>
          </a:prstGeom>
        </p:spPr>
      </p:pic>
      <p:pic>
        <p:nvPicPr>
          <p:cNvPr id="46" name="Picture 45" descr="A computer and monitor with a black background&#10;&#10;Description automatically generated">
            <a:extLst>
              <a:ext uri="{FF2B5EF4-FFF2-40B4-BE49-F238E27FC236}">
                <a16:creationId xmlns:a16="http://schemas.microsoft.com/office/drawing/2014/main" id="{8CBD0F4C-0E7C-F835-D65F-AFCBD47ACA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540" y="4441610"/>
            <a:ext cx="658923" cy="658923"/>
          </a:xfrm>
          <a:prstGeom prst="rect">
            <a:avLst/>
          </a:prstGeom>
        </p:spPr>
      </p:pic>
      <p:pic>
        <p:nvPicPr>
          <p:cNvPr id="52" name="Picture 51" descr="A blue and white device with buttons&#10;&#10;Description automatically generated">
            <a:extLst>
              <a:ext uri="{FF2B5EF4-FFF2-40B4-BE49-F238E27FC236}">
                <a16:creationId xmlns:a16="http://schemas.microsoft.com/office/drawing/2014/main" id="{0359EEC2-20C6-6C76-DE63-03EF6B6ECE9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045" y="4441610"/>
            <a:ext cx="658923" cy="65892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A6B32A5-BC38-CEDA-92E3-6EA0138BBEC7}"/>
              </a:ext>
            </a:extLst>
          </p:cNvPr>
          <p:cNvSpPr txBox="1"/>
          <p:nvPr/>
        </p:nvSpPr>
        <p:spPr>
          <a:xfrm>
            <a:off x="815844" y="3697901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+1%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(93% in 2023)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F37B4E-65DF-6B0C-AE40-C9E9A8B8EA74}"/>
              </a:ext>
            </a:extLst>
          </p:cNvPr>
          <p:cNvSpPr txBox="1"/>
          <p:nvPr/>
        </p:nvSpPr>
        <p:spPr>
          <a:xfrm>
            <a:off x="3868965" y="3697901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Flat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(93% in 2023)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0A6B98-C79E-A1E5-B178-62AF85F484D5}"/>
              </a:ext>
            </a:extLst>
          </p:cNvPr>
          <p:cNvSpPr txBox="1"/>
          <p:nvPr/>
        </p:nvSpPr>
        <p:spPr>
          <a:xfrm>
            <a:off x="6864194" y="3697901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+3%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(74% in 2023)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B26610-E63D-50F8-BE3C-F9636695A42E}"/>
              </a:ext>
            </a:extLst>
          </p:cNvPr>
          <p:cNvSpPr txBox="1"/>
          <p:nvPr/>
        </p:nvSpPr>
        <p:spPr>
          <a:xfrm>
            <a:off x="9890139" y="3697901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Flat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(61% in 2023)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C7B83B-1B59-28AB-85B2-E74DBA116496}"/>
              </a:ext>
            </a:extLst>
          </p:cNvPr>
          <p:cNvSpPr txBox="1"/>
          <p:nvPr/>
        </p:nvSpPr>
        <p:spPr>
          <a:xfrm>
            <a:off x="5455432" y="5804009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Flat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(42% in 2023)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0212DF-DE05-2BE0-1244-68ED4B754748}"/>
              </a:ext>
            </a:extLst>
          </p:cNvPr>
          <p:cNvSpPr txBox="1"/>
          <p:nvPr/>
        </p:nvSpPr>
        <p:spPr>
          <a:xfrm>
            <a:off x="2262948" y="5804009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+5%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(40% in 2023)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BD8187-942A-481D-FBEF-1EB6889732D7}"/>
              </a:ext>
            </a:extLst>
          </p:cNvPr>
          <p:cNvSpPr txBox="1"/>
          <p:nvPr/>
        </p:nvSpPr>
        <p:spPr>
          <a:xfrm>
            <a:off x="8635360" y="5804009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+11%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(35% in 2023)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64B280-BBCE-5768-2F5F-31A4962A15F3}"/>
              </a:ext>
            </a:extLst>
          </p:cNvPr>
          <p:cNvSpPr/>
          <p:nvPr/>
        </p:nvSpPr>
        <p:spPr>
          <a:xfrm>
            <a:off x="264695" y="374511"/>
            <a:ext cx="119057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Households are highly connected, reinforcing the need for seamless multiscreen video strategies across both personal and shared devices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7D220-2783-967C-EC09-75F637EA17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223A262-BEBF-58D4-5BA9-BE4C21C912B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3F3CB38-F8EA-7326-0F6E-AD7B7D23673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70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F23B54-DCC8-BA66-654E-C88C3DCBB9C1}"/>
              </a:ext>
            </a:extLst>
          </p:cNvPr>
          <p:cNvSpPr txBox="1"/>
          <p:nvPr/>
        </p:nvSpPr>
        <p:spPr>
          <a:xfrm>
            <a:off x="436866" y="6236134"/>
            <a:ext cx="1177995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ARF DASH study, full year 2023 vs. full year 2024. Based on survey of 10,000 A18+. Q4: How many of the following devices do you and the members of your household own and have used in the past 6 months? 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household weighting.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60198-2C80-CE48-B00A-3C30508BB832}"/>
              </a:ext>
            </a:extLst>
          </p:cNvPr>
          <p:cNvSpPr txBox="1"/>
          <p:nvPr/>
        </p:nvSpPr>
        <p:spPr>
          <a:xfrm>
            <a:off x="1" y="1718993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Households: Average Number of Devices Owned</a:t>
            </a:r>
          </a:p>
        </p:txBody>
      </p:sp>
      <p:sp>
        <p:nvSpPr>
          <p:cNvPr id="46" name="Rounded Rectangle 80">
            <a:extLst>
              <a:ext uri="{FF2B5EF4-FFF2-40B4-BE49-F238E27FC236}">
                <a16:creationId xmlns:a16="http://schemas.microsoft.com/office/drawing/2014/main" id="{C1963795-E309-BDFF-6D67-80078DA40858}"/>
              </a:ext>
            </a:extLst>
          </p:cNvPr>
          <p:cNvSpPr/>
          <p:nvPr/>
        </p:nvSpPr>
        <p:spPr>
          <a:xfrm>
            <a:off x="1429700" y="4230060"/>
            <a:ext cx="2834472" cy="1875392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10D831-11DD-33D7-C817-E4A55D775505}"/>
              </a:ext>
            </a:extLst>
          </p:cNvPr>
          <p:cNvSpPr txBox="1"/>
          <p:nvPr/>
        </p:nvSpPr>
        <p:spPr>
          <a:xfrm>
            <a:off x="2054021" y="4837645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1.7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1FE3C4-FEC1-90B9-1D9D-4E9848D19265}"/>
              </a:ext>
            </a:extLst>
          </p:cNvPr>
          <p:cNvSpPr txBox="1"/>
          <p:nvPr/>
        </p:nvSpPr>
        <p:spPr>
          <a:xfrm>
            <a:off x="1455673" y="5385816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Laptop</a:t>
            </a:r>
          </a:p>
        </p:txBody>
      </p:sp>
      <p:pic>
        <p:nvPicPr>
          <p:cNvPr id="67" name="Picture 66" descr="A computer with a blue screen&#10;&#10;Description automatically generated">
            <a:extLst>
              <a:ext uri="{FF2B5EF4-FFF2-40B4-BE49-F238E27FC236}">
                <a16:creationId xmlns:a16="http://schemas.microsoft.com/office/drawing/2014/main" id="{DAAB1994-3AF8-D45F-61A4-B97F35049B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875" y="4305286"/>
            <a:ext cx="724815" cy="60211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C6C46B3-7FFA-150A-8BE9-47486A7C3827}"/>
              </a:ext>
            </a:extLst>
          </p:cNvPr>
          <p:cNvSpPr txBox="1"/>
          <p:nvPr/>
        </p:nvSpPr>
        <p:spPr>
          <a:xfrm>
            <a:off x="2107710" y="5656987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-6%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(1.8 in 2023)</a:t>
            </a:r>
          </a:p>
        </p:txBody>
      </p:sp>
      <p:sp>
        <p:nvSpPr>
          <p:cNvPr id="48" name="Rounded Rectangle 80">
            <a:extLst>
              <a:ext uri="{FF2B5EF4-FFF2-40B4-BE49-F238E27FC236}">
                <a16:creationId xmlns:a16="http://schemas.microsoft.com/office/drawing/2014/main" id="{7E5AED4E-C657-D648-9B9C-6426FD2AA578}"/>
              </a:ext>
            </a:extLst>
          </p:cNvPr>
          <p:cNvSpPr/>
          <p:nvPr/>
        </p:nvSpPr>
        <p:spPr>
          <a:xfrm>
            <a:off x="4673564" y="4230060"/>
            <a:ext cx="2834472" cy="1875392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7F5725-046A-AB58-C59C-25911CBBC91A}"/>
              </a:ext>
            </a:extLst>
          </p:cNvPr>
          <p:cNvSpPr txBox="1"/>
          <p:nvPr/>
        </p:nvSpPr>
        <p:spPr>
          <a:xfrm>
            <a:off x="5297885" y="4837645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1.6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C1A5CB-2562-A2A2-87CC-B8F815E4336B}"/>
              </a:ext>
            </a:extLst>
          </p:cNvPr>
          <p:cNvSpPr txBox="1"/>
          <p:nvPr/>
        </p:nvSpPr>
        <p:spPr>
          <a:xfrm>
            <a:off x="4673564" y="5385816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Tablet</a:t>
            </a:r>
          </a:p>
        </p:txBody>
      </p:sp>
      <p:pic>
        <p:nvPicPr>
          <p:cNvPr id="68" name="Picture 67" descr="A hand holding a tablet&#10;&#10;Description automatically generated">
            <a:extLst>
              <a:ext uri="{FF2B5EF4-FFF2-40B4-BE49-F238E27FC236}">
                <a16:creationId xmlns:a16="http://schemas.microsoft.com/office/drawing/2014/main" id="{4077BCB7-E9A7-40CC-C5CD-F4BBA17668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637" y="4306833"/>
            <a:ext cx="599021" cy="59902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42324FA4-401C-ADB8-D57E-42EF449BE017}"/>
              </a:ext>
            </a:extLst>
          </p:cNvPr>
          <p:cNvSpPr txBox="1"/>
          <p:nvPr/>
        </p:nvSpPr>
        <p:spPr>
          <a:xfrm>
            <a:off x="5362678" y="5656987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-6%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(1.7 in 2023)</a:t>
            </a:r>
          </a:p>
        </p:txBody>
      </p:sp>
      <p:sp>
        <p:nvSpPr>
          <p:cNvPr id="2" name="Rounded Rectangle 80">
            <a:extLst>
              <a:ext uri="{FF2B5EF4-FFF2-40B4-BE49-F238E27FC236}">
                <a16:creationId xmlns:a16="http://schemas.microsoft.com/office/drawing/2014/main" id="{51898433-59FF-ACFC-6D22-47DAB68D02A5}"/>
              </a:ext>
            </a:extLst>
          </p:cNvPr>
          <p:cNvSpPr/>
          <p:nvPr/>
        </p:nvSpPr>
        <p:spPr>
          <a:xfrm>
            <a:off x="7892762" y="4230060"/>
            <a:ext cx="2834472" cy="1875392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5732E-2649-DC71-5BE9-D06779D5D98A}"/>
              </a:ext>
            </a:extLst>
          </p:cNvPr>
          <p:cNvSpPr txBox="1"/>
          <p:nvPr/>
        </p:nvSpPr>
        <p:spPr>
          <a:xfrm>
            <a:off x="8517736" y="4868282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cs typeface="Helvetica" panose="020B0604020202020204" pitchFamily="34" charset="0"/>
              </a:rPr>
              <a:t>1.3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20878-D0C1-2C2C-E2EF-3DECE4350879}"/>
              </a:ext>
            </a:extLst>
          </p:cNvPr>
          <p:cNvSpPr txBox="1"/>
          <p:nvPr/>
        </p:nvSpPr>
        <p:spPr>
          <a:xfrm>
            <a:off x="7929135" y="5410551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Desktop Computer</a:t>
            </a:r>
          </a:p>
        </p:txBody>
      </p:sp>
      <p:pic>
        <p:nvPicPr>
          <p:cNvPr id="70" name="Picture 69" descr="A computer and monitor with a black background&#10;&#10;Description automatically generated">
            <a:extLst>
              <a:ext uri="{FF2B5EF4-FFF2-40B4-BE49-F238E27FC236}">
                <a16:creationId xmlns:a16="http://schemas.microsoft.com/office/drawing/2014/main" id="{F979D105-C1E4-0F55-A882-9F36263AB3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537" y="4313421"/>
            <a:ext cx="658923" cy="65892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5AAE960F-1063-F899-FEF9-921619556B0B}"/>
              </a:ext>
            </a:extLst>
          </p:cNvPr>
          <p:cNvSpPr txBox="1"/>
          <p:nvPr/>
        </p:nvSpPr>
        <p:spPr>
          <a:xfrm>
            <a:off x="8669429" y="5675820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Flat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(1.3 in 2023)</a:t>
            </a:r>
          </a:p>
        </p:txBody>
      </p:sp>
      <p:sp>
        <p:nvSpPr>
          <p:cNvPr id="47" name="Rounded Rectangle 80">
            <a:extLst>
              <a:ext uri="{FF2B5EF4-FFF2-40B4-BE49-F238E27FC236}">
                <a16:creationId xmlns:a16="http://schemas.microsoft.com/office/drawing/2014/main" id="{7A10ADBD-2C7C-78A4-C8D6-E0F2FC09D7A8}"/>
              </a:ext>
            </a:extLst>
          </p:cNvPr>
          <p:cNvSpPr/>
          <p:nvPr/>
        </p:nvSpPr>
        <p:spPr>
          <a:xfrm>
            <a:off x="154816" y="2199854"/>
            <a:ext cx="2834472" cy="1875392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147E06-8574-744F-9EF5-0367543C9CAE}"/>
              </a:ext>
            </a:extLst>
          </p:cNvPr>
          <p:cNvSpPr txBox="1"/>
          <p:nvPr/>
        </p:nvSpPr>
        <p:spPr>
          <a:xfrm>
            <a:off x="744474" y="2807439"/>
            <a:ext cx="159411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cs typeface="Helvetica" panose="020B0604020202020204" pitchFamily="34" charset="0"/>
              </a:rPr>
              <a:t>2.5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17EFE6-B386-B959-3579-0ABCDBE5CD42}"/>
              </a:ext>
            </a:extLst>
          </p:cNvPr>
          <p:cNvSpPr txBox="1"/>
          <p:nvPr/>
        </p:nvSpPr>
        <p:spPr>
          <a:xfrm>
            <a:off x="155469" y="3355610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TV</a:t>
            </a:r>
          </a:p>
        </p:txBody>
      </p:sp>
      <p:pic>
        <p:nvPicPr>
          <p:cNvPr id="66" name="Picture 65" descr="A computer monitor and remote control&#10;&#10;Description automatically generated">
            <a:extLst>
              <a:ext uri="{FF2B5EF4-FFF2-40B4-BE49-F238E27FC236}">
                <a16:creationId xmlns:a16="http://schemas.microsoft.com/office/drawing/2014/main" id="{5041F79D-08FE-AC5F-E50D-3631A8E4EC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056" y="2246676"/>
            <a:ext cx="658923" cy="658923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656F0ED-09C2-9469-1BB1-CD4685CE975A}"/>
              </a:ext>
            </a:extLst>
          </p:cNvPr>
          <p:cNvSpPr txBox="1"/>
          <p:nvPr/>
        </p:nvSpPr>
        <p:spPr>
          <a:xfrm>
            <a:off x="822710" y="3626781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+10%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(2.4 in 2023)</a:t>
            </a:r>
          </a:p>
        </p:txBody>
      </p:sp>
      <p:sp>
        <p:nvSpPr>
          <p:cNvPr id="49" name="Rounded Rectangle 80">
            <a:extLst>
              <a:ext uri="{FF2B5EF4-FFF2-40B4-BE49-F238E27FC236}">
                <a16:creationId xmlns:a16="http://schemas.microsoft.com/office/drawing/2014/main" id="{AAA71EB6-25D2-4B44-DAF2-8AD047A78AE7}"/>
              </a:ext>
            </a:extLst>
          </p:cNvPr>
          <p:cNvSpPr/>
          <p:nvPr/>
        </p:nvSpPr>
        <p:spPr>
          <a:xfrm>
            <a:off x="3147839" y="2199854"/>
            <a:ext cx="2834472" cy="1875392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A2D8EB-0A4C-6A48-B04E-14486E70996D}"/>
              </a:ext>
            </a:extLst>
          </p:cNvPr>
          <p:cNvSpPr txBox="1"/>
          <p:nvPr/>
        </p:nvSpPr>
        <p:spPr>
          <a:xfrm>
            <a:off x="3734559" y="2807439"/>
            <a:ext cx="16134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2.2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9ED717-FB77-F8A3-E455-2B05710E0392}"/>
              </a:ext>
            </a:extLst>
          </p:cNvPr>
          <p:cNvSpPr txBox="1"/>
          <p:nvPr/>
        </p:nvSpPr>
        <p:spPr>
          <a:xfrm>
            <a:off x="3148492" y="3355610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Smartphone</a:t>
            </a:r>
          </a:p>
        </p:txBody>
      </p:sp>
      <p:pic>
        <p:nvPicPr>
          <p:cNvPr id="65" name="Picture 64" descr="A blue and white cell phone&#10;&#10;Description automatically generated">
            <a:extLst>
              <a:ext uri="{FF2B5EF4-FFF2-40B4-BE49-F238E27FC236}">
                <a16:creationId xmlns:a16="http://schemas.microsoft.com/office/drawing/2014/main" id="{C1E95A62-8156-9544-643E-485E55EDAE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150" y="2276627"/>
            <a:ext cx="599021" cy="59902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05F6E23-359C-91BF-A5CD-52D7F35C81C1}"/>
              </a:ext>
            </a:extLst>
          </p:cNvPr>
          <p:cNvSpPr txBox="1"/>
          <p:nvPr/>
        </p:nvSpPr>
        <p:spPr>
          <a:xfrm>
            <a:off x="3846254" y="3626781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Flat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(2.2 in 2023)</a:t>
            </a:r>
          </a:p>
        </p:txBody>
      </p:sp>
      <p:sp>
        <p:nvSpPr>
          <p:cNvPr id="6" name="Rounded Rectangle 80">
            <a:extLst>
              <a:ext uri="{FF2B5EF4-FFF2-40B4-BE49-F238E27FC236}">
                <a16:creationId xmlns:a16="http://schemas.microsoft.com/office/drawing/2014/main" id="{1755F258-A9A5-2326-238B-7BC17B769D04}"/>
              </a:ext>
            </a:extLst>
          </p:cNvPr>
          <p:cNvSpPr/>
          <p:nvPr/>
        </p:nvSpPr>
        <p:spPr>
          <a:xfrm>
            <a:off x="9168299" y="2199854"/>
            <a:ext cx="2834472" cy="1875392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267EDF-A953-69DB-AF64-718996C5EC02}"/>
              </a:ext>
            </a:extLst>
          </p:cNvPr>
          <p:cNvSpPr txBox="1"/>
          <p:nvPr/>
        </p:nvSpPr>
        <p:spPr>
          <a:xfrm>
            <a:off x="9792620" y="2838076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cs typeface="Helvetica" panose="020B0604020202020204" pitchFamily="34" charset="0"/>
              </a:rPr>
              <a:t>1.7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D6EDF1-7B6D-3B8D-60B1-C7DFE47CC317}"/>
              </a:ext>
            </a:extLst>
          </p:cNvPr>
          <p:cNvSpPr txBox="1"/>
          <p:nvPr/>
        </p:nvSpPr>
        <p:spPr>
          <a:xfrm>
            <a:off x="9204019" y="3380345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Game Console</a:t>
            </a:r>
          </a:p>
        </p:txBody>
      </p:sp>
      <p:pic>
        <p:nvPicPr>
          <p:cNvPr id="69" name="Picture 68" descr="A blue and white game controller&#10;&#10;Description automatically generated">
            <a:extLst>
              <a:ext uri="{FF2B5EF4-FFF2-40B4-BE49-F238E27FC236}">
                <a16:creationId xmlns:a16="http://schemas.microsoft.com/office/drawing/2014/main" id="{99487524-18A0-66A5-A027-19BE4825A3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389" y="2283215"/>
            <a:ext cx="658923" cy="65892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5846C53-5AFF-62D2-6854-83C970B5C5B7}"/>
              </a:ext>
            </a:extLst>
          </p:cNvPr>
          <p:cNvSpPr txBox="1"/>
          <p:nvPr/>
        </p:nvSpPr>
        <p:spPr>
          <a:xfrm>
            <a:off x="9949641" y="3645614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Flat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(1.7 in 2023)</a:t>
            </a:r>
          </a:p>
        </p:txBody>
      </p:sp>
      <p:sp>
        <p:nvSpPr>
          <p:cNvPr id="8" name="Rounded Rectangle 80">
            <a:extLst>
              <a:ext uri="{FF2B5EF4-FFF2-40B4-BE49-F238E27FC236}">
                <a16:creationId xmlns:a16="http://schemas.microsoft.com/office/drawing/2014/main" id="{9CD04A76-E962-2D05-2CC9-7042B4B485C4}"/>
              </a:ext>
            </a:extLst>
          </p:cNvPr>
          <p:cNvSpPr/>
          <p:nvPr/>
        </p:nvSpPr>
        <p:spPr>
          <a:xfrm>
            <a:off x="6140862" y="2199854"/>
            <a:ext cx="2834472" cy="1875392"/>
          </a:xfrm>
          <a:prstGeom prst="roundRect">
            <a:avLst>
              <a:gd name="adj" fmla="val 6650"/>
            </a:avLst>
          </a:prstGeom>
          <a:solidFill>
            <a:srgbClr val="E2E8F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D633F4-001D-74A1-94F7-F279F35D5BB1}"/>
              </a:ext>
            </a:extLst>
          </p:cNvPr>
          <p:cNvSpPr txBox="1"/>
          <p:nvPr/>
        </p:nvSpPr>
        <p:spPr>
          <a:xfrm>
            <a:off x="6765183" y="2838076"/>
            <a:ext cx="158452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3462">
                  <a:solidFill>
                    <a:srgbClr val="1F1A62"/>
                  </a:solidFill>
                  <a:prstDash val="solid"/>
                </a:ln>
                <a:solidFill>
                  <a:srgbClr val="E84A99"/>
                </a:solidFill>
                <a:effectLst/>
                <a:cs typeface="Helvetica" panose="020B0604020202020204" pitchFamily="34" charset="0"/>
              </a:rPr>
              <a:t>2.0</a:t>
            </a:r>
            <a:endParaRPr kumimoji="0" lang="en-US" sz="3600" b="1" i="0" u="none" strike="noStrike" kern="1200" cap="none" spc="0" normalizeH="0" baseline="0" noProof="0">
              <a:ln w="13462">
                <a:solidFill>
                  <a:srgbClr val="1F1A62"/>
                </a:solidFill>
                <a:prstDash val="solid"/>
              </a:ln>
              <a:solidFill>
                <a:srgbClr val="E84A99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90B7B5-5F01-510B-18A9-705EAF043AB8}"/>
              </a:ext>
            </a:extLst>
          </p:cNvPr>
          <p:cNvSpPr txBox="1"/>
          <p:nvPr/>
        </p:nvSpPr>
        <p:spPr>
          <a:xfrm>
            <a:off x="6176582" y="3380345"/>
            <a:ext cx="283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Smart Speaker</a:t>
            </a:r>
          </a:p>
        </p:txBody>
      </p:sp>
      <p:pic>
        <p:nvPicPr>
          <p:cNvPr id="71" name="Picture 70" descr="A blue and white device with buttons&#10;&#10;Description automatically generated">
            <a:extLst>
              <a:ext uri="{FF2B5EF4-FFF2-40B4-BE49-F238E27FC236}">
                <a16:creationId xmlns:a16="http://schemas.microsoft.com/office/drawing/2014/main" id="{96262A2A-6DC8-65DF-AAA2-8A363AEAF70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984" y="2283215"/>
            <a:ext cx="658923" cy="65892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6D37F64F-2968-0B10-0DF1-F20F1CB5492D}"/>
              </a:ext>
            </a:extLst>
          </p:cNvPr>
          <p:cNvSpPr txBox="1"/>
          <p:nvPr/>
        </p:nvSpPr>
        <p:spPr>
          <a:xfrm>
            <a:off x="6900299" y="3645614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Flat YoY</a:t>
            </a:r>
          </a:p>
          <a:p>
            <a:pPr algn="ctr"/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(2.0 in 2023)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214AD9-E48B-3732-2FE3-133313B57D5E}"/>
              </a:ext>
            </a:extLst>
          </p:cNvPr>
          <p:cNvSpPr/>
          <p:nvPr/>
        </p:nvSpPr>
        <p:spPr>
          <a:xfrm>
            <a:off x="264695" y="374511"/>
            <a:ext cx="119057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TVs remain the most-owned device in the home, with the average number of TVs per home increasing by 10% YoY, outpacing all other screens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3A952-4E46-E8A0-FA17-47689D10CC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81838F-EF42-4ACD-9980-D00F66A3FA1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53CC6AC-A944-01DB-6431-29D836F9BD5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5919E-0182-9649-8C98-D1E5534881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2" y="0"/>
            <a:ext cx="8417668" cy="4900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D9A437-D138-43CB-A1F3-66C01359FFA8}"/>
              </a:ext>
            </a:extLst>
          </p:cNvPr>
          <p:cNvSpPr txBox="1"/>
          <p:nvPr/>
        </p:nvSpPr>
        <p:spPr>
          <a:xfrm>
            <a:off x="144978" y="2796701"/>
            <a:ext cx="9164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 primarily use devices like smartphones</a:t>
            </a:r>
            <a:r>
              <a:rPr lang="en-US" sz="2800" dirty="0">
                <a:solidFill>
                  <a:srgbClr val="1F1A62"/>
                </a:solidFill>
                <a:latin typeface="Helvetica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tablets and smart speakers for non-video activities, reinforcing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 as the key device for engaging audiences through video content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with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complementary touchpoints on mobile</a:t>
            </a:r>
          </a:p>
        </p:txBody>
      </p:sp>
    </p:spTree>
    <p:extLst>
      <p:ext uri="{BB962C8B-B14F-4D97-AF65-F5344CB8AC3E}">
        <p14:creationId xmlns:p14="http://schemas.microsoft.com/office/powerpoint/2010/main" val="56100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edium shot of a person holding a coffee&#10;&#10;AI-generated content may be incorrect.">
            <a:extLst>
              <a:ext uri="{FF2B5EF4-FFF2-40B4-BE49-F238E27FC236}">
                <a16:creationId xmlns:a16="http://schemas.microsoft.com/office/drawing/2014/main" id="{D75CA644-D58A-A1E2-8CB9-7BF30A4A90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4491"/>
            <a:ext cx="12192000" cy="51635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E90863-2835-86CD-DBF5-B3619A89BC68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90B089F-8155-EBB4-4608-4450A79C18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999321"/>
              </p:ext>
            </p:extLst>
          </p:nvPr>
        </p:nvGraphicFramePr>
        <p:xfrm>
          <a:off x="180626" y="2310627"/>
          <a:ext cx="11830748" cy="397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3460E4E-A244-574B-D14C-4B66ACE4CDAC}"/>
              </a:ext>
            </a:extLst>
          </p:cNvPr>
          <p:cNvSpPr txBox="1"/>
          <p:nvPr/>
        </p:nvSpPr>
        <p:spPr>
          <a:xfrm>
            <a:off x="1" y="172694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Top 10 Activities Done with Mobile Phone, Tablet or E-Reader </a:t>
            </a:r>
          </a:p>
          <a:p>
            <a:pPr algn="ctr"/>
            <a:r>
              <a:rPr lang="en-US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A18+</a:t>
            </a:r>
            <a:endParaRPr lang="en-US" sz="1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E6E01-A56A-BBCA-34B4-55C0B9F2BEDA}"/>
              </a:ext>
            </a:extLst>
          </p:cNvPr>
          <p:cNvSpPr txBox="1"/>
          <p:nvPr/>
        </p:nvSpPr>
        <p:spPr>
          <a:xfrm>
            <a:off x="436867" y="6221901"/>
            <a:ext cx="1008890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2023 vs. 2025 Winter USA study, A18+. Based on activities done in the last 30 days by respondents who personally have a working cellular / mobile phone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 or e-reader. Other video-based activities: ‘watched other video’ (47%), ‘watched a downloaded or streamed TV program’ (34%), ‘watched a full-length movie’ (23%), ‘watched live television’ (20%).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7776B-A4F0-DE08-40B8-FA499FFE426E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Among the many activities habitually done by the majority of mobile device users, watching video clips is common but ranks 8</a:t>
            </a:r>
            <a:r>
              <a:rPr kumimoji="0" lang="en-US" sz="2600" b="1" i="0" u="none" strike="noStrike" kern="1200" cap="none" spc="0" normalizeH="0" baseline="3000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67C5F1-2F94-064B-3DFA-5D7F4D91446D}"/>
              </a:ext>
            </a:extLst>
          </p:cNvPr>
          <p:cNvSpPr/>
          <p:nvPr/>
        </p:nvSpPr>
        <p:spPr>
          <a:xfrm>
            <a:off x="8434107" y="3129280"/>
            <a:ext cx="1152345" cy="2862205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BD48A-8CE6-28A9-696F-459287FE5C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E7882F-099A-71CA-1F15-C5405B82FE8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0542A41-874B-CAD8-C033-8D52509604E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Picture 3" descr="Brand Assets - MRI-Simmons">
            <a:hlinkClick r:id="rId5"/>
            <a:extLst>
              <a:ext uri="{FF2B5EF4-FFF2-40B4-BE49-F238E27FC236}">
                <a16:creationId xmlns:a16="http://schemas.microsoft.com/office/drawing/2014/main" id="{EA06B2DD-1E0F-C728-575F-55D986C1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329" y="6232428"/>
            <a:ext cx="1468485" cy="2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8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76933-57B1-69E2-154D-3FDF5051C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edium shot of a person holding a coffee&#10;&#10;AI-generated content may be incorrect.">
            <a:extLst>
              <a:ext uri="{FF2B5EF4-FFF2-40B4-BE49-F238E27FC236}">
                <a16:creationId xmlns:a16="http://schemas.microsoft.com/office/drawing/2014/main" id="{BEC8636C-0BB6-9828-3D68-92378B6E8F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4491"/>
            <a:ext cx="12192000" cy="51635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63E212-4E11-A10E-B6F1-C97D5BCB2556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9B6C4DC-0C22-700A-C135-358C382B8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526110"/>
              </p:ext>
            </p:extLst>
          </p:nvPr>
        </p:nvGraphicFramePr>
        <p:xfrm>
          <a:off x="180626" y="2310627"/>
          <a:ext cx="11830748" cy="397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1655F4D-D049-A569-EE22-315CDD3F5BA2}"/>
              </a:ext>
            </a:extLst>
          </p:cNvPr>
          <p:cNvSpPr txBox="1"/>
          <p:nvPr/>
        </p:nvSpPr>
        <p:spPr>
          <a:xfrm>
            <a:off x="1" y="172694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Top 10 Activities Done with Mobile Phone, Tablet or E-Reader </a:t>
            </a:r>
          </a:p>
          <a:p>
            <a:pPr algn="ctr"/>
            <a:r>
              <a:rPr lang="en-US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A18-34</a:t>
            </a:r>
            <a:endParaRPr lang="en-US" sz="1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F82D9-9DBE-DD89-FA8C-5391674FAD87}"/>
              </a:ext>
            </a:extLst>
          </p:cNvPr>
          <p:cNvSpPr txBox="1"/>
          <p:nvPr/>
        </p:nvSpPr>
        <p:spPr>
          <a:xfrm>
            <a:off x="436867" y="6220377"/>
            <a:ext cx="100685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2023 vs. 2025 Winter USA study, A18-34. Based on activities done in the last 30 days by respondents who personally have a working cellular / mobile phone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 or e-reader. Other video-based activities: ‘watched other video’ (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%), ‘watched a downloaded or streamed TV program’ (47%), ‘watched a full-length movie’ (34%), ‘watched live television’ (24%).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F436B8-ECA7-51C5-AE55-425DCFAF3B1F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While more common among adults 18 to 34, watching video clips trails behind habitual activities like texting, listening to music and using search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FC7639-E62B-9E1A-80B3-73BC5ECD683A}"/>
              </a:ext>
            </a:extLst>
          </p:cNvPr>
          <p:cNvSpPr/>
          <p:nvPr/>
        </p:nvSpPr>
        <p:spPr>
          <a:xfrm>
            <a:off x="4897120" y="2791224"/>
            <a:ext cx="1186142" cy="3195061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92423-ED11-FC4A-B26B-61241D8EE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E0CE00-D4F8-6C19-B3EA-56CE8AE4E8D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6EAAB0-1064-9161-3F6B-94D3EECFD39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Picture 3" descr="Brand Assets - MRI-Simmons">
            <a:hlinkClick r:id="rId5"/>
            <a:extLst>
              <a:ext uri="{FF2B5EF4-FFF2-40B4-BE49-F238E27FC236}">
                <a16:creationId xmlns:a16="http://schemas.microsoft.com/office/drawing/2014/main" id="{A2BCE754-3A2B-EC64-18F7-D90F32C1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329" y="6232428"/>
            <a:ext cx="1468485" cy="2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3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F559-FF64-E922-7B98-034D7AD8B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yellow robe looking at a phone&#10;&#10;AI-generated content may be incorrect.">
            <a:extLst>
              <a:ext uri="{FF2B5EF4-FFF2-40B4-BE49-F238E27FC236}">
                <a16:creationId xmlns:a16="http://schemas.microsoft.com/office/drawing/2014/main" id="{9675D79E-3D49-6C4C-2D40-505E76F89E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5013"/>
            <a:ext cx="12192000" cy="51729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D06A03-4749-2A8B-D831-B9C56BDC40AE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7475A52-3A7A-F706-D37E-0F977F4FB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539962"/>
              </p:ext>
            </p:extLst>
          </p:nvPr>
        </p:nvGraphicFramePr>
        <p:xfrm>
          <a:off x="180626" y="2310627"/>
          <a:ext cx="11830748" cy="397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E2398ED-38AF-43ED-7A02-8946405CA99D}"/>
              </a:ext>
            </a:extLst>
          </p:cNvPr>
          <p:cNvSpPr txBox="1"/>
          <p:nvPr/>
        </p:nvSpPr>
        <p:spPr>
          <a:xfrm>
            <a:off x="1" y="172694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Top 10 Activities Done with a Smart Speaker</a:t>
            </a:r>
          </a:p>
          <a:p>
            <a:pPr algn="ctr"/>
            <a:r>
              <a:rPr lang="en-US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A18+</a:t>
            </a:r>
            <a:endParaRPr lang="en-US" sz="1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4C4B3-0D9F-4345-ED84-E0763174B79E}"/>
              </a:ext>
            </a:extLst>
          </p:cNvPr>
          <p:cNvSpPr txBox="1"/>
          <p:nvPr/>
        </p:nvSpPr>
        <p:spPr>
          <a:xfrm>
            <a:off x="436866" y="6217769"/>
            <a:ext cx="1009746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MRI-Simmons 2023 vs. 2025 Winter USA study, A18+. Based on respondents who own a smart speaker. *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Pandora, Spotify, etc. *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en-US" sz="800" u="none" strike="noStrike" dirty="0">
                <a:solidFill>
                  <a:srgbClr val="1B1464"/>
                </a:solidFill>
                <a:effectLst/>
                <a:latin typeface="Helvetica" panose="020B0403020202020204" pitchFamily="34" charset="0"/>
              </a:rPr>
              <a:t>e.g., turned on lights, TV, controlled thermostat, etc. ***e.g., local information, movie times, recipes, etc. Other responses: ‘listened to an audiobook’ (9%), ‘purchased / ordered a product or service’ (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</a:rPr>
              <a:t>9</a:t>
            </a:r>
            <a:r>
              <a:rPr lang="en-US" sz="800" u="none" strike="noStrike" dirty="0">
                <a:solidFill>
                  <a:srgbClr val="1B1464"/>
                </a:solidFill>
                <a:effectLst/>
                <a:latin typeface="Helvetica" panose="020B0403020202020204" pitchFamily="34" charset="0"/>
              </a:rPr>
              <a:t>%).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DEC8F2-0F57-B0E9-1F35-EB92A97D5741}"/>
              </a:ext>
            </a:extLst>
          </p:cNvPr>
          <p:cNvSpPr/>
          <p:nvPr/>
        </p:nvSpPr>
        <p:spPr>
          <a:xfrm>
            <a:off x="264695" y="374511"/>
            <a:ext cx="119273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Smart speakers are most often used for passive, everyday tasks like streaming music and checking the weather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5FAF5-4382-AB19-4CA7-9EB6B1E9BD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82925B-1BE7-67DD-7969-9B010141FF0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F765FAE-073E-7526-A411-B04189D00E3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 descr="Brand Assets - MRI-Simmons">
            <a:hlinkClick r:id="rId5"/>
            <a:extLst>
              <a:ext uri="{FF2B5EF4-FFF2-40B4-BE49-F238E27FC236}">
                <a16:creationId xmlns:a16="http://schemas.microsoft.com/office/drawing/2014/main" id="{AD2BF3AE-6AEB-5C0C-28EC-465E2DC7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329" y="6232428"/>
            <a:ext cx="1468485" cy="2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1929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1b6bad8ee00979ee75035b9d49096302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6d8aaf71b48a0350d7b0b1395f20f085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  <SharedWithUsers xmlns="c00419b3-ff22-4e92-8e74-ef4894f6b0e1">
      <UserInfo>
        <DisplayName>Jason Wiese</DisplayName>
        <AccountId>13</AccountId>
        <AccountType/>
      </UserInfo>
      <UserInfo>
        <DisplayName>Karolina Guillen</DisplayName>
        <AccountId>14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Kaileen Cain</DisplayName>
        <AccountId>143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2FA782-DA2E-40EF-BF11-4F1432EEDB56}"/>
</file>

<file path=customXml/itemProps2.xml><?xml version="1.0" encoding="utf-8"?>
<ds:datastoreItem xmlns:ds="http://schemas.openxmlformats.org/officeDocument/2006/customXml" ds:itemID="{04B3A686-109E-4D35-8D80-BBBDF1C6F2B5}">
  <ds:schemaRefs>
    <ds:schemaRef ds:uri="http://schemas.openxmlformats.org/package/2006/metadata/core-properties"/>
    <ds:schemaRef ds:uri="http://purl.org/dc/elements/1.1/"/>
    <ds:schemaRef ds:uri="http://www.w3.org/XML/1998/namespace"/>
    <ds:schemaRef ds:uri="9f6166fe-9f5b-43aa-b8a9-b4d7ad530bda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a86b28e8-29a6-4ab8-af18-2a7f61acfad2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2D0582F-E546-4FAA-9542-4DCA9B87B9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3384</Words>
  <Application>Microsoft Office PowerPoint</Application>
  <PresentationFormat>Widescreen</PresentationFormat>
  <Paragraphs>378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Calibri Light</vt:lpstr>
      <vt:lpstr>Helvetica</vt:lpstr>
      <vt:lpstr>Helvetica Light</vt:lpstr>
      <vt:lpstr>Helvetica-Light</vt:lpstr>
      <vt:lpstr>Trebuchet MS</vt:lpstr>
      <vt:lpstr>1_Custom Design</vt:lpstr>
      <vt:lpstr>2_Custom Design</vt:lpstr>
      <vt:lpstr>7_Custom Design</vt:lpstr>
      <vt:lpstr>6_Custom Design</vt:lpstr>
      <vt:lpstr>3_Custom Design</vt:lpstr>
      <vt:lpstr>3_Office Theme</vt:lpstr>
      <vt:lpstr>Office Theme</vt:lpstr>
      <vt:lpstr>4_Custom Design</vt:lpstr>
      <vt:lpstr>3_Thinkbox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Montner Dixon</cp:lastModifiedBy>
  <cp:revision>1</cp:revision>
  <cp:lastPrinted>2020-02-11T14:46:11Z</cp:lastPrinted>
  <dcterms:created xsi:type="dcterms:W3CDTF">2019-11-08T17:29:39Z</dcterms:created>
  <dcterms:modified xsi:type="dcterms:W3CDTF">2025-06-10T13:21:09Z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2044800</vt:r8>
  </property>
  <property fmtid="{D5CDD505-2E9C-101B-9397-08002B2CF9AE}" pid="3" name="ContentTypeId">
    <vt:lpwstr>0x0101002ABCF5620D45EF4AA969D5E9CFDA206E</vt:lpwstr>
  </property>
  <property fmtid="{D5CDD505-2E9C-101B-9397-08002B2CF9AE}" pid="4" name="MediaServiceImageTags">
    <vt:lpwstr/>
  </property>
</Properties>
</file>