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8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3" r:id="rId5"/>
    <p:sldMasterId id="2147483682" r:id="rId6"/>
    <p:sldMasterId id="2147483699" r:id="rId7"/>
    <p:sldMasterId id="2147483733" r:id="rId8"/>
    <p:sldMasterId id="2147483740" r:id="rId9"/>
    <p:sldMasterId id="2147483753" r:id="rId10"/>
    <p:sldMasterId id="2147483765" r:id="rId11"/>
    <p:sldMasterId id="2147483768" r:id="rId12"/>
    <p:sldMasterId id="2147483800" r:id="rId13"/>
  </p:sldMasterIdLst>
  <p:notesMasterIdLst>
    <p:notesMasterId r:id="rId44"/>
  </p:notesMasterIdLst>
  <p:sldIdLst>
    <p:sldId id="2146846022" r:id="rId14"/>
    <p:sldId id="2144327877" r:id="rId15"/>
    <p:sldId id="2147376335" r:id="rId16"/>
    <p:sldId id="2147376304" r:id="rId17"/>
    <p:sldId id="2147376305" r:id="rId18"/>
    <p:sldId id="2147376331" r:id="rId19"/>
    <p:sldId id="2147376310" r:id="rId20"/>
    <p:sldId id="2147376339" r:id="rId21"/>
    <p:sldId id="2147376338" r:id="rId22"/>
    <p:sldId id="2147376337" r:id="rId23"/>
    <p:sldId id="2147376323" r:id="rId24"/>
    <p:sldId id="2147376336" r:id="rId25"/>
    <p:sldId id="2147376301" r:id="rId26"/>
    <p:sldId id="2147327108" r:id="rId27"/>
    <p:sldId id="2147327115" r:id="rId28"/>
    <p:sldId id="2147376307" r:id="rId29"/>
    <p:sldId id="2147376309" r:id="rId30"/>
    <p:sldId id="2147376333" r:id="rId31"/>
    <p:sldId id="2146846186" r:id="rId32"/>
    <p:sldId id="2146846200" r:id="rId33"/>
    <p:sldId id="2147376327" r:id="rId34"/>
    <p:sldId id="2147376326" r:id="rId35"/>
    <p:sldId id="2147327112" r:id="rId36"/>
    <p:sldId id="2146846359" r:id="rId37"/>
    <p:sldId id="2147376297" r:id="rId38"/>
    <p:sldId id="2147376298" r:id="rId39"/>
    <p:sldId id="2147376299" r:id="rId40"/>
    <p:sldId id="2146846201" r:id="rId41"/>
    <p:sldId id="2146846176" r:id="rId42"/>
    <p:sldId id="2146846275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5C48789-DAFD-4389-7A87-B92CBB8A351A}" name="Reed Kiely" initials="RK" userId="S::reedk@thevab.com::768be38e-2fb5-40ce-925d-bd8e9d9e3c31" providerId="AD"/>
  <p188:author id="{F0141AB7-7F25-3C16-C77D-5FEA2DA4B116}" name="Karolina Guillen" initials="KG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Grey" initials="KG" lastIdx="46" clrIdx="0">
    <p:extLst>
      <p:ext uri="{19B8F6BF-5375-455C-9EA6-DF929625EA0E}">
        <p15:presenceInfo xmlns:p15="http://schemas.microsoft.com/office/powerpoint/2012/main" userId="S::kathyg@thevab.com::22e59b4b-9f3d-435f-a82c-af8fffbcfca0" providerId="AD"/>
      </p:ext>
    </p:extLst>
  </p:cmAuthor>
  <p:cmAuthor id="2" name="Danielle Delauro" initials="DD" lastIdx="16" clrIdx="1">
    <p:extLst>
      <p:ext uri="{19B8F6BF-5375-455C-9EA6-DF929625EA0E}">
        <p15:presenceInfo xmlns:p15="http://schemas.microsoft.com/office/powerpoint/2012/main" userId="S-1-5-21-196352387-3830531953-789369879-1177" providerId="AD"/>
      </p:ext>
    </p:extLst>
  </p:cmAuthor>
  <p:cmAuthor id="3" name="Jason Wiese" initials="JW" lastIdx="10" clrIdx="2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4" name="Leah Montner Dixon" initials="LMD" lastIdx="20" clrIdx="3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  <p:cmAuthor id="5" name="Karolina Guillen" initials="KG" lastIdx="1" clrIdx="4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FF7"/>
    <a:srgbClr val="1F1A62"/>
    <a:srgbClr val="00BFF2"/>
    <a:srgbClr val="4EBEA4"/>
    <a:srgbClr val="E84A99"/>
    <a:srgbClr val="A343FF"/>
    <a:srgbClr val="E2E8F1"/>
    <a:srgbClr val="ED3C8D"/>
    <a:srgbClr val="FF6E30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6D9997-55B3-40C6-9E50-28E2C73BEC72}" v="13" dt="2024-06-06T13:46:10.8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Wiese" userId="4bff8d5b-7de6-4655-b397-69b0afc81113" providerId="ADAL" clId="{BEF05998-3A2B-4075-96B4-5F68A6662D29}"/>
    <pc:docChg chg="undo redo custSel delSld modSld sldOrd">
      <pc:chgData name="Jason Wiese" userId="4bff8d5b-7de6-4655-b397-69b0afc81113" providerId="ADAL" clId="{BEF05998-3A2B-4075-96B4-5F68A6662D29}" dt="2024-06-03T21:27:12.915" v="3579" actId="14100"/>
      <pc:docMkLst>
        <pc:docMk/>
      </pc:docMkLst>
      <pc:sldChg chg="delCm">
        <pc:chgData name="Jason Wiese" userId="4bff8d5b-7de6-4655-b397-69b0afc81113" providerId="ADAL" clId="{BEF05998-3A2B-4075-96B4-5F68A6662D29}" dt="2024-05-22T00:49:17.095" v="0"/>
        <pc:sldMkLst>
          <pc:docMk/>
          <pc:sldMk cId="2857486621" sldId="21468460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00:49:17.095" v="0"/>
              <pc2:cmMkLst xmlns:pc2="http://schemas.microsoft.com/office/powerpoint/2019/9/main/command">
                <pc:docMk/>
                <pc:sldMk cId="2857486621" sldId="2146846022"/>
                <pc2:cmMk id="{EEBBACBF-86DC-4B12-85CB-6E6D4B9A93D0}"/>
              </pc2:cmMkLst>
            </pc226:cmChg>
          </p:ext>
        </pc:extLst>
      </pc:sldChg>
      <pc:sldChg chg="modSp mod">
        <pc:chgData name="Jason Wiese" userId="4bff8d5b-7de6-4655-b397-69b0afc81113" providerId="ADAL" clId="{BEF05998-3A2B-4075-96B4-5F68A6662D29}" dt="2024-05-22T01:59:39.004" v="2609" actId="207"/>
        <pc:sldMkLst>
          <pc:docMk/>
          <pc:sldMk cId="1935730749" sldId="2146846176"/>
        </pc:sldMkLst>
        <pc:spChg chg="mod">
          <ac:chgData name="Jason Wiese" userId="4bff8d5b-7de6-4655-b397-69b0afc81113" providerId="ADAL" clId="{BEF05998-3A2B-4075-96B4-5F68A6662D29}" dt="2024-05-22T01:59:39.004" v="2609" actId="207"/>
          <ac:spMkLst>
            <pc:docMk/>
            <pc:sldMk cId="1935730749" sldId="2146846176"/>
            <ac:spMk id="4" creationId="{0E884F22-4C61-7C2A-788D-A75284857D26}"/>
          </ac:spMkLst>
        </pc:spChg>
        <pc:spChg chg="mod">
          <ac:chgData name="Jason Wiese" userId="4bff8d5b-7de6-4655-b397-69b0afc81113" providerId="ADAL" clId="{BEF05998-3A2B-4075-96B4-5F68A6662D29}" dt="2024-05-22T01:59:39.004" v="2609" actId="207"/>
          <ac:spMkLst>
            <pc:docMk/>
            <pc:sldMk cId="1935730749" sldId="2146846176"/>
            <ac:spMk id="5" creationId="{368B41AE-FA19-6C4C-2E1B-01C31635002C}"/>
          </ac:spMkLst>
        </pc:spChg>
        <pc:spChg chg="mod">
          <ac:chgData name="Jason Wiese" userId="4bff8d5b-7de6-4655-b397-69b0afc81113" providerId="ADAL" clId="{BEF05998-3A2B-4075-96B4-5F68A6662D29}" dt="2024-05-22T01:59:39.004" v="2609" actId="207"/>
          <ac:spMkLst>
            <pc:docMk/>
            <pc:sldMk cId="1935730749" sldId="2146846176"/>
            <ac:spMk id="8" creationId="{DE2BFB1B-A464-51F4-3F4B-EA012DB2BCF0}"/>
          </ac:spMkLst>
        </pc:spChg>
        <pc:spChg chg="mod">
          <ac:chgData name="Jason Wiese" userId="4bff8d5b-7de6-4655-b397-69b0afc81113" providerId="ADAL" clId="{BEF05998-3A2B-4075-96B4-5F68A6662D29}" dt="2024-05-22T01:59:39.004" v="2609" actId="207"/>
          <ac:spMkLst>
            <pc:docMk/>
            <pc:sldMk cId="1935730749" sldId="2146846176"/>
            <ac:spMk id="9" creationId="{DC0D686C-6555-5D90-0E63-A20BF921F746}"/>
          </ac:spMkLst>
        </pc:spChg>
        <pc:spChg chg="mod">
          <ac:chgData name="Jason Wiese" userId="4bff8d5b-7de6-4655-b397-69b0afc81113" providerId="ADAL" clId="{BEF05998-3A2B-4075-96B4-5F68A6662D29}" dt="2024-05-22T01:59:39.004" v="2609" actId="207"/>
          <ac:spMkLst>
            <pc:docMk/>
            <pc:sldMk cId="1935730749" sldId="2146846176"/>
            <ac:spMk id="15" creationId="{82F548DB-857E-D954-ACD2-D8F4AE4C5141}"/>
          </ac:spMkLst>
        </pc:spChg>
        <pc:spChg chg="mod">
          <ac:chgData name="Jason Wiese" userId="4bff8d5b-7de6-4655-b397-69b0afc81113" providerId="ADAL" clId="{BEF05998-3A2B-4075-96B4-5F68A6662D29}" dt="2024-05-22T01:59:39.004" v="2609" actId="207"/>
          <ac:spMkLst>
            <pc:docMk/>
            <pc:sldMk cId="1935730749" sldId="2146846176"/>
            <ac:spMk id="16" creationId="{E6D8107C-E522-6B0C-3D3A-1C932327ED27}"/>
          </ac:spMkLst>
        </pc:spChg>
      </pc:sldChg>
      <pc:sldChg chg="modSp mod">
        <pc:chgData name="Jason Wiese" userId="4bff8d5b-7de6-4655-b397-69b0afc81113" providerId="ADAL" clId="{BEF05998-3A2B-4075-96B4-5F68A6662D29}" dt="2024-05-22T02:27:10.893" v="3202" actId="20577"/>
        <pc:sldMkLst>
          <pc:docMk/>
          <pc:sldMk cId="2635420502" sldId="2146846201"/>
        </pc:sldMkLst>
        <pc:spChg chg="mod">
          <ac:chgData name="Jason Wiese" userId="4bff8d5b-7de6-4655-b397-69b0afc81113" providerId="ADAL" clId="{BEF05998-3A2B-4075-96B4-5F68A6662D29}" dt="2024-05-22T02:27:10.893" v="3202" actId="20577"/>
          <ac:spMkLst>
            <pc:docMk/>
            <pc:sldMk cId="2635420502" sldId="2146846201"/>
            <ac:spMk id="4" creationId="{6779246E-2255-345D-41C3-B8C5ACADAC03}"/>
          </ac:spMkLst>
        </pc:spChg>
      </pc:sldChg>
      <pc:sldChg chg="modSp mod">
        <pc:chgData name="Jason Wiese" userId="4bff8d5b-7de6-4655-b397-69b0afc81113" providerId="ADAL" clId="{BEF05998-3A2B-4075-96B4-5F68A6662D29}" dt="2024-05-22T01:56:13.012" v="2583" actId="20577"/>
        <pc:sldMkLst>
          <pc:docMk/>
          <pc:sldMk cId="649561287" sldId="2147327112"/>
        </pc:sldMkLst>
        <pc:spChg chg="mod">
          <ac:chgData name="Jason Wiese" userId="4bff8d5b-7de6-4655-b397-69b0afc81113" providerId="ADAL" clId="{BEF05998-3A2B-4075-96B4-5F68A6662D29}" dt="2024-05-22T01:56:13.012" v="2583" actId="20577"/>
          <ac:spMkLst>
            <pc:docMk/>
            <pc:sldMk cId="649561287" sldId="2147327112"/>
            <ac:spMk id="3" creationId="{7EC09361-1358-5EAE-32E2-60C22682FBE8}"/>
          </ac:spMkLst>
        </pc:spChg>
      </pc:sldChg>
      <pc:sldChg chg="modSp mod">
        <pc:chgData name="Jason Wiese" userId="4bff8d5b-7de6-4655-b397-69b0afc81113" providerId="ADAL" clId="{BEF05998-3A2B-4075-96B4-5F68A6662D29}" dt="2024-05-22T02:34:37.808" v="3280" actId="403"/>
        <pc:sldMkLst>
          <pc:docMk/>
          <pc:sldMk cId="2465738010" sldId="2147327115"/>
        </pc:sldMkLst>
        <pc:spChg chg="mod">
          <ac:chgData name="Jason Wiese" userId="4bff8d5b-7de6-4655-b397-69b0afc81113" providerId="ADAL" clId="{BEF05998-3A2B-4075-96B4-5F68A6662D29}" dt="2024-05-22T02:34:37.808" v="3280" actId="403"/>
          <ac:spMkLst>
            <pc:docMk/>
            <pc:sldMk cId="2465738010" sldId="2147327115"/>
            <ac:spMk id="4" creationId="{C67CAA7F-0AF6-BA49-2CB1-4EBFE4AB5223}"/>
          </ac:spMkLst>
        </pc:spChg>
      </pc:sldChg>
      <pc:sldChg chg="modSp mod delCm">
        <pc:chgData name="Jason Wiese" userId="4bff8d5b-7de6-4655-b397-69b0afc81113" providerId="ADAL" clId="{BEF05998-3A2B-4075-96B4-5F68A6662D29}" dt="2024-05-22T01:56:52.831" v="2605" actId="20577"/>
        <pc:sldMkLst>
          <pc:docMk/>
          <pc:sldMk cId="3471853340" sldId="2147376297"/>
        </pc:sldMkLst>
        <pc:spChg chg="mod">
          <ac:chgData name="Jason Wiese" userId="4bff8d5b-7de6-4655-b397-69b0afc81113" providerId="ADAL" clId="{BEF05998-3A2B-4075-96B4-5F68A6662D29}" dt="2024-05-22T01:56:52.831" v="2605" actId="20577"/>
          <ac:spMkLst>
            <pc:docMk/>
            <pc:sldMk cId="3471853340" sldId="2147376297"/>
            <ac:spMk id="3" creationId="{C41FBA02-A350-DD47-C513-50A7C522FAB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01:56:34.626" v="2584"/>
              <pc2:cmMkLst xmlns:pc2="http://schemas.microsoft.com/office/powerpoint/2019/9/main/command">
                <pc:docMk/>
                <pc:sldMk cId="3471853340" sldId="2147376297"/>
                <pc2:cmMk id="{B6EA72FB-0323-4B02-8535-05C7AFE77432}"/>
              </pc2:cmMkLst>
            </pc226:cmChg>
          </p:ext>
        </pc:extLst>
      </pc:sldChg>
      <pc:sldChg chg="delCm modCm">
        <pc:chgData name="Jason Wiese" userId="4bff8d5b-7de6-4655-b397-69b0afc81113" providerId="ADAL" clId="{BEF05998-3A2B-4075-96B4-5F68A6662D29}" dt="2024-05-22T12:16:52.100" v="3412"/>
        <pc:sldMkLst>
          <pc:docMk/>
          <pc:sldMk cId="1386346267" sldId="21473762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12:16:52.100" v="3412"/>
              <pc2:cmMkLst xmlns:pc2="http://schemas.microsoft.com/office/powerpoint/2019/9/main/command">
                <pc:docMk/>
                <pc:sldMk cId="1386346267" sldId="2147376298"/>
                <pc2:cmMk id="{498A6658-F81C-490E-B5AB-8A97CEE28FAA}"/>
              </pc2:cmMkLst>
              <pc226:cmRplyChg chg="add">
                <pc226:chgData name="Jason Wiese" userId="4bff8d5b-7de6-4655-b397-69b0afc81113" providerId="ADAL" clId="{BEF05998-3A2B-4075-96B4-5F68A6662D29}" dt="2024-05-22T01:58:11.740" v="2606"/>
                <pc2:cmRplyMkLst xmlns:pc2="http://schemas.microsoft.com/office/powerpoint/2019/9/main/command">
                  <pc:docMk/>
                  <pc:sldMk cId="1386346267" sldId="2147376298"/>
                  <pc2:cmMk id="{498A6658-F81C-490E-B5AB-8A97CEE28FAA}"/>
                  <pc2:cmRplyMk id="{B92B95F9-CB36-47B3-8402-A3B428A22FEE}"/>
                </pc2:cmRplyMkLst>
              </pc226:cmRplyChg>
            </pc226:cmChg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01:58:21.467" v="2607"/>
              <pc2:cmMkLst xmlns:pc2="http://schemas.microsoft.com/office/powerpoint/2019/9/main/command">
                <pc:docMk/>
                <pc:sldMk cId="1386346267" sldId="2147376298"/>
                <pc2:cmMk id="{4DC2A1BA-B58C-4AD5-817B-AAE75609B81F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01:58:34.468" v="2608"/>
              <pc2:cmMkLst xmlns:pc2="http://schemas.microsoft.com/office/powerpoint/2019/9/main/command">
                <pc:docMk/>
                <pc:sldMk cId="1386346267" sldId="2147376298"/>
                <pc2:cmMk id="{17BBE2F6-3995-46E3-AA6C-38DF257C516D}"/>
              </pc2:cmMkLst>
            </pc226:cmChg>
          </p:ext>
        </pc:extLst>
      </pc:sldChg>
      <pc:sldChg chg="modSp mod delCm modCm">
        <pc:chgData name="Jason Wiese" userId="4bff8d5b-7de6-4655-b397-69b0afc81113" providerId="ADAL" clId="{BEF05998-3A2B-4075-96B4-5F68A6662D29}" dt="2024-06-03T21:26:52.496" v="3578" actId="20577"/>
        <pc:sldMkLst>
          <pc:docMk/>
          <pc:sldMk cId="1010706498" sldId="2147376304"/>
        </pc:sldMkLst>
        <pc:spChg chg="mod">
          <ac:chgData name="Jason Wiese" userId="4bff8d5b-7de6-4655-b397-69b0afc81113" providerId="ADAL" clId="{BEF05998-3A2B-4075-96B4-5F68A6662D29}" dt="2024-06-03T21:26:52.496" v="3578" actId="20577"/>
          <ac:spMkLst>
            <pc:docMk/>
            <pc:sldMk cId="1010706498" sldId="2147376304"/>
            <ac:spMk id="3" creationId="{C15AA453-EDCA-A67B-AD23-98DADD258BB4}"/>
          </ac:spMkLst>
        </pc:spChg>
        <pc:spChg chg="mod">
          <ac:chgData name="Jason Wiese" userId="4bff8d5b-7de6-4655-b397-69b0afc81113" providerId="ADAL" clId="{BEF05998-3A2B-4075-96B4-5F68A6662D29}" dt="2024-05-22T02:03:13.631" v="2688" actId="20577"/>
          <ac:spMkLst>
            <pc:docMk/>
            <pc:sldMk cId="1010706498" sldId="2147376304"/>
            <ac:spMk id="8" creationId="{F805AD4D-4129-C746-E413-24E8069DED3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12:14:45.762" v="3405"/>
              <pc2:cmMkLst xmlns:pc2="http://schemas.microsoft.com/office/powerpoint/2019/9/main/command">
                <pc:docMk/>
                <pc:sldMk cId="1010706498" sldId="2147376304"/>
                <pc2:cmMk id="{A62010B9-0B5C-4C18-981E-A81D4E93E5FC}"/>
              </pc2:cmMkLst>
              <pc226:cmRplyChg chg="add">
                <pc226:chgData name="Jason Wiese" userId="4bff8d5b-7de6-4655-b397-69b0afc81113" providerId="ADAL" clId="{BEF05998-3A2B-4075-96B4-5F68A6662D29}" dt="2024-05-22T00:51:40.900" v="1"/>
                <pc2:cmRplyMkLst xmlns:pc2="http://schemas.microsoft.com/office/powerpoint/2019/9/main/command">
                  <pc:docMk/>
                  <pc:sldMk cId="1010706498" sldId="2147376304"/>
                  <pc2:cmMk id="{A62010B9-0B5C-4C18-981E-A81D4E93E5FC}"/>
                  <pc2:cmRplyMk id="{CF45F5B7-CE60-4DA5-B5BD-F030EF9848D1}"/>
                </pc2:cmRplyMkLst>
              </pc226:cmRplyChg>
            </pc226:cmChg>
          </p:ext>
        </pc:extLst>
      </pc:sldChg>
      <pc:sldChg chg="modSp mod delCm">
        <pc:chgData name="Jason Wiese" userId="4bff8d5b-7de6-4655-b397-69b0afc81113" providerId="ADAL" clId="{BEF05998-3A2B-4075-96B4-5F68A6662D29}" dt="2024-06-03T21:27:12.915" v="3579" actId="14100"/>
        <pc:sldMkLst>
          <pc:docMk/>
          <pc:sldMk cId="306498623" sldId="2147376305"/>
        </pc:sldMkLst>
        <pc:spChg chg="mod">
          <ac:chgData name="Jason Wiese" userId="4bff8d5b-7de6-4655-b397-69b0afc81113" providerId="ADAL" clId="{BEF05998-3A2B-4075-96B4-5F68A6662D29}" dt="2024-06-03T21:27:12.915" v="3579" actId="14100"/>
          <ac:spMkLst>
            <pc:docMk/>
            <pc:sldMk cId="306498623" sldId="2147376305"/>
            <ac:spMk id="3" creationId="{8F865F4F-7E9C-6D18-B6CD-D8B0758D3004}"/>
          </ac:spMkLst>
        </pc:spChg>
        <pc:spChg chg="mod">
          <ac:chgData name="Jason Wiese" userId="4bff8d5b-7de6-4655-b397-69b0afc81113" providerId="ADAL" clId="{BEF05998-3A2B-4075-96B4-5F68A6662D29}" dt="2024-05-22T02:05:04.168" v="2741" actId="1035"/>
          <ac:spMkLst>
            <pc:docMk/>
            <pc:sldMk cId="306498623" sldId="2147376305"/>
            <ac:spMk id="7" creationId="{C4F23B54-DCC8-BA66-654E-C88C3DCBB9C1}"/>
          </ac:spMkLst>
        </pc:spChg>
        <pc:spChg chg="mod">
          <ac:chgData name="Jason Wiese" userId="4bff8d5b-7de6-4655-b397-69b0afc81113" providerId="ADAL" clId="{BEF05998-3A2B-4075-96B4-5F68A6662D29}" dt="2024-05-22T02:05:04.168" v="2741" actId="1035"/>
          <ac:spMkLst>
            <pc:docMk/>
            <pc:sldMk cId="306498623" sldId="2147376305"/>
            <ac:spMk id="9" creationId="{9B360198-2C80-CE48-B00A-3C30508BB832}"/>
          </ac:spMkLst>
        </pc:spChg>
        <pc:grpChg chg="mod">
          <ac:chgData name="Jason Wiese" userId="4bff8d5b-7de6-4655-b397-69b0afc81113" providerId="ADAL" clId="{BEF05998-3A2B-4075-96B4-5F68A6662D29}" dt="2024-05-22T02:05:04.168" v="2741" actId="1035"/>
          <ac:grpSpMkLst>
            <pc:docMk/>
            <pc:sldMk cId="306498623" sldId="2147376305"/>
            <ac:grpSpMk id="54" creationId="{47762341-560C-2910-A743-1B63E0DEA60E}"/>
          </ac:grpSpMkLst>
        </pc:grpChg>
        <pc:grpChg chg="mod">
          <ac:chgData name="Jason Wiese" userId="4bff8d5b-7de6-4655-b397-69b0afc81113" providerId="ADAL" clId="{BEF05998-3A2B-4075-96B4-5F68A6662D29}" dt="2024-05-22T02:05:04.168" v="2741" actId="1035"/>
          <ac:grpSpMkLst>
            <pc:docMk/>
            <pc:sldMk cId="306498623" sldId="2147376305"/>
            <ac:grpSpMk id="55" creationId="{676D7765-B0AB-E2E8-1521-79B37BA585CA}"/>
          </ac:grpSpMkLst>
        </pc:grpChg>
        <pc:grpChg chg="mod">
          <ac:chgData name="Jason Wiese" userId="4bff8d5b-7de6-4655-b397-69b0afc81113" providerId="ADAL" clId="{BEF05998-3A2B-4075-96B4-5F68A6662D29}" dt="2024-05-22T02:05:04.168" v="2741" actId="1035"/>
          <ac:grpSpMkLst>
            <pc:docMk/>
            <pc:sldMk cId="306498623" sldId="2147376305"/>
            <ac:grpSpMk id="56" creationId="{58FDAF6A-74DF-786F-F19F-7D306ABB7F0E}"/>
          </ac:grpSpMkLst>
        </pc:grpChg>
        <pc:grpChg chg="mod">
          <ac:chgData name="Jason Wiese" userId="4bff8d5b-7de6-4655-b397-69b0afc81113" providerId="ADAL" clId="{BEF05998-3A2B-4075-96B4-5F68A6662D29}" dt="2024-05-22T02:05:04.168" v="2741" actId="1035"/>
          <ac:grpSpMkLst>
            <pc:docMk/>
            <pc:sldMk cId="306498623" sldId="2147376305"/>
            <ac:grpSpMk id="57" creationId="{A572C6EC-181B-326F-94E9-880F5FA59404}"/>
          </ac:grpSpMkLst>
        </pc:grpChg>
        <pc:grpChg chg="mod">
          <ac:chgData name="Jason Wiese" userId="4bff8d5b-7de6-4655-b397-69b0afc81113" providerId="ADAL" clId="{BEF05998-3A2B-4075-96B4-5F68A6662D29}" dt="2024-05-22T02:05:04.168" v="2741" actId="1035"/>
          <ac:grpSpMkLst>
            <pc:docMk/>
            <pc:sldMk cId="306498623" sldId="2147376305"/>
            <ac:grpSpMk id="58" creationId="{2599E15F-2BEF-945E-017E-220393F6E6C7}"/>
          </ac:grpSpMkLst>
        </pc:grpChg>
        <pc:grpChg chg="mod">
          <ac:chgData name="Jason Wiese" userId="4bff8d5b-7de6-4655-b397-69b0afc81113" providerId="ADAL" clId="{BEF05998-3A2B-4075-96B4-5F68A6662D29}" dt="2024-05-22T02:05:04.168" v="2741" actId="1035"/>
          <ac:grpSpMkLst>
            <pc:docMk/>
            <pc:sldMk cId="306498623" sldId="2147376305"/>
            <ac:grpSpMk id="59" creationId="{324DFE46-CD40-B373-AB29-1E807F5D0D9F}"/>
          </ac:grpSpMkLst>
        </pc:grpChg>
        <pc:grpChg chg="mod">
          <ac:chgData name="Jason Wiese" userId="4bff8d5b-7de6-4655-b397-69b0afc81113" providerId="ADAL" clId="{BEF05998-3A2B-4075-96B4-5F68A6662D29}" dt="2024-05-22T02:05:04.168" v="2741" actId="1035"/>
          <ac:grpSpMkLst>
            <pc:docMk/>
            <pc:sldMk cId="306498623" sldId="2147376305"/>
            <ac:grpSpMk id="60" creationId="{DB4792D8-2A74-EEDE-FDB9-F04FEAB8E255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00:52:32.289" v="26"/>
              <pc2:cmMkLst xmlns:pc2="http://schemas.microsoft.com/office/powerpoint/2019/9/main/command">
                <pc:docMk/>
                <pc:sldMk cId="306498623" sldId="2147376305"/>
                <pc2:cmMk id="{69ECCAA4-A9B8-49EB-ABF4-83651F337CED}"/>
              </pc2:cmMkLst>
            </pc226:cmChg>
          </p:ext>
        </pc:extLst>
      </pc:sldChg>
      <pc:sldChg chg="modSp mod addCm delCm modCm">
        <pc:chgData name="Jason Wiese" userId="4bff8d5b-7de6-4655-b397-69b0afc81113" providerId="ADAL" clId="{BEF05998-3A2B-4075-96B4-5F68A6662D29}" dt="2024-05-22T12:16:35.359" v="3411"/>
        <pc:sldMkLst>
          <pc:docMk/>
          <pc:sldMk cId="2246173037" sldId="2147376307"/>
        </pc:sldMkLst>
        <pc:spChg chg="mod ord">
          <ac:chgData name="Jason Wiese" userId="4bff8d5b-7de6-4655-b397-69b0afc81113" providerId="ADAL" clId="{BEF05998-3A2B-4075-96B4-5F68A6662D29}" dt="2024-05-22T02:37:53.417" v="3404" actId="20577"/>
          <ac:spMkLst>
            <pc:docMk/>
            <pc:sldMk cId="2246173037" sldId="2147376307"/>
            <ac:spMk id="6" creationId="{6FC2D386-1FD2-AF8C-BCEB-DC19CF0710A1}"/>
          </ac:spMkLst>
        </pc:spChg>
        <pc:spChg chg="mod">
          <ac:chgData name="Jason Wiese" userId="4bff8d5b-7de6-4655-b397-69b0afc81113" providerId="ADAL" clId="{BEF05998-3A2B-4075-96B4-5F68A6662D29}" dt="2024-05-22T01:54:42.948" v="2570" actId="20577"/>
          <ac:spMkLst>
            <pc:docMk/>
            <pc:sldMk cId="2246173037" sldId="2147376307"/>
            <ac:spMk id="12" creationId="{A9FCF818-6C0D-E7A3-87B7-547044F87209}"/>
          </ac:spMkLst>
        </pc:spChg>
        <pc:spChg chg="mod">
          <ac:chgData name="Jason Wiese" userId="4bff8d5b-7de6-4655-b397-69b0afc81113" providerId="ADAL" clId="{BEF05998-3A2B-4075-96B4-5F68A6662D29}" dt="2024-05-22T01:40:47.969" v="2398" actId="115"/>
          <ac:spMkLst>
            <pc:docMk/>
            <pc:sldMk cId="2246173037" sldId="2147376307"/>
            <ac:spMk id="17" creationId="{31CB8527-A966-3D92-7085-340BE97C97E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BEF05998-3A2B-4075-96B4-5F68A6662D29}" dt="2024-05-22T12:16:35.359" v="3411"/>
              <pc2:cmMkLst xmlns:pc2="http://schemas.microsoft.com/office/powerpoint/2019/9/main/command">
                <pc:docMk/>
                <pc:sldMk cId="2246173037" sldId="2147376307"/>
                <pc2:cmMk id="{1C29B47E-3F80-4AEC-8F4A-916C502F0DA2}"/>
              </pc2:cmMkLst>
            </pc226:cmChg>
            <pc226:cmChg xmlns:pc226="http://schemas.microsoft.com/office/powerpoint/2022/06/main/command" chg="add del mod">
              <pc226:chgData name="Jason Wiese" userId="4bff8d5b-7de6-4655-b397-69b0afc81113" providerId="ADAL" clId="{BEF05998-3A2B-4075-96B4-5F68A6662D29}" dt="2024-05-22T12:16:28.941" v="3410"/>
              <pc2:cmMkLst xmlns:pc2="http://schemas.microsoft.com/office/powerpoint/2019/9/main/command">
                <pc:docMk/>
                <pc:sldMk cId="2246173037" sldId="2147376307"/>
                <pc2:cmMk id="{FC874496-8CAF-465D-9A66-DEC1C97B00C2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01:40:50.647" v="2399"/>
              <pc2:cmMkLst xmlns:pc2="http://schemas.microsoft.com/office/powerpoint/2019/9/main/command">
                <pc:docMk/>
                <pc:sldMk cId="2246173037" sldId="2147376307"/>
                <pc2:cmMk id="{8ED55EAE-5F56-4537-92D2-938F621408D6}"/>
              </pc2:cmMkLst>
            </pc226:cmChg>
          </p:ext>
        </pc:extLst>
      </pc:sldChg>
      <pc:sldChg chg="modSp mod addCm delCm modCm">
        <pc:chgData name="Jason Wiese" userId="4bff8d5b-7de6-4655-b397-69b0afc81113" providerId="ADAL" clId="{BEF05998-3A2B-4075-96B4-5F68A6662D29}" dt="2024-05-22T12:15:01.477" v="3406"/>
        <pc:sldMkLst>
          <pc:docMk/>
          <pc:sldMk cId="1325183614" sldId="2147376310"/>
        </pc:sldMkLst>
        <pc:spChg chg="mod">
          <ac:chgData name="Jason Wiese" userId="4bff8d5b-7de6-4655-b397-69b0afc81113" providerId="ADAL" clId="{BEF05998-3A2B-4075-96B4-5F68A6662D29}" dt="2024-05-22T01:17:21.497" v="923" actId="14100"/>
          <ac:spMkLst>
            <pc:docMk/>
            <pc:sldMk cId="1325183614" sldId="2147376310"/>
            <ac:spMk id="2" creationId="{2D67C5F1-2F94-064B-3DFA-5D7F4D91446D}"/>
          </ac:spMkLst>
        </pc:spChg>
        <pc:spChg chg="mod">
          <ac:chgData name="Jason Wiese" userId="4bff8d5b-7de6-4655-b397-69b0afc81113" providerId="ADAL" clId="{BEF05998-3A2B-4075-96B4-5F68A6662D29}" dt="2024-05-22T01:26:21.692" v="1061" actId="20577"/>
          <ac:spMkLst>
            <pc:docMk/>
            <pc:sldMk cId="1325183614" sldId="2147376310"/>
            <ac:spMk id="3" creationId="{D8B7776B-A4F0-DE08-40B8-FA499FFE426E}"/>
          </ac:spMkLst>
        </pc:spChg>
        <pc:spChg chg="mod">
          <ac:chgData name="Jason Wiese" userId="4bff8d5b-7de6-4655-b397-69b0afc81113" providerId="ADAL" clId="{BEF05998-3A2B-4075-96B4-5F68A6662D29}" dt="2024-05-22T01:17:35.403" v="928" actId="1076"/>
          <ac:spMkLst>
            <pc:docMk/>
            <pc:sldMk cId="1325183614" sldId="2147376310"/>
            <ac:spMk id="4" creationId="{53FED304-C6F8-F544-D85F-A24CE8A2C385}"/>
          </ac:spMkLst>
        </pc:spChg>
        <pc:spChg chg="mod">
          <ac:chgData name="Jason Wiese" userId="4bff8d5b-7de6-4655-b397-69b0afc81113" providerId="ADAL" clId="{BEF05998-3A2B-4075-96B4-5F68A6662D29}" dt="2024-05-22T02:35:30.096" v="3296" actId="20577"/>
          <ac:spMkLst>
            <pc:docMk/>
            <pc:sldMk cId="1325183614" sldId="2147376310"/>
            <ac:spMk id="8" creationId="{46EE6E01-A56A-BBCA-34B4-55C0B9F2BEDA}"/>
          </ac:spMkLst>
        </pc:spChg>
        <pc:graphicFrameChg chg="mod">
          <ac:chgData name="Jason Wiese" userId="4bff8d5b-7de6-4655-b397-69b0afc81113" providerId="ADAL" clId="{BEF05998-3A2B-4075-96B4-5F68A6662D29}" dt="2024-05-22T01:28:47.955" v="1419" actId="403"/>
          <ac:graphicFrameMkLst>
            <pc:docMk/>
            <pc:sldMk cId="1325183614" sldId="2147376310"/>
            <ac:graphicFrameMk id="12" creationId="{890B089F-8155-EBB4-4608-4450A79C1860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01:17:45.633" v="929"/>
              <pc2:cmMkLst xmlns:pc2="http://schemas.microsoft.com/office/powerpoint/2019/9/main/command">
                <pc:docMk/>
                <pc:sldMk cId="1325183614" sldId="2147376310"/>
                <pc2:cmMk id="{7B7D330E-FB6F-455E-B475-FE9185B9CABB}"/>
              </pc2:cmMkLst>
              <pc226:cmRplyChg chg="add">
                <pc226:chgData name="Jason Wiese" userId="4bff8d5b-7de6-4655-b397-69b0afc81113" providerId="ADAL" clId="{BEF05998-3A2B-4075-96B4-5F68A6662D29}" dt="2024-05-22T00:59:39.988" v="287"/>
                <pc2:cmRplyMkLst xmlns:pc2="http://schemas.microsoft.com/office/powerpoint/2019/9/main/command">
                  <pc:docMk/>
                  <pc:sldMk cId="1325183614" sldId="2147376310"/>
                  <pc2:cmMk id="{7B7D330E-FB6F-455E-B475-FE9185B9CABB}"/>
                  <pc2:cmRplyMk id="{1E8D7A72-A07D-4969-8EC4-DD820F66DE9F}"/>
                </pc2:cmRplyMkLst>
              </pc226:cmRplyChg>
            </pc226:cmChg>
            <pc226:cmChg xmlns:pc226="http://schemas.microsoft.com/office/powerpoint/2022/06/main/command" chg="add del">
              <pc226:chgData name="Jason Wiese" userId="4bff8d5b-7de6-4655-b397-69b0afc81113" providerId="ADAL" clId="{BEF05998-3A2B-4075-96B4-5F68A6662D29}" dt="2024-05-22T12:15:01.477" v="3406"/>
              <pc2:cmMkLst xmlns:pc2="http://schemas.microsoft.com/office/powerpoint/2019/9/main/command">
                <pc:docMk/>
                <pc:sldMk cId="1325183614" sldId="2147376310"/>
                <pc2:cmMk id="{D85D7ECF-E232-43A8-95B6-78E43723395B}"/>
              </pc2:cmMkLst>
            </pc226:cmChg>
          </p:ext>
        </pc:extLst>
      </pc:sldChg>
      <pc:sldChg chg="modSp mod ord addCm delCm">
        <pc:chgData name="Jason Wiese" userId="4bff8d5b-7de6-4655-b397-69b0afc81113" providerId="ADAL" clId="{BEF05998-3A2B-4075-96B4-5F68A6662D29}" dt="2024-05-22T12:15:59.786" v="3409"/>
        <pc:sldMkLst>
          <pc:docMk/>
          <pc:sldMk cId="3604480067" sldId="2147376323"/>
        </pc:sldMkLst>
        <pc:spChg chg="mod">
          <ac:chgData name="Jason Wiese" userId="4bff8d5b-7de6-4655-b397-69b0afc81113" providerId="ADAL" clId="{BEF05998-3A2B-4075-96B4-5F68A6662D29}" dt="2024-05-22T01:04:34.874" v="461" actId="14100"/>
          <ac:spMkLst>
            <pc:docMk/>
            <pc:sldMk cId="3604480067" sldId="2147376323"/>
            <ac:spMk id="3" creationId="{5968ED35-AB09-A4F2-1499-9D4B27B629C1}"/>
          </ac:spMkLst>
        </pc:spChg>
        <pc:spChg chg="mod">
          <ac:chgData name="Jason Wiese" userId="4bff8d5b-7de6-4655-b397-69b0afc81113" providerId="ADAL" clId="{BEF05998-3A2B-4075-96B4-5F68A6662D29}" dt="2024-05-22T01:30:21.241" v="1450" actId="20577"/>
          <ac:spMkLst>
            <pc:docMk/>
            <pc:sldMk cId="3604480067" sldId="2147376323"/>
            <ac:spMk id="4" creationId="{3D13603D-80F4-D9AD-F39B-AC3AF96ED8FD}"/>
          </ac:spMkLst>
        </pc:spChg>
        <pc:spChg chg="mod">
          <ac:chgData name="Jason Wiese" userId="4bff8d5b-7de6-4655-b397-69b0afc81113" providerId="ADAL" clId="{BEF05998-3A2B-4075-96B4-5F68A6662D29}" dt="2024-05-22T01:04:50.970" v="463" actId="207"/>
          <ac:spMkLst>
            <pc:docMk/>
            <pc:sldMk cId="3604480067" sldId="2147376323"/>
            <ac:spMk id="6" creationId="{C0613CF4-1301-323B-D5AB-17C19A71E1DB}"/>
          </ac:spMkLst>
        </pc:spChg>
        <pc:spChg chg="mod">
          <ac:chgData name="Jason Wiese" userId="4bff8d5b-7de6-4655-b397-69b0afc81113" providerId="ADAL" clId="{BEF05998-3A2B-4075-96B4-5F68A6662D29}" dt="2024-05-22T02:36:16.272" v="3371" actId="20577"/>
          <ac:spMkLst>
            <pc:docMk/>
            <pc:sldMk cId="3604480067" sldId="2147376323"/>
            <ac:spMk id="8" creationId="{46EE6E01-A56A-BBCA-34B4-55C0B9F2BEDA}"/>
          </ac:spMkLst>
        </pc:spChg>
        <pc:graphicFrameChg chg="mod">
          <ac:chgData name="Jason Wiese" userId="4bff8d5b-7de6-4655-b397-69b0afc81113" providerId="ADAL" clId="{BEF05998-3A2B-4075-96B4-5F68A6662D29}" dt="2024-05-22T01:04:03.833" v="455" actId="14100"/>
          <ac:graphicFrameMkLst>
            <pc:docMk/>
            <pc:sldMk cId="3604480067" sldId="2147376323"/>
            <ac:graphicFrameMk id="12" creationId="{890B089F-8155-EBB4-4608-4450A79C1860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BEF05998-3A2B-4075-96B4-5F68A6662D29}" dt="2024-05-22T12:15:59.786" v="3409"/>
              <pc2:cmMkLst xmlns:pc2="http://schemas.microsoft.com/office/powerpoint/2019/9/main/command">
                <pc:docMk/>
                <pc:sldMk cId="3604480067" sldId="2147376323"/>
                <pc2:cmMk id="{2448515D-7949-4B0D-97E0-EFFA3AFE966E}"/>
              </pc2:cmMkLst>
            </pc226:cmChg>
          </p:ext>
        </pc:extLst>
      </pc:sldChg>
      <pc:sldChg chg="modSp del mod">
        <pc:chgData name="Jason Wiese" userId="4bff8d5b-7de6-4655-b397-69b0afc81113" providerId="ADAL" clId="{BEF05998-3A2B-4075-96B4-5F68A6662D29}" dt="2024-05-22T01:11:58.718" v="609" actId="47"/>
        <pc:sldMkLst>
          <pc:docMk/>
          <pc:sldMk cId="3235169989" sldId="2147376325"/>
        </pc:sldMkLst>
        <pc:spChg chg="mod">
          <ac:chgData name="Jason Wiese" userId="4bff8d5b-7de6-4655-b397-69b0afc81113" providerId="ADAL" clId="{BEF05998-3A2B-4075-96B4-5F68A6662D29}" dt="2024-05-22T01:10:19.335" v="591" actId="1076"/>
          <ac:spMkLst>
            <pc:docMk/>
            <pc:sldMk cId="3235169989" sldId="2147376325"/>
            <ac:spMk id="14" creationId="{1129AC5F-AAE5-5ABA-325E-B391B6692B2F}"/>
          </ac:spMkLst>
        </pc:spChg>
      </pc:sldChg>
      <pc:sldChg chg="modSp mod delCm">
        <pc:chgData name="Jason Wiese" userId="4bff8d5b-7de6-4655-b397-69b0afc81113" providerId="ADAL" clId="{BEF05998-3A2B-4075-96B4-5F68A6662D29}" dt="2024-05-22T02:10:45.069" v="2848" actId="14100"/>
        <pc:sldMkLst>
          <pc:docMk/>
          <pc:sldMk cId="835488683" sldId="2147376326"/>
        </pc:sldMkLst>
        <pc:spChg chg="mod">
          <ac:chgData name="Jason Wiese" userId="4bff8d5b-7de6-4655-b397-69b0afc81113" providerId="ADAL" clId="{BEF05998-3A2B-4075-96B4-5F68A6662D29}" dt="2024-05-22T02:10:45.069" v="2848" actId="14100"/>
          <ac:spMkLst>
            <pc:docMk/>
            <pc:sldMk cId="835488683" sldId="2147376326"/>
            <ac:spMk id="5" creationId="{E6B39AFA-E1C2-5A72-CB56-4669D389F49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01:55:58.419" v="2573"/>
              <pc2:cmMkLst xmlns:pc2="http://schemas.microsoft.com/office/powerpoint/2019/9/main/command">
                <pc:docMk/>
                <pc:sldMk cId="835488683" sldId="2147376326"/>
                <pc2:cmMk id="{63714266-30C3-4C2A-9151-FB94F5E7A403}"/>
              </pc2:cmMkLst>
            </pc226:cmChg>
          </p:ext>
        </pc:extLst>
      </pc:sldChg>
      <pc:sldChg chg="modSp mod">
        <pc:chgData name="Jason Wiese" userId="4bff8d5b-7de6-4655-b397-69b0afc81113" providerId="ADAL" clId="{BEF05998-3A2B-4075-96B4-5F68A6662D29}" dt="2024-05-22T02:02:23.518" v="2649" actId="14100"/>
        <pc:sldMkLst>
          <pc:docMk/>
          <pc:sldMk cId="561009978" sldId="2147376331"/>
        </pc:sldMkLst>
        <pc:spChg chg="mod">
          <ac:chgData name="Jason Wiese" userId="4bff8d5b-7de6-4655-b397-69b0afc81113" providerId="ADAL" clId="{BEF05998-3A2B-4075-96B4-5F68A6662D29}" dt="2024-05-22T02:02:23.518" v="2649" actId="14100"/>
          <ac:spMkLst>
            <pc:docMk/>
            <pc:sldMk cId="561009978" sldId="2147376331"/>
            <ac:spMk id="2" creationId="{0DD9A437-D138-43CB-A1F3-66C01359FFA8}"/>
          </ac:spMkLst>
        </pc:spChg>
      </pc:sldChg>
      <pc:sldChg chg="addSp delSp modSp mod delCm">
        <pc:chgData name="Jason Wiese" userId="4bff8d5b-7de6-4655-b397-69b0afc81113" providerId="ADAL" clId="{BEF05998-3A2B-4075-96B4-5F68A6662D29}" dt="2024-05-22T02:36:44.917" v="3388" actId="207"/>
        <pc:sldMkLst>
          <pc:docMk/>
          <pc:sldMk cId="3527824099" sldId="2147376336"/>
        </pc:sldMkLst>
        <pc:spChg chg="mod">
          <ac:chgData name="Jason Wiese" userId="4bff8d5b-7de6-4655-b397-69b0afc81113" providerId="ADAL" clId="{BEF05998-3A2B-4075-96B4-5F68A6662D29}" dt="2024-05-22T02:36:44.917" v="3388" actId="207"/>
          <ac:spMkLst>
            <pc:docMk/>
            <pc:sldMk cId="3527824099" sldId="2147376336"/>
            <ac:spMk id="2" creationId="{E99CAADA-9EF6-D731-3E0A-82EBD48F86EC}"/>
          </ac:spMkLst>
        </pc:spChg>
        <pc:spChg chg="mod">
          <ac:chgData name="Jason Wiese" userId="4bff8d5b-7de6-4655-b397-69b0afc81113" providerId="ADAL" clId="{BEF05998-3A2B-4075-96B4-5F68A6662D29}" dt="2024-05-22T01:07:37.204" v="556" actId="1035"/>
          <ac:spMkLst>
            <pc:docMk/>
            <pc:sldMk cId="3527824099" sldId="2147376336"/>
            <ac:spMk id="3" creationId="{5968ED35-AB09-A4F2-1499-9D4B27B629C1}"/>
          </ac:spMkLst>
        </pc:spChg>
        <pc:spChg chg="mod">
          <ac:chgData name="Jason Wiese" userId="4bff8d5b-7de6-4655-b397-69b0afc81113" providerId="ADAL" clId="{BEF05998-3A2B-4075-96B4-5F68A6662D29}" dt="2024-05-22T01:36:49.864" v="2262" actId="20577"/>
          <ac:spMkLst>
            <pc:docMk/>
            <pc:sldMk cId="3527824099" sldId="2147376336"/>
            <ac:spMk id="4" creationId="{3D13603D-80F4-D9AD-F39B-AC3AF96ED8FD}"/>
          </ac:spMkLst>
        </pc:spChg>
        <pc:spChg chg="add del mod">
          <ac:chgData name="Jason Wiese" userId="4bff8d5b-7de6-4655-b397-69b0afc81113" providerId="ADAL" clId="{BEF05998-3A2B-4075-96B4-5F68A6662D29}" dt="2024-05-22T01:35:42.219" v="2252" actId="478"/>
          <ac:spMkLst>
            <pc:docMk/>
            <pc:sldMk cId="3527824099" sldId="2147376336"/>
            <ac:spMk id="6" creationId="{36B48734-BD4B-92A6-792E-9C0E7560BA68}"/>
          </ac:spMkLst>
        </pc:spChg>
        <pc:spChg chg="mod">
          <ac:chgData name="Jason Wiese" userId="4bff8d5b-7de6-4655-b397-69b0afc81113" providerId="ADAL" clId="{BEF05998-3A2B-4075-96B4-5F68A6662D29}" dt="2024-05-22T02:36:24.636" v="3387" actId="20577"/>
          <ac:spMkLst>
            <pc:docMk/>
            <pc:sldMk cId="3527824099" sldId="2147376336"/>
            <ac:spMk id="8" creationId="{46EE6E01-A56A-BBCA-34B4-55C0B9F2BED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01:03:53.599" v="453"/>
              <pc2:cmMkLst xmlns:pc2="http://schemas.microsoft.com/office/powerpoint/2019/9/main/command">
                <pc:docMk/>
                <pc:sldMk cId="3527824099" sldId="2147376336"/>
                <pc2:cmMk id="{61AF4A20-385E-4370-A330-C9F73AE5B380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01:03:51.810" v="452"/>
              <pc2:cmMkLst xmlns:pc2="http://schemas.microsoft.com/office/powerpoint/2019/9/main/command">
                <pc:docMk/>
                <pc:sldMk cId="3527824099" sldId="2147376336"/>
                <pc2:cmMk id="{988052BC-3632-49DF-B5CB-65A8926628BB}"/>
              </pc2:cmMkLst>
            </pc226:cmChg>
          </p:ext>
        </pc:extLst>
      </pc:sldChg>
      <pc:sldChg chg="delSp modSp mod ord">
        <pc:chgData name="Jason Wiese" userId="4bff8d5b-7de6-4655-b397-69b0afc81113" providerId="ADAL" clId="{BEF05998-3A2B-4075-96B4-5F68A6662D29}" dt="2024-05-22T02:36:05.058" v="3351" actId="20577"/>
        <pc:sldMkLst>
          <pc:docMk/>
          <pc:sldMk cId="2013849463" sldId="2147376337"/>
        </pc:sldMkLst>
        <pc:spChg chg="mod">
          <ac:chgData name="Jason Wiese" userId="4bff8d5b-7de6-4655-b397-69b0afc81113" providerId="ADAL" clId="{BEF05998-3A2B-4075-96B4-5F68A6662D29}" dt="2024-05-22T01:15:15.968" v="884" actId="20577"/>
          <ac:spMkLst>
            <pc:docMk/>
            <pc:sldMk cId="2013849463" sldId="2147376337"/>
            <ac:spMk id="4" creationId="{D1D3C8A8-6AAE-C15A-81B6-B4929C4464EA}"/>
          </ac:spMkLst>
        </pc:spChg>
        <pc:spChg chg="mod">
          <ac:chgData name="Jason Wiese" userId="4bff8d5b-7de6-4655-b397-69b0afc81113" providerId="ADAL" clId="{BEF05998-3A2B-4075-96B4-5F68A6662D29}" dt="2024-05-22T01:10:15.652" v="590" actId="14100"/>
          <ac:spMkLst>
            <pc:docMk/>
            <pc:sldMk cId="2013849463" sldId="2147376337"/>
            <ac:spMk id="6" creationId="{45795065-9FAA-D2B3-EB7D-3FEF16840EEB}"/>
          </ac:spMkLst>
        </pc:spChg>
        <pc:spChg chg="mod">
          <ac:chgData name="Jason Wiese" userId="4bff8d5b-7de6-4655-b397-69b0afc81113" providerId="ADAL" clId="{BEF05998-3A2B-4075-96B4-5F68A6662D29}" dt="2024-05-22T02:36:05.058" v="3351" actId="20577"/>
          <ac:spMkLst>
            <pc:docMk/>
            <pc:sldMk cId="2013849463" sldId="2147376337"/>
            <ac:spMk id="8" creationId="{46EE6E01-A56A-BBCA-34B4-55C0B9F2BEDA}"/>
          </ac:spMkLst>
        </pc:spChg>
        <pc:spChg chg="del">
          <ac:chgData name="Jason Wiese" userId="4bff8d5b-7de6-4655-b397-69b0afc81113" providerId="ADAL" clId="{BEF05998-3A2B-4075-96B4-5F68A6662D29}" dt="2024-05-22T01:09:52.908" v="584" actId="478"/>
          <ac:spMkLst>
            <pc:docMk/>
            <pc:sldMk cId="2013849463" sldId="2147376337"/>
            <ac:spMk id="14" creationId="{1129AC5F-AAE5-5ABA-325E-B391B6692B2F}"/>
          </ac:spMkLst>
        </pc:spChg>
        <pc:graphicFrameChg chg="mod">
          <ac:chgData name="Jason Wiese" userId="4bff8d5b-7de6-4655-b397-69b0afc81113" providerId="ADAL" clId="{BEF05998-3A2B-4075-96B4-5F68A6662D29}" dt="2024-05-22T01:28:42.044" v="1418" actId="403"/>
          <ac:graphicFrameMkLst>
            <pc:docMk/>
            <pc:sldMk cId="2013849463" sldId="2147376337"/>
            <ac:graphicFrameMk id="12" creationId="{890B089F-8155-EBB4-4608-4450A79C1860}"/>
          </ac:graphicFrameMkLst>
        </pc:graphicFrameChg>
      </pc:sldChg>
      <pc:sldChg chg="modSp mod ord addCm delCm">
        <pc:chgData name="Jason Wiese" userId="4bff8d5b-7de6-4655-b397-69b0afc81113" providerId="ADAL" clId="{BEF05998-3A2B-4075-96B4-5F68A6662D29}" dt="2024-05-22T12:15:29.222" v="3408"/>
        <pc:sldMkLst>
          <pc:docMk/>
          <pc:sldMk cId="835086714" sldId="2147376338"/>
        </pc:sldMkLst>
        <pc:spChg chg="mod">
          <ac:chgData name="Jason Wiese" userId="4bff8d5b-7de6-4655-b397-69b0afc81113" providerId="ADAL" clId="{BEF05998-3A2B-4075-96B4-5F68A6662D29}" dt="2024-05-22T12:15:25.725" v="3407" actId="6549"/>
          <ac:spMkLst>
            <pc:docMk/>
            <pc:sldMk cId="835086714" sldId="2147376338"/>
            <ac:spMk id="4" creationId="{D1D3C8A8-6AAE-C15A-81B6-B4929C4464EA}"/>
          </ac:spMkLst>
        </pc:spChg>
        <pc:spChg chg="mod">
          <ac:chgData name="Jason Wiese" userId="4bff8d5b-7de6-4655-b397-69b0afc81113" providerId="ADAL" clId="{BEF05998-3A2B-4075-96B4-5F68A6662D29}" dt="2024-05-22T01:11:45.063" v="607" actId="1037"/>
          <ac:spMkLst>
            <pc:docMk/>
            <pc:sldMk cId="835086714" sldId="2147376338"/>
            <ac:spMk id="6" creationId="{45795065-9FAA-D2B3-EB7D-3FEF16840EEB}"/>
          </ac:spMkLst>
        </pc:spChg>
        <pc:spChg chg="mod">
          <ac:chgData name="Jason Wiese" userId="4bff8d5b-7de6-4655-b397-69b0afc81113" providerId="ADAL" clId="{BEF05998-3A2B-4075-96B4-5F68A6662D29}" dt="2024-05-22T02:35:51.792" v="3330" actId="20577"/>
          <ac:spMkLst>
            <pc:docMk/>
            <pc:sldMk cId="835086714" sldId="2147376338"/>
            <ac:spMk id="8" creationId="{46EE6E01-A56A-BBCA-34B4-55C0B9F2BEDA}"/>
          </ac:spMkLst>
        </pc:spChg>
        <pc:graphicFrameChg chg="mod">
          <ac:chgData name="Jason Wiese" userId="4bff8d5b-7de6-4655-b397-69b0afc81113" providerId="ADAL" clId="{BEF05998-3A2B-4075-96B4-5F68A6662D29}" dt="2024-05-22T01:28:31.641" v="1415" actId="403"/>
          <ac:graphicFrameMkLst>
            <pc:docMk/>
            <pc:sldMk cId="835086714" sldId="2147376338"/>
            <ac:graphicFrameMk id="12" creationId="{890B089F-8155-EBB4-4608-4450A79C1860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BEF05998-3A2B-4075-96B4-5F68A6662D29}" dt="2024-05-22T12:15:29.222" v="3408"/>
              <pc2:cmMkLst xmlns:pc2="http://schemas.microsoft.com/office/powerpoint/2019/9/main/command">
                <pc:docMk/>
                <pc:sldMk cId="835086714" sldId="2147376338"/>
                <pc2:cmMk id="{DE2C8F18-CB34-4B89-8C1B-368D776835FA}"/>
              </pc2:cmMkLst>
            </pc226:cmChg>
          </p:ext>
        </pc:extLst>
      </pc:sldChg>
      <pc:sldChg chg="addSp delSp modSp mod delCm">
        <pc:chgData name="Jason Wiese" userId="4bff8d5b-7de6-4655-b397-69b0afc81113" providerId="ADAL" clId="{BEF05998-3A2B-4075-96B4-5F68A6662D29}" dt="2024-05-22T02:35:40.801" v="3312" actId="20577"/>
        <pc:sldMkLst>
          <pc:docMk/>
          <pc:sldMk cId="2786715507" sldId="2147376339"/>
        </pc:sldMkLst>
        <pc:spChg chg="mod">
          <ac:chgData name="Jason Wiese" userId="4bff8d5b-7de6-4655-b397-69b0afc81113" providerId="ADAL" clId="{BEF05998-3A2B-4075-96B4-5F68A6662D29}" dt="2024-05-22T01:16:09.231" v="901" actId="1037"/>
          <ac:spMkLst>
            <pc:docMk/>
            <pc:sldMk cId="2786715507" sldId="2147376339"/>
            <ac:spMk id="2" creationId="{2D67C5F1-2F94-064B-3DFA-5D7F4D91446D}"/>
          </ac:spMkLst>
        </pc:spChg>
        <pc:spChg chg="del">
          <ac:chgData name="Jason Wiese" userId="4bff8d5b-7de6-4655-b397-69b0afc81113" providerId="ADAL" clId="{BEF05998-3A2B-4075-96B4-5F68A6662D29}" dt="2024-05-22T01:26:35.423" v="1062" actId="478"/>
          <ac:spMkLst>
            <pc:docMk/>
            <pc:sldMk cId="2786715507" sldId="2147376339"/>
            <ac:spMk id="3" creationId="{D8B7776B-A4F0-DE08-40B8-FA499FFE426E}"/>
          </ac:spMkLst>
        </pc:spChg>
        <pc:spChg chg="mod">
          <ac:chgData name="Jason Wiese" userId="4bff8d5b-7de6-4655-b397-69b0afc81113" providerId="ADAL" clId="{BEF05998-3A2B-4075-96B4-5F68A6662D29}" dt="2024-05-22T01:16:26.077" v="905" actId="1076"/>
          <ac:spMkLst>
            <pc:docMk/>
            <pc:sldMk cId="2786715507" sldId="2147376339"/>
            <ac:spMk id="4" creationId="{53FED304-C6F8-F544-D85F-A24CE8A2C385}"/>
          </ac:spMkLst>
        </pc:spChg>
        <pc:spChg chg="add mod">
          <ac:chgData name="Jason Wiese" userId="4bff8d5b-7de6-4655-b397-69b0afc81113" providerId="ADAL" clId="{BEF05998-3A2B-4075-96B4-5F68A6662D29}" dt="2024-05-22T02:02:48.319" v="2664" actId="20577"/>
          <ac:spMkLst>
            <pc:docMk/>
            <pc:sldMk cId="2786715507" sldId="2147376339"/>
            <ac:spMk id="6" creationId="{D812415C-B9CA-41E0-9807-6E21B8654286}"/>
          </ac:spMkLst>
        </pc:spChg>
        <pc:spChg chg="mod">
          <ac:chgData name="Jason Wiese" userId="4bff8d5b-7de6-4655-b397-69b0afc81113" providerId="ADAL" clId="{BEF05998-3A2B-4075-96B4-5F68A6662D29}" dt="2024-05-22T02:35:40.801" v="3312" actId="20577"/>
          <ac:spMkLst>
            <pc:docMk/>
            <pc:sldMk cId="2786715507" sldId="2147376339"/>
            <ac:spMk id="8" creationId="{46EE6E01-A56A-BBCA-34B4-55C0B9F2BEDA}"/>
          </ac:spMkLst>
        </pc:spChg>
        <pc:graphicFrameChg chg="mod">
          <ac:chgData name="Jason Wiese" userId="4bff8d5b-7de6-4655-b397-69b0afc81113" providerId="ADAL" clId="{BEF05998-3A2B-4075-96B4-5F68A6662D29}" dt="2024-05-22T01:28:52.693" v="1420" actId="403"/>
          <ac:graphicFrameMkLst>
            <pc:docMk/>
            <pc:sldMk cId="2786715507" sldId="2147376339"/>
            <ac:graphicFrameMk id="12" creationId="{890B089F-8155-EBB4-4608-4450A79C1860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BEF05998-3A2B-4075-96B4-5F68A6662D29}" dt="2024-05-22T01:16:30.502" v="906"/>
              <pc2:cmMkLst xmlns:pc2="http://schemas.microsoft.com/office/powerpoint/2019/9/main/command">
                <pc:docMk/>
                <pc:sldMk cId="2786715507" sldId="2147376339"/>
                <pc2:cmMk id="{B11326B9-7AA0-4EC9-B422-9C7EC78FB807}"/>
              </pc2:cmMkLst>
            </pc226:cmChg>
          </p:ext>
        </pc:extLst>
      </pc:sldChg>
    </pc:docChg>
  </pc:docChgLst>
  <pc:docChgLst>
    <pc:chgData name="Leah Montner Dixon" userId="d5b2ae9e-9213-4442-b7df-4db8cbe51e5d" providerId="ADAL" clId="{096D9997-55B3-40C6-9E50-28E2C73BEC72}"/>
    <pc:docChg chg="undo custSel modSld">
      <pc:chgData name="Leah Montner Dixon" userId="d5b2ae9e-9213-4442-b7df-4db8cbe51e5d" providerId="ADAL" clId="{096D9997-55B3-40C6-9E50-28E2C73BEC72}" dt="2024-06-06T13:46:10.872" v="264"/>
      <pc:docMkLst>
        <pc:docMk/>
      </pc:docMkLst>
      <pc:sldChg chg="addSp delSp modSp mod">
        <pc:chgData name="Leah Montner Dixon" userId="d5b2ae9e-9213-4442-b7df-4db8cbe51e5d" providerId="ADAL" clId="{096D9997-55B3-40C6-9E50-28E2C73BEC72}" dt="2024-05-29T16:34:03.257" v="251" actId="478"/>
        <pc:sldMkLst>
          <pc:docMk/>
          <pc:sldMk cId="2857486621" sldId="2146846022"/>
        </pc:sldMkLst>
        <pc:spChg chg="add del mod">
          <ac:chgData name="Leah Montner Dixon" userId="d5b2ae9e-9213-4442-b7df-4db8cbe51e5d" providerId="ADAL" clId="{096D9997-55B3-40C6-9E50-28E2C73BEC72}" dt="2024-05-29T16:31:38.569" v="179" actId="478"/>
          <ac:spMkLst>
            <pc:docMk/>
            <pc:sldMk cId="2857486621" sldId="2146846022"/>
            <ac:spMk id="4" creationId="{D04295B7-9D69-1203-3136-351007F9EC8F}"/>
          </ac:spMkLst>
        </pc:spChg>
        <pc:spChg chg="add del mod">
          <ac:chgData name="Leah Montner Dixon" userId="d5b2ae9e-9213-4442-b7df-4db8cbe51e5d" providerId="ADAL" clId="{096D9997-55B3-40C6-9E50-28E2C73BEC72}" dt="2024-05-29T16:32:47.406" v="222" actId="478"/>
          <ac:spMkLst>
            <pc:docMk/>
            <pc:sldMk cId="2857486621" sldId="2146846022"/>
            <ac:spMk id="11" creationId="{19178046-E0C8-512D-2388-6A2208542DA3}"/>
          </ac:spMkLst>
        </pc:spChg>
        <pc:spChg chg="add del mod">
          <ac:chgData name="Leah Montner Dixon" userId="d5b2ae9e-9213-4442-b7df-4db8cbe51e5d" providerId="ADAL" clId="{096D9997-55B3-40C6-9E50-28E2C73BEC72}" dt="2024-05-29T16:34:03.257" v="251" actId="478"/>
          <ac:spMkLst>
            <pc:docMk/>
            <pc:sldMk cId="2857486621" sldId="2146846022"/>
            <ac:spMk id="17" creationId="{59ACBB91-DCC0-466E-A35C-459C3FAA9E89}"/>
          </ac:spMkLst>
        </pc:spChg>
        <pc:grpChg chg="add mod">
          <ac:chgData name="Leah Montner Dixon" userId="d5b2ae9e-9213-4442-b7df-4db8cbe51e5d" providerId="ADAL" clId="{096D9997-55B3-40C6-9E50-28E2C73BEC72}" dt="2024-05-29T16:30:09.648" v="163" actId="164"/>
          <ac:grpSpMkLst>
            <pc:docMk/>
            <pc:sldMk cId="2857486621" sldId="2146846022"/>
            <ac:grpSpMk id="6" creationId="{330E461C-BA40-8582-C885-5323881B6DB3}"/>
          </ac:grpSpMkLst>
        </pc:grpChg>
        <pc:picChg chg="add del mod ord">
          <ac:chgData name="Leah Montner Dixon" userId="d5b2ae9e-9213-4442-b7df-4db8cbe51e5d" providerId="ADAL" clId="{096D9997-55B3-40C6-9E50-28E2C73BEC72}" dt="2024-05-29T16:33:40.167" v="247" actId="478"/>
          <ac:picMkLst>
            <pc:docMk/>
            <pc:sldMk cId="2857486621" sldId="2146846022"/>
            <ac:picMk id="9" creationId="{26D05696-B435-C41E-CCCA-367DEF0630CF}"/>
          </ac:picMkLst>
        </pc:picChg>
        <pc:picChg chg="add del mod modCrop">
          <ac:chgData name="Leah Montner Dixon" userId="d5b2ae9e-9213-4442-b7df-4db8cbe51e5d" providerId="ADAL" clId="{096D9997-55B3-40C6-9E50-28E2C73BEC72}" dt="2024-05-29T16:34:03.257" v="251" actId="478"/>
          <ac:picMkLst>
            <pc:docMk/>
            <pc:sldMk cId="2857486621" sldId="2146846022"/>
            <ac:picMk id="10" creationId="{C3131DDF-65DF-7161-E224-9A4311E93536}"/>
          </ac:picMkLst>
        </pc:picChg>
        <pc:picChg chg="add mod ord">
          <ac:chgData name="Leah Montner Dixon" userId="d5b2ae9e-9213-4442-b7df-4db8cbe51e5d" providerId="ADAL" clId="{096D9997-55B3-40C6-9E50-28E2C73BEC72}" dt="2024-05-29T16:34:00.013" v="250" actId="167"/>
          <ac:picMkLst>
            <pc:docMk/>
            <pc:sldMk cId="2857486621" sldId="2146846022"/>
            <ac:picMk id="18" creationId="{CF80C59A-A05C-3F3C-4278-DCBBA309C6BA}"/>
          </ac:picMkLst>
        </pc:picChg>
      </pc:sldChg>
      <pc:sldChg chg="modSp mod">
        <pc:chgData name="Leah Montner Dixon" userId="d5b2ae9e-9213-4442-b7df-4db8cbe51e5d" providerId="ADAL" clId="{096D9997-55B3-40C6-9E50-28E2C73BEC72}" dt="2024-05-29T14:33:18.843" v="0" actId="207"/>
        <pc:sldMkLst>
          <pc:docMk/>
          <pc:sldMk cId="1935730749" sldId="2146846176"/>
        </pc:sldMkLst>
        <pc:spChg chg="mod">
          <ac:chgData name="Leah Montner Dixon" userId="d5b2ae9e-9213-4442-b7df-4db8cbe51e5d" providerId="ADAL" clId="{096D9997-55B3-40C6-9E50-28E2C73BEC72}" dt="2024-05-29T14:33:18.843" v="0" actId="207"/>
          <ac:spMkLst>
            <pc:docMk/>
            <pc:sldMk cId="1935730749" sldId="2146846176"/>
            <ac:spMk id="4" creationId="{0E884F22-4C61-7C2A-788D-A75284857D26}"/>
          </ac:spMkLst>
        </pc:spChg>
        <pc:spChg chg="mod">
          <ac:chgData name="Leah Montner Dixon" userId="d5b2ae9e-9213-4442-b7df-4db8cbe51e5d" providerId="ADAL" clId="{096D9997-55B3-40C6-9E50-28E2C73BEC72}" dt="2024-05-29T14:33:18.843" v="0" actId="207"/>
          <ac:spMkLst>
            <pc:docMk/>
            <pc:sldMk cId="1935730749" sldId="2146846176"/>
            <ac:spMk id="5" creationId="{368B41AE-FA19-6C4C-2E1B-01C31635002C}"/>
          </ac:spMkLst>
        </pc:spChg>
        <pc:spChg chg="mod">
          <ac:chgData name="Leah Montner Dixon" userId="d5b2ae9e-9213-4442-b7df-4db8cbe51e5d" providerId="ADAL" clId="{096D9997-55B3-40C6-9E50-28E2C73BEC72}" dt="2024-05-29T14:33:18.843" v="0" actId="207"/>
          <ac:spMkLst>
            <pc:docMk/>
            <pc:sldMk cId="1935730749" sldId="2146846176"/>
            <ac:spMk id="8" creationId="{DE2BFB1B-A464-51F4-3F4B-EA012DB2BCF0}"/>
          </ac:spMkLst>
        </pc:spChg>
        <pc:spChg chg="mod">
          <ac:chgData name="Leah Montner Dixon" userId="d5b2ae9e-9213-4442-b7df-4db8cbe51e5d" providerId="ADAL" clId="{096D9997-55B3-40C6-9E50-28E2C73BEC72}" dt="2024-05-29T14:33:18.843" v="0" actId="207"/>
          <ac:spMkLst>
            <pc:docMk/>
            <pc:sldMk cId="1935730749" sldId="2146846176"/>
            <ac:spMk id="9" creationId="{DC0D686C-6555-5D90-0E63-A20BF921F746}"/>
          </ac:spMkLst>
        </pc:spChg>
        <pc:spChg chg="mod">
          <ac:chgData name="Leah Montner Dixon" userId="d5b2ae9e-9213-4442-b7df-4db8cbe51e5d" providerId="ADAL" clId="{096D9997-55B3-40C6-9E50-28E2C73BEC72}" dt="2024-05-29T14:33:18.843" v="0" actId="207"/>
          <ac:spMkLst>
            <pc:docMk/>
            <pc:sldMk cId="1935730749" sldId="2146846176"/>
            <ac:spMk id="13" creationId="{7CA38D30-4B10-C2D2-A361-4A0EB0FBF7C7}"/>
          </ac:spMkLst>
        </pc:spChg>
        <pc:spChg chg="mod">
          <ac:chgData name="Leah Montner Dixon" userId="d5b2ae9e-9213-4442-b7df-4db8cbe51e5d" providerId="ADAL" clId="{096D9997-55B3-40C6-9E50-28E2C73BEC72}" dt="2024-05-29T14:33:18.843" v="0" actId="207"/>
          <ac:spMkLst>
            <pc:docMk/>
            <pc:sldMk cId="1935730749" sldId="2146846176"/>
            <ac:spMk id="15" creationId="{82F548DB-857E-D954-ACD2-D8F4AE4C5141}"/>
          </ac:spMkLst>
        </pc:spChg>
        <pc:spChg chg="mod">
          <ac:chgData name="Leah Montner Dixon" userId="d5b2ae9e-9213-4442-b7df-4db8cbe51e5d" providerId="ADAL" clId="{096D9997-55B3-40C6-9E50-28E2C73BEC72}" dt="2024-05-29T14:33:18.843" v="0" actId="207"/>
          <ac:spMkLst>
            <pc:docMk/>
            <pc:sldMk cId="1935730749" sldId="2146846176"/>
            <ac:spMk id="16" creationId="{E6D8107C-E522-6B0C-3D3A-1C932327ED27}"/>
          </ac:spMkLst>
        </pc:spChg>
      </pc:sldChg>
      <pc:sldChg chg="modSp">
        <pc:chgData name="Leah Montner Dixon" userId="d5b2ae9e-9213-4442-b7df-4db8cbe51e5d" providerId="ADAL" clId="{096D9997-55B3-40C6-9E50-28E2C73BEC72}" dt="2024-06-06T13:24:57.437" v="255"/>
        <pc:sldMkLst>
          <pc:docMk/>
          <pc:sldMk cId="3662368769" sldId="2146846186"/>
        </pc:sldMkLst>
        <pc:picChg chg="mod">
          <ac:chgData name="Leah Montner Dixon" userId="d5b2ae9e-9213-4442-b7df-4db8cbe51e5d" providerId="ADAL" clId="{096D9997-55B3-40C6-9E50-28E2C73BEC72}" dt="2024-06-06T13:24:57.437" v="255"/>
          <ac:picMkLst>
            <pc:docMk/>
            <pc:sldMk cId="3662368769" sldId="2146846186"/>
            <ac:picMk id="2050" creationId="{77A6ACFD-3233-82E2-DE77-4B97C4854F54}"/>
          </ac:picMkLst>
        </pc:picChg>
      </pc:sldChg>
      <pc:sldChg chg="addSp delSp modSp">
        <pc:chgData name="Leah Montner Dixon" userId="d5b2ae9e-9213-4442-b7df-4db8cbe51e5d" providerId="ADAL" clId="{096D9997-55B3-40C6-9E50-28E2C73BEC72}" dt="2024-06-06T13:25:04.135" v="257"/>
        <pc:sldMkLst>
          <pc:docMk/>
          <pc:sldMk cId="1675199960" sldId="2146846200"/>
        </pc:sldMkLst>
        <pc:picChg chg="add mod">
          <ac:chgData name="Leah Montner Dixon" userId="d5b2ae9e-9213-4442-b7df-4db8cbe51e5d" providerId="ADAL" clId="{096D9997-55B3-40C6-9E50-28E2C73BEC72}" dt="2024-06-06T13:25:04.135" v="257"/>
          <ac:picMkLst>
            <pc:docMk/>
            <pc:sldMk cId="1675199960" sldId="2146846200"/>
            <ac:picMk id="2" creationId="{B482DBE1-C41F-8CE1-8300-6A5018F29224}"/>
          </ac:picMkLst>
        </pc:picChg>
        <pc:picChg chg="del">
          <ac:chgData name="Leah Montner Dixon" userId="d5b2ae9e-9213-4442-b7df-4db8cbe51e5d" providerId="ADAL" clId="{096D9997-55B3-40C6-9E50-28E2C73BEC72}" dt="2024-06-06T13:25:02.473" v="256" actId="478"/>
          <ac:picMkLst>
            <pc:docMk/>
            <pc:sldMk cId="1675199960" sldId="2146846200"/>
            <ac:picMk id="4" creationId="{BBEA7C7F-EFB0-7C6B-53DF-35D3E64C0458}"/>
          </ac:picMkLst>
        </pc:picChg>
      </pc:sldChg>
      <pc:sldChg chg="modSp mod">
        <pc:chgData name="Leah Montner Dixon" userId="d5b2ae9e-9213-4442-b7df-4db8cbe51e5d" providerId="ADAL" clId="{096D9997-55B3-40C6-9E50-28E2C73BEC72}" dt="2024-05-29T15:30:03.146" v="17" actId="20577"/>
        <pc:sldMkLst>
          <pc:docMk/>
          <pc:sldMk cId="2635420502" sldId="2146846201"/>
        </pc:sldMkLst>
        <pc:spChg chg="mod">
          <ac:chgData name="Leah Montner Dixon" userId="d5b2ae9e-9213-4442-b7df-4db8cbe51e5d" providerId="ADAL" clId="{096D9997-55B3-40C6-9E50-28E2C73BEC72}" dt="2024-05-29T15:30:03.146" v="17" actId="20577"/>
          <ac:spMkLst>
            <pc:docMk/>
            <pc:sldMk cId="2635420502" sldId="2146846201"/>
            <ac:spMk id="4" creationId="{6779246E-2255-345D-41C3-B8C5ACADAC03}"/>
          </ac:spMkLst>
        </pc:spChg>
      </pc:sldChg>
      <pc:sldChg chg="modSp">
        <pc:chgData name="Leah Montner Dixon" userId="d5b2ae9e-9213-4442-b7df-4db8cbe51e5d" providerId="ADAL" clId="{096D9997-55B3-40C6-9E50-28E2C73BEC72}" dt="2024-06-06T13:24:22.185" v="252"/>
        <pc:sldMkLst>
          <pc:docMk/>
          <pc:sldMk cId="1736218364" sldId="2147327108"/>
        </pc:sldMkLst>
        <pc:picChg chg="mod">
          <ac:chgData name="Leah Montner Dixon" userId="d5b2ae9e-9213-4442-b7df-4db8cbe51e5d" providerId="ADAL" clId="{096D9997-55B3-40C6-9E50-28E2C73BEC72}" dt="2024-06-06T13:24:22.185" v="252"/>
          <ac:picMkLst>
            <pc:docMk/>
            <pc:sldMk cId="1736218364" sldId="2147327108"/>
            <ac:picMk id="1026" creationId="{1D22F7BC-69C8-AAC9-FC22-7D5C92ADF742}"/>
          </ac:picMkLst>
        </pc:picChg>
      </pc:sldChg>
      <pc:sldChg chg="modSp">
        <pc:chgData name="Leah Montner Dixon" userId="d5b2ae9e-9213-4442-b7df-4db8cbe51e5d" providerId="ADAL" clId="{096D9997-55B3-40C6-9E50-28E2C73BEC72}" dt="2024-06-06T13:45:47.790" v="261"/>
        <pc:sldMkLst>
          <pc:docMk/>
          <pc:sldMk cId="649561287" sldId="2147327112"/>
        </pc:sldMkLst>
        <pc:picChg chg="mod">
          <ac:chgData name="Leah Montner Dixon" userId="d5b2ae9e-9213-4442-b7df-4db8cbe51e5d" providerId="ADAL" clId="{096D9997-55B3-40C6-9E50-28E2C73BEC72}" dt="2024-06-06T13:45:47.790" v="261"/>
          <ac:picMkLst>
            <pc:docMk/>
            <pc:sldMk cId="649561287" sldId="2147327112"/>
            <ac:picMk id="3074" creationId="{E186E3DF-1F78-33B3-9BFB-7D05EDC7E3A7}"/>
          </ac:picMkLst>
        </pc:picChg>
      </pc:sldChg>
      <pc:sldChg chg="modSp">
        <pc:chgData name="Leah Montner Dixon" userId="d5b2ae9e-9213-4442-b7df-4db8cbe51e5d" providerId="ADAL" clId="{096D9997-55B3-40C6-9E50-28E2C73BEC72}" dt="2024-06-06T13:24:30.345" v="253"/>
        <pc:sldMkLst>
          <pc:docMk/>
          <pc:sldMk cId="2465738010" sldId="2147327115"/>
        </pc:sldMkLst>
        <pc:picChg chg="mod">
          <ac:chgData name="Leah Montner Dixon" userId="d5b2ae9e-9213-4442-b7df-4db8cbe51e5d" providerId="ADAL" clId="{096D9997-55B3-40C6-9E50-28E2C73BEC72}" dt="2024-06-06T13:24:30.345" v="253"/>
          <ac:picMkLst>
            <pc:docMk/>
            <pc:sldMk cId="2465738010" sldId="2147327115"/>
            <ac:picMk id="5122" creationId="{EB93F552-3208-3EDF-8069-62BC30889B10}"/>
          </ac:picMkLst>
        </pc:picChg>
      </pc:sldChg>
      <pc:sldChg chg="modSp">
        <pc:chgData name="Leah Montner Dixon" userId="d5b2ae9e-9213-4442-b7df-4db8cbe51e5d" providerId="ADAL" clId="{096D9997-55B3-40C6-9E50-28E2C73BEC72}" dt="2024-06-06T13:46:00.752" v="262"/>
        <pc:sldMkLst>
          <pc:docMk/>
          <pc:sldMk cId="3471853340" sldId="2147376297"/>
        </pc:sldMkLst>
        <pc:picChg chg="mod">
          <ac:chgData name="Leah Montner Dixon" userId="d5b2ae9e-9213-4442-b7df-4db8cbe51e5d" providerId="ADAL" clId="{096D9997-55B3-40C6-9E50-28E2C73BEC72}" dt="2024-06-06T13:46:00.752" v="262"/>
          <ac:picMkLst>
            <pc:docMk/>
            <pc:sldMk cId="3471853340" sldId="2147376297"/>
            <ac:picMk id="2" creationId="{278EBFEB-DCC8-97B3-D6A4-CF74A47AEDC2}"/>
          </ac:picMkLst>
        </pc:picChg>
      </pc:sldChg>
      <pc:sldChg chg="modSp">
        <pc:chgData name="Leah Montner Dixon" userId="d5b2ae9e-9213-4442-b7df-4db8cbe51e5d" providerId="ADAL" clId="{096D9997-55B3-40C6-9E50-28E2C73BEC72}" dt="2024-06-06T13:46:06.085" v="263"/>
        <pc:sldMkLst>
          <pc:docMk/>
          <pc:sldMk cId="1386346267" sldId="2147376298"/>
        </pc:sldMkLst>
        <pc:picChg chg="mod">
          <ac:chgData name="Leah Montner Dixon" userId="d5b2ae9e-9213-4442-b7df-4db8cbe51e5d" providerId="ADAL" clId="{096D9997-55B3-40C6-9E50-28E2C73BEC72}" dt="2024-06-06T13:46:06.085" v="263"/>
          <ac:picMkLst>
            <pc:docMk/>
            <pc:sldMk cId="1386346267" sldId="2147376298"/>
            <ac:picMk id="5" creationId="{7DD1D781-96A1-9209-A737-0581B34C0417}"/>
          </ac:picMkLst>
        </pc:picChg>
      </pc:sldChg>
      <pc:sldChg chg="modSp">
        <pc:chgData name="Leah Montner Dixon" userId="d5b2ae9e-9213-4442-b7df-4db8cbe51e5d" providerId="ADAL" clId="{096D9997-55B3-40C6-9E50-28E2C73BEC72}" dt="2024-06-06T13:46:10.872" v="264"/>
        <pc:sldMkLst>
          <pc:docMk/>
          <pc:sldMk cId="3786068227" sldId="2147376299"/>
        </pc:sldMkLst>
        <pc:picChg chg="mod">
          <ac:chgData name="Leah Montner Dixon" userId="d5b2ae9e-9213-4442-b7df-4db8cbe51e5d" providerId="ADAL" clId="{096D9997-55B3-40C6-9E50-28E2C73BEC72}" dt="2024-06-06T13:46:10.872" v="264"/>
          <ac:picMkLst>
            <pc:docMk/>
            <pc:sldMk cId="3786068227" sldId="2147376299"/>
            <ac:picMk id="4" creationId="{6EA7E500-AFA7-0895-3B56-0E9A356F93C3}"/>
          </ac:picMkLst>
        </pc:picChg>
      </pc:sldChg>
      <pc:sldChg chg="modSp">
        <pc:chgData name="Leah Montner Dixon" userId="d5b2ae9e-9213-4442-b7df-4db8cbe51e5d" providerId="ADAL" clId="{096D9997-55B3-40C6-9E50-28E2C73BEC72}" dt="2024-06-06T13:24:41.921" v="254"/>
        <pc:sldMkLst>
          <pc:docMk/>
          <pc:sldMk cId="4088929599" sldId="2147376309"/>
        </pc:sldMkLst>
        <pc:picChg chg="mod">
          <ac:chgData name="Leah Montner Dixon" userId="d5b2ae9e-9213-4442-b7df-4db8cbe51e5d" providerId="ADAL" clId="{096D9997-55B3-40C6-9E50-28E2C73BEC72}" dt="2024-06-06T13:24:41.921" v="254"/>
          <ac:picMkLst>
            <pc:docMk/>
            <pc:sldMk cId="4088929599" sldId="2147376309"/>
            <ac:picMk id="83" creationId="{07C3FDC9-726F-DBA3-CA0B-376B923D4C94}"/>
          </ac:picMkLst>
        </pc:picChg>
      </pc:sldChg>
      <pc:sldChg chg="modSp mod">
        <pc:chgData name="Leah Montner Dixon" userId="d5b2ae9e-9213-4442-b7df-4db8cbe51e5d" providerId="ADAL" clId="{096D9997-55B3-40C6-9E50-28E2C73BEC72}" dt="2024-05-29T15:53:22.928" v="121" actId="20577"/>
        <pc:sldMkLst>
          <pc:docMk/>
          <pc:sldMk cId="1325183614" sldId="2147376310"/>
        </pc:sldMkLst>
        <pc:spChg chg="mod">
          <ac:chgData name="Leah Montner Dixon" userId="d5b2ae9e-9213-4442-b7df-4db8cbe51e5d" providerId="ADAL" clId="{096D9997-55B3-40C6-9E50-28E2C73BEC72}" dt="2024-05-29T15:53:22.928" v="121" actId="20577"/>
          <ac:spMkLst>
            <pc:docMk/>
            <pc:sldMk cId="1325183614" sldId="2147376310"/>
            <ac:spMk id="3" creationId="{D8B7776B-A4F0-DE08-40B8-FA499FFE426E}"/>
          </ac:spMkLst>
        </pc:spChg>
      </pc:sldChg>
      <pc:sldChg chg="addSp delSp modSp">
        <pc:chgData name="Leah Montner Dixon" userId="d5b2ae9e-9213-4442-b7df-4db8cbe51e5d" providerId="ADAL" clId="{096D9997-55B3-40C6-9E50-28E2C73BEC72}" dt="2024-06-06T13:45:31.766" v="260"/>
        <pc:sldMkLst>
          <pc:docMk/>
          <pc:sldMk cId="835488683" sldId="2147376326"/>
        </pc:sldMkLst>
        <pc:picChg chg="add mod">
          <ac:chgData name="Leah Montner Dixon" userId="d5b2ae9e-9213-4442-b7df-4db8cbe51e5d" providerId="ADAL" clId="{096D9997-55B3-40C6-9E50-28E2C73BEC72}" dt="2024-06-06T13:45:31.766" v="260"/>
          <ac:picMkLst>
            <pc:docMk/>
            <pc:sldMk cId="835488683" sldId="2147376326"/>
            <ac:picMk id="3" creationId="{6EB09A15-5D5B-593A-AFC8-2697651F621C}"/>
          </ac:picMkLst>
        </pc:picChg>
        <pc:picChg chg="del">
          <ac:chgData name="Leah Montner Dixon" userId="d5b2ae9e-9213-4442-b7df-4db8cbe51e5d" providerId="ADAL" clId="{096D9997-55B3-40C6-9E50-28E2C73BEC72}" dt="2024-06-06T13:45:31.463" v="259" actId="478"/>
          <ac:picMkLst>
            <pc:docMk/>
            <pc:sldMk cId="835488683" sldId="2147376326"/>
            <ac:picMk id="10242" creationId="{71B1F586-FD76-5F94-2F6B-6472D5E1AAA7}"/>
          </ac:picMkLst>
        </pc:picChg>
      </pc:sldChg>
      <pc:sldChg chg="modSp">
        <pc:chgData name="Leah Montner Dixon" userId="d5b2ae9e-9213-4442-b7df-4db8cbe51e5d" providerId="ADAL" clId="{096D9997-55B3-40C6-9E50-28E2C73BEC72}" dt="2024-06-06T13:45:26.146" v="258"/>
        <pc:sldMkLst>
          <pc:docMk/>
          <pc:sldMk cId="3391261819" sldId="2147376327"/>
        </pc:sldMkLst>
        <pc:picChg chg="mod">
          <ac:chgData name="Leah Montner Dixon" userId="d5b2ae9e-9213-4442-b7df-4db8cbe51e5d" providerId="ADAL" clId="{096D9997-55B3-40C6-9E50-28E2C73BEC72}" dt="2024-06-06T13:45:26.146" v="258"/>
          <ac:picMkLst>
            <pc:docMk/>
            <pc:sldMk cId="3391261819" sldId="2147376327"/>
            <ac:picMk id="2" creationId="{1FE44AEE-DC46-BAF0-51F7-7930BBBAA15E}"/>
          </ac:picMkLst>
        </pc:picChg>
      </pc:sldChg>
      <pc:sldChg chg="modSp mod">
        <pc:chgData name="Leah Montner Dixon" userId="d5b2ae9e-9213-4442-b7df-4db8cbe51e5d" providerId="ADAL" clId="{096D9997-55B3-40C6-9E50-28E2C73BEC72}" dt="2024-05-29T15:53:52.898" v="138" actId="20577"/>
        <pc:sldMkLst>
          <pc:docMk/>
          <pc:sldMk cId="3527824099" sldId="2147376336"/>
        </pc:sldMkLst>
        <pc:spChg chg="mod">
          <ac:chgData name="Leah Montner Dixon" userId="d5b2ae9e-9213-4442-b7df-4db8cbe51e5d" providerId="ADAL" clId="{096D9997-55B3-40C6-9E50-28E2C73BEC72}" dt="2024-05-29T15:53:52.898" v="138" actId="20577"/>
          <ac:spMkLst>
            <pc:docMk/>
            <pc:sldMk cId="3527824099" sldId="2147376336"/>
            <ac:spMk id="4" creationId="{3D13603D-80F4-D9AD-F39B-AC3AF96ED8FD}"/>
          </ac:spMkLst>
        </pc:spChg>
      </pc:sldChg>
      <pc:sldChg chg="modSp mod">
        <pc:chgData name="Leah Montner Dixon" userId="d5b2ae9e-9213-4442-b7df-4db8cbe51e5d" providerId="ADAL" clId="{096D9997-55B3-40C6-9E50-28E2C73BEC72}" dt="2024-05-29T15:53:36.020" v="131" actId="20577"/>
        <pc:sldMkLst>
          <pc:docMk/>
          <pc:sldMk cId="835086714" sldId="2147376338"/>
        </pc:sldMkLst>
        <pc:spChg chg="mod">
          <ac:chgData name="Leah Montner Dixon" userId="d5b2ae9e-9213-4442-b7df-4db8cbe51e5d" providerId="ADAL" clId="{096D9997-55B3-40C6-9E50-28E2C73BEC72}" dt="2024-05-29T15:53:36.020" v="131" actId="20577"/>
          <ac:spMkLst>
            <pc:docMk/>
            <pc:sldMk cId="835086714" sldId="2147376338"/>
            <ac:spMk id="4" creationId="{D1D3C8A8-6AAE-C15A-81B6-B4929C4464EA}"/>
          </ac:spMkLst>
        </pc:spChg>
        <pc:spChg chg="mod">
          <ac:chgData name="Leah Montner Dixon" userId="d5b2ae9e-9213-4442-b7df-4db8cbe51e5d" providerId="ADAL" clId="{096D9997-55B3-40C6-9E50-28E2C73BEC72}" dt="2024-05-29T15:29:46.238" v="12" actId="207"/>
          <ac:spMkLst>
            <pc:docMk/>
            <pc:sldMk cId="835086714" sldId="2147376338"/>
            <ac:spMk id="13" creationId="{43460E4E-A244-574B-D14C-4B66ACE4CDAC}"/>
          </ac:spMkLst>
        </pc:spChg>
      </pc:sldChg>
      <pc:sldChg chg="modSp mod">
        <pc:chgData name="Leah Montner Dixon" userId="d5b2ae9e-9213-4442-b7df-4db8cbe51e5d" providerId="ADAL" clId="{096D9997-55B3-40C6-9E50-28E2C73BEC72}" dt="2024-05-29T15:49:40.643" v="91" actId="20577"/>
        <pc:sldMkLst>
          <pc:docMk/>
          <pc:sldMk cId="2786715507" sldId="2147376339"/>
        </pc:sldMkLst>
        <pc:spChg chg="mod">
          <ac:chgData name="Leah Montner Dixon" userId="d5b2ae9e-9213-4442-b7df-4db8cbe51e5d" providerId="ADAL" clId="{096D9997-55B3-40C6-9E50-28E2C73BEC72}" dt="2024-05-29T15:49:40.643" v="91" actId="20577"/>
          <ac:spMkLst>
            <pc:docMk/>
            <pc:sldMk cId="2786715507" sldId="2147376339"/>
            <ac:spMk id="6" creationId="{D812415C-B9CA-41E0-9807-6E21B8654286}"/>
          </ac:spMkLst>
        </pc:spChg>
      </pc:sldChg>
    </pc:docChg>
  </pc:docChgLst>
  <pc:docChgLst>
    <pc:chgData name="Danielle Delauro" userId="S::danielled@thevab.com::79c3a64d-209a-45df-902b-7cba6cccfd68" providerId="AD" clId="Web-{42AF1862-9BD8-A944-E4AA-408FE4525892}"/>
    <pc:docChg chg="mod">
      <pc:chgData name="Danielle Delauro" userId="S::danielled@thevab.com::79c3a64d-209a-45df-902b-7cba6cccfd68" providerId="AD" clId="Web-{42AF1862-9BD8-A944-E4AA-408FE4525892}" dt="2024-05-28T16:10:28.542" v="14"/>
      <pc:docMkLst>
        <pc:docMk/>
      </pc:docMkLst>
      <pc:sldChg chg="addCm">
        <pc:chgData name="Danielle Delauro" userId="S::danielled@thevab.com::79c3a64d-209a-45df-902b-7cba6cccfd68" providerId="AD" clId="Web-{42AF1862-9BD8-A944-E4AA-408FE4525892}" dt="2024-05-28T16:03:49.509" v="10"/>
        <pc:sldMkLst>
          <pc:docMk/>
          <pc:sldMk cId="1675199960" sldId="21468462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42AF1862-9BD8-A944-E4AA-408FE4525892}" dt="2024-05-28T16:03:49.509" v="10"/>
              <pc2:cmMkLst xmlns:pc2="http://schemas.microsoft.com/office/powerpoint/2019/9/main/command">
                <pc:docMk/>
                <pc:sldMk cId="1675199960" sldId="2146846200"/>
                <pc2:cmMk id="{53525ADB-B87A-4D72-9EF1-3E485E647E9B}"/>
              </pc2:cmMkLst>
            </pc226:cmChg>
          </p:ext>
        </pc:extLst>
      </pc:sldChg>
      <pc:sldChg chg="addCm">
        <pc:chgData name="Danielle Delauro" userId="S::danielled@thevab.com::79c3a64d-209a-45df-902b-7cba6cccfd68" providerId="AD" clId="Web-{42AF1862-9BD8-A944-E4AA-408FE4525892}" dt="2024-05-28T16:10:28.542" v="14"/>
        <pc:sldMkLst>
          <pc:docMk/>
          <pc:sldMk cId="2635420502" sldId="214684620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42AF1862-9BD8-A944-E4AA-408FE4525892}" dt="2024-05-28T16:10:28.542" v="14"/>
              <pc2:cmMkLst xmlns:pc2="http://schemas.microsoft.com/office/powerpoint/2019/9/main/command">
                <pc:docMk/>
                <pc:sldMk cId="2635420502" sldId="2146846201"/>
                <pc2:cmMk id="{2620CD29-2C96-4E65-B541-61E3546BE87B}"/>
              </pc2:cmMkLst>
            </pc226:cmChg>
          </p:ext>
        </pc:extLst>
      </pc:sldChg>
      <pc:sldChg chg="addCm">
        <pc:chgData name="Danielle Delauro" userId="S::danielled@thevab.com::79c3a64d-209a-45df-902b-7cba6cccfd68" providerId="AD" clId="Web-{42AF1862-9BD8-A944-E4AA-408FE4525892}" dt="2024-05-28T16:07:30.878" v="13"/>
        <pc:sldMkLst>
          <pc:docMk/>
          <pc:sldMk cId="1916592833" sldId="21468463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42AF1862-9BD8-A944-E4AA-408FE4525892}" dt="2024-05-28T16:07:30.878" v="13"/>
              <pc2:cmMkLst xmlns:pc2="http://schemas.microsoft.com/office/powerpoint/2019/9/main/command">
                <pc:docMk/>
                <pc:sldMk cId="1916592833" sldId="2146846359"/>
                <pc2:cmMk id="{13682CBD-F99B-4044-B321-3217D0A97070}"/>
              </pc2:cmMkLst>
            </pc226:cmChg>
          </p:ext>
        </pc:extLst>
      </pc:sldChg>
      <pc:sldChg chg="addCm delCm">
        <pc:chgData name="Danielle Delauro" userId="S::danielled@thevab.com::79c3a64d-209a-45df-902b-7cba6cccfd68" providerId="AD" clId="Web-{42AF1862-9BD8-A944-E4AA-408FE4525892}" dt="2024-05-28T16:06:46.345" v="12"/>
        <pc:sldMkLst>
          <pc:docMk/>
          <pc:sldMk cId="649561287" sldId="214732711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Danielle Delauro" userId="S::danielled@thevab.com::79c3a64d-209a-45df-902b-7cba6cccfd68" providerId="AD" clId="Web-{42AF1862-9BD8-A944-E4AA-408FE4525892}" dt="2024-05-28T16:06:46.345" v="12"/>
              <pc2:cmMkLst xmlns:pc2="http://schemas.microsoft.com/office/powerpoint/2019/9/main/command">
                <pc:docMk/>
                <pc:sldMk cId="649561287" sldId="2147327112"/>
                <pc2:cmMk id="{460F7612-8C40-40F4-8FE0-600AE7EA41CA}"/>
              </pc2:cmMkLst>
            </pc226:cmChg>
          </p:ext>
        </pc:extLst>
      </pc:sldChg>
      <pc:sldChg chg="addCm">
        <pc:chgData name="Danielle Delauro" userId="S::danielled@thevab.com::79c3a64d-209a-45df-902b-7cba6cccfd68" providerId="AD" clId="Web-{42AF1862-9BD8-A944-E4AA-408FE4525892}" dt="2024-05-28T15:51:46.838" v="7"/>
        <pc:sldMkLst>
          <pc:docMk/>
          <pc:sldMk cId="2465738010" sldId="214732711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42AF1862-9BD8-A944-E4AA-408FE4525892}" dt="2024-05-28T15:51:46.838" v="7"/>
              <pc2:cmMkLst xmlns:pc2="http://schemas.microsoft.com/office/powerpoint/2019/9/main/command">
                <pc:docMk/>
                <pc:sldMk cId="2465738010" sldId="2147327115"/>
                <pc2:cmMk id="{56B4A3A9-CBAC-4CE6-B804-0AD5521E63E8}"/>
              </pc2:cmMkLst>
            </pc226:cmChg>
          </p:ext>
        </pc:extLst>
      </pc:sldChg>
      <pc:sldChg chg="addCm">
        <pc:chgData name="Danielle Delauro" userId="S::danielled@thevab.com::79c3a64d-209a-45df-902b-7cba6cccfd68" providerId="AD" clId="Web-{42AF1862-9BD8-A944-E4AA-408FE4525892}" dt="2024-05-28T15:33:32.087" v="2"/>
        <pc:sldMkLst>
          <pc:docMk/>
          <pc:sldMk cId="306498623" sldId="214737630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42AF1862-9BD8-A944-E4AA-408FE4525892}" dt="2024-05-28T15:33:32.087" v="2"/>
              <pc2:cmMkLst xmlns:pc2="http://schemas.microsoft.com/office/powerpoint/2019/9/main/command">
                <pc:docMk/>
                <pc:sldMk cId="306498623" sldId="2147376305"/>
                <pc2:cmMk id="{A9FED8B7-C435-441F-A37C-110E901B3E4C}"/>
              </pc2:cmMkLst>
            </pc226:cmChg>
          </p:ext>
        </pc:extLst>
      </pc:sldChg>
      <pc:sldChg chg="addCm delCm">
        <pc:chgData name="Danielle Delauro" userId="S::danielled@thevab.com::79c3a64d-209a-45df-902b-7cba6cccfd68" providerId="AD" clId="Web-{42AF1862-9BD8-A944-E4AA-408FE4525892}" dt="2024-05-28T16:01:13.471" v="9"/>
        <pc:sldMkLst>
          <pc:docMk/>
          <pc:sldMk cId="2246173037" sldId="214737630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Danielle Delauro" userId="S::danielled@thevab.com::79c3a64d-209a-45df-902b-7cba6cccfd68" providerId="AD" clId="Web-{42AF1862-9BD8-A944-E4AA-408FE4525892}" dt="2024-05-28T16:01:13.471" v="9"/>
              <pc2:cmMkLst xmlns:pc2="http://schemas.microsoft.com/office/powerpoint/2019/9/main/command">
                <pc:docMk/>
                <pc:sldMk cId="2246173037" sldId="2147376307"/>
                <pc2:cmMk id="{B6E8AC13-2CAF-4764-8E52-8EA72E22EFF0}"/>
              </pc2:cmMkLst>
            </pc226:cmChg>
          </p:ext>
        </pc:extLst>
      </pc:sldChg>
      <pc:sldChg chg="addCm">
        <pc:chgData name="Danielle Delauro" userId="S::danielled@thevab.com::79c3a64d-209a-45df-902b-7cba6cccfd68" providerId="AD" clId="Web-{42AF1862-9BD8-A944-E4AA-408FE4525892}" dt="2024-05-28T15:36:28.316" v="4"/>
        <pc:sldMkLst>
          <pc:docMk/>
          <pc:sldMk cId="1325183614" sldId="21473763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42AF1862-9BD8-A944-E4AA-408FE4525892}" dt="2024-05-28T15:32:09.615" v="1"/>
              <pc2:cmMkLst xmlns:pc2="http://schemas.microsoft.com/office/powerpoint/2019/9/main/command">
                <pc:docMk/>
                <pc:sldMk cId="1325183614" sldId="2147376310"/>
                <pc2:cmMk id="{E4DD768A-2B52-49FC-A925-6883DABA3778}"/>
              </pc2:cmMkLst>
            </pc226:cmChg>
            <pc226:cmChg xmlns:pc226="http://schemas.microsoft.com/office/powerpoint/2022/06/main/command" chg="add">
              <pc226:chgData name="Danielle Delauro" userId="S::danielled@thevab.com::79c3a64d-209a-45df-902b-7cba6cccfd68" providerId="AD" clId="Web-{42AF1862-9BD8-A944-E4AA-408FE4525892}" dt="2024-05-28T15:36:28.316" v="4"/>
              <pc2:cmMkLst xmlns:pc2="http://schemas.microsoft.com/office/powerpoint/2019/9/main/command">
                <pc:docMk/>
                <pc:sldMk cId="1325183614" sldId="2147376310"/>
                <pc2:cmMk id="{CB7131EC-79A4-418D-854D-C04A41FDA02A}"/>
              </pc2:cmMkLst>
            </pc226:cmChg>
          </p:ext>
        </pc:extLst>
      </pc:sldChg>
      <pc:sldChg chg="addCm">
        <pc:chgData name="Danielle Delauro" userId="S::danielled@thevab.com::79c3a64d-209a-45df-902b-7cba6cccfd68" providerId="AD" clId="Web-{42AF1862-9BD8-A944-E4AA-408FE4525892}" dt="2024-05-28T15:45:56.057" v="6"/>
        <pc:sldMkLst>
          <pc:docMk/>
          <pc:sldMk cId="3604480067" sldId="21473763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42AF1862-9BD8-A944-E4AA-408FE4525892}" dt="2024-05-28T15:45:56.057" v="6"/>
              <pc2:cmMkLst xmlns:pc2="http://schemas.microsoft.com/office/powerpoint/2019/9/main/command">
                <pc:docMk/>
                <pc:sldMk cId="3604480067" sldId="2147376323"/>
                <pc2:cmMk id="{DBF8E791-0C30-42EC-B62F-623170DAC5E4}"/>
              </pc2:cmMkLst>
            </pc226:cmChg>
          </p:ext>
        </pc:extLst>
      </pc:sldChg>
      <pc:sldChg chg="addCm">
        <pc:chgData name="Danielle Delauro" userId="S::danielled@thevab.com::79c3a64d-209a-45df-902b-7cba6cccfd68" providerId="AD" clId="Web-{42AF1862-9BD8-A944-E4AA-408FE4525892}" dt="2024-05-28T15:44:15.771" v="5"/>
        <pc:sldMkLst>
          <pc:docMk/>
          <pc:sldMk cId="2786715507" sldId="21473763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42AF1862-9BD8-A944-E4AA-408FE4525892}" dt="2024-05-28T15:34:13.730" v="3"/>
              <pc2:cmMkLst xmlns:pc2="http://schemas.microsoft.com/office/powerpoint/2019/9/main/command">
                <pc:docMk/>
                <pc:sldMk cId="2786715507" sldId="2147376339"/>
                <pc2:cmMk id="{236DAB45-CC1C-4103-850C-40BBC00322AF}"/>
              </pc2:cmMkLst>
            </pc226:cmChg>
            <pc226:cmChg xmlns:pc226="http://schemas.microsoft.com/office/powerpoint/2022/06/main/command" chg="add">
              <pc226:chgData name="Danielle Delauro" userId="S::danielled@thevab.com::79c3a64d-209a-45df-902b-7cba6cccfd68" providerId="AD" clId="Web-{42AF1862-9BD8-A944-E4AA-408FE4525892}" dt="2024-05-28T15:44:15.771" v="5"/>
              <pc2:cmMkLst xmlns:pc2="http://schemas.microsoft.com/office/powerpoint/2019/9/main/command">
                <pc:docMk/>
                <pc:sldMk cId="2786715507" sldId="2147376339"/>
                <pc2:cmMk id="{57D9A69B-7487-43B2-8FE7-C9A902DBCE90}"/>
              </pc2:cmMkLst>
            </pc226:cmChg>
          </p:ext>
        </pc:extLst>
      </pc:sldChg>
    </pc:docChg>
  </pc:docChgLst>
  <pc:docChgLst>
    <pc:chgData name="Leah Montner Dixon" userId="d5b2ae9e-9213-4442-b7df-4db8cbe51e5d" providerId="ADAL" clId="{B7D440A7-4ED8-44F9-B079-A2B961DE301D}"/>
    <pc:docChg chg="undo redo custSel modSld">
      <pc:chgData name="Leah Montner Dixon" userId="d5b2ae9e-9213-4442-b7df-4db8cbe51e5d" providerId="ADAL" clId="{B7D440A7-4ED8-44F9-B079-A2B961DE301D}" dt="2024-06-05T14:38:59.143" v="1959" actId="1037"/>
      <pc:docMkLst>
        <pc:docMk/>
      </pc:docMkLst>
      <pc:sldChg chg="modSp mod delCm modCm">
        <pc:chgData name="Leah Montner Dixon" userId="d5b2ae9e-9213-4442-b7df-4db8cbe51e5d" providerId="ADAL" clId="{B7D440A7-4ED8-44F9-B079-A2B961DE301D}" dt="2024-06-03T14:53:22.761" v="1670"/>
        <pc:sldMkLst>
          <pc:docMk/>
          <pc:sldMk cId="1675199960" sldId="2146846200"/>
        </pc:sldMkLst>
        <pc:spChg chg="mod">
          <ac:chgData name="Leah Montner Dixon" userId="d5b2ae9e-9213-4442-b7df-4db8cbe51e5d" providerId="ADAL" clId="{B7D440A7-4ED8-44F9-B079-A2B961DE301D}" dt="2024-05-28T18:04:08.286" v="1156" actId="20577"/>
          <ac:spMkLst>
            <pc:docMk/>
            <pc:sldMk cId="1675199960" sldId="2146846200"/>
            <ac:spMk id="6" creationId="{31AC66B8-0DE7-D7F0-144E-0005D9B7A7A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B7D440A7-4ED8-44F9-B079-A2B961DE301D}" dt="2024-06-03T14:53:22.761" v="1670"/>
              <pc2:cmMkLst xmlns:pc2="http://schemas.microsoft.com/office/powerpoint/2019/9/main/command">
                <pc:docMk/>
                <pc:sldMk cId="1675199960" sldId="2146846200"/>
                <pc2:cmMk id="{53525ADB-B87A-4D72-9EF1-3E485E647E9B}"/>
              </pc2:cmMkLst>
              <pc226:cmRplyChg chg="add">
                <pc226:chgData name="Leah Montner Dixon" userId="d5b2ae9e-9213-4442-b7df-4db8cbe51e5d" providerId="ADAL" clId="{B7D440A7-4ED8-44F9-B079-A2B961DE301D}" dt="2024-05-28T18:02:52.573" v="1080"/>
                <pc2:cmRplyMkLst xmlns:pc2="http://schemas.microsoft.com/office/powerpoint/2019/9/main/command">
                  <pc:docMk/>
                  <pc:sldMk cId="1675199960" sldId="2146846200"/>
                  <pc2:cmMk id="{53525ADB-B87A-4D72-9EF1-3E485E647E9B}"/>
                  <pc2:cmRplyMk id="{0DD9F0D4-0BD0-4B8E-8E65-01A816034DF3}"/>
                </pc2:cmRplyMkLst>
              </pc226:cmRplyChg>
            </pc226:cmChg>
          </p:ext>
        </pc:extLst>
      </pc:sldChg>
      <pc:sldChg chg="modSp mod delCm modCm">
        <pc:chgData name="Leah Montner Dixon" userId="d5b2ae9e-9213-4442-b7df-4db8cbe51e5d" providerId="ADAL" clId="{B7D440A7-4ED8-44F9-B079-A2B961DE301D}" dt="2024-06-03T14:53:32.317" v="1673"/>
        <pc:sldMkLst>
          <pc:docMk/>
          <pc:sldMk cId="2635420502" sldId="2146846201"/>
        </pc:sldMkLst>
        <pc:spChg chg="mod">
          <ac:chgData name="Leah Montner Dixon" userId="d5b2ae9e-9213-4442-b7df-4db8cbe51e5d" providerId="ADAL" clId="{B7D440A7-4ED8-44F9-B079-A2B961DE301D}" dt="2024-05-28T19:19:36.552" v="1637"/>
          <ac:spMkLst>
            <pc:docMk/>
            <pc:sldMk cId="2635420502" sldId="2146846201"/>
            <ac:spMk id="4" creationId="{6779246E-2255-345D-41C3-B8C5ACADAC0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B7D440A7-4ED8-44F9-B079-A2B961DE301D}" dt="2024-06-03T14:53:32.317" v="1673"/>
              <pc2:cmMkLst xmlns:pc2="http://schemas.microsoft.com/office/powerpoint/2019/9/main/command">
                <pc:docMk/>
                <pc:sldMk cId="2635420502" sldId="2146846201"/>
                <pc2:cmMk id="{2620CD29-2C96-4E65-B541-61E3546BE87B}"/>
              </pc2:cmMkLst>
              <pc226:cmRplyChg chg="add">
                <pc226:chgData name="Leah Montner Dixon" userId="d5b2ae9e-9213-4442-b7df-4db8cbe51e5d" providerId="ADAL" clId="{B7D440A7-4ED8-44F9-B079-A2B961DE301D}" dt="2024-05-28T19:19:48.721" v="1638"/>
                <pc2:cmRplyMkLst xmlns:pc2="http://schemas.microsoft.com/office/powerpoint/2019/9/main/command">
                  <pc:docMk/>
                  <pc:sldMk cId="2635420502" sldId="2146846201"/>
                  <pc2:cmMk id="{2620CD29-2C96-4E65-B541-61E3546BE87B}"/>
                  <pc2:cmRplyMk id="{B2898A18-FECC-41E6-B92A-A7CCCF74B1E0}"/>
                </pc2:cmRplyMkLst>
              </pc226:cmRplyChg>
            </pc226:cmChg>
          </p:ext>
        </pc:extLst>
      </pc:sldChg>
      <pc:sldChg chg="modSp mod addCm delCm">
        <pc:chgData name="Leah Montner Dixon" userId="d5b2ae9e-9213-4442-b7df-4db8cbe51e5d" providerId="ADAL" clId="{B7D440A7-4ED8-44F9-B079-A2B961DE301D}" dt="2024-06-03T19:46:04.528" v="1739" actId="14100"/>
        <pc:sldMkLst>
          <pc:docMk/>
          <pc:sldMk cId="1916592833" sldId="2146846359"/>
        </pc:sldMkLst>
        <pc:spChg chg="mod">
          <ac:chgData name="Leah Montner Dixon" userId="d5b2ae9e-9213-4442-b7df-4db8cbe51e5d" providerId="ADAL" clId="{B7D440A7-4ED8-44F9-B079-A2B961DE301D}" dt="2024-06-03T19:46:04.528" v="1739" actId="14100"/>
          <ac:spMkLst>
            <pc:docMk/>
            <pc:sldMk cId="1916592833" sldId="2146846359"/>
            <ac:spMk id="2" creationId="{0DD9A437-D138-43CB-A1F3-66C01359FFA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3:28.704" v="1672"/>
              <pc2:cmMkLst xmlns:pc2="http://schemas.microsoft.com/office/powerpoint/2019/9/main/command">
                <pc:docMk/>
                <pc:sldMk cId="1916592833" sldId="2146846359"/>
                <pc2:cmMk id="{13682CBD-F99B-4044-B321-3217D0A97070}"/>
              </pc2:cmMkLst>
            </pc226:cmChg>
          </p:ext>
        </pc:extLst>
      </pc:sldChg>
      <pc:sldChg chg="addSp delSp modSp mod delCm modCm">
        <pc:chgData name="Leah Montner Dixon" userId="d5b2ae9e-9213-4442-b7df-4db8cbe51e5d" providerId="ADAL" clId="{B7D440A7-4ED8-44F9-B079-A2B961DE301D}" dt="2024-06-03T14:53:17.564" v="1669"/>
        <pc:sldMkLst>
          <pc:docMk/>
          <pc:sldMk cId="2465738010" sldId="2147327115"/>
        </pc:sldMkLst>
        <pc:spChg chg="add del">
          <ac:chgData name="Leah Montner Dixon" userId="d5b2ae9e-9213-4442-b7df-4db8cbe51e5d" providerId="ADAL" clId="{B7D440A7-4ED8-44F9-B079-A2B961DE301D}" dt="2024-05-28T17:33:47.101" v="855" actId="22"/>
          <ac:spMkLst>
            <pc:docMk/>
            <pc:sldMk cId="2465738010" sldId="2147327115"/>
            <ac:spMk id="3" creationId="{CC51CBF4-E22C-E3BC-185D-714E71CDB963}"/>
          </ac:spMkLst>
        </pc:spChg>
        <pc:spChg chg="mod">
          <ac:chgData name="Leah Montner Dixon" userId="d5b2ae9e-9213-4442-b7df-4db8cbe51e5d" providerId="ADAL" clId="{B7D440A7-4ED8-44F9-B079-A2B961DE301D}" dt="2024-05-28T17:34:39.622" v="912" actId="20577"/>
          <ac:spMkLst>
            <pc:docMk/>
            <pc:sldMk cId="2465738010" sldId="2147327115"/>
            <ac:spMk id="9" creationId="{E2AAE9D9-A9D5-B1AD-464C-7BE4A76F4D0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B7D440A7-4ED8-44F9-B079-A2B961DE301D}" dt="2024-06-03T14:53:17.564" v="1669"/>
              <pc2:cmMkLst xmlns:pc2="http://schemas.microsoft.com/office/powerpoint/2019/9/main/command">
                <pc:docMk/>
                <pc:sldMk cId="2465738010" sldId="2147327115"/>
                <pc2:cmMk id="{56B4A3A9-CBAC-4CE6-B804-0AD5521E63E8}"/>
              </pc2:cmMkLst>
              <pc226:cmRplyChg chg="add">
                <pc226:chgData name="Leah Montner Dixon" userId="d5b2ae9e-9213-4442-b7df-4db8cbe51e5d" providerId="ADAL" clId="{B7D440A7-4ED8-44F9-B079-A2B961DE301D}" dt="2024-05-28T17:34:53.779" v="913"/>
                <pc2:cmRplyMkLst xmlns:pc2="http://schemas.microsoft.com/office/powerpoint/2019/9/main/command">
                  <pc:docMk/>
                  <pc:sldMk cId="2465738010" sldId="2147327115"/>
                  <pc2:cmMk id="{56B4A3A9-CBAC-4CE6-B804-0AD5521E63E8}"/>
                  <pc2:cmRplyMk id="{0E8B4AC6-009C-4C3D-BD17-D473BB5B0AAB}"/>
                </pc2:cmRplyMkLst>
              </pc226:cmRplyChg>
            </pc226:cmChg>
          </p:ext>
        </pc:extLst>
      </pc:sldChg>
      <pc:sldChg chg="addSp delSp modSp mod">
        <pc:chgData name="Leah Montner Dixon" userId="d5b2ae9e-9213-4442-b7df-4db8cbe51e5d" providerId="ADAL" clId="{B7D440A7-4ED8-44F9-B079-A2B961DE301D}" dt="2024-06-05T14:38:42.517" v="1953"/>
        <pc:sldMkLst>
          <pc:docMk/>
          <pc:sldMk cId="3471853340" sldId="2147376297"/>
        </pc:sldMkLst>
        <pc:spChg chg="mod">
          <ac:chgData name="Leah Montner Dixon" userId="d5b2ae9e-9213-4442-b7df-4db8cbe51e5d" providerId="ADAL" clId="{B7D440A7-4ED8-44F9-B079-A2B961DE301D}" dt="2024-06-05T14:38:21.252" v="1933" actId="20577"/>
          <ac:spMkLst>
            <pc:docMk/>
            <pc:sldMk cId="3471853340" sldId="2147376297"/>
            <ac:spMk id="7" creationId="{EAC2F8EA-B1A0-70E4-A007-F8574E4ED6DC}"/>
          </ac:spMkLst>
        </pc:spChg>
        <pc:picChg chg="add mod">
          <ac:chgData name="Leah Montner Dixon" userId="d5b2ae9e-9213-4442-b7df-4db8cbe51e5d" providerId="ADAL" clId="{B7D440A7-4ED8-44F9-B079-A2B961DE301D}" dt="2024-06-05T14:38:42.517" v="1953"/>
          <ac:picMkLst>
            <pc:docMk/>
            <pc:sldMk cId="3471853340" sldId="2147376297"/>
            <ac:picMk id="2" creationId="{278EBFEB-DCC8-97B3-D6A4-CF74A47AEDC2}"/>
          </ac:picMkLst>
        </pc:picChg>
        <pc:picChg chg="add del mod">
          <ac:chgData name="Leah Montner Dixon" userId="d5b2ae9e-9213-4442-b7df-4db8cbe51e5d" providerId="ADAL" clId="{B7D440A7-4ED8-44F9-B079-A2B961DE301D}" dt="2024-06-03T19:45:22.163" v="1718" actId="478"/>
          <ac:picMkLst>
            <pc:docMk/>
            <pc:sldMk cId="3471853340" sldId="2147376297"/>
            <ac:picMk id="5" creationId="{02718D1D-FA9E-6B3D-76CF-2DA5078B0446}"/>
          </ac:picMkLst>
        </pc:picChg>
        <pc:picChg chg="add del mod">
          <ac:chgData name="Leah Montner Dixon" userId="d5b2ae9e-9213-4442-b7df-4db8cbe51e5d" providerId="ADAL" clId="{B7D440A7-4ED8-44F9-B079-A2B961DE301D}" dt="2024-06-05T14:38:42.285" v="1952" actId="478"/>
          <ac:picMkLst>
            <pc:docMk/>
            <pc:sldMk cId="3471853340" sldId="2147376297"/>
            <ac:picMk id="6" creationId="{FD320702-6871-DE05-52DC-FDF23FD25E3D}"/>
          </ac:picMkLst>
        </pc:picChg>
        <pc:picChg chg="del">
          <ac:chgData name="Leah Montner Dixon" userId="d5b2ae9e-9213-4442-b7df-4db8cbe51e5d" providerId="ADAL" clId="{B7D440A7-4ED8-44F9-B079-A2B961DE301D}" dt="2024-06-03T19:44:44.908" v="1674" actId="478"/>
          <ac:picMkLst>
            <pc:docMk/>
            <pc:sldMk cId="3471853340" sldId="2147376297"/>
            <ac:picMk id="1026" creationId="{C6442B6C-5654-FC86-689C-96E61BAA95B9}"/>
          </ac:picMkLst>
        </pc:picChg>
      </pc:sldChg>
      <pc:sldChg chg="addSp delSp modSp mod modCm">
        <pc:chgData name="Leah Montner Dixon" userId="d5b2ae9e-9213-4442-b7df-4db8cbe51e5d" providerId="ADAL" clId="{B7D440A7-4ED8-44F9-B079-A2B961DE301D}" dt="2024-06-05T14:38:39.915" v="1951"/>
        <pc:sldMkLst>
          <pc:docMk/>
          <pc:sldMk cId="1386346267" sldId="2147376298"/>
        </pc:sldMkLst>
        <pc:spChg chg="mod">
          <ac:chgData name="Leah Montner Dixon" userId="d5b2ae9e-9213-4442-b7df-4db8cbe51e5d" providerId="ADAL" clId="{B7D440A7-4ED8-44F9-B079-A2B961DE301D}" dt="2024-06-05T14:38:25.092" v="1939" actId="20577"/>
          <ac:spMkLst>
            <pc:docMk/>
            <pc:sldMk cId="1386346267" sldId="2147376298"/>
            <ac:spMk id="13" creationId="{E3DB8C18-1AFB-28C6-49C2-517FA608E682}"/>
          </ac:spMkLst>
        </pc:spChg>
        <pc:spChg chg="mod">
          <ac:chgData name="Leah Montner Dixon" userId="d5b2ae9e-9213-4442-b7df-4db8cbe51e5d" providerId="ADAL" clId="{B7D440A7-4ED8-44F9-B079-A2B961DE301D}" dt="2024-05-22T11:35:21.014" v="252" actId="20577"/>
          <ac:spMkLst>
            <pc:docMk/>
            <pc:sldMk cId="1386346267" sldId="2147376298"/>
            <ac:spMk id="16" creationId="{E2A08559-FA27-2E7D-3B62-46762C4A8D9A}"/>
          </ac:spMkLst>
        </pc:spChg>
        <pc:picChg chg="add del mod">
          <ac:chgData name="Leah Montner Dixon" userId="d5b2ae9e-9213-4442-b7df-4db8cbe51e5d" providerId="ADAL" clId="{B7D440A7-4ED8-44F9-B079-A2B961DE301D}" dt="2024-06-05T14:38:39.661" v="1950" actId="478"/>
          <ac:picMkLst>
            <pc:docMk/>
            <pc:sldMk cId="1386346267" sldId="2147376298"/>
            <ac:picMk id="4" creationId="{A5E25DCE-7F16-F60B-35DA-C808CB2D03BD}"/>
          </ac:picMkLst>
        </pc:picChg>
        <pc:picChg chg="add mod">
          <ac:chgData name="Leah Montner Dixon" userId="d5b2ae9e-9213-4442-b7df-4db8cbe51e5d" providerId="ADAL" clId="{B7D440A7-4ED8-44F9-B079-A2B961DE301D}" dt="2024-06-05T14:38:39.915" v="1951"/>
          <ac:picMkLst>
            <pc:docMk/>
            <pc:sldMk cId="1386346267" sldId="2147376298"/>
            <ac:picMk id="5" creationId="{7DD1D781-96A1-9209-A737-0581B34C0417}"/>
          </ac:picMkLst>
        </pc:picChg>
        <pc:picChg chg="del">
          <ac:chgData name="Leah Montner Dixon" userId="d5b2ae9e-9213-4442-b7df-4db8cbe51e5d" providerId="ADAL" clId="{B7D440A7-4ED8-44F9-B079-A2B961DE301D}" dt="2024-06-03T19:45:11.745" v="1704" actId="478"/>
          <ac:picMkLst>
            <pc:docMk/>
            <pc:sldMk cId="1386346267" sldId="2147376298"/>
            <ac:picMk id="7" creationId="{E1DAEF10-A079-19A0-F422-EEACC0144D8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B7D440A7-4ED8-44F9-B079-A2B961DE301D}" dt="2024-05-22T11:35:21.014" v="252" actId="20577"/>
              <pc2:cmMkLst xmlns:pc2="http://schemas.microsoft.com/office/powerpoint/2019/9/main/command">
                <pc:docMk/>
                <pc:sldMk cId="1386346267" sldId="2147376298"/>
                <pc2:cmMk id="{498A6658-F81C-490E-B5AB-8A97CEE28FAA}"/>
              </pc2:cmMkLst>
              <pc226:cmRplyChg chg="add">
                <pc226:chgData name="Leah Montner Dixon" userId="d5b2ae9e-9213-4442-b7df-4db8cbe51e5d" providerId="ADAL" clId="{B7D440A7-4ED8-44F9-B079-A2B961DE301D}" dt="2024-05-22T10:45:21.990" v="26"/>
                <pc2:cmRplyMkLst xmlns:pc2="http://schemas.microsoft.com/office/powerpoint/2019/9/main/command">
                  <pc:docMk/>
                  <pc:sldMk cId="1386346267" sldId="2147376298"/>
                  <pc2:cmMk id="{498A6658-F81C-490E-B5AB-8A97CEE28FAA}"/>
                  <pc2:cmRplyMk id="{BE1AA5E8-0815-459C-B292-77E9F34CD69F}"/>
                </pc2:cmRplyMkLst>
              </pc226:cmRplyChg>
            </pc226:cmChg>
          </p:ext>
        </pc:extLst>
      </pc:sldChg>
      <pc:sldChg chg="addSp delSp modSp mod">
        <pc:chgData name="Leah Montner Dixon" userId="d5b2ae9e-9213-4442-b7df-4db8cbe51e5d" providerId="ADAL" clId="{B7D440A7-4ED8-44F9-B079-A2B961DE301D}" dt="2024-06-05T14:38:59.143" v="1959" actId="1037"/>
        <pc:sldMkLst>
          <pc:docMk/>
          <pc:sldMk cId="3786068227" sldId="2147376299"/>
        </pc:sldMkLst>
        <pc:spChg chg="mod">
          <ac:chgData name="Leah Montner Dixon" userId="d5b2ae9e-9213-4442-b7df-4db8cbe51e5d" providerId="ADAL" clId="{B7D440A7-4ED8-44F9-B079-A2B961DE301D}" dt="2024-06-05T14:38:59.143" v="1959" actId="1037"/>
          <ac:spMkLst>
            <pc:docMk/>
            <pc:sldMk cId="3786068227" sldId="2147376299"/>
            <ac:spMk id="17" creationId="{293C19C2-080A-E8C4-8575-2BA6A8C547CC}"/>
          </ac:spMkLst>
        </pc:spChg>
        <pc:picChg chg="add mod">
          <ac:chgData name="Leah Montner Dixon" userId="d5b2ae9e-9213-4442-b7df-4db8cbe51e5d" providerId="ADAL" clId="{B7D440A7-4ED8-44F9-B079-A2B961DE301D}" dt="2024-06-05T14:38:36.693" v="1949" actId="1038"/>
          <ac:picMkLst>
            <pc:docMk/>
            <pc:sldMk cId="3786068227" sldId="2147376299"/>
            <ac:picMk id="4" creationId="{6EA7E500-AFA7-0895-3B56-0E9A356F93C3}"/>
          </ac:picMkLst>
        </pc:picChg>
        <pc:picChg chg="del">
          <ac:chgData name="Leah Montner Dixon" userId="d5b2ae9e-9213-4442-b7df-4db8cbe51e5d" providerId="ADAL" clId="{B7D440A7-4ED8-44F9-B079-A2B961DE301D}" dt="2024-06-03T19:45:25.257" v="1720" actId="478"/>
          <ac:picMkLst>
            <pc:docMk/>
            <pc:sldMk cId="3786068227" sldId="2147376299"/>
            <ac:picMk id="14" creationId="{19097B8F-ED72-E6A7-9A86-B53FAF0F2525}"/>
          </ac:picMkLst>
        </pc:picChg>
      </pc:sldChg>
      <pc:sldChg chg="addSp delSp modSp mod modCm">
        <pc:chgData name="Leah Montner Dixon" userId="d5b2ae9e-9213-4442-b7df-4db8cbe51e5d" providerId="ADAL" clId="{B7D440A7-4ED8-44F9-B079-A2B961DE301D}" dt="2024-05-22T11:46:29.856" v="572" actId="20577"/>
        <pc:sldMkLst>
          <pc:docMk/>
          <pc:sldMk cId="1010706498" sldId="2147376304"/>
        </pc:sldMkLst>
        <pc:spChg chg="mod">
          <ac:chgData name="Leah Montner Dixon" userId="d5b2ae9e-9213-4442-b7df-4db8cbe51e5d" providerId="ADAL" clId="{B7D440A7-4ED8-44F9-B079-A2B961DE301D}" dt="2024-05-22T11:39:26.257" v="304" actId="20577"/>
          <ac:spMkLst>
            <pc:docMk/>
            <pc:sldMk cId="1010706498" sldId="2147376304"/>
            <ac:spMk id="3" creationId="{C15AA453-EDCA-A67B-AD23-98DADD258BB4}"/>
          </ac:spMkLst>
        </pc:spChg>
        <pc:spChg chg="mod">
          <ac:chgData name="Leah Montner Dixon" userId="d5b2ae9e-9213-4442-b7df-4db8cbe51e5d" providerId="ADAL" clId="{B7D440A7-4ED8-44F9-B079-A2B961DE301D}" dt="2024-05-22T11:46:29.856" v="572" actId="20577"/>
          <ac:spMkLst>
            <pc:docMk/>
            <pc:sldMk cId="1010706498" sldId="2147376304"/>
            <ac:spMk id="8" creationId="{F805AD4D-4129-C746-E413-24E8069DED3D}"/>
          </ac:spMkLst>
        </pc:spChg>
        <pc:spChg chg="mod">
          <ac:chgData name="Leah Montner Dixon" userId="d5b2ae9e-9213-4442-b7df-4db8cbe51e5d" providerId="ADAL" clId="{B7D440A7-4ED8-44F9-B079-A2B961DE301D}" dt="2024-05-22T11:40:53.718" v="318" actId="20577"/>
          <ac:spMkLst>
            <pc:docMk/>
            <pc:sldMk cId="1010706498" sldId="2147376304"/>
            <ac:spMk id="10" creationId="{D550DB80-DA49-CF87-A330-1F467E1F2748}"/>
          </ac:spMkLst>
        </pc:spChg>
        <pc:spChg chg="mod">
          <ac:chgData name="Leah Montner Dixon" userId="d5b2ae9e-9213-4442-b7df-4db8cbe51e5d" providerId="ADAL" clId="{B7D440A7-4ED8-44F9-B079-A2B961DE301D}" dt="2024-05-22T11:40:47.906" v="316" actId="20577"/>
          <ac:spMkLst>
            <pc:docMk/>
            <pc:sldMk cId="1010706498" sldId="2147376304"/>
            <ac:spMk id="13" creationId="{621126BC-23FC-2864-3B26-B09CDB533667}"/>
          </ac:spMkLst>
        </pc:spChg>
        <pc:spChg chg="mod">
          <ac:chgData name="Leah Montner Dixon" userId="d5b2ae9e-9213-4442-b7df-4db8cbe51e5d" providerId="ADAL" clId="{B7D440A7-4ED8-44F9-B079-A2B961DE301D}" dt="2024-05-22T11:40:08.538" v="311" actId="20577"/>
          <ac:spMkLst>
            <pc:docMk/>
            <pc:sldMk cId="1010706498" sldId="2147376304"/>
            <ac:spMk id="16" creationId="{146F3239-95E9-76FA-DE49-39BFBE59CEA9}"/>
          </ac:spMkLst>
        </pc:spChg>
        <pc:spChg chg="mod">
          <ac:chgData name="Leah Montner Dixon" userId="d5b2ae9e-9213-4442-b7df-4db8cbe51e5d" providerId="ADAL" clId="{B7D440A7-4ED8-44F9-B079-A2B961DE301D}" dt="2024-05-22T11:41:06.374" v="322" actId="164"/>
          <ac:spMkLst>
            <pc:docMk/>
            <pc:sldMk cId="1010706498" sldId="2147376304"/>
            <ac:spMk id="19" creationId="{A89CE56A-C2BA-4BC0-5C2F-05BC2CE68FDF}"/>
          </ac:spMkLst>
        </pc:spChg>
        <pc:spChg chg="mod">
          <ac:chgData name="Leah Montner Dixon" userId="d5b2ae9e-9213-4442-b7df-4db8cbe51e5d" providerId="ADAL" clId="{B7D440A7-4ED8-44F9-B079-A2B961DE301D}" dt="2024-05-22T11:41:48.974" v="476" actId="12788"/>
          <ac:spMkLst>
            <pc:docMk/>
            <pc:sldMk cId="1010706498" sldId="2147376304"/>
            <ac:spMk id="21" creationId="{CBF42961-85D7-A623-8F4C-493A91B9C8EB}"/>
          </ac:spMkLst>
        </pc:spChg>
        <pc:spChg chg="mod topLvl">
          <ac:chgData name="Leah Montner Dixon" userId="d5b2ae9e-9213-4442-b7df-4db8cbe51e5d" providerId="ADAL" clId="{B7D440A7-4ED8-44F9-B079-A2B961DE301D}" dt="2024-05-22T11:42:03.759" v="479" actId="165"/>
          <ac:spMkLst>
            <pc:docMk/>
            <pc:sldMk cId="1010706498" sldId="2147376304"/>
            <ac:spMk id="22" creationId="{9996ECD3-01AD-E1A8-D7C3-18295CE9BA10}"/>
          </ac:spMkLst>
        </pc:spChg>
        <pc:spChg chg="mod topLvl">
          <ac:chgData name="Leah Montner Dixon" userId="d5b2ae9e-9213-4442-b7df-4db8cbe51e5d" providerId="ADAL" clId="{B7D440A7-4ED8-44F9-B079-A2B961DE301D}" dt="2024-05-22T11:42:03.759" v="479" actId="165"/>
          <ac:spMkLst>
            <pc:docMk/>
            <pc:sldMk cId="1010706498" sldId="2147376304"/>
            <ac:spMk id="23" creationId="{0699EFE8-B7E6-23F9-43BD-F050FA9F643C}"/>
          </ac:spMkLst>
        </pc:spChg>
        <pc:spChg chg="mod">
          <ac:chgData name="Leah Montner Dixon" userId="d5b2ae9e-9213-4442-b7df-4db8cbe51e5d" providerId="ADAL" clId="{B7D440A7-4ED8-44F9-B079-A2B961DE301D}" dt="2024-05-22T11:40:18.246" v="313" actId="20577"/>
          <ac:spMkLst>
            <pc:docMk/>
            <pc:sldMk cId="1010706498" sldId="2147376304"/>
            <ac:spMk id="25" creationId="{19748347-1CD9-BF66-4720-35A88B350CE4}"/>
          </ac:spMkLst>
        </pc:spChg>
        <pc:spChg chg="mod">
          <ac:chgData name="Leah Montner Dixon" userId="d5b2ae9e-9213-4442-b7df-4db8cbe51e5d" providerId="ADAL" clId="{B7D440A7-4ED8-44F9-B079-A2B961DE301D}" dt="2024-05-22T11:42:00.235" v="478" actId="12788"/>
          <ac:spMkLst>
            <pc:docMk/>
            <pc:sldMk cId="1010706498" sldId="2147376304"/>
            <ac:spMk id="27" creationId="{F963FB9C-45F0-1AF4-22E4-1304D2ABB220}"/>
          </ac:spMkLst>
        </pc:spChg>
        <pc:spChg chg="mod topLvl">
          <ac:chgData name="Leah Montner Dixon" userId="d5b2ae9e-9213-4442-b7df-4db8cbe51e5d" providerId="ADAL" clId="{B7D440A7-4ED8-44F9-B079-A2B961DE301D}" dt="2024-05-22T11:42:03.759" v="479" actId="165"/>
          <ac:spMkLst>
            <pc:docMk/>
            <pc:sldMk cId="1010706498" sldId="2147376304"/>
            <ac:spMk id="28" creationId="{91643FC7-B4B1-681A-36AB-BB6B69C9F7BE}"/>
          </ac:spMkLst>
        </pc:spChg>
        <pc:spChg chg="mod topLvl">
          <ac:chgData name="Leah Montner Dixon" userId="d5b2ae9e-9213-4442-b7df-4db8cbe51e5d" providerId="ADAL" clId="{B7D440A7-4ED8-44F9-B079-A2B961DE301D}" dt="2024-05-22T11:42:03.759" v="479" actId="165"/>
          <ac:spMkLst>
            <pc:docMk/>
            <pc:sldMk cId="1010706498" sldId="2147376304"/>
            <ac:spMk id="29" creationId="{572E112C-08F3-AC37-1448-533E96EEB9DA}"/>
          </ac:spMkLst>
        </pc:spChg>
        <pc:grpChg chg="add mod">
          <ac:chgData name="Leah Montner Dixon" userId="d5b2ae9e-9213-4442-b7df-4db8cbe51e5d" providerId="ADAL" clId="{B7D440A7-4ED8-44F9-B079-A2B961DE301D}" dt="2024-05-22T11:41:06.374" v="322" actId="164"/>
          <ac:grpSpMkLst>
            <pc:docMk/>
            <pc:sldMk cId="1010706498" sldId="2147376304"/>
            <ac:grpSpMk id="30" creationId="{A85C66F1-7A4C-A743-BACA-641B4BA5E794}"/>
          </ac:grpSpMkLst>
        </pc:grpChg>
        <pc:grpChg chg="add del mod">
          <ac:chgData name="Leah Montner Dixon" userId="d5b2ae9e-9213-4442-b7df-4db8cbe51e5d" providerId="ADAL" clId="{B7D440A7-4ED8-44F9-B079-A2B961DE301D}" dt="2024-05-22T11:42:03.759" v="479" actId="165"/>
          <ac:grpSpMkLst>
            <pc:docMk/>
            <pc:sldMk cId="1010706498" sldId="2147376304"/>
            <ac:grpSpMk id="31" creationId="{DFD7B202-82B2-9D16-B0CA-0D7E7E6238F2}"/>
          </ac:grpSpMkLst>
        </pc:grpChg>
        <pc:grpChg chg="add del mod">
          <ac:chgData name="Leah Montner Dixon" userId="d5b2ae9e-9213-4442-b7df-4db8cbe51e5d" providerId="ADAL" clId="{B7D440A7-4ED8-44F9-B079-A2B961DE301D}" dt="2024-05-22T11:42:03.759" v="479" actId="165"/>
          <ac:grpSpMkLst>
            <pc:docMk/>
            <pc:sldMk cId="1010706498" sldId="2147376304"/>
            <ac:grpSpMk id="32" creationId="{E1136603-4990-4CCE-A04E-321E536EDC8F}"/>
          </ac:grpSpMkLst>
        </pc:grpChg>
        <pc:picChg chg="mod topLvl">
          <ac:chgData name="Leah Montner Dixon" userId="d5b2ae9e-9213-4442-b7df-4db8cbe51e5d" providerId="ADAL" clId="{B7D440A7-4ED8-44F9-B079-A2B961DE301D}" dt="2024-05-22T11:42:03.759" v="479" actId="165"/>
          <ac:picMkLst>
            <pc:docMk/>
            <pc:sldMk cId="1010706498" sldId="2147376304"/>
            <ac:picMk id="34" creationId="{2D65B008-64B4-28D4-D837-F26C889C95F3}"/>
          </ac:picMkLst>
        </pc:picChg>
        <pc:picChg chg="mod topLvl">
          <ac:chgData name="Leah Montner Dixon" userId="d5b2ae9e-9213-4442-b7df-4db8cbe51e5d" providerId="ADAL" clId="{B7D440A7-4ED8-44F9-B079-A2B961DE301D}" dt="2024-05-22T11:42:03.759" v="479" actId="165"/>
          <ac:picMkLst>
            <pc:docMk/>
            <pc:sldMk cId="1010706498" sldId="2147376304"/>
            <ac:picMk id="36" creationId="{85431C83-1C45-65BE-2CE4-4EC6A368F47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B7D440A7-4ED8-44F9-B079-A2B961DE301D}" dt="2024-05-22T11:42:19.882" v="480"/>
              <pc2:cmMkLst xmlns:pc2="http://schemas.microsoft.com/office/powerpoint/2019/9/main/command">
                <pc:docMk/>
                <pc:sldMk cId="1010706498" sldId="2147376304"/>
                <pc2:cmMk id="{A62010B9-0B5C-4C18-981E-A81D4E93E5FC}"/>
              </pc2:cmMkLst>
              <pc226:cmRplyChg chg="add">
                <pc226:chgData name="Leah Montner Dixon" userId="d5b2ae9e-9213-4442-b7df-4db8cbe51e5d" providerId="ADAL" clId="{B7D440A7-4ED8-44F9-B079-A2B961DE301D}" dt="2024-05-22T11:42:19.882" v="480"/>
                <pc2:cmRplyMkLst xmlns:pc2="http://schemas.microsoft.com/office/powerpoint/2019/9/main/command">
                  <pc:docMk/>
                  <pc:sldMk cId="1010706498" sldId="2147376304"/>
                  <pc2:cmMk id="{A62010B9-0B5C-4C18-981E-A81D4E93E5FC}"/>
                  <pc2:cmRplyMk id="{87461071-B7E9-4871-8488-9D1DB5D015B8}"/>
                </pc2:cmRplyMkLst>
              </pc226:cmRplyChg>
              <pc226:cmRplyChg chg="add del">
                <pc226:chgData name="Leah Montner Dixon" userId="d5b2ae9e-9213-4442-b7df-4db8cbe51e5d" providerId="ADAL" clId="{B7D440A7-4ED8-44F9-B079-A2B961DE301D}" dt="2024-05-22T11:39:36.290" v="307"/>
                <pc2:cmRplyMkLst xmlns:pc2="http://schemas.microsoft.com/office/powerpoint/2019/9/main/command">
                  <pc:docMk/>
                  <pc:sldMk cId="1010706498" sldId="2147376304"/>
                  <pc2:cmMk id="{A62010B9-0B5C-4C18-981E-A81D4E93E5FC}"/>
                  <pc2:cmRplyMk id="{DF3AC9D5-02A8-4701-9EB8-A2C238C90167}"/>
                </pc2:cmRplyMkLst>
              </pc226:cmRplyChg>
              <pc226:cmRplyChg chg="add del">
                <pc226:chgData name="Leah Montner Dixon" userId="d5b2ae9e-9213-4442-b7df-4db8cbe51e5d" providerId="ADAL" clId="{B7D440A7-4ED8-44F9-B079-A2B961DE301D}" dt="2024-05-22T11:40:28.482" v="314"/>
                <pc2:cmRplyMkLst xmlns:pc2="http://schemas.microsoft.com/office/powerpoint/2019/9/main/command">
                  <pc:docMk/>
                  <pc:sldMk cId="1010706498" sldId="2147376304"/>
                  <pc2:cmMk id="{A62010B9-0B5C-4C18-981E-A81D4E93E5FC}"/>
                  <pc2:cmRplyMk id="{D0FC93ED-E35E-4BBF-A72E-08F19C15A6F3}"/>
                </pc2:cmRplyMkLst>
              </pc226:cmRplyChg>
            </pc226:cmChg>
          </p:ext>
        </pc:extLst>
      </pc:sldChg>
      <pc:sldChg chg="addSp delSp modSp mod addCm delCm">
        <pc:chgData name="Leah Montner Dixon" userId="d5b2ae9e-9213-4442-b7df-4db8cbe51e5d" providerId="ADAL" clId="{B7D440A7-4ED8-44F9-B079-A2B961DE301D}" dt="2024-06-03T14:52:33.737" v="1654"/>
        <pc:sldMkLst>
          <pc:docMk/>
          <pc:sldMk cId="306498623" sldId="2147376305"/>
        </pc:sldMkLst>
        <pc:spChg chg="mod">
          <ac:chgData name="Leah Montner Dixon" userId="d5b2ae9e-9213-4442-b7df-4db8cbe51e5d" providerId="ADAL" clId="{B7D440A7-4ED8-44F9-B079-A2B961DE301D}" dt="2024-05-28T17:22:28.226" v="816" actId="20577"/>
          <ac:spMkLst>
            <pc:docMk/>
            <pc:sldMk cId="306498623" sldId="2147376305"/>
            <ac:spMk id="3" creationId="{8F865F4F-7E9C-6D18-B6CD-D8B0758D3004}"/>
          </ac:spMkLst>
        </pc:spChg>
        <pc:spChg chg="mod topLvl">
          <ac:chgData name="Leah Montner Dixon" userId="d5b2ae9e-9213-4442-b7df-4db8cbe51e5d" providerId="ADAL" clId="{B7D440A7-4ED8-44F9-B079-A2B961DE301D}" dt="2024-05-22T11:39:18.937" v="284" actId="165"/>
          <ac:spMkLst>
            <pc:docMk/>
            <pc:sldMk cId="306498623" sldId="2147376305"/>
            <ac:spMk id="4" creationId="{AA9765F3-35DD-3E1F-E8B4-90B3B518CF45}"/>
          </ac:spMkLst>
        </pc:spChg>
        <pc:spChg chg="mod">
          <ac:chgData name="Leah Montner Dixon" userId="d5b2ae9e-9213-4442-b7df-4db8cbe51e5d" providerId="ADAL" clId="{B7D440A7-4ED8-44F9-B079-A2B961DE301D}" dt="2024-05-22T11:46:34.571" v="581" actId="20577"/>
          <ac:spMkLst>
            <pc:docMk/>
            <pc:sldMk cId="306498623" sldId="2147376305"/>
            <ac:spMk id="7" creationId="{C4F23B54-DCC8-BA66-654E-C88C3DCBB9C1}"/>
          </ac:spMkLst>
        </pc:spChg>
        <pc:spChg chg="mod topLvl">
          <ac:chgData name="Leah Montner Dixon" userId="d5b2ae9e-9213-4442-b7df-4db8cbe51e5d" providerId="ADAL" clId="{B7D440A7-4ED8-44F9-B079-A2B961DE301D}" dt="2024-05-22T11:39:20.973" v="287" actId="164"/>
          <ac:spMkLst>
            <pc:docMk/>
            <pc:sldMk cId="306498623" sldId="2147376305"/>
            <ac:spMk id="13" creationId="{DA30DC44-42B1-95AE-7E6F-4A4F7B350600}"/>
          </ac:spMkLst>
        </pc:spChg>
        <pc:spChg chg="mod topLvl">
          <ac:chgData name="Leah Montner Dixon" userId="d5b2ae9e-9213-4442-b7df-4db8cbe51e5d" providerId="ADAL" clId="{B7D440A7-4ED8-44F9-B079-A2B961DE301D}" dt="2024-05-22T11:39:20.973" v="287" actId="164"/>
          <ac:spMkLst>
            <pc:docMk/>
            <pc:sldMk cId="306498623" sldId="2147376305"/>
            <ac:spMk id="14" creationId="{C1A73625-1633-F04C-1A42-195CB09AB666}"/>
          </ac:spMkLst>
        </pc:spChg>
        <pc:spChg chg="mod topLvl">
          <ac:chgData name="Leah Montner Dixon" userId="d5b2ae9e-9213-4442-b7df-4db8cbe51e5d" providerId="ADAL" clId="{B7D440A7-4ED8-44F9-B079-A2B961DE301D}" dt="2024-05-22T11:39:20.973" v="287" actId="164"/>
          <ac:spMkLst>
            <pc:docMk/>
            <pc:sldMk cId="306498623" sldId="2147376305"/>
            <ac:spMk id="16" creationId="{F9C0CB82-AEC5-CE0D-D4A8-CDF0607A8D25}"/>
          </ac:spMkLst>
        </pc:spChg>
        <pc:spChg chg="mod topLvl">
          <ac:chgData name="Leah Montner Dixon" userId="d5b2ae9e-9213-4442-b7df-4db8cbe51e5d" providerId="ADAL" clId="{B7D440A7-4ED8-44F9-B079-A2B961DE301D}" dt="2024-05-22T11:39:20.973" v="287" actId="164"/>
          <ac:spMkLst>
            <pc:docMk/>
            <pc:sldMk cId="306498623" sldId="2147376305"/>
            <ac:spMk id="17" creationId="{09BE11C0-0576-8E66-D0AD-2F080E9E5BDC}"/>
          </ac:spMkLst>
        </pc:spChg>
        <pc:spChg chg="mod topLvl">
          <ac:chgData name="Leah Montner Dixon" userId="d5b2ae9e-9213-4442-b7df-4db8cbe51e5d" providerId="ADAL" clId="{B7D440A7-4ED8-44F9-B079-A2B961DE301D}" dt="2024-05-22T11:39:18.937" v="284" actId="165"/>
          <ac:spMkLst>
            <pc:docMk/>
            <pc:sldMk cId="306498623" sldId="2147376305"/>
            <ac:spMk id="19" creationId="{71C5B6AE-F89C-21E6-B5F4-A6FFCCEBF064}"/>
          </ac:spMkLst>
        </pc:spChg>
        <pc:spChg chg="mod topLvl">
          <ac:chgData name="Leah Montner Dixon" userId="d5b2ae9e-9213-4442-b7df-4db8cbe51e5d" providerId="ADAL" clId="{B7D440A7-4ED8-44F9-B079-A2B961DE301D}" dt="2024-05-22T11:39:18.937" v="284" actId="165"/>
          <ac:spMkLst>
            <pc:docMk/>
            <pc:sldMk cId="306498623" sldId="2147376305"/>
            <ac:spMk id="20" creationId="{0BF737F1-DC7A-E914-07A8-F1EBD3277866}"/>
          </ac:spMkLst>
        </pc:spChg>
        <pc:spChg chg="mod topLvl">
          <ac:chgData name="Leah Montner Dixon" userId="d5b2ae9e-9213-4442-b7df-4db8cbe51e5d" providerId="ADAL" clId="{B7D440A7-4ED8-44F9-B079-A2B961DE301D}" dt="2024-05-22T11:39:18.937" v="284" actId="165"/>
          <ac:spMkLst>
            <pc:docMk/>
            <pc:sldMk cId="306498623" sldId="2147376305"/>
            <ac:spMk id="22" creationId="{7B9FE15B-8F7E-D2B0-9CC2-7D021AEE8192}"/>
          </ac:spMkLst>
        </pc:spChg>
        <pc:spChg chg="mod topLvl">
          <ac:chgData name="Leah Montner Dixon" userId="d5b2ae9e-9213-4442-b7df-4db8cbe51e5d" providerId="ADAL" clId="{B7D440A7-4ED8-44F9-B079-A2B961DE301D}" dt="2024-05-22T11:39:18.937" v="284" actId="165"/>
          <ac:spMkLst>
            <pc:docMk/>
            <pc:sldMk cId="306498623" sldId="2147376305"/>
            <ac:spMk id="23" creationId="{6AD86414-2BEE-2E6F-FD0C-18A710E7D297}"/>
          </ac:spMkLst>
        </pc:spChg>
        <pc:spChg chg="mod topLvl">
          <ac:chgData name="Leah Montner Dixon" userId="d5b2ae9e-9213-4442-b7df-4db8cbe51e5d" providerId="ADAL" clId="{B7D440A7-4ED8-44F9-B079-A2B961DE301D}" dt="2024-05-22T11:39:23.214" v="298" actId="20577"/>
          <ac:spMkLst>
            <pc:docMk/>
            <pc:sldMk cId="306498623" sldId="2147376305"/>
            <ac:spMk id="24" creationId="{74395FF1-3E83-2162-9DD2-0FC04B06CC26}"/>
          </ac:spMkLst>
        </pc:spChg>
        <pc:spChg chg="mod topLvl">
          <ac:chgData name="Leah Montner Dixon" userId="d5b2ae9e-9213-4442-b7df-4db8cbe51e5d" providerId="ADAL" clId="{B7D440A7-4ED8-44F9-B079-A2B961DE301D}" dt="2024-05-22T11:39:18.937" v="284" actId="165"/>
          <ac:spMkLst>
            <pc:docMk/>
            <pc:sldMk cId="306498623" sldId="2147376305"/>
            <ac:spMk id="25" creationId="{034FBC59-A4CB-A1C8-DA76-B71BFA1227AF}"/>
          </ac:spMkLst>
        </pc:spChg>
        <pc:spChg chg="mod topLvl">
          <ac:chgData name="Leah Montner Dixon" userId="d5b2ae9e-9213-4442-b7df-4db8cbe51e5d" providerId="ADAL" clId="{B7D440A7-4ED8-44F9-B079-A2B961DE301D}" dt="2024-05-22T11:39:20.973" v="287" actId="164"/>
          <ac:spMkLst>
            <pc:docMk/>
            <pc:sldMk cId="306498623" sldId="2147376305"/>
            <ac:spMk id="26" creationId="{8F3AA56C-C9CC-DEB9-CBB6-A9CCE1DFD3E8}"/>
          </ac:spMkLst>
        </pc:spChg>
        <pc:spChg chg="mod topLvl">
          <ac:chgData name="Leah Montner Dixon" userId="d5b2ae9e-9213-4442-b7df-4db8cbe51e5d" providerId="ADAL" clId="{B7D440A7-4ED8-44F9-B079-A2B961DE301D}" dt="2024-05-22T11:39:20.973" v="287" actId="164"/>
          <ac:spMkLst>
            <pc:docMk/>
            <pc:sldMk cId="306498623" sldId="2147376305"/>
            <ac:spMk id="28" creationId="{63FD8062-A44C-BCC7-8A1B-0FD44761EB92}"/>
          </ac:spMkLst>
        </pc:spChg>
        <pc:spChg chg="mod topLvl">
          <ac:chgData name="Leah Montner Dixon" userId="d5b2ae9e-9213-4442-b7df-4db8cbe51e5d" providerId="ADAL" clId="{B7D440A7-4ED8-44F9-B079-A2B961DE301D}" dt="2024-05-22T11:39:18.937" v="284" actId="165"/>
          <ac:spMkLst>
            <pc:docMk/>
            <pc:sldMk cId="306498623" sldId="2147376305"/>
            <ac:spMk id="29" creationId="{C0441D26-2433-4013-5CEB-88CF3927F470}"/>
          </ac:spMkLst>
        </pc:spChg>
        <pc:spChg chg="mod topLvl">
          <ac:chgData name="Leah Montner Dixon" userId="d5b2ae9e-9213-4442-b7df-4db8cbe51e5d" providerId="ADAL" clId="{B7D440A7-4ED8-44F9-B079-A2B961DE301D}" dt="2024-05-22T11:39:18.937" v="284" actId="165"/>
          <ac:spMkLst>
            <pc:docMk/>
            <pc:sldMk cId="306498623" sldId="2147376305"/>
            <ac:spMk id="31" creationId="{D7612AFB-722F-B22D-4D0D-7D9BFF5428A4}"/>
          </ac:spMkLst>
        </pc:spChg>
        <pc:spChg chg="mod topLvl">
          <ac:chgData name="Leah Montner Dixon" userId="d5b2ae9e-9213-4442-b7df-4db8cbe51e5d" providerId="ADAL" clId="{B7D440A7-4ED8-44F9-B079-A2B961DE301D}" dt="2024-05-22T11:39:28.349" v="306" actId="20577"/>
          <ac:spMkLst>
            <pc:docMk/>
            <pc:sldMk cId="306498623" sldId="2147376305"/>
            <ac:spMk id="39" creationId="{429E6053-1725-EE4C-D47C-5E5BFDAE5BC9}"/>
          </ac:spMkLst>
        </pc:spChg>
        <pc:spChg chg="mod topLvl">
          <ac:chgData name="Leah Montner Dixon" userId="d5b2ae9e-9213-4442-b7df-4db8cbe51e5d" providerId="ADAL" clId="{B7D440A7-4ED8-44F9-B079-A2B961DE301D}" dt="2024-05-22T11:39:18.937" v="284" actId="165"/>
          <ac:spMkLst>
            <pc:docMk/>
            <pc:sldMk cId="306498623" sldId="2147376305"/>
            <ac:spMk id="40" creationId="{FF2DA345-99FC-3E91-53F4-26165718B631}"/>
          </ac:spMkLst>
        </pc:spChg>
        <pc:spChg chg="mod topLvl">
          <ac:chgData name="Leah Montner Dixon" userId="d5b2ae9e-9213-4442-b7df-4db8cbe51e5d" providerId="ADAL" clId="{B7D440A7-4ED8-44F9-B079-A2B961DE301D}" dt="2024-05-22T11:39:20.973" v="287" actId="164"/>
          <ac:spMkLst>
            <pc:docMk/>
            <pc:sldMk cId="306498623" sldId="2147376305"/>
            <ac:spMk id="41" creationId="{B0A1CFA9-EC48-292F-AA9F-D8A147D4AC11}"/>
          </ac:spMkLst>
        </pc:spChg>
        <pc:spChg chg="mod topLvl">
          <ac:chgData name="Leah Montner Dixon" userId="d5b2ae9e-9213-4442-b7df-4db8cbe51e5d" providerId="ADAL" clId="{B7D440A7-4ED8-44F9-B079-A2B961DE301D}" dt="2024-05-22T11:39:22.799" v="296" actId="20577"/>
          <ac:spMkLst>
            <pc:docMk/>
            <pc:sldMk cId="306498623" sldId="2147376305"/>
            <ac:spMk id="42" creationId="{5BFC80ED-A6FB-AFB6-522A-8EF0D26D9119}"/>
          </ac:spMkLst>
        </pc:spChg>
        <pc:spChg chg="mod topLvl">
          <ac:chgData name="Leah Montner Dixon" userId="d5b2ae9e-9213-4442-b7df-4db8cbe51e5d" providerId="ADAL" clId="{B7D440A7-4ED8-44F9-B079-A2B961DE301D}" dt="2024-05-22T11:39:18.937" v="284" actId="165"/>
          <ac:spMkLst>
            <pc:docMk/>
            <pc:sldMk cId="306498623" sldId="2147376305"/>
            <ac:spMk id="43" creationId="{A9E1ECA9-8C4D-6BA6-0CA1-85758B3BBBCD}"/>
          </ac:spMkLst>
        </pc:spChg>
        <pc:spChg chg="mod topLvl">
          <ac:chgData name="Leah Montner Dixon" userId="d5b2ae9e-9213-4442-b7df-4db8cbe51e5d" providerId="ADAL" clId="{B7D440A7-4ED8-44F9-B079-A2B961DE301D}" dt="2024-05-22T11:39:22.417" v="294" actId="20577"/>
          <ac:spMkLst>
            <pc:docMk/>
            <pc:sldMk cId="306498623" sldId="2147376305"/>
            <ac:spMk id="44" creationId="{C74ABC49-70B2-8030-B768-DF01223A7B66}"/>
          </ac:spMkLst>
        </pc:spChg>
        <pc:grpChg chg="add del mod">
          <ac:chgData name="Leah Montner Dixon" userId="d5b2ae9e-9213-4442-b7df-4db8cbe51e5d" providerId="ADAL" clId="{B7D440A7-4ED8-44F9-B079-A2B961DE301D}" dt="2024-05-22T11:39:20.973" v="287" actId="164"/>
          <ac:grpSpMkLst>
            <pc:docMk/>
            <pc:sldMk cId="306498623" sldId="2147376305"/>
            <ac:grpSpMk id="2" creationId="{92A42FAF-95B6-8866-A00E-5301345418D3}"/>
          </ac:grpSpMkLst>
        </pc:grpChg>
        <pc:grpChg chg="add del mod">
          <ac:chgData name="Leah Montner Dixon" userId="d5b2ae9e-9213-4442-b7df-4db8cbe51e5d" providerId="ADAL" clId="{B7D440A7-4ED8-44F9-B079-A2B961DE301D}" dt="2024-05-22T11:39:18.937" v="284" actId="165"/>
          <ac:grpSpMkLst>
            <pc:docMk/>
            <pc:sldMk cId="306498623" sldId="2147376305"/>
            <ac:grpSpMk id="54" creationId="{47762341-560C-2910-A743-1B63E0DEA60E}"/>
          </ac:grpSpMkLst>
        </pc:grpChg>
        <pc:grpChg chg="add del mod">
          <ac:chgData name="Leah Montner Dixon" userId="d5b2ae9e-9213-4442-b7df-4db8cbe51e5d" providerId="ADAL" clId="{B7D440A7-4ED8-44F9-B079-A2B961DE301D}" dt="2024-05-22T11:39:18.937" v="284" actId="165"/>
          <ac:grpSpMkLst>
            <pc:docMk/>
            <pc:sldMk cId="306498623" sldId="2147376305"/>
            <ac:grpSpMk id="55" creationId="{676D7765-B0AB-E2E8-1521-79B37BA585CA}"/>
          </ac:grpSpMkLst>
        </pc:grpChg>
        <pc:grpChg chg="add del mod">
          <ac:chgData name="Leah Montner Dixon" userId="d5b2ae9e-9213-4442-b7df-4db8cbe51e5d" providerId="ADAL" clId="{B7D440A7-4ED8-44F9-B079-A2B961DE301D}" dt="2024-05-22T11:39:18.937" v="284" actId="165"/>
          <ac:grpSpMkLst>
            <pc:docMk/>
            <pc:sldMk cId="306498623" sldId="2147376305"/>
            <ac:grpSpMk id="56" creationId="{58FDAF6A-74DF-786F-F19F-7D306ABB7F0E}"/>
          </ac:grpSpMkLst>
        </pc:grpChg>
        <pc:grpChg chg="add del mod">
          <ac:chgData name="Leah Montner Dixon" userId="d5b2ae9e-9213-4442-b7df-4db8cbe51e5d" providerId="ADAL" clId="{B7D440A7-4ED8-44F9-B079-A2B961DE301D}" dt="2024-05-22T11:39:18.937" v="284" actId="165"/>
          <ac:grpSpMkLst>
            <pc:docMk/>
            <pc:sldMk cId="306498623" sldId="2147376305"/>
            <ac:grpSpMk id="57" creationId="{A572C6EC-181B-326F-94E9-880F5FA59404}"/>
          </ac:grpSpMkLst>
        </pc:grpChg>
        <pc:grpChg chg="add del mod topLvl">
          <ac:chgData name="Leah Montner Dixon" userId="d5b2ae9e-9213-4442-b7df-4db8cbe51e5d" providerId="ADAL" clId="{B7D440A7-4ED8-44F9-B079-A2B961DE301D}" dt="2024-05-22T11:39:22.022" v="292" actId="1076"/>
          <ac:grpSpMkLst>
            <pc:docMk/>
            <pc:sldMk cId="306498623" sldId="2147376305"/>
            <ac:grpSpMk id="58" creationId="{2599E15F-2BEF-945E-017E-220393F6E6C7}"/>
          </ac:grpSpMkLst>
        </pc:grpChg>
        <pc:grpChg chg="add del mod topLvl">
          <ac:chgData name="Leah Montner Dixon" userId="d5b2ae9e-9213-4442-b7df-4db8cbe51e5d" providerId="ADAL" clId="{B7D440A7-4ED8-44F9-B079-A2B961DE301D}" dt="2024-05-22T11:39:21.822" v="291" actId="1076"/>
          <ac:grpSpMkLst>
            <pc:docMk/>
            <pc:sldMk cId="306498623" sldId="2147376305"/>
            <ac:grpSpMk id="59" creationId="{324DFE46-CD40-B373-AB29-1E807F5D0D9F}"/>
          </ac:grpSpMkLst>
        </pc:grpChg>
        <pc:grpChg chg="add del mod topLvl">
          <ac:chgData name="Leah Montner Dixon" userId="d5b2ae9e-9213-4442-b7df-4db8cbe51e5d" providerId="ADAL" clId="{B7D440A7-4ED8-44F9-B079-A2B961DE301D}" dt="2024-05-22T11:39:21.407" v="289" actId="554"/>
          <ac:grpSpMkLst>
            <pc:docMk/>
            <pc:sldMk cId="306498623" sldId="2147376305"/>
            <ac:grpSpMk id="60" creationId="{DB4792D8-2A74-EEDE-FDB9-F04FEAB8E255}"/>
          </ac:grpSpMkLst>
        </pc:grpChg>
        <pc:picChg chg="mod topLvl">
          <ac:chgData name="Leah Montner Dixon" userId="d5b2ae9e-9213-4442-b7df-4db8cbe51e5d" providerId="ADAL" clId="{B7D440A7-4ED8-44F9-B079-A2B961DE301D}" dt="2024-05-22T11:39:18.937" v="284" actId="165"/>
          <ac:picMkLst>
            <pc:docMk/>
            <pc:sldMk cId="306498623" sldId="2147376305"/>
            <ac:picMk id="32" creationId="{7CAE994E-14EB-DC90-B5EE-57AF70F1414F}"/>
          </ac:picMkLst>
        </pc:picChg>
        <pc:picChg chg="mod topLvl">
          <ac:chgData name="Leah Montner Dixon" userId="d5b2ae9e-9213-4442-b7df-4db8cbe51e5d" providerId="ADAL" clId="{B7D440A7-4ED8-44F9-B079-A2B961DE301D}" dt="2024-05-22T11:39:18.937" v="284" actId="165"/>
          <ac:picMkLst>
            <pc:docMk/>
            <pc:sldMk cId="306498623" sldId="2147376305"/>
            <ac:picMk id="33" creationId="{10168422-8164-F159-FE39-FE7F1AE00C41}"/>
          </ac:picMkLst>
        </pc:picChg>
        <pc:picChg chg="mod topLvl">
          <ac:chgData name="Leah Montner Dixon" userId="d5b2ae9e-9213-4442-b7df-4db8cbe51e5d" providerId="ADAL" clId="{B7D440A7-4ED8-44F9-B079-A2B961DE301D}" dt="2024-05-22T11:39:18.937" v="284" actId="165"/>
          <ac:picMkLst>
            <pc:docMk/>
            <pc:sldMk cId="306498623" sldId="2147376305"/>
            <ac:picMk id="34" creationId="{6DC9A65E-9A3E-0B72-0F20-EBA44F73B428}"/>
          </ac:picMkLst>
        </pc:picChg>
        <pc:picChg chg="mod topLvl">
          <ac:chgData name="Leah Montner Dixon" userId="d5b2ae9e-9213-4442-b7df-4db8cbe51e5d" providerId="ADAL" clId="{B7D440A7-4ED8-44F9-B079-A2B961DE301D}" dt="2024-05-22T11:39:20.973" v="287" actId="164"/>
          <ac:picMkLst>
            <pc:docMk/>
            <pc:sldMk cId="306498623" sldId="2147376305"/>
            <ac:picMk id="35" creationId="{24D0AD37-EFF4-29CE-8ED8-67E5B8EEF553}"/>
          </ac:picMkLst>
        </pc:picChg>
        <pc:picChg chg="mod topLvl">
          <ac:chgData name="Leah Montner Dixon" userId="d5b2ae9e-9213-4442-b7df-4db8cbe51e5d" providerId="ADAL" clId="{B7D440A7-4ED8-44F9-B079-A2B961DE301D}" dt="2024-05-22T11:39:20.973" v="287" actId="164"/>
          <ac:picMkLst>
            <pc:docMk/>
            <pc:sldMk cId="306498623" sldId="2147376305"/>
            <ac:picMk id="36" creationId="{34112F8A-51AF-2E10-6320-E834231F60B6}"/>
          </ac:picMkLst>
        </pc:picChg>
        <pc:picChg chg="mod topLvl">
          <ac:chgData name="Leah Montner Dixon" userId="d5b2ae9e-9213-4442-b7df-4db8cbe51e5d" providerId="ADAL" clId="{B7D440A7-4ED8-44F9-B079-A2B961DE301D}" dt="2024-05-22T11:39:20.973" v="287" actId="164"/>
          <ac:picMkLst>
            <pc:docMk/>
            <pc:sldMk cId="306498623" sldId="2147376305"/>
            <ac:picMk id="37" creationId="{5DC2E385-6C22-BBA2-9DCC-D9B67F834505}"/>
          </ac:picMkLst>
        </pc:picChg>
        <pc:picChg chg="mod topLvl">
          <ac:chgData name="Leah Montner Dixon" userId="d5b2ae9e-9213-4442-b7df-4db8cbe51e5d" providerId="ADAL" clId="{B7D440A7-4ED8-44F9-B079-A2B961DE301D}" dt="2024-05-22T11:39:18.937" v="284" actId="165"/>
          <ac:picMkLst>
            <pc:docMk/>
            <pc:sldMk cId="306498623" sldId="2147376305"/>
            <ac:picMk id="38" creationId="{1C581D78-E0A5-CA5D-1705-D7E4285559F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5-22T11:39:18.266" v="283"/>
              <pc2:cmMkLst xmlns:pc2="http://schemas.microsoft.com/office/powerpoint/2019/9/main/command">
                <pc:docMk/>
                <pc:sldMk cId="306498623" sldId="2147376305"/>
                <pc2:cmMk id="{0C26F1B0-3CEF-42EE-84DA-CB9CBEF70521}"/>
              </pc2:cmMkLst>
            </pc226:cmChg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2:31.286" v="1653"/>
              <pc2:cmMkLst xmlns:pc2="http://schemas.microsoft.com/office/powerpoint/2019/9/main/command">
                <pc:docMk/>
                <pc:sldMk cId="306498623" sldId="2147376305"/>
                <pc2:cmMk id="{A9FED8B7-C435-441F-A37C-110E901B3E4C}"/>
              </pc2:cmMkLst>
            </pc226:cmChg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2:33.737" v="1654"/>
              <pc2:cmMkLst xmlns:pc2="http://schemas.microsoft.com/office/powerpoint/2019/9/main/command">
                <pc:docMk/>
                <pc:sldMk cId="306498623" sldId="2147376305"/>
                <pc2:cmMk id="{A82571C7-E2F6-4259-936A-AB6143363C98}"/>
              </pc2:cmMkLst>
            </pc226:cmChg>
          </p:ext>
        </pc:extLst>
      </pc:sldChg>
      <pc:sldChg chg="delSp modSp mod modCm">
        <pc:chgData name="Leah Montner Dixon" userId="d5b2ae9e-9213-4442-b7df-4db8cbe51e5d" providerId="ADAL" clId="{B7D440A7-4ED8-44F9-B079-A2B961DE301D}" dt="2024-05-22T15:35:51.670" v="801" actId="20577"/>
        <pc:sldMkLst>
          <pc:docMk/>
          <pc:sldMk cId="2246173037" sldId="2147376307"/>
        </pc:sldMkLst>
        <pc:spChg chg="mod">
          <ac:chgData name="Leah Montner Dixon" userId="d5b2ae9e-9213-4442-b7df-4db8cbe51e5d" providerId="ADAL" clId="{B7D440A7-4ED8-44F9-B079-A2B961DE301D}" dt="2024-05-22T15:35:51.670" v="801" actId="20577"/>
          <ac:spMkLst>
            <pc:docMk/>
            <pc:sldMk cId="2246173037" sldId="2147376307"/>
            <ac:spMk id="6" creationId="{6FC2D386-1FD2-AF8C-BCEB-DC19CF0710A1}"/>
          </ac:spMkLst>
        </pc:spChg>
        <pc:spChg chg="mod">
          <ac:chgData name="Leah Montner Dixon" userId="d5b2ae9e-9213-4442-b7df-4db8cbe51e5d" providerId="ADAL" clId="{B7D440A7-4ED8-44F9-B079-A2B961DE301D}" dt="2024-05-22T15:35:26.346" v="773" actId="20577"/>
          <ac:spMkLst>
            <pc:docMk/>
            <pc:sldMk cId="2246173037" sldId="2147376307"/>
            <ac:spMk id="12" creationId="{A9FCF818-6C0D-E7A3-87B7-547044F87209}"/>
          </ac:spMkLst>
        </pc:spChg>
        <pc:spChg chg="del">
          <ac:chgData name="Leah Montner Dixon" userId="d5b2ae9e-9213-4442-b7df-4db8cbe51e5d" providerId="ADAL" clId="{B7D440A7-4ED8-44F9-B079-A2B961DE301D}" dt="2024-05-22T15:31:25.540" v="582" actId="478"/>
          <ac:spMkLst>
            <pc:docMk/>
            <pc:sldMk cId="2246173037" sldId="2147376307"/>
            <ac:spMk id="17" creationId="{31CB8527-A966-3D92-7085-340BE97C97E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B7D440A7-4ED8-44F9-B079-A2B961DE301D}" dt="2024-05-22T11:34:59.129" v="249"/>
              <pc2:cmMkLst xmlns:pc2="http://schemas.microsoft.com/office/powerpoint/2019/9/main/command">
                <pc:docMk/>
                <pc:sldMk cId="2246173037" sldId="2147376307"/>
                <pc2:cmMk id="{1C29B47E-3F80-4AEC-8F4A-916C502F0DA2}"/>
              </pc2:cmMkLst>
              <pc226:cmRplyChg chg="add">
                <pc226:chgData name="Leah Montner Dixon" userId="d5b2ae9e-9213-4442-b7df-4db8cbe51e5d" providerId="ADAL" clId="{B7D440A7-4ED8-44F9-B079-A2B961DE301D}" dt="2024-05-22T11:34:59.129" v="249"/>
                <pc2:cmRplyMkLst xmlns:pc2="http://schemas.microsoft.com/office/powerpoint/2019/9/main/command">
                  <pc:docMk/>
                  <pc:sldMk cId="2246173037" sldId="2147376307"/>
                  <pc2:cmMk id="{1C29B47E-3F80-4AEC-8F4A-916C502F0DA2}"/>
                  <pc2:cmRplyMk id="{F5517E9A-F537-4E2B-8CD6-CF7685973EBF}"/>
                </pc2:cmRplyMkLst>
              </pc226:cmRplyChg>
            </pc226:cmChg>
            <pc226:cmChg xmlns:pc226="http://schemas.microsoft.com/office/powerpoint/2022/06/main/command" chg="">
              <pc226:chgData name="Leah Montner Dixon" userId="d5b2ae9e-9213-4442-b7df-4db8cbe51e5d" providerId="ADAL" clId="{B7D440A7-4ED8-44F9-B079-A2B961DE301D}" dt="2024-05-22T10:44:47.581" v="23"/>
              <pc2:cmMkLst xmlns:pc2="http://schemas.microsoft.com/office/powerpoint/2019/9/main/command">
                <pc:docMk/>
                <pc:sldMk cId="2246173037" sldId="2147376307"/>
                <pc2:cmMk id="{FC874496-8CAF-465D-9A66-DEC1C97B00C2}"/>
              </pc2:cmMkLst>
              <pc226:cmRplyChg chg="add">
                <pc226:chgData name="Leah Montner Dixon" userId="d5b2ae9e-9213-4442-b7df-4db8cbe51e5d" providerId="ADAL" clId="{B7D440A7-4ED8-44F9-B079-A2B961DE301D}" dt="2024-05-22T10:44:47.581" v="23"/>
                <pc2:cmRplyMkLst xmlns:pc2="http://schemas.microsoft.com/office/powerpoint/2019/9/main/command">
                  <pc:docMk/>
                  <pc:sldMk cId="2246173037" sldId="2147376307"/>
                  <pc2:cmMk id="{FC874496-8CAF-465D-9A66-DEC1C97B00C2}"/>
                  <pc2:cmRplyMk id="{126B9A05-A52A-412F-B48B-D259B8F00E96}"/>
                </pc2:cmRplyMkLst>
              </pc226:cmRplyChg>
            </pc226:cmChg>
          </p:ext>
        </pc:extLst>
      </pc:sldChg>
      <pc:sldChg chg="modSp mod">
        <pc:chgData name="Leah Montner Dixon" userId="d5b2ae9e-9213-4442-b7df-4db8cbe51e5d" providerId="ADAL" clId="{B7D440A7-4ED8-44F9-B079-A2B961DE301D}" dt="2024-06-04T21:21:37.706" v="1795" actId="554"/>
        <pc:sldMkLst>
          <pc:docMk/>
          <pc:sldMk cId="4088929599" sldId="2147376309"/>
        </pc:sldMkLst>
        <pc:spChg chg="mod">
          <ac:chgData name="Leah Montner Dixon" userId="d5b2ae9e-9213-4442-b7df-4db8cbe51e5d" providerId="ADAL" clId="{B7D440A7-4ED8-44F9-B079-A2B961DE301D}" dt="2024-06-04T21:20:56.638" v="1784" actId="20577"/>
          <ac:spMkLst>
            <pc:docMk/>
            <pc:sldMk cId="4088929599" sldId="2147376309"/>
            <ac:spMk id="7" creationId="{496FB175-8D4A-5534-904C-1981078504EA}"/>
          </ac:spMkLst>
        </pc:spChg>
        <pc:spChg chg="mod">
          <ac:chgData name="Leah Montner Dixon" userId="d5b2ae9e-9213-4442-b7df-4db8cbe51e5d" providerId="ADAL" clId="{B7D440A7-4ED8-44F9-B079-A2B961DE301D}" dt="2024-06-04T21:19:46.095" v="1746" actId="20577"/>
          <ac:spMkLst>
            <pc:docMk/>
            <pc:sldMk cId="4088929599" sldId="2147376309"/>
            <ac:spMk id="8" creationId="{8F6AC091-7438-28A6-4871-581FAA482746}"/>
          </ac:spMkLst>
        </pc:spChg>
        <pc:spChg chg="mod">
          <ac:chgData name="Leah Montner Dixon" userId="d5b2ae9e-9213-4442-b7df-4db8cbe51e5d" providerId="ADAL" clId="{B7D440A7-4ED8-44F9-B079-A2B961DE301D}" dt="2024-06-04T21:21:18.204" v="1789" actId="12788"/>
          <ac:spMkLst>
            <pc:docMk/>
            <pc:sldMk cId="4088929599" sldId="2147376309"/>
            <ac:spMk id="33" creationId="{AC89CF54-28BD-1B3A-CDBD-59D9FF2C5CA0}"/>
          </ac:spMkLst>
        </pc:spChg>
        <pc:spChg chg="mod">
          <ac:chgData name="Leah Montner Dixon" userId="d5b2ae9e-9213-4442-b7df-4db8cbe51e5d" providerId="ADAL" clId="{B7D440A7-4ED8-44F9-B079-A2B961DE301D}" dt="2024-06-04T21:21:32.397" v="1794" actId="1036"/>
          <ac:spMkLst>
            <pc:docMk/>
            <pc:sldMk cId="4088929599" sldId="2147376309"/>
            <ac:spMk id="37" creationId="{3B5E43C5-26C8-5B31-C960-96E2A81BEB42}"/>
          </ac:spMkLst>
        </pc:spChg>
        <pc:spChg chg="mod">
          <ac:chgData name="Leah Montner Dixon" userId="d5b2ae9e-9213-4442-b7df-4db8cbe51e5d" providerId="ADAL" clId="{B7D440A7-4ED8-44F9-B079-A2B961DE301D}" dt="2024-06-04T21:21:37.706" v="1795" actId="554"/>
          <ac:spMkLst>
            <pc:docMk/>
            <pc:sldMk cId="4088929599" sldId="2147376309"/>
            <ac:spMk id="38" creationId="{E8763CA0-1563-30EF-C35F-41D22351F72F}"/>
          </ac:spMkLst>
        </pc:spChg>
        <pc:spChg chg="mod">
          <ac:chgData name="Leah Montner Dixon" userId="d5b2ae9e-9213-4442-b7df-4db8cbe51e5d" providerId="ADAL" clId="{B7D440A7-4ED8-44F9-B079-A2B961DE301D}" dt="2024-06-04T21:20:05.610" v="1760" actId="20577"/>
          <ac:spMkLst>
            <pc:docMk/>
            <pc:sldMk cId="4088929599" sldId="2147376309"/>
            <ac:spMk id="41" creationId="{89844B3E-964D-BD58-9A51-C5CD9370D414}"/>
          </ac:spMkLst>
        </pc:spChg>
        <pc:spChg chg="mod">
          <ac:chgData name="Leah Montner Dixon" userId="d5b2ae9e-9213-4442-b7df-4db8cbe51e5d" providerId="ADAL" clId="{B7D440A7-4ED8-44F9-B079-A2B961DE301D}" dt="2024-06-04T21:20:00.936" v="1754" actId="20577"/>
          <ac:spMkLst>
            <pc:docMk/>
            <pc:sldMk cId="4088929599" sldId="2147376309"/>
            <ac:spMk id="45" creationId="{2F8739AA-39B9-D206-1C73-A6604E1F399D}"/>
          </ac:spMkLst>
        </pc:spChg>
        <pc:spChg chg="mod">
          <ac:chgData name="Leah Montner Dixon" userId="d5b2ae9e-9213-4442-b7df-4db8cbe51e5d" providerId="ADAL" clId="{B7D440A7-4ED8-44F9-B079-A2B961DE301D}" dt="2024-06-04T21:21:26.625" v="1791" actId="12788"/>
          <ac:spMkLst>
            <pc:docMk/>
            <pc:sldMk cId="4088929599" sldId="2147376309"/>
            <ac:spMk id="58" creationId="{E7E08C40-64BF-5FF2-9C5A-41A9C8483E4F}"/>
          </ac:spMkLst>
        </pc:spChg>
        <pc:spChg chg="mod ord">
          <ac:chgData name="Leah Montner Dixon" userId="d5b2ae9e-9213-4442-b7df-4db8cbe51e5d" providerId="ADAL" clId="{B7D440A7-4ED8-44F9-B079-A2B961DE301D}" dt="2024-06-04T21:21:32.397" v="1794" actId="1036"/>
          <ac:spMkLst>
            <pc:docMk/>
            <pc:sldMk cId="4088929599" sldId="2147376309"/>
            <ac:spMk id="60" creationId="{73954554-517A-A03F-324B-A0F1B6DF5067}"/>
          </ac:spMkLst>
        </pc:spChg>
        <pc:spChg chg="mod ord">
          <ac:chgData name="Leah Montner Dixon" userId="d5b2ae9e-9213-4442-b7df-4db8cbe51e5d" providerId="ADAL" clId="{B7D440A7-4ED8-44F9-B079-A2B961DE301D}" dt="2024-06-04T21:21:37.706" v="1795" actId="554"/>
          <ac:spMkLst>
            <pc:docMk/>
            <pc:sldMk cId="4088929599" sldId="2147376309"/>
            <ac:spMk id="61" creationId="{43BBF666-76FA-BD9B-6C99-59275B6BFF0C}"/>
          </ac:spMkLst>
        </pc:spChg>
        <pc:picChg chg="mod ord">
          <ac:chgData name="Leah Montner Dixon" userId="d5b2ae9e-9213-4442-b7df-4db8cbe51e5d" providerId="ADAL" clId="{B7D440A7-4ED8-44F9-B079-A2B961DE301D}" dt="2024-06-04T21:21:18.204" v="1789" actId="12788"/>
          <ac:picMkLst>
            <pc:docMk/>
            <pc:sldMk cId="4088929599" sldId="2147376309"/>
            <ac:picMk id="62" creationId="{C3576CFC-17CC-9DE4-566A-BF2BF0005B62}"/>
          </ac:picMkLst>
        </pc:picChg>
        <pc:picChg chg="mod">
          <ac:chgData name="Leah Montner Dixon" userId="d5b2ae9e-9213-4442-b7df-4db8cbe51e5d" providerId="ADAL" clId="{B7D440A7-4ED8-44F9-B079-A2B961DE301D}" dt="2024-06-04T21:21:26.625" v="1791" actId="12788"/>
          <ac:picMkLst>
            <pc:docMk/>
            <pc:sldMk cId="4088929599" sldId="2147376309"/>
            <ac:picMk id="72" creationId="{CF977A80-FCF9-7081-F56C-478A940C17D5}"/>
          </ac:picMkLst>
        </pc:picChg>
      </pc:sldChg>
      <pc:sldChg chg="modSp mod addCm delCm modCm">
        <pc:chgData name="Leah Montner Dixon" userId="d5b2ae9e-9213-4442-b7df-4db8cbe51e5d" providerId="ADAL" clId="{B7D440A7-4ED8-44F9-B079-A2B961DE301D}" dt="2024-06-03T14:52:43.780" v="1658"/>
        <pc:sldMkLst>
          <pc:docMk/>
          <pc:sldMk cId="1325183614" sldId="2147376310"/>
        </pc:sldMkLst>
        <pc:spChg chg="mod">
          <ac:chgData name="Leah Montner Dixon" userId="d5b2ae9e-9213-4442-b7df-4db8cbe51e5d" providerId="ADAL" clId="{B7D440A7-4ED8-44F9-B079-A2B961DE301D}" dt="2024-05-28T18:29:12.007" v="1228" actId="20577"/>
          <ac:spMkLst>
            <pc:docMk/>
            <pc:sldMk cId="1325183614" sldId="2147376310"/>
            <ac:spMk id="3" creationId="{D8B7776B-A4F0-DE08-40B8-FA499FFE426E}"/>
          </ac:spMkLst>
        </pc:spChg>
        <pc:spChg chg="mod">
          <ac:chgData name="Leah Montner Dixon" userId="d5b2ae9e-9213-4442-b7df-4db8cbe51e5d" providerId="ADAL" clId="{B7D440A7-4ED8-44F9-B079-A2B961DE301D}" dt="2024-05-28T19:12:01.710" v="1485" actId="14100"/>
          <ac:spMkLst>
            <pc:docMk/>
            <pc:sldMk cId="1325183614" sldId="2147376310"/>
            <ac:spMk id="4" creationId="{53FED304-C6F8-F544-D85F-A24CE8A2C385}"/>
          </ac:spMkLst>
        </pc:spChg>
        <pc:spChg chg="mod">
          <ac:chgData name="Leah Montner Dixon" userId="d5b2ae9e-9213-4442-b7df-4db8cbe51e5d" providerId="ADAL" clId="{B7D440A7-4ED8-44F9-B079-A2B961DE301D}" dt="2024-05-28T19:09:00.446" v="1404" actId="20577"/>
          <ac:spMkLst>
            <pc:docMk/>
            <pc:sldMk cId="1325183614" sldId="2147376310"/>
            <ac:spMk id="8" creationId="{46EE6E01-A56A-BBCA-34B4-55C0B9F2BEDA}"/>
          </ac:spMkLst>
        </pc:spChg>
        <pc:spChg chg="mod">
          <ac:chgData name="Leah Montner Dixon" userId="d5b2ae9e-9213-4442-b7df-4db8cbe51e5d" providerId="ADAL" clId="{B7D440A7-4ED8-44F9-B079-A2B961DE301D}" dt="2024-05-28T18:46:06.559" v="1330" actId="20577"/>
          <ac:spMkLst>
            <pc:docMk/>
            <pc:sldMk cId="1325183614" sldId="2147376310"/>
            <ac:spMk id="13" creationId="{43460E4E-A244-574B-D14C-4B66ACE4CDA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Leah Montner Dixon" userId="d5b2ae9e-9213-4442-b7df-4db8cbe51e5d" providerId="ADAL" clId="{B7D440A7-4ED8-44F9-B079-A2B961DE301D}" dt="2024-06-03T14:52:43.780" v="1658"/>
              <pc2:cmMkLst xmlns:pc2="http://schemas.microsoft.com/office/powerpoint/2019/9/main/command">
                <pc:docMk/>
                <pc:sldMk cId="1325183614" sldId="2147376310"/>
                <pc2:cmMk id="{95EEE259-2B37-4EF0-996C-E3C2EBA170DA}"/>
              </pc2:cmMkLst>
            </pc226:cmChg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2:41.108" v="1656"/>
              <pc2:cmMkLst xmlns:pc2="http://schemas.microsoft.com/office/powerpoint/2019/9/main/command">
                <pc:docMk/>
                <pc:sldMk cId="1325183614" sldId="2147376310"/>
                <pc2:cmMk id="{E4DD768A-2B52-49FC-A925-6883DABA3778}"/>
              </pc2:cmMkLst>
              <pc226:cmRplyChg chg="add">
                <pc226:chgData name="Leah Montner Dixon" userId="d5b2ae9e-9213-4442-b7df-4db8cbe51e5d" providerId="ADAL" clId="{B7D440A7-4ED8-44F9-B079-A2B961DE301D}" dt="2024-05-28T18:45:39.190" v="1319"/>
                <pc2:cmRplyMkLst xmlns:pc2="http://schemas.microsoft.com/office/powerpoint/2019/9/main/command">
                  <pc:docMk/>
                  <pc:sldMk cId="1325183614" sldId="2147376310"/>
                  <pc2:cmMk id="{E4DD768A-2B52-49FC-A925-6883DABA3778}"/>
                  <pc2:cmRplyMk id="{9432B413-4512-4D8A-8061-0BA40F1243BE}"/>
                </pc2:cmRplyMkLst>
              </pc226:cmRplyChg>
            </pc226:cmChg>
            <pc226:cmChg xmlns:pc226="http://schemas.microsoft.com/office/powerpoint/2022/06/main/command" chg="">
              <pc226:chgData name="Leah Montner Dixon" userId="d5b2ae9e-9213-4442-b7df-4db8cbe51e5d" providerId="ADAL" clId="{B7D440A7-4ED8-44F9-B079-A2B961DE301D}" dt="2024-05-22T11:13:53.953" v="41"/>
              <pc2:cmMkLst xmlns:pc2="http://schemas.microsoft.com/office/powerpoint/2019/9/main/command">
                <pc:docMk/>
                <pc:sldMk cId="1325183614" sldId="2147376310"/>
                <pc2:cmMk id="{D85D7ECF-E232-43A8-95B6-78E43723395B}"/>
              </pc2:cmMkLst>
              <pc226:cmRplyChg chg="add">
                <pc226:chgData name="Leah Montner Dixon" userId="d5b2ae9e-9213-4442-b7df-4db8cbe51e5d" providerId="ADAL" clId="{B7D440A7-4ED8-44F9-B079-A2B961DE301D}" dt="2024-05-22T11:13:53.953" v="41"/>
                <pc2:cmRplyMkLst xmlns:pc2="http://schemas.microsoft.com/office/powerpoint/2019/9/main/command">
                  <pc:docMk/>
                  <pc:sldMk cId="1325183614" sldId="2147376310"/>
                  <pc2:cmMk id="{D85D7ECF-E232-43A8-95B6-78E43723395B}"/>
                  <pc2:cmRplyMk id="{41644E3A-2A07-40C8-8DD8-1743C1492EED}"/>
                </pc2:cmRplyMkLst>
              </pc226:cmRplyChg>
            </pc226:cmChg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2:42.400" v="1657"/>
              <pc2:cmMkLst xmlns:pc2="http://schemas.microsoft.com/office/powerpoint/2019/9/main/command">
                <pc:docMk/>
                <pc:sldMk cId="1325183614" sldId="2147376310"/>
                <pc2:cmMk id="{CB7131EC-79A4-418D-854D-C04A41FDA02A}"/>
              </pc2:cmMkLst>
              <pc226:cmRplyChg chg="add">
                <pc226:chgData name="Leah Montner Dixon" userId="d5b2ae9e-9213-4442-b7df-4db8cbe51e5d" providerId="ADAL" clId="{B7D440A7-4ED8-44F9-B079-A2B961DE301D}" dt="2024-05-28T18:45:49.814" v="1320"/>
                <pc2:cmRplyMkLst xmlns:pc2="http://schemas.microsoft.com/office/powerpoint/2019/9/main/command">
                  <pc:docMk/>
                  <pc:sldMk cId="1325183614" sldId="2147376310"/>
                  <pc2:cmMk id="{CB7131EC-79A4-418D-854D-C04A41FDA02A}"/>
                  <pc2:cmRplyMk id="{9D2294CB-728A-4DC4-8045-0736DF2664AD}"/>
                </pc2:cmRplyMkLst>
              </pc226:cmRplyChg>
            </pc226:cmChg>
            <pc226:cmChg xmlns:pc226="http://schemas.microsoft.com/office/powerpoint/2022/06/main/command" chg="add del mod">
              <pc226:chgData name="Leah Montner Dixon" userId="d5b2ae9e-9213-4442-b7df-4db8cbe51e5d" providerId="ADAL" clId="{B7D440A7-4ED8-44F9-B079-A2B961DE301D}" dt="2024-05-28T18:29:14.669" v="1229"/>
              <pc2:cmMkLst xmlns:pc2="http://schemas.microsoft.com/office/powerpoint/2019/9/main/command">
                <pc:docMk/>
                <pc:sldMk cId="1325183614" sldId="2147376310"/>
                <pc2:cmMk id="{40F608F9-B5EA-492D-8C7A-79F4C72DFD57}"/>
              </pc2:cmMkLst>
            </pc226:cmChg>
          </p:ext>
        </pc:extLst>
      </pc:sldChg>
      <pc:sldChg chg="modSp mod addCm delCm modCm">
        <pc:chgData name="Leah Montner Dixon" userId="d5b2ae9e-9213-4442-b7df-4db8cbe51e5d" providerId="ADAL" clId="{B7D440A7-4ED8-44F9-B079-A2B961DE301D}" dt="2024-06-03T14:53:06.532" v="1666"/>
        <pc:sldMkLst>
          <pc:docMk/>
          <pc:sldMk cId="3604480067" sldId="2147376323"/>
        </pc:sldMkLst>
        <pc:spChg chg="mod">
          <ac:chgData name="Leah Montner Dixon" userId="d5b2ae9e-9213-4442-b7df-4db8cbe51e5d" providerId="ADAL" clId="{B7D440A7-4ED8-44F9-B079-A2B961DE301D}" dt="2024-05-28T18:29:55.709" v="1281" actId="20577"/>
          <ac:spMkLst>
            <pc:docMk/>
            <pc:sldMk cId="3604480067" sldId="2147376323"/>
            <ac:spMk id="4" creationId="{3D13603D-80F4-D9AD-F39B-AC3AF96ED8FD}"/>
          </ac:spMkLst>
        </pc:spChg>
        <pc:spChg chg="mod">
          <ac:chgData name="Leah Montner Dixon" userId="d5b2ae9e-9213-4442-b7df-4db8cbe51e5d" providerId="ADAL" clId="{B7D440A7-4ED8-44F9-B079-A2B961DE301D}" dt="2024-05-28T19:12:28.113" v="1511" actId="14100"/>
          <ac:spMkLst>
            <pc:docMk/>
            <pc:sldMk cId="3604480067" sldId="2147376323"/>
            <ac:spMk id="6" creationId="{C0613CF4-1301-323B-D5AB-17C19A71E1DB}"/>
          </ac:spMkLst>
        </pc:spChg>
        <pc:spChg chg="mod">
          <ac:chgData name="Leah Montner Dixon" userId="d5b2ae9e-9213-4442-b7df-4db8cbe51e5d" providerId="ADAL" clId="{B7D440A7-4ED8-44F9-B079-A2B961DE301D}" dt="2024-05-28T19:09:46.544" v="1455" actId="20577"/>
          <ac:spMkLst>
            <pc:docMk/>
            <pc:sldMk cId="3604480067" sldId="2147376323"/>
            <ac:spMk id="8" creationId="{46EE6E01-A56A-BBCA-34B4-55C0B9F2BEDA}"/>
          </ac:spMkLst>
        </pc:spChg>
        <pc:spChg chg="mod">
          <ac:chgData name="Leah Montner Dixon" userId="d5b2ae9e-9213-4442-b7df-4db8cbe51e5d" providerId="ADAL" clId="{B7D440A7-4ED8-44F9-B079-A2B961DE301D}" dt="2024-05-28T18:47:50.999" v="1382" actId="20577"/>
          <ac:spMkLst>
            <pc:docMk/>
            <pc:sldMk cId="3604480067" sldId="2147376323"/>
            <ac:spMk id="10" creationId="{40181F9F-3369-5869-6C9B-F50C2F2EE26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B7D440A7-4ED8-44F9-B079-A2B961DE301D}" dt="2024-05-22T11:31:31.216" v="236"/>
              <pc2:cmMkLst xmlns:pc2="http://schemas.microsoft.com/office/powerpoint/2019/9/main/command">
                <pc:docMk/>
                <pc:sldMk cId="3604480067" sldId="2147376323"/>
                <pc2:cmMk id="{2448515D-7949-4B0D-97E0-EFFA3AFE966E}"/>
              </pc2:cmMkLst>
              <pc226:cmRplyChg chg="add">
                <pc226:chgData name="Leah Montner Dixon" userId="d5b2ae9e-9213-4442-b7df-4db8cbe51e5d" providerId="ADAL" clId="{B7D440A7-4ED8-44F9-B079-A2B961DE301D}" dt="2024-05-22T11:31:31.216" v="236"/>
                <pc2:cmRplyMkLst xmlns:pc2="http://schemas.microsoft.com/office/powerpoint/2019/9/main/command">
                  <pc:docMk/>
                  <pc:sldMk cId="3604480067" sldId="2147376323"/>
                  <pc2:cmMk id="{2448515D-7949-4B0D-97E0-EFFA3AFE966E}"/>
                  <pc2:cmRplyMk id="{9758C38D-5112-4E9F-904B-3A4B50486502}"/>
                </pc2:cmRplyMkLst>
              </pc226:cmRplyChg>
            </pc226:cmChg>
            <pc226:cmChg xmlns:pc226="http://schemas.microsoft.com/office/powerpoint/2022/06/main/command" chg="del">
              <pc226:chgData name="Leah Montner Dixon" userId="d5b2ae9e-9213-4442-b7df-4db8cbe51e5d" providerId="ADAL" clId="{B7D440A7-4ED8-44F9-B079-A2B961DE301D}" dt="2024-06-03T14:53:03.037" v="1664"/>
              <pc2:cmMkLst xmlns:pc2="http://schemas.microsoft.com/office/powerpoint/2019/9/main/command">
                <pc:docMk/>
                <pc:sldMk cId="3604480067" sldId="2147376323"/>
                <pc2:cmMk id="{DBF8E791-0C30-42EC-B62F-623170DAC5E4}"/>
              </pc2:cmMkLst>
            </pc226:cmChg>
            <pc226:cmChg xmlns:pc226="http://schemas.microsoft.com/office/powerpoint/2022/06/main/command" chg="add del mod">
              <pc226:chgData name="Leah Montner Dixon" userId="d5b2ae9e-9213-4442-b7df-4db8cbe51e5d" providerId="ADAL" clId="{B7D440A7-4ED8-44F9-B079-A2B961DE301D}" dt="2024-06-03T14:53:05.329" v="1665"/>
              <pc2:cmMkLst xmlns:pc2="http://schemas.microsoft.com/office/powerpoint/2019/9/main/command">
                <pc:docMk/>
                <pc:sldMk cId="3604480067" sldId="2147376323"/>
                <pc2:cmMk id="{63CD61BA-63D4-4306-9EEC-D07A78D3D3DE}"/>
              </pc2:cmMkLst>
            </pc226:cmChg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3:06.532" v="1666"/>
              <pc2:cmMkLst xmlns:pc2="http://schemas.microsoft.com/office/powerpoint/2019/9/main/command">
                <pc:docMk/>
                <pc:sldMk cId="3604480067" sldId="2147376323"/>
                <pc2:cmMk id="{C923D5FB-812F-4571-AF30-F0B04F37DD64}"/>
              </pc2:cmMkLst>
            </pc226:cmChg>
          </p:ext>
        </pc:extLst>
      </pc:sldChg>
      <pc:sldChg chg="modSp mod addCm delCm">
        <pc:chgData name="Leah Montner Dixon" userId="d5b2ae9e-9213-4442-b7df-4db8cbe51e5d" providerId="ADAL" clId="{B7D440A7-4ED8-44F9-B079-A2B961DE301D}" dt="2024-06-03T14:53:25.244" v="1671"/>
        <pc:sldMkLst>
          <pc:docMk/>
          <pc:sldMk cId="3391261819" sldId="2147376327"/>
        </pc:sldMkLst>
        <pc:spChg chg="mod">
          <ac:chgData name="Leah Montner Dixon" userId="d5b2ae9e-9213-4442-b7df-4db8cbe51e5d" providerId="ADAL" clId="{B7D440A7-4ED8-44F9-B079-A2B961DE301D}" dt="2024-05-28T18:04:24.960" v="1157" actId="20577"/>
          <ac:spMkLst>
            <pc:docMk/>
            <pc:sldMk cId="3391261819" sldId="2147376327"/>
            <ac:spMk id="13" creationId="{13751220-59D9-363F-264A-4A109BEBF5F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3:25.244" v="1671"/>
              <pc2:cmMkLst xmlns:pc2="http://schemas.microsoft.com/office/powerpoint/2019/9/main/command">
                <pc:docMk/>
                <pc:sldMk cId="3391261819" sldId="2147376327"/>
                <pc2:cmMk id="{80B6F2CB-2A2B-4652-850F-AE510264C2D3}"/>
              </pc2:cmMkLst>
            </pc226:cmChg>
          </p:ext>
        </pc:extLst>
      </pc:sldChg>
      <pc:sldChg chg="modSp mod addCm delCm modCm">
        <pc:chgData name="Leah Montner Dixon" userId="d5b2ae9e-9213-4442-b7df-4db8cbe51e5d" providerId="ADAL" clId="{B7D440A7-4ED8-44F9-B079-A2B961DE301D}" dt="2024-06-03T14:52:38.579" v="1655"/>
        <pc:sldMkLst>
          <pc:docMk/>
          <pc:sldMk cId="561009978" sldId="2147376331"/>
        </pc:sldMkLst>
        <pc:spChg chg="mod">
          <ac:chgData name="Leah Montner Dixon" userId="d5b2ae9e-9213-4442-b7df-4db8cbe51e5d" providerId="ADAL" clId="{B7D440A7-4ED8-44F9-B079-A2B961DE301D}" dt="2024-05-28T18:44:14.160" v="1318" actId="20577"/>
          <ac:spMkLst>
            <pc:docMk/>
            <pc:sldMk cId="561009978" sldId="2147376331"/>
            <ac:spMk id="2" creationId="{0DD9A437-D138-43CB-A1F3-66C01359FFA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Leah Montner Dixon" userId="d5b2ae9e-9213-4442-b7df-4db8cbe51e5d" providerId="ADAL" clId="{B7D440A7-4ED8-44F9-B079-A2B961DE301D}" dt="2024-06-03T14:52:38.579" v="1655"/>
              <pc2:cmMkLst xmlns:pc2="http://schemas.microsoft.com/office/powerpoint/2019/9/main/command">
                <pc:docMk/>
                <pc:sldMk cId="561009978" sldId="2147376331"/>
                <pc2:cmMk id="{A9E9C11B-D67A-4C18-A73A-CC015E909CAD}"/>
              </pc2:cmMkLst>
            </pc226:cmChg>
          </p:ext>
        </pc:extLst>
      </pc:sldChg>
      <pc:sldChg chg="modSp mod addCm delCm">
        <pc:chgData name="Leah Montner Dixon" userId="d5b2ae9e-9213-4442-b7df-4db8cbe51e5d" providerId="ADAL" clId="{B7D440A7-4ED8-44F9-B079-A2B961DE301D}" dt="2024-06-03T14:53:12.219" v="1668"/>
        <pc:sldMkLst>
          <pc:docMk/>
          <pc:sldMk cId="3527824099" sldId="2147376336"/>
        </pc:sldMkLst>
        <pc:spChg chg="mod">
          <ac:chgData name="Leah Montner Dixon" userId="d5b2ae9e-9213-4442-b7df-4db8cbe51e5d" providerId="ADAL" clId="{B7D440A7-4ED8-44F9-B079-A2B961DE301D}" dt="2024-05-28T19:12:53.244" v="1525" actId="20577"/>
          <ac:spMkLst>
            <pc:docMk/>
            <pc:sldMk cId="3527824099" sldId="2147376336"/>
            <ac:spMk id="2" creationId="{E99CAADA-9EF6-D731-3E0A-82EBD48F86EC}"/>
          </ac:spMkLst>
        </pc:spChg>
        <pc:spChg chg="mod">
          <ac:chgData name="Leah Montner Dixon" userId="d5b2ae9e-9213-4442-b7df-4db8cbe51e5d" providerId="ADAL" clId="{B7D440A7-4ED8-44F9-B079-A2B961DE301D}" dt="2024-05-28T18:30:23.344" v="1312" actId="20577"/>
          <ac:spMkLst>
            <pc:docMk/>
            <pc:sldMk cId="3527824099" sldId="2147376336"/>
            <ac:spMk id="4" creationId="{3D13603D-80F4-D9AD-F39B-AC3AF96ED8FD}"/>
          </ac:spMkLst>
        </pc:spChg>
        <pc:spChg chg="mod">
          <ac:chgData name="Leah Montner Dixon" userId="d5b2ae9e-9213-4442-b7df-4db8cbe51e5d" providerId="ADAL" clId="{B7D440A7-4ED8-44F9-B079-A2B961DE301D}" dt="2024-05-28T19:09:52.992" v="1465" actId="20577"/>
          <ac:spMkLst>
            <pc:docMk/>
            <pc:sldMk cId="3527824099" sldId="2147376336"/>
            <ac:spMk id="8" creationId="{46EE6E01-A56A-BBCA-34B4-55C0B9F2BEDA}"/>
          </ac:spMkLst>
        </pc:spChg>
        <pc:spChg chg="mod">
          <ac:chgData name="Leah Montner Dixon" userId="d5b2ae9e-9213-4442-b7df-4db8cbe51e5d" providerId="ADAL" clId="{B7D440A7-4ED8-44F9-B079-A2B961DE301D}" dt="2024-05-28T18:48:03.763" v="1393" actId="20577"/>
          <ac:spMkLst>
            <pc:docMk/>
            <pc:sldMk cId="3527824099" sldId="2147376336"/>
            <ac:spMk id="10" creationId="{40181F9F-3369-5869-6C9B-F50C2F2EE26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3:11.047" v="1667"/>
              <pc2:cmMkLst xmlns:pc2="http://schemas.microsoft.com/office/powerpoint/2019/9/main/command">
                <pc:docMk/>
                <pc:sldMk cId="3527824099" sldId="2147376336"/>
                <pc2:cmMk id="{2E3D947F-4F70-4099-A092-05919E50E3B8}"/>
              </pc2:cmMkLst>
            </pc226:cmChg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3:12.219" v="1668"/>
              <pc2:cmMkLst xmlns:pc2="http://schemas.microsoft.com/office/powerpoint/2019/9/main/command">
                <pc:docMk/>
                <pc:sldMk cId="3527824099" sldId="2147376336"/>
                <pc2:cmMk id="{7DAB8294-13D1-4645-B108-AEB5F4CFEFA4}"/>
              </pc2:cmMkLst>
            </pc226:cmChg>
          </p:ext>
        </pc:extLst>
      </pc:sldChg>
      <pc:sldChg chg="modSp mod addCm delCm">
        <pc:chgData name="Leah Montner Dixon" userId="d5b2ae9e-9213-4442-b7df-4db8cbe51e5d" providerId="ADAL" clId="{B7D440A7-4ED8-44F9-B079-A2B961DE301D}" dt="2024-06-03T14:53:00.715" v="1663"/>
        <pc:sldMkLst>
          <pc:docMk/>
          <pc:sldMk cId="2013849463" sldId="2147376337"/>
        </pc:sldMkLst>
        <pc:spChg chg="mod">
          <ac:chgData name="Leah Montner Dixon" userId="d5b2ae9e-9213-4442-b7df-4db8cbe51e5d" providerId="ADAL" clId="{B7D440A7-4ED8-44F9-B079-A2B961DE301D}" dt="2024-05-28T19:09:40.638" v="1445" actId="20577"/>
          <ac:spMkLst>
            <pc:docMk/>
            <pc:sldMk cId="2013849463" sldId="2147376337"/>
            <ac:spMk id="8" creationId="{46EE6E01-A56A-BBCA-34B4-55C0B9F2BEDA}"/>
          </ac:spMkLst>
        </pc:spChg>
        <pc:spChg chg="mod">
          <ac:chgData name="Leah Montner Dixon" userId="d5b2ae9e-9213-4442-b7df-4db8cbe51e5d" providerId="ADAL" clId="{B7D440A7-4ED8-44F9-B079-A2B961DE301D}" dt="2024-05-28T18:47:43.930" v="1371"/>
          <ac:spMkLst>
            <pc:docMk/>
            <pc:sldMk cId="2013849463" sldId="2147376337"/>
            <ac:spMk id="13" creationId="{43460E4E-A244-574B-D14C-4B66ACE4CDA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3:00.715" v="1663"/>
              <pc2:cmMkLst xmlns:pc2="http://schemas.microsoft.com/office/powerpoint/2019/9/main/command">
                <pc:docMk/>
                <pc:sldMk cId="2013849463" sldId="2147376337"/>
                <pc2:cmMk id="{2D21722E-7CBC-4731-8C8B-D7BFF49E1911}"/>
              </pc2:cmMkLst>
            </pc226:cmChg>
          </p:ext>
        </pc:extLst>
      </pc:sldChg>
      <pc:sldChg chg="modSp mod addCm delCm modCm">
        <pc:chgData name="Leah Montner Dixon" userId="d5b2ae9e-9213-4442-b7df-4db8cbe51e5d" providerId="ADAL" clId="{B7D440A7-4ED8-44F9-B079-A2B961DE301D}" dt="2024-06-03T14:52:54.606" v="1662" actId="313"/>
        <pc:sldMkLst>
          <pc:docMk/>
          <pc:sldMk cId="835086714" sldId="2147376338"/>
        </pc:sldMkLst>
        <pc:spChg chg="mod">
          <ac:chgData name="Leah Montner Dixon" userId="d5b2ae9e-9213-4442-b7df-4db8cbe51e5d" providerId="ADAL" clId="{B7D440A7-4ED8-44F9-B079-A2B961DE301D}" dt="2024-06-03T14:52:54.606" v="1662" actId="313"/>
          <ac:spMkLst>
            <pc:docMk/>
            <pc:sldMk cId="835086714" sldId="2147376338"/>
            <ac:spMk id="4" creationId="{D1D3C8A8-6AAE-C15A-81B6-B4929C4464EA}"/>
          </ac:spMkLst>
        </pc:spChg>
        <pc:spChg chg="mod">
          <ac:chgData name="Leah Montner Dixon" userId="d5b2ae9e-9213-4442-b7df-4db8cbe51e5d" providerId="ADAL" clId="{B7D440A7-4ED8-44F9-B079-A2B961DE301D}" dt="2024-05-28T19:09:34.845" v="1435" actId="20577"/>
          <ac:spMkLst>
            <pc:docMk/>
            <pc:sldMk cId="835086714" sldId="2147376338"/>
            <ac:spMk id="8" creationId="{46EE6E01-A56A-BBCA-34B4-55C0B9F2BEDA}"/>
          </ac:spMkLst>
        </pc:spChg>
        <pc:spChg chg="mod">
          <ac:chgData name="Leah Montner Dixon" userId="d5b2ae9e-9213-4442-b7df-4db8cbe51e5d" providerId="ADAL" clId="{B7D440A7-4ED8-44F9-B079-A2B961DE301D}" dt="2024-05-28T18:47:21.999" v="1354" actId="20577"/>
          <ac:spMkLst>
            <pc:docMk/>
            <pc:sldMk cId="835086714" sldId="2147376338"/>
            <ac:spMk id="13" creationId="{43460E4E-A244-574B-D14C-4B66ACE4CDA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B7D440A7-4ED8-44F9-B079-A2B961DE301D}" dt="2024-05-22T11:25:28.574" v="206"/>
              <pc2:cmMkLst xmlns:pc2="http://schemas.microsoft.com/office/powerpoint/2019/9/main/command">
                <pc:docMk/>
                <pc:sldMk cId="835086714" sldId="2147376338"/>
                <pc2:cmMk id="{DE2C8F18-CB34-4B89-8C1B-368D776835FA}"/>
              </pc2:cmMkLst>
              <pc226:cmRplyChg chg="add">
                <pc226:chgData name="Leah Montner Dixon" userId="d5b2ae9e-9213-4442-b7df-4db8cbe51e5d" providerId="ADAL" clId="{B7D440A7-4ED8-44F9-B079-A2B961DE301D}" dt="2024-05-22T11:25:28.574" v="206"/>
                <pc2:cmRplyMkLst xmlns:pc2="http://schemas.microsoft.com/office/powerpoint/2019/9/main/command">
                  <pc:docMk/>
                  <pc:sldMk cId="835086714" sldId="2147376338"/>
                  <pc2:cmMk id="{DE2C8F18-CB34-4B89-8C1B-368D776835FA}"/>
                  <pc2:cmRplyMk id="{FCCA8C00-9A99-469C-ABB6-8A5D51EE80B9}"/>
                </pc2:cmRplyMkLst>
              </pc226:cmRplyChg>
            </pc226:cmChg>
            <pc226:cmChg xmlns:pc226="http://schemas.microsoft.com/office/powerpoint/2022/06/main/command" chg="add del mod">
              <pc226:chgData name="Leah Montner Dixon" userId="d5b2ae9e-9213-4442-b7df-4db8cbe51e5d" providerId="ADAL" clId="{B7D440A7-4ED8-44F9-B079-A2B961DE301D}" dt="2024-05-28T18:30:13.680" v="1299"/>
              <pc2:cmMkLst xmlns:pc2="http://schemas.microsoft.com/office/powerpoint/2019/9/main/command">
                <pc:docMk/>
                <pc:sldMk cId="835086714" sldId="2147376338"/>
                <pc2:cmMk id="{08B65744-AD7B-4E30-8B89-46FE7D8FDD55}"/>
              </pc2:cmMkLst>
            </pc226:cmChg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2:52.780" v="1661"/>
              <pc2:cmMkLst xmlns:pc2="http://schemas.microsoft.com/office/powerpoint/2019/9/main/command">
                <pc:docMk/>
                <pc:sldMk cId="835086714" sldId="2147376338"/>
                <pc2:cmMk id="{7CE0BB60-5840-4DD6-8220-FC9573872BB4}"/>
              </pc2:cmMkLst>
            </pc226:cmChg>
          </p:ext>
        </pc:extLst>
      </pc:sldChg>
      <pc:sldChg chg="modSp mod addCm delCm modCm">
        <pc:chgData name="Leah Montner Dixon" userId="d5b2ae9e-9213-4442-b7df-4db8cbe51e5d" providerId="ADAL" clId="{B7D440A7-4ED8-44F9-B079-A2B961DE301D}" dt="2024-06-03T14:52:50.027" v="1660"/>
        <pc:sldMkLst>
          <pc:docMk/>
          <pc:sldMk cId="2786715507" sldId="2147376339"/>
        </pc:sldMkLst>
        <pc:spChg chg="mod">
          <ac:chgData name="Leah Montner Dixon" userId="d5b2ae9e-9213-4442-b7df-4db8cbe51e5d" providerId="ADAL" clId="{B7D440A7-4ED8-44F9-B079-A2B961DE301D}" dt="2024-05-28T19:12:12.016" v="1498" actId="14100"/>
          <ac:spMkLst>
            <pc:docMk/>
            <pc:sldMk cId="2786715507" sldId="2147376339"/>
            <ac:spMk id="4" creationId="{53FED304-C6F8-F544-D85F-A24CE8A2C385}"/>
          </ac:spMkLst>
        </pc:spChg>
        <pc:spChg chg="mod">
          <ac:chgData name="Leah Montner Dixon" userId="d5b2ae9e-9213-4442-b7df-4db8cbe51e5d" providerId="ADAL" clId="{B7D440A7-4ED8-44F9-B079-A2B961DE301D}" dt="2024-05-28T18:30:12.467" v="1295" actId="20577"/>
          <ac:spMkLst>
            <pc:docMk/>
            <pc:sldMk cId="2786715507" sldId="2147376339"/>
            <ac:spMk id="6" creationId="{D812415C-B9CA-41E0-9807-6E21B8654286}"/>
          </ac:spMkLst>
        </pc:spChg>
        <pc:spChg chg="mod">
          <ac:chgData name="Leah Montner Dixon" userId="d5b2ae9e-9213-4442-b7df-4db8cbe51e5d" providerId="ADAL" clId="{B7D440A7-4ED8-44F9-B079-A2B961DE301D}" dt="2024-05-28T19:09:27.883" v="1425" actId="255"/>
          <ac:spMkLst>
            <pc:docMk/>
            <pc:sldMk cId="2786715507" sldId="2147376339"/>
            <ac:spMk id="8" creationId="{46EE6E01-A56A-BBCA-34B4-55C0B9F2BEDA}"/>
          </ac:spMkLst>
        </pc:spChg>
        <pc:spChg chg="mod">
          <ac:chgData name="Leah Montner Dixon" userId="d5b2ae9e-9213-4442-b7df-4db8cbe51e5d" providerId="ADAL" clId="{B7D440A7-4ED8-44F9-B079-A2B961DE301D}" dt="2024-05-28T18:46:58.253" v="1342" actId="20577"/>
          <ac:spMkLst>
            <pc:docMk/>
            <pc:sldMk cId="2786715507" sldId="2147376339"/>
            <ac:spMk id="13" creationId="{43460E4E-A244-574B-D14C-4B66ACE4CDA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2:48.732" v="1659"/>
              <pc2:cmMkLst xmlns:pc2="http://schemas.microsoft.com/office/powerpoint/2019/9/main/command">
                <pc:docMk/>
                <pc:sldMk cId="2786715507" sldId="2147376339"/>
                <pc2:cmMk id="{236DAB45-CC1C-4103-850C-40BBC00322AF}"/>
              </pc2:cmMkLst>
              <pc226:cmRplyChg chg="add">
                <pc226:chgData name="Leah Montner Dixon" userId="d5b2ae9e-9213-4442-b7df-4db8cbe51e5d" providerId="ADAL" clId="{B7D440A7-4ED8-44F9-B079-A2B961DE301D}" dt="2024-05-28T18:47:09.914" v="1343"/>
                <pc2:cmRplyMkLst xmlns:pc2="http://schemas.microsoft.com/office/powerpoint/2019/9/main/command">
                  <pc:docMk/>
                  <pc:sldMk cId="2786715507" sldId="2147376339"/>
                  <pc2:cmMk id="{236DAB45-CC1C-4103-850C-40BBC00322AF}"/>
                  <pc2:cmRplyMk id="{AA1553DD-5028-4F4E-BC9C-E8DD192F6C3D}"/>
                </pc2:cmRplyMkLst>
              </pc226:cmRplyChg>
            </pc226:cmChg>
            <pc226:cmChg xmlns:pc226="http://schemas.microsoft.com/office/powerpoint/2022/06/main/command" chg="add del">
              <pc226:chgData name="Leah Montner Dixon" userId="d5b2ae9e-9213-4442-b7df-4db8cbe51e5d" providerId="ADAL" clId="{B7D440A7-4ED8-44F9-B079-A2B961DE301D}" dt="2024-06-03T14:52:50.027" v="1660"/>
              <pc2:cmMkLst xmlns:pc2="http://schemas.microsoft.com/office/powerpoint/2019/9/main/command">
                <pc:docMk/>
                <pc:sldMk cId="2786715507" sldId="2147376339"/>
                <pc2:cmMk id="{57D9A69B-7487-43B2-8FE7-C9A902DBCE90}"/>
              </pc2:cmMkLst>
              <pc226:cmRplyChg chg="add">
                <pc226:chgData name="Leah Montner Dixon" userId="d5b2ae9e-9213-4442-b7df-4db8cbe51e5d" providerId="ADAL" clId="{B7D440A7-4ED8-44F9-B079-A2B961DE301D}" dt="2024-05-28T18:13:31.060" v="1216"/>
                <pc2:cmRplyMkLst xmlns:pc2="http://schemas.microsoft.com/office/powerpoint/2019/9/main/command">
                  <pc:docMk/>
                  <pc:sldMk cId="2786715507" sldId="2147376339"/>
                  <pc2:cmMk id="{57D9A69B-7487-43B2-8FE7-C9A902DBCE90}"/>
                  <pc2:cmRplyMk id="{1E5AAB90-147A-4FAA-9A31-0BD17DBBB399}"/>
                </pc2:cmRplyMkLst>
              </pc226:cmRplyChg>
            </pc226:cmChg>
          </p:ext>
        </pc:ext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233081088427225E-2"/>
          <c:y val="7.6621398536601673E-2"/>
          <c:w val="0.97553383782314551"/>
          <c:h val="0.76678613202962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A18+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Calls</c:v>
                </c:pt>
                <c:pt idx="1">
                  <c:v>Email / Text</c:v>
                </c:pt>
                <c:pt idx="2">
                  <c:v>Social Networking</c:v>
                </c:pt>
                <c:pt idx="3">
                  <c:v>Search / Browse</c:v>
                </c:pt>
                <c:pt idx="4">
                  <c:v>Shopping</c:v>
                </c:pt>
                <c:pt idx="5">
                  <c:v>Work / Business</c:v>
                </c:pt>
                <c:pt idx="6">
                  <c:v>Video streaming</c:v>
                </c:pt>
                <c:pt idx="7">
                  <c:v>Audio streaming</c:v>
                </c:pt>
                <c:pt idx="8">
                  <c:v>Gaming</c:v>
                </c:pt>
                <c:pt idx="9">
                  <c:v>Video Conferencing</c:v>
                </c:pt>
                <c:pt idx="10">
                  <c:v>School / Classes</c:v>
                </c:pt>
                <c:pt idx="11">
                  <c:v>Other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0.75</c:v>
                </c:pt>
                <c:pt idx="1">
                  <c:v>0.74</c:v>
                </c:pt>
                <c:pt idx="2">
                  <c:v>0.54</c:v>
                </c:pt>
                <c:pt idx="3">
                  <c:v>0.52</c:v>
                </c:pt>
                <c:pt idx="4">
                  <c:v>0.43</c:v>
                </c:pt>
                <c:pt idx="5">
                  <c:v>0.42</c:v>
                </c:pt>
                <c:pt idx="6">
                  <c:v>0.35</c:v>
                </c:pt>
                <c:pt idx="7">
                  <c:v>0.28999999999999998</c:v>
                </c:pt>
                <c:pt idx="8">
                  <c:v>0.23</c:v>
                </c:pt>
                <c:pt idx="9">
                  <c:v>0.18</c:v>
                </c:pt>
                <c:pt idx="10">
                  <c:v>0.11</c:v>
                </c:pt>
                <c:pt idx="1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767-4663-8550-5B4A8DB7C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03878895"/>
        <c:axId val="303879375"/>
      </c:barChart>
      <c:catAx>
        <c:axId val="303878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303879375"/>
        <c:crosses val="autoZero"/>
        <c:auto val="1"/>
        <c:lblAlgn val="ctr"/>
        <c:lblOffset val="100"/>
        <c:noMultiLvlLbl val="0"/>
      </c:catAx>
      <c:valAx>
        <c:axId val="30387937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3878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065784958577359E-2"/>
          <c:y val="0.16811679568953691"/>
          <c:w val="0.90293421504142268"/>
          <c:h val="0.7962698780236422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CTV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 View Composition by Device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DA-4926-AD12-993005FF01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STB VOD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 View Composition by Device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DA-4926-AD12-993005FF010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Mobile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 View Composition by Device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0DA-4926-AD12-993005FF010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rgbClr val="E84A99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0F8-4842-8BF3-93BB23AB8C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 View Composition by Device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0DA-4926-AD12-993005FF0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1"/>
        <c:overlap val="100"/>
        <c:axId val="938595904"/>
        <c:axId val="938602024"/>
      </c:barChart>
      <c:catAx>
        <c:axId val="938595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rgbClr val="E2E8F1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938602024"/>
        <c:crosses val="autoZero"/>
        <c:auto val="1"/>
        <c:lblAlgn val="ctr"/>
        <c:lblOffset val="100"/>
        <c:noMultiLvlLbl val="0"/>
      </c:catAx>
      <c:valAx>
        <c:axId val="938602024"/>
        <c:scaling>
          <c:orientation val="minMax"/>
          <c:max val="1.0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93859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830290179378647"/>
          <c:y val="0.1039386733651637"/>
          <c:w val="0.41932785709686554"/>
          <c:h val="8.05873783613889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87164280925521"/>
          <c:y val="0.16811679568953691"/>
          <c:w val="0.88295355828902355"/>
          <c:h val="0.7962698780236422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FAST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 Views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DA-4926-AD12-993005FF01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DTC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 Views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DA-4926-AD12-993005FF010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vMVPD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 Views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0DA-4926-AD12-993005FF010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Digital Content Aggregator</c:v>
                </c:pt>
              </c:strCache>
            </c:strRef>
          </c:tx>
          <c:spPr>
            <a:solidFill>
              <a:srgbClr val="E84A99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0F8-4842-8BF3-93BB23AB8C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 Views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0DA-4926-AD12-993005FF010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TVE</c:v>
                </c:pt>
              </c:strCache>
            </c:strRef>
          </c:tx>
          <c:spPr>
            <a:solidFill>
              <a:srgbClr val="FFE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 Views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  <c:pt idx="0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0DA-4926-AD12-993005FF010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STB VOD</c:v>
                </c:pt>
              </c:strCache>
            </c:strRef>
          </c:tx>
          <c:spPr>
            <a:solidFill>
              <a:srgbClr val="A34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 Views</c:v>
                </c:pt>
              </c:strCache>
            </c:strRef>
          </c:cat>
          <c:val>
            <c:numRef>
              <c:f>Sheet1!$G$2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0DA-4926-AD12-993005FF0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1"/>
        <c:overlap val="100"/>
        <c:axId val="938595904"/>
        <c:axId val="938602024"/>
      </c:barChart>
      <c:catAx>
        <c:axId val="938595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938602024"/>
        <c:crosses val="autoZero"/>
        <c:auto val="1"/>
        <c:lblAlgn val="ctr"/>
        <c:lblOffset val="100"/>
        <c:noMultiLvlLbl val="0"/>
      </c:catAx>
      <c:valAx>
        <c:axId val="938602024"/>
        <c:scaling>
          <c:orientation val="minMax"/>
          <c:max val="1.0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93859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52180662792898"/>
          <c:y val="7.1208006050668987E-2"/>
          <c:w val="0.51342296136998522"/>
          <c:h val="8.05873783613889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233081088427225E-2"/>
          <c:y val="7.6621398536601673E-2"/>
          <c:w val="0.97553383782314551"/>
          <c:h val="0.76678613202962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A18-34</c:v>
                </c:pt>
              </c:strCache>
            </c:strRef>
          </c:tx>
          <c:spPr>
            <a:solidFill>
              <a:srgbClr val="E84A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Calls</c:v>
                </c:pt>
                <c:pt idx="1">
                  <c:v>Email / Text</c:v>
                </c:pt>
                <c:pt idx="2">
                  <c:v>Social Networking</c:v>
                </c:pt>
                <c:pt idx="3">
                  <c:v>Search / Browse</c:v>
                </c:pt>
                <c:pt idx="4">
                  <c:v>Video streaming</c:v>
                </c:pt>
                <c:pt idx="5">
                  <c:v>Shopping</c:v>
                </c:pt>
                <c:pt idx="6">
                  <c:v>Work / Business</c:v>
                </c:pt>
                <c:pt idx="7">
                  <c:v>Audio streaming</c:v>
                </c:pt>
                <c:pt idx="8">
                  <c:v>Gaming</c:v>
                </c:pt>
                <c:pt idx="9">
                  <c:v>Video Conferencing</c:v>
                </c:pt>
                <c:pt idx="10">
                  <c:v>School / Classes</c:v>
                </c:pt>
                <c:pt idx="11">
                  <c:v>Other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0.72</c:v>
                </c:pt>
                <c:pt idx="1">
                  <c:v>0.71</c:v>
                </c:pt>
                <c:pt idx="2">
                  <c:v>0.63</c:v>
                </c:pt>
                <c:pt idx="3">
                  <c:v>0.56999999999999995</c:v>
                </c:pt>
                <c:pt idx="4">
                  <c:v>0.53</c:v>
                </c:pt>
                <c:pt idx="5">
                  <c:v>0.48</c:v>
                </c:pt>
                <c:pt idx="6">
                  <c:v>0.46</c:v>
                </c:pt>
                <c:pt idx="7">
                  <c:v>0.42</c:v>
                </c:pt>
                <c:pt idx="8">
                  <c:v>0.28999999999999998</c:v>
                </c:pt>
                <c:pt idx="9">
                  <c:v>0.23</c:v>
                </c:pt>
                <c:pt idx="10">
                  <c:v>0.23</c:v>
                </c:pt>
                <c:pt idx="1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767-4663-8550-5B4A8DB7C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03878895"/>
        <c:axId val="303879375"/>
      </c:barChart>
      <c:catAx>
        <c:axId val="303878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303879375"/>
        <c:crosses val="autoZero"/>
        <c:auto val="1"/>
        <c:lblAlgn val="ctr"/>
        <c:lblOffset val="100"/>
        <c:noMultiLvlLbl val="0"/>
      </c:catAx>
      <c:valAx>
        <c:axId val="30387937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3878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233081088427225E-2"/>
          <c:y val="7.6621398536601673E-2"/>
          <c:w val="0.97553383782314551"/>
          <c:h val="0.90087357946868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A18+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Search / Browse</c:v>
                </c:pt>
                <c:pt idx="1">
                  <c:v>Email / Text</c:v>
                </c:pt>
                <c:pt idx="2">
                  <c:v>Video streaming</c:v>
                </c:pt>
                <c:pt idx="3">
                  <c:v>Shopping</c:v>
                </c:pt>
                <c:pt idx="4">
                  <c:v>Social Networking</c:v>
                </c:pt>
                <c:pt idx="5">
                  <c:v>Gaming</c:v>
                </c:pt>
                <c:pt idx="6">
                  <c:v>Work / Business</c:v>
                </c:pt>
                <c:pt idx="7">
                  <c:v>Audio streaming</c:v>
                </c:pt>
                <c:pt idx="8">
                  <c:v>School / Classes</c:v>
                </c:pt>
                <c:pt idx="9">
                  <c:v>Video Conferencing</c:v>
                </c:pt>
                <c:pt idx="10">
                  <c:v>Calls</c:v>
                </c:pt>
                <c:pt idx="11">
                  <c:v>Other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0.36</c:v>
                </c:pt>
                <c:pt idx="1">
                  <c:v>0.35</c:v>
                </c:pt>
                <c:pt idx="2">
                  <c:v>0.34</c:v>
                </c:pt>
                <c:pt idx="3">
                  <c:v>0.28999999999999998</c:v>
                </c:pt>
                <c:pt idx="4">
                  <c:v>0.28000000000000003</c:v>
                </c:pt>
                <c:pt idx="5">
                  <c:v>0.25</c:v>
                </c:pt>
                <c:pt idx="6">
                  <c:v>0.19</c:v>
                </c:pt>
                <c:pt idx="7">
                  <c:v>0.11</c:v>
                </c:pt>
                <c:pt idx="8">
                  <c:v>0.09</c:v>
                </c:pt>
                <c:pt idx="9">
                  <c:v>0.09</c:v>
                </c:pt>
                <c:pt idx="10">
                  <c:v>0.05</c:v>
                </c:pt>
                <c:pt idx="1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767-4663-8550-5B4A8DB7C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03878895"/>
        <c:axId val="303879375"/>
      </c:barChart>
      <c:catAx>
        <c:axId val="303878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303879375"/>
        <c:crosses val="autoZero"/>
        <c:auto val="1"/>
        <c:lblAlgn val="ctr"/>
        <c:lblOffset val="100"/>
        <c:noMultiLvlLbl val="0"/>
      </c:catAx>
      <c:valAx>
        <c:axId val="303879375"/>
        <c:scaling>
          <c:orientation val="minMax"/>
          <c:max val="0.60000000000000009"/>
        </c:scaling>
        <c:delete val="1"/>
        <c:axPos val="l"/>
        <c:numFmt formatCode="0%" sourceLinked="1"/>
        <c:majorTickMark val="out"/>
        <c:minorTickMark val="none"/>
        <c:tickLblPos val="nextTo"/>
        <c:crossAx val="303878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233081088427225E-2"/>
          <c:y val="7.6621398536601673E-2"/>
          <c:w val="0.97553383782314551"/>
          <c:h val="0.90087357946868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A18-34</c:v>
                </c:pt>
              </c:strCache>
            </c:strRef>
          </c:tx>
          <c:spPr>
            <a:solidFill>
              <a:srgbClr val="E84A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Video streaming</c:v>
                </c:pt>
                <c:pt idx="1">
                  <c:v>Search / Browse</c:v>
                </c:pt>
                <c:pt idx="2">
                  <c:v>Work / Business</c:v>
                </c:pt>
                <c:pt idx="3">
                  <c:v>Shopping</c:v>
                </c:pt>
                <c:pt idx="4">
                  <c:v>Gaming</c:v>
                </c:pt>
                <c:pt idx="5">
                  <c:v>Email / Text</c:v>
                </c:pt>
                <c:pt idx="6">
                  <c:v>Social Networking</c:v>
                </c:pt>
                <c:pt idx="7">
                  <c:v>School / Classes</c:v>
                </c:pt>
                <c:pt idx="8">
                  <c:v>Audio streaming</c:v>
                </c:pt>
                <c:pt idx="9">
                  <c:v>Other</c:v>
                </c:pt>
                <c:pt idx="10">
                  <c:v>Video Conferencing</c:v>
                </c:pt>
                <c:pt idx="11">
                  <c:v>Calls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0.45</c:v>
                </c:pt>
                <c:pt idx="1">
                  <c:v>0.28999999999999998</c:v>
                </c:pt>
                <c:pt idx="2">
                  <c:v>0.26</c:v>
                </c:pt>
                <c:pt idx="3">
                  <c:v>0.23</c:v>
                </c:pt>
                <c:pt idx="4">
                  <c:v>0.22</c:v>
                </c:pt>
                <c:pt idx="5">
                  <c:v>0.21</c:v>
                </c:pt>
                <c:pt idx="6">
                  <c:v>0.2</c:v>
                </c:pt>
                <c:pt idx="7">
                  <c:v>0.2</c:v>
                </c:pt>
                <c:pt idx="8">
                  <c:v>0.15</c:v>
                </c:pt>
                <c:pt idx="9">
                  <c:v>0.15</c:v>
                </c:pt>
                <c:pt idx="10">
                  <c:v>0.08</c:v>
                </c:pt>
                <c:pt idx="1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767-4663-8550-5B4A8DB7C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03878895"/>
        <c:axId val="303879375"/>
      </c:barChart>
      <c:catAx>
        <c:axId val="303878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303879375"/>
        <c:crosses val="autoZero"/>
        <c:auto val="1"/>
        <c:lblAlgn val="ctr"/>
        <c:lblOffset val="100"/>
        <c:noMultiLvlLbl val="0"/>
      </c:catAx>
      <c:valAx>
        <c:axId val="303879375"/>
        <c:scaling>
          <c:orientation val="minMax"/>
          <c:max val="0.60000000000000009"/>
        </c:scaling>
        <c:delete val="1"/>
        <c:axPos val="l"/>
        <c:numFmt formatCode="0%" sourceLinked="1"/>
        <c:majorTickMark val="out"/>
        <c:minorTickMark val="none"/>
        <c:tickLblPos val="nextTo"/>
        <c:crossAx val="303878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233081088427225E-2"/>
          <c:y val="0.12265002770180823"/>
          <c:w val="0.97553383782314551"/>
          <c:h val="0.877349972298191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93-43D1-834E-6864CF9D27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Other</c:v>
                </c:pt>
                <c:pt idx="1">
                  <c:v>Calls</c:v>
                </c:pt>
                <c:pt idx="2">
                  <c:v>Audio streaming</c:v>
                </c:pt>
                <c:pt idx="3">
                  <c:v>Video Conferencing</c:v>
                </c:pt>
                <c:pt idx="4">
                  <c:v>School / Classes</c:v>
                </c:pt>
                <c:pt idx="5">
                  <c:v>Video streaming</c:v>
                </c:pt>
                <c:pt idx="6">
                  <c:v>Social Networking</c:v>
                </c:pt>
                <c:pt idx="7">
                  <c:v>Gaming</c:v>
                </c:pt>
                <c:pt idx="8">
                  <c:v>Shopping</c:v>
                </c:pt>
                <c:pt idx="9">
                  <c:v>Search / Browse</c:v>
                </c:pt>
                <c:pt idx="10">
                  <c:v>Email / Text</c:v>
                </c:pt>
                <c:pt idx="11">
                  <c:v>Work / Business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0.11</c:v>
                </c:pt>
                <c:pt idx="1">
                  <c:v>0.03</c:v>
                </c:pt>
                <c:pt idx="2">
                  <c:v>0.09</c:v>
                </c:pt>
                <c:pt idx="3">
                  <c:v>0.09</c:v>
                </c:pt>
                <c:pt idx="4">
                  <c:v>0.13</c:v>
                </c:pt>
                <c:pt idx="5">
                  <c:v>0.18</c:v>
                </c:pt>
                <c:pt idx="6">
                  <c:v>0.19</c:v>
                </c:pt>
                <c:pt idx="7">
                  <c:v>0.22</c:v>
                </c:pt>
                <c:pt idx="8">
                  <c:v>0.31</c:v>
                </c:pt>
                <c:pt idx="9">
                  <c:v>0.35</c:v>
                </c:pt>
                <c:pt idx="10">
                  <c:v>0.44</c:v>
                </c:pt>
                <c:pt idx="11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767-4663-8550-5B4A8DB7C3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Laptop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Other</c:v>
                </c:pt>
                <c:pt idx="1">
                  <c:v>Calls</c:v>
                </c:pt>
                <c:pt idx="2">
                  <c:v>Audio streaming</c:v>
                </c:pt>
                <c:pt idx="3">
                  <c:v>Video Conferencing</c:v>
                </c:pt>
                <c:pt idx="4">
                  <c:v>School / Classes</c:v>
                </c:pt>
                <c:pt idx="5">
                  <c:v>Video streaming</c:v>
                </c:pt>
                <c:pt idx="6">
                  <c:v>Social Networking</c:v>
                </c:pt>
                <c:pt idx="7">
                  <c:v>Gaming</c:v>
                </c:pt>
                <c:pt idx="8">
                  <c:v>Shopping</c:v>
                </c:pt>
                <c:pt idx="9">
                  <c:v>Search / Browse</c:v>
                </c:pt>
                <c:pt idx="10">
                  <c:v>Email / Text</c:v>
                </c:pt>
                <c:pt idx="11">
                  <c:v>Work / Business</c:v>
                </c:pt>
              </c:strCache>
            </c:strRef>
          </c:cat>
          <c:val>
            <c:numRef>
              <c:f>Sheet1!$C$2:$C$13</c:f>
              <c:numCache>
                <c:formatCode>0%</c:formatCode>
                <c:ptCount val="12"/>
                <c:pt idx="0">
                  <c:v>0.09</c:v>
                </c:pt>
                <c:pt idx="1">
                  <c:v>0.04</c:v>
                </c:pt>
                <c:pt idx="2">
                  <c:v>0.09</c:v>
                </c:pt>
                <c:pt idx="3">
                  <c:v>0.14000000000000001</c:v>
                </c:pt>
                <c:pt idx="4">
                  <c:v>0.2</c:v>
                </c:pt>
                <c:pt idx="5">
                  <c:v>0.21</c:v>
                </c:pt>
                <c:pt idx="6">
                  <c:v>0.25</c:v>
                </c:pt>
                <c:pt idx="7">
                  <c:v>0.13</c:v>
                </c:pt>
                <c:pt idx="8">
                  <c:v>0.34</c:v>
                </c:pt>
                <c:pt idx="9">
                  <c:v>0.41</c:v>
                </c:pt>
                <c:pt idx="10">
                  <c:v>0.46</c:v>
                </c:pt>
                <c:pt idx="1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9B-410D-8541-B22B17287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03878895"/>
        <c:axId val="303879375"/>
      </c:barChart>
      <c:catAx>
        <c:axId val="3038788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303879375"/>
        <c:crosses val="autoZero"/>
        <c:auto val="1"/>
        <c:lblAlgn val="ctr"/>
        <c:lblOffset val="100"/>
        <c:noMultiLvlLbl val="0"/>
      </c:catAx>
      <c:valAx>
        <c:axId val="30387937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03878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0281548257972477"/>
          <c:y val="4.2960152646265667E-2"/>
          <c:w val="0.19436894727375675"/>
          <c:h val="7.81517179591076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233081088427225E-2"/>
          <c:y val="0.12265002770180823"/>
          <c:w val="0.97553383782314551"/>
          <c:h val="0.877349972298191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DF-4312-BBCE-2F4E964C24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Other</c:v>
                </c:pt>
                <c:pt idx="1">
                  <c:v>Calls</c:v>
                </c:pt>
                <c:pt idx="2">
                  <c:v>Video Conferencing</c:v>
                </c:pt>
                <c:pt idx="3">
                  <c:v>Audio streaming</c:v>
                </c:pt>
                <c:pt idx="4">
                  <c:v>Social Networking</c:v>
                </c:pt>
                <c:pt idx="5">
                  <c:v>School/Classes</c:v>
                </c:pt>
                <c:pt idx="6">
                  <c:v>Shopping</c:v>
                </c:pt>
                <c:pt idx="7">
                  <c:v>Email/Text</c:v>
                </c:pt>
                <c:pt idx="8">
                  <c:v>Search/Browse</c:v>
                </c:pt>
                <c:pt idx="9">
                  <c:v>Video streaming</c:v>
                </c:pt>
                <c:pt idx="10">
                  <c:v>Gaming</c:v>
                </c:pt>
                <c:pt idx="11">
                  <c:v>Work/Business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0.05</c:v>
                </c:pt>
                <c:pt idx="1">
                  <c:v>0.05</c:v>
                </c:pt>
                <c:pt idx="2">
                  <c:v>0.1</c:v>
                </c:pt>
                <c:pt idx="3">
                  <c:v>0.18</c:v>
                </c:pt>
                <c:pt idx="4">
                  <c:v>0.21</c:v>
                </c:pt>
                <c:pt idx="5">
                  <c:v>0.23</c:v>
                </c:pt>
                <c:pt idx="6">
                  <c:v>0.27</c:v>
                </c:pt>
                <c:pt idx="7">
                  <c:v>0.31</c:v>
                </c:pt>
                <c:pt idx="8">
                  <c:v>0.33</c:v>
                </c:pt>
                <c:pt idx="9">
                  <c:v>0.33</c:v>
                </c:pt>
                <c:pt idx="10">
                  <c:v>0.42</c:v>
                </c:pt>
                <c:pt idx="1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767-4663-8550-5B4A8DB7C3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Laptop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Other</c:v>
                </c:pt>
                <c:pt idx="1">
                  <c:v>Calls</c:v>
                </c:pt>
                <c:pt idx="2">
                  <c:v>Video Conferencing</c:v>
                </c:pt>
                <c:pt idx="3">
                  <c:v>Audio streaming</c:v>
                </c:pt>
                <c:pt idx="4">
                  <c:v>Social Networking</c:v>
                </c:pt>
                <c:pt idx="5">
                  <c:v>School/Classes</c:v>
                </c:pt>
                <c:pt idx="6">
                  <c:v>Shopping</c:v>
                </c:pt>
                <c:pt idx="7">
                  <c:v>Email/Text</c:v>
                </c:pt>
                <c:pt idx="8">
                  <c:v>Search/Browse</c:v>
                </c:pt>
                <c:pt idx="9">
                  <c:v>Video streaming</c:v>
                </c:pt>
                <c:pt idx="10">
                  <c:v>Gaming</c:v>
                </c:pt>
                <c:pt idx="11">
                  <c:v>Work/Business</c:v>
                </c:pt>
              </c:strCache>
            </c:strRef>
          </c:cat>
          <c:val>
            <c:numRef>
              <c:f>Sheet1!$C$2:$C$13</c:f>
              <c:numCache>
                <c:formatCode>0%</c:formatCode>
                <c:ptCount val="12"/>
                <c:pt idx="0">
                  <c:v>0.06</c:v>
                </c:pt>
                <c:pt idx="1">
                  <c:v>0.05</c:v>
                </c:pt>
                <c:pt idx="2">
                  <c:v>0.16</c:v>
                </c:pt>
                <c:pt idx="3">
                  <c:v>0.15</c:v>
                </c:pt>
                <c:pt idx="4">
                  <c:v>0.25</c:v>
                </c:pt>
                <c:pt idx="5">
                  <c:v>0.38</c:v>
                </c:pt>
                <c:pt idx="6">
                  <c:v>0.3</c:v>
                </c:pt>
                <c:pt idx="7">
                  <c:v>0.38</c:v>
                </c:pt>
                <c:pt idx="8">
                  <c:v>0.38</c:v>
                </c:pt>
                <c:pt idx="9">
                  <c:v>0.32</c:v>
                </c:pt>
                <c:pt idx="10">
                  <c:v>0.19</c:v>
                </c:pt>
                <c:pt idx="1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9B-410D-8541-B22B17287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03878895"/>
        <c:axId val="303879375"/>
      </c:barChart>
      <c:catAx>
        <c:axId val="3038788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303879375"/>
        <c:crosses val="autoZero"/>
        <c:auto val="1"/>
        <c:lblAlgn val="ctr"/>
        <c:lblOffset val="100"/>
        <c:noMultiLvlLbl val="0"/>
      </c:catAx>
      <c:valAx>
        <c:axId val="30387937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03878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0281548257972477"/>
          <c:y val="4.2960152646265667E-2"/>
          <c:w val="0.19436894727375675"/>
          <c:h val="7.81517179591076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 which of the following channels do you most often consume news information?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Printed News Outlets</c:v>
                </c:pt>
                <c:pt idx="1">
                  <c:v>Podcasts</c:v>
                </c:pt>
                <c:pt idx="2">
                  <c:v>Email</c:v>
                </c:pt>
                <c:pt idx="3">
                  <c:v>Social Media</c:v>
                </c:pt>
                <c:pt idx="4">
                  <c:v>Websites</c:v>
                </c:pt>
                <c:pt idx="5">
                  <c:v>Traditional / Live TV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0.2</c:v>
                </c:pt>
                <c:pt idx="2">
                  <c:v>0.23</c:v>
                </c:pt>
                <c:pt idx="3">
                  <c:v>0.53</c:v>
                </c:pt>
                <c:pt idx="4">
                  <c:v>0.57999999999999996</c:v>
                </c:pt>
                <c:pt idx="5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A9-4A6C-AED3-742220641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03878895"/>
        <c:axId val="303879375"/>
      </c:barChart>
      <c:catAx>
        <c:axId val="3038788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303879375"/>
        <c:crosses val="autoZero"/>
        <c:auto val="1"/>
        <c:lblAlgn val="ctr"/>
        <c:lblOffset val="100"/>
        <c:noMultiLvlLbl val="0"/>
      </c:catAx>
      <c:valAx>
        <c:axId val="30387937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03878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A18+</c:v>
                </c:pt>
              </c:strCache>
            </c:strRef>
          </c:tx>
          <c:spPr>
            <a:solidFill>
              <a:srgbClr val="00BFF2"/>
            </a:solidFill>
          </c:spPr>
          <c:dPt>
            <c:idx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0C-48A7-9570-7D923FA35FFA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50C-48A7-9570-7D923FA35FFA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0C-48A7-9570-7D923FA35FFA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50C-48A7-9570-7D923FA35FFA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0C-48A7-9570-7D923FA35FFA}"/>
              </c:ext>
            </c:extLst>
          </c:dPt>
          <c:dPt>
            <c:idx val="5"/>
            <c:bubble3D val="0"/>
            <c:spPr>
              <a:solidFill>
                <a:srgbClr val="FF6E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50C-48A7-9570-7D923FA35FFA}"/>
              </c:ext>
            </c:extLst>
          </c:dPt>
          <c:dLbls>
            <c:dLbl>
              <c:idx val="0"/>
              <c:layout>
                <c:manualLayout>
                  <c:x val="6.0531516122160858E-2"/>
                  <c:y val="8.564556117264554E-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0C-48A7-9570-7D923FA35FFA}"/>
                </c:ext>
              </c:extLst>
            </c:dLbl>
            <c:dLbl>
              <c:idx val="1"/>
              <c:layout>
                <c:manualLayout>
                  <c:x val="0.10660208765508015"/>
                  <c:y val="0.1181908744182508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0C-48A7-9570-7D923FA35FF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0C-48A7-9570-7D923FA35FFA}"/>
                </c:ext>
              </c:extLst>
            </c:dLbl>
            <c:dLbl>
              <c:idx val="3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0C-48A7-9570-7D923FA35FF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0C-48A7-9570-7D923FA35F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0 hours</c:v>
                </c:pt>
                <c:pt idx="1">
                  <c:v>&lt;1 hour</c:v>
                </c:pt>
                <c:pt idx="2">
                  <c:v>1 - 2 hours</c:v>
                </c:pt>
                <c:pt idx="3">
                  <c:v>2 - 4 hours</c:v>
                </c:pt>
                <c:pt idx="4">
                  <c:v>4 - 6 hours</c:v>
                </c:pt>
                <c:pt idx="5">
                  <c:v>6+ hours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0.05</c:v>
                </c:pt>
                <c:pt idx="1">
                  <c:v>0.05</c:v>
                </c:pt>
                <c:pt idx="2">
                  <c:v>0.34</c:v>
                </c:pt>
                <c:pt idx="3">
                  <c:v>0.32</c:v>
                </c:pt>
                <c:pt idx="4">
                  <c:v>0.2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91-4084-AA21-D4E0875A4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A18-34</c:v>
                </c:pt>
              </c:strCache>
            </c:strRef>
          </c:tx>
          <c:spPr>
            <a:solidFill>
              <a:srgbClr val="00BFF2"/>
            </a:solidFill>
          </c:spPr>
          <c:dPt>
            <c:idx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80-4DF5-8E79-F0604EFE4C2A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80-4DF5-8E79-F0604EFE4C2A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80-4DF5-8E79-F0604EFE4C2A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280-4DF5-8E79-F0604EFE4C2A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280-4DF5-8E79-F0604EFE4C2A}"/>
              </c:ext>
            </c:extLst>
          </c:dPt>
          <c:dPt>
            <c:idx val="5"/>
            <c:bubble3D val="0"/>
            <c:spPr>
              <a:solidFill>
                <a:srgbClr val="FF6E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280-4DF5-8E79-F0604EFE4C2A}"/>
              </c:ext>
            </c:extLst>
          </c:dPt>
          <c:dLbls>
            <c:dLbl>
              <c:idx val="0"/>
              <c:layout>
                <c:manualLayout>
                  <c:x val="6.0531516122160858E-2"/>
                  <c:y val="8.564556117264554E-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80-4DF5-8E79-F0604EFE4C2A}"/>
                </c:ext>
              </c:extLst>
            </c:dLbl>
            <c:dLbl>
              <c:idx val="1"/>
              <c:layout>
                <c:manualLayout>
                  <c:x val="0.10660208765508015"/>
                  <c:y val="0.1181908744182508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80-4DF5-8E79-F0604EFE4C2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280-4DF5-8E79-F0604EFE4C2A}"/>
                </c:ext>
              </c:extLst>
            </c:dLbl>
            <c:dLbl>
              <c:idx val="3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280-4DF5-8E79-F0604EFE4C2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280-4DF5-8E79-F0604EFE4C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0 hours</c:v>
                </c:pt>
                <c:pt idx="1">
                  <c:v>&lt;1 hour</c:v>
                </c:pt>
                <c:pt idx="2">
                  <c:v>1 - 2 hours</c:v>
                </c:pt>
                <c:pt idx="3">
                  <c:v>2 - 4 hours</c:v>
                </c:pt>
                <c:pt idx="4">
                  <c:v>4 - 6 hours</c:v>
                </c:pt>
                <c:pt idx="5">
                  <c:v>6+ hours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0.09</c:v>
                </c:pt>
                <c:pt idx="1">
                  <c:v>7.0000000000000007E-2</c:v>
                </c:pt>
                <c:pt idx="2">
                  <c:v>0.44</c:v>
                </c:pt>
                <c:pt idx="3">
                  <c:v>0.27</c:v>
                </c:pt>
                <c:pt idx="4">
                  <c:v>0.11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280-4DF5-8E79-F0604EFE4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769033-CC82-0C4F-9180-62F036320BD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615BE2-BB6E-D846-B0CB-BE207E4B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281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35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27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724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741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8B63-C8C7-40AD-826D-2370E81A9C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53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0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3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1855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42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67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43108744-0294-425C-AA76-6D3A486FCFFB}" type="datetime1">
              <a:rPr lang="en-US" smtClean="0">
                <a:solidFill>
                  <a:prstClr val="black"/>
                </a:solidFill>
              </a:rPr>
              <a:t>6/6/2024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1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35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998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23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86D020-9E2A-4967-849E-505AD280B565}" type="datetime1">
              <a:rPr lang="en-US" smtClean="0">
                <a:solidFill>
                  <a:prstClr val="black"/>
                </a:solidFill>
              </a:rPr>
              <a:t>6/6/2024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5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529323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84235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514B-DA56-42A1-8710-41ED4FABE842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6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076232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7261-22C8-452C-AEE8-C50F669C15AE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6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C527E-4173-4FAC-8A7F-42C6E68FD0A9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30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92AF-5184-426E-82C8-799E42B843F1}" type="datetime1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01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8CD-DFCD-49AC-9A63-541DF66F2CC6}" type="datetime1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49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EDF6-B0AC-435B-A222-8D5942E2E43F}" type="datetime1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5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AB3-F6D7-4545-82AA-56A1B85B6803}" type="datetime1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36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930D-6837-45FC-8C9B-7435FBDB3C4D}" type="datetime1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52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8A49B-E2D0-4C81-A500-CCE670D932C7}" type="datetime1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60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0880-88B5-4AE8-BC55-52D35CEF6F40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64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E94E-CDA9-495B-9F9E-7F23CC901E50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6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51A4-BDE8-4453-B5DD-B1BC25EF3885}" type="datetime1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2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58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41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62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3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85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12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72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6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81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17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45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69876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35150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76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4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93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3341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0816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1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95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51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94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 userDrawn="1"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201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87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2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332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42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5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3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44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40F4F0-4B6B-43D7-B385-B1B9A08A3FAE}" type="datetime1">
              <a:rPr lang="en-US" smtClean="0">
                <a:solidFill>
                  <a:prstClr val="black"/>
                </a:solidFill>
              </a:rPr>
              <a:t>6/6/2024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059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2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/>
              <a:t>XXX%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670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939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70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06/06/2024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77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04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27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40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187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71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567262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29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543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304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C5BB-39CE-1A4C-8812-F3A17EA4417C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7034-C073-224B-8A1D-BD7C891A4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192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C5BB-39CE-1A4C-8812-F3A17EA4417C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7034-C073-224B-8A1D-BD7C891A4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150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3234-4FC5-A8BD-1716-1A27ECD05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CDA7E-3915-A4C4-4537-3D6F5D448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EFA59-D2FA-A03C-330B-D3C81B0CA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32054-5FCA-6DD9-6D0E-0DC0C45D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0B2BE-2385-52D2-148C-48B8D43F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64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BCD9C-B3F6-80C1-60C0-D0376EDC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D5497-0B0E-AB73-C89A-286B90B3F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EAB56-1F82-A1C3-AC9D-1010528EE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683AD-6B9B-29D3-D893-18BD73DD0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A9CE0-20AF-E7B2-70CB-3E19B762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609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A7AF1-4A9C-8E19-BD8B-C034263A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25D5E-7AEC-F2DE-9800-793007A70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12F1B-EE5C-B817-E4B4-7CEA9E2E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F0BEA-69E4-A387-3CA8-A1D9268AD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3D9A2-2406-5440-9101-9B4E8D774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97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56E6-1894-8F2C-B514-040B15A78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DE210-90D8-0494-8481-A0717FCA1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B2834-21B8-2139-81B5-3B4C16D4C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679BB-660C-4287-9EE9-8661DE60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017F-871D-63E1-F472-6D9C8E4E2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4AA8-0FCD-A6F3-2B89-620BCE851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734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2DFA-1AD4-F6F8-41EA-F873FC72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62FEB-2EDC-368F-FFA2-7B8A3BBD2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26451-54E8-C380-2587-9AEF73344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76F46-0FDD-6100-81D1-6E2806E81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28688-1B81-BE6B-DFD7-9734AC0FE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D737D2-2C91-E23D-76B0-B9CCAC800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35BB31-417C-0EAB-C808-FEAA900C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F83193-1FD8-454E-0380-6C161AB7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2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8EB84-D79E-41BC-A82D-D5921B9E922A}"/>
              </a:ext>
            </a:extLst>
          </p:cNvPr>
          <p:cNvSpPr/>
          <p:nvPr userDrawn="1"/>
        </p:nvSpPr>
        <p:spPr>
          <a:xfrm>
            <a:off x="9888279" y="6071192"/>
            <a:ext cx="2039026" cy="5917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D45F95-BF6A-457B-AFED-C24CDCF33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452" y="6104052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204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00B9-25ED-5ED2-A0D8-77C35F6C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8752AC-1B26-E9B3-3C2F-DF30B7496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0C63B-5BEF-0D89-2A7A-26F36B625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70CDA-DF5C-EEE3-40F5-809AF358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52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9D7673-E083-A1A1-43A8-366670C68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F6F0E-03C5-463A-6CAE-CDB62C47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E6E0B-E9DE-AAAF-B43C-DE404E0F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236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924A-75D4-8EDE-87C4-1C86135F2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4919E-B4AC-40C5-5341-9E1AE1286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627F-9A08-5EA0-5AE1-7300FD65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0F0D3-E5C1-EFBB-B7BE-8F9C665F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7DB24-D6F5-4A9F-E237-5C6305A0A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A7869-F9C2-1400-E7A3-B8586CF5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219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C0060-3D01-C2EC-2B85-1C354748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4551B-1687-27D6-2B6C-6C846F7E5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D592F-D067-812D-E165-96618EEA4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D1A1E-2155-58D9-FAFA-DD3063AEF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FA6A1-8DFD-18BE-9E33-3C629EE05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4DCCF-40D3-9836-6C90-ECACF591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139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9240B-41AA-CEAB-62E4-6F8A3C84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088A28-D4F3-F5D8-EA9F-4122F8688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51421-D1E5-A217-957C-5C5D4C84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4091D-7908-3340-2DFF-D629CDF37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446FF-218E-4F45-8C9C-BF59FE5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971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0FB685-F254-2EA2-B13F-016520E8F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DCAFF-EC59-3A6B-FBE1-2A6B6FC8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4C0FA-90E8-CFFA-2DA3-961524C3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9DC79-660C-6167-421C-4E72ED63E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EE3BC-1D84-219E-6A2F-DB926E755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1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2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image" Target="../media/image3.jpeg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tags" Target="../tags/tag1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theme" Target="../theme/theme9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7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29F442-FF4E-5FAF-A2C9-46FB9837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A786C-4886-4990-5A79-6856030A3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B74C2-8D0D-FAB4-C65C-136C25353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BEAC9-D8E6-4DBB-B39F-CE6221C65C6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4AD2E-98C5-AAE6-326A-217B1CB00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5A153-BF21-A27D-07B3-70BC14BD2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0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11216024" y="6620933"/>
            <a:ext cx="739936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>
              <a:solidFill>
                <a:srgbClr val="508ABA"/>
              </a:solidFill>
              <a:latin typeface="Trebuchet MS"/>
              <a:cs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1AE3A-BB40-4674-A00A-54FED8FFCD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4809" y="6095999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0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3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2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E195D-6B42-41DA-B23E-9C2644B64656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4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5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2E6EF22D-7DBE-4099-99F0-B83DD9779912}" type="datetimeFigureOut">
              <a:rPr lang="en-GB" smtClean="0"/>
              <a:pPr/>
              <a:t>06/06/2024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6623F64F-6692-49A2-80FF-3D660AAAEE7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custDataLst>
      <p:tags r:id="rId33"/>
    </p:custDataLst>
    <p:extLst>
      <p:ext uri="{BB962C8B-B14F-4D97-AF65-F5344CB8AC3E}">
        <p14:creationId xmlns:p14="http://schemas.microsoft.com/office/powerpoint/2010/main" val="390168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  <p:sldLayoutId id="2147483795" r:id="rId27"/>
    <p:sldLayoutId id="2147483796" r:id="rId28"/>
    <p:sldLayoutId id="2147483797" r:id="rId29"/>
    <p:sldLayoutId id="2147483798" r:id="rId30"/>
    <p:sldLayoutId id="2147483799" r:id="rId3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3.png"/><Relationship Id="rId5" Type="http://schemas.openxmlformats.org/officeDocument/2006/relationships/image" Target="../media/image27.jpeg"/><Relationship Id="rId4" Type="http://schemas.openxmlformats.org/officeDocument/2006/relationships/hyperlink" Target="https://www.effectv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4" Type="http://schemas.openxmlformats.org/officeDocument/2006/relationships/hyperlink" Target="https://www.stirista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atmosphere.tv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hyperlink" Target="https://www.freewheel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3.xml"/><Relationship Id="rId7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slide" Target="slide13.xml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png"/><Relationship Id="rId5" Type="http://schemas.openxmlformats.org/officeDocument/2006/relationships/hyperlink" Target="https://www.freewheel.com/" TargetMode="Externa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hyperlink" Target="https://www.thinkbox.tv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jpeg"/><Relationship Id="rId5" Type="http://schemas.openxmlformats.org/officeDocument/2006/relationships/hyperlink" Target="https://www.thinkbox.tv/" TargetMode="Externa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samba.tv/" TargetMode="Externa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0.png"/><Relationship Id="rId5" Type="http://schemas.openxmlformats.org/officeDocument/2006/relationships/hyperlink" Target="https://roundel.com/" TargetMode="Externa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roundel.com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0.png"/><Relationship Id="rId4" Type="http://schemas.openxmlformats.org/officeDocument/2006/relationships/hyperlink" Target="https://roundel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shortening-path-purchase" TargetMode="External"/><Relationship Id="rId13" Type="http://schemas.openxmlformats.org/officeDocument/2006/relationships/image" Target="../media/image61.png"/><Relationship Id="rId18" Type="http://schemas.openxmlformats.org/officeDocument/2006/relationships/image" Target="../media/image63.png"/><Relationship Id="rId3" Type="http://schemas.openxmlformats.org/officeDocument/2006/relationships/hyperlink" Target="https://thevab.com/vab-happenings/upfront-planning-resources" TargetMode="External"/><Relationship Id="rId7" Type="http://schemas.openxmlformats.org/officeDocument/2006/relationships/image" Target="../media/image58.jpeg"/><Relationship Id="rId12" Type="http://schemas.openxmlformats.org/officeDocument/2006/relationships/hyperlink" Target="https://thevab.com/insight/consumer-connection" TargetMode="External"/><Relationship Id="rId17" Type="http://schemas.openxmlformats.org/officeDocument/2006/relationships/hyperlink" Target="https://thevab.com/insight/25-ways-tv-grows-brands" TargetMode="External"/><Relationship Id="rId2" Type="http://schemas.openxmlformats.org/officeDocument/2006/relationships/hyperlink" Target="https://thevab.com/" TargetMode="Externa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jpeg"/><Relationship Id="rId11" Type="http://schemas.openxmlformats.org/officeDocument/2006/relationships/image" Target="../media/image60.png"/><Relationship Id="rId5" Type="http://schemas.openxmlformats.org/officeDocument/2006/relationships/hyperlink" Target="https://thevab.com/insight/you-oughta-know" TargetMode="External"/><Relationship Id="rId15" Type="http://schemas.openxmlformats.org/officeDocument/2006/relationships/hyperlink" Target="https://thevab.com/insight/laugh-cry-share-buy" TargetMode="External"/><Relationship Id="rId10" Type="http://schemas.openxmlformats.org/officeDocument/2006/relationships/hyperlink" Target="https://thevab.com/insight/resolution-prioritize-quality" TargetMode="External"/><Relationship Id="rId4" Type="http://schemas.openxmlformats.org/officeDocument/2006/relationships/hyperlink" Target="https://thevab.com/team-board" TargetMode="External"/><Relationship Id="rId9" Type="http://schemas.openxmlformats.org/officeDocument/2006/relationships/image" Target="../media/image59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3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F80C59A-A05C-3F3C-4278-DCBBA309C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21496FD2-DA86-382F-D051-F482BD4F7603}"/>
              </a:ext>
            </a:extLst>
          </p:cNvPr>
          <p:cNvSpPr txBox="1">
            <a:spLocks/>
          </p:cNvSpPr>
          <p:nvPr/>
        </p:nvSpPr>
        <p:spPr>
          <a:xfrm>
            <a:off x="55986" y="3423304"/>
            <a:ext cx="5243804" cy="1628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44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Left to Your Own Devices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The Latest on Multiplatform Video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  <a:p>
            <a:pPr defTabSz="914400">
              <a:spcBef>
                <a:spcPts val="0"/>
              </a:spcBef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June 2024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D3BBF61-42BD-8436-EC0D-92748E3CDA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46" y="5650724"/>
            <a:ext cx="2523582" cy="87918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C3BDC65-8D60-4B6A-A6E4-F284D2B283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9630" b="36230"/>
          <a:stretch>
            <a:fillRect/>
          </a:stretch>
        </p:blipFill>
        <p:spPr>
          <a:xfrm>
            <a:off x="5299790" y="2662414"/>
            <a:ext cx="6892210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3F90D8-EC4F-44E3-8868-8951815070FB}"/>
              </a:ext>
            </a:extLst>
          </p:cNvPr>
          <p:cNvGrpSpPr/>
          <p:nvPr/>
        </p:nvGrpSpPr>
        <p:grpSpPr>
          <a:xfrm>
            <a:off x="1836427" y="0"/>
            <a:ext cx="3500699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F951BE-118C-48F7-BE62-B39D2B4FC56A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E5D4B1-D529-4069-92AA-16E1B391A6B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rgbClr val="00BFF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0020BB-B5A9-48CC-9939-C1F42A09A502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rgbClr val="ED3C8D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A9919E-8757-47EA-AF29-47E3FDC08853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62404-B0D3-4845-81C6-4BB463DC0FB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7C2F9A2-D661-DCAF-BBF2-5BCD00516D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0" y="1746558"/>
            <a:ext cx="3210535" cy="1394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11477-BD4A-32F0-09F5-CAF185E4ADA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</p:spTree>
    <p:extLst>
      <p:ext uri="{BB962C8B-B14F-4D97-AF65-F5344CB8AC3E}">
        <p14:creationId xmlns:p14="http://schemas.microsoft.com/office/powerpoint/2010/main" val="2857486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sitting on the floor with boxes in the background&#10;&#10;Description automatically generated">
            <a:extLst>
              <a:ext uri="{FF2B5EF4-FFF2-40B4-BE49-F238E27FC236}">
                <a16:creationId xmlns:a16="http://schemas.microsoft.com/office/drawing/2014/main" id="{95D80A8B-2E0D-1E6E-B3B5-2AF4FD62B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85013"/>
            <a:ext cx="12192000" cy="5172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16AE25-5996-329D-5D85-B7B8725AD5E5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90B089F-8155-EBB4-4608-4450A79C1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4133315"/>
              </p:ext>
            </p:extLst>
          </p:nvPr>
        </p:nvGraphicFramePr>
        <p:xfrm>
          <a:off x="386073" y="2290307"/>
          <a:ext cx="11419854" cy="397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3460E4E-A244-574B-D14C-4B66ACE4CDAC}"/>
              </a:ext>
            </a:extLst>
          </p:cNvPr>
          <p:cNvSpPr txBox="1"/>
          <p:nvPr/>
        </p:nvSpPr>
        <p:spPr>
          <a:xfrm>
            <a:off x="1" y="181838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what purposes do you regularly use your tablet?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E6E01-A56A-BBCA-34B4-55C0B9F2BEDA}"/>
              </a:ext>
            </a:extLst>
          </p:cNvPr>
          <p:cNvSpPr txBox="1"/>
          <p:nvPr/>
        </p:nvSpPr>
        <p:spPr>
          <a:xfrm>
            <a:off x="436866" y="6328093"/>
            <a:ext cx="11779955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ARF DASH study, full year 2023. Based on survey of 10,000 A18+. Q28: For what purposes do you regularly use tablet 1? ‘Tablet 1’ refers to respondents’ primary tablet. A18-34 data based on respondent weighting.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99E6B4-D8E8-3367-D66C-E60BEF0CA2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1ADEF92-66A2-1802-8034-ED219AC2CF7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08D1BA-51E7-0C3F-8435-E1D5EDECE1A0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D3C8A8-6AAE-C15A-81B6-B4929C4464EA}"/>
              </a:ext>
            </a:extLst>
          </p:cNvPr>
          <p:cNvSpPr/>
          <p:nvPr/>
        </p:nvSpPr>
        <p:spPr>
          <a:xfrm>
            <a:off x="264695" y="374511"/>
            <a:ext cx="119057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Younger adults are more likely to stream video on the </a:t>
            </a: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‘second’ largest device screen in their home than any other activity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95065-9FAA-D2B3-EB7D-3FEF16840EEB}"/>
              </a:ext>
            </a:extLst>
          </p:cNvPr>
          <p:cNvSpPr/>
          <p:nvPr/>
        </p:nvSpPr>
        <p:spPr>
          <a:xfrm>
            <a:off x="503714" y="2636442"/>
            <a:ext cx="888206" cy="3689553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49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itting at a desk&#10;&#10;Description automatically generated">
            <a:extLst>
              <a:ext uri="{FF2B5EF4-FFF2-40B4-BE49-F238E27FC236}">
                <a16:creationId xmlns:a16="http://schemas.microsoft.com/office/drawing/2014/main" id="{06DC9D1D-9329-4829-1E3A-7ADCC1C5DA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685013"/>
            <a:ext cx="12170482" cy="51729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E52A9F-0E77-15ED-0F17-925EAD0E811A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90B089F-8155-EBB4-4608-4450A79C1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3823415"/>
              </p:ext>
            </p:extLst>
          </p:nvPr>
        </p:nvGraphicFramePr>
        <p:xfrm>
          <a:off x="386073" y="2129589"/>
          <a:ext cx="11419854" cy="4138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6EE6E01-A56A-BBCA-34B4-55C0B9F2BEDA}"/>
              </a:ext>
            </a:extLst>
          </p:cNvPr>
          <p:cNvSpPr txBox="1"/>
          <p:nvPr/>
        </p:nvSpPr>
        <p:spPr>
          <a:xfrm>
            <a:off x="436866" y="6318154"/>
            <a:ext cx="11779955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analysis of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ARF DASH study, full year 2023. Based on survey of 10,000 A18+. Q25_5: For what purposes do you regularly use desktop computer 1? ‘Desktop 1’ refers to respondents’ primary desktop. A18+ based on respondent weighting.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81F9F-3369-5869-6C9B-F50C2F2EE269}"/>
              </a:ext>
            </a:extLst>
          </p:cNvPr>
          <p:cNvSpPr txBox="1"/>
          <p:nvPr/>
        </p:nvSpPr>
        <p:spPr>
          <a:xfrm>
            <a:off x="1" y="172379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what purposes do you regularly use your desktop / laptop?</a:t>
            </a:r>
          </a:p>
          <a:p>
            <a:pPr algn="ctr"/>
            <a:r>
              <a:rPr lang="en-US" sz="16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A18+</a:t>
            </a:r>
            <a:endParaRPr lang="en-US" sz="160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1F90D-5775-8B91-B156-E5665AF68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44D0DB-2A35-28C3-E784-20DBDDE38AE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0FEB0-DCBA-49D1-B6A1-70F1B9280DDA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13603D-80F4-D9AD-F39B-AC3AF96ED8FD}"/>
              </a:ext>
            </a:extLst>
          </p:cNvPr>
          <p:cNvSpPr/>
          <p:nvPr/>
        </p:nvSpPr>
        <p:spPr>
          <a:xfrm>
            <a:off x="264695" y="374511"/>
            <a:ext cx="119273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Adults more often use their desktop or laptop for productivity-focused tasks at work and their personal lives rather than for streaming video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68ED35-AB09-A4F2-1499-9D4B27B629C1}"/>
              </a:ext>
            </a:extLst>
          </p:cNvPr>
          <p:cNvSpPr/>
          <p:nvPr/>
        </p:nvSpPr>
        <p:spPr>
          <a:xfrm>
            <a:off x="207309" y="4466066"/>
            <a:ext cx="6022261" cy="284838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13CF4-1301-323B-D5AB-17C19A71E1DB}"/>
              </a:ext>
            </a:extLst>
          </p:cNvPr>
          <p:cNvSpPr/>
          <p:nvPr/>
        </p:nvSpPr>
        <p:spPr>
          <a:xfrm>
            <a:off x="6576810" y="4281418"/>
            <a:ext cx="2325452" cy="785432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Only </a:t>
            </a:r>
            <a:r>
              <a:rPr lang="en-US" sz="1400" b="1">
                <a:solidFill>
                  <a:srgbClr val="4EBEA4"/>
                </a:solidFill>
                <a:latin typeface="Helvetica" panose="020B0403020202020204" pitchFamily="34" charset="0"/>
              </a:rPr>
              <a:t>2 out of 10 A18+</a:t>
            </a:r>
            <a:r>
              <a:rPr lang="en-US" sz="1400">
                <a:solidFill>
                  <a:srgbClr val="4EBEA4"/>
                </a:solidFill>
                <a:latin typeface="Helvetica" panose="020B0403020202020204" pitchFamily="34" charset="0"/>
              </a:rPr>
              <a:t> </a:t>
            </a:r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regularly watch video on their </a:t>
            </a:r>
            <a:r>
              <a:rPr lang="en-US" sz="1400" b="1">
                <a:solidFill>
                  <a:srgbClr val="00BFF2"/>
                </a:solidFill>
                <a:latin typeface="Helvetica" panose="020B0403020202020204" pitchFamily="34" charset="0"/>
              </a:rPr>
              <a:t>laptop</a:t>
            </a:r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 or </a:t>
            </a: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</a:rPr>
              <a:t>desktop</a:t>
            </a:r>
          </a:p>
        </p:txBody>
      </p:sp>
    </p:spTree>
    <p:extLst>
      <p:ext uri="{BB962C8B-B14F-4D97-AF65-F5344CB8AC3E}">
        <p14:creationId xmlns:p14="http://schemas.microsoft.com/office/powerpoint/2010/main" val="3604480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itting at a desk&#10;&#10;Description automatically generated">
            <a:extLst>
              <a:ext uri="{FF2B5EF4-FFF2-40B4-BE49-F238E27FC236}">
                <a16:creationId xmlns:a16="http://schemas.microsoft.com/office/drawing/2014/main" id="{06DC9D1D-9329-4829-1E3A-7ADCC1C5DA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685013"/>
            <a:ext cx="12170482" cy="51729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E52A9F-0E77-15ED-0F17-925EAD0E811A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90B089F-8155-EBB4-4608-4450A79C1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3007813"/>
              </p:ext>
            </p:extLst>
          </p:nvPr>
        </p:nvGraphicFramePr>
        <p:xfrm>
          <a:off x="386073" y="2129589"/>
          <a:ext cx="11419854" cy="4138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6EE6E01-A56A-BBCA-34B4-55C0B9F2BEDA}"/>
              </a:ext>
            </a:extLst>
          </p:cNvPr>
          <p:cNvSpPr txBox="1"/>
          <p:nvPr/>
        </p:nvSpPr>
        <p:spPr>
          <a:xfrm>
            <a:off x="436866" y="6318154"/>
            <a:ext cx="11779955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ARF DASH study, full year 2023. Based on survey of 10,000 A18+. Q25_5: For what purposes do you regularly use desktop computer 1? ‘Desktop 1’ refers to respondents’ primary desktop. A18-34 based on respondent weighting.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81F9F-3369-5869-6C9B-F50C2F2EE269}"/>
              </a:ext>
            </a:extLst>
          </p:cNvPr>
          <p:cNvSpPr txBox="1"/>
          <p:nvPr/>
        </p:nvSpPr>
        <p:spPr>
          <a:xfrm>
            <a:off x="1" y="172379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what purposes do you regularly use your desktop / laptop?</a:t>
            </a:r>
          </a:p>
          <a:p>
            <a:pPr algn="ctr"/>
            <a:r>
              <a:rPr lang="en-US" sz="16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A18-34</a:t>
            </a:r>
            <a:endParaRPr lang="en-US" sz="160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1F90D-5775-8B91-B156-E5665AF68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44D0DB-2A35-28C3-E784-20DBDDE38AE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0FEB0-DCBA-49D1-B6A1-70F1B9280DDA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13603D-80F4-D9AD-F39B-AC3AF96ED8FD}"/>
              </a:ext>
            </a:extLst>
          </p:cNvPr>
          <p:cNvSpPr/>
          <p:nvPr/>
        </p:nvSpPr>
        <p:spPr>
          <a:xfrm>
            <a:off x="264695" y="374511"/>
            <a:ext cx="119273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While younger adults usually use their computer for work-related tasks, gaming and streaming are more popular to them than the average adult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68ED35-AB09-A4F2-1499-9D4B27B629C1}"/>
              </a:ext>
            </a:extLst>
          </p:cNvPr>
          <p:cNvSpPr/>
          <p:nvPr/>
        </p:nvSpPr>
        <p:spPr>
          <a:xfrm>
            <a:off x="264696" y="3247440"/>
            <a:ext cx="7919594" cy="281425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9CAADA-9EF6-D731-3E0A-82EBD48F86EC}"/>
              </a:ext>
            </a:extLst>
          </p:cNvPr>
          <p:cNvSpPr/>
          <p:nvPr/>
        </p:nvSpPr>
        <p:spPr>
          <a:xfrm>
            <a:off x="9349827" y="3267319"/>
            <a:ext cx="2209381" cy="785432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Only </a:t>
            </a:r>
            <a:r>
              <a:rPr lang="en-US" sz="1400" b="1">
                <a:solidFill>
                  <a:srgbClr val="4EBEA4"/>
                </a:solidFill>
                <a:latin typeface="Helvetica" panose="020B0403020202020204" pitchFamily="34" charset="0"/>
              </a:rPr>
              <a:t>3 out of 10 A18-34</a:t>
            </a:r>
            <a:r>
              <a:rPr lang="en-US" sz="1400">
                <a:solidFill>
                  <a:srgbClr val="4EBEA4"/>
                </a:solidFill>
                <a:latin typeface="Helvetica" panose="020B0403020202020204" pitchFamily="34" charset="0"/>
              </a:rPr>
              <a:t> </a:t>
            </a:r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regularly watch video on their </a:t>
            </a:r>
            <a:r>
              <a:rPr lang="en-US" sz="1400" b="1">
                <a:solidFill>
                  <a:srgbClr val="00BFF2"/>
                </a:solidFill>
                <a:latin typeface="Helvetica" panose="020B0403020202020204" pitchFamily="34" charset="0"/>
              </a:rPr>
              <a:t>laptop</a:t>
            </a:r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 or </a:t>
            </a: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</a:rPr>
              <a:t>desktop</a:t>
            </a:r>
          </a:p>
        </p:txBody>
      </p:sp>
    </p:spTree>
    <p:extLst>
      <p:ext uri="{BB962C8B-B14F-4D97-AF65-F5344CB8AC3E}">
        <p14:creationId xmlns:p14="http://schemas.microsoft.com/office/powerpoint/2010/main" val="3527824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78BD66-BBC4-3726-EE1F-17089D1C89C0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ED556F-26AC-9BB6-A59E-66BBC930C1BE}"/>
              </a:ext>
            </a:extLst>
          </p:cNvPr>
          <p:cNvSpPr txBox="1"/>
          <p:nvPr/>
        </p:nvSpPr>
        <p:spPr>
          <a:xfrm>
            <a:off x="382082" y="3434080"/>
            <a:ext cx="7002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Video Viewing Behaviors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78AFE2-6164-C54B-B04F-D2B5DCD8EAD6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3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family watching a television&#10;&#10;Description automatically generated">
            <a:extLst>
              <a:ext uri="{FF2B5EF4-FFF2-40B4-BE49-F238E27FC236}">
                <a16:creationId xmlns:a16="http://schemas.microsoft.com/office/drawing/2014/main" id="{8486D4A5-455F-3845-C472-A10E6CBE73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17" y="1782495"/>
            <a:ext cx="12149366" cy="41888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2495D0-7BFB-066E-F213-FFD132ABE3A0}"/>
              </a:ext>
            </a:extLst>
          </p:cNvPr>
          <p:cNvSpPr/>
          <p:nvPr/>
        </p:nvSpPr>
        <p:spPr>
          <a:xfrm>
            <a:off x="0" y="1782496"/>
            <a:ext cx="12191567" cy="4188840"/>
          </a:xfrm>
          <a:prstGeom prst="rect">
            <a:avLst/>
          </a:prstGeom>
          <a:solidFill>
            <a:srgbClr val="1F1A62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0907F-7473-857E-DB5D-DE633CB6C509}"/>
              </a:ext>
            </a:extLst>
          </p:cNvPr>
          <p:cNvSpPr txBox="1"/>
          <p:nvPr/>
        </p:nvSpPr>
        <p:spPr>
          <a:xfrm>
            <a:off x="-433" y="1962763"/>
            <a:ext cx="12191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Breakdown of linear TV viewership</a:t>
            </a:r>
            <a:endParaRPr kumimoji="0" lang="en-US" sz="2400" b="0" i="0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Rounded Rectangle 80">
            <a:extLst>
              <a:ext uri="{FF2B5EF4-FFF2-40B4-BE49-F238E27FC236}">
                <a16:creationId xmlns:a16="http://schemas.microsoft.com/office/drawing/2014/main" id="{643980E3-537F-2C79-8198-35A4F41F9960}"/>
              </a:ext>
            </a:extLst>
          </p:cNvPr>
          <p:cNvSpPr/>
          <p:nvPr/>
        </p:nvSpPr>
        <p:spPr>
          <a:xfrm>
            <a:off x="290667" y="2846825"/>
            <a:ext cx="2834472" cy="1859062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6" name="Rounded Rectangle 80">
            <a:extLst>
              <a:ext uri="{FF2B5EF4-FFF2-40B4-BE49-F238E27FC236}">
                <a16:creationId xmlns:a16="http://schemas.microsoft.com/office/drawing/2014/main" id="{9E62858B-BC4E-92C0-115D-7079F4B2ED02}"/>
              </a:ext>
            </a:extLst>
          </p:cNvPr>
          <p:cNvSpPr/>
          <p:nvPr/>
        </p:nvSpPr>
        <p:spPr>
          <a:xfrm>
            <a:off x="6220850" y="2846824"/>
            <a:ext cx="2834472" cy="1859064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80">
            <a:extLst>
              <a:ext uri="{FF2B5EF4-FFF2-40B4-BE49-F238E27FC236}">
                <a16:creationId xmlns:a16="http://schemas.microsoft.com/office/drawing/2014/main" id="{1FE441B7-F0E1-800D-9EC1-6ACCC4C94F80}"/>
              </a:ext>
            </a:extLst>
          </p:cNvPr>
          <p:cNvSpPr/>
          <p:nvPr/>
        </p:nvSpPr>
        <p:spPr>
          <a:xfrm>
            <a:off x="9146684" y="2846825"/>
            <a:ext cx="2834473" cy="1859062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4" name="Rounded Rectangle 80">
            <a:extLst>
              <a:ext uri="{FF2B5EF4-FFF2-40B4-BE49-F238E27FC236}">
                <a16:creationId xmlns:a16="http://schemas.microsoft.com/office/drawing/2014/main" id="{5062FBEE-B2F3-B740-E799-11BBB5CDA1EA}"/>
              </a:ext>
            </a:extLst>
          </p:cNvPr>
          <p:cNvSpPr/>
          <p:nvPr/>
        </p:nvSpPr>
        <p:spPr>
          <a:xfrm>
            <a:off x="3262181" y="2846824"/>
            <a:ext cx="2834472" cy="1859064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D6CD1-767D-B7CB-E016-9D76A216E5C1}"/>
              </a:ext>
            </a:extLst>
          </p:cNvPr>
          <p:cNvSpPr txBox="1"/>
          <p:nvPr/>
        </p:nvSpPr>
        <p:spPr>
          <a:xfrm>
            <a:off x="914988" y="2931039"/>
            <a:ext cx="1584525" cy="9002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91</a:t>
            </a:r>
            <a:r>
              <a:rPr kumimoji="0" lang="en-US" sz="5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D44C0-B77A-56B3-2A74-06E38DB9228E}"/>
              </a:ext>
            </a:extLst>
          </p:cNvPr>
          <p:cNvSpPr txBox="1"/>
          <p:nvPr/>
        </p:nvSpPr>
        <p:spPr>
          <a:xfrm>
            <a:off x="290667" y="3927962"/>
            <a:ext cx="2833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of viewing is </a:t>
            </a:r>
            <a:r>
              <a:rPr lang="en-US" b="1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live</a:t>
            </a:r>
            <a:endParaRPr lang="en-US" sz="12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2F76A2-447A-9B66-D37A-1C1975BD3F40}"/>
              </a:ext>
            </a:extLst>
          </p:cNvPr>
          <p:cNvSpPr txBox="1"/>
          <p:nvPr/>
        </p:nvSpPr>
        <p:spPr>
          <a:xfrm>
            <a:off x="6845824" y="2931039"/>
            <a:ext cx="1584525" cy="9002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4EBEA4"/>
                </a:solidFill>
                <a:effectLst/>
                <a:cs typeface="Helvetica" panose="020B0604020202020204" pitchFamily="34" charset="0"/>
              </a:rPr>
              <a:t>67%</a:t>
            </a:r>
            <a:endParaRPr kumimoji="0" lang="en-US" sz="54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4EBEA4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33D87-AB30-06C3-68F9-4B6DA084A82C}"/>
              </a:ext>
            </a:extLst>
          </p:cNvPr>
          <p:cNvSpPr txBox="1"/>
          <p:nvPr/>
        </p:nvSpPr>
        <p:spPr>
          <a:xfrm>
            <a:off x="6220850" y="3927962"/>
            <a:ext cx="2834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of viewing is </a:t>
            </a:r>
            <a:r>
              <a:rPr lang="en-US" b="1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on cable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1EDD54-1292-9118-5FB1-E528B08FA911}"/>
              </a:ext>
            </a:extLst>
          </p:cNvPr>
          <p:cNvSpPr txBox="1"/>
          <p:nvPr/>
        </p:nvSpPr>
        <p:spPr>
          <a:xfrm>
            <a:off x="9771658" y="2931039"/>
            <a:ext cx="1584525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A343FF"/>
                </a:solidFill>
                <a:effectLst/>
                <a:cs typeface="Helvetica" panose="020B0604020202020204" pitchFamily="34" charset="0"/>
              </a:rPr>
              <a:t>28</a:t>
            </a:r>
            <a:endParaRPr kumimoji="0" lang="en-US" sz="54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A343FF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0C1505-5AD5-6F2C-8510-BB4FF7E1ABF4}"/>
              </a:ext>
            </a:extLst>
          </p:cNvPr>
          <p:cNvSpPr txBox="1"/>
          <p:nvPr/>
        </p:nvSpPr>
        <p:spPr>
          <a:xfrm>
            <a:off x="9125801" y="3927962"/>
            <a:ext cx="2855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average </a:t>
            </a:r>
            <a:r>
              <a:rPr lang="en-US" b="1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networks viewed per household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F8889E-52D4-9E79-912A-76BD73FBB120}"/>
              </a:ext>
            </a:extLst>
          </p:cNvPr>
          <p:cNvSpPr txBox="1"/>
          <p:nvPr/>
        </p:nvSpPr>
        <p:spPr>
          <a:xfrm>
            <a:off x="3886502" y="2931039"/>
            <a:ext cx="1584525" cy="9002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72%</a:t>
            </a:r>
            <a:endParaRPr kumimoji="0" lang="en-US" sz="54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DEE77-9380-1D44-C8AF-1AC9BF4AA218}"/>
              </a:ext>
            </a:extLst>
          </p:cNvPr>
          <p:cNvSpPr txBox="1"/>
          <p:nvPr/>
        </p:nvSpPr>
        <p:spPr>
          <a:xfrm>
            <a:off x="3401221" y="3927962"/>
            <a:ext cx="2555086" cy="693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of viewing occurs </a:t>
            </a:r>
            <a:r>
              <a:rPr lang="en-US" b="1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outside of primetime</a:t>
            </a:r>
            <a:endParaRPr lang="en-US" sz="12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0432F-A43F-32B1-818C-9EB81EFE744A}"/>
              </a:ext>
            </a:extLst>
          </p:cNvPr>
          <p:cNvSpPr txBox="1"/>
          <p:nvPr/>
        </p:nvSpPr>
        <p:spPr>
          <a:xfrm>
            <a:off x="436866" y="6307994"/>
            <a:ext cx="117799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Effectv,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TV Viewership Report: 2H 2023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. Comcast Aggregated Viewership Data (2H ‘23). Based on average time spent per day with Live, DVR and VOD viewing (6 hours, 11 minutes).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FB6D17-F364-0BAE-3221-9328FC7B96AB}"/>
              </a:ext>
            </a:extLst>
          </p:cNvPr>
          <p:cNvSpPr/>
          <p:nvPr/>
        </p:nvSpPr>
        <p:spPr>
          <a:xfrm>
            <a:off x="42633" y="374511"/>
            <a:ext cx="121493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Homes are watching linear TV live throughout the day and across dozens of networks, enabling many touchpoints for brands to reach their consumers</a:t>
            </a:r>
          </a:p>
        </p:txBody>
      </p:sp>
      <p:pic>
        <p:nvPicPr>
          <p:cNvPr id="1026" name="Picture 2" descr="Comcast Spotlight Rebrands as Effectv, Launches New ...">
            <a:hlinkClick r:id="rId4"/>
            <a:extLst>
              <a:ext uri="{FF2B5EF4-FFF2-40B4-BE49-F238E27FC236}">
                <a16:creationId xmlns:a16="http://schemas.microsoft.com/office/drawing/2014/main" id="{1D22F7BC-69C8-AAC9-FC22-7D5C92AD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720" y="5922785"/>
            <a:ext cx="1160437" cy="6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E8493D-0D4A-AA86-106A-E86ABBD6DF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DF7609-3D22-7841-BC43-8882B0AF335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B4E505-EBC9-9F6F-D675-2152E3E3267B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736218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remote control&#10;&#10;Description automatically generated">
            <a:extLst>
              <a:ext uri="{FF2B5EF4-FFF2-40B4-BE49-F238E27FC236}">
                <a16:creationId xmlns:a16="http://schemas.microsoft.com/office/drawing/2014/main" id="{9CF8045E-0DAA-FCB0-2213-2F573024B9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6681" y="1673863"/>
            <a:ext cx="4465320" cy="51841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5916E-CA94-6A81-1147-956D9370F459}"/>
              </a:ext>
            </a:extLst>
          </p:cNvPr>
          <p:cNvSpPr/>
          <p:nvPr/>
        </p:nvSpPr>
        <p:spPr>
          <a:xfrm>
            <a:off x="0" y="1685013"/>
            <a:ext cx="772668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B7188AC-C1B9-01A1-F45D-DA22EA8A9B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880995"/>
              </p:ext>
            </p:extLst>
          </p:nvPr>
        </p:nvGraphicFramePr>
        <p:xfrm>
          <a:off x="386073" y="2431194"/>
          <a:ext cx="7112007" cy="370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8D27E2B-A4FE-2A44-1A8E-83AB193F7A82}"/>
              </a:ext>
            </a:extLst>
          </p:cNvPr>
          <p:cNvSpPr txBox="1"/>
          <p:nvPr/>
        </p:nvSpPr>
        <p:spPr>
          <a:xfrm>
            <a:off x="1" y="1917772"/>
            <a:ext cx="7498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 which of the following channels do you most often consume news?</a:t>
            </a:r>
            <a:endParaRPr lang="en-US" sz="120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CAA7F-0AF6-BA49-2CB1-4EBFE4AB5223}"/>
              </a:ext>
            </a:extLst>
          </p:cNvPr>
          <p:cNvSpPr txBox="1"/>
          <p:nvPr/>
        </p:nvSpPr>
        <p:spPr>
          <a:xfrm>
            <a:off x="453165" y="6327192"/>
            <a:ext cx="115389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Stirista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Political Voter Profile Report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, 2024.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AE9D9-A9D5-B1AD-464C-7BE4A76F4D04}"/>
              </a:ext>
            </a:extLst>
          </p:cNvPr>
          <p:cNvSpPr/>
          <p:nvPr/>
        </p:nvSpPr>
        <p:spPr>
          <a:xfrm>
            <a:off x="135065" y="426167"/>
            <a:ext cx="118570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People turn to live TV most often for their news, highlighting its continued importance for reaching viewers, especially during an election year</a:t>
            </a:r>
          </a:p>
        </p:txBody>
      </p:sp>
      <p:pic>
        <p:nvPicPr>
          <p:cNvPr id="5122" name="Picture 2" descr="Stirista Company Profile 2024: Valuation, Funding ...">
            <a:hlinkClick r:id="rId4"/>
            <a:extLst>
              <a:ext uri="{FF2B5EF4-FFF2-40B4-BE49-F238E27FC236}">
                <a16:creationId xmlns:a16="http://schemas.microsoft.com/office/drawing/2014/main" id="{EB93F552-3208-3EDF-8069-62BC30889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1125" y="6019254"/>
            <a:ext cx="1431255" cy="47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B6B99-1F36-5F83-1437-6C57F7D6A7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A6E78F-A108-C8B2-4C55-96B5A914318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DE2C44-9A1A-9658-1FF9-8C4CB0F93AD7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465738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32AAEF-394A-3550-6857-3BAB1571D5DF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45E5EB-B98B-265C-31F1-CCFF0544D614}"/>
              </a:ext>
            </a:extLst>
          </p:cNvPr>
          <p:cNvSpPr txBox="1"/>
          <p:nvPr/>
        </p:nvSpPr>
        <p:spPr>
          <a:xfrm>
            <a:off x="2232661" y="1818383"/>
            <a:ext cx="7726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Time spent per day watching TV at home</a:t>
            </a:r>
          </a:p>
          <a:p>
            <a:pPr algn="ctr"/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share of viewing</a:t>
            </a:r>
            <a:endParaRPr lang="en-US" sz="120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FCF818-6C0D-E7A3-87B7-547044F87209}"/>
              </a:ext>
            </a:extLst>
          </p:cNvPr>
          <p:cNvSpPr/>
          <p:nvPr/>
        </p:nvSpPr>
        <p:spPr>
          <a:xfrm>
            <a:off x="264695" y="374511"/>
            <a:ext cx="119057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Most adults are dedicating at least 2 hours daily to watching TV, while four out of ten adults 18-34 are also spending at least two hours with TV daily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CC140-E704-785D-09DA-A0D1618A4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6B1CC6-2941-70AD-DA80-020FA8C3D25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CE7E20-3179-1DBB-7F5B-58A80D96BC58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B1819D6-DA56-2C20-C57C-FD36650E7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2720749"/>
              </p:ext>
            </p:extLst>
          </p:nvPr>
        </p:nvGraphicFramePr>
        <p:xfrm>
          <a:off x="461591" y="2819987"/>
          <a:ext cx="5043814" cy="370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2887557-E31D-2AAC-499F-8842BF9EEB34}"/>
              </a:ext>
            </a:extLst>
          </p:cNvPr>
          <p:cNvSpPr txBox="1"/>
          <p:nvPr/>
        </p:nvSpPr>
        <p:spPr>
          <a:xfrm>
            <a:off x="1546584" y="2358322"/>
            <a:ext cx="287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F1A62"/>
                </a:solidFill>
                <a:latin typeface="Helvetica" panose="020B0403020202020204" pitchFamily="34" charset="0"/>
              </a:rPr>
              <a:t>A18+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57FAF6B-2D99-92B1-C610-17398FAB69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5873668"/>
              </p:ext>
            </p:extLst>
          </p:nvPr>
        </p:nvGraphicFramePr>
        <p:xfrm>
          <a:off x="6686596" y="2819987"/>
          <a:ext cx="5043814" cy="370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017F61A-86FB-8266-6DDF-FDD2A04A0874}"/>
              </a:ext>
            </a:extLst>
          </p:cNvPr>
          <p:cNvSpPr txBox="1"/>
          <p:nvPr/>
        </p:nvSpPr>
        <p:spPr>
          <a:xfrm>
            <a:off x="7771589" y="2358322"/>
            <a:ext cx="287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F1A62"/>
                </a:solidFill>
                <a:latin typeface="Helvetica" panose="020B0403020202020204" pitchFamily="34" charset="0"/>
              </a:rPr>
              <a:t>A18-34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2D386-1FD2-AF8C-BCEB-DC19CF0710A1}"/>
              </a:ext>
            </a:extLst>
          </p:cNvPr>
          <p:cNvSpPr txBox="1"/>
          <p:nvPr/>
        </p:nvSpPr>
        <p:spPr>
          <a:xfrm>
            <a:off x="483207" y="6198784"/>
            <a:ext cx="11519607" cy="31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ARF DASH study, full year 2023. Based on survey of 10,000 A18+. QG2: On average, how much time each day do you watch TV (linear TV and streaming) at home from the time you wake up to the time you go to sleep? A18+ &amp; 18-34 data based on respondent weighting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173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45E184-BDA7-02B3-5B40-8709E49F3FE9}"/>
              </a:ext>
            </a:extLst>
          </p:cNvPr>
          <p:cNvSpPr/>
          <p:nvPr/>
        </p:nvSpPr>
        <p:spPr>
          <a:xfrm>
            <a:off x="0" y="1685012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6FB175-8D4A-5534-904C-1981078504EA}"/>
              </a:ext>
            </a:extLst>
          </p:cNvPr>
          <p:cNvSpPr txBox="1"/>
          <p:nvPr/>
        </p:nvSpPr>
        <p:spPr>
          <a:xfrm>
            <a:off x="436866" y="6309547"/>
            <a:ext cx="11779955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Atmosphere TV, The People Platform; Reach based on one view with Atmosphere TV content/ads; Period: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2024.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AC091-7438-28A6-4871-581FAA482746}"/>
              </a:ext>
            </a:extLst>
          </p:cNvPr>
          <p:cNvSpPr txBox="1"/>
          <p:nvPr/>
        </p:nvSpPr>
        <p:spPr>
          <a:xfrm>
            <a:off x="1" y="1768688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Digital </a:t>
            </a:r>
            <a:r>
              <a:rPr lang="en-US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Out-of-Home Video Viewing</a:t>
            </a:r>
          </a:p>
          <a:p>
            <a:pPr algn="ctr"/>
            <a:r>
              <a:rPr lang="en-US" sz="16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A18+ Monthly Reach</a:t>
            </a:r>
          </a:p>
        </p:txBody>
      </p:sp>
      <p:sp>
        <p:nvSpPr>
          <p:cNvPr id="44" name="Rounded Rectangle 80">
            <a:extLst>
              <a:ext uri="{FF2B5EF4-FFF2-40B4-BE49-F238E27FC236}">
                <a16:creationId xmlns:a16="http://schemas.microsoft.com/office/drawing/2014/main" id="{C1BDA3BB-7256-9E02-71D3-D5F155A46F7A}"/>
              </a:ext>
            </a:extLst>
          </p:cNvPr>
          <p:cNvSpPr/>
          <p:nvPr/>
        </p:nvSpPr>
        <p:spPr>
          <a:xfrm>
            <a:off x="1207176" y="2426412"/>
            <a:ext cx="2834472" cy="1822209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8739AA-39B9-D206-1C73-A6604E1F399D}"/>
              </a:ext>
            </a:extLst>
          </p:cNvPr>
          <p:cNvSpPr txBox="1"/>
          <p:nvPr/>
        </p:nvSpPr>
        <p:spPr>
          <a:xfrm>
            <a:off x="1700846" y="3180975"/>
            <a:ext cx="184713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73.1MM</a:t>
            </a:r>
            <a:endParaRPr kumimoji="0" lang="en-US" sz="3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4EA5E8-5A6F-2DED-329D-3B231BD16C04}"/>
              </a:ext>
            </a:extLst>
          </p:cNvPr>
          <p:cNvSpPr txBox="1"/>
          <p:nvPr/>
        </p:nvSpPr>
        <p:spPr>
          <a:xfrm>
            <a:off x="1444505" y="3831060"/>
            <a:ext cx="23598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Bars &amp; Restaurants</a:t>
            </a:r>
          </a:p>
        </p:txBody>
      </p:sp>
      <p:pic>
        <p:nvPicPr>
          <p:cNvPr id="48" name="Picture 47" descr="A bar with stools and bottles&#10;&#10;Description automatically generated">
            <a:extLst>
              <a:ext uri="{FF2B5EF4-FFF2-40B4-BE49-F238E27FC236}">
                <a16:creationId xmlns:a16="http://schemas.microsoft.com/office/drawing/2014/main" id="{425AA2B0-4853-EED9-1441-675EB7A9A4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005" y="2533128"/>
            <a:ext cx="724815" cy="724815"/>
          </a:xfrm>
          <a:prstGeom prst="rect">
            <a:avLst/>
          </a:prstGeom>
        </p:spPr>
      </p:pic>
      <p:sp>
        <p:nvSpPr>
          <p:cNvPr id="40" name="Rounded Rectangle 80">
            <a:extLst>
              <a:ext uri="{FF2B5EF4-FFF2-40B4-BE49-F238E27FC236}">
                <a16:creationId xmlns:a16="http://schemas.microsoft.com/office/drawing/2014/main" id="{96DD49BD-43A0-F057-6E8C-4BF457BE881A}"/>
              </a:ext>
            </a:extLst>
          </p:cNvPr>
          <p:cNvSpPr/>
          <p:nvPr/>
        </p:nvSpPr>
        <p:spPr>
          <a:xfrm>
            <a:off x="4678764" y="2426412"/>
            <a:ext cx="2834472" cy="1822209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844B3E-964D-BD58-9A51-C5CD9370D414}"/>
              </a:ext>
            </a:extLst>
          </p:cNvPr>
          <p:cNvSpPr txBox="1"/>
          <p:nvPr/>
        </p:nvSpPr>
        <p:spPr>
          <a:xfrm>
            <a:off x="5167474" y="3205948"/>
            <a:ext cx="1857053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16.6MM</a:t>
            </a:r>
            <a:endParaRPr kumimoji="0" lang="en-US" sz="3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AB4BEB-E78C-7A47-0E3B-6C50212B1BA2}"/>
              </a:ext>
            </a:extLst>
          </p:cNvPr>
          <p:cNvSpPr txBox="1"/>
          <p:nvPr/>
        </p:nvSpPr>
        <p:spPr>
          <a:xfrm>
            <a:off x="4856478" y="3831060"/>
            <a:ext cx="24790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Fast Food / QSRs</a:t>
            </a:r>
          </a:p>
        </p:txBody>
      </p:sp>
      <p:pic>
        <p:nvPicPr>
          <p:cNvPr id="68" name="Picture 67" descr="A yellow building with a red and blue awning&#10;&#10;Description automatically generated">
            <a:extLst>
              <a:ext uri="{FF2B5EF4-FFF2-40B4-BE49-F238E27FC236}">
                <a16:creationId xmlns:a16="http://schemas.microsoft.com/office/drawing/2014/main" id="{5C267A3B-B04D-B3F1-C32B-F699E79954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593" y="2533128"/>
            <a:ext cx="724815" cy="724815"/>
          </a:xfrm>
          <a:prstGeom prst="rect">
            <a:avLst/>
          </a:prstGeom>
        </p:spPr>
      </p:pic>
      <p:sp>
        <p:nvSpPr>
          <p:cNvPr id="63" name="Rounded Rectangle 80">
            <a:extLst>
              <a:ext uri="{FF2B5EF4-FFF2-40B4-BE49-F238E27FC236}">
                <a16:creationId xmlns:a16="http://schemas.microsoft.com/office/drawing/2014/main" id="{46ACBE55-3BDE-59D3-6052-83F8FF3A19C3}"/>
              </a:ext>
            </a:extLst>
          </p:cNvPr>
          <p:cNvSpPr/>
          <p:nvPr/>
        </p:nvSpPr>
        <p:spPr>
          <a:xfrm>
            <a:off x="8150353" y="2426412"/>
            <a:ext cx="2834472" cy="1822209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0CDACFB-A6B8-2415-1377-79EFD13074D0}"/>
              </a:ext>
            </a:extLst>
          </p:cNvPr>
          <p:cNvSpPr txBox="1"/>
          <p:nvPr/>
        </p:nvSpPr>
        <p:spPr>
          <a:xfrm>
            <a:off x="8775327" y="3203079"/>
            <a:ext cx="158452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9.7MM</a:t>
            </a:r>
            <a:endParaRPr kumimoji="0" lang="en-US" sz="3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9A31E2B-381B-FCFC-BE94-C97589574A82}"/>
              </a:ext>
            </a:extLst>
          </p:cNvPr>
          <p:cNvSpPr txBox="1"/>
          <p:nvPr/>
        </p:nvSpPr>
        <p:spPr>
          <a:xfrm>
            <a:off x="8688003" y="3831060"/>
            <a:ext cx="17591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Auto Centers</a:t>
            </a:r>
          </a:p>
        </p:txBody>
      </p:sp>
      <p:pic>
        <p:nvPicPr>
          <p:cNvPr id="70" name="Picture 69" descr="A car in a car wash&#10;&#10;Description automatically generated">
            <a:extLst>
              <a:ext uri="{FF2B5EF4-FFF2-40B4-BE49-F238E27FC236}">
                <a16:creationId xmlns:a16="http://schemas.microsoft.com/office/drawing/2014/main" id="{C276C634-381B-41AC-8295-A048ABE1E7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182" y="2533128"/>
            <a:ext cx="724815" cy="724815"/>
          </a:xfrm>
          <a:prstGeom prst="rect">
            <a:avLst/>
          </a:prstGeom>
        </p:spPr>
      </p:pic>
      <p:sp>
        <p:nvSpPr>
          <p:cNvPr id="58" name="Rounded Rectangle 80">
            <a:extLst>
              <a:ext uri="{FF2B5EF4-FFF2-40B4-BE49-F238E27FC236}">
                <a16:creationId xmlns:a16="http://schemas.microsoft.com/office/drawing/2014/main" id="{E7E08C40-64BF-5FF2-9C5A-41A9C8483E4F}"/>
              </a:ext>
            </a:extLst>
          </p:cNvPr>
          <p:cNvSpPr/>
          <p:nvPr/>
        </p:nvSpPr>
        <p:spPr>
          <a:xfrm>
            <a:off x="6863807" y="4359071"/>
            <a:ext cx="2834472" cy="1822209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3" name="Rounded Rectangle 80">
            <a:extLst>
              <a:ext uri="{FF2B5EF4-FFF2-40B4-BE49-F238E27FC236}">
                <a16:creationId xmlns:a16="http://schemas.microsoft.com/office/drawing/2014/main" id="{AC89CF54-28BD-1B3A-CDBD-59D9FF2C5CA0}"/>
              </a:ext>
            </a:extLst>
          </p:cNvPr>
          <p:cNvSpPr/>
          <p:nvPr/>
        </p:nvSpPr>
        <p:spPr>
          <a:xfrm>
            <a:off x="2493721" y="4359071"/>
            <a:ext cx="2834472" cy="1822209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5E43C5-26C8-5B31-C960-96E2A81BEB42}"/>
              </a:ext>
            </a:extLst>
          </p:cNvPr>
          <p:cNvSpPr txBox="1"/>
          <p:nvPr/>
        </p:nvSpPr>
        <p:spPr>
          <a:xfrm>
            <a:off x="7488781" y="5153994"/>
            <a:ext cx="158452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6.8MM</a:t>
            </a:r>
            <a:endParaRPr kumimoji="0" lang="en-US" sz="3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763CA0-1563-30EF-C35F-41D22351F72F}"/>
              </a:ext>
            </a:extLst>
          </p:cNvPr>
          <p:cNvSpPr txBox="1"/>
          <p:nvPr/>
        </p:nvSpPr>
        <p:spPr>
          <a:xfrm>
            <a:off x="7313498" y="5761967"/>
            <a:ext cx="19350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Retail Stores</a:t>
            </a:r>
          </a:p>
        </p:txBody>
      </p:sp>
      <p:pic>
        <p:nvPicPr>
          <p:cNvPr id="72" name="Picture 71" descr="A building with a bag on top&#10;&#10;Description automatically generated">
            <a:extLst>
              <a:ext uri="{FF2B5EF4-FFF2-40B4-BE49-F238E27FC236}">
                <a16:creationId xmlns:a16="http://schemas.microsoft.com/office/drawing/2014/main" id="{CF977A80-FCF9-7081-F56C-478A940C17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636" y="4427781"/>
            <a:ext cx="724815" cy="724815"/>
          </a:xfrm>
          <a:prstGeom prst="rect">
            <a:avLst/>
          </a:prstGeom>
        </p:spPr>
      </p:pic>
      <p:pic>
        <p:nvPicPr>
          <p:cNvPr id="83" name="Picture 2" descr="Atmosphere Launches Live Trivia on Thousands of Screens Across the U.S. |  Business Wire">
            <a:hlinkClick r:id="rId6"/>
            <a:extLst>
              <a:ext uri="{FF2B5EF4-FFF2-40B4-BE49-F238E27FC236}">
                <a16:creationId xmlns:a16="http://schemas.microsoft.com/office/drawing/2014/main" id="{07C3FDC9-726F-DBA3-CA0B-376B923D4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91209" y="5951756"/>
            <a:ext cx="1979271" cy="51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EB7551-5D9B-62BC-4E99-00FC0643FF48}"/>
              </a:ext>
            </a:extLst>
          </p:cNvPr>
          <p:cNvSpPr/>
          <p:nvPr/>
        </p:nvSpPr>
        <p:spPr>
          <a:xfrm>
            <a:off x="264695" y="374511"/>
            <a:ext cx="119273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There is also significant location-based video viewing beyond the home which creates additional engagement opportunities for marketers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1CC0BD-8766-C3D0-2B2B-32BFBCC7C2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9B19-2ECF-AC1D-3E4E-20788623789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002EB5-F28D-B79A-10B9-3BE3F8D3E99A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3954554-517A-A03F-324B-A0F1B6DF5067}"/>
              </a:ext>
            </a:extLst>
          </p:cNvPr>
          <p:cNvSpPr txBox="1"/>
          <p:nvPr/>
        </p:nvSpPr>
        <p:spPr>
          <a:xfrm>
            <a:off x="3009269" y="5153994"/>
            <a:ext cx="180337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1F1A62"/>
                </a:solidFill>
                <a:effectLst/>
              </a:rPr>
              <a:t>7.1</a:t>
            </a:r>
            <a:r>
              <a:rPr lang="en-US" sz="3600" dirty="0">
                <a:solidFill>
                  <a:srgbClr val="1F1A62"/>
                </a:solidFill>
                <a:effectLst/>
                <a:cs typeface="Helvetica" panose="020B0604020202020204" pitchFamily="34" charset="0"/>
              </a:rPr>
              <a:t>MM</a:t>
            </a:r>
            <a:endParaRPr kumimoji="0" lang="en-US" sz="3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3BBF666-76FA-BD9B-6C99-59275B6BFF0C}"/>
              </a:ext>
            </a:extLst>
          </p:cNvPr>
          <p:cNvSpPr txBox="1"/>
          <p:nvPr/>
        </p:nvSpPr>
        <p:spPr>
          <a:xfrm>
            <a:off x="3031371" y="5761967"/>
            <a:ext cx="17591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Gyms</a:t>
            </a:r>
          </a:p>
        </p:txBody>
      </p:sp>
      <p:pic>
        <p:nvPicPr>
          <p:cNvPr id="62" name="Picture 61" descr="A person running on a treadmill&#10;&#10;Description automatically generated">
            <a:extLst>
              <a:ext uri="{FF2B5EF4-FFF2-40B4-BE49-F238E27FC236}">
                <a16:creationId xmlns:a16="http://schemas.microsoft.com/office/drawing/2014/main" id="{C3576CFC-17CC-9DE4-566A-BF2BF0005B6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550" y="4458019"/>
            <a:ext cx="724815" cy="7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29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78BD66-BBC4-3726-EE1F-17089D1C89C0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ED556F-26AC-9BB6-A59E-66BBC930C1BE}"/>
              </a:ext>
            </a:extLst>
          </p:cNvPr>
          <p:cNvSpPr txBox="1"/>
          <p:nvPr/>
        </p:nvSpPr>
        <p:spPr>
          <a:xfrm>
            <a:off x="382082" y="3434080"/>
            <a:ext cx="7002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Video Ad Engagement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78AFE2-6164-C54B-B04F-D2B5DCD8EAD6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FF00"/>
                </a:solidFill>
                <a:latin typeface="Helvetica" pitchFamily="2" charset="0"/>
              </a:rPr>
              <a:t>3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29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B46C07-C3C9-142F-8978-D53698D252F7}"/>
              </a:ext>
            </a:extLst>
          </p:cNvPr>
          <p:cNvSpPr/>
          <p:nvPr/>
        </p:nvSpPr>
        <p:spPr>
          <a:xfrm>
            <a:off x="0" y="1754080"/>
            <a:ext cx="12191567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C66B8-0DE7-D7F0-144E-0005D9B7A7A6}"/>
              </a:ext>
            </a:extLst>
          </p:cNvPr>
          <p:cNvSpPr txBox="1"/>
          <p:nvPr/>
        </p:nvSpPr>
        <p:spPr>
          <a:xfrm>
            <a:off x="447261" y="6298070"/>
            <a:ext cx="11601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Freewheel,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Video Marketplace Report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2H 2023. Reflects U.S. data only.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7A20B-4BAC-51B7-FAF3-C4BCACB8A7AF}"/>
              </a:ext>
            </a:extLst>
          </p:cNvPr>
          <p:cNvSpPr txBox="1"/>
          <p:nvPr/>
        </p:nvSpPr>
        <p:spPr>
          <a:xfrm>
            <a:off x="10760" y="1810855"/>
            <a:ext cx="12170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 view composition by device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2H 2023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D6F2D86-490C-DC8F-CB01-75105BDBB0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615584"/>
              </p:ext>
            </p:extLst>
          </p:nvPr>
        </p:nvGraphicFramePr>
        <p:xfrm>
          <a:off x="-123544" y="2223394"/>
          <a:ext cx="11337470" cy="3730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FreeWheel's New Chief Product Officer Is Embracing ...">
            <a:hlinkClick r:id="rId4"/>
            <a:extLst>
              <a:ext uri="{FF2B5EF4-FFF2-40B4-BE49-F238E27FC236}">
                <a16:creationId xmlns:a16="http://schemas.microsoft.com/office/drawing/2014/main" id="{77A6ACFD-3233-82E2-DE77-4B97C4854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1414" y="6140076"/>
            <a:ext cx="1647513" cy="3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6559F2-E211-C3E3-DF56-9CDF42AB5950}"/>
              </a:ext>
            </a:extLst>
          </p:cNvPr>
          <p:cNvSpPr/>
          <p:nvPr/>
        </p:nvSpPr>
        <p:spPr>
          <a:xfrm>
            <a:off x="264695" y="374511"/>
            <a:ext cx="119273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Between CTV and set-top box VOD, over 80% of digital ad views occur on the television 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C382A-D559-7C55-4199-D1FB8840F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59B5DC-592B-244E-246E-8B277C0A282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3191CF-6DF8-E9DA-1065-ADA834F8DB3F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476C1B-6CEA-9572-146C-B58AF1EBFFEC}"/>
              </a:ext>
            </a:extLst>
          </p:cNvPr>
          <p:cNvSpPr txBox="1"/>
          <p:nvPr/>
        </p:nvSpPr>
        <p:spPr>
          <a:xfrm>
            <a:off x="993913" y="3409122"/>
            <a:ext cx="826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A343FF"/>
                </a:solidFill>
                <a:latin typeface="Helvetica" panose="020B0403020202020204" pitchFamily="34" charset="0"/>
              </a:rPr>
              <a:t>TV Set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690B31-A6AD-8010-3C3A-5E1EBD60B667}"/>
              </a:ext>
            </a:extLst>
          </p:cNvPr>
          <p:cNvCxnSpPr/>
          <p:nvPr/>
        </p:nvCxnSpPr>
        <p:spPr>
          <a:xfrm flipH="1">
            <a:off x="1093304" y="3563010"/>
            <a:ext cx="3647661" cy="0"/>
          </a:xfrm>
          <a:prstGeom prst="straightConnector1">
            <a:avLst/>
          </a:prstGeom>
          <a:ln w="19050">
            <a:solidFill>
              <a:srgbClr val="A34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FA3892-55CD-09CF-9321-8F5EA34B6E7F}"/>
              </a:ext>
            </a:extLst>
          </p:cNvPr>
          <p:cNvCxnSpPr>
            <a:cxnSpLocks/>
          </p:cNvCxnSpPr>
          <p:nvPr/>
        </p:nvCxnSpPr>
        <p:spPr>
          <a:xfrm>
            <a:off x="5545191" y="3563010"/>
            <a:ext cx="3647661" cy="0"/>
          </a:xfrm>
          <a:prstGeom prst="straightConnector1">
            <a:avLst/>
          </a:prstGeom>
          <a:ln w="19050">
            <a:solidFill>
              <a:srgbClr val="A34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36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24C98BC-716E-B3FC-7CA8-E4FC5BD88664}"/>
              </a:ext>
            </a:extLst>
          </p:cNvPr>
          <p:cNvSpPr/>
          <p:nvPr/>
        </p:nvSpPr>
        <p:spPr>
          <a:xfrm>
            <a:off x="-9078" y="1269870"/>
            <a:ext cx="12192000" cy="564474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2780E-B479-CB84-03DB-50B6D5A62DBC}"/>
              </a:ext>
            </a:extLst>
          </p:cNvPr>
          <p:cNvSpPr txBox="1"/>
          <p:nvPr/>
        </p:nvSpPr>
        <p:spPr>
          <a:xfrm>
            <a:off x="282628" y="1571540"/>
            <a:ext cx="1161614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People today have more options for entertainment than ever before. As a result, it's important to stay current on viewership trends and consumption behaviors.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This analysis equips you with the latest updates on: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180409" y="381544"/>
            <a:ext cx="118469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You’ll Learn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090EA5-9E24-420F-B356-BFA5C7B32400}"/>
              </a:ext>
            </a:extLst>
          </p:cNvPr>
          <p:cNvSpPr txBox="1"/>
          <p:nvPr/>
        </p:nvSpPr>
        <p:spPr>
          <a:xfrm>
            <a:off x="1202864" y="6274664"/>
            <a:ext cx="9786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Click through a box above to be brought directly to the appropriate section</a:t>
            </a:r>
          </a:p>
        </p:txBody>
      </p:sp>
      <p:sp>
        <p:nvSpPr>
          <p:cNvPr id="20" name="Rectangle 19">
            <a:hlinkClick r:id="rId3" action="ppaction://hlinksldjump"/>
            <a:extLst>
              <a:ext uri="{FF2B5EF4-FFF2-40B4-BE49-F238E27FC236}">
                <a16:creationId xmlns:a16="http://schemas.microsoft.com/office/drawing/2014/main" id="{72D59E14-0760-0CBE-9C00-0BB03F19331E}"/>
              </a:ext>
            </a:extLst>
          </p:cNvPr>
          <p:cNvSpPr/>
          <p:nvPr/>
        </p:nvSpPr>
        <p:spPr>
          <a:xfrm>
            <a:off x="1201101" y="3427653"/>
            <a:ext cx="2845626" cy="2308639"/>
          </a:xfrm>
          <a:prstGeom prst="rect">
            <a:avLst/>
          </a:prstGeom>
          <a:solidFill>
            <a:schemeClr val="bg1"/>
          </a:solidFill>
          <a:ln w="571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D7A3F8-7AC0-33E6-F94E-8E3BF66AAC4F}"/>
              </a:ext>
            </a:extLst>
          </p:cNvPr>
          <p:cNvSpPr txBox="1"/>
          <p:nvPr/>
        </p:nvSpPr>
        <p:spPr>
          <a:xfrm>
            <a:off x="1238331" y="3458271"/>
            <a:ext cx="55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>
            <a:hlinkClick r:id="rId3" action="ppaction://hlinksldjump"/>
            <a:extLst>
              <a:ext uri="{FF2B5EF4-FFF2-40B4-BE49-F238E27FC236}">
                <a16:creationId xmlns:a16="http://schemas.microsoft.com/office/drawing/2014/main" id="{A5C01E11-6579-6616-308B-8B23A168619F}"/>
              </a:ext>
            </a:extLst>
          </p:cNvPr>
          <p:cNvSpPr txBox="1"/>
          <p:nvPr/>
        </p:nvSpPr>
        <p:spPr>
          <a:xfrm>
            <a:off x="1209679" y="3992015"/>
            <a:ext cx="2845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Device Ownership &amp; Usage</a:t>
            </a:r>
          </a:p>
        </p:txBody>
      </p:sp>
      <p:pic>
        <p:nvPicPr>
          <p:cNvPr id="29" name="Picture 28" descr="A computer monitor and phone&#10;&#10;Description automatically generated">
            <a:extLst>
              <a:ext uri="{FF2B5EF4-FFF2-40B4-BE49-F238E27FC236}">
                <a16:creationId xmlns:a16="http://schemas.microsoft.com/office/drawing/2014/main" id="{6EC6B71F-A535-5144-4433-91DD60638F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87" y="4998852"/>
            <a:ext cx="1284054" cy="1284054"/>
          </a:xfrm>
          <a:prstGeom prst="rect">
            <a:avLst/>
          </a:prstGeom>
        </p:spPr>
      </p:pic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18EAFA29-BF7D-AF71-75D5-5B59DFB5D54B}"/>
              </a:ext>
            </a:extLst>
          </p:cNvPr>
          <p:cNvSpPr/>
          <p:nvPr/>
        </p:nvSpPr>
        <p:spPr>
          <a:xfrm>
            <a:off x="4683393" y="3407333"/>
            <a:ext cx="2845626" cy="2308639"/>
          </a:xfrm>
          <a:prstGeom prst="rect">
            <a:avLst/>
          </a:prstGeom>
          <a:solidFill>
            <a:schemeClr val="bg1"/>
          </a:solidFill>
          <a:ln w="571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1C85D-B4CA-3C67-3020-2659D1174219}"/>
              </a:ext>
            </a:extLst>
          </p:cNvPr>
          <p:cNvSpPr txBox="1"/>
          <p:nvPr/>
        </p:nvSpPr>
        <p:spPr>
          <a:xfrm>
            <a:off x="4728325" y="3423641"/>
            <a:ext cx="55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hlinkClick r:id="rId5" action="ppaction://hlinksldjump"/>
            <a:extLst>
              <a:ext uri="{FF2B5EF4-FFF2-40B4-BE49-F238E27FC236}">
                <a16:creationId xmlns:a16="http://schemas.microsoft.com/office/drawing/2014/main" id="{D84E90DA-50A1-9B47-6698-BF015DB2B5EF}"/>
              </a:ext>
            </a:extLst>
          </p:cNvPr>
          <p:cNvSpPr txBox="1"/>
          <p:nvPr/>
        </p:nvSpPr>
        <p:spPr>
          <a:xfrm>
            <a:off x="4671560" y="3971695"/>
            <a:ext cx="2845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Video Viewing Behaviors</a:t>
            </a:r>
          </a:p>
        </p:txBody>
      </p:sp>
      <p:pic>
        <p:nvPicPr>
          <p:cNvPr id="31" name="Picture 30" descr="A group of people watching a movie&#10;&#10;Description automatically generated">
            <a:extLst>
              <a:ext uri="{FF2B5EF4-FFF2-40B4-BE49-F238E27FC236}">
                <a16:creationId xmlns:a16="http://schemas.microsoft.com/office/drawing/2014/main" id="{9E9C1ABE-D13A-8C77-25C1-4BE5B76A8C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772" y="4998852"/>
            <a:ext cx="1061202" cy="1061202"/>
          </a:xfrm>
          <a:prstGeom prst="rect">
            <a:avLst/>
          </a:prstGeom>
        </p:spPr>
      </p:pic>
      <p:sp>
        <p:nvSpPr>
          <p:cNvPr id="2" name="Rectangle 1">
            <a:hlinkClick r:id="rId7" action="ppaction://hlinksldjump"/>
            <a:extLst>
              <a:ext uri="{FF2B5EF4-FFF2-40B4-BE49-F238E27FC236}">
                <a16:creationId xmlns:a16="http://schemas.microsoft.com/office/drawing/2014/main" id="{ADBBB4B6-80A5-9C6D-D2D6-FDF012D24043}"/>
              </a:ext>
            </a:extLst>
          </p:cNvPr>
          <p:cNvSpPr/>
          <p:nvPr/>
        </p:nvSpPr>
        <p:spPr>
          <a:xfrm>
            <a:off x="8145274" y="3414925"/>
            <a:ext cx="2845626" cy="2308639"/>
          </a:xfrm>
          <a:prstGeom prst="rect">
            <a:avLst/>
          </a:prstGeom>
          <a:solidFill>
            <a:schemeClr val="bg1"/>
          </a:solidFill>
          <a:ln w="571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A2A84-FC23-CBD0-9BB5-5F96D24F0922}"/>
              </a:ext>
            </a:extLst>
          </p:cNvPr>
          <p:cNvSpPr txBox="1"/>
          <p:nvPr/>
        </p:nvSpPr>
        <p:spPr>
          <a:xfrm>
            <a:off x="8192057" y="3431233"/>
            <a:ext cx="55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hlinkClick r:id="rId7" action="ppaction://hlinksldjump"/>
            <a:extLst>
              <a:ext uri="{FF2B5EF4-FFF2-40B4-BE49-F238E27FC236}">
                <a16:creationId xmlns:a16="http://schemas.microsoft.com/office/drawing/2014/main" id="{6087DF24-15EF-43DC-AEA1-D70C743A20EC}"/>
              </a:ext>
            </a:extLst>
          </p:cNvPr>
          <p:cNvSpPr txBox="1"/>
          <p:nvPr/>
        </p:nvSpPr>
        <p:spPr>
          <a:xfrm>
            <a:off x="8161577" y="3971695"/>
            <a:ext cx="2813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Video Ad Engagement</a:t>
            </a:r>
          </a:p>
        </p:txBody>
      </p:sp>
      <p:pic>
        <p:nvPicPr>
          <p:cNvPr id="36" name="Picture 35" descr="A blue megaphone with yellow coins and dollar signs&#10;&#10;Description automatically generated">
            <a:extLst>
              <a:ext uri="{FF2B5EF4-FFF2-40B4-BE49-F238E27FC236}">
                <a16:creationId xmlns:a16="http://schemas.microsoft.com/office/drawing/2014/main" id="{296CC1AA-5973-46C0-C17A-005EAA86556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426" y="4998852"/>
            <a:ext cx="1167322" cy="116732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A63DE75-7905-EB77-24EC-0512B07B4E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04963182-19E8-8FF9-6F12-6B63C00F4DD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1A2EE85-FAB7-B3E6-3DF4-82126CFD4F5F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4212683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B46C07-C3C9-142F-8978-D53698D252F7}"/>
              </a:ext>
            </a:extLst>
          </p:cNvPr>
          <p:cNvSpPr/>
          <p:nvPr/>
        </p:nvSpPr>
        <p:spPr>
          <a:xfrm>
            <a:off x="0" y="1754080"/>
            <a:ext cx="12191567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C66B8-0DE7-D7F0-144E-0005D9B7A7A6}"/>
              </a:ext>
            </a:extLst>
          </p:cNvPr>
          <p:cNvSpPr txBox="1"/>
          <p:nvPr/>
        </p:nvSpPr>
        <p:spPr>
          <a:xfrm>
            <a:off x="447261" y="6171945"/>
            <a:ext cx="995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Freewheel,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Video Marketplace Report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2H 2023. DTC = direct-to-consumer apps from publishers. ‘OTT’ refers to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ntent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distributed to viewers over the Internet. ‘Operator Authentication’ refers to content accessed via a cable/satellite subscription by logging into an operator’s website or app.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7A20B-4BAC-51B7-FAF3-C4BCACB8A7AF}"/>
              </a:ext>
            </a:extLst>
          </p:cNvPr>
          <p:cNvSpPr txBox="1"/>
          <p:nvPr/>
        </p:nvSpPr>
        <p:spPr>
          <a:xfrm>
            <a:off x="10760" y="1810855"/>
            <a:ext cx="12170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share of ad views by distribution platform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2H 2023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D6F2D86-490C-DC8F-CB01-75105BDBB0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512185"/>
              </p:ext>
            </p:extLst>
          </p:nvPr>
        </p:nvGraphicFramePr>
        <p:xfrm>
          <a:off x="99791" y="2223394"/>
          <a:ext cx="11720886" cy="3914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Left Brace 8">
            <a:extLst>
              <a:ext uri="{FF2B5EF4-FFF2-40B4-BE49-F238E27FC236}">
                <a16:creationId xmlns:a16="http://schemas.microsoft.com/office/drawing/2014/main" id="{BAF7637D-BA63-99FF-E0CD-14C392AAB89B}"/>
              </a:ext>
            </a:extLst>
          </p:cNvPr>
          <p:cNvSpPr/>
          <p:nvPr/>
        </p:nvSpPr>
        <p:spPr>
          <a:xfrm rot="5400000">
            <a:off x="3956542" y="976220"/>
            <a:ext cx="210531" cy="5242189"/>
          </a:xfrm>
          <a:prstGeom prst="leftBrac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CD91D-9ACF-FDB5-F7C8-35D2DFF4427C}"/>
              </a:ext>
            </a:extLst>
          </p:cNvPr>
          <p:cNvSpPr txBox="1"/>
          <p:nvPr/>
        </p:nvSpPr>
        <p:spPr>
          <a:xfrm>
            <a:off x="4026007" y="3097983"/>
            <a:ext cx="1040404" cy="314109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5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2%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OTT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0A17CB7B-0560-79DD-5A1E-0C6F0ADE6B31}"/>
              </a:ext>
            </a:extLst>
          </p:cNvPr>
          <p:cNvSpPr/>
          <p:nvPr/>
        </p:nvSpPr>
        <p:spPr>
          <a:xfrm rot="5400000">
            <a:off x="9068143" y="1184124"/>
            <a:ext cx="210532" cy="4824467"/>
          </a:xfrm>
          <a:prstGeom prst="leftBrac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29D3-2A43-5CD8-E79D-665266C6B843}"/>
              </a:ext>
            </a:extLst>
          </p:cNvPr>
          <p:cNvSpPr txBox="1"/>
          <p:nvPr/>
        </p:nvSpPr>
        <p:spPr>
          <a:xfrm>
            <a:off x="7918767" y="3112936"/>
            <a:ext cx="2509284" cy="30777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4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8%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Operator Authentication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9185F3-2C14-3AA8-195A-2DD7E8A12BA0}"/>
              </a:ext>
            </a:extLst>
          </p:cNvPr>
          <p:cNvSpPr/>
          <p:nvPr/>
        </p:nvSpPr>
        <p:spPr>
          <a:xfrm>
            <a:off x="264695" y="374511"/>
            <a:ext cx="119273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  <a:t>Ad views are fragmented across distribution points which highlights 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  <a:t>the need for cross-platform strategies in optimizing target audience reach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DB4A8F-5E0C-C255-E389-FB6AEE12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C8E1A9E-C79E-6405-8886-417CDBF1D2F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1ACE0E-D73D-62D0-6D15-522627E832B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2" name="Picture 2" descr="FreeWheel's New Chief Product Officer Is Embracing ...">
            <a:hlinkClick r:id="rId5"/>
            <a:extLst>
              <a:ext uri="{FF2B5EF4-FFF2-40B4-BE49-F238E27FC236}">
                <a16:creationId xmlns:a16="http://schemas.microsoft.com/office/drawing/2014/main" id="{B482DBE1-C41F-8CE1-8300-6A5018F29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1414" y="6140076"/>
            <a:ext cx="1647513" cy="3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99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ouple watching television&#10;&#10;Description automatically generated">
            <a:extLst>
              <a:ext uri="{FF2B5EF4-FFF2-40B4-BE49-F238E27FC236}">
                <a16:creationId xmlns:a16="http://schemas.microsoft.com/office/drawing/2014/main" id="{1C06E034-F5A0-D439-42C1-50E6993BA3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122" y="1685012"/>
            <a:ext cx="5353878" cy="44016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88CE9E-51E1-0EB2-BD1A-2AC448C510C9}"/>
              </a:ext>
            </a:extLst>
          </p:cNvPr>
          <p:cNvSpPr/>
          <p:nvPr/>
        </p:nvSpPr>
        <p:spPr>
          <a:xfrm>
            <a:off x="6838122" y="1685014"/>
            <a:ext cx="5353878" cy="4401693"/>
          </a:xfrm>
          <a:prstGeom prst="rect">
            <a:avLst/>
          </a:prstGeom>
          <a:solidFill>
            <a:srgbClr val="1F1A62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45E184-BDA7-02B3-5B40-8709E49F3FE9}"/>
              </a:ext>
            </a:extLst>
          </p:cNvPr>
          <p:cNvSpPr/>
          <p:nvPr/>
        </p:nvSpPr>
        <p:spPr>
          <a:xfrm>
            <a:off x="0" y="1685013"/>
            <a:ext cx="6838122" cy="4401694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6FB175-8D4A-5534-904C-1981078504EA}"/>
              </a:ext>
            </a:extLst>
          </p:cNvPr>
          <p:cNvSpPr txBox="1"/>
          <p:nvPr/>
        </p:nvSpPr>
        <p:spPr>
          <a:xfrm>
            <a:off x="384446" y="6117865"/>
            <a:ext cx="1096604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Thinkbox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UK,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 Effects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Map The Territory &amp; Tapestry Research, 2024.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Source: A18. Do you remember seeing any advertising when you watched [occasion]?  A7a. On which device did you watch [OCCASION]? Base: 4,005 viewing occasions with ads answered by 2,017 online respondents aged 18-75 who watched any type of video content via any source the previous day. Sample matched to Barb. *A18. Do you remember seeing any advertising when you watched [OCCASION]?  A7b. Did the TV on which you were watching have a ‘sound bar’ to enhance the sound quality? Base: 2,927 viewing occasions with ads watched via TV the previous day. Sample matched to Barb.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72794-8E2E-05AA-3436-6ABF803AD0CC}"/>
              </a:ext>
            </a:extLst>
          </p:cNvPr>
          <p:cNvSpPr txBox="1"/>
          <p:nvPr/>
        </p:nvSpPr>
        <p:spPr>
          <a:xfrm>
            <a:off x="1033945" y="2136585"/>
            <a:ext cx="4770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F1A62"/>
                </a:solidFill>
                <a:latin typeface="Helvetica" panose="020B0403020202020204" pitchFamily="34" charset="0"/>
              </a:rPr>
              <a:t>The TV screen drives the </a:t>
            </a:r>
            <a:r>
              <a:rPr lang="en-US" sz="2400" b="1" u="sng">
                <a:solidFill>
                  <a:srgbClr val="1F1A62"/>
                </a:solidFill>
                <a:latin typeface="Helvetica" panose="020B0403020202020204" pitchFamily="34" charset="0"/>
              </a:rPr>
              <a:t>highest ad recall</a:t>
            </a:r>
            <a:r>
              <a:rPr lang="en-US" sz="2400" b="1">
                <a:solidFill>
                  <a:srgbClr val="1F1A62"/>
                </a:solidFill>
                <a:latin typeface="Helvetica" panose="020B0403020202020204" pitchFamily="34" charset="0"/>
              </a:rPr>
              <a:t> of all devices</a:t>
            </a:r>
          </a:p>
        </p:txBody>
      </p:sp>
      <p:sp>
        <p:nvSpPr>
          <p:cNvPr id="8" name="Rounded Rectangle 80">
            <a:extLst>
              <a:ext uri="{FF2B5EF4-FFF2-40B4-BE49-F238E27FC236}">
                <a16:creationId xmlns:a16="http://schemas.microsoft.com/office/drawing/2014/main" id="{686818BF-809E-4E33-A461-E3C767005435}"/>
              </a:ext>
            </a:extLst>
          </p:cNvPr>
          <p:cNvSpPr/>
          <p:nvPr/>
        </p:nvSpPr>
        <p:spPr>
          <a:xfrm>
            <a:off x="413530" y="3400614"/>
            <a:ext cx="2576793" cy="1822209"/>
          </a:xfrm>
          <a:prstGeom prst="roundRect">
            <a:avLst>
              <a:gd name="adj" fmla="val 6650"/>
            </a:avLst>
          </a:prstGeom>
          <a:solidFill>
            <a:srgbClr val="00BFF2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274D5-FE93-0E5F-00E0-6A418C09FB67}"/>
              </a:ext>
            </a:extLst>
          </p:cNvPr>
          <p:cNvSpPr txBox="1"/>
          <p:nvPr/>
        </p:nvSpPr>
        <p:spPr>
          <a:xfrm>
            <a:off x="690272" y="4174176"/>
            <a:ext cx="2023309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+34%</a:t>
            </a:r>
            <a:endParaRPr kumimoji="0" lang="en-US" sz="3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765FD1-2BB0-4F2E-5779-98A3788AE0F4}"/>
              </a:ext>
            </a:extLst>
          </p:cNvPr>
          <p:cNvSpPr txBox="1"/>
          <p:nvPr/>
        </p:nvSpPr>
        <p:spPr>
          <a:xfrm>
            <a:off x="584141" y="4811293"/>
            <a:ext cx="22355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vs. computer</a:t>
            </a:r>
          </a:p>
        </p:txBody>
      </p:sp>
      <p:pic>
        <p:nvPicPr>
          <p:cNvPr id="45" name="Picture 44" descr="A computer with a keyboard and a screen&#10;&#10;Description automatically generated">
            <a:extLst>
              <a:ext uri="{FF2B5EF4-FFF2-40B4-BE49-F238E27FC236}">
                <a16:creationId xmlns:a16="http://schemas.microsoft.com/office/drawing/2014/main" id="{2298C19F-BBDF-BA03-50AF-F1F8FF730F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416" y="3527314"/>
            <a:ext cx="599021" cy="599021"/>
          </a:xfrm>
          <a:prstGeom prst="rect">
            <a:avLst/>
          </a:prstGeom>
        </p:spPr>
      </p:pic>
      <p:sp>
        <p:nvSpPr>
          <p:cNvPr id="9" name="Rounded Rectangle 80">
            <a:extLst>
              <a:ext uri="{FF2B5EF4-FFF2-40B4-BE49-F238E27FC236}">
                <a16:creationId xmlns:a16="http://schemas.microsoft.com/office/drawing/2014/main" id="{2712B4D0-110F-9DA7-676C-227911944C7D}"/>
              </a:ext>
            </a:extLst>
          </p:cNvPr>
          <p:cNvSpPr/>
          <p:nvPr/>
        </p:nvSpPr>
        <p:spPr>
          <a:xfrm>
            <a:off x="3847799" y="3400614"/>
            <a:ext cx="2576793" cy="1822209"/>
          </a:xfrm>
          <a:prstGeom prst="roundRect">
            <a:avLst>
              <a:gd name="adj" fmla="val 6650"/>
            </a:avLst>
          </a:prstGeom>
          <a:solidFill>
            <a:srgbClr val="ED3C8D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CAD593-911C-CBE3-A7D8-4F6D73A9ACEB}"/>
              </a:ext>
            </a:extLst>
          </p:cNvPr>
          <p:cNvSpPr txBox="1"/>
          <p:nvPr/>
        </p:nvSpPr>
        <p:spPr>
          <a:xfrm>
            <a:off x="4124541" y="4145790"/>
            <a:ext cx="2023309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+60%</a:t>
            </a:r>
            <a:endParaRPr kumimoji="0" lang="en-US" sz="3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F968CF-7582-2065-B28E-54297D9160BD}"/>
              </a:ext>
            </a:extLst>
          </p:cNvPr>
          <p:cNvSpPr txBox="1"/>
          <p:nvPr/>
        </p:nvSpPr>
        <p:spPr>
          <a:xfrm>
            <a:off x="4018410" y="4782907"/>
            <a:ext cx="22355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vs. smartphone / tablet</a:t>
            </a:r>
          </a:p>
        </p:txBody>
      </p:sp>
      <p:pic>
        <p:nvPicPr>
          <p:cNvPr id="48" name="Picture 47" descr="A white line drawing of a cell phone and a cell phone&#10;&#10;Description automatically generated">
            <a:extLst>
              <a:ext uri="{FF2B5EF4-FFF2-40B4-BE49-F238E27FC236}">
                <a16:creationId xmlns:a16="http://schemas.microsoft.com/office/drawing/2014/main" id="{B7EF0704-76FA-1AC1-93E2-0C1BBF3C37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685" y="3527721"/>
            <a:ext cx="599021" cy="59902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AD9533E-8E49-DA0F-7731-269FE9A3A037}"/>
              </a:ext>
            </a:extLst>
          </p:cNvPr>
          <p:cNvSpPr txBox="1"/>
          <p:nvPr/>
        </p:nvSpPr>
        <p:spPr>
          <a:xfrm>
            <a:off x="6912808" y="4167816"/>
            <a:ext cx="5204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Helvetica" panose="020B0403020202020204" pitchFamily="34" charset="0"/>
              </a:rPr>
              <a:t>Having a soundbar in the TV set increases ad recall by*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39B141-DACB-EE6B-2C5F-420473D800C5}"/>
              </a:ext>
            </a:extLst>
          </p:cNvPr>
          <p:cNvSpPr txBox="1"/>
          <p:nvPr/>
        </p:nvSpPr>
        <p:spPr>
          <a:xfrm>
            <a:off x="7747850" y="2644563"/>
            <a:ext cx="2023309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20%</a:t>
            </a:r>
            <a:endParaRPr kumimoji="0" lang="en-US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4EBEA4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pic>
        <p:nvPicPr>
          <p:cNvPr id="64" name="Picture 63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2FA4A564-C21C-5EB8-BEC6-67E4C595CB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4951" y="2661066"/>
            <a:ext cx="1167322" cy="11673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751220-59D9-363F-264A-4A109BEBF5F5}"/>
              </a:ext>
            </a:extLst>
          </p:cNvPr>
          <p:cNvSpPr/>
          <p:nvPr/>
        </p:nvSpPr>
        <p:spPr>
          <a:xfrm>
            <a:off x="264695" y="374511"/>
            <a:ext cx="119273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TV drives the highest ad recall of all devices, outperforming computers and smartphones, and a soundbar further enhances this effect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0C9F34-468D-761E-DBAA-BB982B5EA2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BA5C48D-312A-119C-8AF7-AB3BC056DDA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F1F7B1-A681-8EAA-4A55-EEC3A9580C6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2" name="Picture 2" descr="Thinkbox | The Marketing Society">
            <a:hlinkClick r:id="rId7"/>
            <a:extLst>
              <a:ext uri="{FF2B5EF4-FFF2-40B4-BE49-F238E27FC236}">
                <a16:creationId xmlns:a16="http://schemas.microsoft.com/office/drawing/2014/main" id="{1FE44AEE-DC46-BAF0-51F7-7930BBBA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7505" y="6126769"/>
            <a:ext cx="1022976" cy="3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261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D9CC1010-2DB7-C00C-1FEC-CED3695923C1}"/>
              </a:ext>
            </a:extLst>
          </p:cNvPr>
          <p:cNvSpPr/>
          <p:nvPr/>
        </p:nvSpPr>
        <p:spPr>
          <a:xfrm>
            <a:off x="4803494" y="1685013"/>
            <a:ext cx="7388506" cy="4401694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39758-2EDF-AEA1-6136-BF1D0A25F6D7}"/>
              </a:ext>
            </a:extLst>
          </p:cNvPr>
          <p:cNvSpPr/>
          <p:nvPr/>
        </p:nvSpPr>
        <p:spPr>
          <a:xfrm>
            <a:off x="5267242" y="1888436"/>
            <a:ext cx="6570759" cy="40805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6FB175-8D4A-5534-904C-1981078504EA}"/>
              </a:ext>
            </a:extLst>
          </p:cNvPr>
          <p:cNvSpPr txBox="1"/>
          <p:nvPr/>
        </p:nvSpPr>
        <p:spPr>
          <a:xfrm>
            <a:off x="503714" y="6196057"/>
            <a:ext cx="105684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Thinkbox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UK,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 Effects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Map The Territory &amp; Tapestry Research, 2024. Source: A18. Do you remember seeing any advertising when you watched [occasion]?  A10. Who, if anyone, were you watching [occasions] with? Base: 4,005 viewing occasions with ads answered by 2,017 online respondents aged 18-75 who watched any type of video content via any source the previous day. Sample matched to Barb.</a:t>
            </a:r>
          </a:p>
        </p:txBody>
      </p:sp>
      <p:pic>
        <p:nvPicPr>
          <p:cNvPr id="68" name="Picture 67" descr="A family sitting on a couch&#10;&#10;Description automatically generated">
            <a:extLst>
              <a:ext uri="{FF2B5EF4-FFF2-40B4-BE49-F238E27FC236}">
                <a16:creationId xmlns:a16="http://schemas.microsoft.com/office/drawing/2014/main" id="{B259A01F-20FE-4846-264F-DA3B44BE9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85014"/>
            <a:ext cx="4803495" cy="441326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9A39E9E6-73A2-357E-08CA-7459F7A84C45}"/>
              </a:ext>
            </a:extLst>
          </p:cNvPr>
          <p:cNvSpPr txBox="1"/>
          <p:nvPr/>
        </p:nvSpPr>
        <p:spPr>
          <a:xfrm>
            <a:off x="5837432" y="4359283"/>
            <a:ext cx="54303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rgbClr val="1F1A62"/>
                </a:solidFill>
                <a:latin typeface="Helvetica" panose="020B0403020202020204" pitchFamily="34" charset="0"/>
              </a:rPr>
              <a:t>Increase in ad recall when watching with others in the living room vs. watching alone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E5E5B3A-74A7-2B01-A197-40722083559D}"/>
              </a:ext>
            </a:extLst>
          </p:cNvPr>
          <p:cNvSpPr txBox="1"/>
          <p:nvPr/>
        </p:nvSpPr>
        <p:spPr>
          <a:xfrm>
            <a:off x="6984252" y="3260909"/>
            <a:ext cx="3136739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ffectLst/>
              </a:rPr>
              <a:t>+23</a:t>
            </a:r>
            <a:r>
              <a:rPr kumimoji="0" lang="en-US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%</a:t>
            </a:r>
            <a:endParaRPr kumimoji="0" lang="en-US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pic>
        <p:nvPicPr>
          <p:cNvPr id="72" name="Picture 71" descr="A blue and white brain&#10;&#10;Description automatically generated">
            <a:extLst>
              <a:ext uri="{FF2B5EF4-FFF2-40B4-BE49-F238E27FC236}">
                <a16:creationId xmlns:a16="http://schemas.microsoft.com/office/drawing/2014/main" id="{7744A891-F469-DEB3-A7D9-EF4F17520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769" y="1809159"/>
            <a:ext cx="1553705" cy="15537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B39AFA-E1C2-5A72-CB56-4669D389F492}"/>
              </a:ext>
            </a:extLst>
          </p:cNvPr>
          <p:cNvSpPr/>
          <p:nvPr/>
        </p:nvSpPr>
        <p:spPr>
          <a:xfrm>
            <a:off x="264696" y="374511"/>
            <a:ext cx="102906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When spending memorable moments watching TV with others in the living room, the ads also become more memorable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3FED09-FA6C-8CDC-212C-32EBB58A0E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4DB5F0-148F-FDAE-411D-23513C38749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1A2285-158C-2DFF-C7D8-4FA38347CC0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3" name="Picture 2" descr="Thinkbox | The Marketing Society">
            <a:hlinkClick r:id="rId5"/>
            <a:extLst>
              <a:ext uri="{FF2B5EF4-FFF2-40B4-BE49-F238E27FC236}">
                <a16:creationId xmlns:a16="http://schemas.microsoft.com/office/drawing/2014/main" id="{6EB09A15-5D5B-593A-AFC8-2697651F6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7505" y="6126769"/>
            <a:ext cx="1022976" cy="3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488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4EBC97-2D12-95EB-A6AF-5878C54202E0}"/>
              </a:ext>
            </a:extLst>
          </p:cNvPr>
          <p:cNvSpPr/>
          <p:nvPr/>
        </p:nvSpPr>
        <p:spPr>
          <a:xfrm>
            <a:off x="666504" y="2014497"/>
            <a:ext cx="5163685" cy="3644433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2373C3-7EA7-0892-8675-6EE6FDCFA2AC}"/>
              </a:ext>
            </a:extLst>
          </p:cNvPr>
          <p:cNvSpPr/>
          <p:nvPr/>
        </p:nvSpPr>
        <p:spPr>
          <a:xfrm>
            <a:off x="6367599" y="2014497"/>
            <a:ext cx="5163685" cy="3644433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FE30EF-FAC3-2C8C-5B22-3F6EE27F60F8}"/>
              </a:ext>
            </a:extLst>
          </p:cNvPr>
          <p:cNvSpPr txBox="1"/>
          <p:nvPr/>
        </p:nvSpPr>
        <p:spPr>
          <a:xfrm>
            <a:off x="447261" y="6298070"/>
            <a:ext cx="11601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Samba TV,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State of Viewership: H2 2023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U.S.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B93687-72E8-B07C-736A-3CFFC4055F22}"/>
              </a:ext>
            </a:extLst>
          </p:cNvPr>
          <p:cNvSpPr txBox="1"/>
          <p:nvPr/>
        </p:nvSpPr>
        <p:spPr>
          <a:xfrm>
            <a:off x="1912841" y="3419132"/>
            <a:ext cx="2671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3 in 4</a:t>
            </a:r>
            <a:endParaRPr kumimoji="0" lang="en-US" sz="60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00BFF2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7B540E-1914-71B6-1621-F99E7492E68A}"/>
              </a:ext>
            </a:extLst>
          </p:cNvPr>
          <p:cNvSpPr txBox="1"/>
          <p:nvPr/>
        </p:nvSpPr>
        <p:spPr>
          <a:xfrm>
            <a:off x="1028025" y="4375461"/>
            <a:ext cx="444064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U.S. adults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look at a mobile device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while watching TV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DBF29A-22D3-A561-E0A4-B337D68569BD}"/>
              </a:ext>
            </a:extLst>
          </p:cNvPr>
          <p:cNvSpPr txBox="1"/>
          <p:nvPr/>
        </p:nvSpPr>
        <p:spPr>
          <a:xfrm>
            <a:off x="7613936" y="3419132"/>
            <a:ext cx="2671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1 in 3</a:t>
            </a:r>
            <a:endParaRPr kumimoji="0" lang="en-US" sz="60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3384E7-1218-6D3F-410F-10346F48DF11}"/>
              </a:ext>
            </a:extLst>
          </p:cNvPr>
          <p:cNvSpPr txBox="1"/>
          <p:nvPr/>
        </p:nvSpPr>
        <p:spPr>
          <a:xfrm>
            <a:off x="7083803" y="4375461"/>
            <a:ext cx="373127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U.S. adults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shop online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+mn-cs"/>
              </a:rPr>
              <a:t>while streaming TV</a:t>
            </a:r>
          </a:p>
        </p:txBody>
      </p:sp>
      <p:pic>
        <p:nvPicPr>
          <p:cNvPr id="3074" name="Picture 2" descr="Samba TV Home Page">
            <a:hlinkClick r:id="rId2"/>
            <a:extLst>
              <a:ext uri="{FF2B5EF4-FFF2-40B4-BE49-F238E27FC236}">
                <a16:creationId xmlns:a16="http://schemas.microsoft.com/office/drawing/2014/main" id="{E186E3DF-1F78-33B3-9BFB-7D05EDC7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2" y="6013268"/>
            <a:ext cx="1647513" cy="48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C09361-1358-5EAE-32E2-60C22682FBE8}"/>
              </a:ext>
            </a:extLst>
          </p:cNvPr>
          <p:cNvSpPr/>
          <p:nvPr/>
        </p:nvSpPr>
        <p:spPr>
          <a:xfrm>
            <a:off x="264695" y="374511"/>
            <a:ext cx="119273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Viewers are often second-screening while watching TV, a behavior that can be leveraged by marketers to connect with consumers directly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AC08E-67FF-EDBA-D188-6BC67ABD83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69728C-8246-0587-7BCD-31835A8108E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4BA4DA-EF1B-CD20-10FA-F4D0012534A8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17" name="Picture 16" descr="A hand touching a screen&#10;&#10;Description automatically generated">
            <a:extLst>
              <a:ext uri="{FF2B5EF4-FFF2-40B4-BE49-F238E27FC236}">
                <a16:creationId xmlns:a16="http://schemas.microsoft.com/office/drawing/2014/main" id="{7BBFE7DD-B2F5-4947-AEF6-AB893F0A36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685" y="2350923"/>
            <a:ext cx="1167322" cy="1167322"/>
          </a:xfrm>
          <a:prstGeom prst="rect">
            <a:avLst/>
          </a:prstGeom>
        </p:spPr>
      </p:pic>
      <p:pic>
        <p:nvPicPr>
          <p:cNvPr id="19" name="Picture 18" descr="A hand holding a phone&#10;&#10;Description automatically generated">
            <a:extLst>
              <a:ext uri="{FF2B5EF4-FFF2-40B4-BE49-F238E27FC236}">
                <a16:creationId xmlns:a16="http://schemas.microsoft.com/office/drawing/2014/main" id="{2671476F-5A98-E68E-3670-0F4C9A305A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780" y="2334762"/>
            <a:ext cx="1167322" cy="116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61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7AFA32-CE4E-09D1-DE63-5FF769061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448" y="0"/>
            <a:ext cx="8315551" cy="4841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35919E-0182-9649-8C98-D1E5534881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332" y="0"/>
            <a:ext cx="8417668" cy="49008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D9A437-D138-43CB-A1F3-66C01359FFA8}"/>
              </a:ext>
            </a:extLst>
          </p:cNvPr>
          <p:cNvSpPr txBox="1"/>
          <p:nvPr/>
        </p:nvSpPr>
        <p:spPr>
          <a:xfrm>
            <a:off x="144978" y="2796701"/>
            <a:ext cx="74683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Consumers have become more accustomed to interacting with ads on their TV, a behavior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that is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illustrated by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Roundel's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research with Target Store shoppers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592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C2F8EA-B1A0-70E4-A007-F8574E4ED6DC}"/>
              </a:ext>
            </a:extLst>
          </p:cNvPr>
          <p:cNvSpPr txBox="1"/>
          <p:nvPr/>
        </p:nvSpPr>
        <p:spPr>
          <a:xfrm>
            <a:off x="447261" y="6188741"/>
            <a:ext cx="10183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Roundel, Target Guest Survey on CTV. Based on survey of 2,876 Target guests launched 2/20/24.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Target Store Shoppers </a:t>
            </a:r>
            <a:r>
              <a:rPr lang="en-US" sz="8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refers to consumers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who have reported actively shopping at Target (in-store or online).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*Based on respondents who answered, ‘somewhat likely’ or ‘extremely likely’.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131330-E9D4-A2CA-8D21-CA0E17C41D27}"/>
              </a:ext>
            </a:extLst>
          </p:cNvPr>
          <p:cNvSpPr/>
          <p:nvPr/>
        </p:nvSpPr>
        <p:spPr>
          <a:xfrm>
            <a:off x="666504" y="2380257"/>
            <a:ext cx="5163685" cy="3644433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C9EFA1-6F47-C1B5-0F2A-CE45F252116D}"/>
              </a:ext>
            </a:extLst>
          </p:cNvPr>
          <p:cNvSpPr/>
          <p:nvPr/>
        </p:nvSpPr>
        <p:spPr>
          <a:xfrm>
            <a:off x="6367599" y="2380257"/>
            <a:ext cx="5163685" cy="3644433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F1392-3E61-88CA-5F5C-5E15C8FFBA92}"/>
              </a:ext>
            </a:extLst>
          </p:cNvPr>
          <p:cNvSpPr txBox="1"/>
          <p:nvPr/>
        </p:nvSpPr>
        <p:spPr>
          <a:xfrm>
            <a:off x="6367599" y="4080368"/>
            <a:ext cx="51636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look up a product on their phone / computer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when they see a video ad they are interested 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EBDA26-2869-D84F-223A-25FDC7155E75}"/>
              </a:ext>
            </a:extLst>
          </p:cNvPr>
          <p:cNvSpPr txBox="1"/>
          <p:nvPr/>
        </p:nvSpPr>
        <p:spPr>
          <a:xfrm>
            <a:off x="901217" y="4080368"/>
            <a:ext cx="4694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ln>
                  <a:solidFill>
                    <a:srgbClr val="1B1464"/>
                  </a:solidFill>
                </a:ln>
                <a:solidFill>
                  <a:srgbClr val="00C0F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49</a:t>
            </a:r>
            <a:r>
              <a:rPr kumimoji="0" lang="en-US" sz="6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00">
                <a:solidFill>
                  <a:srgbClr val="002060"/>
                </a:solidFill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 likely to </a:t>
            </a:r>
            <a:r>
              <a:rPr kumimoji="0" lang="en-US" b="1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search for an item after seeing it on TV*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CC2461-6688-4E62-3301-B3401D92E40D}"/>
              </a:ext>
            </a:extLst>
          </p:cNvPr>
          <p:cNvSpPr txBox="1"/>
          <p:nvPr/>
        </p:nvSpPr>
        <p:spPr>
          <a:xfrm>
            <a:off x="-5297" y="1701440"/>
            <a:ext cx="12197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Target Store Shoppers Who Engage in the Following Behaviors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6" name="Picture 15" descr="A blue and pink magnifying glass&#10;&#10;Description automatically generated">
            <a:extLst>
              <a:ext uri="{FF2B5EF4-FFF2-40B4-BE49-F238E27FC236}">
                <a16:creationId xmlns:a16="http://schemas.microsoft.com/office/drawing/2014/main" id="{A5CEFABE-773C-51B3-E1CC-E4ED85EEF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94" y="2603991"/>
            <a:ext cx="1553705" cy="1553705"/>
          </a:xfrm>
          <a:prstGeom prst="rect">
            <a:avLst/>
          </a:prstGeom>
        </p:spPr>
      </p:pic>
      <p:pic>
        <p:nvPicPr>
          <p:cNvPr id="20" name="Picture 19" descr="A hand pointing at a screen&#10;&#10;Description automatically generated">
            <a:extLst>
              <a:ext uri="{FF2B5EF4-FFF2-40B4-BE49-F238E27FC236}">
                <a16:creationId xmlns:a16="http://schemas.microsoft.com/office/drawing/2014/main" id="{CEAF35DE-C1A5-A180-1A09-D56085B207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9450" y="2484325"/>
            <a:ext cx="1879983" cy="17930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1FBA02-A350-DD47-C513-50A7C522FAB6}"/>
              </a:ext>
            </a:extLst>
          </p:cNvPr>
          <p:cNvSpPr/>
          <p:nvPr/>
        </p:nvSpPr>
        <p:spPr>
          <a:xfrm>
            <a:off x="135065" y="426167"/>
            <a:ext cx="1191364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Target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Store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shoppers often act after seeing ads on TV, including looking up products they saw advertised on their other devices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444E4-0DA4-2715-C16C-A34164C1FE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728E8D6-6499-4623-968D-889F6D044DF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A751E1-A1BA-A2EC-2EBE-60EA3D4F3022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hlinkClick r:id="rId5"/>
            <a:extLst>
              <a:ext uri="{FF2B5EF4-FFF2-40B4-BE49-F238E27FC236}">
                <a16:creationId xmlns:a16="http://schemas.microsoft.com/office/drawing/2014/main" id="{278EBFEB-DCC8-97B3-D6A4-CF74A47AE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1952" y="6188903"/>
            <a:ext cx="1492905" cy="29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53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on a rug in front of a television&#10;&#10;Description automatically generated">
            <a:extLst>
              <a:ext uri="{FF2B5EF4-FFF2-40B4-BE49-F238E27FC236}">
                <a16:creationId xmlns:a16="http://schemas.microsoft.com/office/drawing/2014/main" id="{D42DC250-CC3A-A309-88E0-476FA3E5D1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5156"/>
            <a:ext cx="6096000" cy="44335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BBEA07-E09C-39A7-D67D-096EFDFF96B5}"/>
              </a:ext>
            </a:extLst>
          </p:cNvPr>
          <p:cNvSpPr>
            <a:spLocks/>
          </p:cNvSpPr>
          <p:nvPr/>
        </p:nvSpPr>
        <p:spPr>
          <a:xfrm>
            <a:off x="0" y="1696163"/>
            <a:ext cx="6096000" cy="4451546"/>
          </a:xfrm>
          <a:prstGeom prst="rect">
            <a:avLst/>
          </a:prstGeom>
          <a:solidFill>
            <a:srgbClr val="E2E8F1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85F234-900E-38A5-1477-7C2CA45BD8AF}"/>
              </a:ext>
            </a:extLst>
          </p:cNvPr>
          <p:cNvGrpSpPr/>
          <p:nvPr/>
        </p:nvGrpSpPr>
        <p:grpSpPr>
          <a:xfrm>
            <a:off x="483207" y="2838563"/>
            <a:ext cx="5187132" cy="2166747"/>
            <a:chOff x="2685068" y="2236285"/>
            <a:chExt cx="5187132" cy="216674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DD84110-5557-7723-0A8B-0B680767FE06}"/>
                </a:ext>
              </a:extLst>
            </p:cNvPr>
            <p:cNvSpPr/>
            <p:nvPr/>
          </p:nvSpPr>
          <p:spPr>
            <a:xfrm>
              <a:off x="2685068" y="2236285"/>
              <a:ext cx="5187132" cy="2166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F1A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3D10F5-CB47-9C4E-4154-AAFB74A40EE8}"/>
                </a:ext>
              </a:extLst>
            </p:cNvPr>
            <p:cNvSpPr txBox="1"/>
            <p:nvPr/>
          </p:nvSpPr>
          <p:spPr>
            <a:xfrm>
              <a:off x="2892074" y="2281649"/>
              <a:ext cx="4715574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>
                  <a:ln>
                    <a:solidFill>
                      <a:srgbClr val="1B1464"/>
                    </a:solidFill>
                  </a:ln>
                  <a:solidFill>
                    <a:srgbClr val="4EBEA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1/3</a:t>
              </a:r>
              <a:endParaRPr kumimoji="0" lang="en-US" sz="54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00">
                  <a:solidFill>
                    <a:srgbClr val="00206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of guests say they would be likely to </a:t>
              </a:r>
              <a:br>
                <a:rPr lang="en-US" kern="100">
                  <a:solidFill>
                    <a:srgbClr val="00206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en-US" b="1" kern="100">
                  <a:solidFill>
                    <a:srgbClr val="00206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scan a QR code on their TV</a:t>
              </a:r>
              <a:r>
                <a:rPr lang="en-US" kern="100">
                  <a:solidFill>
                    <a:srgbClr val="00206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if they knew </a:t>
              </a:r>
              <a:br>
                <a:rPr lang="en-US" kern="100">
                  <a:solidFill>
                    <a:srgbClr val="00206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en-US" kern="100">
                  <a:solidFill>
                    <a:srgbClr val="00206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it would </a:t>
              </a:r>
              <a:r>
                <a:rPr lang="en-US" b="1" kern="100">
                  <a:solidFill>
                    <a:srgbClr val="00206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take them to a familiar site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(+3% vs. </a:t>
              </a:r>
              <a:r>
                <a:rPr lang="en-US" sz="1400" kern="100">
                  <a:solidFill>
                    <a:srgbClr val="00206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2023)</a:t>
              </a:r>
              <a:endParaRPr kumimoji="0" lang="en-US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59748CD-5173-7C7F-E8B8-8F3FA448A3BE}"/>
              </a:ext>
            </a:extLst>
          </p:cNvPr>
          <p:cNvSpPr>
            <a:spLocks/>
          </p:cNvSpPr>
          <p:nvPr/>
        </p:nvSpPr>
        <p:spPr>
          <a:xfrm>
            <a:off x="6096000" y="1696163"/>
            <a:ext cx="6096000" cy="445154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A08559-FA27-2E7D-3B62-46762C4A8D9A}"/>
              </a:ext>
            </a:extLst>
          </p:cNvPr>
          <p:cNvSpPr txBox="1"/>
          <p:nvPr/>
        </p:nvSpPr>
        <p:spPr>
          <a:xfrm>
            <a:off x="6441107" y="1982944"/>
            <a:ext cx="5405786" cy="1846659"/>
          </a:xfrm>
          <a:prstGeom prst="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ln>
                  <a:solidFill>
                    <a:srgbClr val="1B1464"/>
                  </a:solidFill>
                </a:ln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50%</a:t>
            </a:r>
            <a:endParaRPr kumimoji="0" lang="en-US" sz="6600" b="1" i="0" u="none" strike="noStrike" kern="1200" cap="none" spc="0" normalizeH="0" baseline="0" noProof="0">
              <a:ln>
                <a:solidFill>
                  <a:srgbClr val="1B1464"/>
                </a:solidFill>
              </a:ln>
              <a:solidFill>
                <a:srgbClr val="A343FF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kern="100">
                <a:solidFill>
                  <a:srgbClr val="002060"/>
                </a:solidFill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likely </a:t>
            </a:r>
            <a:r>
              <a:rPr lang="en-US" sz="1600" kern="100">
                <a:solidFill>
                  <a:srgbClr val="002060"/>
                </a:solidFill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Target guests to say that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00">
                <a:solidFill>
                  <a:srgbClr val="002060"/>
                </a:solidFill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are likely to </a:t>
            </a:r>
            <a:r>
              <a:rPr lang="en-US" sz="1600" b="1" kern="100">
                <a:solidFill>
                  <a:srgbClr val="002060"/>
                </a:solidFill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a QR code on a TV screen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00">
                <a:solidFill>
                  <a:srgbClr val="002060"/>
                </a:solidFill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vs. a remote to ‘click to learn / purchase’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88EAB6-419A-5DFF-9BDD-81DC1C0CDBF4}"/>
              </a:ext>
            </a:extLst>
          </p:cNvPr>
          <p:cNvSpPr txBox="1"/>
          <p:nvPr/>
        </p:nvSpPr>
        <p:spPr>
          <a:xfrm>
            <a:off x="9762133" y="4947800"/>
            <a:ext cx="1717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F1A62"/>
                </a:solidFill>
                <a:latin typeface="Helvetica" panose="020B0403020202020204" pitchFamily="34" charset="0"/>
              </a:rPr>
              <a:t>10%</a:t>
            </a:r>
            <a:r>
              <a:rPr lang="en-US">
                <a:solidFill>
                  <a:srgbClr val="1F1A62"/>
                </a:solidFill>
                <a:latin typeface="Helvetica" panose="020B0403020202020204" pitchFamily="34" charset="0"/>
              </a:rPr>
              <a:t> </a:t>
            </a:r>
          </a:p>
          <a:p>
            <a:pPr algn="ctr"/>
            <a:r>
              <a:rPr lang="en-US">
                <a:solidFill>
                  <a:srgbClr val="1F1A62"/>
                </a:solidFill>
                <a:latin typeface="Helvetica" panose="020B0403020202020204" pitchFamily="34" charset="0"/>
              </a:rPr>
              <a:t>are likely to </a:t>
            </a:r>
            <a:r>
              <a:rPr lang="en-US" b="1">
                <a:solidFill>
                  <a:srgbClr val="1F1A62"/>
                </a:solidFill>
                <a:latin typeface="Helvetica" panose="020B0403020202020204" pitchFamily="34" charset="0"/>
              </a:rPr>
              <a:t>use a remote</a:t>
            </a:r>
          </a:p>
        </p:txBody>
      </p:sp>
      <p:pic>
        <p:nvPicPr>
          <p:cNvPr id="22" name="Picture 21" descr="A purple line art of a hand holding a remote control&#10;&#10;Description automatically generated">
            <a:extLst>
              <a:ext uri="{FF2B5EF4-FFF2-40B4-BE49-F238E27FC236}">
                <a16:creationId xmlns:a16="http://schemas.microsoft.com/office/drawing/2014/main" id="{D18A9A96-7164-B814-A151-993C3CB06C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2237" y="4060304"/>
            <a:ext cx="797296" cy="7972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2C0D8-B852-265B-E074-187AA7655B8A}"/>
              </a:ext>
            </a:extLst>
          </p:cNvPr>
          <p:cNvSpPr txBox="1"/>
          <p:nvPr/>
        </p:nvSpPr>
        <p:spPr>
          <a:xfrm>
            <a:off x="6628024" y="4947800"/>
            <a:ext cx="2078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F1A62"/>
                </a:solidFill>
                <a:latin typeface="Helvetica" panose="020B0403020202020204" pitchFamily="34" charset="0"/>
              </a:rPr>
              <a:t>15%</a:t>
            </a:r>
            <a:r>
              <a:rPr lang="en-US">
                <a:solidFill>
                  <a:srgbClr val="1F1A62"/>
                </a:solidFill>
                <a:latin typeface="Helvetica" panose="020B0403020202020204" pitchFamily="34" charset="0"/>
              </a:rPr>
              <a:t> </a:t>
            </a:r>
          </a:p>
          <a:p>
            <a:pPr algn="ctr"/>
            <a:r>
              <a:rPr lang="en-US">
                <a:solidFill>
                  <a:srgbClr val="1F1A62"/>
                </a:solidFill>
                <a:latin typeface="Helvetica" panose="020B0403020202020204" pitchFamily="34" charset="0"/>
              </a:rPr>
              <a:t>are likely to </a:t>
            </a:r>
          </a:p>
          <a:p>
            <a:pPr algn="ctr"/>
            <a:r>
              <a:rPr lang="en-US" b="1">
                <a:solidFill>
                  <a:srgbClr val="1F1A62"/>
                </a:solidFill>
                <a:latin typeface="Helvetica" panose="020B0403020202020204" pitchFamily="34" charset="0"/>
              </a:rPr>
              <a:t>scan a QR code</a:t>
            </a:r>
          </a:p>
        </p:txBody>
      </p:sp>
      <p:pic>
        <p:nvPicPr>
          <p:cNvPr id="24" name="Picture 23" descr="A hand holding a phone with qr code on it&#10;&#10;Description automatically generated">
            <a:extLst>
              <a:ext uri="{FF2B5EF4-FFF2-40B4-BE49-F238E27FC236}">
                <a16:creationId xmlns:a16="http://schemas.microsoft.com/office/drawing/2014/main" id="{4CF51515-19D9-9A30-D621-2BDE9D6F90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467" y="4060304"/>
            <a:ext cx="797296" cy="7972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E2EF0E-F225-6E82-884A-3C53DE8E9D59}"/>
              </a:ext>
            </a:extLst>
          </p:cNvPr>
          <p:cNvSpPr/>
          <p:nvPr/>
        </p:nvSpPr>
        <p:spPr>
          <a:xfrm>
            <a:off x="135065" y="426167"/>
            <a:ext cx="1191364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They’re more likely to scan a QR code on a TV, indicating a preference for quick and familiar methods to engage with content and make purchases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C1D01-05C4-BF9F-2D4B-D2F4B731EE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44449D-D0B3-B22B-214A-2D59D6CDD64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F005CE-67BA-0EBE-4086-6D6DE10C6495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DB8C18-1AFB-28C6-49C2-517FA608E682}"/>
              </a:ext>
            </a:extLst>
          </p:cNvPr>
          <p:cNvSpPr txBox="1"/>
          <p:nvPr/>
        </p:nvSpPr>
        <p:spPr>
          <a:xfrm>
            <a:off x="447261" y="6194438"/>
            <a:ext cx="10204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Roundel, Target Guest Survey on CTV. Based on survey of 2,876 Target guests launched 2/20/24.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Target Store Shoppers </a:t>
            </a:r>
            <a:r>
              <a:rPr lang="en-US" sz="8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refers to consumers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who have reported actively shopping at Target (in-store or online).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Based on respondents who answered, ‘somewhat likely’ or ‘extremely likely’.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5F14CEBA-D4F6-C55F-86BD-575FEFB0B5EB}"/>
              </a:ext>
            </a:extLst>
          </p:cNvPr>
          <p:cNvSpPr/>
          <p:nvPr/>
        </p:nvSpPr>
        <p:spPr>
          <a:xfrm>
            <a:off x="8552841" y="4494750"/>
            <a:ext cx="1182317" cy="393878"/>
          </a:xfrm>
          <a:prstGeom prst="leftRightArrow">
            <a:avLst/>
          </a:prstGeom>
          <a:solidFill>
            <a:srgbClr val="A343FF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hlinkClick r:id="rId6"/>
            <a:extLst>
              <a:ext uri="{FF2B5EF4-FFF2-40B4-BE49-F238E27FC236}">
                <a16:creationId xmlns:a16="http://schemas.microsoft.com/office/drawing/2014/main" id="{7DD1D781-96A1-9209-A737-0581B34C0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952" y="6188903"/>
            <a:ext cx="1492905" cy="29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46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47E03A-B85E-312C-6DC2-8E51A8D52EB6}"/>
              </a:ext>
            </a:extLst>
          </p:cNvPr>
          <p:cNvSpPr>
            <a:spLocks/>
          </p:cNvSpPr>
          <p:nvPr/>
        </p:nvSpPr>
        <p:spPr>
          <a:xfrm>
            <a:off x="6096000" y="1696163"/>
            <a:ext cx="6096000" cy="445154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E39E81-6439-1025-198E-D914A560F32D}"/>
              </a:ext>
            </a:extLst>
          </p:cNvPr>
          <p:cNvSpPr/>
          <p:nvPr/>
        </p:nvSpPr>
        <p:spPr>
          <a:xfrm>
            <a:off x="6226079" y="2133548"/>
            <a:ext cx="5835842" cy="357677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4DA4F-EDD4-DCDE-CD95-257D208B1488}"/>
              </a:ext>
            </a:extLst>
          </p:cNvPr>
          <p:cNvSpPr txBox="1"/>
          <p:nvPr/>
        </p:nvSpPr>
        <p:spPr>
          <a:xfrm>
            <a:off x="7600105" y="3338398"/>
            <a:ext cx="3087791" cy="130657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>
                <a:effectLst/>
                <a:cs typeface="Helvetica" panose="020B0604020202020204" pitchFamily="34" charset="0"/>
              </a:rPr>
              <a:t>~$30</a:t>
            </a:r>
            <a:endParaRPr kumimoji="0" lang="en-US" sz="8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886183-E729-D67A-DFC8-C4C790C3F902}"/>
              </a:ext>
            </a:extLst>
          </p:cNvPr>
          <p:cNvSpPr txBox="1"/>
          <p:nvPr/>
        </p:nvSpPr>
        <p:spPr>
          <a:xfrm>
            <a:off x="6226080" y="2319678"/>
            <a:ext cx="58358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Target Store shoppers feel comfortable spending</a:t>
            </a:r>
            <a:endParaRPr lang="en-US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2B267B-7934-0B56-7281-A4611957A5CC}"/>
              </a:ext>
            </a:extLst>
          </p:cNvPr>
          <p:cNvSpPr txBox="1"/>
          <p:nvPr/>
        </p:nvSpPr>
        <p:spPr>
          <a:xfrm>
            <a:off x="6862579" y="4709588"/>
            <a:ext cx="45628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when making a purchase from their TV</a:t>
            </a:r>
            <a:endParaRPr lang="en-US" sz="2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96D811-8B8F-7C05-DC7B-7717B2424054}"/>
              </a:ext>
            </a:extLst>
          </p:cNvPr>
          <p:cNvSpPr/>
          <p:nvPr/>
        </p:nvSpPr>
        <p:spPr>
          <a:xfrm>
            <a:off x="135065" y="426167"/>
            <a:ext cx="120354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Target Store shoppers are comfortable spending around $30 when making a purchase on their TV, indicating a positive view of in-screen shopping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4FAFEF-9769-AD7A-954B-2AD9F43D21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6573994-1B5F-0EBB-5AE3-DB81D301487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94AE32-FD2D-C6A7-B807-C3B82955B7B5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3C19C2-080A-E8C4-8575-2BA6A8C547CC}"/>
              </a:ext>
            </a:extLst>
          </p:cNvPr>
          <p:cNvSpPr txBox="1"/>
          <p:nvPr/>
        </p:nvSpPr>
        <p:spPr>
          <a:xfrm>
            <a:off x="389386" y="6298069"/>
            <a:ext cx="10409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Roundel, Target Guest Survey on CTV. Based on survey of 2,876 Target guests launched 2/20/24.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Note: Target Store Shoppers </a:t>
            </a:r>
            <a:r>
              <a:rPr lang="en-US" sz="8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refers to consumers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who have reported actively shopping at Target (in-store or online).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8" name="Picture 17" descr="A person sitting in a chair watching a television&#10;&#10;Description automatically generated">
            <a:extLst>
              <a:ext uri="{FF2B5EF4-FFF2-40B4-BE49-F238E27FC236}">
                <a16:creationId xmlns:a16="http://schemas.microsoft.com/office/drawing/2014/main" id="{6E0F4E03-D41E-6473-237D-CB2195ADA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6163"/>
            <a:ext cx="6096000" cy="4451546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6EA7E500-AFA7-0895-3B56-0E9A356F9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1952" y="6188903"/>
            <a:ext cx="1492905" cy="29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68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BDD49C-DAA9-A39D-0369-101FD1932EB3}"/>
              </a:ext>
            </a:extLst>
          </p:cNvPr>
          <p:cNvSpPr/>
          <p:nvPr/>
        </p:nvSpPr>
        <p:spPr>
          <a:xfrm>
            <a:off x="2898" y="-4807"/>
            <a:ext cx="6096000" cy="6862807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3B0A9E-6A44-B8FB-96A9-7C3824E585F7}"/>
              </a:ext>
            </a:extLst>
          </p:cNvPr>
          <p:cNvSpPr/>
          <p:nvPr/>
        </p:nvSpPr>
        <p:spPr>
          <a:xfrm>
            <a:off x="379965" y="2851550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Marketer Takeaways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9246E-2255-345D-41C3-B8C5ACADAC03}"/>
              </a:ext>
            </a:extLst>
          </p:cNvPr>
          <p:cNvSpPr>
            <a:spLocks/>
          </p:cNvSpPr>
          <p:nvPr/>
        </p:nvSpPr>
        <p:spPr>
          <a:xfrm>
            <a:off x="6337603" y="1336419"/>
            <a:ext cx="5474432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Blip>
                <a:blip r:embed="rId3"/>
              </a:buBlip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Consumers rely on their smartphones and computers for communication and productivity, but TV is crucial for video content as viewers prefer watching on the biggest screen in the home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Live TV is an important platform for brand engagement, offering extensive daily viewership, and providing additional opportunities through location-based video advertising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>
              <a:solidFill>
                <a:srgbClr val="1F1A62"/>
              </a:solidFill>
              <a:latin typeface="Helvetica" panose="020B0604020202020204" pitchFamily="2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TV's strong performance in ad views and recall highlights its influential role, with second-screening and interactive ads further enhancing consumer engagement and encouraging purchasing behavior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FA27CB-9D73-32D6-F735-7ECF21C3CD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FFF5AE-D9C0-0C52-2ED8-1F391EC8B4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9033DDD-CF31-884D-D37C-0A5449B6833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DAB361-DD06-4EA5-5DEE-BAC6FAF9491C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635420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4EBCD3-B624-9474-C391-1155F83C614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A38D30-4B10-C2D2-A361-4A0EB0FBF7C7}"/>
              </a:ext>
            </a:extLst>
          </p:cNvPr>
          <p:cNvSpPr/>
          <p:nvPr/>
        </p:nvSpPr>
        <p:spPr>
          <a:xfrm>
            <a:off x="155150" y="2387628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6394A7-3D6B-1B95-4A69-F78A74EDC1A8}"/>
              </a:ext>
            </a:extLst>
          </p:cNvPr>
          <p:cNvSpPr/>
          <p:nvPr/>
        </p:nvSpPr>
        <p:spPr>
          <a:xfrm>
            <a:off x="6327142" y="6057144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2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E4EE4A2-4057-9705-26F3-2FACA3C59946}"/>
              </a:ext>
            </a:extLst>
          </p:cNvPr>
          <p:cNvSpPr txBox="1"/>
          <p:nvPr/>
        </p:nvSpPr>
        <p:spPr>
          <a:xfrm>
            <a:off x="155150" y="3838569"/>
            <a:ext cx="56080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Through Upfront season, marketers are making important decisions about their video investment strategy.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endParaRPr kumimoji="0" lang="en-US" sz="5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We’re here to help.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b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Visit our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Upfront Planning Resource Center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 a curated a list of resources filled with the data, analysis and insights needed to make informed investment decisions.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168882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7513DF-973D-3D3B-557B-D7F01B03E71D}"/>
              </a:ext>
            </a:extLst>
          </p:cNvPr>
          <p:cNvGrpSpPr/>
          <p:nvPr/>
        </p:nvGrpSpPr>
        <p:grpSpPr>
          <a:xfrm>
            <a:off x="2622320" y="720633"/>
            <a:ext cx="2729152" cy="744993"/>
            <a:chOff x="2412623" y="720633"/>
            <a:chExt cx="2729152" cy="7449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884F22-4C61-7C2A-788D-A75284857D26}"/>
                </a:ext>
              </a:extLst>
            </p:cNvPr>
            <p:cNvSpPr txBox="1"/>
            <p:nvPr/>
          </p:nvSpPr>
          <p:spPr>
            <a:xfrm>
              <a:off x="2412623" y="720633"/>
              <a:ext cx="19517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Leah Montner-Dixon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8B41AE-FA19-6C4C-2E1B-01C31635002C}"/>
                </a:ext>
              </a:extLst>
            </p:cNvPr>
            <p:cNvSpPr txBox="1"/>
            <p:nvPr/>
          </p:nvSpPr>
          <p:spPr>
            <a:xfrm>
              <a:off x="2412623" y="1034739"/>
              <a:ext cx="27291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Director, Audience &amp; Behavioral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leahm@thevab.com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459556-4FB7-01DC-90B6-04C154CA82BB}"/>
              </a:ext>
            </a:extLst>
          </p:cNvPr>
          <p:cNvGrpSpPr/>
          <p:nvPr/>
        </p:nvGrpSpPr>
        <p:grpSpPr>
          <a:xfrm>
            <a:off x="155150" y="720633"/>
            <a:ext cx="2433585" cy="744993"/>
            <a:chOff x="174051" y="720633"/>
            <a:chExt cx="2433585" cy="744993"/>
          </a:xfrm>
        </p:grpSpPr>
        <p:sp>
          <p:nvSpPr>
            <p:cNvPr id="8" name="TextBox 7">
              <a:hlinkClick r:id="rId4"/>
              <a:extLst>
                <a:ext uri="{FF2B5EF4-FFF2-40B4-BE49-F238E27FC236}">
                  <a16:creationId xmlns:a16="http://schemas.microsoft.com/office/drawing/2014/main" id="{DE2BFB1B-A464-51F4-3F4B-EA012DB2BCF0}"/>
                </a:ext>
              </a:extLst>
            </p:cNvPr>
            <p:cNvSpPr txBox="1"/>
            <p:nvPr/>
          </p:nvSpPr>
          <p:spPr>
            <a:xfrm>
              <a:off x="174052" y="720633"/>
              <a:ext cx="19517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0D686C-6555-5D90-0E63-A20BF921F746}"/>
                </a:ext>
              </a:extLst>
            </p:cNvPr>
            <p:cNvSpPr txBox="1"/>
            <p:nvPr/>
          </p:nvSpPr>
          <p:spPr>
            <a:xfrm>
              <a:off x="174051" y="1034739"/>
              <a:ext cx="24335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SVP, Director of Strategic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pic>
        <p:nvPicPr>
          <p:cNvPr id="38" name="Picture 37">
            <a:hlinkClick r:id="rId5"/>
            <a:extLst>
              <a:ext uri="{FF2B5EF4-FFF2-40B4-BE49-F238E27FC236}">
                <a16:creationId xmlns:a16="http://schemas.microsoft.com/office/drawing/2014/main" id="{9E2EE6CA-6850-D656-EF3D-769E940A36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807" y="4257589"/>
            <a:ext cx="1896602" cy="1189371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1B1464"/>
            </a:solidFill>
          </a:ln>
        </p:spPr>
      </p:pic>
      <p:sp>
        <p:nvSpPr>
          <p:cNvPr id="43" name="TextBox 42">
            <a:hlinkClick r:id="rId5"/>
            <a:extLst>
              <a:ext uri="{FF2B5EF4-FFF2-40B4-BE49-F238E27FC236}">
                <a16:creationId xmlns:a16="http://schemas.microsoft.com/office/drawing/2014/main" id="{7078B136-F460-76AB-96CF-947E54FE09A4}"/>
              </a:ext>
            </a:extLst>
          </p:cNvPr>
          <p:cNvSpPr txBox="1"/>
          <p:nvPr/>
        </p:nvSpPr>
        <p:spPr>
          <a:xfrm>
            <a:off x="9035715" y="5450936"/>
            <a:ext cx="282278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You </a:t>
            </a: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Oughta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Know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Why All Impressions Aren’t Created Equal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&amp; What It Means for Video Measurement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hlinkClick r:id="rId8"/>
            <a:extLst>
              <a:ext uri="{FF2B5EF4-FFF2-40B4-BE49-F238E27FC236}">
                <a16:creationId xmlns:a16="http://schemas.microsoft.com/office/drawing/2014/main" id="{9B5E1893-9216-AF57-082E-FBF95CE40AD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7625" y="2359628"/>
            <a:ext cx="2098966" cy="1156515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1B1464"/>
            </a:solidFill>
          </a:ln>
        </p:spPr>
      </p:pic>
      <p:sp>
        <p:nvSpPr>
          <p:cNvPr id="45" name="TextBox 44">
            <a:hlinkClick r:id="rId8"/>
            <a:extLst>
              <a:ext uri="{FF2B5EF4-FFF2-40B4-BE49-F238E27FC236}">
                <a16:creationId xmlns:a16="http://schemas.microsoft.com/office/drawing/2014/main" id="{75B82FC3-63F7-A136-3851-4BE9C269564C}"/>
              </a:ext>
            </a:extLst>
          </p:cNvPr>
          <p:cNvSpPr txBox="1"/>
          <p:nvPr/>
        </p:nvSpPr>
        <p:spPr>
          <a:xfrm>
            <a:off x="8872221" y="3545417"/>
            <a:ext cx="31497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Shortening the Path to Purchase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New Opportunities in Shoppable TV are Igniting Viewer Engagement &amp; Brand Performance </a:t>
            </a:r>
          </a:p>
        </p:txBody>
      </p:sp>
      <p:pic>
        <p:nvPicPr>
          <p:cNvPr id="46" name="Picture 45">
            <a:hlinkClick r:id="rId10"/>
            <a:extLst>
              <a:ext uri="{FF2B5EF4-FFF2-40B4-BE49-F238E27FC236}">
                <a16:creationId xmlns:a16="http://schemas.microsoft.com/office/drawing/2014/main" id="{433A6F1F-15D6-6F96-5687-849C5DEC841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574" y="456920"/>
            <a:ext cx="2075069" cy="1219671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47" name="Picture 46">
            <a:hlinkClick r:id="rId12"/>
            <a:extLst>
              <a:ext uri="{FF2B5EF4-FFF2-40B4-BE49-F238E27FC236}">
                <a16:creationId xmlns:a16="http://schemas.microsoft.com/office/drawing/2014/main" id="{493FF1C0-CE07-740C-A303-3B6EB297294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116" y="2373410"/>
            <a:ext cx="2090571" cy="1182859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48" name="TextBox 47">
            <a:hlinkClick r:id="rId12"/>
            <a:extLst>
              <a:ext uri="{FF2B5EF4-FFF2-40B4-BE49-F238E27FC236}">
                <a16:creationId xmlns:a16="http://schemas.microsoft.com/office/drawing/2014/main" id="{829115EC-386A-5A82-C566-E4748C380C88}"/>
              </a:ext>
            </a:extLst>
          </p:cNvPr>
          <p:cNvSpPr txBox="1"/>
          <p:nvPr/>
        </p:nvSpPr>
        <p:spPr>
          <a:xfrm>
            <a:off x="6320284" y="3566063"/>
            <a:ext cx="257423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Consumer Connection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Understanding the Effect of Quality 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Across Media Platforms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hlinkClick r:id="rId10"/>
            <a:extLst>
              <a:ext uri="{FF2B5EF4-FFF2-40B4-BE49-F238E27FC236}">
                <a16:creationId xmlns:a16="http://schemas.microsoft.com/office/drawing/2014/main" id="{8B075DCE-E1BC-9CF5-8502-92AAA91FB162}"/>
              </a:ext>
            </a:extLst>
          </p:cNvPr>
          <p:cNvSpPr txBox="1"/>
          <p:nvPr/>
        </p:nvSpPr>
        <p:spPr>
          <a:xfrm>
            <a:off x="9035715" y="1649573"/>
            <a:ext cx="282278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Prioritize Quality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Importance of Value When 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Selecting Video Platforms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F58372D-66F7-1C00-61A9-4550671D119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03E99B7E-2218-157A-1066-6AC4EE782A6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4146478-726E-36F7-2848-C2DB3AE5CAE1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7" name="Picture 6">
            <a:hlinkClick r:id="rId15"/>
            <a:extLst>
              <a:ext uri="{FF2B5EF4-FFF2-40B4-BE49-F238E27FC236}">
                <a16:creationId xmlns:a16="http://schemas.microsoft.com/office/drawing/2014/main" id="{AB8540D1-0E80-C70C-E86C-ABA7A146E38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346" y="451716"/>
            <a:ext cx="2090111" cy="1196112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10" name="TextBox 9">
            <a:hlinkClick r:id="rId15"/>
            <a:extLst>
              <a:ext uri="{FF2B5EF4-FFF2-40B4-BE49-F238E27FC236}">
                <a16:creationId xmlns:a16="http://schemas.microsoft.com/office/drawing/2014/main" id="{1AD17F46-AA85-682E-4F37-E65DC5757E27}"/>
              </a:ext>
            </a:extLst>
          </p:cNvPr>
          <p:cNvSpPr txBox="1"/>
          <p:nvPr/>
        </p:nvSpPr>
        <p:spPr>
          <a:xfrm>
            <a:off x="6196008" y="1663676"/>
            <a:ext cx="282278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Laugh, Cry, Share, Buy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TV &amp; Streaming Influences Gen Z More Than Leading Social Platforms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hlinkClick r:id="rId17"/>
            <a:extLst>
              <a:ext uri="{FF2B5EF4-FFF2-40B4-BE49-F238E27FC236}">
                <a16:creationId xmlns:a16="http://schemas.microsoft.com/office/drawing/2014/main" id="{9FF91141-0822-1217-EB18-2F1202B32CE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501" y="4257589"/>
            <a:ext cx="2091801" cy="1176638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12" name="TextBox 11">
            <a:hlinkClick r:id="rId17"/>
            <a:extLst>
              <a:ext uri="{FF2B5EF4-FFF2-40B4-BE49-F238E27FC236}">
                <a16:creationId xmlns:a16="http://schemas.microsoft.com/office/drawing/2014/main" id="{17CE8FEA-8117-BB77-CF44-7CCB344F5542}"/>
              </a:ext>
            </a:extLst>
          </p:cNvPr>
          <p:cNvSpPr txBox="1"/>
          <p:nvPr/>
        </p:nvSpPr>
        <p:spPr>
          <a:xfrm>
            <a:off x="6320284" y="5447804"/>
            <a:ext cx="257423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25 Ways TV Grows Brands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Powering Performance Through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Full-Funnel Business Outcomes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8B046B-5532-C6B3-C495-1497F4414ED0}"/>
              </a:ext>
            </a:extLst>
          </p:cNvPr>
          <p:cNvGrpSpPr/>
          <p:nvPr/>
        </p:nvGrpSpPr>
        <p:grpSpPr>
          <a:xfrm>
            <a:off x="155150" y="1702876"/>
            <a:ext cx="2304376" cy="743751"/>
            <a:chOff x="289383" y="1784888"/>
            <a:chExt cx="2304376" cy="743751"/>
          </a:xfrm>
        </p:grpSpPr>
        <p:sp>
          <p:nvSpPr>
            <p:cNvPr id="15" name="TextBox 14">
              <a:hlinkClick r:id="rId4"/>
              <a:extLst>
                <a:ext uri="{FF2B5EF4-FFF2-40B4-BE49-F238E27FC236}">
                  <a16:creationId xmlns:a16="http://schemas.microsoft.com/office/drawing/2014/main" id="{82F548DB-857E-D954-ACD2-D8F4AE4C5141}"/>
                </a:ext>
              </a:extLst>
            </p:cNvPr>
            <p:cNvSpPr txBox="1"/>
            <p:nvPr/>
          </p:nvSpPr>
          <p:spPr>
            <a:xfrm>
              <a:off x="289383" y="1784888"/>
              <a:ext cx="23043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Kaileen Cain</a:t>
              </a:r>
            </a:p>
          </p:txBody>
        </p:sp>
        <p:sp>
          <p:nvSpPr>
            <p:cNvPr id="16" name="TextBox 15">
              <a:hlinkClick r:id="rId4"/>
              <a:extLst>
                <a:ext uri="{FF2B5EF4-FFF2-40B4-BE49-F238E27FC236}">
                  <a16:creationId xmlns:a16="http://schemas.microsoft.com/office/drawing/2014/main" id="{E6D8107C-E522-6B0C-3D3A-1C932327ED27}"/>
                </a:ext>
              </a:extLst>
            </p:cNvPr>
            <p:cNvSpPr txBox="1"/>
            <p:nvPr/>
          </p:nvSpPr>
          <p:spPr>
            <a:xfrm>
              <a:off x="289383" y="2097752"/>
              <a:ext cx="23043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Senior Insights Analyst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kaileenc@thevab.com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730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78BD66-BBC4-3726-EE1F-17089D1C89C0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ED556F-26AC-9BB6-A59E-66BBC930C1BE}"/>
              </a:ext>
            </a:extLst>
          </p:cNvPr>
          <p:cNvSpPr txBox="1"/>
          <p:nvPr/>
        </p:nvSpPr>
        <p:spPr>
          <a:xfrm>
            <a:off x="382082" y="3434080"/>
            <a:ext cx="7002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Device Ownership &amp; Usage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78AFE2-6164-C54B-B04F-D2B5DCD8EAD6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37148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6428-DB2F-2721-829C-5F703778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08E5B1-302E-4836-187D-4044EDA17DA5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AD407-8C50-FCB3-0868-4B42FC26C841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E59AC-15A6-582E-897C-079DABD3DD6B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44A0A-11BC-768C-E091-89E31F029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D3448E-FCC5-D1E6-5191-EEE5461123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01EE4-B441-54EF-F4DC-760905FA2F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60DE6F-1DF1-F490-0637-C4F434AF61C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28CD1-E592-DFBB-1169-967C33229AC2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47859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1ACDA3-AB37-0527-015E-076CBD2A8A3C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3116AC-4A44-7E5F-00D6-B541716B6B51}"/>
              </a:ext>
            </a:extLst>
          </p:cNvPr>
          <p:cNvSpPr txBox="1"/>
          <p:nvPr/>
        </p:nvSpPr>
        <p:spPr>
          <a:xfrm>
            <a:off x="1" y="1818383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Which of the following devices do you and other household members currently own?</a:t>
            </a:r>
            <a:endParaRPr lang="en-US" sz="120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170B0-E438-58E2-7AEB-2EE3219F89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433BD9-AF63-981B-BA85-D483736D6CA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E06BC6-3439-4CE0-357A-34579BA08FCB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5AD4D-4129-C746-E413-24E8069DED3D}"/>
              </a:ext>
            </a:extLst>
          </p:cNvPr>
          <p:cNvSpPr txBox="1"/>
          <p:nvPr/>
        </p:nvSpPr>
        <p:spPr>
          <a:xfrm>
            <a:off x="436866" y="6318154"/>
            <a:ext cx="11779955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ARF DASH study, full year 2023 vs. full year 2022. Based on survey of 10,000 A18+. Q3: Which of the following devices do you and other household members currently own?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household weighting.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ounded Rectangle 80">
            <a:extLst>
              <a:ext uri="{FF2B5EF4-FFF2-40B4-BE49-F238E27FC236}">
                <a16:creationId xmlns:a16="http://schemas.microsoft.com/office/drawing/2014/main" id="{5B930FD4-7FC7-F326-D5BD-AE91E3039528}"/>
              </a:ext>
            </a:extLst>
          </p:cNvPr>
          <p:cNvSpPr/>
          <p:nvPr/>
        </p:nvSpPr>
        <p:spPr>
          <a:xfrm>
            <a:off x="4678765" y="4358249"/>
            <a:ext cx="2834472" cy="1859062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0DB80-DA49-CF87-A330-1F467E1F2748}"/>
              </a:ext>
            </a:extLst>
          </p:cNvPr>
          <p:cNvSpPr txBox="1"/>
          <p:nvPr/>
        </p:nvSpPr>
        <p:spPr>
          <a:xfrm>
            <a:off x="5303739" y="5166824"/>
            <a:ext cx="158452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E84A99"/>
                </a:solidFill>
                <a:effectLst/>
                <a:cs typeface="Helvetica" panose="020B0604020202020204" pitchFamily="34" charset="0"/>
              </a:rPr>
              <a:t>4</a:t>
            </a:r>
            <a:r>
              <a:rPr lang="en-US" sz="4000">
                <a:solidFill>
                  <a:srgbClr val="E84A99"/>
                </a:solidFill>
                <a:effectLst/>
              </a:rPr>
              <a:t>2</a:t>
            </a: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BA7B8-538A-C210-0C50-B9DBBB588E7A}"/>
              </a:ext>
            </a:extLst>
          </p:cNvPr>
          <p:cNvSpPr txBox="1"/>
          <p:nvPr/>
        </p:nvSpPr>
        <p:spPr>
          <a:xfrm>
            <a:off x="4715138" y="5785658"/>
            <a:ext cx="2833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Desktop Computer</a:t>
            </a:r>
          </a:p>
        </p:txBody>
      </p:sp>
      <p:sp>
        <p:nvSpPr>
          <p:cNvPr id="12" name="Rounded Rectangle 80">
            <a:extLst>
              <a:ext uri="{FF2B5EF4-FFF2-40B4-BE49-F238E27FC236}">
                <a16:creationId xmlns:a16="http://schemas.microsoft.com/office/drawing/2014/main" id="{5D3E8EF7-F3D6-3050-F066-6E306CAB693C}"/>
              </a:ext>
            </a:extLst>
          </p:cNvPr>
          <p:cNvSpPr/>
          <p:nvPr/>
        </p:nvSpPr>
        <p:spPr>
          <a:xfrm>
            <a:off x="1481606" y="4358249"/>
            <a:ext cx="2834472" cy="1859062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126BC-23FC-2864-3B26-B09CDB533667}"/>
              </a:ext>
            </a:extLst>
          </p:cNvPr>
          <p:cNvSpPr txBox="1"/>
          <p:nvPr/>
        </p:nvSpPr>
        <p:spPr>
          <a:xfrm>
            <a:off x="2105927" y="5166824"/>
            <a:ext cx="158452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E84A99"/>
                </a:solidFill>
                <a:effectLst/>
                <a:cs typeface="Helvetica" panose="020B0604020202020204" pitchFamily="34" charset="0"/>
              </a:rPr>
              <a:t>4</a:t>
            </a:r>
            <a:r>
              <a:rPr lang="en-US" sz="4000">
                <a:solidFill>
                  <a:srgbClr val="E84A99"/>
                </a:solidFill>
                <a:effectLst/>
              </a:rPr>
              <a:t>0</a:t>
            </a: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75EDC9-5E05-E93B-DF49-8F3876DF02AC}"/>
              </a:ext>
            </a:extLst>
          </p:cNvPr>
          <p:cNvSpPr txBox="1"/>
          <p:nvPr/>
        </p:nvSpPr>
        <p:spPr>
          <a:xfrm>
            <a:off x="1517326" y="5785658"/>
            <a:ext cx="2833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Game Console</a:t>
            </a:r>
          </a:p>
        </p:txBody>
      </p:sp>
      <p:sp>
        <p:nvSpPr>
          <p:cNvPr id="18" name="Rounded Rectangle 80">
            <a:extLst>
              <a:ext uri="{FF2B5EF4-FFF2-40B4-BE49-F238E27FC236}">
                <a16:creationId xmlns:a16="http://schemas.microsoft.com/office/drawing/2014/main" id="{4EEFD3F5-E0DC-A7E4-F771-F783CD74E696}"/>
              </a:ext>
            </a:extLst>
          </p:cNvPr>
          <p:cNvSpPr/>
          <p:nvPr/>
        </p:nvSpPr>
        <p:spPr>
          <a:xfrm>
            <a:off x="7875923" y="4358249"/>
            <a:ext cx="2834472" cy="1859062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9CE56A-C2BA-4BC0-5C2F-05BC2CE68FDF}"/>
              </a:ext>
            </a:extLst>
          </p:cNvPr>
          <p:cNvSpPr txBox="1"/>
          <p:nvPr/>
        </p:nvSpPr>
        <p:spPr>
          <a:xfrm>
            <a:off x="8500244" y="5166824"/>
            <a:ext cx="158452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E84A99"/>
                </a:solidFill>
                <a:effectLst/>
                <a:cs typeface="Helvetica" panose="020B0604020202020204" pitchFamily="34" charset="0"/>
              </a:rPr>
              <a:t>3</a:t>
            </a:r>
            <a:r>
              <a:rPr lang="en-US" sz="4000">
                <a:solidFill>
                  <a:srgbClr val="E84A99"/>
                </a:solidFill>
                <a:effectLst/>
              </a:rPr>
              <a:t>5</a:t>
            </a: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BFE8B7-D0CB-AFA2-5C7B-B21EF85CF0F0}"/>
              </a:ext>
            </a:extLst>
          </p:cNvPr>
          <p:cNvSpPr txBox="1"/>
          <p:nvPr/>
        </p:nvSpPr>
        <p:spPr>
          <a:xfrm>
            <a:off x="7911643" y="5785658"/>
            <a:ext cx="2833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Smart Speaker</a:t>
            </a:r>
          </a:p>
        </p:txBody>
      </p:sp>
      <p:sp>
        <p:nvSpPr>
          <p:cNvPr id="15" name="Rounded Rectangle 80">
            <a:extLst>
              <a:ext uri="{FF2B5EF4-FFF2-40B4-BE49-F238E27FC236}">
                <a16:creationId xmlns:a16="http://schemas.microsoft.com/office/drawing/2014/main" id="{DE764D2B-D28D-20DE-BC84-90ADF385E4C8}"/>
              </a:ext>
            </a:extLst>
          </p:cNvPr>
          <p:cNvSpPr/>
          <p:nvPr/>
        </p:nvSpPr>
        <p:spPr>
          <a:xfrm>
            <a:off x="6186184" y="2270974"/>
            <a:ext cx="2834472" cy="1859062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6F3239-95E9-76FA-DE49-39BFBE59CEA9}"/>
              </a:ext>
            </a:extLst>
          </p:cNvPr>
          <p:cNvSpPr txBox="1"/>
          <p:nvPr/>
        </p:nvSpPr>
        <p:spPr>
          <a:xfrm>
            <a:off x="6810505" y="3079549"/>
            <a:ext cx="158452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7</a:t>
            </a:r>
            <a:r>
              <a:rPr lang="en-US" sz="4000">
                <a:solidFill>
                  <a:srgbClr val="E84A99"/>
                </a:solidFill>
                <a:effectLst/>
              </a:rPr>
              <a:t>4</a:t>
            </a: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884D71-8633-9325-38AA-30339A6FAEC8}"/>
              </a:ext>
            </a:extLst>
          </p:cNvPr>
          <p:cNvSpPr txBox="1"/>
          <p:nvPr/>
        </p:nvSpPr>
        <p:spPr>
          <a:xfrm>
            <a:off x="6212157" y="3698383"/>
            <a:ext cx="2833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Laptop</a:t>
            </a:r>
          </a:p>
        </p:txBody>
      </p:sp>
      <p:sp>
        <p:nvSpPr>
          <p:cNvPr id="21" name="Rounded Rectangle 80">
            <a:extLst>
              <a:ext uri="{FF2B5EF4-FFF2-40B4-BE49-F238E27FC236}">
                <a16:creationId xmlns:a16="http://schemas.microsoft.com/office/drawing/2014/main" id="{CBF42961-85D7-A623-8F4C-493A91B9C8EB}"/>
              </a:ext>
            </a:extLst>
          </p:cNvPr>
          <p:cNvSpPr/>
          <p:nvPr/>
        </p:nvSpPr>
        <p:spPr>
          <a:xfrm>
            <a:off x="147950" y="2270974"/>
            <a:ext cx="2834472" cy="1859062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4" name="Rounded Rectangle 80">
            <a:extLst>
              <a:ext uri="{FF2B5EF4-FFF2-40B4-BE49-F238E27FC236}">
                <a16:creationId xmlns:a16="http://schemas.microsoft.com/office/drawing/2014/main" id="{492919EA-7A22-99F8-D20C-51DC5914FE6F}"/>
              </a:ext>
            </a:extLst>
          </p:cNvPr>
          <p:cNvSpPr/>
          <p:nvPr/>
        </p:nvSpPr>
        <p:spPr>
          <a:xfrm>
            <a:off x="9201025" y="2270974"/>
            <a:ext cx="2834472" cy="1859062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748347-1CD9-BF66-4720-35A88B350CE4}"/>
              </a:ext>
            </a:extLst>
          </p:cNvPr>
          <p:cNvSpPr txBox="1"/>
          <p:nvPr/>
        </p:nvSpPr>
        <p:spPr>
          <a:xfrm>
            <a:off x="9825346" y="3079549"/>
            <a:ext cx="158452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6</a:t>
            </a:r>
            <a:r>
              <a:rPr lang="en-US" sz="4000">
                <a:solidFill>
                  <a:srgbClr val="E84A99"/>
                </a:solidFill>
                <a:effectLst/>
              </a:rPr>
              <a:t>1</a:t>
            </a: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4F2B79-738D-8D7B-48FA-3A5A753E4FE8}"/>
              </a:ext>
            </a:extLst>
          </p:cNvPr>
          <p:cNvSpPr txBox="1"/>
          <p:nvPr/>
        </p:nvSpPr>
        <p:spPr>
          <a:xfrm>
            <a:off x="9201025" y="3698383"/>
            <a:ext cx="2833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27" name="Rounded Rectangle 80">
            <a:extLst>
              <a:ext uri="{FF2B5EF4-FFF2-40B4-BE49-F238E27FC236}">
                <a16:creationId xmlns:a16="http://schemas.microsoft.com/office/drawing/2014/main" id="{F963FB9C-45F0-1AF4-22E4-1304D2ABB220}"/>
              </a:ext>
            </a:extLst>
          </p:cNvPr>
          <p:cNvSpPr/>
          <p:nvPr/>
        </p:nvSpPr>
        <p:spPr>
          <a:xfrm>
            <a:off x="3170550" y="2270974"/>
            <a:ext cx="2834472" cy="1859062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96ECD3-01AD-E1A8-D7C3-18295CE9BA10}"/>
              </a:ext>
            </a:extLst>
          </p:cNvPr>
          <p:cNvSpPr txBox="1"/>
          <p:nvPr/>
        </p:nvSpPr>
        <p:spPr>
          <a:xfrm>
            <a:off x="3757270" y="3079549"/>
            <a:ext cx="161345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93</a:t>
            </a: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99EFE8-B7E6-23F9-43BD-F050FA9F643C}"/>
              </a:ext>
            </a:extLst>
          </p:cNvPr>
          <p:cNvSpPr txBox="1"/>
          <p:nvPr/>
        </p:nvSpPr>
        <p:spPr>
          <a:xfrm>
            <a:off x="3171203" y="3698383"/>
            <a:ext cx="2833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Smartphone</a:t>
            </a:r>
          </a:p>
        </p:txBody>
      </p:sp>
      <p:pic>
        <p:nvPicPr>
          <p:cNvPr id="34" name="Picture 33" descr="A blue and white cell phone&#10;&#10;Description automatically generated">
            <a:extLst>
              <a:ext uri="{FF2B5EF4-FFF2-40B4-BE49-F238E27FC236}">
                <a16:creationId xmlns:a16="http://schemas.microsoft.com/office/drawing/2014/main" id="{2D65B008-64B4-28D4-D837-F26C889C95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964" y="2355970"/>
            <a:ext cx="724815" cy="72481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1643FC7-B4B1-681A-36AB-BB6B69C9F7BE}"/>
              </a:ext>
            </a:extLst>
          </p:cNvPr>
          <p:cNvSpPr txBox="1"/>
          <p:nvPr/>
        </p:nvSpPr>
        <p:spPr>
          <a:xfrm>
            <a:off x="737608" y="3079549"/>
            <a:ext cx="1594114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93</a:t>
            </a: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2E112C-08F3-AC37-1448-533E96EEB9DA}"/>
              </a:ext>
            </a:extLst>
          </p:cNvPr>
          <p:cNvSpPr txBox="1"/>
          <p:nvPr/>
        </p:nvSpPr>
        <p:spPr>
          <a:xfrm>
            <a:off x="148603" y="3698383"/>
            <a:ext cx="2833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TV</a:t>
            </a:r>
          </a:p>
        </p:txBody>
      </p:sp>
      <p:pic>
        <p:nvPicPr>
          <p:cNvPr id="36" name="Picture 35" descr="A computer monitor and remote control&#10;&#10;Description automatically generated">
            <a:extLst>
              <a:ext uri="{FF2B5EF4-FFF2-40B4-BE49-F238E27FC236}">
                <a16:creationId xmlns:a16="http://schemas.microsoft.com/office/drawing/2014/main" id="{85431C83-1C45-65BE-2CE4-4EC6A368F4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003" y="2319729"/>
            <a:ext cx="797296" cy="797296"/>
          </a:xfrm>
          <a:prstGeom prst="rect">
            <a:avLst/>
          </a:prstGeom>
        </p:spPr>
      </p:pic>
      <p:pic>
        <p:nvPicPr>
          <p:cNvPr id="38" name="Picture 37" descr="A computer with a blue screen&#10;&#10;Description automatically generated">
            <a:extLst>
              <a:ext uri="{FF2B5EF4-FFF2-40B4-BE49-F238E27FC236}">
                <a16:creationId xmlns:a16="http://schemas.microsoft.com/office/drawing/2014/main" id="{073AF61B-AA0D-BDD8-0744-27DC723F1C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253" y="2354097"/>
            <a:ext cx="877026" cy="728560"/>
          </a:xfrm>
          <a:prstGeom prst="rect">
            <a:avLst/>
          </a:prstGeom>
        </p:spPr>
      </p:pic>
      <p:pic>
        <p:nvPicPr>
          <p:cNvPr id="42" name="Picture 41" descr="A hand holding a tablet&#10;&#10;Description automatically generated">
            <a:extLst>
              <a:ext uri="{FF2B5EF4-FFF2-40B4-BE49-F238E27FC236}">
                <a16:creationId xmlns:a16="http://schemas.microsoft.com/office/drawing/2014/main" id="{F07FEE8E-897C-732D-846B-7BF0A59E39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5201" y="2355970"/>
            <a:ext cx="724815" cy="724815"/>
          </a:xfrm>
          <a:prstGeom prst="rect">
            <a:avLst/>
          </a:prstGeom>
        </p:spPr>
      </p:pic>
      <p:pic>
        <p:nvPicPr>
          <p:cNvPr id="44" name="Picture 43" descr="A blue and white game controller&#10;&#10;Description automatically generated">
            <a:extLst>
              <a:ext uri="{FF2B5EF4-FFF2-40B4-BE49-F238E27FC236}">
                <a16:creationId xmlns:a16="http://schemas.microsoft.com/office/drawing/2014/main" id="{39505354-35E3-7B9C-4B67-9CF215C008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509" y="4443543"/>
            <a:ext cx="797296" cy="797296"/>
          </a:xfrm>
          <a:prstGeom prst="rect">
            <a:avLst/>
          </a:prstGeom>
        </p:spPr>
      </p:pic>
      <p:pic>
        <p:nvPicPr>
          <p:cNvPr id="46" name="Picture 45" descr="A computer and monitor with a black background&#10;&#10;Description automatically generated">
            <a:extLst>
              <a:ext uri="{FF2B5EF4-FFF2-40B4-BE49-F238E27FC236}">
                <a16:creationId xmlns:a16="http://schemas.microsoft.com/office/drawing/2014/main" id="{8CBD0F4C-0E7C-F835-D65F-AFCBD47ACA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353" y="4443543"/>
            <a:ext cx="797296" cy="797296"/>
          </a:xfrm>
          <a:prstGeom prst="rect">
            <a:avLst/>
          </a:prstGeom>
        </p:spPr>
      </p:pic>
      <p:pic>
        <p:nvPicPr>
          <p:cNvPr id="52" name="Picture 51" descr="A blue and white device with buttons&#10;&#10;Description automatically generated">
            <a:extLst>
              <a:ext uri="{FF2B5EF4-FFF2-40B4-BE49-F238E27FC236}">
                <a16:creationId xmlns:a16="http://schemas.microsoft.com/office/drawing/2014/main" id="{0359EEC2-20C6-6C76-DE63-03EF6B6ECE9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858" y="4443543"/>
            <a:ext cx="797296" cy="7972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5AA453-EDCA-A67B-AD23-98DADD258BB4}"/>
              </a:ext>
            </a:extLst>
          </p:cNvPr>
          <p:cNvSpPr/>
          <p:nvPr/>
        </p:nvSpPr>
        <p:spPr>
          <a:xfrm>
            <a:off x="156505" y="374511"/>
            <a:ext cx="120354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Homes are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very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connected with most owning at least </a:t>
            </a:r>
            <a:r>
              <a:rPr lang="en-US" sz="2600" b="1" dirty="0">
                <a:solidFill>
                  <a:srgbClr val="1B1464"/>
                </a:solidFill>
                <a:latin typeface="Helvetica" pitchFamily="2" charset="0"/>
              </a:rPr>
              <a:t>four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types of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device</a:t>
            </a:r>
            <a:r>
              <a:rPr lang="en-US" sz="2600" b="1" dirty="0">
                <a:solidFill>
                  <a:srgbClr val="1B1464"/>
                </a:solidFill>
                <a:latin typeface="Helvetica" pitchFamily="2" charset="0"/>
              </a:rPr>
              <a:t>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which highlights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importance of multiscreen video campaign strategies</a:t>
            </a:r>
          </a:p>
        </p:txBody>
      </p:sp>
    </p:spTree>
    <p:extLst>
      <p:ext uri="{BB962C8B-B14F-4D97-AF65-F5344CB8AC3E}">
        <p14:creationId xmlns:p14="http://schemas.microsoft.com/office/powerpoint/2010/main" val="1010706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F23B54-DCC8-BA66-654E-C88C3DCBB9C1}"/>
              </a:ext>
            </a:extLst>
          </p:cNvPr>
          <p:cNvSpPr txBox="1"/>
          <p:nvPr/>
        </p:nvSpPr>
        <p:spPr>
          <a:xfrm>
            <a:off x="436866" y="6317086"/>
            <a:ext cx="11779955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ARF DASH study, full year 2023. Based on survey of 10,000 A18+. Q4: How many of the following devices do you and the members of your household own and have used in the past 6 months?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ased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household weighting.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60198-2C80-CE48-B00A-3C30508BB832}"/>
              </a:ext>
            </a:extLst>
          </p:cNvPr>
          <p:cNvSpPr txBox="1"/>
          <p:nvPr/>
        </p:nvSpPr>
        <p:spPr>
          <a:xfrm>
            <a:off x="1" y="1718993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Households: Average Number of Devices Owned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865F4F-7E9C-6D18-B6CD-D8B0758D3004}"/>
              </a:ext>
            </a:extLst>
          </p:cNvPr>
          <p:cNvSpPr/>
          <p:nvPr/>
        </p:nvSpPr>
        <p:spPr>
          <a:xfrm>
            <a:off x="177015" y="374511"/>
            <a:ext cx="120149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average household has more TVs than any other device which creates significant opportunities for brands to engage consumers on a big screen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D9C8D4-9FF0-02B7-B5A0-6D4097EF8A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568BED-4D81-7496-50EA-1FA046149AA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BD88B9-3675-397A-E076-820B0191133F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7762341-560C-2910-A743-1B63E0DEA60E}"/>
              </a:ext>
            </a:extLst>
          </p:cNvPr>
          <p:cNvGrpSpPr/>
          <p:nvPr/>
        </p:nvGrpSpPr>
        <p:grpSpPr>
          <a:xfrm>
            <a:off x="3178181" y="2148738"/>
            <a:ext cx="2834472" cy="1859062"/>
            <a:chOff x="165270" y="2319234"/>
            <a:chExt cx="2834472" cy="1859062"/>
          </a:xfrm>
        </p:grpSpPr>
        <p:sp>
          <p:nvSpPr>
            <p:cNvPr id="23" name="Rounded Rectangle 80">
              <a:extLst>
                <a:ext uri="{FF2B5EF4-FFF2-40B4-BE49-F238E27FC236}">
                  <a16:creationId xmlns:a16="http://schemas.microsoft.com/office/drawing/2014/main" id="{6AD86414-2BEE-2E6F-FD0C-18A710E7D297}"/>
                </a:ext>
              </a:extLst>
            </p:cNvPr>
            <p:cNvSpPr/>
            <p:nvPr/>
          </p:nvSpPr>
          <p:spPr>
            <a:xfrm>
              <a:off x="165270" y="2319234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395FF1-3E83-2162-9DD2-0FC04B06CC26}"/>
                </a:ext>
              </a:extLst>
            </p:cNvPr>
            <p:cNvSpPr txBox="1"/>
            <p:nvPr/>
          </p:nvSpPr>
          <p:spPr>
            <a:xfrm>
              <a:off x="442037" y="3127809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</a:rPr>
                <a:t>2.2</a:t>
              </a:r>
              <a:endPara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34FBC59-A4CB-A1C8-DA76-B71BFA1227AF}"/>
                </a:ext>
              </a:extLst>
            </p:cNvPr>
            <p:cNvSpPr txBox="1"/>
            <p:nvPr/>
          </p:nvSpPr>
          <p:spPr>
            <a:xfrm>
              <a:off x="165923" y="3746643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Helvetica" panose="020B0604020202020204" pitchFamily="34" charset="0"/>
                  <a:cs typeface="Arial" panose="020B0604020202020204" pitchFamily="34" charset="0"/>
                </a:rPr>
                <a:t>Smartphone</a:t>
              </a:r>
            </a:p>
          </p:txBody>
        </p:sp>
        <p:pic>
          <p:nvPicPr>
            <p:cNvPr id="32" name="Picture 31" descr="A blue and white cell phone&#10;&#10;Description automatically generated">
              <a:extLst>
                <a:ext uri="{FF2B5EF4-FFF2-40B4-BE49-F238E27FC236}">
                  <a16:creationId xmlns:a16="http://schemas.microsoft.com/office/drawing/2014/main" id="{7CAE994E-14EB-DC90-B5EE-57AF70F14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0099" y="2404230"/>
              <a:ext cx="724815" cy="72481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76D7765-B0AB-E2E8-1521-79B37BA585CA}"/>
              </a:ext>
            </a:extLst>
          </p:cNvPr>
          <p:cNvGrpSpPr/>
          <p:nvPr/>
        </p:nvGrpSpPr>
        <p:grpSpPr>
          <a:xfrm>
            <a:off x="177014" y="2148738"/>
            <a:ext cx="2834472" cy="1859062"/>
            <a:chOff x="3174266" y="2319234"/>
            <a:chExt cx="2834472" cy="1859062"/>
          </a:xfrm>
        </p:grpSpPr>
        <p:sp>
          <p:nvSpPr>
            <p:cNvPr id="29" name="Rounded Rectangle 80">
              <a:extLst>
                <a:ext uri="{FF2B5EF4-FFF2-40B4-BE49-F238E27FC236}">
                  <a16:creationId xmlns:a16="http://schemas.microsoft.com/office/drawing/2014/main" id="{C0441D26-2433-4013-5CEB-88CF3927F470}"/>
                </a:ext>
              </a:extLst>
            </p:cNvPr>
            <p:cNvSpPr/>
            <p:nvPr/>
          </p:nvSpPr>
          <p:spPr>
            <a:xfrm>
              <a:off x="3174266" y="2319234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7612AFB-722F-B22D-4D0D-7D9BFF5428A4}"/>
                </a:ext>
              </a:extLst>
            </p:cNvPr>
            <p:cNvSpPr txBox="1"/>
            <p:nvPr/>
          </p:nvSpPr>
          <p:spPr>
            <a:xfrm>
              <a:off x="3174919" y="3746643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Helvetica" panose="020B0604020202020204" pitchFamily="34" charset="0"/>
                  <a:cs typeface="Arial" panose="020B0604020202020204" pitchFamily="34" charset="0"/>
                </a:rPr>
                <a:t>TV</a:t>
              </a:r>
            </a:p>
          </p:txBody>
        </p:sp>
        <p:pic>
          <p:nvPicPr>
            <p:cNvPr id="33" name="Picture 32" descr="A computer monitor and remote control&#10;&#10;Description automatically generated">
              <a:extLst>
                <a:ext uri="{FF2B5EF4-FFF2-40B4-BE49-F238E27FC236}">
                  <a16:creationId xmlns:a16="http://schemas.microsoft.com/office/drawing/2014/main" id="{10168422-8164-F159-FE39-FE7F1AE0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2854" y="2367989"/>
              <a:ext cx="797296" cy="79729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29E6053-1725-EE4C-D47C-5E5BFDAE5BC9}"/>
                </a:ext>
              </a:extLst>
            </p:cNvPr>
            <p:cNvSpPr txBox="1"/>
            <p:nvPr/>
          </p:nvSpPr>
          <p:spPr>
            <a:xfrm>
              <a:off x="3451033" y="3127809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</a:rPr>
                <a:t>2.4</a:t>
              </a:r>
              <a:endPara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572C6EC-181B-326F-94E9-880F5FA59404}"/>
              </a:ext>
            </a:extLst>
          </p:cNvPr>
          <p:cNvGrpSpPr/>
          <p:nvPr/>
        </p:nvGrpSpPr>
        <p:grpSpPr>
          <a:xfrm>
            <a:off x="9180514" y="2148738"/>
            <a:ext cx="2834472" cy="1859062"/>
            <a:chOff x="6183262" y="2319234"/>
            <a:chExt cx="2834472" cy="1859062"/>
          </a:xfrm>
        </p:grpSpPr>
        <p:sp>
          <p:nvSpPr>
            <p:cNvPr id="20" name="Rounded Rectangle 80">
              <a:extLst>
                <a:ext uri="{FF2B5EF4-FFF2-40B4-BE49-F238E27FC236}">
                  <a16:creationId xmlns:a16="http://schemas.microsoft.com/office/drawing/2014/main" id="{0BF737F1-DC7A-E914-07A8-F1EBD3277866}"/>
                </a:ext>
              </a:extLst>
            </p:cNvPr>
            <p:cNvSpPr/>
            <p:nvPr/>
          </p:nvSpPr>
          <p:spPr>
            <a:xfrm>
              <a:off x="6183262" y="2319234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9FE15B-8F7E-D2B0-9CC2-7D021AEE8192}"/>
                </a:ext>
              </a:extLst>
            </p:cNvPr>
            <p:cNvSpPr txBox="1"/>
            <p:nvPr/>
          </p:nvSpPr>
          <p:spPr>
            <a:xfrm>
              <a:off x="6183915" y="3746643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Helvetica" panose="020B0604020202020204" pitchFamily="34" charset="0"/>
                  <a:cs typeface="Arial" panose="020B0604020202020204" pitchFamily="34" charset="0"/>
                </a:rPr>
                <a:t>Laptop</a:t>
              </a:r>
            </a:p>
          </p:txBody>
        </p:sp>
        <p:pic>
          <p:nvPicPr>
            <p:cNvPr id="34" name="Picture 33" descr="A computer with a blue screen&#10;&#10;Description automatically generated">
              <a:extLst>
                <a:ext uri="{FF2B5EF4-FFF2-40B4-BE49-F238E27FC236}">
                  <a16:creationId xmlns:a16="http://schemas.microsoft.com/office/drawing/2014/main" id="{6DC9A65E-9A3E-0B72-0F20-EBA44F73B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1985" y="2402357"/>
              <a:ext cx="877026" cy="72856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F2DA345-99FC-3E91-53F4-26165718B631}"/>
                </a:ext>
              </a:extLst>
            </p:cNvPr>
            <p:cNvSpPr txBox="1"/>
            <p:nvPr/>
          </p:nvSpPr>
          <p:spPr>
            <a:xfrm>
              <a:off x="6460029" y="3127809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</a:rPr>
                <a:t>1.8</a:t>
              </a:r>
              <a:endPara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8FDAF6A-74DF-786F-F19F-7D306ABB7F0E}"/>
              </a:ext>
            </a:extLst>
          </p:cNvPr>
          <p:cNvGrpSpPr/>
          <p:nvPr/>
        </p:nvGrpSpPr>
        <p:grpSpPr>
          <a:xfrm>
            <a:off x="6179348" y="2148738"/>
            <a:ext cx="2834472" cy="1859062"/>
            <a:chOff x="3343975" y="2339557"/>
            <a:chExt cx="2834472" cy="1859062"/>
          </a:xfrm>
        </p:grpSpPr>
        <p:sp>
          <p:nvSpPr>
            <p:cNvPr id="4" name="Rounded Rectangle 80">
              <a:extLst>
                <a:ext uri="{FF2B5EF4-FFF2-40B4-BE49-F238E27FC236}">
                  <a16:creationId xmlns:a16="http://schemas.microsoft.com/office/drawing/2014/main" id="{AA9765F3-35DD-3E1F-E8B4-90B3B518CF45}"/>
                </a:ext>
              </a:extLst>
            </p:cNvPr>
            <p:cNvSpPr/>
            <p:nvPr/>
          </p:nvSpPr>
          <p:spPr>
            <a:xfrm>
              <a:off x="3343975" y="2339557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C5B6AE-F89C-21E6-B5F4-A6FFCCEBF064}"/>
                </a:ext>
              </a:extLst>
            </p:cNvPr>
            <p:cNvSpPr txBox="1"/>
            <p:nvPr/>
          </p:nvSpPr>
          <p:spPr>
            <a:xfrm>
              <a:off x="3344628" y="3766966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Helvetica" panose="020B0604020202020204" pitchFamily="34" charset="0"/>
                  <a:cs typeface="Arial" panose="020B0604020202020204" pitchFamily="34" charset="0"/>
                </a:rPr>
                <a:t>Smart Speaker</a:t>
              </a:r>
            </a:p>
          </p:txBody>
        </p:sp>
        <p:pic>
          <p:nvPicPr>
            <p:cNvPr id="38" name="Picture 37" descr="A blue and white device with buttons&#10;&#10;Description automatically generated">
              <a:extLst>
                <a:ext uri="{FF2B5EF4-FFF2-40B4-BE49-F238E27FC236}">
                  <a16:creationId xmlns:a16="http://schemas.microsoft.com/office/drawing/2014/main" id="{1C581D78-E0A5-CA5D-1705-D7E428555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2563" y="2424851"/>
              <a:ext cx="797296" cy="79729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E1ECA9-8C4D-6BA6-0CA1-85758B3BBBCD}"/>
                </a:ext>
              </a:extLst>
            </p:cNvPr>
            <p:cNvSpPr txBox="1"/>
            <p:nvPr/>
          </p:nvSpPr>
          <p:spPr>
            <a:xfrm>
              <a:off x="3620742" y="3167154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</a:rPr>
                <a:t>2.0</a:t>
              </a:r>
              <a:endPara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599E15F-2BEF-945E-017E-220393F6E6C7}"/>
              </a:ext>
            </a:extLst>
          </p:cNvPr>
          <p:cNvGrpSpPr/>
          <p:nvPr/>
        </p:nvGrpSpPr>
        <p:grpSpPr>
          <a:xfrm>
            <a:off x="1570784" y="4242856"/>
            <a:ext cx="2834472" cy="1859062"/>
            <a:chOff x="9192258" y="2319234"/>
            <a:chExt cx="2834472" cy="1859062"/>
          </a:xfrm>
        </p:grpSpPr>
        <p:sp>
          <p:nvSpPr>
            <p:cNvPr id="26" name="Rounded Rectangle 80">
              <a:extLst>
                <a:ext uri="{FF2B5EF4-FFF2-40B4-BE49-F238E27FC236}">
                  <a16:creationId xmlns:a16="http://schemas.microsoft.com/office/drawing/2014/main" id="{8F3AA56C-C9CC-DEB9-CBB6-A9CCE1DFD3E8}"/>
                </a:ext>
              </a:extLst>
            </p:cNvPr>
            <p:cNvSpPr/>
            <p:nvPr/>
          </p:nvSpPr>
          <p:spPr>
            <a:xfrm>
              <a:off x="9192258" y="2319234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FD8062-A44C-BCC7-8A1B-0FD44761EB92}"/>
                </a:ext>
              </a:extLst>
            </p:cNvPr>
            <p:cNvSpPr txBox="1"/>
            <p:nvPr/>
          </p:nvSpPr>
          <p:spPr>
            <a:xfrm>
              <a:off x="9192911" y="3746643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Helvetica" panose="020B0604020202020204" pitchFamily="34" charset="0"/>
                  <a:cs typeface="Arial" panose="020B0604020202020204" pitchFamily="34" charset="0"/>
                </a:rPr>
                <a:t>Tablet</a:t>
              </a:r>
            </a:p>
          </p:txBody>
        </p:sp>
        <p:pic>
          <p:nvPicPr>
            <p:cNvPr id="35" name="Picture 34" descr="A hand holding a tablet&#10;&#10;Description automatically generated">
              <a:extLst>
                <a:ext uri="{FF2B5EF4-FFF2-40B4-BE49-F238E27FC236}">
                  <a16:creationId xmlns:a16="http://schemas.microsoft.com/office/drawing/2014/main" id="{24D0AD37-EFF4-29CE-8ED8-67E5B8EE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7087" y="2404230"/>
              <a:ext cx="724815" cy="72481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0A1CFA9-EC48-292F-AA9F-D8A147D4AC11}"/>
                </a:ext>
              </a:extLst>
            </p:cNvPr>
            <p:cNvSpPr txBox="1"/>
            <p:nvPr/>
          </p:nvSpPr>
          <p:spPr>
            <a:xfrm>
              <a:off x="9469025" y="3127809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</a:rPr>
                <a:t>1.7</a:t>
              </a:r>
              <a:endPara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24DFE46-CD40-B373-AB29-1E807F5D0D9F}"/>
              </a:ext>
            </a:extLst>
          </p:cNvPr>
          <p:cNvGrpSpPr/>
          <p:nvPr/>
        </p:nvGrpSpPr>
        <p:grpSpPr>
          <a:xfrm>
            <a:off x="4678764" y="4242856"/>
            <a:ext cx="2834472" cy="1859062"/>
            <a:chOff x="1490792" y="4358249"/>
            <a:chExt cx="2834472" cy="1859062"/>
          </a:xfrm>
        </p:grpSpPr>
        <p:sp>
          <p:nvSpPr>
            <p:cNvPr id="14" name="Rounded Rectangle 80">
              <a:extLst>
                <a:ext uri="{FF2B5EF4-FFF2-40B4-BE49-F238E27FC236}">
                  <a16:creationId xmlns:a16="http://schemas.microsoft.com/office/drawing/2014/main" id="{C1A73625-1633-F04C-1A42-195CB09AB666}"/>
                </a:ext>
              </a:extLst>
            </p:cNvPr>
            <p:cNvSpPr/>
            <p:nvPr/>
          </p:nvSpPr>
          <p:spPr>
            <a:xfrm>
              <a:off x="1490792" y="4358249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C0CB82-AEC5-CE0D-D4A8-CDF0607A8D25}"/>
                </a:ext>
              </a:extLst>
            </p:cNvPr>
            <p:cNvSpPr txBox="1"/>
            <p:nvPr/>
          </p:nvSpPr>
          <p:spPr>
            <a:xfrm>
              <a:off x="1491445" y="5785658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Helvetica" panose="020B0604020202020204" pitchFamily="34" charset="0"/>
                  <a:cs typeface="Arial" panose="020B0604020202020204" pitchFamily="34" charset="0"/>
                </a:rPr>
                <a:t>Game Console</a:t>
              </a:r>
            </a:p>
          </p:txBody>
        </p:sp>
        <p:pic>
          <p:nvPicPr>
            <p:cNvPr id="36" name="Picture 35" descr="A blue and white game controller&#10;&#10;Description automatically generated">
              <a:extLst>
                <a:ext uri="{FF2B5EF4-FFF2-40B4-BE49-F238E27FC236}">
                  <a16:creationId xmlns:a16="http://schemas.microsoft.com/office/drawing/2014/main" id="{34112F8A-51AF-2E10-6320-E834231F6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9380" y="4443543"/>
              <a:ext cx="797296" cy="79729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FC80ED-A6FB-AFB6-522A-8EF0D26D9119}"/>
                </a:ext>
              </a:extLst>
            </p:cNvPr>
            <p:cNvSpPr txBox="1"/>
            <p:nvPr/>
          </p:nvSpPr>
          <p:spPr>
            <a:xfrm>
              <a:off x="1767559" y="5185846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</a:rPr>
                <a:t>1.7</a:t>
              </a:r>
              <a:endPara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4792D8-2A74-EEDE-FDB9-F04FEAB8E255}"/>
              </a:ext>
            </a:extLst>
          </p:cNvPr>
          <p:cNvGrpSpPr/>
          <p:nvPr/>
        </p:nvGrpSpPr>
        <p:grpSpPr>
          <a:xfrm>
            <a:off x="7786744" y="4242856"/>
            <a:ext cx="2834472" cy="1859062"/>
            <a:chOff x="7866736" y="4358249"/>
            <a:chExt cx="2834472" cy="1859062"/>
          </a:xfrm>
        </p:grpSpPr>
        <p:sp>
          <p:nvSpPr>
            <p:cNvPr id="17" name="Rounded Rectangle 80">
              <a:extLst>
                <a:ext uri="{FF2B5EF4-FFF2-40B4-BE49-F238E27FC236}">
                  <a16:creationId xmlns:a16="http://schemas.microsoft.com/office/drawing/2014/main" id="{09BE11C0-0576-8E66-D0AD-2F080E9E5BDC}"/>
                </a:ext>
              </a:extLst>
            </p:cNvPr>
            <p:cNvSpPr/>
            <p:nvPr/>
          </p:nvSpPr>
          <p:spPr>
            <a:xfrm>
              <a:off x="7866736" y="4358249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30DC44-42B1-95AE-7E6F-4A4F7B350600}"/>
                </a:ext>
              </a:extLst>
            </p:cNvPr>
            <p:cNvSpPr txBox="1"/>
            <p:nvPr/>
          </p:nvSpPr>
          <p:spPr>
            <a:xfrm>
              <a:off x="7867389" y="5785658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Helvetica" panose="020B0604020202020204" pitchFamily="34" charset="0"/>
                  <a:cs typeface="Arial" panose="020B0604020202020204" pitchFamily="34" charset="0"/>
                </a:rPr>
                <a:t>Desktop Computer</a:t>
              </a:r>
            </a:p>
          </p:txBody>
        </p:sp>
        <p:pic>
          <p:nvPicPr>
            <p:cNvPr id="37" name="Picture 36" descr="A computer and monitor with a black background&#10;&#10;Description automatically generated">
              <a:extLst>
                <a:ext uri="{FF2B5EF4-FFF2-40B4-BE49-F238E27FC236}">
                  <a16:creationId xmlns:a16="http://schemas.microsoft.com/office/drawing/2014/main" id="{5DC2E385-6C22-BBA2-9DCC-D9B67F834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5324" y="4443543"/>
              <a:ext cx="797296" cy="79729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4ABC49-70B2-8030-B768-DF01223A7B66}"/>
                </a:ext>
              </a:extLst>
            </p:cNvPr>
            <p:cNvSpPr txBox="1"/>
            <p:nvPr/>
          </p:nvSpPr>
          <p:spPr>
            <a:xfrm>
              <a:off x="8143503" y="5185846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</a:rPr>
                <a:t>1.3</a:t>
              </a:r>
              <a:endPara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98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35919E-0182-9649-8C98-D1E5534881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332" y="0"/>
            <a:ext cx="8417668" cy="49008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D9A437-D138-43CB-A1F3-66C01359FFA8}"/>
              </a:ext>
            </a:extLst>
          </p:cNvPr>
          <p:cNvSpPr txBox="1"/>
          <p:nvPr/>
        </p:nvSpPr>
        <p:spPr>
          <a:xfrm>
            <a:off x="144978" y="2796701"/>
            <a:ext cx="84176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Consumers primarily use mobile devices and computers for non-video activities, reinforcing TV as a key device for engaging audiences through video content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009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talking on a cell phone while sitting at a table with a computer&#10;&#10;Description automatically generated">
            <a:extLst>
              <a:ext uri="{FF2B5EF4-FFF2-40B4-BE49-F238E27FC236}">
                <a16:creationId xmlns:a16="http://schemas.microsoft.com/office/drawing/2014/main" id="{B88D2757-F618-8021-27E0-3C64F5A5F1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85013"/>
            <a:ext cx="12192001" cy="5172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E90863-2835-86CD-DBF5-B3619A89BC68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90B089F-8155-EBB4-4608-4450A79C1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58357"/>
              </p:ext>
            </p:extLst>
          </p:nvPr>
        </p:nvGraphicFramePr>
        <p:xfrm>
          <a:off x="180626" y="2290307"/>
          <a:ext cx="11830748" cy="397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3460E4E-A244-574B-D14C-4B66ACE4CDAC}"/>
              </a:ext>
            </a:extLst>
          </p:cNvPr>
          <p:cNvSpPr txBox="1"/>
          <p:nvPr/>
        </p:nvSpPr>
        <p:spPr>
          <a:xfrm>
            <a:off x="1" y="181838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what purposes do you regularly use your smartphone?</a:t>
            </a:r>
            <a:endParaRPr lang="en-US" sz="160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E6E01-A56A-BBCA-34B4-55C0B9F2BEDA}"/>
              </a:ext>
            </a:extLst>
          </p:cNvPr>
          <p:cNvSpPr txBox="1"/>
          <p:nvPr/>
        </p:nvSpPr>
        <p:spPr>
          <a:xfrm>
            <a:off x="436866" y="6328664"/>
            <a:ext cx="11779955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ARF DASH study, full year 2023. Based on survey of 10,000 A18+. Q29: For what purposes do you regularly use Smartphone 1? ‘Smartphone 1’ refers to a respondents’ primary smartphone. A18+ based on respondent weighting.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7776B-A4F0-DE08-40B8-FA499FFE426E}"/>
              </a:ext>
            </a:extLst>
          </p:cNvPr>
          <p:cNvSpPr/>
          <p:nvPr/>
        </p:nvSpPr>
        <p:spPr>
          <a:xfrm>
            <a:off x="264695" y="374511"/>
            <a:ext cx="119273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Smartphones are more often used for communication, socializing, searching and shopping than for streaming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C2062-FEAC-9117-02D9-F6F3CCB82E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FB437F-67B4-F9FB-57E2-544AE64D032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504382-2CF3-468D-C3EE-E0D54CC6672A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67C5F1-2F94-064B-3DFA-5D7F4D91446D}"/>
              </a:ext>
            </a:extLst>
          </p:cNvPr>
          <p:cNvSpPr/>
          <p:nvPr/>
        </p:nvSpPr>
        <p:spPr>
          <a:xfrm>
            <a:off x="6169572" y="3846786"/>
            <a:ext cx="840828" cy="2421522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FED304-C6F8-F544-D85F-A24CE8A2C385}"/>
              </a:ext>
            </a:extLst>
          </p:cNvPr>
          <p:cNvSpPr/>
          <p:nvPr/>
        </p:nvSpPr>
        <p:spPr>
          <a:xfrm>
            <a:off x="7105614" y="3133030"/>
            <a:ext cx="2774109" cy="546130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rgbClr val="1F1A62"/>
                </a:solidFill>
                <a:latin typeface="Helvetica" panose="020B0403020202020204" pitchFamily="34" charset="0"/>
              </a:rPr>
              <a:t>Only </a:t>
            </a:r>
            <a:r>
              <a:rPr lang="en-US" sz="1200" b="1">
                <a:solidFill>
                  <a:srgbClr val="00BFF2"/>
                </a:solidFill>
                <a:latin typeface="Helvetica" panose="020B0403020202020204" pitchFamily="34" charset="0"/>
              </a:rPr>
              <a:t>3 out of 10 A18+</a:t>
            </a:r>
            <a:r>
              <a:rPr lang="en-US" sz="1200">
                <a:solidFill>
                  <a:srgbClr val="00BFF2"/>
                </a:solidFill>
                <a:latin typeface="Helvetica" panose="020B0403020202020204" pitchFamily="34" charset="0"/>
              </a:rPr>
              <a:t> </a:t>
            </a:r>
            <a:r>
              <a:rPr lang="en-US" sz="1200">
                <a:solidFill>
                  <a:srgbClr val="1F1A62"/>
                </a:solidFill>
                <a:latin typeface="Helvetica" panose="020B0403020202020204" pitchFamily="34" charset="0"/>
              </a:rPr>
              <a:t>regularly watch video on their </a:t>
            </a:r>
            <a:r>
              <a:rPr lang="en-US" sz="1200" b="1">
                <a:solidFill>
                  <a:srgbClr val="1F1A62"/>
                </a:solidFill>
                <a:latin typeface="Helvetica" panose="020B0403020202020204" pitchFamily="34" charset="0"/>
              </a:rPr>
              <a:t>smartphone</a:t>
            </a:r>
          </a:p>
        </p:txBody>
      </p:sp>
    </p:spTree>
    <p:extLst>
      <p:ext uri="{BB962C8B-B14F-4D97-AF65-F5344CB8AC3E}">
        <p14:creationId xmlns:p14="http://schemas.microsoft.com/office/powerpoint/2010/main" val="1325183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talking on a cell phone while sitting at a table with a computer&#10;&#10;Description automatically generated">
            <a:extLst>
              <a:ext uri="{FF2B5EF4-FFF2-40B4-BE49-F238E27FC236}">
                <a16:creationId xmlns:a16="http://schemas.microsoft.com/office/drawing/2014/main" id="{B88D2757-F618-8021-27E0-3C64F5A5F1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85013"/>
            <a:ext cx="12192001" cy="5172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E90863-2835-86CD-DBF5-B3619A89BC68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90B089F-8155-EBB4-4608-4450A79C1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2311778"/>
              </p:ext>
            </p:extLst>
          </p:nvPr>
        </p:nvGraphicFramePr>
        <p:xfrm>
          <a:off x="180626" y="2290307"/>
          <a:ext cx="11830748" cy="397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3460E4E-A244-574B-D14C-4B66ACE4CDAC}"/>
              </a:ext>
            </a:extLst>
          </p:cNvPr>
          <p:cNvSpPr txBox="1"/>
          <p:nvPr/>
        </p:nvSpPr>
        <p:spPr>
          <a:xfrm>
            <a:off x="1" y="181838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what purposes do you regularly use your smartphone?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E6E01-A56A-BBCA-34B4-55C0B9F2BEDA}"/>
              </a:ext>
            </a:extLst>
          </p:cNvPr>
          <p:cNvSpPr txBox="1"/>
          <p:nvPr/>
        </p:nvSpPr>
        <p:spPr>
          <a:xfrm>
            <a:off x="436866" y="6328664"/>
            <a:ext cx="11779955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ARF DASH study, full year 2023. Based on survey of 10,000 A18+. Q29: For what purposes do you regularly use Smartphone 1? ‘Smartphone 1’ refers to a respondents’ primary smartphone. A18-34 based on respondent weighting.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C2062-FEAC-9117-02D9-F6F3CCB82E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FB437F-67B4-F9FB-57E2-544AE64D032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504382-2CF3-468D-C3EE-E0D54CC6672A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67C5F1-2F94-064B-3DFA-5D7F4D91446D}"/>
              </a:ext>
            </a:extLst>
          </p:cNvPr>
          <p:cNvSpPr/>
          <p:nvPr/>
        </p:nvSpPr>
        <p:spPr>
          <a:xfrm>
            <a:off x="4224101" y="3071406"/>
            <a:ext cx="873418" cy="3207412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FED304-C6F8-F544-D85F-A24CE8A2C385}"/>
              </a:ext>
            </a:extLst>
          </p:cNvPr>
          <p:cNvSpPr/>
          <p:nvPr/>
        </p:nvSpPr>
        <p:spPr>
          <a:xfrm>
            <a:off x="5302645" y="2807820"/>
            <a:ext cx="2527562" cy="527171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Only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half of A18-34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regularly watch video on their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smartphone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12415C-B9CA-41E0-9807-6E21B8654286}"/>
              </a:ext>
            </a:extLst>
          </p:cNvPr>
          <p:cNvSpPr/>
          <p:nvPr/>
        </p:nvSpPr>
        <p:spPr>
          <a:xfrm>
            <a:off x="264695" y="374511"/>
            <a:ext cx="119273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Although younger adults are more likely to use their smartphones to stream video, they spend more of their time socializing and searching</a:t>
            </a:r>
          </a:p>
        </p:txBody>
      </p:sp>
    </p:spTree>
    <p:extLst>
      <p:ext uri="{BB962C8B-B14F-4D97-AF65-F5344CB8AC3E}">
        <p14:creationId xmlns:p14="http://schemas.microsoft.com/office/powerpoint/2010/main" val="278671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sitting on the floor with boxes in the background&#10;&#10;Description automatically generated">
            <a:extLst>
              <a:ext uri="{FF2B5EF4-FFF2-40B4-BE49-F238E27FC236}">
                <a16:creationId xmlns:a16="http://schemas.microsoft.com/office/drawing/2014/main" id="{95D80A8B-2E0D-1E6E-B3B5-2AF4FD62B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85013"/>
            <a:ext cx="12192000" cy="5172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16AE25-5996-329D-5D85-B7B8725AD5E5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90B089F-8155-EBB4-4608-4450A79C1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1576644"/>
              </p:ext>
            </p:extLst>
          </p:nvPr>
        </p:nvGraphicFramePr>
        <p:xfrm>
          <a:off x="386073" y="2290307"/>
          <a:ext cx="11419854" cy="397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3460E4E-A244-574B-D14C-4B66ACE4CDAC}"/>
              </a:ext>
            </a:extLst>
          </p:cNvPr>
          <p:cNvSpPr txBox="1"/>
          <p:nvPr/>
        </p:nvSpPr>
        <p:spPr>
          <a:xfrm>
            <a:off x="1" y="181838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what purposes do you regularly use your tablet?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E6E01-A56A-BBCA-34B4-55C0B9F2BEDA}"/>
              </a:ext>
            </a:extLst>
          </p:cNvPr>
          <p:cNvSpPr txBox="1"/>
          <p:nvPr/>
        </p:nvSpPr>
        <p:spPr>
          <a:xfrm>
            <a:off x="436866" y="6328093"/>
            <a:ext cx="11779955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ARF DASH study, full year 2023. Based on survey of 10,000 A18+. Q28: For what purposes do you regularly use tablet 1? ‘Tablet 1’ refers to respondents’ primary tablet. A18+ data based on respondent weighting.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99E6B4-D8E8-3367-D66C-E60BEF0CA2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1ADEF92-66A2-1802-8034-ED219AC2CF7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08D1BA-51E7-0C3F-8435-E1D5EDECE1A0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D3C8A8-6AAE-C15A-81B6-B4929C4464EA}"/>
              </a:ext>
            </a:extLst>
          </p:cNvPr>
          <p:cNvSpPr/>
          <p:nvPr/>
        </p:nvSpPr>
        <p:spPr>
          <a:xfrm>
            <a:off x="264695" y="374511"/>
            <a:ext cx="119057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Like smartphones, tablets are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frequently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used for communication and </a:t>
            </a: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web browsing,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however streaming is close behind due to the larger screen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95065-9FAA-D2B3-EB7D-3FEF16840EEB}"/>
              </a:ext>
            </a:extLst>
          </p:cNvPr>
          <p:cNvSpPr/>
          <p:nvPr/>
        </p:nvSpPr>
        <p:spPr>
          <a:xfrm>
            <a:off x="2403634" y="3312160"/>
            <a:ext cx="888206" cy="2986040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0867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D00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6" ma:contentTypeDescription="Create a new document." ma:contentTypeScope="" ma:versionID="83befa18ea6217e2c768b2795b1b34c7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b56e2d977db667e40a91ecafe6cea5bd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  <SharedWithUsers xmlns="c00419b3-ff22-4e92-8e74-ef4894f6b0e1">
      <UserInfo>
        <DisplayName>Jason Wiese</DisplayName>
        <AccountId>13</AccountId>
        <AccountType/>
      </UserInfo>
      <UserInfo>
        <DisplayName>Karolina Guillen</DisplayName>
        <AccountId>14</AccountId>
        <AccountType/>
      </UserInfo>
      <UserInfo>
        <DisplayName>Leah Montner Dixon</DisplayName>
        <AccountId>10</AccountId>
        <AccountType/>
      </UserInfo>
      <UserInfo>
        <DisplayName>Reed Kiely</DisplayName>
        <AccountId>39</AccountId>
        <AccountType/>
      </UserInfo>
      <UserInfo>
        <DisplayName>Kaileen Cain</DisplayName>
        <AccountId>143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2D0582F-E546-4FAA-9542-4DCA9B87B9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6463D0-DF35-4766-BB6C-CFB4AF6F39BD}"/>
</file>

<file path=customXml/itemProps3.xml><?xml version="1.0" encoding="utf-8"?>
<ds:datastoreItem xmlns:ds="http://schemas.openxmlformats.org/officeDocument/2006/customXml" ds:itemID="{04B3A686-109E-4D35-8D80-BBBDF1C6F2B5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2898</Words>
  <Application>Microsoft Office PowerPoint</Application>
  <PresentationFormat>Widescreen</PresentationFormat>
  <Paragraphs>272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Aptos</vt:lpstr>
      <vt:lpstr>Aptos Display</vt:lpstr>
      <vt:lpstr>Arial</vt:lpstr>
      <vt:lpstr>Calibri</vt:lpstr>
      <vt:lpstr>Calibri Light</vt:lpstr>
      <vt:lpstr>Helvetica</vt:lpstr>
      <vt:lpstr>Helvetica Light</vt:lpstr>
      <vt:lpstr>Helvetica-Light</vt:lpstr>
      <vt:lpstr>Trebuchet MS</vt:lpstr>
      <vt:lpstr>1_Custom Design</vt:lpstr>
      <vt:lpstr>2_Custom Design</vt:lpstr>
      <vt:lpstr>7_Custom Design</vt:lpstr>
      <vt:lpstr>6_Custom Design</vt:lpstr>
      <vt:lpstr>3_Custom Design</vt:lpstr>
      <vt:lpstr>3_Office Theme</vt:lpstr>
      <vt:lpstr>Office Theme</vt:lpstr>
      <vt:lpstr>4_Custom Design</vt:lpstr>
      <vt:lpstr>3_Thinkbox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Leah Montner Dixon</cp:lastModifiedBy>
  <cp:revision>1</cp:revision>
  <cp:lastPrinted>2020-02-11T14:46:11Z</cp:lastPrinted>
  <dcterms:created xsi:type="dcterms:W3CDTF">2019-11-08T17:29:39Z</dcterms:created>
  <dcterms:modified xsi:type="dcterms:W3CDTF">2024-06-06T13:46:11Z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2044800</vt:r8>
  </property>
  <property fmtid="{D5CDD505-2E9C-101B-9397-08002B2CF9AE}" pid="3" name="ContentTypeId">
    <vt:lpwstr>0x010100AD0AAE1E4240B941A4C52734E19288AB</vt:lpwstr>
  </property>
  <property fmtid="{D5CDD505-2E9C-101B-9397-08002B2CF9AE}" pid="4" name="MediaServiceImageTags">
    <vt:lpwstr/>
  </property>
</Properties>
</file>