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1" r:id="rId6"/>
  </p:sldMasterIdLst>
  <p:notesMasterIdLst>
    <p:notesMasterId r:id="rId37"/>
  </p:notesMasterIdLst>
  <p:sldIdLst>
    <p:sldId id="2144328359" r:id="rId7"/>
    <p:sldId id="2146846214" r:id="rId8"/>
    <p:sldId id="2146846212" r:id="rId9"/>
    <p:sldId id="2144328352" r:id="rId10"/>
    <p:sldId id="2146846201" r:id="rId11"/>
    <p:sldId id="2146846192" r:id="rId12"/>
    <p:sldId id="2146846200" r:id="rId13"/>
    <p:sldId id="2146846206" r:id="rId14"/>
    <p:sldId id="2146846205" r:id="rId15"/>
    <p:sldId id="2144328410" r:id="rId16"/>
    <p:sldId id="2146846171" r:id="rId17"/>
    <p:sldId id="2146846172" r:id="rId18"/>
    <p:sldId id="2146846207" r:id="rId19"/>
    <p:sldId id="2146846169" r:id="rId20"/>
    <p:sldId id="2146846168" r:id="rId21"/>
    <p:sldId id="2146846176" r:id="rId22"/>
    <p:sldId id="2146846180" r:id="rId23"/>
    <p:sldId id="2146846213" r:id="rId24"/>
    <p:sldId id="2146846173" r:id="rId25"/>
    <p:sldId id="2146846174" r:id="rId26"/>
    <p:sldId id="2146846181" r:id="rId27"/>
    <p:sldId id="2146846178" r:id="rId28"/>
    <p:sldId id="2146846179" r:id="rId29"/>
    <p:sldId id="2146846209" r:id="rId30"/>
    <p:sldId id="2146846210" r:id="rId31"/>
    <p:sldId id="2144327342" r:id="rId32"/>
    <p:sldId id="2146846208" r:id="rId33"/>
    <p:sldId id="2144328357" r:id="rId34"/>
    <p:sldId id="2144328304" r:id="rId35"/>
    <p:sldId id="2144327406" r:id="rId3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C8D"/>
    <a:srgbClr val="1B1464"/>
    <a:srgbClr val="E2E8F1"/>
    <a:srgbClr val="00BFF2"/>
    <a:srgbClr val="A343FF"/>
    <a:srgbClr val="4EBEA4"/>
    <a:srgbClr val="1F1A62"/>
    <a:srgbClr val="FFE600"/>
    <a:srgbClr val="FF9900"/>
    <a:srgbClr val="D29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leen Cain" userId="21167d2d-fdf2-4320-ae3a-272888c89590" providerId="ADAL" clId="{9DD6CE1C-345B-44D1-A616-41F27708A5DA}"/>
    <pc:docChg chg="custSel modSld">
      <pc:chgData name="Kaileen Cain" userId="21167d2d-fdf2-4320-ae3a-272888c89590" providerId="ADAL" clId="{9DD6CE1C-345B-44D1-A616-41F27708A5DA}" dt="2023-10-23T13:25:01.709" v="136" actId="1035"/>
      <pc:docMkLst>
        <pc:docMk/>
      </pc:docMkLst>
      <pc:sldChg chg="addSp delSp modSp mod">
        <pc:chgData name="Kaileen Cain" userId="21167d2d-fdf2-4320-ae3a-272888c89590" providerId="ADAL" clId="{9DD6CE1C-345B-44D1-A616-41F27708A5DA}" dt="2023-10-23T13:25:01.709" v="136" actId="1035"/>
        <pc:sldMkLst>
          <pc:docMk/>
          <pc:sldMk cId="2308938951" sldId="2146846169"/>
        </pc:sldMkLst>
        <pc:spChg chg="mod">
          <ac:chgData name="Kaileen Cain" userId="21167d2d-fdf2-4320-ae3a-272888c89590" providerId="ADAL" clId="{9DD6CE1C-345B-44D1-A616-41F27708A5DA}" dt="2023-10-23T13:24:09.212" v="91" actId="1038"/>
          <ac:spMkLst>
            <pc:docMk/>
            <pc:sldMk cId="2308938951" sldId="2146846169"/>
            <ac:spMk id="3" creationId="{4C6D2765-1475-2988-7A96-328AA3043A97}"/>
          </ac:spMkLst>
        </pc:spChg>
        <pc:spChg chg="mod topLvl">
          <ac:chgData name="Kaileen Cain" userId="21167d2d-fdf2-4320-ae3a-272888c89590" providerId="ADAL" clId="{9DD6CE1C-345B-44D1-A616-41F27708A5DA}" dt="2023-10-23T13:22:37.620" v="53" actId="164"/>
          <ac:spMkLst>
            <pc:docMk/>
            <pc:sldMk cId="2308938951" sldId="2146846169"/>
            <ac:spMk id="6" creationId="{4BEBBE0C-C4F0-BC07-AF8F-A4F5AC4BD3AC}"/>
          </ac:spMkLst>
        </pc:spChg>
        <pc:spChg chg="mod">
          <ac:chgData name="Kaileen Cain" userId="21167d2d-fdf2-4320-ae3a-272888c89590" providerId="ADAL" clId="{9DD6CE1C-345B-44D1-A616-41F27708A5DA}" dt="2023-10-23T13:24:04.672" v="84" actId="14100"/>
          <ac:spMkLst>
            <pc:docMk/>
            <pc:sldMk cId="2308938951" sldId="2146846169"/>
            <ac:spMk id="15" creationId="{19E1A27A-A9FD-794D-CF19-1F367E8E5EC7}"/>
          </ac:spMkLst>
        </pc:spChg>
        <pc:spChg chg="mod topLvl">
          <ac:chgData name="Kaileen Cain" userId="21167d2d-fdf2-4320-ae3a-272888c89590" providerId="ADAL" clId="{9DD6CE1C-345B-44D1-A616-41F27708A5DA}" dt="2023-10-23T13:22:37.620" v="53" actId="164"/>
          <ac:spMkLst>
            <pc:docMk/>
            <pc:sldMk cId="2308938951" sldId="2146846169"/>
            <ac:spMk id="18" creationId="{5C92E2F4-F806-A6E2-38CF-F8115A9313B8}"/>
          </ac:spMkLst>
        </pc:spChg>
        <pc:spChg chg="add mod">
          <ac:chgData name="Kaileen Cain" userId="21167d2d-fdf2-4320-ae3a-272888c89590" providerId="ADAL" clId="{9DD6CE1C-345B-44D1-A616-41F27708A5DA}" dt="2023-10-23T13:22:37.620" v="53" actId="164"/>
          <ac:spMkLst>
            <pc:docMk/>
            <pc:sldMk cId="2308938951" sldId="2146846169"/>
            <ac:spMk id="25" creationId="{4BD5594D-8114-A57C-1622-05AC7D68C869}"/>
          </ac:spMkLst>
        </pc:spChg>
        <pc:spChg chg="mod">
          <ac:chgData name="Kaileen Cain" userId="21167d2d-fdf2-4320-ae3a-272888c89590" providerId="ADAL" clId="{9DD6CE1C-345B-44D1-A616-41F27708A5DA}" dt="2023-10-23T13:24:23.017" v="107" actId="14100"/>
          <ac:spMkLst>
            <pc:docMk/>
            <pc:sldMk cId="2308938951" sldId="2146846169"/>
            <ac:spMk id="1024" creationId="{F8E4768E-F565-3904-5696-26571D7A95D7}"/>
          </ac:spMkLst>
        </pc:spChg>
        <pc:spChg chg="mod">
          <ac:chgData name="Kaileen Cain" userId="21167d2d-fdf2-4320-ae3a-272888c89590" providerId="ADAL" clId="{9DD6CE1C-345B-44D1-A616-41F27708A5DA}" dt="2023-10-23T13:24:43.244" v="121" actId="1038"/>
          <ac:spMkLst>
            <pc:docMk/>
            <pc:sldMk cId="2308938951" sldId="2146846169"/>
            <ac:spMk id="1034" creationId="{98B240B0-53B5-9CBD-F8BF-DBEE305F4E14}"/>
          </ac:spMkLst>
        </pc:spChg>
        <pc:spChg chg="mod topLvl">
          <ac:chgData name="Kaileen Cain" userId="21167d2d-fdf2-4320-ae3a-272888c89590" providerId="ADAL" clId="{9DD6CE1C-345B-44D1-A616-41F27708A5DA}" dt="2023-10-23T13:25:01.709" v="136" actId="1035"/>
          <ac:spMkLst>
            <pc:docMk/>
            <pc:sldMk cId="2308938951" sldId="2146846169"/>
            <ac:spMk id="1037" creationId="{0D55DC29-FD91-051E-9491-F40324F9FC8A}"/>
          </ac:spMkLst>
        </pc:spChg>
        <pc:grpChg chg="add mod">
          <ac:chgData name="Kaileen Cain" userId="21167d2d-fdf2-4320-ae3a-272888c89590" providerId="ADAL" clId="{9DD6CE1C-345B-44D1-A616-41F27708A5DA}" dt="2023-10-23T13:22:37.620" v="53" actId="164"/>
          <ac:grpSpMkLst>
            <pc:docMk/>
            <pc:sldMk cId="2308938951" sldId="2146846169"/>
            <ac:grpSpMk id="31" creationId="{9E21D348-6411-3E91-A1D0-891EB53C382B}"/>
          </ac:grpSpMkLst>
        </pc:grpChg>
        <pc:grpChg chg="mod topLvl">
          <ac:chgData name="Kaileen Cain" userId="21167d2d-fdf2-4320-ae3a-272888c89590" providerId="ADAL" clId="{9DD6CE1C-345B-44D1-A616-41F27708A5DA}" dt="2023-10-23T13:23:25.962" v="56" actId="165"/>
          <ac:grpSpMkLst>
            <pc:docMk/>
            <pc:sldMk cId="2308938951" sldId="2146846169"/>
            <ac:grpSpMk id="46" creationId="{B2682321-3B91-7B2E-6DD1-E52F2BE46D0C}"/>
          </ac:grpSpMkLst>
        </pc:grpChg>
        <pc:grpChg chg="del">
          <ac:chgData name="Kaileen Cain" userId="21167d2d-fdf2-4320-ae3a-272888c89590" providerId="ADAL" clId="{9DD6CE1C-345B-44D1-A616-41F27708A5DA}" dt="2023-10-23T13:21:18.422" v="10" actId="165"/>
          <ac:grpSpMkLst>
            <pc:docMk/>
            <pc:sldMk cId="2308938951" sldId="2146846169"/>
            <ac:grpSpMk id="47" creationId="{3D02F863-9131-CD3F-8A26-8E103B6CDDE0}"/>
          </ac:grpSpMkLst>
        </pc:grpChg>
        <pc:grpChg chg="del">
          <ac:chgData name="Kaileen Cain" userId="21167d2d-fdf2-4320-ae3a-272888c89590" providerId="ADAL" clId="{9DD6CE1C-345B-44D1-A616-41F27708A5DA}" dt="2023-10-23T13:20:44.871" v="5" actId="478"/>
          <ac:grpSpMkLst>
            <pc:docMk/>
            <pc:sldMk cId="2308938951" sldId="2146846169"/>
            <ac:grpSpMk id="60" creationId="{FE7AEDC8-DC5B-524C-4495-B079B3146957}"/>
          </ac:grpSpMkLst>
        </pc:grpChg>
        <pc:grpChg chg="del">
          <ac:chgData name="Kaileen Cain" userId="21167d2d-fdf2-4320-ae3a-272888c89590" providerId="ADAL" clId="{9DD6CE1C-345B-44D1-A616-41F27708A5DA}" dt="2023-10-23T13:23:25.962" v="56" actId="165"/>
          <ac:grpSpMkLst>
            <pc:docMk/>
            <pc:sldMk cId="2308938951" sldId="2146846169"/>
            <ac:grpSpMk id="1042" creationId="{40ABA608-2638-A466-8173-221CBEA5BADA}"/>
          </ac:grpSpMkLst>
        </pc:grpChg>
        <pc:picChg chg="mod">
          <ac:chgData name="Kaileen Cain" userId="21167d2d-fdf2-4320-ae3a-272888c89590" providerId="ADAL" clId="{9DD6CE1C-345B-44D1-A616-41F27708A5DA}" dt="2023-10-23T13:24:50.882" v="126" actId="1036"/>
          <ac:picMkLst>
            <pc:docMk/>
            <pc:sldMk cId="2308938951" sldId="2146846169"/>
            <ac:picMk id="27" creationId="{21928DAD-E229-C7E2-B595-0D71F7F3576B}"/>
          </ac:picMkLst>
        </pc:picChg>
        <pc:picChg chg="add mod">
          <ac:chgData name="Kaileen Cain" userId="21167d2d-fdf2-4320-ae3a-272888c89590" providerId="ADAL" clId="{9DD6CE1C-345B-44D1-A616-41F27708A5DA}" dt="2023-10-23T13:22:37.620" v="53" actId="164"/>
          <ac:picMkLst>
            <pc:docMk/>
            <pc:sldMk cId="2308938951" sldId="2146846169"/>
            <ac:picMk id="28" creationId="{B030CF1A-5A6B-276D-417E-63C7886DF9BE}"/>
          </ac:picMkLst>
        </pc:picChg>
        <pc:picChg chg="del">
          <ac:chgData name="Kaileen Cain" userId="21167d2d-fdf2-4320-ae3a-272888c89590" providerId="ADAL" clId="{9DD6CE1C-345B-44D1-A616-41F27708A5DA}" dt="2023-10-23T13:20:42.175" v="4" actId="478"/>
          <ac:picMkLst>
            <pc:docMk/>
            <pc:sldMk cId="2308938951" sldId="2146846169"/>
            <ac:picMk id="49" creationId="{2F3B7AB0-9B99-E3F1-CC18-DE1EBCDE2E0E}"/>
          </ac:picMkLst>
        </pc:picChg>
        <pc:picChg chg="del">
          <ac:chgData name="Kaileen Cain" userId="21167d2d-fdf2-4320-ae3a-272888c89590" providerId="ADAL" clId="{9DD6CE1C-345B-44D1-A616-41F27708A5DA}" dt="2023-10-23T13:20:44.871" v="5" actId="478"/>
          <ac:picMkLst>
            <pc:docMk/>
            <pc:sldMk cId="2308938951" sldId="2146846169"/>
            <ac:picMk id="51" creationId="{B26B3550-E2F9-8167-C286-D010FF93D82A}"/>
          </ac:picMkLst>
        </pc:picChg>
        <pc:picChg chg="mod">
          <ac:chgData name="Kaileen Cain" userId="21167d2d-fdf2-4320-ae3a-272888c89590" providerId="ADAL" clId="{9DD6CE1C-345B-44D1-A616-41F27708A5DA}" dt="2023-10-23T13:20:14.408" v="3" actId="1037"/>
          <ac:picMkLst>
            <pc:docMk/>
            <pc:sldMk cId="2308938951" sldId="2146846169"/>
            <ac:picMk id="55" creationId="{14593551-4F6B-1767-65AC-53D8A43A4C29}"/>
          </ac:picMkLst>
        </pc:picChg>
      </pc:sldChg>
    </pc:docChg>
  </pc:docChgLst>
  <pc:docChgLst>
    <pc:chgData name="Karolina Guillen" userId="c1c08796-a0be-47c6-af52-5d31fd96ec50" providerId="ADAL" clId="{9E69BA77-F1C8-403B-BA50-7129EA6E8AF6}"/>
    <pc:docChg chg="undo redo custSel addSld modSld sldOrd">
      <pc:chgData name="Karolina Guillen" userId="c1c08796-a0be-47c6-af52-5d31fd96ec50" providerId="ADAL" clId="{9E69BA77-F1C8-403B-BA50-7129EA6E8AF6}" dt="2023-09-29T22:31:30.028" v="2631" actId="14100"/>
      <pc:docMkLst>
        <pc:docMk/>
      </pc:docMkLst>
      <pc:sldChg chg="delSp modSp mod modCm">
        <pc:chgData name="Karolina Guillen" userId="c1c08796-a0be-47c6-af52-5d31fd96ec50" providerId="ADAL" clId="{9E69BA77-F1C8-403B-BA50-7129EA6E8AF6}" dt="2023-09-08T19:56:01.350" v="1267" actId="478"/>
        <pc:sldMkLst>
          <pc:docMk/>
          <pc:sldMk cId="1300966965" sldId="2144327342"/>
        </pc:sldMkLst>
        <pc:spChg chg="del">
          <ac:chgData name="Karolina Guillen" userId="c1c08796-a0be-47c6-af52-5d31fd96ec50" providerId="ADAL" clId="{9E69BA77-F1C8-403B-BA50-7129EA6E8AF6}" dt="2023-09-08T19:56:01.350" v="1267" actId="478"/>
          <ac:spMkLst>
            <pc:docMk/>
            <pc:sldMk cId="1300966965" sldId="2144327342"/>
            <ac:spMk id="2" creationId="{4C6054E3-91B5-7E33-5FA0-D9C7324C198B}"/>
          </ac:spMkLst>
        </pc:spChg>
        <pc:spChg chg="mod">
          <ac:chgData name="Karolina Guillen" userId="c1c08796-a0be-47c6-af52-5d31fd96ec50" providerId="ADAL" clId="{9E69BA77-F1C8-403B-BA50-7129EA6E8AF6}" dt="2023-09-07T19:29:26.692" v="269" actId="20577"/>
          <ac:spMkLst>
            <pc:docMk/>
            <pc:sldMk cId="1300966965" sldId="2144327342"/>
            <ac:spMk id="21" creationId="{2F5C3631-9E99-480C-8AB1-800B0799A9C8}"/>
          </ac:spMkLst>
        </pc:spChg>
        <pc:spChg chg="mod">
          <ac:chgData name="Karolina Guillen" userId="c1c08796-a0be-47c6-af52-5d31fd96ec50" providerId="ADAL" clId="{9E69BA77-F1C8-403B-BA50-7129EA6E8AF6}" dt="2023-09-07T19:31:20.763" v="280" actId="20577"/>
          <ac:spMkLst>
            <pc:docMk/>
            <pc:sldMk cId="1300966965" sldId="2144327342"/>
            <ac:spMk id="23" creationId="{F7F96E12-01B5-4592-BD25-BCDCD5A7E16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9E69BA77-F1C8-403B-BA50-7129EA6E8AF6}" dt="2023-09-07T19:29:26.692" v="269" actId="20577"/>
              <pc2:cmMkLst xmlns:pc2="http://schemas.microsoft.com/office/powerpoint/2019/9/main/command">
                <pc:docMk/>
                <pc:sldMk cId="1300966965" sldId="2144327342"/>
                <pc2:cmMk id="{817AAF2B-BD05-44B5-B9B6-29A1BE646872}"/>
              </pc2:cmMkLst>
            </pc226:cmChg>
            <pc226:cmChg xmlns:pc226="http://schemas.microsoft.com/office/powerpoint/2022/06/main/command" chg="">
              <pc226:chgData name="Karolina Guillen" userId="c1c08796-a0be-47c6-af52-5d31fd96ec50" providerId="ADAL" clId="{9E69BA77-F1C8-403B-BA50-7129EA6E8AF6}" dt="2023-09-07T15:38:40.561" v="21"/>
              <pc2:cmMkLst xmlns:pc2="http://schemas.microsoft.com/office/powerpoint/2019/9/main/command">
                <pc:docMk/>
                <pc:sldMk cId="1300966965" sldId="2144327342"/>
                <pc2:cmMk id="{4E65483A-42E3-45B5-BB05-7000489C9437}"/>
              </pc2:cmMkLst>
              <pc226:cmRplyChg chg="add mod">
                <pc226:chgData name="Karolina Guillen" userId="c1c08796-a0be-47c6-af52-5d31fd96ec50" providerId="ADAL" clId="{9E69BA77-F1C8-403B-BA50-7129EA6E8AF6}" dt="2023-09-07T15:38:40.561" v="21"/>
                <pc2:cmRplyMkLst xmlns:pc2="http://schemas.microsoft.com/office/powerpoint/2019/9/main/command">
                  <pc:docMk/>
                  <pc:sldMk cId="1300966965" sldId="2144327342"/>
                  <pc2:cmMk id="{4E65483A-42E3-45B5-BB05-7000489C9437}"/>
                  <pc2:cmRplyMk id="{6568BF3B-40FD-4797-80ED-684407E002C2}"/>
                </pc2:cmRplyMkLst>
              </pc226:cmRplyChg>
            </pc226:cmChg>
            <pc226:cmChg xmlns:pc226="http://schemas.microsoft.com/office/powerpoint/2022/06/main/command" chg="mod">
              <pc226:chgData name="Karolina Guillen" userId="c1c08796-a0be-47c6-af52-5d31fd96ec50" providerId="ADAL" clId="{9E69BA77-F1C8-403B-BA50-7129EA6E8AF6}" dt="2023-09-07T19:29:26.692" v="269" actId="20577"/>
              <pc2:cmMkLst xmlns:pc2="http://schemas.microsoft.com/office/powerpoint/2019/9/main/command">
                <pc:docMk/>
                <pc:sldMk cId="1300966965" sldId="2144327342"/>
                <pc2:cmMk id="{41635CE8-FAAF-47C3-8ECC-223D3B513EA7}"/>
              </pc2:cmMkLst>
            </pc226:cmChg>
            <pc226:cmChg xmlns:pc226="http://schemas.microsoft.com/office/powerpoint/2022/06/main/command" chg="mod">
              <pc226:chgData name="Karolina Guillen" userId="c1c08796-a0be-47c6-af52-5d31fd96ec50" providerId="ADAL" clId="{9E69BA77-F1C8-403B-BA50-7129EA6E8AF6}" dt="2023-09-07T19:29:26.692" v="269" actId="20577"/>
              <pc2:cmMkLst xmlns:pc2="http://schemas.microsoft.com/office/powerpoint/2019/9/main/command">
                <pc:docMk/>
                <pc:sldMk cId="1300966965" sldId="2144327342"/>
                <pc2:cmMk id="{B32FDBF3-EFA5-45D5-9CDF-57458B7247A0}"/>
              </pc2:cmMkLst>
            </pc226:cmChg>
            <pc226:cmChg xmlns:pc226="http://schemas.microsoft.com/office/powerpoint/2022/06/main/command" chg="mod">
              <pc226:chgData name="Karolina Guillen" userId="c1c08796-a0be-47c6-af52-5d31fd96ec50" providerId="ADAL" clId="{9E69BA77-F1C8-403B-BA50-7129EA6E8AF6}" dt="2023-09-07T19:29:26.692" v="269" actId="20577"/>
              <pc2:cmMkLst xmlns:pc2="http://schemas.microsoft.com/office/powerpoint/2019/9/main/command">
                <pc:docMk/>
                <pc:sldMk cId="1300966965" sldId="2144327342"/>
                <pc2:cmMk id="{6BEB23F4-2918-46A5-91E0-167E9B818690}"/>
              </pc2:cmMkLst>
            </pc226:cmChg>
          </p:ext>
        </pc:extLst>
      </pc:sldChg>
      <pc:sldChg chg="delSp modSp mod modCm">
        <pc:chgData name="Karolina Guillen" userId="c1c08796-a0be-47c6-af52-5d31fd96ec50" providerId="ADAL" clId="{9E69BA77-F1C8-403B-BA50-7129EA6E8AF6}" dt="2023-09-08T14:46:39.935" v="434" actId="478"/>
        <pc:sldMkLst>
          <pc:docMk/>
          <pc:sldMk cId="3374156216" sldId="2144328352"/>
        </pc:sldMkLst>
        <pc:spChg chg="mod">
          <ac:chgData name="Karolina Guillen" userId="c1c08796-a0be-47c6-af52-5d31fd96ec50" providerId="ADAL" clId="{9E69BA77-F1C8-403B-BA50-7129EA6E8AF6}" dt="2023-09-07T19:11:50.354" v="41" actId="20577"/>
          <ac:spMkLst>
            <pc:docMk/>
            <pc:sldMk cId="3374156216" sldId="2144328352"/>
            <ac:spMk id="7" creationId="{E9A47D9C-671C-DC7B-97EB-A8429F05F5EE}"/>
          </ac:spMkLst>
        </pc:spChg>
        <pc:spChg chg="del">
          <ac:chgData name="Karolina Guillen" userId="c1c08796-a0be-47c6-af52-5d31fd96ec50" providerId="ADAL" clId="{9E69BA77-F1C8-403B-BA50-7129EA6E8AF6}" dt="2023-09-08T14:46:39.935" v="434" actId="478"/>
          <ac:spMkLst>
            <pc:docMk/>
            <pc:sldMk cId="3374156216" sldId="2144328352"/>
            <ac:spMk id="11" creationId="{77BC3E76-C365-89F1-E9C5-09128EAA036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9E69BA77-F1C8-403B-BA50-7129EA6E8AF6}" dt="2023-09-07T19:11:50.354" v="41" actId="20577"/>
              <pc2:cmMkLst xmlns:pc2="http://schemas.microsoft.com/office/powerpoint/2019/9/main/command">
                <pc:docMk/>
                <pc:sldMk cId="3374156216" sldId="2144328352"/>
                <pc2:cmMk id="{1FBC8FC3-CABD-4ACC-87D2-A21D3BB5849A}"/>
              </pc2:cmMkLst>
              <pc226:cmRplyChg chg="add">
                <pc226:chgData name="Karolina Guillen" userId="c1c08796-a0be-47c6-af52-5d31fd96ec50" providerId="ADAL" clId="{9E69BA77-F1C8-403B-BA50-7129EA6E8AF6}" dt="2023-09-07T19:11:44.805" v="25"/>
                <pc2:cmRplyMkLst xmlns:pc2="http://schemas.microsoft.com/office/powerpoint/2019/9/main/command">
                  <pc:docMk/>
                  <pc:sldMk cId="3374156216" sldId="2144328352"/>
                  <pc2:cmMk id="{1FBC8FC3-CABD-4ACC-87D2-A21D3BB5849A}"/>
                  <pc2:cmRplyMk id="{BD5A03DF-A181-4902-85C2-795CFCADDB4B}"/>
                </pc2:cmRplyMkLst>
              </pc226:cmRplyChg>
            </pc226:cmChg>
          </p:ext>
        </pc:extLst>
      </pc:sldChg>
      <pc:sldChg chg="delSp modSp mod">
        <pc:chgData name="Karolina Guillen" userId="c1c08796-a0be-47c6-af52-5d31fd96ec50" providerId="ADAL" clId="{9E69BA77-F1C8-403B-BA50-7129EA6E8AF6}" dt="2023-09-08T20:31:44.571" v="2045" actId="1076"/>
        <pc:sldMkLst>
          <pc:docMk/>
          <pc:sldMk cId="2788677562" sldId="2144328357"/>
        </pc:sldMkLst>
        <pc:spChg chg="del">
          <ac:chgData name="Karolina Guillen" userId="c1c08796-a0be-47c6-af52-5d31fd96ec50" providerId="ADAL" clId="{9E69BA77-F1C8-403B-BA50-7129EA6E8AF6}" dt="2023-09-08T20:10:23.229" v="1838" actId="478"/>
          <ac:spMkLst>
            <pc:docMk/>
            <pc:sldMk cId="2788677562" sldId="2144328357"/>
            <ac:spMk id="7" creationId="{1C493E3C-16F5-CF83-D35D-4B7B6CC666B2}"/>
          </ac:spMkLst>
        </pc:spChg>
        <pc:spChg chg="mod">
          <ac:chgData name="Karolina Guillen" userId="c1c08796-a0be-47c6-af52-5d31fd96ec50" providerId="ADAL" clId="{9E69BA77-F1C8-403B-BA50-7129EA6E8AF6}" dt="2023-09-08T20:31:44.571" v="2045" actId="1076"/>
          <ac:spMkLst>
            <pc:docMk/>
            <pc:sldMk cId="2788677562" sldId="2144328357"/>
            <ac:spMk id="15" creationId="{FB95FAB7-B9CF-408A-A338-EDBA41131D7D}"/>
          </ac:spMkLst>
        </pc:spChg>
      </pc:sldChg>
      <pc:sldChg chg="delSp modSp mod">
        <pc:chgData name="Karolina Guillen" userId="c1c08796-a0be-47c6-af52-5d31fd96ec50" providerId="ADAL" clId="{9E69BA77-F1C8-403B-BA50-7129EA6E8AF6}" dt="2023-09-08T20:10:01.937" v="1837" actId="255"/>
        <pc:sldMkLst>
          <pc:docMk/>
          <pc:sldMk cId="2844488092" sldId="2144328372"/>
        </pc:sldMkLst>
        <pc:spChg chg="mod">
          <ac:chgData name="Karolina Guillen" userId="c1c08796-a0be-47c6-af52-5d31fd96ec50" providerId="ADAL" clId="{9E69BA77-F1C8-403B-BA50-7129EA6E8AF6}" dt="2023-09-08T20:10:01.937" v="1837" actId="255"/>
          <ac:spMkLst>
            <pc:docMk/>
            <pc:sldMk cId="2844488092" sldId="2144328372"/>
            <ac:spMk id="2" creationId="{5F8EC1C9-2ED9-DF29-C55A-45D666AF5D1B}"/>
          </ac:spMkLst>
        </pc:spChg>
        <pc:spChg chg="mod">
          <ac:chgData name="Karolina Guillen" userId="c1c08796-a0be-47c6-af52-5d31fd96ec50" providerId="ADAL" clId="{9E69BA77-F1C8-403B-BA50-7129EA6E8AF6}" dt="2023-09-08T20:06:02.719" v="1821" actId="404"/>
          <ac:spMkLst>
            <pc:docMk/>
            <pc:sldMk cId="2844488092" sldId="2144328372"/>
            <ac:spMk id="4" creationId="{5D5FDE72-429A-BF62-27A0-CFB51F018A05}"/>
          </ac:spMkLst>
        </pc:spChg>
        <pc:spChg chg="del">
          <ac:chgData name="Karolina Guillen" userId="c1c08796-a0be-47c6-af52-5d31fd96ec50" providerId="ADAL" clId="{9E69BA77-F1C8-403B-BA50-7129EA6E8AF6}" dt="2023-09-08T19:56:53.196" v="1269" actId="478"/>
          <ac:spMkLst>
            <pc:docMk/>
            <pc:sldMk cId="2844488092" sldId="2144328372"/>
            <ac:spMk id="7" creationId="{167E9DAC-00CB-93BA-2B31-6A7B786A4B02}"/>
          </ac:spMkLst>
        </pc:spChg>
      </pc:sldChg>
      <pc:sldChg chg="addSp delSp modSp mod ord modCm">
        <pc:chgData name="Karolina Guillen" userId="c1c08796-a0be-47c6-af52-5d31fd96ec50" providerId="ADAL" clId="{9E69BA77-F1C8-403B-BA50-7129EA6E8AF6}" dt="2023-09-08T15:20:53.256" v="452"/>
        <pc:sldMkLst>
          <pc:docMk/>
          <pc:sldMk cId="3626812214" sldId="2146846168"/>
        </pc:sldMkLst>
        <pc:spChg chg="mod topLvl">
          <ac:chgData name="Karolina Guillen" userId="c1c08796-a0be-47c6-af52-5d31fd96ec50" providerId="ADAL" clId="{9E69BA77-F1C8-403B-BA50-7129EA6E8AF6}" dt="2023-09-08T15:18:39.071" v="450" actId="165"/>
          <ac:spMkLst>
            <pc:docMk/>
            <pc:sldMk cId="3626812214" sldId="2146846168"/>
            <ac:spMk id="3" creationId="{81351DC5-31B6-005A-8733-87E4B963AD5C}"/>
          </ac:spMkLst>
        </pc:spChg>
        <pc:spChg chg="mod">
          <ac:chgData name="Karolina Guillen" userId="c1c08796-a0be-47c6-af52-5d31fd96ec50" providerId="ADAL" clId="{9E69BA77-F1C8-403B-BA50-7129EA6E8AF6}" dt="2023-09-08T15:14:16.609" v="445" actId="20577"/>
          <ac:spMkLst>
            <pc:docMk/>
            <pc:sldMk cId="3626812214" sldId="2146846168"/>
            <ac:spMk id="7" creationId="{8ACCEC9E-47F4-99DD-B87D-06E95A4E3510}"/>
          </ac:spMkLst>
        </pc:spChg>
        <pc:spChg chg="mod topLvl">
          <ac:chgData name="Karolina Guillen" userId="c1c08796-a0be-47c6-af52-5d31fd96ec50" providerId="ADAL" clId="{9E69BA77-F1C8-403B-BA50-7129EA6E8AF6}" dt="2023-09-08T15:18:39.071" v="450" actId="165"/>
          <ac:spMkLst>
            <pc:docMk/>
            <pc:sldMk cId="3626812214" sldId="2146846168"/>
            <ac:spMk id="12" creationId="{CBF9C10E-0951-835C-2EB1-DD634B3FDF49}"/>
          </ac:spMkLst>
        </pc:spChg>
        <pc:spChg chg="mod topLvl">
          <ac:chgData name="Karolina Guillen" userId="c1c08796-a0be-47c6-af52-5d31fd96ec50" providerId="ADAL" clId="{9E69BA77-F1C8-403B-BA50-7129EA6E8AF6}" dt="2023-09-08T15:18:39.071" v="450" actId="165"/>
          <ac:spMkLst>
            <pc:docMk/>
            <pc:sldMk cId="3626812214" sldId="2146846168"/>
            <ac:spMk id="14" creationId="{4F2EC9EF-25F1-A8E6-5831-5E1F2860C3E7}"/>
          </ac:spMkLst>
        </pc:spChg>
        <pc:spChg chg="mod topLvl">
          <ac:chgData name="Karolina Guillen" userId="c1c08796-a0be-47c6-af52-5d31fd96ec50" providerId="ADAL" clId="{9E69BA77-F1C8-403B-BA50-7129EA6E8AF6}" dt="2023-09-08T15:18:39.071" v="450" actId="165"/>
          <ac:spMkLst>
            <pc:docMk/>
            <pc:sldMk cId="3626812214" sldId="2146846168"/>
            <ac:spMk id="15" creationId="{A8A1E073-504B-6FB3-58A3-FE2CC8FFD3E7}"/>
          </ac:spMkLst>
        </pc:spChg>
        <pc:spChg chg="mod topLvl">
          <ac:chgData name="Karolina Guillen" userId="c1c08796-a0be-47c6-af52-5d31fd96ec50" providerId="ADAL" clId="{9E69BA77-F1C8-403B-BA50-7129EA6E8AF6}" dt="2023-09-08T15:18:39.071" v="450" actId="165"/>
          <ac:spMkLst>
            <pc:docMk/>
            <pc:sldMk cId="3626812214" sldId="2146846168"/>
            <ac:spMk id="16" creationId="{DF7E1EB3-E6A2-3432-9A04-68FFA72E4CF9}"/>
          </ac:spMkLst>
        </pc:spChg>
        <pc:spChg chg="mod topLvl">
          <ac:chgData name="Karolina Guillen" userId="c1c08796-a0be-47c6-af52-5d31fd96ec50" providerId="ADAL" clId="{9E69BA77-F1C8-403B-BA50-7129EA6E8AF6}" dt="2023-09-08T15:18:39.071" v="450" actId="165"/>
          <ac:spMkLst>
            <pc:docMk/>
            <pc:sldMk cId="3626812214" sldId="2146846168"/>
            <ac:spMk id="17" creationId="{5631CBDA-FB16-8F16-FD44-5C7DEFEB0524}"/>
          </ac:spMkLst>
        </pc:spChg>
        <pc:spChg chg="mod topLvl">
          <ac:chgData name="Karolina Guillen" userId="c1c08796-a0be-47c6-af52-5d31fd96ec50" providerId="ADAL" clId="{9E69BA77-F1C8-403B-BA50-7129EA6E8AF6}" dt="2023-09-08T15:18:39.071" v="450" actId="165"/>
          <ac:spMkLst>
            <pc:docMk/>
            <pc:sldMk cId="3626812214" sldId="2146846168"/>
            <ac:spMk id="18" creationId="{EC25B102-B4B8-BC5E-D75F-51C1A6748B5D}"/>
          </ac:spMkLst>
        </pc:spChg>
        <pc:spChg chg="mod topLvl">
          <ac:chgData name="Karolina Guillen" userId="c1c08796-a0be-47c6-af52-5d31fd96ec50" providerId="ADAL" clId="{9E69BA77-F1C8-403B-BA50-7129EA6E8AF6}" dt="2023-09-08T15:18:39.071" v="450" actId="165"/>
          <ac:spMkLst>
            <pc:docMk/>
            <pc:sldMk cId="3626812214" sldId="2146846168"/>
            <ac:spMk id="19" creationId="{BA330E17-C055-CFC3-2C8D-1469A6DC9071}"/>
          </ac:spMkLst>
        </pc:spChg>
        <pc:spChg chg="mod topLvl">
          <ac:chgData name="Karolina Guillen" userId="c1c08796-a0be-47c6-af52-5d31fd96ec50" providerId="ADAL" clId="{9E69BA77-F1C8-403B-BA50-7129EA6E8AF6}" dt="2023-09-08T15:18:39.071" v="450" actId="165"/>
          <ac:spMkLst>
            <pc:docMk/>
            <pc:sldMk cId="3626812214" sldId="2146846168"/>
            <ac:spMk id="20" creationId="{618212F2-B680-6F4C-D10F-933133C3BE6C}"/>
          </ac:spMkLst>
        </pc:spChg>
        <pc:grpChg chg="mod topLvl">
          <ac:chgData name="Karolina Guillen" userId="c1c08796-a0be-47c6-af52-5d31fd96ec50" providerId="ADAL" clId="{9E69BA77-F1C8-403B-BA50-7129EA6E8AF6}" dt="2023-09-08T15:18:39.071" v="450" actId="165"/>
          <ac:grpSpMkLst>
            <pc:docMk/>
            <pc:sldMk cId="3626812214" sldId="2146846168"/>
            <ac:grpSpMk id="6" creationId="{AA632AFD-0587-168C-23DC-7984D052214E}"/>
          </ac:grpSpMkLst>
        </pc:grpChg>
        <pc:grpChg chg="add del mod">
          <ac:chgData name="Karolina Guillen" userId="c1c08796-a0be-47c6-af52-5d31fd96ec50" providerId="ADAL" clId="{9E69BA77-F1C8-403B-BA50-7129EA6E8AF6}" dt="2023-09-08T15:18:39.071" v="450" actId="165"/>
          <ac:grpSpMkLst>
            <pc:docMk/>
            <pc:sldMk cId="3626812214" sldId="2146846168"/>
            <ac:grpSpMk id="10" creationId="{6021C23C-4C71-17D6-D0A4-DDA5E2A0D5AE}"/>
          </ac:grpSpMkLst>
        </pc:grpChg>
        <pc:picChg chg="mod">
          <ac:chgData name="Karolina Guillen" userId="c1c08796-a0be-47c6-af52-5d31fd96ec50" providerId="ADAL" clId="{9E69BA77-F1C8-403B-BA50-7129EA6E8AF6}" dt="2023-09-08T15:18:39.071" v="450" actId="165"/>
          <ac:picMkLst>
            <pc:docMk/>
            <pc:sldMk cId="3626812214" sldId="2146846168"/>
            <ac:picMk id="5" creationId="{0A176AF1-74DB-B01F-138B-02F1CD57E16E}"/>
          </ac:picMkLst>
        </pc:picChg>
        <pc:picChg chg="mod">
          <ac:chgData name="Karolina Guillen" userId="c1c08796-a0be-47c6-af52-5d31fd96ec50" providerId="ADAL" clId="{9E69BA77-F1C8-403B-BA50-7129EA6E8AF6}" dt="2023-09-07T15:08:11.423" v="1" actId="1076"/>
          <ac:picMkLst>
            <pc:docMk/>
            <pc:sldMk cId="3626812214" sldId="2146846168"/>
            <ac:picMk id="13" creationId="{58E19E6C-720F-B980-37F5-8F33D5261564}"/>
          </ac:picMkLst>
        </pc:picChg>
        <pc:picChg chg="mod">
          <ac:chgData name="Karolina Guillen" userId="c1c08796-a0be-47c6-af52-5d31fd96ec50" providerId="ADAL" clId="{9E69BA77-F1C8-403B-BA50-7129EA6E8AF6}" dt="2023-09-08T15:18:39.071" v="450" actId="165"/>
          <ac:picMkLst>
            <pc:docMk/>
            <pc:sldMk cId="3626812214" sldId="2146846168"/>
            <ac:picMk id="1028" creationId="{DD149979-CA4B-982A-D12D-0235F0418151}"/>
          </ac:picMkLst>
        </pc:picChg>
        <pc:picChg chg="mod topLvl">
          <ac:chgData name="Karolina Guillen" userId="c1c08796-a0be-47c6-af52-5d31fd96ec50" providerId="ADAL" clId="{9E69BA77-F1C8-403B-BA50-7129EA6E8AF6}" dt="2023-09-08T15:18:39.071" v="450" actId="165"/>
          <ac:picMkLst>
            <pc:docMk/>
            <pc:sldMk cId="3626812214" sldId="2146846168"/>
            <ac:picMk id="1030" creationId="{A0F5DF34-102F-C696-8EEB-869D5111B784}"/>
          </ac:picMkLst>
        </pc:picChg>
        <pc:picChg chg="mod topLvl">
          <ac:chgData name="Karolina Guillen" userId="c1c08796-a0be-47c6-af52-5d31fd96ec50" providerId="ADAL" clId="{9E69BA77-F1C8-403B-BA50-7129EA6E8AF6}" dt="2023-09-08T15:18:39.071" v="450" actId="165"/>
          <ac:picMkLst>
            <pc:docMk/>
            <pc:sldMk cId="3626812214" sldId="2146846168"/>
            <ac:picMk id="1032" creationId="{AF8AAD55-0A49-A76A-20E0-664E13EAF01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9E69BA77-F1C8-403B-BA50-7129EA6E8AF6}" dt="2023-09-07T15:09:48.623" v="2"/>
              <pc2:cmMkLst xmlns:pc2="http://schemas.microsoft.com/office/powerpoint/2019/9/main/command">
                <pc:docMk/>
                <pc:sldMk cId="3626812214" sldId="2146846168"/>
                <pc2:cmMk id="{B1B6800A-4BA1-4352-A234-2B1FE334E33C}"/>
              </pc2:cmMkLst>
              <pc226:cmRplyChg chg="add">
                <pc226:chgData name="Karolina Guillen" userId="c1c08796-a0be-47c6-af52-5d31fd96ec50" providerId="ADAL" clId="{9E69BA77-F1C8-403B-BA50-7129EA6E8AF6}" dt="2023-09-07T15:09:48.623" v="2"/>
                <pc2:cmRplyMkLst xmlns:pc2="http://schemas.microsoft.com/office/powerpoint/2019/9/main/command">
                  <pc:docMk/>
                  <pc:sldMk cId="3626812214" sldId="2146846168"/>
                  <pc2:cmMk id="{B1B6800A-4BA1-4352-A234-2B1FE334E33C}"/>
                  <pc2:cmRplyMk id="{AA87A6C9-DF83-44B2-B43A-C1352C70A7F9}"/>
                </pc2:cmRplyMkLst>
              </pc226:cmRplyChg>
            </pc226:cmChg>
          </p:ext>
        </pc:extLst>
      </pc:sldChg>
      <pc:sldChg chg="delSp mod modCm">
        <pc:chgData name="Karolina Guillen" userId="c1c08796-a0be-47c6-af52-5d31fd96ec50" providerId="ADAL" clId="{9E69BA77-F1C8-403B-BA50-7129EA6E8AF6}" dt="2023-09-08T14:46:31.058" v="431" actId="478"/>
        <pc:sldMkLst>
          <pc:docMk/>
          <pc:sldMk cId="2308938951" sldId="2146846169"/>
        </pc:sldMkLst>
        <pc:spChg chg="del">
          <ac:chgData name="Karolina Guillen" userId="c1c08796-a0be-47c6-af52-5d31fd96ec50" providerId="ADAL" clId="{9E69BA77-F1C8-403B-BA50-7129EA6E8AF6}" dt="2023-09-08T14:46:31.058" v="431" actId="478"/>
          <ac:spMkLst>
            <pc:docMk/>
            <pc:sldMk cId="2308938951" sldId="2146846169"/>
            <ac:spMk id="44" creationId="{A76AF6B0-30F7-420E-5072-A219B49A0C3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9E69BA77-F1C8-403B-BA50-7129EA6E8AF6}" dt="2023-09-07T20:59:00.629" v="339"/>
              <pc2:cmMkLst xmlns:pc2="http://schemas.microsoft.com/office/powerpoint/2019/9/main/command">
                <pc:docMk/>
                <pc:sldMk cId="2308938951" sldId="2146846169"/>
                <pc2:cmMk id="{63B9C2D1-FDC3-4602-8030-EC37192CDA94}"/>
              </pc2:cmMkLst>
              <pc226:cmRplyChg chg="add">
                <pc226:chgData name="Karolina Guillen" userId="c1c08796-a0be-47c6-af52-5d31fd96ec50" providerId="ADAL" clId="{9E69BA77-F1C8-403B-BA50-7129EA6E8AF6}" dt="2023-09-07T20:59:00.629" v="339"/>
                <pc2:cmRplyMkLst xmlns:pc2="http://schemas.microsoft.com/office/powerpoint/2019/9/main/command">
                  <pc:docMk/>
                  <pc:sldMk cId="2308938951" sldId="2146846169"/>
                  <pc2:cmMk id="{63B9C2D1-FDC3-4602-8030-EC37192CDA94}"/>
                  <pc2:cmRplyMk id="{D9CC536C-FA8C-47B3-B2BA-E2512E4C338A}"/>
                </pc2:cmRplyMkLst>
              </pc226:cmRplyChg>
            </pc226:cmChg>
          </p:ext>
        </pc:extLst>
      </pc:sldChg>
      <pc:sldChg chg="modSp mod">
        <pc:chgData name="Karolina Guillen" userId="c1c08796-a0be-47c6-af52-5d31fd96ec50" providerId="ADAL" clId="{9E69BA77-F1C8-403B-BA50-7129EA6E8AF6}" dt="2023-09-08T19:45:19.632" v="787" actId="1038"/>
        <pc:sldMkLst>
          <pc:docMk/>
          <pc:sldMk cId="1025019298" sldId="2146846171"/>
        </pc:sldMkLst>
        <pc:spChg chg="mod">
          <ac:chgData name="Karolina Guillen" userId="c1c08796-a0be-47c6-af52-5d31fd96ec50" providerId="ADAL" clId="{9E69BA77-F1C8-403B-BA50-7129EA6E8AF6}" dt="2023-09-08T19:45:19.632" v="787" actId="1038"/>
          <ac:spMkLst>
            <pc:docMk/>
            <pc:sldMk cId="1025019298" sldId="2146846171"/>
            <ac:spMk id="9" creationId="{A389EC41-F58A-CEEC-AC7C-548AAE3177D0}"/>
          </ac:spMkLst>
        </pc:spChg>
        <pc:spChg chg="mod">
          <ac:chgData name="Karolina Guillen" userId="c1c08796-a0be-47c6-af52-5d31fd96ec50" providerId="ADAL" clId="{9E69BA77-F1C8-403B-BA50-7129EA6E8AF6}" dt="2023-09-07T20:59:37.995" v="346" actId="404"/>
          <ac:spMkLst>
            <pc:docMk/>
            <pc:sldMk cId="1025019298" sldId="2146846171"/>
            <ac:spMk id="11" creationId="{18A81FCA-0D57-DA54-562C-BA99CAEE83D2}"/>
          </ac:spMkLst>
        </pc:spChg>
        <pc:graphicFrameChg chg="mod">
          <ac:chgData name="Karolina Guillen" userId="c1c08796-a0be-47c6-af52-5d31fd96ec50" providerId="ADAL" clId="{9E69BA77-F1C8-403B-BA50-7129EA6E8AF6}" dt="2023-09-07T20:59:40.711" v="348" actId="14100"/>
          <ac:graphicFrameMkLst>
            <pc:docMk/>
            <pc:sldMk cId="1025019298" sldId="2146846171"/>
            <ac:graphicFrameMk id="15" creationId="{3BB870D6-47B7-8C2C-91B5-7231863A9723}"/>
          </ac:graphicFrameMkLst>
        </pc:graphicFrameChg>
      </pc:sldChg>
      <pc:sldChg chg="ord modCm">
        <pc:chgData name="Karolina Guillen" userId="c1c08796-a0be-47c6-af52-5d31fd96ec50" providerId="ADAL" clId="{9E69BA77-F1C8-403B-BA50-7129EA6E8AF6}" dt="2023-09-08T15:27:48.313" v="463"/>
        <pc:sldMkLst>
          <pc:docMk/>
          <pc:sldMk cId="4276078758" sldId="21468461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9E69BA77-F1C8-403B-BA50-7129EA6E8AF6}" dt="2023-09-07T15:26:18.440" v="8"/>
              <pc2:cmMkLst xmlns:pc2="http://schemas.microsoft.com/office/powerpoint/2019/9/main/command">
                <pc:docMk/>
                <pc:sldMk cId="4276078758" sldId="2146846172"/>
                <pc2:cmMk id="{E1BDDB0A-A41F-43FD-A8D5-407885AB5F89}"/>
              </pc2:cmMkLst>
              <pc226:cmRplyChg chg="add">
                <pc226:chgData name="Karolina Guillen" userId="c1c08796-a0be-47c6-af52-5d31fd96ec50" providerId="ADAL" clId="{9E69BA77-F1C8-403B-BA50-7129EA6E8AF6}" dt="2023-09-07T15:26:18.440" v="8"/>
                <pc2:cmRplyMkLst xmlns:pc2="http://schemas.microsoft.com/office/powerpoint/2019/9/main/command">
                  <pc:docMk/>
                  <pc:sldMk cId="4276078758" sldId="2146846172"/>
                  <pc2:cmMk id="{E1BDDB0A-A41F-43FD-A8D5-407885AB5F89}"/>
                  <pc2:cmRplyMk id="{079D6E0B-9185-4619-9FE7-A3E000C11121}"/>
                </pc2:cmRplyMkLst>
              </pc226:cmRplyChg>
            </pc226:cmChg>
          </p:ext>
        </pc:extLst>
      </pc:sldChg>
      <pc:sldChg chg="ord modCm">
        <pc:chgData name="Karolina Guillen" userId="c1c08796-a0be-47c6-af52-5d31fd96ec50" providerId="ADAL" clId="{9E69BA77-F1C8-403B-BA50-7129EA6E8AF6}" dt="2023-09-08T15:27:48.313" v="463"/>
        <pc:sldMkLst>
          <pc:docMk/>
          <pc:sldMk cId="1965343939" sldId="21468461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9E69BA77-F1C8-403B-BA50-7129EA6E8AF6}" dt="2023-09-07T16:07:24.129" v="24" actId="2056"/>
              <pc2:cmMkLst xmlns:pc2="http://schemas.microsoft.com/office/powerpoint/2019/9/main/command">
                <pc:docMk/>
                <pc:sldMk cId="1965343939" sldId="2146846173"/>
                <pc2:cmMk id="{FB2090E2-A4CA-44BD-AF87-4CB6ED81273C}"/>
              </pc2:cmMkLst>
              <pc226:cmRplyChg chg="add">
                <pc226:chgData name="Karolina Guillen" userId="c1c08796-a0be-47c6-af52-5d31fd96ec50" providerId="ADAL" clId="{9E69BA77-F1C8-403B-BA50-7129EA6E8AF6}" dt="2023-09-07T15:31:08.461" v="11"/>
                <pc2:cmRplyMkLst xmlns:pc2="http://schemas.microsoft.com/office/powerpoint/2019/9/main/command">
                  <pc:docMk/>
                  <pc:sldMk cId="1965343939" sldId="2146846173"/>
                  <pc2:cmMk id="{FB2090E2-A4CA-44BD-AF87-4CB6ED81273C}"/>
                  <pc2:cmRplyMk id="{0D16F422-B3F8-4E0B-ACB8-ABD85C23D7A6}"/>
                </pc2:cmRplyMkLst>
              </pc226:cmRplyChg>
            </pc226:cmChg>
          </p:ext>
        </pc:extLst>
      </pc:sldChg>
      <pc:sldChg chg="delSp modSp mod ord modCm">
        <pc:chgData name="Karolina Guillen" userId="c1c08796-a0be-47c6-af52-5d31fd96ec50" providerId="ADAL" clId="{9E69BA77-F1C8-403B-BA50-7129EA6E8AF6}" dt="2023-09-08T15:27:55.177" v="465"/>
        <pc:sldMkLst>
          <pc:docMk/>
          <pc:sldMk cId="3750801143" sldId="2146846174"/>
        </pc:sldMkLst>
        <pc:spChg chg="mod">
          <ac:chgData name="Karolina Guillen" userId="c1c08796-a0be-47c6-af52-5d31fd96ec50" providerId="ADAL" clId="{9E69BA77-F1C8-403B-BA50-7129EA6E8AF6}" dt="2023-09-07T15:34:21.113" v="18" actId="20577"/>
          <ac:spMkLst>
            <pc:docMk/>
            <pc:sldMk cId="3750801143" sldId="2146846174"/>
            <ac:spMk id="5" creationId="{6DC4C8DD-D834-8440-D025-D22EFBF2CA58}"/>
          </ac:spMkLst>
        </pc:spChg>
        <pc:spChg chg="del">
          <ac:chgData name="Karolina Guillen" userId="c1c08796-a0be-47c6-af52-5d31fd96ec50" providerId="ADAL" clId="{9E69BA77-F1C8-403B-BA50-7129EA6E8AF6}" dt="2023-09-08T14:46:08.005" v="429" actId="478"/>
          <ac:spMkLst>
            <pc:docMk/>
            <pc:sldMk cId="3750801143" sldId="2146846174"/>
            <ac:spMk id="11" creationId="{F323A756-9251-9AAA-0D89-19C3683D597B}"/>
          </ac:spMkLst>
        </pc:spChg>
        <pc:spChg chg="mod">
          <ac:chgData name="Karolina Guillen" userId="c1c08796-a0be-47c6-af52-5d31fd96ec50" providerId="ADAL" clId="{9E69BA77-F1C8-403B-BA50-7129EA6E8AF6}" dt="2023-09-07T21:01:34.846" v="380" actId="1076"/>
          <ac:spMkLst>
            <pc:docMk/>
            <pc:sldMk cId="3750801143" sldId="2146846174"/>
            <ac:spMk id="12" creationId="{787C79F6-0751-6631-9695-B3CA04C531E6}"/>
          </ac:spMkLst>
        </pc:spChg>
        <pc:graphicFrameChg chg="mod">
          <ac:chgData name="Karolina Guillen" userId="c1c08796-a0be-47c6-af52-5d31fd96ec50" providerId="ADAL" clId="{9E69BA77-F1C8-403B-BA50-7129EA6E8AF6}" dt="2023-09-07T21:01:30.830" v="379" actId="14100"/>
          <ac:graphicFrameMkLst>
            <pc:docMk/>
            <pc:sldMk cId="3750801143" sldId="2146846174"/>
            <ac:graphicFrameMk id="4" creationId="{0093D33E-4C1F-B359-D42E-281C378408D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9E69BA77-F1C8-403B-BA50-7129EA6E8AF6}" dt="2023-09-07T21:07:38.441" v="381"/>
              <pc2:cmMkLst xmlns:pc2="http://schemas.microsoft.com/office/powerpoint/2019/9/main/command">
                <pc:docMk/>
                <pc:sldMk cId="3750801143" sldId="2146846174"/>
                <pc2:cmMk id="{55AAE5CD-5A63-4A59-8EF1-632065ECA35E}"/>
              </pc2:cmMkLst>
              <pc226:cmRplyChg chg="add">
                <pc226:chgData name="Karolina Guillen" userId="c1c08796-a0be-47c6-af52-5d31fd96ec50" providerId="ADAL" clId="{9E69BA77-F1C8-403B-BA50-7129EA6E8AF6}" dt="2023-09-07T21:07:38.441" v="381"/>
                <pc2:cmRplyMkLst xmlns:pc2="http://schemas.microsoft.com/office/powerpoint/2019/9/main/command">
                  <pc:docMk/>
                  <pc:sldMk cId="3750801143" sldId="2146846174"/>
                  <pc2:cmMk id="{55AAE5CD-5A63-4A59-8EF1-632065ECA35E}"/>
                  <pc2:cmRplyMk id="{03F9092A-9C14-45F4-A9EC-0124DF6E45EA}"/>
                </pc2:cmRplyMkLst>
              </pc226:cmRplyChg>
              <pc226:cmRplyChg chg="add">
                <pc226:chgData name="Karolina Guillen" userId="c1c08796-a0be-47c6-af52-5d31fd96ec50" providerId="ADAL" clId="{9E69BA77-F1C8-403B-BA50-7129EA6E8AF6}" dt="2023-09-07T15:35:11.261" v="19"/>
                <pc2:cmRplyMkLst xmlns:pc2="http://schemas.microsoft.com/office/powerpoint/2019/9/main/command">
                  <pc:docMk/>
                  <pc:sldMk cId="3750801143" sldId="2146846174"/>
                  <pc2:cmMk id="{55AAE5CD-5A63-4A59-8EF1-632065ECA35E}"/>
                  <pc2:cmRplyMk id="{33C8AC9A-4D90-465B-B7CB-17187F220B11}"/>
                </pc2:cmRplyMkLst>
              </pc226:cmRplyChg>
            </pc226:cmChg>
          </p:ext>
        </pc:extLst>
      </pc:sldChg>
      <pc:sldChg chg="modCm">
        <pc:chgData name="Karolina Guillen" userId="c1c08796-a0be-47c6-af52-5d31fd96ec50" providerId="ADAL" clId="{9E69BA77-F1C8-403B-BA50-7129EA6E8AF6}" dt="2023-09-07T15:13:04.465" v="7"/>
        <pc:sldMkLst>
          <pc:docMk/>
          <pc:sldMk cId="209274723" sldId="21468461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9E69BA77-F1C8-403B-BA50-7129EA6E8AF6}" dt="2023-09-07T15:12:25.087" v="6"/>
              <pc2:cmMkLst xmlns:pc2="http://schemas.microsoft.com/office/powerpoint/2019/9/main/command">
                <pc:docMk/>
                <pc:sldMk cId="209274723" sldId="2146846176"/>
                <pc2:cmMk id="{49BEC57F-78BE-4A81-9BDF-1FDB18C3CB06}"/>
              </pc2:cmMkLst>
              <pc226:cmRplyChg chg="add">
                <pc226:chgData name="Karolina Guillen" userId="c1c08796-a0be-47c6-af52-5d31fd96ec50" providerId="ADAL" clId="{9E69BA77-F1C8-403B-BA50-7129EA6E8AF6}" dt="2023-09-07T15:12:25.087" v="6"/>
                <pc2:cmRplyMkLst xmlns:pc2="http://schemas.microsoft.com/office/powerpoint/2019/9/main/command">
                  <pc:docMk/>
                  <pc:sldMk cId="209274723" sldId="2146846176"/>
                  <pc2:cmMk id="{49BEC57F-78BE-4A81-9BDF-1FDB18C3CB06}"/>
                  <pc2:cmRplyMk id="{71F3645A-707C-47CF-A93F-A92A77FEA6F8}"/>
                </pc2:cmRplyMkLst>
              </pc226:cmRplyChg>
              <pc226:cmRplyChg chg="add">
                <pc226:chgData name="Karolina Guillen" userId="c1c08796-a0be-47c6-af52-5d31fd96ec50" providerId="ADAL" clId="{9E69BA77-F1C8-403B-BA50-7129EA6E8AF6}" dt="2023-09-07T15:12:17.247" v="5"/>
                <pc2:cmRplyMkLst xmlns:pc2="http://schemas.microsoft.com/office/powerpoint/2019/9/main/command">
                  <pc:docMk/>
                  <pc:sldMk cId="209274723" sldId="2146846176"/>
                  <pc2:cmMk id="{49BEC57F-78BE-4A81-9BDF-1FDB18C3CB06}"/>
                  <pc2:cmRplyMk id="{D49DEA99-7CA4-41B1-AED9-42EA80BABA23}"/>
                </pc2:cmRplyMkLst>
              </pc226:cmRplyChg>
            </pc226:cmChg>
            <pc226:cmChg xmlns:pc226="http://schemas.microsoft.com/office/powerpoint/2022/06/main/command" chg="">
              <pc226:chgData name="Karolina Guillen" userId="c1c08796-a0be-47c6-af52-5d31fd96ec50" providerId="ADAL" clId="{9E69BA77-F1C8-403B-BA50-7129EA6E8AF6}" dt="2023-09-07T15:13:04.465" v="7"/>
              <pc2:cmMkLst xmlns:pc2="http://schemas.microsoft.com/office/powerpoint/2019/9/main/command">
                <pc:docMk/>
                <pc:sldMk cId="209274723" sldId="2146846176"/>
                <pc2:cmMk id="{F7C50FF6-4033-4799-9D07-43218E8A0950}"/>
              </pc2:cmMkLst>
              <pc226:cmRplyChg chg="add">
                <pc226:chgData name="Karolina Guillen" userId="c1c08796-a0be-47c6-af52-5d31fd96ec50" providerId="ADAL" clId="{9E69BA77-F1C8-403B-BA50-7129EA6E8AF6}" dt="2023-09-07T15:13:04.465" v="7"/>
                <pc2:cmRplyMkLst xmlns:pc2="http://schemas.microsoft.com/office/powerpoint/2019/9/main/command">
                  <pc:docMk/>
                  <pc:sldMk cId="209274723" sldId="2146846176"/>
                  <pc2:cmMk id="{F7C50FF6-4033-4799-9D07-43218E8A0950}"/>
                  <pc2:cmRplyMk id="{64BEDFDE-2A19-4FA1-A61E-A6442DFA7D40}"/>
                </pc2:cmRplyMkLst>
              </pc226:cmRplyChg>
            </pc226:cmChg>
          </p:ext>
        </pc:extLst>
      </pc:sldChg>
      <pc:sldChg chg="modSp mod modCm">
        <pc:chgData name="Karolina Guillen" userId="c1c08796-a0be-47c6-af52-5d31fd96ec50" providerId="ADAL" clId="{9E69BA77-F1C8-403B-BA50-7129EA6E8AF6}" dt="2023-09-08T19:45:10.672" v="782" actId="14100"/>
        <pc:sldMkLst>
          <pc:docMk/>
          <pc:sldMk cId="907101350" sldId="2146846178"/>
        </pc:sldMkLst>
        <pc:spChg chg="mod">
          <ac:chgData name="Karolina Guillen" userId="c1c08796-a0be-47c6-af52-5d31fd96ec50" providerId="ADAL" clId="{9E69BA77-F1C8-403B-BA50-7129EA6E8AF6}" dt="2023-09-08T15:56:12.511" v="466" actId="1076"/>
          <ac:spMkLst>
            <pc:docMk/>
            <pc:sldMk cId="907101350" sldId="2146846178"/>
            <ac:spMk id="7" creationId="{7126AF91-BA05-346A-0C0B-9FAA2A47B0D7}"/>
          </ac:spMkLst>
        </pc:spChg>
        <pc:spChg chg="mod">
          <ac:chgData name="Karolina Guillen" userId="c1c08796-a0be-47c6-af52-5d31fd96ec50" providerId="ADAL" clId="{9E69BA77-F1C8-403B-BA50-7129EA6E8AF6}" dt="2023-09-08T19:45:10.672" v="782" actId="14100"/>
          <ac:spMkLst>
            <pc:docMk/>
            <pc:sldMk cId="907101350" sldId="2146846178"/>
            <ac:spMk id="9" creationId="{A389EC41-F58A-CEEC-AC7C-548AAE3177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9E69BA77-F1C8-403B-BA50-7129EA6E8AF6}" dt="2023-09-07T15:10:30.129" v="4"/>
              <pc2:cmMkLst xmlns:pc2="http://schemas.microsoft.com/office/powerpoint/2019/9/main/command">
                <pc:docMk/>
                <pc:sldMk cId="907101350" sldId="2146846178"/>
                <pc2:cmMk id="{C2579E79-2E4E-4985-A0D6-85CF5C1BAFDB}"/>
              </pc2:cmMkLst>
              <pc226:cmRplyChg chg="add">
                <pc226:chgData name="Karolina Guillen" userId="c1c08796-a0be-47c6-af52-5d31fd96ec50" providerId="ADAL" clId="{9E69BA77-F1C8-403B-BA50-7129EA6E8AF6}" dt="2023-09-07T15:10:30.129" v="4"/>
                <pc2:cmRplyMkLst xmlns:pc2="http://schemas.microsoft.com/office/powerpoint/2019/9/main/command">
                  <pc:docMk/>
                  <pc:sldMk cId="907101350" sldId="2146846178"/>
                  <pc2:cmMk id="{C2579E79-2E4E-4985-A0D6-85CF5C1BAFDB}"/>
                  <pc2:cmRplyMk id="{CDF1EA11-A043-4E2E-B1F4-6E52228B1E27}"/>
                </pc2:cmRplyMkLst>
              </pc226:cmRplyChg>
              <pc226:cmRplyChg chg="add">
                <pc226:chgData name="Karolina Guillen" userId="c1c08796-a0be-47c6-af52-5d31fd96ec50" providerId="ADAL" clId="{9E69BA77-F1C8-403B-BA50-7129EA6E8AF6}" dt="2023-09-07T15:10:19.521" v="3"/>
                <pc2:cmRplyMkLst xmlns:pc2="http://schemas.microsoft.com/office/powerpoint/2019/9/main/command">
                  <pc:docMk/>
                  <pc:sldMk cId="907101350" sldId="2146846178"/>
                  <pc2:cmMk id="{C2579E79-2E4E-4985-A0D6-85CF5C1BAFDB}"/>
                  <pc2:cmRplyMk id="{A350D724-33AD-4414-A855-63BDA269E44A}"/>
                </pc2:cmRplyMkLst>
              </pc226:cmRplyChg>
            </pc226:cmChg>
          </p:ext>
        </pc:extLst>
      </pc:sldChg>
      <pc:sldChg chg="addSp delSp modSp mod modCm">
        <pc:chgData name="Karolina Guillen" userId="c1c08796-a0be-47c6-af52-5d31fd96ec50" providerId="ADAL" clId="{9E69BA77-F1C8-403B-BA50-7129EA6E8AF6}" dt="2023-09-08T19:51:03.816" v="1035" actId="20577"/>
        <pc:sldMkLst>
          <pc:docMk/>
          <pc:sldMk cId="2707201312" sldId="2146846179"/>
        </pc:sldMkLst>
        <pc:spChg chg="del">
          <ac:chgData name="Karolina Guillen" userId="c1c08796-a0be-47c6-af52-5d31fd96ec50" providerId="ADAL" clId="{9E69BA77-F1C8-403B-BA50-7129EA6E8AF6}" dt="2023-09-08T14:46:12.918" v="430" actId="478"/>
          <ac:spMkLst>
            <pc:docMk/>
            <pc:sldMk cId="2707201312" sldId="2146846179"/>
            <ac:spMk id="8" creationId="{5C33087A-3E21-B859-5C60-DAC674EDC39D}"/>
          </ac:spMkLst>
        </pc:spChg>
        <pc:spChg chg="mod">
          <ac:chgData name="Karolina Guillen" userId="c1c08796-a0be-47c6-af52-5d31fd96ec50" providerId="ADAL" clId="{9E69BA77-F1C8-403B-BA50-7129EA6E8AF6}" dt="2023-09-08T19:51:03.816" v="1035" actId="20577"/>
          <ac:spMkLst>
            <pc:docMk/>
            <pc:sldMk cId="2707201312" sldId="2146846179"/>
            <ac:spMk id="9" creationId="{A389EC41-F58A-CEEC-AC7C-548AAE3177D0}"/>
          </ac:spMkLst>
        </pc:spChg>
        <pc:picChg chg="del">
          <ac:chgData name="Karolina Guillen" userId="c1c08796-a0be-47c6-af52-5d31fd96ec50" providerId="ADAL" clId="{9E69BA77-F1C8-403B-BA50-7129EA6E8AF6}" dt="2023-09-07T20:52:24" v="333" actId="478"/>
          <ac:picMkLst>
            <pc:docMk/>
            <pc:sldMk cId="2707201312" sldId="2146846179"/>
            <ac:picMk id="5" creationId="{A497617C-2112-1718-60A3-C02101C08C24}"/>
          </ac:picMkLst>
        </pc:picChg>
        <pc:picChg chg="add mod modCrop">
          <ac:chgData name="Karolina Guillen" userId="c1c08796-a0be-47c6-af52-5d31fd96ec50" providerId="ADAL" clId="{9E69BA77-F1C8-403B-BA50-7129EA6E8AF6}" dt="2023-09-07T20:52:43.568" v="338" actId="732"/>
          <ac:picMkLst>
            <pc:docMk/>
            <pc:sldMk cId="2707201312" sldId="2146846179"/>
            <ac:picMk id="11" creationId="{AFD7062E-9079-641D-3695-43400F138ED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9E69BA77-F1C8-403B-BA50-7129EA6E8AF6}" dt="2023-09-07T20:52:24.002" v="334" actId="2056"/>
              <pc2:cmMkLst xmlns:pc2="http://schemas.microsoft.com/office/powerpoint/2019/9/main/command">
                <pc:docMk/>
                <pc:sldMk cId="2707201312" sldId="2146846179"/>
                <pc2:cmMk id="{77938D8D-B28E-4501-9660-4AD94020D4BA}"/>
              </pc2:cmMkLst>
              <pc226:cmRplyChg chg="add">
                <pc226:chgData name="Karolina Guillen" userId="c1c08796-a0be-47c6-af52-5d31fd96ec50" providerId="ADAL" clId="{9E69BA77-F1C8-403B-BA50-7129EA6E8AF6}" dt="2023-09-07T20:51:05.004" v="332"/>
                <pc2:cmRplyMkLst xmlns:pc2="http://schemas.microsoft.com/office/powerpoint/2019/9/main/command">
                  <pc:docMk/>
                  <pc:sldMk cId="2707201312" sldId="2146846179"/>
                  <pc2:cmMk id="{77938D8D-B28E-4501-9660-4AD94020D4BA}"/>
                  <pc2:cmRplyMk id="{AA46223F-0B76-4B37-8364-16DA06E8D496}"/>
                </pc2:cmRplyMkLst>
              </pc226:cmRplyChg>
            </pc226:cmChg>
          </p:ext>
        </pc:extLst>
      </pc:sldChg>
      <pc:sldChg chg="addSp delSp modSp mod">
        <pc:chgData name="Karolina Guillen" userId="c1c08796-a0be-47c6-af52-5d31fd96ec50" providerId="ADAL" clId="{9E69BA77-F1C8-403B-BA50-7129EA6E8AF6}" dt="2023-09-29T22:04:06.757" v="2204" actId="403"/>
        <pc:sldMkLst>
          <pc:docMk/>
          <pc:sldMk cId="1123910967" sldId="2146846180"/>
        </pc:sldMkLst>
        <pc:spChg chg="mod">
          <ac:chgData name="Karolina Guillen" userId="c1c08796-a0be-47c6-af52-5d31fd96ec50" providerId="ADAL" clId="{9E69BA77-F1C8-403B-BA50-7129EA6E8AF6}" dt="2023-09-29T21:56:53.117" v="2074" actId="554"/>
          <ac:spMkLst>
            <pc:docMk/>
            <pc:sldMk cId="1123910967" sldId="2146846180"/>
            <ac:spMk id="6" creationId="{D2385537-325C-1EF8-AB1D-E48CDF8E4C5A}"/>
          </ac:spMkLst>
        </pc:spChg>
        <pc:spChg chg="mod">
          <ac:chgData name="Karolina Guillen" userId="c1c08796-a0be-47c6-af52-5d31fd96ec50" providerId="ADAL" clId="{9E69BA77-F1C8-403B-BA50-7129EA6E8AF6}" dt="2023-09-29T21:57:51.773" v="2089" actId="555"/>
          <ac:spMkLst>
            <pc:docMk/>
            <pc:sldMk cId="1123910967" sldId="2146846180"/>
            <ac:spMk id="10" creationId="{31E0AE7A-DDAE-1612-02BC-FEB08698C668}"/>
          </ac:spMkLst>
        </pc:spChg>
        <pc:spChg chg="mod">
          <ac:chgData name="Karolina Guillen" userId="c1c08796-a0be-47c6-af52-5d31fd96ec50" providerId="ADAL" clId="{9E69BA77-F1C8-403B-BA50-7129EA6E8AF6}" dt="2023-09-29T21:58:51.549" v="2121" actId="207"/>
          <ac:spMkLst>
            <pc:docMk/>
            <pc:sldMk cId="1123910967" sldId="2146846180"/>
            <ac:spMk id="12" creationId="{A3C6FCF5-E1C3-A694-561D-C784CFAB5D88}"/>
          </ac:spMkLst>
        </pc:spChg>
        <pc:spChg chg="add mod">
          <ac:chgData name="Karolina Guillen" userId="c1c08796-a0be-47c6-af52-5d31fd96ec50" providerId="ADAL" clId="{9E69BA77-F1C8-403B-BA50-7129EA6E8AF6}" dt="2023-09-29T21:58:09.768" v="2094" actId="20577"/>
          <ac:spMkLst>
            <pc:docMk/>
            <pc:sldMk cId="1123910967" sldId="2146846180"/>
            <ac:spMk id="13" creationId="{F0065C1C-C9E7-0C7E-44B6-2BABE7B74D16}"/>
          </ac:spMkLst>
        </pc:spChg>
        <pc:spChg chg="mod">
          <ac:chgData name="Karolina Guillen" userId="c1c08796-a0be-47c6-af52-5d31fd96ec50" providerId="ADAL" clId="{9E69BA77-F1C8-403B-BA50-7129EA6E8AF6}" dt="2023-09-29T21:59:09.026" v="2127" actId="207"/>
          <ac:spMkLst>
            <pc:docMk/>
            <pc:sldMk cId="1123910967" sldId="2146846180"/>
            <ac:spMk id="14" creationId="{AD56D4A7-4156-0D1E-0C15-010724DEFB5D}"/>
          </ac:spMkLst>
        </pc:spChg>
        <pc:spChg chg="mod">
          <ac:chgData name="Karolina Guillen" userId="c1c08796-a0be-47c6-af52-5d31fd96ec50" providerId="ADAL" clId="{9E69BA77-F1C8-403B-BA50-7129EA6E8AF6}" dt="2023-09-29T21:59:19.583" v="2133" actId="207"/>
          <ac:spMkLst>
            <pc:docMk/>
            <pc:sldMk cId="1123910967" sldId="2146846180"/>
            <ac:spMk id="15" creationId="{3D4C092F-FB52-0EB7-61E4-356A9B146F9D}"/>
          </ac:spMkLst>
        </pc:spChg>
        <pc:spChg chg="mod">
          <ac:chgData name="Karolina Guillen" userId="c1c08796-a0be-47c6-af52-5d31fd96ec50" providerId="ADAL" clId="{9E69BA77-F1C8-403B-BA50-7129EA6E8AF6}" dt="2023-09-29T22:03:10.089" v="2161" actId="403"/>
          <ac:spMkLst>
            <pc:docMk/>
            <pc:sldMk cId="1123910967" sldId="2146846180"/>
            <ac:spMk id="16" creationId="{76AFDDC3-114B-50BA-EED8-21A0CE119486}"/>
          </ac:spMkLst>
        </pc:spChg>
        <pc:spChg chg="mod">
          <ac:chgData name="Karolina Guillen" userId="c1c08796-a0be-47c6-af52-5d31fd96ec50" providerId="ADAL" clId="{9E69BA77-F1C8-403B-BA50-7129EA6E8AF6}" dt="2023-09-29T22:03:39.862" v="2188" actId="207"/>
          <ac:spMkLst>
            <pc:docMk/>
            <pc:sldMk cId="1123910967" sldId="2146846180"/>
            <ac:spMk id="17" creationId="{40BAC77A-3345-822F-CFE3-F6B76E4694AE}"/>
          </ac:spMkLst>
        </pc:spChg>
        <pc:spChg chg="mod">
          <ac:chgData name="Karolina Guillen" userId="c1c08796-a0be-47c6-af52-5d31fd96ec50" providerId="ADAL" clId="{9E69BA77-F1C8-403B-BA50-7129EA6E8AF6}" dt="2023-09-29T22:03:45.679" v="2192" actId="207"/>
          <ac:spMkLst>
            <pc:docMk/>
            <pc:sldMk cId="1123910967" sldId="2146846180"/>
            <ac:spMk id="18" creationId="{8301178F-BCF5-D63E-BAF6-6425F5FDB88B}"/>
          </ac:spMkLst>
        </pc:spChg>
        <pc:spChg chg="mod">
          <ac:chgData name="Karolina Guillen" userId="c1c08796-a0be-47c6-af52-5d31fd96ec50" providerId="ADAL" clId="{9E69BA77-F1C8-403B-BA50-7129EA6E8AF6}" dt="2023-09-29T22:03:50.575" v="2196" actId="403"/>
          <ac:spMkLst>
            <pc:docMk/>
            <pc:sldMk cId="1123910967" sldId="2146846180"/>
            <ac:spMk id="19" creationId="{FC704A1A-6FF6-1127-E33D-9EC13F27939B}"/>
          </ac:spMkLst>
        </pc:spChg>
        <pc:spChg chg="mod">
          <ac:chgData name="Karolina Guillen" userId="c1c08796-a0be-47c6-af52-5d31fd96ec50" providerId="ADAL" clId="{9E69BA77-F1C8-403B-BA50-7129EA6E8AF6}" dt="2023-09-29T22:03:55.782" v="2200" actId="403"/>
          <ac:spMkLst>
            <pc:docMk/>
            <pc:sldMk cId="1123910967" sldId="2146846180"/>
            <ac:spMk id="20" creationId="{7AB4DEC5-00D9-6C4A-2361-A776C4E757CB}"/>
          </ac:spMkLst>
        </pc:spChg>
        <pc:spChg chg="mod">
          <ac:chgData name="Karolina Guillen" userId="c1c08796-a0be-47c6-af52-5d31fd96ec50" providerId="ADAL" clId="{9E69BA77-F1C8-403B-BA50-7129EA6E8AF6}" dt="2023-09-29T22:04:06.757" v="2204" actId="403"/>
          <ac:spMkLst>
            <pc:docMk/>
            <pc:sldMk cId="1123910967" sldId="2146846180"/>
            <ac:spMk id="21" creationId="{C44DAC89-E1E7-D9BF-E41F-7DA15B93A166}"/>
          </ac:spMkLst>
        </pc:spChg>
        <pc:spChg chg="add mod">
          <ac:chgData name="Karolina Guillen" userId="c1c08796-a0be-47c6-af52-5d31fd96ec50" providerId="ADAL" clId="{9E69BA77-F1C8-403B-BA50-7129EA6E8AF6}" dt="2023-09-29T21:58:21.051" v="2113" actId="20577"/>
          <ac:spMkLst>
            <pc:docMk/>
            <pc:sldMk cId="1123910967" sldId="2146846180"/>
            <ac:spMk id="22" creationId="{7C80B55E-79D9-1D41-897F-F0A3A0BC85BD}"/>
          </ac:spMkLst>
        </pc:spChg>
        <pc:spChg chg="add mod">
          <ac:chgData name="Karolina Guillen" userId="c1c08796-a0be-47c6-af52-5d31fd96ec50" providerId="ADAL" clId="{9E69BA77-F1C8-403B-BA50-7129EA6E8AF6}" dt="2023-09-29T21:58:24.204" v="2115" actId="20577"/>
          <ac:spMkLst>
            <pc:docMk/>
            <pc:sldMk cId="1123910967" sldId="2146846180"/>
            <ac:spMk id="23" creationId="{A6E79AB0-8857-8D8E-CE87-94424D02BEE1}"/>
          </ac:spMkLst>
        </pc:spChg>
        <pc:spChg chg="add del mod">
          <ac:chgData name="Karolina Guillen" userId="c1c08796-a0be-47c6-af52-5d31fd96ec50" providerId="ADAL" clId="{9E69BA77-F1C8-403B-BA50-7129EA6E8AF6}" dt="2023-09-29T21:58:26.803" v="2116" actId="478"/>
          <ac:spMkLst>
            <pc:docMk/>
            <pc:sldMk cId="1123910967" sldId="2146846180"/>
            <ac:spMk id="24" creationId="{FC5034D8-2846-681E-00EE-9963B65B3225}"/>
          </ac:spMkLst>
        </pc:spChg>
        <pc:spChg chg="add mod">
          <ac:chgData name="Karolina Guillen" userId="c1c08796-a0be-47c6-af52-5d31fd96ec50" providerId="ADAL" clId="{9E69BA77-F1C8-403B-BA50-7129EA6E8AF6}" dt="2023-09-29T21:58:37.222" v="2120" actId="20577"/>
          <ac:spMkLst>
            <pc:docMk/>
            <pc:sldMk cId="1123910967" sldId="2146846180"/>
            <ac:spMk id="25" creationId="{003B3D02-053F-0F1F-1CFB-84BE0D9B8492}"/>
          </ac:spMkLst>
        </pc:spChg>
        <pc:spChg chg="add mod">
          <ac:chgData name="Karolina Guillen" userId="c1c08796-a0be-47c6-af52-5d31fd96ec50" providerId="ADAL" clId="{9E69BA77-F1C8-403B-BA50-7129EA6E8AF6}" dt="2023-09-29T22:02:31.513" v="2141" actId="20577"/>
          <ac:spMkLst>
            <pc:docMk/>
            <pc:sldMk cId="1123910967" sldId="2146846180"/>
            <ac:spMk id="26" creationId="{C5CD04DC-C169-F6D8-7882-EB4416FA9B32}"/>
          </ac:spMkLst>
        </pc:spChg>
        <pc:spChg chg="add mod">
          <ac:chgData name="Karolina Guillen" userId="c1c08796-a0be-47c6-af52-5d31fd96ec50" providerId="ADAL" clId="{9E69BA77-F1C8-403B-BA50-7129EA6E8AF6}" dt="2023-09-29T22:02:36.113" v="2143" actId="20577"/>
          <ac:spMkLst>
            <pc:docMk/>
            <pc:sldMk cId="1123910967" sldId="2146846180"/>
            <ac:spMk id="27" creationId="{13A5F35C-8F88-6C3E-5ADA-4AC155ECC3A5}"/>
          </ac:spMkLst>
        </pc:spChg>
        <pc:spChg chg="add mod">
          <ac:chgData name="Karolina Guillen" userId="c1c08796-a0be-47c6-af52-5d31fd96ec50" providerId="ADAL" clId="{9E69BA77-F1C8-403B-BA50-7129EA6E8AF6}" dt="2023-09-29T22:02:41.872" v="2147" actId="20577"/>
          <ac:spMkLst>
            <pc:docMk/>
            <pc:sldMk cId="1123910967" sldId="2146846180"/>
            <ac:spMk id="28" creationId="{2FC7A86E-657B-C85E-F7FB-7BBBD2E7581D}"/>
          </ac:spMkLst>
        </pc:spChg>
        <pc:spChg chg="add mod">
          <ac:chgData name="Karolina Guillen" userId="c1c08796-a0be-47c6-af52-5d31fd96ec50" providerId="ADAL" clId="{9E69BA77-F1C8-403B-BA50-7129EA6E8AF6}" dt="2023-09-29T22:02:45.254" v="2149" actId="20577"/>
          <ac:spMkLst>
            <pc:docMk/>
            <pc:sldMk cId="1123910967" sldId="2146846180"/>
            <ac:spMk id="29" creationId="{01BD60F5-7D12-EBCF-5958-24081DAE915B}"/>
          </ac:spMkLst>
        </pc:spChg>
        <pc:spChg chg="add mod">
          <ac:chgData name="Karolina Guillen" userId="c1c08796-a0be-47c6-af52-5d31fd96ec50" providerId="ADAL" clId="{9E69BA77-F1C8-403B-BA50-7129EA6E8AF6}" dt="2023-09-29T22:03:00.366" v="2159" actId="1038"/>
          <ac:spMkLst>
            <pc:docMk/>
            <pc:sldMk cId="1123910967" sldId="2146846180"/>
            <ac:spMk id="30" creationId="{A258B828-3FA1-F04A-0D67-FBF84D619E3A}"/>
          </ac:spMkLst>
        </pc:spChg>
      </pc:sldChg>
      <pc:sldChg chg="modSp mod">
        <pc:chgData name="Karolina Guillen" userId="c1c08796-a0be-47c6-af52-5d31fd96ec50" providerId="ADAL" clId="{9E69BA77-F1C8-403B-BA50-7129EA6E8AF6}" dt="2023-09-08T19:38:22.064" v="724" actId="20577"/>
        <pc:sldMkLst>
          <pc:docMk/>
          <pc:sldMk cId="1211733991" sldId="2146846181"/>
        </pc:sldMkLst>
        <pc:spChg chg="mod">
          <ac:chgData name="Karolina Guillen" userId="c1c08796-a0be-47c6-af52-5d31fd96ec50" providerId="ADAL" clId="{9E69BA77-F1C8-403B-BA50-7129EA6E8AF6}" dt="2023-09-08T19:38:22.064" v="724" actId="20577"/>
          <ac:spMkLst>
            <pc:docMk/>
            <pc:sldMk cId="1211733991" sldId="2146846181"/>
            <ac:spMk id="9" creationId="{A389EC41-F58A-CEEC-AC7C-548AAE3177D0}"/>
          </ac:spMkLst>
        </pc:spChg>
      </pc:sldChg>
      <pc:sldChg chg="ord">
        <pc:chgData name="Karolina Guillen" userId="c1c08796-a0be-47c6-af52-5d31fd96ec50" providerId="ADAL" clId="{9E69BA77-F1C8-403B-BA50-7129EA6E8AF6}" dt="2023-09-08T15:27:48.313" v="463"/>
        <pc:sldMkLst>
          <pc:docMk/>
          <pc:sldMk cId="1429106243" sldId="2146846183"/>
        </pc:sldMkLst>
      </pc:sldChg>
      <pc:sldChg chg="ord">
        <pc:chgData name="Karolina Guillen" userId="c1c08796-a0be-47c6-af52-5d31fd96ec50" providerId="ADAL" clId="{9E69BA77-F1C8-403B-BA50-7129EA6E8AF6}" dt="2023-09-08T15:27:55.177" v="465"/>
        <pc:sldMkLst>
          <pc:docMk/>
          <pc:sldMk cId="1947668970" sldId="2146846192"/>
        </pc:sldMkLst>
      </pc:sldChg>
      <pc:sldChg chg="delSp modSp mod modCm">
        <pc:chgData name="Karolina Guillen" userId="c1c08796-a0be-47c6-af52-5d31fd96ec50" providerId="ADAL" clId="{9E69BA77-F1C8-403B-BA50-7129EA6E8AF6}" dt="2023-09-08T19:29:47.686" v="692" actId="20577"/>
        <pc:sldMkLst>
          <pc:docMk/>
          <pc:sldMk cId="484307896" sldId="2146846200"/>
        </pc:sldMkLst>
        <pc:spChg chg="del mod">
          <ac:chgData name="Karolina Guillen" userId="c1c08796-a0be-47c6-af52-5d31fd96ec50" providerId="ADAL" clId="{9E69BA77-F1C8-403B-BA50-7129EA6E8AF6}" dt="2023-09-08T14:46:37.449" v="432" actId="478"/>
          <ac:spMkLst>
            <pc:docMk/>
            <pc:sldMk cId="484307896" sldId="2146846200"/>
            <ac:spMk id="6" creationId="{9C7C915F-1531-7FCB-7306-3DA517B312FE}"/>
          </ac:spMkLst>
        </pc:spChg>
        <pc:spChg chg="mod">
          <ac:chgData name="Karolina Guillen" userId="c1c08796-a0be-47c6-af52-5d31fd96ec50" providerId="ADAL" clId="{9E69BA77-F1C8-403B-BA50-7129EA6E8AF6}" dt="2023-09-08T19:29:47.686" v="692" actId="20577"/>
          <ac:spMkLst>
            <pc:docMk/>
            <pc:sldMk cId="484307896" sldId="2146846200"/>
            <ac:spMk id="33" creationId="{681C67B5-F85F-94AD-D3C3-3F8836DBAC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9E69BA77-F1C8-403B-BA50-7129EA6E8AF6}" dt="2023-09-07T19:52:48.383" v="284"/>
              <pc2:cmMkLst xmlns:pc2="http://schemas.microsoft.com/office/powerpoint/2019/9/main/command">
                <pc:docMk/>
                <pc:sldMk cId="484307896" sldId="2146846200"/>
                <pc2:cmMk id="{40F773C4-C8B6-470F-A9BB-4D809F230786}"/>
              </pc2:cmMkLst>
              <pc226:cmRplyChg chg="add">
                <pc226:chgData name="Karolina Guillen" userId="c1c08796-a0be-47c6-af52-5d31fd96ec50" providerId="ADAL" clId="{9E69BA77-F1C8-403B-BA50-7129EA6E8AF6}" dt="2023-09-07T19:52:48.383" v="284"/>
                <pc2:cmRplyMkLst xmlns:pc2="http://schemas.microsoft.com/office/powerpoint/2019/9/main/command">
                  <pc:docMk/>
                  <pc:sldMk cId="484307896" sldId="2146846200"/>
                  <pc2:cmMk id="{40F773C4-C8B6-470F-A9BB-4D809F230786}"/>
                  <pc2:cmRplyMk id="{27D97213-CB7A-414E-BB35-634F46AF1C96}"/>
                </pc2:cmRplyMkLst>
              </pc226:cmRplyChg>
            </pc226:cmChg>
          </p:ext>
        </pc:extLst>
      </pc:sldChg>
      <pc:sldChg chg="delSp modSp mod modCm">
        <pc:chgData name="Karolina Guillen" userId="c1c08796-a0be-47c6-af52-5d31fd96ec50" providerId="ADAL" clId="{9E69BA77-F1C8-403B-BA50-7129EA6E8AF6}" dt="2023-09-08T19:29:05.052" v="678" actId="14100"/>
        <pc:sldMkLst>
          <pc:docMk/>
          <pc:sldMk cId="4084639167" sldId="2146846201"/>
        </pc:sldMkLst>
        <pc:spChg chg="del mod">
          <ac:chgData name="Karolina Guillen" userId="c1c08796-a0be-47c6-af52-5d31fd96ec50" providerId="ADAL" clId="{9E69BA77-F1C8-403B-BA50-7129EA6E8AF6}" dt="2023-09-08T14:46:38.863" v="433" actId="478"/>
          <ac:spMkLst>
            <pc:docMk/>
            <pc:sldMk cId="4084639167" sldId="2146846201"/>
            <ac:spMk id="6" creationId="{AA05F112-6AD1-D264-9643-2A59A85D9780}"/>
          </ac:spMkLst>
        </pc:spChg>
        <pc:spChg chg="mod">
          <ac:chgData name="Karolina Guillen" userId="c1c08796-a0be-47c6-af52-5d31fd96ec50" providerId="ADAL" clId="{9E69BA77-F1C8-403B-BA50-7129EA6E8AF6}" dt="2023-09-08T19:29:05.052" v="678" actId="14100"/>
          <ac:spMkLst>
            <pc:docMk/>
            <pc:sldMk cId="4084639167" sldId="2146846201"/>
            <ac:spMk id="9" creationId="{A389EC41-F58A-CEEC-AC7C-548AAE3177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9E69BA77-F1C8-403B-BA50-7129EA6E8AF6}" dt="2023-09-07T19:44:59.145" v="283"/>
              <pc2:cmMkLst xmlns:pc2="http://schemas.microsoft.com/office/powerpoint/2019/9/main/command">
                <pc:docMk/>
                <pc:sldMk cId="4084639167" sldId="2146846201"/>
                <pc2:cmMk id="{59808DFA-4AFC-463A-9C58-37379F87F687}"/>
              </pc2:cmMkLst>
              <pc226:cmRplyChg chg="add">
                <pc226:chgData name="Karolina Guillen" userId="c1c08796-a0be-47c6-af52-5d31fd96ec50" providerId="ADAL" clId="{9E69BA77-F1C8-403B-BA50-7129EA6E8AF6}" dt="2023-09-07T15:05:04.936" v="0"/>
                <pc2:cmRplyMkLst xmlns:pc2="http://schemas.microsoft.com/office/powerpoint/2019/9/main/command">
                  <pc:docMk/>
                  <pc:sldMk cId="4084639167" sldId="2146846201"/>
                  <pc2:cmMk id="{59808DFA-4AFC-463A-9C58-37379F87F687}"/>
                  <pc2:cmRplyMk id="{5D55A3E6-E543-431B-8A75-58BEA73600C1}"/>
                </pc2:cmRplyMkLst>
              </pc226:cmRplyChg>
            </pc226:cmChg>
          </p:ext>
        </pc:extLst>
      </pc:sldChg>
      <pc:sldChg chg="delSp modSp mod">
        <pc:chgData name="Karolina Guillen" userId="c1c08796-a0be-47c6-af52-5d31fd96ec50" providerId="ADAL" clId="{9E69BA77-F1C8-403B-BA50-7129EA6E8AF6}" dt="2023-09-08T20:18:45.137" v="2041" actId="478"/>
        <pc:sldMkLst>
          <pc:docMk/>
          <pc:sldMk cId="4057273877" sldId="2146846205"/>
        </pc:sldMkLst>
        <pc:spChg chg="mod">
          <ac:chgData name="Karolina Guillen" userId="c1c08796-a0be-47c6-af52-5d31fd96ec50" providerId="ADAL" clId="{9E69BA77-F1C8-403B-BA50-7129EA6E8AF6}" dt="2023-09-08T20:18:43.741" v="2040" actId="207"/>
          <ac:spMkLst>
            <pc:docMk/>
            <pc:sldMk cId="4057273877" sldId="2146846205"/>
            <ac:spMk id="2" creationId="{C09B3279-79C3-D562-DBFB-7AB4F0D63070}"/>
          </ac:spMkLst>
        </pc:spChg>
        <pc:spChg chg="del">
          <ac:chgData name="Karolina Guillen" userId="c1c08796-a0be-47c6-af52-5d31fd96ec50" providerId="ADAL" clId="{9E69BA77-F1C8-403B-BA50-7129EA6E8AF6}" dt="2023-09-08T20:18:45.137" v="2041" actId="478"/>
          <ac:spMkLst>
            <pc:docMk/>
            <pc:sldMk cId="4057273877" sldId="2146846205"/>
            <ac:spMk id="5" creationId="{4A8665AC-E140-E0A3-E788-F1E97D465725}"/>
          </ac:spMkLst>
        </pc:spChg>
      </pc:sldChg>
      <pc:sldChg chg="modSp mod">
        <pc:chgData name="Karolina Guillen" userId="c1c08796-a0be-47c6-af52-5d31fd96ec50" providerId="ADAL" clId="{9E69BA77-F1C8-403B-BA50-7129EA6E8AF6}" dt="2023-09-08T19:38:10.162" v="718" actId="20577"/>
        <pc:sldMkLst>
          <pc:docMk/>
          <pc:sldMk cId="4227739481" sldId="2146846206"/>
        </pc:sldMkLst>
        <pc:spChg chg="mod">
          <ac:chgData name="Karolina Guillen" userId="c1c08796-a0be-47c6-af52-5d31fd96ec50" providerId="ADAL" clId="{9E69BA77-F1C8-403B-BA50-7129EA6E8AF6}" dt="2023-09-08T19:38:10.162" v="718" actId="20577"/>
          <ac:spMkLst>
            <pc:docMk/>
            <pc:sldMk cId="4227739481" sldId="2146846206"/>
            <ac:spMk id="33" creationId="{681C67B5-F85F-94AD-D3C3-3F8836DBAC0F}"/>
          </ac:spMkLst>
        </pc:spChg>
      </pc:sldChg>
      <pc:sldChg chg="modSp mod ord modCm">
        <pc:chgData name="Karolina Guillen" userId="c1c08796-a0be-47c6-af52-5d31fd96ec50" providerId="ADAL" clId="{9E69BA77-F1C8-403B-BA50-7129EA6E8AF6}" dt="2023-09-08T19:49:17.078" v="997" actId="20577"/>
        <pc:sldMkLst>
          <pc:docMk/>
          <pc:sldMk cId="767116528" sldId="2146846207"/>
        </pc:sldMkLst>
        <pc:spChg chg="mod">
          <ac:chgData name="Karolina Guillen" userId="c1c08796-a0be-47c6-af52-5d31fd96ec50" providerId="ADAL" clId="{9E69BA77-F1C8-403B-BA50-7129EA6E8AF6}" dt="2023-09-08T19:49:17.078" v="997" actId="20577"/>
          <ac:spMkLst>
            <pc:docMk/>
            <pc:sldMk cId="767116528" sldId="2146846207"/>
            <ac:spMk id="26" creationId="{23FFDAF9-3757-7D92-CD89-5F583EEAE2AA}"/>
          </ac:spMkLst>
        </pc:spChg>
        <pc:spChg chg="mod">
          <ac:chgData name="Karolina Guillen" userId="c1c08796-a0be-47c6-af52-5d31fd96ec50" providerId="ADAL" clId="{9E69BA77-F1C8-403B-BA50-7129EA6E8AF6}" dt="2023-09-07T15:29:02.714" v="10" actId="1035"/>
          <ac:spMkLst>
            <pc:docMk/>
            <pc:sldMk cId="767116528" sldId="2146846207"/>
            <ac:spMk id="30" creationId="{CE2416FF-BDBE-1576-6199-4841268E378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9E69BA77-F1C8-403B-BA50-7129EA6E8AF6}" dt="2023-09-07T15:28:42.230" v="9"/>
              <pc2:cmMkLst xmlns:pc2="http://schemas.microsoft.com/office/powerpoint/2019/9/main/command">
                <pc:docMk/>
                <pc:sldMk cId="767116528" sldId="2146846207"/>
                <pc2:cmMk id="{11F20E6B-2ED3-40F7-B8D2-11C2866CC268}"/>
              </pc2:cmMkLst>
              <pc226:cmRplyChg chg="add">
                <pc226:chgData name="Karolina Guillen" userId="c1c08796-a0be-47c6-af52-5d31fd96ec50" providerId="ADAL" clId="{9E69BA77-F1C8-403B-BA50-7129EA6E8AF6}" dt="2023-09-07T15:28:42.230" v="9"/>
                <pc2:cmRplyMkLst xmlns:pc2="http://schemas.microsoft.com/office/powerpoint/2019/9/main/command">
                  <pc:docMk/>
                  <pc:sldMk cId="767116528" sldId="2146846207"/>
                  <pc2:cmMk id="{11F20E6B-2ED3-40F7-B8D2-11C2866CC268}"/>
                  <pc2:cmRplyMk id="{F6817154-3D0C-4186-90E4-275B75AC3A2B}"/>
                </pc2:cmRplyMkLst>
              </pc226:cmRplyChg>
            </pc226:cmChg>
          </p:ext>
        </pc:extLst>
      </pc:sldChg>
      <pc:sldChg chg="addSp delSp modSp mod addCm modCm">
        <pc:chgData name="Karolina Guillen" userId="c1c08796-a0be-47c6-af52-5d31fd96ec50" providerId="ADAL" clId="{9E69BA77-F1C8-403B-BA50-7129EA6E8AF6}" dt="2023-09-08T19:56:43.287" v="1268" actId="14100"/>
        <pc:sldMkLst>
          <pc:docMk/>
          <pc:sldMk cId="3785703139" sldId="2146846208"/>
        </pc:sldMkLst>
        <pc:spChg chg="del mod">
          <ac:chgData name="Karolina Guillen" userId="c1c08796-a0be-47c6-af52-5d31fd96ec50" providerId="ADAL" clId="{9E69BA77-F1C8-403B-BA50-7129EA6E8AF6}" dt="2023-09-08T14:46:03.457" v="428" actId="478"/>
          <ac:spMkLst>
            <pc:docMk/>
            <pc:sldMk cId="3785703139" sldId="2146846208"/>
            <ac:spMk id="2" creationId="{95C2DAC2-3093-65BC-7708-BF4781FA482B}"/>
          </ac:spMkLst>
        </pc:spChg>
        <pc:spChg chg="mod">
          <ac:chgData name="Karolina Guillen" userId="c1c08796-a0be-47c6-af52-5d31fd96ec50" providerId="ADAL" clId="{9E69BA77-F1C8-403B-BA50-7129EA6E8AF6}" dt="2023-09-07T21:10:01.650" v="403" actId="14100"/>
          <ac:spMkLst>
            <pc:docMk/>
            <pc:sldMk cId="3785703139" sldId="2146846208"/>
            <ac:spMk id="5" creationId="{EB344A56-61A6-227B-DE21-E0B8DA953F66}"/>
          </ac:spMkLst>
        </pc:spChg>
        <pc:spChg chg="mod">
          <ac:chgData name="Karolina Guillen" userId="c1c08796-a0be-47c6-af52-5d31fd96ec50" providerId="ADAL" clId="{9E69BA77-F1C8-403B-BA50-7129EA6E8AF6}" dt="2023-09-07T21:12:27.676" v="425" actId="1076"/>
          <ac:spMkLst>
            <pc:docMk/>
            <pc:sldMk cId="3785703139" sldId="2146846208"/>
            <ac:spMk id="16" creationId="{84CFDBB4-5B89-4B68-B792-C7A2E45C2BE2}"/>
          </ac:spMkLst>
        </pc:spChg>
        <pc:picChg chg="add del mod">
          <ac:chgData name="Karolina Guillen" userId="c1c08796-a0be-47c6-af52-5d31fd96ec50" providerId="ADAL" clId="{9E69BA77-F1C8-403B-BA50-7129EA6E8AF6}" dt="2023-09-07T21:12:02.555" v="416" actId="478"/>
          <ac:picMkLst>
            <pc:docMk/>
            <pc:sldMk cId="3785703139" sldId="2146846208"/>
            <ac:picMk id="1026" creationId="{5DC14FCB-822A-470C-33DA-83A5D6FEC197}"/>
          </ac:picMkLst>
        </pc:picChg>
        <pc:picChg chg="add mod">
          <ac:chgData name="Karolina Guillen" userId="c1c08796-a0be-47c6-af52-5d31fd96ec50" providerId="ADAL" clId="{9E69BA77-F1C8-403B-BA50-7129EA6E8AF6}" dt="2023-09-08T19:56:43.287" v="1268" actId="14100"/>
          <ac:picMkLst>
            <pc:docMk/>
            <pc:sldMk cId="3785703139" sldId="2146846208"/>
            <ac:picMk id="1028" creationId="{4E3622E3-B22D-FC18-1C96-AE25396CB57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9E69BA77-F1C8-403B-BA50-7129EA6E8AF6}" dt="2023-09-07T21:10:23.253" v="404"/>
              <pc2:cmMkLst xmlns:pc2="http://schemas.microsoft.com/office/powerpoint/2019/9/main/command">
                <pc:docMk/>
                <pc:sldMk cId="3785703139" sldId="2146846208"/>
                <pc2:cmMk id="{86AA480D-E43B-4C07-8BEB-8561435A1BB5}"/>
              </pc2:cmMkLst>
              <pc226:cmRplyChg chg="add">
                <pc226:chgData name="Karolina Guillen" userId="c1c08796-a0be-47c6-af52-5d31fd96ec50" providerId="ADAL" clId="{9E69BA77-F1C8-403B-BA50-7129EA6E8AF6}" dt="2023-09-07T21:10:23.253" v="404"/>
                <pc2:cmRplyMkLst xmlns:pc2="http://schemas.microsoft.com/office/powerpoint/2019/9/main/command">
                  <pc:docMk/>
                  <pc:sldMk cId="3785703139" sldId="2146846208"/>
                  <pc2:cmMk id="{86AA480D-E43B-4C07-8BEB-8561435A1BB5}"/>
                  <pc2:cmRplyMk id="{E2DAC03C-9336-435C-994E-01F20ED4084F}"/>
                </pc2:cmRplyMkLst>
              </pc226:cmRplyChg>
            </pc226:cmChg>
            <pc226:cmChg xmlns:pc226="http://schemas.microsoft.com/office/powerpoint/2022/06/main/command" chg="add mod">
              <pc226:chgData name="Karolina Guillen" userId="c1c08796-a0be-47c6-af52-5d31fd96ec50" providerId="ADAL" clId="{9E69BA77-F1C8-403B-BA50-7129EA6E8AF6}" dt="2023-09-07T21:12:40.734" v="427"/>
              <pc2:cmMkLst xmlns:pc2="http://schemas.microsoft.com/office/powerpoint/2019/9/main/command">
                <pc:docMk/>
                <pc:sldMk cId="3785703139" sldId="2146846208"/>
                <pc2:cmMk id="{AC3E6442-4DA2-4352-8B0E-723572DB325B}"/>
              </pc2:cmMkLst>
              <pc226:cmRplyChg chg="add">
                <pc226:chgData name="Karolina Guillen" userId="c1c08796-a0be-47c6-af52-5d31fd96ec50" providerId="ADAL" clId="{9E69BA77-F1C8-403B-BA50-7129EA6E8AF6}" dt="2023-09-07T21:12:40.734" v="427"/>
                <pc2:cmRplyMkLst xmlns:pc2="http://schemas.microsoft.com/office/powerpoint/2019/9/main/command">
                  <pc:docMk/>
                  <pc:sldMk cId="3785703139" sldId="2146846208"/>
                  <pc2:cmMk id="{AC3E6442-4DA2-4352-8B0E-723572DB325B}"/>
                  <pc2:cmRplyMk id="{5F9CF708-E4A7-4F25-B75C-0C4EDC4DBB8A}"/>
                </pc2:cmRplyMkLst>
              </pc226:cmRplyChg>
              <pc226:cmRplyChg chg="add">
                <pc226:chgData name="Karolina Guillen" userId="c1c08796-a0be-47c6-af52-5d31fd96ec50" providerId="ADAL" clId="{9E69BA77-F1C8-403B-BA50-7129EA6E8AF6}" dt="2023-09-07T15:40:21.054" v="23"/>
                <pc2:cmRplyMkLst xmlns:pc2="http://schemas.microsoft.com/office/powerpoint/2019/9/main/command">
                  <pc:docMk/>
                  <pc:sldMk cId="3785703139" sldId="2146846208"/>
                  <pc2:cmMk id="{AC3E6442-4DA2-4352-8B0E-723572DB325B}"/>
                  <pc2:cmRplyMk id="{3F04820F-C9C0-445A-AA3C-192B82A995AF}"/>
                </pc2:cmRplyMkLst>
              </pc226:cmRplyChg>
            </pc226:cmChg>
          </p:ext>
        </pc:extLst>
      </pc:sldChg>
      <pc:sldChg chg="modSp mod">
        <pc:chgData name="Karolina Guillen" userId="c1c08796-a0be-47c6-af52-5d31fd96ec50" providerId="ADAL" clId="{9E69BA77-F1C8-403B-BA50-7129EA6E8AF6}" dt="2023-09-08T19:55:52.145" v="1266" actId="20577"/>
        <pc:sldMkLst>
          <pc:docMk/>
          <pc:sldMk cId="2250720559" sldId="2146846209"/>
        </pc:sldMkLst>
        <pc:spChg chg="mod">
          <ac:chgData name="Karolina Guillen" userId="c1c08796-a0be-47c6-af52-5d31fd96ec50" providerId="ADAL" clId="{9E69BA77-F1C8-403B-BA50-7129EA6E8AF6}" dt="2023-09-08T19:55:52.145" v="1266" actId="20577"/>
          <ac:spMkLst>
            <pc:docMk/>
            <pc:sldMk cId="2250720559" sldId="2146846209"/>
            <ac:spMk id="2" creationId="{C09B3279-79C3-D562-DBFB-7AB4F0D63070}"/>
          </ac:spMkLst>
        </pc:spChg>
      </pc:sldChg>
      <pc:sldChg chg="addSp delSp modSp add mod">
        <pc:chgData name="Karolina Guillen" userId="c1c08796-a0be-47c6-af52-5d31fd96ec50" providerId="ADAL" clId="{9E69BA77-F1C8-403B-BA50-7129EA6E8AF6}" dt="2023-09-29T22:31:30.028" v="2631" actId="14100"/>
        <pc:sldMkLst>
          <pc:docMk/>
          <pc:sldMk cId="1032921970" sldId="2146846215"/>
        </pc:sldMkLst>
        <pc:spChg chg="mod">
          <ac:chgData name="Karolina Guillen" userId="c1c08796-a0be-47c6-af52-5d31fd96ec50" providerId="ADAL" clId="{9E69BA77-F1C8-403B-BA50-7129EA6E8AF6}" dt="2023-09-29T22:11:43.705" v="2455" actId="14100"/>
          <ac:spMkLst>
            <pc:docMk/>
            <pc:sldMk cId="1032921970" sldId="2146846215"/>
            <ac:spMk id="2" creationId="{BC646C43-7773-4F35-0E77-C25622881181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6" creationId="{D2385537-325C-1EF8-AB1D-E48CDF8E4C5A}"/>
          </ac:spMkLst>
        </pc:spChg>
        <pc:spChg chg="mod">
          <ac:chgData name="Karolina Guillen" userId="c1c08796-a0be-47c6-af52-5d31fd96ec50" providerId="ADAL" clId="{9E69BA77-F1C8-403B-BA50-7129EA6E8AF6}" dt="2023-09-29T22:11:58.002" v="2484" actId="403"/>
          <ac:spMkLst>
            <pc:docMk/>
            <pc:sldMk cId="1032921970" sldId="2146846215"/>
            <ac:spMk id="7" creationId="{14553E0F-D487-30BB-8E4A-A82271A0A39A}"/>
          </ac:spMkLst>
        </pc:spChg>
        <pc:spChg chg="mod">
          <ac:chgData name="Karolina Guillen" userId="c1c08796-a0be-47c6-af52-5d31fd96ec50" providerId="ADAL" clId="{9E69BA77-F1C8-403B-BA50-7129EA6E8AF6}" dt="2023-09-29T22:11:11.069" v="2449" actId="207"/>
          <ac:spMkLst>
            <pc:docMk/>
            <pc:sldMk cId="1032921970" sldId="2146846215"/>
            <ac:spMk id="8" creationId="{45A3AB87-1E4A-A5E7-08D2-0EA1ABFB2192}"/>
          </ac:spMkLst>
        </pc:spChg>
        <pc:spChg chg="mod">
          <ac:chgData name="Karolina Guillen" userId="c1c08796-a0be-47c6-af52-5d31fd96ec50" providerId="ADAL" clId="{9E69BA77-F1C8-403B-BA50-7129EA6E8AF6}" dt="2023-09-29T22:31:30.028" v="2631" actId="14100"/>
          <ac:spMkLst>
            <pc:docMk/>
            <pc:sldMk cId="1032921970" sldId="2146846215"/>
            <ac:spMk id="9" creationId="{A389EC41-F58A-CEEC-AC7C-548AAE3177D0}"/>
          </ac:spMkLst>
        </pc:spChg>
        <pc:spChg chg="del">
          <ac:chgData name="Karolina Guillen" userId="c1c08796-a0be-47c6-af52-5d31fd96ec50" providerId="ADAL" clId="{9E69BA77-F1C8-403B-BA50-7129EA6E8AF6}" dt="2023-09-29T22:04:48.016" v="2207" actId="478"/>
          <ac:spMkLst>
            <pc:docMk/>
            <pc:sldMk cId="1032921970" sldId="2146846215"/>
            <ac:spMk id="10" creationId="{31E0AE7A-DDAE-1612-02BC-FEB08698C668}"/>
          </ac:spMkLst>
        </pc:spChg>
        <pc:spChg chg="del mod">
          <ac:chgData name="Karolina Guillen" userId="c1c08796-a0be-47c6-af52-5d31fd96ec50" providerId="ADAL" clId="{9E69BA77-F1C8-403B-BA50-7129EA6E8AF6}" dt="2023-09-29T22:12:02.988" v="2485" actId="478"/>
          <ac:spMkLst>
            <pc:docMk/>
            <pc:sldMk cId="1032921970" sldId="2146846215"/>
            <ac:spMk id="11" creationId="{05539FDB-9E2C-4ED3-ACF0-36074D65881F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12" creationId="{A3C6FCF5-E1C3-A694-561D-C784CFAB5D88}"/>
          </ac:spMkLst>
        </pc:spChg>
        <pc:spChg chg="del">
          <ac:chgData name="Karolina Guillen" userId="c1c08796-a0be-47c6-af52-5d31fd96ec50" providerId="ADAL" clId="{9E69BA77-F1C8-403B-BA50-7129EA6E8AF6}" dt="2023-09-29T22:04:48.016" v="2207" actId="478"/>
          <ac:spMkLst>
            <pc:docMk/>
            <pc:sldMk cId="1032921970" sldId="2146846215"/>
            <ac:spMk id="13" creationId="{F0065C1C-C9E7-0C7E-44B6-2BABE7B74D16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14" creationId="{AD56D4A7-4156-0D1E-0C15-010724DEFB5D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15" creationId="{3D4C092F-FB52-0EB7-61E4-356A9B146F9D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16" creationId="{76AFDDC3-114B-50BA-EED8-21A0CE119486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17" creationId="{40BAC77A-3345-822F-CFE3-F6B76E4694AE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18" creationId="{8301178F-BCF5-D63E-BAF6-6425F5FDB88B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19" creationId="{FC704A1A-6FF6-1127-E33D-9EC13F27939B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20" creationId="{7AB4DEC5-00D9-6C4A-2361-A776C4E757CB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21" creationId="{C44DAC89-E1E7-D9BF-E41F-7DA15B93A166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22" creationId="{7C80B55E-79D9-1D41-897F-F0A3A0BC85BD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23" creationId="{A6E79AB0-8857-8D8E-CE87-94424D02BEE1}"/>
          </ac:spMkLst>
        </pc:spChg>
        <pc:spChg chg="add mod ord">
          <ac:chgData name="Karolina Guillen" userId="c1c08796-a0be-47c6-af52-5d31fd96ec50" providerId="ADAL" clId="{9E69BA77-F1C8-403B-BA50-7129EA6E8AF6}" dt="2023-09-29T22:14:41.974" v="2542" actId="12788"/>
          <ac:spMkLst>
            <pc:docMk/>
            <pc:sldMk cId="1032921970" sldId="2146846215"/>
            <ac:spMk id="24" creationId="{F27EAC89-C017-22BF-2781-94C6152A1296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25" creationId="{003B3D02-053F-0F1F-1CFB-84BE0D9B8492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26" creationId="{C5CD04DC-C169-F6D8-7882-EB4416FA9B32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27" creationId="{13A5F35C-8F88-6C3E-5ADA-4AC155ECC3A5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28" creationId="{2FC7A86E-657B-C85E-F7FB-7BBBD2E7581D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29" creationId="{01BD60F5-7D12-EBCF-5958-24081DAE915B}"/>
          </ac:spMkLst>
        </pc:spChg>
        <pc:spChg chg="del">
          <ac:chgData name="Karolina Guillen" userId="c1c08796-a0be-47c6-af52-5d31fd96ec50" providerId="ADAL" clId="{9E69BA77-F1C8-403B-BA50-7129EA6E8AF6}" dt="2023-09-29T22:04:44.552" v="2206" actId="478"/>
          <ac:spMkLst>
            <pc:docMk/>
            <pc:sldMk cId="1032921970" sldId="2146846215"/>
            <ac:spMk id="30" creationId="{A258B828-3FA1-F04A-0D67-FBF84D619E3A}"/>
          </ac:spMkLst>
        </pc:spChg>
        <pc:spChg chg="add mod">
          <ac:chgData name="Karolina Guillen" userId="c1c08796-a0be-47c6-af52-5d31fd96ec50" providerId="ADAL" clId="{9E69BA77-F1C8-403B-BA50-7129EA6E8AF6}" dt="2023-09-29T22:18:12.402" v="2559" actId="20577"/>
          <ac:spMkLst>
            <pc:docMk/>
            <pc:sldMk cId="1032921970" sldId="2146846215"/>
            <ac:spMk id="31" creationId="{FA36E52F-3C7B-E2DF-515D-CB90A69EE1C5}"/>
          </ac:spMkLst>
        </pc:spChg>
        <pc:spChg chg="add mod">
          <ac:chgData name="Karolina Guillen" userId="c1c08796-a0be-47c6-af52-5d31fd96ec50" providerId="ADAL" clId="{9E69BA77-F1C8-403B-BA50-7129EA6E8AF6}" dt="2023-09-29T22:24:18.858" v="2612" actId="20577"/>
          <ac:spMkLst>
            <pc:docMk/>
            <pc:sldMk cId="1032921970" sldId="2146846215"/>
            <ac:spMk id="38" creationId="{A1DA1C6A-2C98-339D-8E46-F5694914C503}"/>
          </ac:spMkLst>
        </pc:spChg>
        <pc:picChg chg="add mod">
          <ac:chgData name="Karolina Guillen" userId="c1c08796-a0be-47c6-af52-5d31fd96ec50" providerId="ADAL" clId="{9E69BA77-F1C8-403B-BA50-7129EA6E8AF6}" dt="2023-09-29T22:15:42.929" v="2546"/>
          <ac:picMkLst>
            <pc:docMk/>
            <pc:sldMk cId="1032921970" sldId="2146846215"/>
            <ac:picMk id="33" creationId="{B2CCA5D6-EBF2-7295-27A0-0D8311598A26}"/>
          </ac:picMkLst>
        </pc:picChg>
        <pc:picChg chg="add mod">
          <ac:chgData name="Karolina Guillen" userId="c1c08796-a0be-47c6-af52-5d31fd96ec50" providerId="ADAL" clId="{9E69BA77-F1C8-403B-BA50-7129EA6E8AF6}" dt="2023-09-29T22:16:30.516" v="2550"/>
          <ac:picMkLst>
            <pc:docMk/>
            <pc:sldMk cId="1032921970" sldId="2146846215"/>
            <ac:picMk id="35" creationId="{8D796498-4995-C8E5-447D-7D883FBEA481}"/>
          </ac:picMkLst>
        </pc:picChg>
        <pc:picChg chg="add mod">
          <ac:chgData name="Karolina Guillen" userId="c1c08796-a0be-47c6-af52-5d31fd96ec50" providerId="ADAL" clId="{9E69BA77-F1C8-403B-BA50-7129EA6E8AF6}" dt="2023-09-29T22:17:47.920" v="2554"/>
          <ac:picMkLst>
            <pc:docMk/>
            <pc:sldMk cId="1032921970" sldId="2146846215"/>
            <ac:picMk id="37" creationId="{E85F4711-E96B-A882-A5F7-879B08E0FB92}"/>
          </ac:picMkLst>
        </pc:picChg>
        <pc:picChg chg="add mod">
          <ac:chgData name="Karolina Guillen" userId="c1c08796-a0be-47c6-af52-5d31fd96ec50" providerId="ADAL" clId="{9E69BA77-F1C8-403B-BA50-7129EA6E8AF6}" dt="2023-09-29T22:31:23.519" v="2630" actId="14100"/>
          <ac:picMkLst>
            <pc:docMk/>
            <pc:sldMk cId="1032921970" sldId="2146846215"/>
            <ac:picMk id="40" creationId="{15467928-F545-5F30-8AF9-DB95AE9E5E44}"/>
          </ac:picMkLst>
        </pc:picChg>
        <pc:picChg chg="add mod">
          <ac:chgData name="Karolina Guillen" userId="c1c08796-a0be-47c6-af52-5d31fd96ec50" providerId="ADAL" clId="{9E69BA77-F1C8-403B-BA50-7129EA6E8AF6}" dt="2023-09-29T22:29:43.275" v="2622"/>
          <ac:picMkLst>
            <pc:docMk/>
            <pc:sldMk cId="1032921970" sldId="2146846215"/>
            <ac:picMk id="42" creationId="{F6F5B803-FD8A-5A4C-AA18-15107A683AD7}"/>
          </ac:picMkLst>
        </pc:picChg>
        <pc:picChg chg="add mod">
          <ac:chgData name="Karolina Guillen" userId="c1c08796-a0be-47c6-af52-5d31fd96ec50" providerId="ADAL" clId="{9E69BA77-F1C8-403B-BA50-7129EA6E8AF6}" dt="2023-09-29T22:30:21.615" v="2626"/>
          <ac:picMkLst>
            <pc:docMk/>
            <pc:sldMk cId="1032921970" sldId="2146846215"/>
            <ac:picMk id="44" creationId="{0E166B4F-00AC-02EB-3BA4-9CCFC4306C25}"/>
          </ac:picMkLst>
        </pc:picChg>
        <pc:picChg chg="add mod">
          <ac:chgData name="Karolina Guillen" userId="c1c08796-a0be-47c6-af52-5d31fd96ec50" providerId="ADAL" clId="{9E69BA77-F1C8-403B-BA50-7129EA6E8AF6}" dt="2023-09-29T22:13:53.716" v="2490" actId="1076"/>
          <ac:picMkLst>
            <pc:docMk/>
            <pc:sldMk cId="1032921970" sldId="2146846215"/>
            <ac:picMk id="1026" creationId="{D00E91E5-BA20-218C-B854-E1E77B8FDA43}"/>
          </ac:picMkLst>
        </pc:picChg>
        <pc:picChg chg="add mod">
          <ac:chgData name="Karolina Guillen" userId="c1c08796-a0be-47c6-af52-5d31fd96ec50" providerId="ADAL" clId="{9E69BA77-F1C8-403B-BA50-7129EA6E8AF6}" dt="2023-09-29T22:31:17.115" v="2629" actId="1076"/>
          <ac:picMkLst>
            <pc:docMk/>
            <pc:sldMk cId="1032921970" sldId="2146846215"/>
            <ac:picMk id="1028" creationId="{28DC01DB-60CB-8456-8A12-F33477D5B359}"/>
          </ac:picMkLst>
        </pc:picChg>
        <pc:picChg chg="del">
          <ac:chgData name="Karolina Guillen" userId="c1c08796-a0be-47c6-af52-5d31fd96ec50" providerId="ADAL" clId="{9E69BA77-F1C8-403B-BA50-7129EA6E8AF6}" dt="2023-09-29T22:04:44.552" v="2206" actId="478"/>
          <ac:picMkLst>
            <pc:docMk/>
            <pc:sldMk cId="1032921970" sldId="2146846215"/>
            <ac:picMk id="2058" creationId="{F46AE756-047D-0426-38DA-847FDEA236A7}"/>
          </ac:picMkLst>
        </pc:picChg>
        <pc:picChg chg="del">
          <ac:chgData name="Karolina Guillen" userId="c1c08796-a0be-47c6-af52-5d31fd96ec50" providerId="ADAL" clId="{9E69BA77-F1C8-403B-BA50-7129EA6E8AF6}" dt="2023-09-29T22:04:44.552" v="2206" actId="478"/>
          <ac:picMkLst>
            <pc:docMk/>
            <pc:sldMk cId="1032921970" sldId="2146846215"/>
            <ac:picMk id="2060" creationId="{A244D49D-56A9-B048-73F5-BCE461A9A070}"/>
          </ac:picMkLst>
        </pc:picChg>
        <pc:picChg chg="del">
          <ac:chgData name="Karolina Guillen" userId="c1c08796-a0be-47c6-af52-5d31fd96ec50" providerId="ADAL" clId="{9E69BA77-F1C8-403B-BA50-7129EA6E8AF6}" dt="2023-09-29T22:04:44.552" v="2206" actId="478"/>
          <ac:picMkLst>
            <pc:docMk/>
            <pc:sldMk cId="1032921970" sldId="2146846215"/>
            <ac:picMk id="2064" creationId="{6A0DA68E-022B-56DE-2F69-B992CA36D9C2}"/>
          </ac:picMkLst>
        </pc:picChg>
        <pc:picChg chg="del">
          <ac:chgData name="Karolina Guillen" userId="c1c08796-a0be-47c6-af52-5d31fd96ec50" providerId="ADAL" clId="{9E69BA77-F1C8-403B-BA50-7129EA6E8AF6}" dt="2023-09-29T22:04:44.552" v="2206" actId="478"/>
          <ac:picMkLst>
            <pc:docMk/>
            <pc:sldMk cId="1032921970" sldId="2146846215"/>
            <ac:picMk id="2066" creationId="{980671EB-86B0-2882-7416-3654F9F07840}"/>
          </ac:picMkLst>
        </pc:picChg>
        <pc:picChg chg="del">
          <ac:chgData name="Karolina Guillen" userId="c1c08796-a0be-47c6-af52-5d31fd96ec50" providerId="ADAL" clId="{9E69BA77-F1C8-403B-BA50-7129EA6E8AF6}" dt="2023-09-29T22:04:44.552" v="2206" actId="478"/>
          <ac:picMkLst>
            <pc:docMk/>
            <pc:sldMk cId="1032921970" sldId="2146846215"/>
            <ac:picMk id="2068" creationId="{4868AC66-E161-4E67-1069-F9D8994EC525}"/>
          </ac:picMkLst>
        </pc:picChg>
        <pc:picChg chg="del">
          <ac:chgData name="Karolina Guillen" userId="c1c08796-a0be-47c6-af52-5d31fd96ec50" providerId="ADAL" clId="{9E69BA77-F1C8-403B-BA50-7129EA6E8AF6}" dt="2023-09-29T22:04:44.552" v="2206" actId="478"/>
          <ac:picMkLst>
            <pc:docMk/>
            <pc:sldMk cId="1032921970" sldId="2146846215"/>
            <ac:picMk id="2070" creationId="{07353860-80AE-D480-7990-73CDAC536BB5}"/>
          </ac:picMkLst>
        </pc:picChg>
        <pc:picChg chg="del">
          <ac:chgData name="Karolina Guillen" userId="c1c08796-a0be-47c6-af52-5d31fd96ec50" providerId="ADAL" clId="{9E69BA77-F1C8-403B-BA50-7129EA6E8AF6}" dt="2023-09-29T22:04:44.552" v="2206" actId="478"/>
          <ac:picMkLst>
            <pc:docMk/>
            <pc:sldMk cId="1032921970" sldId="2146846215"/>
            <ac:picMk id="2072" creationId="{16E1930F-941D-C977-2618-602FF7121653}"/>
          </ac:picMkLst>
        </pc:picChg>
        <pc:picChg chg="del">
          <ac:chgData name="Karolina Guillen" userId="c1c08796-a0be-47c6-af52-5d31fd96ec50" providerId="ADAL" clId="{9E69BA77-F1C8-403B-BA50-7129EA6E8AF6}" dt="2023-09-29T22:04:44.552" v="2206" actId="478"/>
          <ac:picMkLst>
            <pc:docMk/>
            <pc:sldMk cId="1032921970" sldId="2146846215"/>
            <ac:picMk id="2074" creationId="{F4496E47-3139-615C-325B-50A4ECBCF69A}"/>
          </ac:picMkLst>
        </pc:picChg>
        <pc:picChg chg="del">
          <ac:chgData name="Karolina Guillen" userId="c1c08796-a0be-47c6-af52-5d31fd96ec50" providerId="ADAL" clId="{9E69BA77-F1C8-403B-BA50-7129EA6E8AF6}" dt="2023-09-29T22:04:44.552" v="2206" actId="478"/>
          <ac:picMkLst>
            <pc:docMk/>
            <pc:sldMk cId="1032921970" sldId="2146846215"/>
            <ac:picMk id="2078" creationId="{3340F4D1-6634-3BF1-D901-3848C014387E}"/>
          </ac:picMkLst>
        </pc:picChg>
        <pc:picChg chg="del">
          <ac:chgData name="Karolina Guillen" userId="c1c08796-a0be-47c6-af52-5d31fd96ec50" providerId="ADAL" clId="{9E69BA77-F1C8-403B-BA50-7129EA6E8AF6}" dt="2023-09-29T22:04:44.552" v="2206" actId="478"/>
          <ac:picMkLst>
            <pc:docMk/>
            <pc:sldMk cId="1032921970" sldId="2146846215"/>
            <ac:picMk id="2080" creationId="{CD9D5E04-F28B-3023-783F-6E116EBBEB61}"/>
          </ac:picMkLst>
        </pc:picChg>
      </pc:sldChg>
    </pc:docChg>
  </pc:docChgLst>
  <pc:docChgLst>
    <pc:chgData name="Jason Wiese" userId="4bff8d5b-7de6-4655-b397-69b0afc81113" providerId="ADAL" clId="{BA265E69-A079-4738-A2FA-129A661122BF}"/>
    <pc:docChg chg="">
      <pc:chgData name="Jason Wiese" userId="4bff8d5b-7de6-4655-b397-69b0afc81113" providerId="ADAL" clId="{BA265E69-A079-4738-A2FA-129A661122BF}" dt="2023-09-07T05:28:24.833" v="0"/>
      <pc:docMkLst>
        <pc:docMk/>
      </pc:docMkLst>
      <pc:sldChg chg="modCm">
        <pc:chgData name="Jason Wiese" userId="4bff8d5b-7de6-4655-b397-69b0afc81113" providerId="ADAL" clId="{BA265E69-A079-4738-A2FA-129A661122BF}" dt="2023-09-07T05:28:24.833" v="0"/>
        <pc:sldMkLst>
          <pc:docMk/>
          <pc:sldMk cId="3785703139" sldId="21468462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son Wiese" userId="4bff8d5b-7de6-4655-b397-69b0afc81113" providerId="ADAL" clId="{BA265E69-A079-4738-A2FA-129A661122BF}" dt="2023-09-07T05:28:24.833" v="0"/>
              <pc2:cmMkLst xmlns:pc2="http://schemas.microsoft.com/office/powerpoint/2019/9/main/command">
                <pc:docMk/>
                <pc:sldMk cId="3785703139" sldId="2146846208"/>
                <pc2:cmMk id="{86AA480D-E43B-4C07-8BEB-8561435A1BB5}"/>
              </pc2:cmMkLst>
              <pc226:cmRplyChg chg="add">
                <pc226:chgData name="Jason Wiese" userId="4bff8d5b-7de6-4655-b397-69b0afc81113" providerId="ADAL" clId="{BA265E69-A079-4738-A2FA-129A661122BF}" dt="2023-09-07T05:28:24.833" v="0"/>
                <pc2:cmRplyMkLst xmlns:pc2="http://schemas.microsoft.com/office/powerpoint/2019/9/main/command">
                  <pc:docMk/>
                  <pc:sldMk cId="3785703139" sldId="2146846208"/>
                  <pc2:cmMk id="{86AA480D-E43B-4C07-8BEB-8561435A1BB5}"/>
                  <pc2:cmRplyMk id="{92322E47-ABAA-45AE-ACB6-8CFE74850F3D}"/>
                </pc2:cmRplyMkLst>
              </pc226:cmRplyChg>
            </pc226:cmChg>
          </p:ext>
        </pc:extLst>
      </pc:sldChg>
    </pc:docChg>
  </pc:docChgLst>
  <pc:docChgLst>
    <pc:chgData name="Karolina Guillen" userId="c1c08796-a0be-47c6-af52-5d31fd96ec50" providerId="ADAL" clId="{610DDDE7-3B42-46D9-972B-FA7A964770E2}"/>
    <pc:docChg chg="undo redo custSel modSld">
      <pc:chgData name="Karolina Guillen" userId="c1c08796-a0be-47c6-af52-5d31fd96ec50" providerId="ADAL" clId="{610DDDE7-3B42-46D9-972B-FA7A964770E2}" dt="2023-09-21T19:07:44.515" v="136"/>
      <pc:docMkLst>
        <pc:docMk/>
      </pc:docMkLst>
      <pc:sldChg chg="addSp delSp modSp mod">
        <pc:chgData name="Karolina Guillen" userId="c1c08796-a0be-47c6-af52-5d31fd96ec50" providerId="ADAL" clId="{610DDDE7-3B42-46D9-972B-FA7A964770E2}" dt="2023-09-14T15:18:38.639" v="135" actId="1076"/>
        <pc:sldMkLst>
          <pc:docMk/>
          <pc:sldMk cId="2308938951" sldId="2146846169"/>
        </pc:sldMkLst>
        <pc:spChg chg="mod">
          <ac:chgData name="Karolina Guillen" userId="c1c08796-a0be-47c6-af52-5d31fd96ec50" providerId="ADAL" clId="{610DDDE7-3B42-46D9-972B-FA7A964770E2}" dt="2023-09-14T15:10:02.200" v="30" actId="1076"/>
          <ac:spMkLst>
            <pc:docMk/>
            <pc:sldMk cId="2308938951" sldId="2146846169"/>
            <ac:spMk id="12" creationId="{EC885991-196C-4C02-44E2-334F948548C0}"/>
          </ac:spMkLst>
        </pc:spChg>
        <pc:spChg chg="mod">
          <ac:chgData name="Karolina Guillen" userId="c1c08796-a0be-47c6-af52-5d31fd96ec50" providerId="ADAL" clId="{610DDDE7-3B42-46D9-972B-FA7A964770E2}" dt="2023-09-14T15:10:02.200" v="30" actId="1076"/>
          <ac:spMkLst>
            <pc:docMk/>
            <pc:sldMk cId="2308938951" sldId="2146846169"/>
            <ac:spMk id="13" creationId="{ED22F4B4-329B-A693-E3BA-3F2733FF15C2}"/>
          </ac:spMkLst>
        </pc:spChg>
        <pc:spChg chg="mod">
          <ac:chgData name="Karolina Guillen" userId="c1c08796-a0be-47c6-af52-5d31fd96ec50" providerId="ADAL" clId="{610DDDE7-3B42-46D9-972B-FA7A964770E2}" dt="2023-09-14T15:11:28.869" v="60" actId="1036"/>
          <ac:spMkLst>
            <pc:docMk/>
            <pc:sldMk cId="2308938951" sldId="2146846169"/>
            <ac:spMk id="17" creationId="{77B915B2-7C06-300B-5FA5-D18888A2D982}"/>
          </ac:spMkLst>
        </pc:spChg>
        <pc:spChg chg="mod">
          <ac:chgData name="Karolina Guillen" userId="c1c08796-a0be-47c6-af52-5d31fd96ec50" providerId="ADAL" clId="{610DDDE7-3B42-46D9-972B-FA7A964770E2}" dt="2023-09-14T15:15:15.379" v="73" actId="1038"/>
          <ac:spMkLst>
            <pc:docMk/>
            <pc:sldMk cId="2308938951" sldId="2146846169"/>
            <ac:spMk id="22" creationId="{A9A96E46-C61D-0B8D-0C74-8FAA6FE3FED0}"/>
          </ac:spMkLst>
        </pc:spChg>
        <pc:spChg chg="mod">
          <ac:chgData name="Karolina Guillen" userId="c1c08796-a0be-47c6-af52-5d31fd96ec50" providerId="ADAL" clId="{610DDDE7-3B42-46D9-972B-FA7A964770E2}" dt="2023-09-14T15:15:15.379" v="73" actId="1038"/>
          <ac:spMkLst>
            <pc:docMk/>
            <pc:sldMk cId="2308938951" sldId="2146846169"/>
            <ac:spMk id="23" creationId="{7AD631A9-F7B9-D9CC-00A0-0B801E3D09B7}"/>
          </ac:spMkLst>
        </pc:spChg>
        <pc:spChg chg="mod">
          <ac:chgData name="Karolina Guillen" userId="c1c08796-a0be-47c6-af52-5d31fd96ec50" providerId="ADAL" clId="{610DDDE7-3B42-46D9-972B-FA7A964770E2}" dt="2023-09-14T15:15:15.379" v="73" actId="1038"/>
          <ac:spMkLst>
            <pc:docMk/>
            <pc:sldMk cId="2308938951" sldId="2146846169"/>
            <ac:spMk id="36" creationId="{45C908DD-173C-2F6A-5A98-2A64920CF05B}"/>
          </ac:spMkLst>
        </pc:spChg>
        <pc:spChg chg="mod">
          <ac:chgData name="Karolina Guillen" userId="c1c08796-a0be-47c6-af52-5d31fd96ec50" providerId="ADAL" clId="{610DDDE7-3B42-46D9-972B-FA7A964770E2}" dt="2023-09-14T15:15:15.379" v="73" actId="1038"/>
          <ac:spMkLst>
            <pc:docMk/>
            <pc:sldMk cId="2308938951" sldId="2146846169"/>
            <ac:spMk id="40" creationId="{8E5EE700-6983-2C25-2DC9-C46EA2A6207C}"/>
          </ac:spMkLst>
        </pc:spChg>
        <pc:spChg chg="del mod">
          <ac:chgData name="Karolina Guillen" userId="c1c08796-a0be-47c6-af52-5d31fd96ec50" providerId="ADAL" clId="{610DDDE7-3B42-46D9-972B-FA7A964770E2}" dt="2023-09-14T15:18:10.772" v="125" actId="478"/>
          <ac:spMkLst>
            <pc:docMk/>
            <pc:sldMk cId="2308938951" sldId="2146846169"/>
            <ac:spMk id="44" creationId="{2C6ACAA3-D082-101F-6046-D869D0B6E652}"/>
          </ac:spMkLst>
        </pc:spChg>
        <pc:spChg chg="mod">
          <ac:chgData name="Karolina Guillen" userId="c1c08796-a0be-47c6-af52-5d31fd96ec50" providerId="ADAL" clId="{610DDDE7-3B42-46D9-972B-FA7A964770E2}" dt="2023-09-14T15:11:28.869" v="60" actId="1036"/>
          <ac:spMkLst>
            <pc:docMk/>
            <pc:sldMk cId="2308938951" sldId="2146846169"/>
            <ac:spMk id="52" creationId="{EE81C48D-6B2E-A0E7-4532-AC0D62489C82}"/>
          </ac:spMkLst>
        </pc:spChg>
        <pc:spChg chg="mod">
          <ac:chgData name="Karolina Guillen" userId="c1c08796-a0be-47c6-af52-5d31fd96ec50" providerId="ADAL" clId="{610DDDE7-3B42-46D9-972B-FA7A964770E2}" dt="2023-09-14T15:18:17.940" v="129" actId="1035"/>
          <ac:spMkLst>
            <pc:docMk/>
            <pc:sldMk cId="2308938951" sldId="2146846169"/>
            <ac:spMk id="54" creationId="{C14ECF16-273E-9BAC-49D9-01E612CDF4EB}"/>
          </ac:spMkLst>
        </pc:spChg>
        <pc:spChg chg="add mod">
          <ac:chgData name="Karolina Guillen" userId="c1c08796-a0be-47c6-af52-5d31fd96ec50" providerId="ADAL" clId="{610DDDE7-3B42-46D9-972B-FA7A964770E2}" dt="2023-09-14T15:18:09.543" v="124" actId="164"/>
          <ac:spMkLst>
            <pc:docMk/>
            <pc:sldMk cId="2308938951" sldId="2146846169"/>
            <ac:spMk id="63" creationId="{434036D2-AC4F-9937-3E02-0C192B90A217}"/>
          </ac:spMkLst>
        </pc:spChg>
        <pc:spChg chg="add mod">
          <ac:chgData name="Karolina Guillen" userId="c1c08796-a0be-47c6-af52-5d31fd96ec50" providerId="ADAL" clId="{610DDDE7-3B42-46D9-972B-FA7A964770E2}" dt="2023-09-14T15:18:09.543" v="124" actId="164"/>
          <ac:spMkLst>
            <pc:docMk/>
            <pc:sldMk cId="2308938951" sldId="2146846169"/>
            <ac:spMk id="1027" creationId="{32032A1F-3BFA-C4B9-E4EE-B4F8E438F82B}"/>
          </ac:spMkLst>
        </pc:spChg>
        <pc:grpChg chg="mod">
          <ac:chgData name="Karolina Guillen" userId="c1c08796-a0be-47c6-af52-5d31fd96ec50" providerId="ADAL" clId="{610DDDE7-3B42-46D9-972B-FA7A964770E2}" dt="2023-09-14T15:11:33.287" v="62" actId="14100"/>
          <ac:grpSpMkLst>
            <pc:docMk/>
            <pc:sldMk cId="2308938951" sldId="2146846169"/>
            <ac:grpSpMk id="5" creationId="{6946597D-8882-382B-04D3-954D63439E9B}"/>
          </ac:grpSpMkLst>
        </pc:grpChg>
        <pc:grpChg chg="mod">
          <ac:chgData name="Karolina Guillen" userId="c1c08796-a0be-47c6-af52-5d31fd96ec50" providerId="ADAL" clId="{610DDDE7-3B42-46D9-972B-FA7A964770E2}" dt="2023-09-14T15:10:36.178" v="41" actId="1037"/>
          <ac:grpSpMkLst>
            <pc:docMk/>
            <pc:sldMk cId="2308938951" sldId="2146846169"/>
            <ac:grpSpMk id="7" creationId="{3C612B27-CCD9-6484-F351-AB59449FEA78}"/>
          </ac:grpSpMkLst>
        </pc:grpChg>
        <pc:grpChg chg="mod">
          <ac:chgData name="Karolina Guillen" userId="c1c08796-a0be-47c6-af52-5d31fd96ec50" providerId="ADAL" clId="{610DDDE7-3B42-46D9-972B-FA7A964770E2}" dt="2023-09-14T15:15:15.379" v="73" actId="1038"/>
          <ac:grpSpMkLst>
            <pc:docMk/>
            <pc:sldMk cId="2308938951" sldId="2146846169"/>
            <ac:grpSpMk id="8" creationId="{BB6E6263-1EAD-2B02-2993-BD6BB087721D}"/>
          </ac:grpSpMkLst>
        </pc:grpChg>
        <pc:grpChg chg="mod">
          <ac:chgData name="Karolina Guillen" userId="c1c08796-a0be-47c6-af52-5d31fd96ec50" providerId="ADAL" clId="{610DDDE7-3B42-46D9-972B-FA7A964770E2}" dt="2023-09-14T15:16:22.359" v="82" actId="1076"/>
          <ac:grpSpMkLst>
            <pc:docMk/>
            <pc:sldMk cId="2308938951" sldId="2146846169"/>
            <ac:grpSpMk id="29" creationId="{7A89BDD8-3247-9C93-9F68-B05156720274}"/>
          </ac:grpSpMkLst>
        </pc:grpChg>
        <pc:grpChg chg="mod">
          <ac:chgData name="Karolina Guillen" userId="c1c08796-a0be-47c6-af52-5d31fd96ec50" providerId="ADAL" clId="{610DDDE7-3B42-46D9-972B-FA7A964770E2}" dt="2023-09-14T15:15:15.379" v="73" actId="1038"/>
          <ac:grpSpMkLst>
            <pc:docMk/>
            <pc:sldMk cId="2308938951" sldId="2146846169"/>
            <ac:grpSpMk id="30" creationId="{4C83B705-9A84-3C9C-677D-9AF71BD204E2}"/>
          </ac:grpSpMkLst>
        </pc:grpChg>
        <pc:grpChg chg="mod">
          <ac:chgData name="Karolina Guillen" userId="c1c08796-a0be-47c6-af52-5d31fd96ec50" providerId="ADAL" clId="{610DDDE7-3B42-46D9-972B-FA7A964770E2}" dt="2023-09-14T15:10:02.200" v="30" actId="1076"/>
          <ac:grpSpMkLst>
            <pc:docMk/>
            <pc:sldMk cId="2308938951" sldId="2146846169"/>
            <ac:grpSpMk id="37" creationId="{5600DFF3-AD86-92FC-00E7-D97FD2E3F756}"/>
          </ac:grpSpMkLst>
        </pc:grpChg>
        <pc:grpChg chg="mod">
          <ac:chgData name="Karolina Guillen" userId="c1c08796-a0be-47c6-af52-5d31fd96ec50" providerId="ADAL" clId="{610DDDE7-3B42-46D9-972B-FA7A964770E2}" dt="2023-09-14T15:10:18.168" v="34" actId="1076"/>
          <ac:grpSpMkLst>
            <pc:docMk/>
            <pc:sldMk cId="2308938951" sldId="2146846169"/>
            <ac:grpSpMk id="46" creationId="{B2682321-3B91-7B2E-6DD1-E52F2BE46D0C}"/>
          </ac:grpSpMkLst>
        </pc:grpChg>
        <pc:grpChg chg="mod">
          <ac:chgData name="Karolina Guillen" userId="c1c08796-a0be-47c6-af52-5d31fd96ec50" providerId="ADAL" clId="{610DDDE7-3B42-46D9-972B-FA7A964770E2}" dt="2023-09-14T15:10:09.288" v="32" actId="1076"/>
          <ac:grpSpMkLst>
            <pc:docMk/>
            <pc:sldMk cId="2308938951" sldId="2146846169"/>
            <ac:grpSpMk id="47" creationId="{3D02F863-9131-CD3F-8A26-8E103B6CDDE0}"/>
          </ac:grpSpMkLst>
        </pc:grpChg>
        <pc:grpChg chg="mod">
          <ac:chgData name="Karolina Guillen" userId="c1c08796-a0be-47c6-af52-5d31fd96ec50" providerId="ADAL" clId="{610DDDE7-3B42-46D9-972B-FA7A964770E2}" dt="2023-09-14T15:10:02.200" v="30" actId="1076"/>
          <ac:grpSpMkLst>
            <pc:docMk/>
            <pc:sldMk cId="2308938951" sldId="2146846169"/>
            <ac:grpSpMk id="50" creationId="{B0D92CEA-F4DA-37A3-5DD1-6E89C355E50A}"/>
          </ac:grpSpMkLst>
        </pc:grpChg>
        <pc:grpChg chg="mod">
          <ac:chgData name="Karolina Guillen" userId="c1c08796-a0be-47c6-af52-5d31fd96ec50" providerId="ADAL" clId="{610DDDE7-3B42-46D9-972B-FA7A964770E2}" dt="2023-09-14T15:11:28.869" v="60" actId="1036"/>
          <ac:grpSpMkLst>
            <pc:docMk/>
            <pc:sldMk cId="2308938951" sldId="2146846169"/>
            <ac:grpSpMk id="53" creationId="{B1231D90-3D0B-19B0-54AC-71E15FB40719}"/>
          </ac:grpSpMkLst>
        </pc:grpChg>
        <pc:grpChg chg="mod">
          <ac:chgData name="Karolina Guillen" userId="c1c08796-a0be-47c6-af52-5d31fd96ec50" providerId="ADAL" clId="{610DDDE7-3B42-46D9-972B-FA7A964770E2}" dt="2023-09-14T15:18:28.575" v="130" actId="14100"/>
          <ac:grpSpMkLst>
            <pc:docMk/>
            <pc:sldMk cId="2308938951" sldId="2146846169"/>
            <ac:grpSpMk id="58" creationId="{7989D1DA-6B31-89A6-C770-EAB2BF627382}"/>
          </ac:grpSpMkLst>
        </pc:grpChg>
        <pc:grpChg chg="mod">
          <ac:chgData name="Karolina Guillen" userId="c1c08796-a0be-47c6-af52-5d31fd96ec50" providerId="ADAL" clId="{610DDDE7-3B42-46D9-972B-FA7A964770E2}" dt="2023-09-14T15:15:15.379" v="73" actId="1038"/>
          <ac:grpSpMkLst>
            <pc:docMk/>
            <pc:sldMk cId="2308938951" sldId="2146846169"/>
            <ac:grpSpMk id="61" creationId="{4A9F18C4-240C-CC6C-9327-F98156BEA426}"/>
          </ac:grpSpMkLst>
        </pc:grpChg>
        <pc:grpChg chg="mod">
          <ac:chgData name="Karolina Guillen" userId="c1c08796-a0be-47c6-af52-5d31fd96ec50" providerId="ADAL" clId="{610DDDE7-3B42-46D9-972B-FA7A964770E2}" dt="2023-09-14T15:11:28.869" v="60" actId="1036"/>
          <ac:grpSpMkLst>
            <pc:docMk/>
            <pc:sldMk cId="2308938951" sldId="2146846169"/>
            <ac:grpSpMk id="1025" creationId="{7A9204FB-6A3F-D1F8-242A-2AEEB71AEB1C}"/>
          </ac:grpSpMkLst>
        </pc:grpChg>
        <pc:grpChg chg="add mod">
          <ac:chgData name="Karolina Guillen" userId="c1c08796-a0be-47c6-af52-5d31fd96ec50" providerId="ADAL" clId="{610DDDE7-3B42-46D9-972B-FA7A964770E2}" dt="2023-09-14T15:18:09.543" v="124" actId="164"/>
          <ac:grpSpMkLst>
            <pc:docMk/>
            <pc:sldMk cId="2308938951" sldId="2146846169"/>
            <ac:grpSpMk id="1039" creationId="{3EC4326B-3DB9-F51E-AD6F-D8E400E27BCA}"/>
          </ac:grpSpMkLst>
        </pc:grpChg>
        <pc:grpChg chg="mod">
          <ac:chgData name="Karolina Guillen" userId="c1c08796-a0be-47c6-af52-5d31fd96ec50" providerId="ADAL" clId="{610DDDE7-3B42-46D9-972B-FA7A964770E2}" dt="2023-09-14T15:16:07.449" v="80" actId="1076"/>
          <ac:grpSpMkLst>
            <pc:docMk/>
            <pc:sldMk cId="2308938951" sldId="2146846169"/>
            <ac:grpSpMk id="1044" creationId="{8EEAA685-C0AE-AF9D-C9C1-56FD7CCE1C81}"/>
          </ac:grpSpMkLst>
        </pc:grpChg>
        <pc:picChg chg="mod">
          <ac:chgData name="Karolina Guillen" userId="c1c08796-a0be-47c6-af52-5d31fd96ec50" providerId="ADAL" clId="{610DDDE7-3B42-46D9-972B-FA7A964770E2}" dt="2023-09-14T15:10:02.200" v="30" actId="1076"/>
          <ac:picMkLst>
            <pc:docMk/>
            <pc:sldMk cId="2308938951" sldId="2146846169"/>
            <ac:picMk id="14" creationId="{B85C9978-B841-FCD3-F293-C99E144280D5}"/>
          </ac:picMkLst>
        </pc:picChg>
        <pc:picChg chg="mod">
          <ac:chgData name="Karolina Guillen" userId="c1c08796-a0be-47c6-af52-5d31fd96ec50" providerId="ADAL" clId="{610DDDE7-3B42-46D9-972B-FA7A964770E2}" dt="2023-09-14T15:15:15.379" v="73" actId="1038"/>
          <ac:picMkLst>
            <pc:docMk/>
            <pc:sldMk cId="2308938951" sldId="2146846169"/>
            <ac:picMk id="39" creationId="{2A94A0F4-252F-148F-CDD8-FAE899BF01AF}"/>
          </ac:picMkLst>
        </pc:picChg>
        <pc:picChg chg="mod">
          <ac:chgData name="Karolina Guillen" userId="c1c08796-a0be-47c6-af52-5d31fd96ec50" providerId="ADAL" clId="{610DDDE7-3B42-46D9-972B-FA7A964770E2}" dt="2023-09-14T15:15:15.379" v="73" actId="1038"/>
          <ac:picMkLst>
            <pc:docMk/>
            <pc:sldMk cId="2308938951" sldId="2146846169"/>
            <ac:picMk id="41" creationId="{4478DB81-A0E4-04F4-393B-42E3970BB864}"/>
          </ac:picMkLst>
        </pc:picChg>
        <pc:picChg chg="mod">
          <ac:chgData name="Karolina Guillen" userId="c1c08796-a0be-47c6-af52-5d31fd96ec50" providerId="ADAL" clId="{610DDDE7-3B42-46D9-972B-FA7A964770E2}" dt="2023-09-14T15:11:28.869" v="60" actId="1036"/>
          <ac:picMkLst>
            <pc:docMk/>
            <pc:sldMk cId="2308938951" sldId="2146846169"/>
            <ac:picMk id="45" creationId="{5157D4B0-A1CA-6460-FB67-7DE636A91BE2}"/>
          </ac:picMkLst>
        </pc:picChg>
        <pc:picChg chg="mod">
          <ac:chgData name="Karolina Guillen" userId="c1c08796-a0be-47c6-af52-5d31fd96ec50" providerId="ADAL" clId="{610DDDE7-3B42-46D9-972B-FA7A964770E2}" dt="2023-09-14T15:15:15.379" v="73" actId="1038"/>
          <ac:picMkLst>
            <pc:docMk/>
            <pc:sldMk cId="2308938951" sldId="2146846169"/>
            <ac:picMk id="55" creationId="{14593551-4F6B-1767-65AC-53D8A43A4C29}"/>
          </ac:picMkLst>
        </pc:picChg>
        <pc:picChg chg="mod">
          <ac:chgData name="Karolina Guillen" userId="c1c08796-a0be-47c6-af52-5d31fd96ec50" providerId="ADAL" clId="{610DDDE7-3B42-46D9-972B-FA7A964770E2}" dt="2023-09-14T15:15:15.379" v="73" actId="1038"/>
          <ac:picMkLst>
            <pc:docMk/>
            <pc:sldMk cId="2308938951" sldId="2146846169"/>
            <ac:picMk id="56" creationId="{337B57C3-D4A3-C095-0CCA-CA31ADD073BC}"/>
          </ac:picMkLst>
        </pc:picChg>
        <pc:picChg chg="add mod ord">
          <ac:chgData name="Karolina Guillen" userId="c1c08796-a0be-47c6-af52-5d31fd96ec50" providerId="ADAL" clId="{610DDDE7-3B42-46D9-972B-FA7A964770E2}" dt="2023-09-14T15:18:09.543" v="124" actId="164"/>
          <ac:picMkLst>
            <pc:docMk/>
            <pc:sldMk cId="2308938951" sldId="2146846169"/>
            <ac:picMk id="59" creationId="{60BA088B-BE33-9A7B-5F46-E3E44CBA194C}"/>
          </ac:picMkLst>
        </pc:picChg>
        <pc:picChg chg="mod">
          <ac:chgData name="Karolina Guillen" userId="c1c08796-a0be-47c6-af52-5d31fd96ec50" providerId="ADAL" clId="{610DDDE7-3B42-46D9-972B-FA7A964770E2}" dt="2023-09-14T15:10:02.200" v="30" actId="1076"/>
          <ac:picMkLst>
            <pc:docMk/>
            <pc:sldMk cId="2308938951" sldId="2146846169"/>
            <ac:picMk id="1026" creationId="{76176C92-CA3E-F913-7D45-1C8DF5928427}"/>
          </ac:picMkLst>
        </pc:picChg>
        <pc:picChg chg="mod">
          <ac:chgData name="Karolina Guillen" userId="c1c08796-a0be-47c6-af52-5d31fd96ec50" providerId="ADAL" clId="{610DDDE7-3B42-46D9-972B-FA7A964770E2}" dt="2023-09-14T15:11:28.869" v="60" actId="1036"/>
          <ac:picMkLst>
            <pc:docMk/>
            <pc:sldMk cId="2308938951" sldId="2146846169"/>
            <ac:picMk id="1028" creationId="{548323EE-7638-2A85-7EDE-8FBA1476DB92}"/>
          </ac:picMkLst>
        </pc:picChg>
        <pc:picChg chg="add del mod">
          <ac:chgData name="Karolina Guillen" userId="c1c08796-a0be-47c6-af52-5d31fd96ec50" providerId="ADAL" clId="{610DDDE7-3B42-46D9-972B-FA7A964770E2}" dt="2023-09-14T15:18:32.048" v="131" actId="478"/>
          <ac:picMkLst>
            <pc:docMk/>
            <pc:sldMk cId="2308938951" sldId="2146846169"/>
            <ac:picMk id="1034" creationId="{763617D2-FDB9-32D1-F55B-E9981DFAE57D}"/>
          </ac:picMkLst>
        </pc:picChg>
        <pc:picChg chg="add mod">
          <ac:chgData name="Karolina Guillen" userId="c1c08796-a0be-47c6-af52-5d31fd96ec50" providerId="ADAL" clId="{610DDDE7-3B42-46D9-972B-FA7A964770E2}" dt="2023-09-14T15:18:38.639" v="135" actId="1076"/>
          <ac:picMkLst>
            <pc:docMk/>
            <pc:sldMk cId="2308938951" sldId="2146846169"/>
            <ac:picMk id="1041" creationId="{D696AA3C-9B81-9A8A-0057-B437E59A114C}"/>
          </ac:picMkLst>
        </pc:picChg>
      </pc:sldChg>
      <pc:sldChg chg="modCm">
        <pc:chgData name="Karolina Guillen" userId="c1c08796-a0be-47c6-af52-5d31fd96ec50" providerId="ADAL" clId="{610DDDE7-3B42-46D9-972B-FA7A964770E2}" dt="2023-09-14T13:50:13.186" v="28"/>
        <pc:sldMkLst>
          <pc:docMk/>
          <pc:sldMk cId="3750801143" sldId="21468461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610DDDE7-3B42-46D9-972B-FA7A964770E2}" dt="2023-09-14T13:50:13.186" v="28"/>
              <pc2:cmMkLst xmlns:pc2="http://schemas.microsoft.com/office/powerpoint/2019/9/main/command">
                <pc:docMk/>
                <pc:sldMk cId="3750801143" sldId="2146846174"/>
                <pc2:cmMk id="{55AAE5CD-5A63-4A59-8EF1-632065ECA35E}"/>
              </pc2:cmMkLst>
              <pc226:cmRplyChg chg="add">
                <pc226:chgData name="Karolina Guillen" userId="c1c08796-a0be-47c6-af52-5d31fd96ec50" providerId="ADAL" clId="{610DDDE7-3B42-46D9-972B-FA7A964770E2}" dt="2023-09-14T13:50:13.186" v="28"/>
                <pc2:cmRplyMkLst xmlns:pc2="http://schemas.microsoft.com/office/powerpoint/2019/9/main/command">
                  <pc:docMk/>
                  <pc:sldMk cId="3750801143" sldId="2146846174"/>
                  <pc2:cmMk id="{55AAE5CD-5A63-4A59-8EF1-632065ECA35E}"/>
                  <pc2:cmRplyMk id="{CB9C38FB-0F45-43F0-9AAD-EED72C6F4BB1}"/>
                </pc2:cmRplyMkLst>
              </pc226:cmRplyChg>
            </pc226:cmChg>
          </p:ext>
        </pc:extLst>
      </pc:sldChg>
      <pc:sldChg chg="modSp mod">
        <pc:chgData name="Karolina Guillen" userId="c1c08796-a0be-47c6-af52-5d31fd96ec50" providerId="ADAL" clId="{610DDDE7-3B42-46D9-972B-FA7A964770E2}" dt="2023-09-14T13:42:34.874" v="26" actId="1036"/>
        <pc:sldMkLst>
          <pc:docMk/>
          <pc:sldMk cId="3140249667" sldId="2146846176"/>
        </pc:sldMkLst>
        <pc:picChg chg="mod">
          <ac:chgData name="Karolina Guillen" userId="c1c08796-a0be-47c6-af52-5d31fd96ec50" providerId="ADAL" clId="{610DDDE7-3B42-46D9-972B-FA7A964770E2}" dt="2023-09-14T13:42:34.874" v="26" actId="1036"/>
          <ac:picMkLst>
            <pc:docMk/>
            <pc:sldMk cId="3140249667" sldId="2146846176"/>
            <ac:picMk id="21" creationId="{6C5908B4-EE77-D14D-E081-15EAC3E798DC}"/>
          </ac:picMkLst>
        </pc:picChg>
        <pc:picChg chg="mod">
          <ac:chgData name="Karolina Guillen" userId="c1c08796-a0be-47c6-af52-5d31fd96ec50" providerId="ADAL" clId="{610DDDE7-3B42-46D9-972B-FA7A964770E2}" dt="2023-09-14T13:42:29.766" v="23" actId="1036"/>
          <ac:picMkLst>
            <pc:docMk/>
            <pc:sldMk cId="3140249667" sldId="2146846176"/>
            <ac:picMk id="25" creationId="{0F6ACA78-CCA3-AD61-93F2-6CC3F86648E0}"/>
          </ac:picMkLst>
        </pc:picChg>
      </pc:sldChg>
      <pc:sldChg chg="modSp mod">
        <pc:chgData name="Karolina Guillen" userId="c1c08796-a0be-47c6-af52-5d31fd96ec50" providerId="ADAL" clId="{610DDDE7-3B42-46D9-972B-FA7A964770E2}" dt="2023-09-14T13:43:55.510" v="27" actId="12788"/>
        <pc:sldMkLst>
          <pc:docMk/>
          <pc:sldMk cId="2707201312" sldId="2146846179"/>
        </pc:sldMkLst>
        <pc:picChg chg="mod">
          <ac:chgData name="Karolina Guillen" userId="c1c08796-a0be-47c6-af52-5d31fd96ec50" providerId="ADAL" clId="{610DDDE7-3B42-46D9-972B-FA7A964770E2}" dt="2023-09-14T13:43:55.510" v="27" actId="12788"/>
          <ac:picMkLst>
            <pc:docMk/>
            <pc:sldMk cId="2707201312" sldId="2146846179"/>
            <ac:picMk id="11" creationId="{AFD7062E-9079-641D-3695-43400F138EDC}"/>
          </ac:picMkLst>
        </pc:picChg>
      </pc:sldChg>
      <pc:sldChg chg="modSp mod">
        <pc:chgData name="Karolina Guillen" userId="c1c08796-a0be-47c6-af52-5d31fd96ec50" providerId="ADAL" clId="{610DDDE7-3B42-46D9-972B-FA7A964770E2}" dt="2023-09-14T13:37:47.848" v="12" actId="20577"/>
        <pc:sldMkLst>
          <pc:docMk/>
          <pc:sldMk cId="484307896" sldId="2146846200"/>
        </pc:sldMkLst>
        <pc:spChg chg="mod">
          <ac:chgData name="Karolina Guillen" userId="c1c08796-a0be-47c6-af52-5d31fd96ec50" providerId="ADAL" clId="{610DDDE7-3B42-46D9-972B-FA7A964770E2}" dt="2023-09-14T13:37:47.848" v="12" actId="20577"/>
          <ac:spMkLst>
            <pc:docMk/>
            <pc:sldMk cId="484307896" sldId="2146846200"/>
            <ac:spMk id="42" creationId="{2EA1434F-076E-23F3-738A-5EC303A39B8F}"/>
          </ac:spMkLst>
        </pc:spChg>
      </pc:sldChg>
      <pc:sldChg chg="modSp mod">
        <pc:chgData name="Karolina Guillen" userId="c1c08796-a0be-47c6-af52-5d31fd96ec50" providerId="ADAL" clId="{610DDDE7-3B42-46D9-972B-FA7A964770E2}" dt="2023-09-21T19:07:44.515" v="136"/>
        <pc:sldMkLst>
          <pc:docMk/>
          <pc:sldMk cId="3442519191" sldId="2146846212"/>
        </pc:sldMkLst>
        <pc:spChg chg="mod">
          <ac:chgData name="Karolina Guillen" userId="c1c08796-a0be-47c6-af52-5d31fd96ec50" providerId="ADAL" clId="{610DDDE7-3B42-46D9-972B-FA7A964770E2}" dt="2023-09-21T19:07:44.515" v="136"/>
          <ac:spMkLst>
            <pc:docMk/>
            <pc:sldMk cId="3442519191" sldId="2146846212"/>
            <ac:spMk id="2" creationId="{C09B3279-79C3-D562-DBFB-7AB4F0D63070}"/>
          </ac:spMkLst>
        </pc:spChg>
      </pc:sldChg>
    </pc:docChg>
  </pc:docChgLst>
  <pc:docChgLst>
    <pc:chgData name="Jason Wiese" userId="4bff8d5b-7de6-4655-b397-69b0afc81113" providerId="ADAL" clId="{DF35C95F-2E21-44B4-BF52-86BF255B9B08}"/>
    <pc:docChg chg="undo redo custSel modSld sldOrd">
      <pc:chgData name="Jason Wiese" userId="4bff8d5b-7de6-4655-b397-69b0afc81113" providerId="ADAL" clId="{DF35C95F-2E21-44B4-BF52-86BF255B9B08}" dt="2023-09-07T05:25:46.533" v="3259"/>
      <pc:docMkLst>
        <pc:docMk/>
      </pc:docMkLst>
      <pc:sldChg chg="modSp mod addCm">
        <pc:chgData name="Jason Wiese" userId="4bff8d5b-7de6-4655-b397-69b0afc81113" providerId="ADAL" clId="{DF35C95F-2E21-44B4-BF52-86BF255B9B08}" dt="2023-09-07T05:13:45.979" v="3254"/>
        <pc:sldMkLst>
          <pc:docMk/>
          <pc:sldMk cId="1300966965" sldId="2144327342"/>
        </pc:sldMkLst>
        <pc:spChg chg="mod">
          <ac:chgData name="Jason Wiese" userId="4bff8d5b-7de6-4655-b397-69b0afc81113" providerId="ADAL" clId="{DF35C95F-2E21-44B4-BF52-86BF255B9B08}" dt="2023-09-07T05:04:22.298" v="3244" actId="1076"/>
          <ac:spMkLst>
            <pc:docMk/>
            <pc:sldMk cId="1300966965" sldId="2144327342"/>
            <ac:spMk id="16" creationId="{84CFDBB4-5B89-4B68-B792-C7A2E45C2BE2}"/>
          </ac:spMkLst>
        </pc:spChg>
        <pc:spChg chg="mod">
          <ac:chgData name="Jason Wiese" userId="4bff8d5b-7de6-4655-b397-69b0afc81113" providerId="ADAL" clId="{DF35C95F-2E21-44B4-BF52-86BF255B9B08}" dt="2023-09-07T05:07:25.775" v="3250" actId="20577"/>
          <ac:spMkLst>
            <pc:docMk/>
            <pc:sldMk cId="1300966965" sldId="2144327342"/>
            <ac:spMk id="17" creationId="{ACECE296-5510-4419-9D27-0A9D25EC143F}"/>
          </ac:spMkLst>
        </pc:spChg>
        <pc:picChg chg="mod">
          <ac:chgData name="Jason Wiese" userId="4bff8d5b-7de6-4655-b397-69b0afc81113" providerId="ADAL" clId="{DF35C95F-2E21-44B4-BF52-86BF255B9B08}" dt="2023-09-07T04:10:31.849" v="1761" actId="1076"/>
          <ac:picMkLst>
            <pc:docMk/>
            <pc:sldMk cId="1300966965" sldId="2144327342"/>
            <ac:picMk id="1026" creationId="{A114257C-19A3-FF29-41B1-709096D35A5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10:12.975" v="1756"/>
              <pc2:cmMkLst xmlns:pc2="http://schemas.microsoft.com/office/powerpoint/2019/9/main/command">
                <pc:docMk/>
                <pc:sldMk cId="1300966965" sldId="2144327342"/>
                <pc2:cmMk id="{817AAF2B-BD05-44B5-B9B6-29A1BE646872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5:13:45.979" v="3254"/>
              <pc2:cmMkLst xmlns:pc2="http://schemas.microsoft.com/office/powerpoint/2019/9/main/command">
                <pc:docMk/>
                <pc:sldMk cId="1300966965" sldId="2144327342"/>
                <pc2:cmMk id="{4E65483A-42E3-45B5-BB05-7000489C9437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5:08:05.382" v="3251"/>
              <pc2:cmMkLst xmlns:pc2="http://schemas.microsoft.com/office/powerpoint/2019/9/main/command">
                <pc:docMk/>
                <pc:sldMk cId="1300966965" sldId="2144327342"/>
                <pc2:cmMk id="{3B6A03E3-7A02-4934-8392-216D6C7837BF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5:09:05.827" v="3253"/>
              <pc2:cmMkLst xmlns:pc2="http://schemas.microsoft.com/office/powerpoint/2019/9/main/command">
                <pc:docMk/>
                <pc:sldMk cId="1300966965" sldId="2144327342"/>
                <pc2:cmMk id="{41635CE8-FAAF-47C3-8ECC-223D3B513EA7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5:05:16.910" v="3245"/>
              <pc2:cmMkLst xmlns:pc2="http://schemas.microsoft.com/office/powerpoint/2019/9/main/command">
                <pc:docMk/>
                <pc:sldMk cId="1300966965" sldId="2144327342"/>
                <pc2:cmMk id="{B32FDBF3-EFA5-45D5-9CDF-57458B7247A0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5:08:24.472" v="3252"/>
              <pc2:cmMkLst xmlns:pc2="http://schemas.microsoft.com/office/powerpoint/2019/9/main/command">
                <pc:docMk/>
                <pc:sldMk cId="1300966965" sldId="2144327342"/>
                <pc2:cmMk id="{6BEB23F4-2918-46A5-91E0-167E9B818690}"/>
              </pc2:cmMkLst>
            </pc226:cmChg>
          </p:ext>
        </pc:extLst>
      </pc:sldChg>
      <pc:sldChg chg="addCm">
        <pc:chgData name="Jason Wiese" userId="4bff8d5b-7de6-4655-b397-69b0afc81113" providerId="ADAL" clId="{DF35C95F-2E21-44B4-BF52-86BF255B9B08}" dt="2023-09-07T04:11:53.552" v="1764"/>
        <pc:sldMkLst>
          <pc:docMk/>
          <pc:sldMk cId="3110856516" sldId="2144328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11:31.226" v="1763"/>
              <pc2:cmMkLst xmlns:pc2="http://schemas.microsoft.com/office/powerpoint/2019/9/main/command">
                <pc:docMk/>
                <pc:sldMk cId="3110856516" sldId="2144328304"/>
                <pc2:cmMk id="{862E5233-E88E-46D9-B06E-396E107C8587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11:53.552" v="1764"/>
              <pc2:cmMkLst xmlns:pc2="http://schemas.microsoft.com/office/powerpoint/2019/9/main/command">
                <pc:docMk/>
                <pc:sldMk cId="3110856516" sldId="2144328304"/>
                <pc2:cmMk id="{986AFBAC-7FE5-4FA2-94C5-0B973D850DE9}"/>
              </pc2:cmMkLst>
            </pc226:cmChg>
          </p:ext>
        </pc:extLst>
      </pc:sldChg>
      <pc:sldChg chg="addSp delSp modSp mod addCm delCm modCm">
        <pc:chgData name="Jason Wiese" userId="4bff8d5b-7de6-4655-b397-69b0afc81113" providerId="ADAL" clId="{DF35C95F-2E21-44B4-BF52-86BF255B9B08}" dt="2023-09-07T02:52:57.610" v="248" actId="20577"/>
        <pc:sldMkLst>
          <pc:docMk/>
          <pc:sldMk cId="3374156216" sldId="2144328352"/>
        </pc:sldMkLst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4" creationId="{8075999F-2035-E74A-5B0C-51F7704F5C64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5" creationId="{8FCFEA6A-C6F1-77EC-7116-8DE1B103A714}"/>
          </ac:spMkLst>
        </pc:spChg>
        <pc:spChg chg="add mod">
          <ac:chgData name="Jason Wiese" userId="4bff8d5b-7de6-4655-b397-69b0afc81113" providerId="ADAL" clId="{DF35C95F-2E21-44B4-BF52-86BF255B9B08}" dt="2023-09-07T02:52:03.598" v="239" actId="404"/>
          <ac:spMkLst>
            <pc:docMk/>
            <pc:sldMk cId="3374156216" sldId="2144328352"/>
            <ac:spMk id="7" creationId="{E9A47D9C-671C-DC7B-97EB-A8429F05F5EE}"/>
          </ac:spMkLst>
        </pc:spChg>
        <pc:spChg chg="mod">
          <ac:chgData name="Jason Wiese" userId="4bff8d5b-7de6-4655-b397-69b0afc81113" providerId="ADAL" clId="{DF35C95F-2E21-44B4-BF52-86BF255B9B08}" dt="2023-09-07T02:52:57.610" v="248" actId="20577"/>
          <ac:spMkLst>
            <pc:docMk/>
            <pc:sldMk cId="3374156216" sldId="2144328352"/>
            <ac:spMk id="9" creationId="{A389EC41-F58A-CEEC-AC7C-548AAE3177D0}"/>
          </ac:spMkLst>
        </pc:spChg>
        <pc:spChg chg="del mod">
          <ac:chgData name="Jason Wiese" userId="4bff8d5b-7de6-4655-b397-69b0afc81113" providerId="ADAL" clId="{DF35C95F-2E21-44B4-BF52-86BF255B9B08}" dt="2023-09-07T02:51:24.464" v="191" actId="478"/>
          <ac:spMkLst>
            <pc:docMk/>
            <pc:sldMk cId="3374156216" sldId="2144328352"/>
            <ac:spMk id="10" creationId="{B5CF6F72-4FF6-7F29-2D18-01547A664CA9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14" creationId="{B5C324FC-4C6D-500A-B308-C4CEFEB29B56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15" creationId="{E50BD58C-6F02-6EE9-AF44-30877A58D2E2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16" creationId="{87113977-7AB8-DE8B-6F47-71172A708F09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17" creationId="{36A17A6E-4E53-075A-91A2-4C624C838515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18" creationId="{DFB15707-40BC-F7CB-19D1-B37F048146CD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19" creationId="{758A3E36-265B-6327-E2E3-D3EC29B7CB91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20" creationId="{BD567A7B-E767-057A-B8B8-E0039AA57013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21" creationId="{48389F33-B3E9-2BE9-8CE3-6121479DABF2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22" creationId="{68CEE3C9-D5F2-6B9F-3E65-F59D08C58C99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23" creationId="{A793EDE1-8893-19B0-D64F-141A05AE10BC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24" creationId="{6F9570C8-9301-2391-A564-66A51D9C61FA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25" creationId="{AD4AA6DA-1E5C-B6BC-7BA7-07CBDC9FFE43}"/>
          </ac:spMkLst>
        </pc:spChg>
        <pc:spChg chg="mod">
          <ac:chgData name="Jason Wiese" userId="4bff8d5b-7de6-4655-b397-69b0afc81113" providerId="ADAL" clId="{DF35C95F-2E21-44B4-BF52-86BF255B9B08}" dt="2023-09-07T02:51:43.910" v="198" actId="1076"/>
          <ac:spMkLst>
            <pc:docMk/>
            <pc:sldMk cId="3374156216" sldId="2144328352"/>
            <ac:spMk id="26" creationId="{E7179EC9-37D5-29A4-D9C2-D337CD9A2F10}"/>
          </ac:spMkLst>
        </pc:spChg>
        <pc:picChg chg="mod">
          <ac:chgData name="Jason Wiese" userId="4bff8d5b-7de6-4655-b397-69b0afc81113" providerId="ADAL" clId="{DF35C95F-2E21-44B4-BF52-86BF255B9B08}" dt="2023-09-07T02:51:43.910" v="198" actId="1076"/>
          <ac:picMkLst>
            <pc:docMk/>
            <pc:sldMk cId="3374156216" sldId="2144328352"/>
            <ac:picMk id="29" creationId="{AF68013B-A244-CBD9-3FC4-03E0D64B8FFD}"/>
          </ac:picMkLst>
        </pc:picChg>
        <pc:picChg chg="mod">
          <ac:chgData name="Jason Wiese" userId="4bff8d5b-7de6-4655-b397-69b0afc81113" providerId="ADAL" clId="{DF35C95F-2E21-44B4-BF52-86BF255B9B08}" dt="2023-09-07T02:51:43.910" v="198" actId="1076"/>
          <ac:picMkLst>
            <pc:docMk/>
            <pc:sldMk cId="3374156216" sldId="2144328352"/>
            <ac:picMk id="31" creationId="{672CDCB1-0019-9520-6F32-BB1270A03374}"/>
          </ac:picMkLst>
        </pc:picChg>
        <pc:picChg chg="mod">
          <ac:chgData name="Jason Wiese" userId="4bff8d5b-7de6-4655-b397-69b0afc81113" providerId="ADAL" clId="{DF35C95F-2E21-44B4-BF52-86BF255B9B08}" dt="2023-09-07T02:51:43.910" v="198" actId="1076"/>
          <ac:picMkLst>
            <pc:docMk/>
            <pc:sldMk cId="3374156216" sldId="2144328352"/>
            <ac:picMk id="33" creationId="{B1258463-A2DD-E75E-40DD-79952864DAB1}"/>
          </ac:picMkLst>
        </pc:picChg>
        <pc:picChg chg="mod">
          <ac:chgData name="Jason Wiese" userId="4bff8d5b-7de6-4655-b397-69b0afc81113" providerId="ADAL" clId="{DF35C95F-2E21-44B4-BF52-86BF255B9B08}" dt="2023-09-07T02:51:43.910" v="198" actId="1076"/>
          <ac:picMkLst>
            <pc:docMk/>
            <pc:sldMk cId="3374156216" sldId="2144328352"/>
            <ac:picMk id="35" creationId="{D25E070A-3CC4-6FC8-2600-A6CF4E62EB97}"/>
          </ac:picMkLst>
        </pc:picChg>
        <pc:picChg chg="mod">
          <ac:chgData name="Jason Wiese" userId="4bff8d5b-7de6-4655-b397-69b0afc81113" providerId="ADAL" clId="{DF35C95F-2E21-44B4-BF52-86BF255B9B08}" dt="2023-09-07T02:51:43.910" v="198" actId="1076"/>
          <ac:picMkLst>
            <pc:docMk/>
            <pc:sldMk cId="3374156216" sldId="2144328352"/>
            <ac:picMk id="37" creationId="{D8105F14-1006-0D60-3E40-19B0760B782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Jason Wiese" userId="4bff8d5b-7de6-4655-b397-69b0afc81113" providerId="ADAL" clId="{DF35C95F-2E21-44B4-BF52-86BF255B9B08}" dt="2023-09-07T02:51:58.159" v="238"/>
              <pc2:cmMkLst xmlns:pc2="http://schemas.microsoft.com/office/powerpoint/2019/9/main/command">
                <pc:docMk/>
                <pc:sldMk cId="3374156216" sldId="2144328352"/>
                <pc2:cmMk id="{5F02051E-5456-4ECD-9AD5-37DFB301504D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2:52:21.362" v="240"/>
              <pc2:cmMkLst xmlns:pc2="http://schemas.microsoft.com/office/powerpoint/2019/9/main/command">
                <pc:docMk/>
                <pc:sldMk cId="3374156216" sldId="2144328352"/>
                <pc2:cmMk id="{1FBC8FC3-CABD-4ACC-87D2-A21D3BB5849A}"/>
              </pc2:cmMkLst>
            </pc226:cmChg>
          </p:ext>
        </pc:extLst>
      </pc:sldChg>
      <pc:sldChg chg="addCm">
        <pc:chgData name="Jason Wiese" userId="4bff8d5b-7de6-4655-b397-69b0afc81113" providerId="ADAL" clId="{DF35C95F-2E21-44B4-BF52-86BF255B9B08}" dt="2023-09-07T05:24:48.928" v="3257"/>
        <pc:sldMkLst>
          <pc:docMk/>
          <pc:sldMk cId="2788677562" sldId="21443283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5:24:48.928" v="3257"/>
              <pc2:cmMkLst xmlns:pc2="http://schemas.microsoft.com/office/powerpoint/2019/9/main/command">
                <pc:docMk/>
                <pc:sldMk cId="2788677562" sldId="2144328357"/>
                <pc2:cmMk id="{CC407F96-B41D-4BD0-B98D-F3F011B3602E}"/>
              </pc2:cmMkLst>
            </pc226:cmChg>
          </p:ext>
        </pc:extLst>
      </pc:sldChg>
      <pc:sldChg chg="modSp mod addCm modCm">
        <pc:chgData name="Jason Wiese" userId="4bff8d5b-7de6-4655-b397-69b0afc81113" providerId="ADAL" clId="{DF35C95F-2E21-44B4-BF52-86BF255B9B08}" dt="2023-09-07T05:02:29.992" v="3237"/>
        <pc:sldMkLst>
          <pc:docMk/>
          <pc:sldMk cId="2844488092" sldId="2144328372"/>
        </pc:sldMkLst>
        <pc:spChg chg="mod">
          <ac:chgData name="Jason Wiese" userId="4bff8d5b-7de6-4655-b397-69b0afc81113" providerId="ADAL" clId="{DF35C95F-2E21-44B4-BF52-86BF255B9B08}" dt="2023-09-07T02:45:57.214" v="6" actId="1076"/>
          <ac:spMkLst>
            <pc:docMk/>
            <pc:sldMk cId="2844488092" sldId="2144328372"/>
            <ac:spMk id="2" creationId="{5F8EC1C9-2ED9-DF29-C55A-45D666AF5D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5:02:29.992" v="3237"/>
              <pc2:cmMkLst xmlns:pc2="http://schemas.microsoft.com/office/powerpoint/2019/9/main/command">
                <pc:docMk/>
                <pc:sldMk cId="2844488092" sldId="2144328372"/>
                <pc2:cmMk id="{5DABB729-BC3E-4DE3-8630-D94645C65856}"/>
              </pc2:cmMkLst>
              <pc226:cmRplyChg chg="add">
                <pc226:chgData name="Jason Wiese" userId="4bff8d5b-7de6-4655-b397-69b0afc81113" providerId="ADAL" clId="{DF35C95F-2E21-44B4-BF52-86BF255B9B08}" dt="2023-09-07T05:02:29.992" v="3237"/>
                <pc2:cmRplyMkLst xmlns:pc2="http://schemas.microsoft.com/office/powerpoint/2019/9/main/command">
                  <pc:docMk/>
                  <pc:sldMk cId="2844488092" sldId="2144328372"/>
                  <pc2:cmMk id="{5DABB729-BC3E-4DE3-8630-D94645C65856}"/>
                  <pc2:cmRplyMk id="{4193DBC6-CD6D-45B0-A4A2-86DE4C2FC456}"/>
                </pc2:cmRplyMkLst>
              </pc226:cmRplyChg>
            </pc226:cmChg>
          </p:ext>
        </pc:extLst>
      </pc:sldChg>
      <pc:sldChg chg="delSp modSp mod setBg">
        <pc:chgData name="Jason Wiese" userId="4bff8d5b-7de6-4655-b397-69b0afc81113" providerId="ADAL" clId="{DF35C95F-2E21-44B4-BF52-86BF255B9B08}" dt="2023-09-07T05:25:25.257" v="3258"/>
        <pc:sldMkLst>
          <pc:docMk/>
          <pc:sldMk cId="3400010401" sldId="2144328410"/>
        </pc:sldMkLst>
        <pc:spChg chg="del mod topLvl">
          <ac:chgData name="Jason Wiese" userId="4bff8d5b-7de6-4655-b397-69b0afc81113" providerId="ADAL" clId="{DF35C95F-2E21-44B4-BF52-86BF255B9B08}" dt="2023-09-07T04:30:07.846" v="2188" actId="478"/>
          <ac:spMkLst>
            <pc:docMk/>
            <pc:sldMk cId="3400010401" sldId="2144328410"/>
            <ac:spMk id="9" creationId="{96080249-3CCE-4DA8-ACE2-78881606ACAB}"/>
          </ac:spMkLst>
        </pc:spChg>
        <pc:spChg chg="mod">
          <ac:chgData name="Jason Wiese" userId="4bff8d5b-7de6-4655-b397-69b0afc81113" providerId="ADAL" clId="{DF35C95F-2E21-44B4-BF52-86BF255B9B08}" dt="2023-09-07T04:31:05.779" v="2206" actId="1035"/>
          <ac:spMkLst>
            <pc:docMk/>
            <pc:sldMk cId="3400010401" sldId="2144328410"/>
            <ac:spMk id="12" creationId="{DE9C6FDA-C3A5-487B-BD95-7D877BE28D11}"/>
          </ac:spMkLst>
        </pc:spChg>
        <pc:spChg chg="mod topLvl">
          <ac:chgData name="Jason Wiese" userId="4bff8d5b-7de6-4655-b397-69b0afc81113" providerId="ADAL" clId="{DF35C95F-2E21-44B4-BF52-86BF255B9B08}" dt="2023-09-07T04:31:05.779" v="2206" actId="1035"/>
          <ac:spMkLst>
            <pc:docMk/>
            <pc:sldMk cId="3400010401" sldId="2144328410"/>
            <ac:spMk id="13" creationId="{63C506D1-2D14-4D29-88CD-7AFF084FB460}"/>
          </ac:spMkLst>
        </pc:spChg>
        <pc:grpChg chg="del">
          <ac:chgData name="Jason Wiese" userId="4bff8d5b-7de6-4655-b397-69b0afc81113" providerId="ADAL" clId="{DF35C95F-2E21-44B4-BF52-86BF255B9B08}" dt="2023-09-07T04:30:07.846" v="2188" actId="478"/>
          <ac:grpSpMkLst>
            <pc:docMk/>
            <pc:sldMk cId="3400010401" sldId="2144328410"/>
            <ac:grpSpMk id="2" creationId="{5C77BA6F-CFE5-4FF1-85BB-92F5C2D98707}"/>
          </ac:grpSpMkLst>
        </pc:grpChg>
      </pc:sldChg>
      <pc:sldChg chg="addSp delSp modSp mod addCm">
        <pc:chgData name="Jason Wiese" userId="4bff8d5b-7de6-4655-b397-69b0afc81113" providerId="ADAL" clId="{DF35C95F-2E21-44B4-BF52-86BF255B9B08}" dt="2023-09-07T03:23:36.561" v="963"/>
        <pc:sldMkLst>
          <pc:docMk/>
          <pc:sldMk cId="3626812214" sldId="2146846168"/>
        </pc:sldMkLst>
        <pc:spChg chg="mod">
          <ac:chgData name="Jason Wiese" userId="4bff8d5b-7de6-4655-b397-69b0afc81113" providerId="ADAL" clId="{DF35C95F-2E21-44B4-BF52-86BF255B9B08}" dt="2023-09-07T03:11:41.769" v="885" actId="1076"/>
          <ac:spMkLst>
            <pc:docMk/>
            <pc:sldMk cId="3626812214" sldId="2146846168"/>
            <ac:spMk id="3" creationId="{81351DC5-31B6-005A-8733-87E4B963AD5C}"/>
          </ac:spMkLst>
        </pc:spChg>
        <pc:spChg chg="add mod">
          <ac:chgData name="Jason Wiese" userId="4bff8d5b-7de6-4655-b397-69b0afc81113" providerId="ADAL" clId="{DF35C95F-2E21-44B4-BF52-86BF255B9B08}" dt="2023-09-07T03:22:30.716" v="962" actId="14100"/>
          <ac:spMkLst>
            <pc:docMk/>
            <pc:sldMk cId="3626812214" sldId="2146846168"/>
            <ac:spMk id="7" creationId="{8ACCEC9E-47F4-99DD-B87D-06E95A4E3510}"/>
          </ac:spMkLst>
        </pc:spChg>
        <pc:spChg chg="del mod">
          <ac:chgData name="Jason Wiese" userId="4bff8d5b-7de6-4655-b397-69b0afc81113" providerId="ADAL" clId="{DF35C95F-2E21-44B4-BF52-86BF255B9B08}" dt="2023-09-07T03:22:14.175" v="949" actId="478"/>
          <ac:spMkLst>
            <pc:docMk/>
            <pc:sldMk cId="3626812214" sldId="2146846168"/>
            <ac:spMk id="10" creationId="{B5CF6F72-4FF6-7F29-2D18-01547A664CA9}"/>
          </ac:spMkLst>
        </pc:spChg>
        <pc:spChg chg="mod">
          <ac:chgData name="Jason Wiese" userId="4bff8d5b-7de6-4655-b397-69b0afc81113" providerId="ADAL" clId="{DF35C95F-2E21-44B4-BF52-86BF255B9B08}" dt="2023-09-07T03:11:41.769" v="885" actId="1076"/>
          <ac:spMkLst>
            <pc:docMk/>
            <pc:sldMk cId="3626812214" sldId="2146846168"/>
            <ac:spMk id="12" creationId="{CBF9C10E-0951-835C-2EB1-DD634B3FDF49}"/>
          </ac:spMkLst>
        </pc:spChg>
        <pc:spChg chg="mod">
          <ac:chgData name="Jason Wiese" userId="4bff8d5b-7de6-4655-b397-69b0afc81113" providerId="ADAL" clId="{DF35C95F-2E21-44B4-BF52-86BF255B9B08}" dt="2023-09-07T03:11:41.769" v="885" actId="1076"/>
          <ac:spMkLst>
            <pc:docMk/>
            <pc:sldMk cId="3626812214" sldId="2146846168"/>
            <ac:spMk id="14" creationId="{4F2EC9EF-25F1-A8E6-5831-5E1F2860C3E7}"/>
          </ac:spMkLst>
        </pc:spChg>
        <pc:spChg chg="mod">
          <ac:chgData name="Jason Wiese" userId="4bff8d5b-7de6-4655-b397-69b0afc81113" providerId="ADAL" clId="{DF35C95F-2E21-44B4-BF52-86BF255B9B08}" dt="2023-09-07T03:11:41.769" v="885" actId="1076"/>
          <ac:spMkLst>
            <pc:docMk/>
            <pc:sldMk cId="3626812214" sldId="2146846168"/>
            <ac:spMk id="15" creationId="{A8A1E073-504B-6FB3-58A3-FE2CC8FFD3E7}"/>
          </ac:spMkLst>
        </pc:spChg>
        <pc:spChg chg="mod">
          <ac:chgData name="Jason Wiese" userId="4bff8d5b-7de6-4655-b397-69b0afc81113" providerId="ADAL" clId="{DF35C95F-2E21-44B4-BF52-86BF255B9B08}" dt="2023-09-07T03:11:41.769" v="885" actId="1076"/>
          <ac:spMkLst>
            <pc:docMk/>
            <pc:sldMk cId="3626812214" sldId="2146846168"/>
            <ac:spMk id="16" creationId="{DF7E1EB3-E6A2-3432-9A04-68FFA72E4CF9}"/>
          </ac:spMkLst>
        </pc:spChg>
        <pc:spChg chg="mod">
          <ac:chgData name="Jason Wiese" userId="4bff8d5b-7de6-4655-b397-69b0afc81113" providerId="ADAL" clId="{DF35C95F-2E21-44B4-BF52-86BF255B9B08}" dt="2023-09-07T03:11:41.769" v="885" actId="1076"/>
          <ac:spMkLst>
            <pc:docMk/>
            <pc:sldMk cId="3626812214" sldId="2146846168"/>
            <ac:spMk id="17" creationId="{5631CBDA-FB16-8F16-FD44-5C7DEFEB0524}"/>
          </ac:spMkLst>
        </pc:spChg>
        <pc:spChg chg="mod">
          <ac:chgData name="Jason Wiese" userId="4bff8d5b-7de6-4655-b397-69b0afc81113" providerId="ADAL" clId="{DF35C95F-2E21-44B4-BF52-86BF255B9B08}" dt="2023-09-07T03:11:41.769" v="885" actId="1076"/>
          <ac:spMkLst>
            <pc:docMk/>
            <pc:sldMk cId="3626812214" sldId="2146846168"/>
            <ac:spMk id="18" creationId="{EC25B102-B4B8-BC5E-D75F-51C1A6748B5D}"/>
          </ac:spMkLst>
        </pc:spChg>
        <pc:spChg chg="mod">
          <ac:chgData name="Jason Wiese" userId="4bff8d5b-7de6-4655-b397-69b0afc81113" providerId="ADAL" clId="{DF35C95F-2E21-44B4-BF52-86BF255B9B08}" dt="2023-09-07T03:11:41.769" v="885" actId="1076"/>
          <ac:spMkLst>
            <pc:docMk/>
            <pc:sldMk cId="3626812214" sldId="2146846168"/>
            <ac:spMk id="19" creationId="{BA330E17-C055-CFC3-2C8D-1469A6DC9071}"/>
          </ac:spMkLst>
        </pc:spChg>
        <pc:spChg chg="mod">
          <ac:chgData name="Jason Wiese" userId="4bff8d5b-7de6-4655-b397-69b0afc81113" providerId="ADAL" clId="{DF35C95F-2E21-44B4-BF52-86BF255B9B08}" dt="2023-09-07T03:11:41.769" v="885" actId="1076"/>
          <ac:spMkLst>
            <pc:docMk/>
            <pc:sldMk cId="3626812214" sldId="2146846168"/>
            <ac:spMk id="20" creationId="{618212F2-B680-6F4C-D10F-933133C3BE6C}"/>
          </ac:spMkLst>
        </pc:spChg>
        <pc:grpChg chg="mod">
          <ac:chgData name="Jason Wiese" userId="4bff8d5b-7de6-4655-b397-69b0afc81113" providerId="ADAL" clId="{DF35C95F-2E21-44B4-BF52-86BF255B9B08}" dt="2023-09-07T03:11:41.769" v="885" actId="1076"/>
          <ac:grpSpMkLst>
            <pc:docMk/>
            <pc:sldMk cId="3626812214" sldId="2146846168"/>
            <ac:grpSpMk id="6" creationId="{AA632AFD-0587-168C-23DC-7984D052214E}"/>
          </ac:grpSpMkLst>
        </pc:grpChg>
        <pc:picChg chg="mod">
          <ac:chgData name="Jason Wiese" userId="4bff8d5b-7de6-4655-b397-69b0afc81113" providerId="ADAL" clId="{DF35C95F-2E21-44B4-BF52-86BF255B9B08}" dt="2023-09-07T03:11:41.769" v="885" actId="1076"/>
          <ac:picMkLst>
            <pc:docMk/>
            <pc:sldMk cId="3626812214" sldId="2146846168"/>
            <ac:picMk id="5" creationId="{0A176AF1-74DB-B01F-138B-02F1CD57E16E}"/>
          </ac:picMkLst>
        </pc:picChg>
        <pc:picChg chg="mod">
          <ac:chgData name="Jason Wiese" userId="4bff8d5b-7de6-4655-b397-69b0afc81113" providerId="ADAL" clId="{DF35C95F-2E21-44B4-BF52-86BF255B9B08}" dt="2023-09-07T03:11:41.769" v="885" actId="1076"/>
          <ac:picMkLst>
            <pc:docMk/>
            <pc:sldMk cId="3626812214" sldId="2146846168"/>
            <ac:picMk id="1028" creationId="{DD149979-CA4B-982A-D12D-0235F0418151}"/>
          </ac:picMkLst>
        </pc:picChg>
        <pc:picChg chg="mod">
          <ac:chgData name="Jason Wiese" userId="4bff8d5b-7de6-4655-b397-69b0afc81113" providerId="ADAL" clId="{DF35C95F-2E21-44B4-BF52-86BF255B9B08}" dt="2023-09-07T03:11:41.769" v="885" actId="1076"/>
          <ac:picMkLst>
            <pc:docMk/>
            <pc:sldMk cId="3626812214" sldId="2146846168"/>
            <ac:picMk id="1030" creationId="{A0F5DF34-102F-C696-8EEB-869D5111B784}"/>
          </ac:picMkLst>
        </pc:picChg>
        <pc:picChg chg="mod">
          <ac:chgData name="Jason Wiese" userId="4bff8d5b-7de6-4655-b397-69b0afc81113" providerId="ADAL" clId="{DF35C95F-2E21-44B4-BF52-86BF255B9B08}" dt="2023-09-07T03:11:41.769" v="885" actId="1076"/>
          <ac:picMkLst>
            <pc:docMk/>
            <pc:sldMk cId="3626812214" sldId="2146846168"/>
            <ac:picMk id="1032" creationId="{AF8AAD55-0A49-A76A-20E0-664E13EAF01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3:23:36.561" v="963"/>
              <pc2:cmMkLst xmlns:pc2="http://schemas.microsoft.com/office/powerpoint/2019/9/main/command">
                <pc:docMk/>
                <pc:sldMk cId="3626812214" sldId="2146846168"/>
                <pc2:cmMk id="{B1B6800A-4BA1-4352-A234-2B1FE334E33C}"/>
              </pc2:cmMkLst>
            </pc226:cmChg>
          </p:ext>
        </pc:extLst>
      </pc:sldChg>
      <pc:sldChg chg="delSp modSp mod addCm delCm">
        <pc:chgData name="Jason Wiese" userId="4bff8d5b-7de6-4655-b397-69b0afc81113" providerId="ADAL" clId="{DF35C95F-2E21-44B4-BF52-86BF255B9B08}" dt="2023-09-07T04:53:51.684" v="3228"/>
        <pc:sldMkLst>
          <pc:docMk/>
          <pc:sldMk cId="1025019298" sldId="2146846171"/>
        </pc:sldMkLst>
        <pc:spChg chg="mod">
          <ac:chgData name="Jason Wiese" userId="4bff8d5b-7de6-4655-b397-69b0afc81113" providerId="ADAL" clId="{DF35C95F-2E21-44B4-BF52-86BF255B9B08}" dt="2023-09-07T04:29:19.277" v="2183" actId="1076"/>
          <ac:spMkLst>
            <pc:docMk/>
            <pc:sldMk cId="1025019298" sldId="2146846171"/>
            <ac:spMk id="9" creationId="{A389EC41-F58A-CEEC-AC7C-548AAE3177D0}"/>
          </ac:spMkLst>
        </pc:spChg>
        <pc:spChg chg="del">
          <ac:chgData name="Jason Wiese" userId="4bff8d5b-7de6-4655-b397-69b0afc81113" providerId="ADAL" clId="{DF35C95F-2E21-44B4-BF52-86BF255B9B08}" dt="2023-09-07T04:29:15.099" v="2182" actId="478"/>
          <ac:spMkLst>
            <pc:docMk/>
            <pc:sldMk cId="1025019298" sldId="2146846171"/>
            <ac:spMk id="18" creationId="{2DCAEDEB-AD4F-957B-887D-66B3380DFAE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53:51.684" v="3228"/>
              <pc2:cmMkLst xmlns:pc2="http://schemas.microsoft.com/office/powerpoint/2019/9/main/command">
                <pc:docMk/>
                <pc:sldMk cId="1025019298" sldId="2146846171"/>
                <pc2:cmMk id="{26A57E09-383C-4C07-B3C6-4257C2CCFBFD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15:40.169" v="1765"/>
              <pc2:cmMkLst xmlns:pc2="http://schemas.microsoft.com/office/powerpoint/2019/9/main/command">
                <pc:docMk/>
                <pc:sldMk cId="1025019298" sldId="2146846171"/>
                <pc2:cmMk id="{3560AF6E-A6CA-4776-8DD4-B5C9C74CD389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DF35C95F-2E21-44B4-BF52-86BF255B9B08}" dt="2023-09-07T04:49:43.231" v="3221"/>
              <pc2:cmMkLst xmlns:pc2="http://schemas.microsoft.com/office/powerpoint/2019/9/main/command">
                <pc:docMk/>
                <pc:sldMk cId="1025019298" sldId="2146846171"/>
                <pc2:cmMk id="{040E0E7A-7E03-4819-9F24-FBE108B2FE6E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52:07.724" v="3225"/>
              <pc2:cmMkLst xmlns:pc2="http://schemas.microsoft.com/office/powerpoint/2019/9/main/command">
                <pc:docMk/>
                <pc:sldMk cId="1025019298" sldId="2146846171"/>
                <pc2:cmMk id="{15A073C6-59E7-446B-82A2-41F900C4A1D5}"/>
              </pc2:cmMkLst>
            </pc226:cmChg>
          </p:ext>
        </pc:extLst>
      </pc:sldChg>
      <pc:sldChg chg="modSp mod addCm delCm modCm">
        <pc:chgData name="Jason Wiese" userId="4bff8d5b-7de6-4655-b397-69b0afc81113" providerId="ADAL" clId="{DF35C95F-2E21-44B4-BF52-86BF255B9B08}" dt="2023-09-07T04:52:37.816" v="3227"/>
        <pc:sldMkLst>
          <pc:docMk/>
          <pc:sldMk cId="4276078758" sldId="2146846172"/>
        </pc:sldMkLst>
        <pc:spChg chg="mod">
          <ac:chgData name="Jason Wiese" userId="4bff8d5b-7de6-4655-b397-69b0afc81113" providerId="ADAL" clId="{DF35C95F-2E21-44B4-BF52-86BF255B9B08}" dt="2023-09-07T04:43:00.313" v="2983" actId="20577"/>
          <ac:spMkLst>
            <pc:docMk/>
            <pc:sldMk cId="4276078758" sldId="2146846172"/>
            <ac:spMk id="9" creationId="{A389EC41-F58A-CEEC-AC7C-548AAE3177D0}"/>
          </ac:spMkLst>
        </pc:spChg>
        <pc:spChg chg="mod">
          <ac:chgData name="Jason Wiese" userId="4bff8d5b-7de6-4655-b397-69b0afc81113" providerId="ADAL" clId="{DF35C95F-2E21-44B4-BF52-86BF255B9B08}" dt="2023-09-07T04:25:07.819" v="1775" actId="14100"/>
          <ac:spMkLst>
            <pc:docMk/>
            <pc:sldMk cId="4276078758" sldId="2146846172"/>
            <ac:spMk id="20" creationId="{18AEFD3C-4970-0301-3FBD-BD6CBD5C546A}"/>
          </ac:spMkLst>
        </pc:spChg>
        <pc:graphicFrameChg chg="mod">
          <ac:chgData name="Jason Wiese" userId="4bff8d5b-7de6-4655-b397-69b0afc81113" providerId="ADAL" clId="{DF35C95F-2E21-44B4-BF52-86BF255B9B08}" dt="2023-09-07T04:25:16.445" v="1777"/>
          <ac:graphicFrameMkLst>
            <pc:docMk/>
            <pc:sldMk cId="4276078758" sldId="2146846172"/>
            <ac:graphicFrameMk id="6" creationId="{5D410CED-79E5-6D5F-EE68-33509A9ED07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43:47.993" v="2984"/>
              <pc2:cmMkLst xmlns:pc2="http://schemas.microsoft.com/office/powerpoint/2019/9/main/command">
                <pc:docMk/>
                <pc:sldMk cId="4276078758" sldId="2146846172"/>
                <pc2:cmMk id="{E1BDDB0A-A41F-43FD-A8D5-407885AB5F89}"/>
              </pc2:cmMkLst>
            </pc226:cmChg>
            <pc226:cmChg xmlns:pc226="http://schemas.microsoft.com/office/powerpoint/2022/06/main/command" chg="add del mod">
              <pc226:chgData name="Jason Wiese" userId="4bff8d5b-7de6-4655-b397-69b0afc81113" providerId="ADAL" clId="{DF35C95F-2E21-44B4-BF52-86BF255B9B08}" dt="2023-09-07T04:42:20.109" v="2858"/>
              <pc2:cmMkLst xmlns:pc2="http://schemas.microsoft.com/office/powerpoint/2019/9/main/command">
                <pc:docMk/>
                <pc:sldMk cId="4276078758" sldId="2146846172"/>
                <pc2:cmMk id="{37CE524B-DB77-4D70-8E9B-3B660A9647C2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25:25.895" v="1778"/>
              <pc2:cmMkLst xmlns:pc2="http://schemas.microsoft.com/office/powerpoint/2019/9/main/command">
                <pc:docMk/>
                <pc:sldMk cId="4276078758" sldId="2146846172"/>
                <pc2:cmMk id="{5DAFAA71-624E-4231-BD07-F892104E68A8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52:37.816" v="3227"/>
              <pc2:cmMkLst xmlns:pc2="http://schemas.microsoft.com/office/powerpoint/2019/9/main/command">
                <pc:docMk/>
                <pc:sldMk cId="4276078758" sldId="2146846172"/>
                <pc2:cmMk id="{1BFAFDAE-B161-4798-B454-8B3988389FC3}"/>
              </pc2:cmMkLst>
            </pc226:cmChg>
          </p:ext>
        </pc:extLst>
      </pc:sldChg>
      <pc:sldChg chg="modSp mod addCm delCm">
        <pc:chgData name="Jason Wiese" userId="4bff8d5b-7de6-4655-b397-69b0afc81113" providerId="ADAL" clId="{DF35C95F-2E21-44B4-BF52-86BF255B9B08}" dt="2023-09-07T04:46:07.497" v="3219"/>
        <pc:sldMkLst>
          <pc:docMk/>
          <pc:sldMk cId="1965343939" sldId="2146846173"/>
        </pc:sldMkLst>
        <pc:spChg chg="mod">
          <ac:chgData name="Jason Wiese" userId="4bff8d5b-7de6-4655-b397-69b0afc81113" providerId="ADAL" clId="{DF35C95F-2E21-44B4-BF52-86BF255B9B08}" dt="2023-09-07T04:27:26.711" v="1879" actId="6549"/>
          <ac:spMkLst>
            <pc:docMk/>
            <pc:sldMk cId="1965343939" sldId="2146846173"/>
            <ac:spMk id="6" creationId="{EE883572-9901-D50F-E1A2-C7BA72F3E6E7}"/>
          </ac:spMkLst>
        </pc:spChg>
        <pc:spChg chg="mod">
          <ac:chgData name="Jason Wiese" userId="4bff8d5b-7de6-4655-b397-69b0afc81113" providerId="ADAL" clId="{DF35C95F-2E21-44B4-BF52-86BF255B9B08}" dt="2023-09-07T04:45:34.675" v="3218" actId="6549"/>
          <ac:spMkLst>
            <pc:docMk/>
            <pc:sldMk cId="1965343939" sldId="2146846173"/>
            <ac:spMk id="9" creationId="{A389EC41-F58A-CEEC-AC7C-548AAE3177D0}"/>
          </ac:spMkLst>
        </pc:spChg>
        <pc:graphicFrameChg chg="mod">
          <ac:chgData name="Jason Wiese" userId="4bff8d5b-7de6-4655-b397-69b0afc81113" providerId="ADAL" clId="{DF35C95F-2E21-44B4-BF52-86BF255B9B08}" dt="2023-09-07T04:08:24.217" v="1751"/>
          <ac:graphicFrameMkLst>
            <pc:docMk/>
            <pc:sldMk cId="1965343939" sldId="2146846173"/>
            <ac:graphicFrameMk id="4" creationId="{DB64B5A7-28C4-63E4-B4D6-A6A67F25DF3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27:49.176" v="1880"/>
              <pc2:cmMkLst xmlns:pc2="http://schemas.microsoft.com/office/powerpoint/2019/9/main/command">
                <pc:docMk/>
                <pc:sldMk cId="1965343939" sldId="2146846173"/>
                <pc2:cmMk id="{69D1D557-1EAA-4E76-AB73-BE0CFED4C5E4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46:07.497" v="3219"/>
              <pc2:cmMkLst xmlns:pc2="http://schemas.microsoft.com/office/powerpoint/2019/9/main/command">
                <pc:docMk/>
                <pc:sldMk cId="1965343939" sldId="2146846173"/>
                <pc2:cmMk id="{FB2090E2-A4CA-44BD-AF87-4CB6ED81273C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DF35C95F-2E21-44B4-BF52-86BF255B9B08}" dt="2023-09-07T04:27:03.337" v="1802"/>
              <pc2:cmMkLst xmlns:pc2="http://schemas.microsoft.com/office/powerpoint/2019/9/main/command">
                <pc:docMk/>
                <pc:sldMk cId="1965343939" sldId="2146846173"/>
                <pc2:cmMk id="{652248E5-E801-480E-BF28-BB5DBA2349F8}"/>
              </pc2:cmMkLst>
            </pc226:cmChg>
          </p:ext>
        </pc:extLst>
      </pc:sldChg>
      <pc:sldChg chg="modSp mod addCm modCm">
        <pc:chgData name="Jason Wiese" userId="4bff8d5b-7de6-4655-b397-69b0afc81113" providerId="ADAL" clId="{DF35C95F-2E21-44B4-BF52-86BF255B9B08}" dt="2023-09-07T04:55:00.785" v="3236" actId="14100"/>
        <pc:sldMkLst>
          <pc:docMk/>
          <pc:sldMk cId="3750801143" sldId="2146846174"/>
        </pc:sldMkLst>
        <pc:spChg chg="mod">
          <ac:chgData name="Jason Wiese" userId="4bff8d5b-7de6-4655-b397-69b0afc81113" providerId="ADAL" clId="{DF35C95F-2E21-44B4-BF52-86BF255B9B08}" dt="2023-09-07T04:55:00.785" v="3236" actId="14100"/>
          <ac:spMkLst>
            <pc:docMk/>
            <pc:sldMk cId="3750801143" sldId="2146846174"/>
            <ac:spMk id="5" creationId="{6DC4C8DD-D834-8440-D025-D22EFBF2CA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50:52.441" v="3223"/>
              <pc2:cmMkLst xmlns:pc2="http://schemas.microsoft.com/office/powerpoint/2019/9/main/command">
                <pc:docMk/>
                <pc:sldMk cId="3750801143" sldId="2146846174"/>
                <pc2:cmMk id="{7B73D145-4D41-44F9-ADFB-B37BFF6BC117}"/>
              </pc2:cmMkLst>
            </pc226:cmChg>
            <pc226:cmChg xmlns:pc226="http://schemas.microsoft.com/office/powerpoint/2022/06/main/command" chg="add mod">
              <pc226:chgData name="Jason Wiese" userId="4bff8d5b-7de6-4655-b397-69b0afc81113" providerId="ADAL" clId="{DF35C95F-2E21-44B4-BF52-86BF255B9B08}" dt="2023-09-07T04:54:28.748" v="3230"/>
              <pc2:cmMkLst xmlns:pc2="http://schemas.microsoft.com/office/powerpoint/2019/9/main/command">
                <pc:docMk/>
                <pc:sldMk cId="3750801143" sldId="2146846174"/>
                <pc2:cmMk id="{B449479E-26B9-415D-BC23-93096393CA43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51:27.595" v="3224"/>
              <pc2:cmMkLst xmlns:pc2="http://schemas.microsoft.com/office/powerpoint/2019/9/main/command">
                <pc:docMk/>
                <pc:sldMk cId="3750801143" sldId="2146846174"/>
                <pc2:cmMk id="{55AAE5CD-5A63-4A59-8EF1-632065ECA35E}"/>
              </pc2:cmMkLst>
            </pc226:cmChg>
          </p:ext>
        </pc:extLst>
      </pc:sldChg>
      <pc:sldChg chg="modSp mod ord addCm modCm">
        <pc:chgData name="Jason Wiese" userId="4bff8d5b-7de6-4655-b397-69b0afc81113" providerId="ADAL" clId="{DF35C95F-2E21-44B4-BF52-86BF255B9B08}" dt="2023-09-07T03:47:26.868" v="1512" actId="20578"/>
        <pc:sldMkLst>
          <pc:docMk/>
          <pc:sldMk cId="209274723" sldId="2146846176"/>
        </pc:sldMkLst>
        <pc:spChg chg="mod">
          <ac:chgData name="Jason Wiese" userId="4bff8d5b-7de6-4655-b397-69b0afc81113" providerId="ADAL" clId="{DF35C95F-2E21-44B4-BF52-86BF255B9B08}" dt="2023-09-07T03:41:28.855" v="1462" actId="14100"/>
          <ac:spMkLst>
            <pc:docMk/>
            <pc:sldMk cId="209274723" sldId="2146846176"/>
            <ac:spMk id="2" creationId="{A371BDB8-8AB2-7896-F758-57076B10D259}"/>
          </ac:spMkLst>
        </pc:spChg>
        <pc:spChg chg="mod">
          <ac:chgData name="Jason Wiese" userId="4bff8d5b-7de6-4655-b397-69b0afc81113" providerId="ADAL" clId="{DF35C95F-2E21-44B4-BF52-86BF255B9B08}" dt="2023-09-07T03:44:22.118" v="1502" actId="20577"/>
          <ac:spMkLst>
            <pc:docMk/>
            <pc:sldMk cId="209274723" sldId="2146846176"/>
            <ac:spMk id="9" creationId="{A389EC41-F58A-CEEC-AC7C-548AAE3177D0}"/>
          </ac:spMkLst>
        </pc:spChg>
        <pc:spChg chg="mod">
          <ac:chgData name="Jason Wiese" userId="4bff8d5b-7de6-4655-b397-69b0afc81113" providerId="ADAL" clId="{DF35C95F-2E21-44B4-BF52-86BF255B9B08}" dt="2023-09-07T03:41:35.531" v="1463" actId="404"/>
          <ac:spMkLst>
            <pc:docMk/>
            <pc:sldMk cId="209274723" sldId="2146846176"/>
            <ac:spMk id="15" creationId="{F4572BBC-E10F-6A70-5F86-AEAFACE2F861}"/>
          </ac:spMkLst>
        </pc:spChg>
        <pc:spChg chg="mod">
          <ac:chgData name="Jason Wiese" userId="4bff8d5b-7de6-4655-b397-69b0afc81113" providerId="ADAL" clId="{DF35C95F-2E21-44B4-BF52-86BF255B9B08}" dt="2023-09-07T03:41:45.820" v="1464" actId="20577"/>
          <ac:spMkLst>
            <pc:docMk/>
            <pc:sldMk cId="209274723" sldId="2146846176"/>
            <ac:spMk id="18" creationId="{7133D47A-CFD3-CFC7-8C9C-5B7C7F1D329A}"/>
          </ac:spMkLst>
        </pc:spChg>
        <pc:graphicFrameChg chg="mod">
          <ac:chgData name="Jason Wiese" userId="4bff8d5b-7de6-4655-b397-69b0afc81113" providerId="ADAL" clId="{DF35C95F-2E21-44B4-BF52-86BF255B9B08}" dt="2023-09-07T03:43:04.962" v="1490" actId="403"/>
          <ac:graphicFrameMkLst>
            <pc:docMk/>
            <pc:sldMk cId="209274723" sldId="2146846176"/>
            <ac:graphicFrameMk id="14" creationId="{6F486281-ACD6-444E-D9FE-A265B5ECDD2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3:44:06.291" v="1491"/>
              <pc2:cmMkLst xmlns:pc2="http://schemas.microsoft.com/office/powerpoint/2019/9/main/command">
                <pc:docMk/>
                <pc:sldMk cId="209274723" sldId="2146846176"/>
                <pc2:cmMk id="{49BEC57F-78BE-4A81-9BDF-1FDB18C3CB06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3:45:22.372" v="1504"/>
              <pc2:cmMkLst xmlns:pc2="http://schemas.microsoft.com/office/powerpoint/2019/9/main/command">
                <pc:docMk/>
                <pc:sldMk cId="209274723" sldId="2146846176"/>
                <pc2:cmMk id="{F7C50FF6-4033-4799-9D07-43218E8A0950}"/>
              </pc2:cmMkLst>
              <pc226:cmRplyChg chg="add">
                <pc226:chgData name="Jason Wiese" userId="4bff8d5b-7de6-4655-b397-69b0afc81113" providerId="ADAL" clId="{DF35C95F-2E21-44B4-BF52-86BF255B9B08}" dt="2023-09-07T03:45:22.372" v="1504"/>
                <pc2:cmRplyMkLst xmlns:pc2="http://schemas.microsoft.com/office/powerpoint/2019/9/main/command">
                  <pc:docMk/>
                  <pc:sldMk cId="209274723" sldId="2146846176"/>
                  <pc2:cmMk id="{F7C50FF6-4033-4799-9D07-43218E8A0950}"/>
                  <pc2:cmRplyMk id="{88FB7406-1189-47DC-8B9C-A85C8DA320B6}"/>
                </pc2:cmRplyMkLst>
              </pc226:cmRplyChg>
            </pc226:cmChg>
          </p:ext>
        </pc:extLst>
      </pc:sldChg>
      <pc:sldChg chg="modSp mod addCm modCm">
        <pc:chgData name="Jason Wiese" userId="4bff8d5b-7de6-4655-b397-69b0afc81113" providerId="ADAL" clId="{DF35C95F-2E21-44B4-BF52-86BF255B9B08}" dt="2023-09-07T03:34:49.167" v="1206" actId="313"/>
        <pc:sldMkLst>
          <pc:docMk/>
          <pc:sldMk cId="907101350" sldId="2146846178"/>
        </pc:sldMkLst>
        <pc:spChg chg="mod">
          <ac:chgData name="Jason Wiese" userId="4bff8d5b-7de6-4655-b397-69b0afc81113" providerId="ADAL" clId="{DF35C95F-2E21-44B4-BF52-86BF255B9B08}" dt="2023-09-07T03:29:59.168" v="1121" actId="14100"/>
          <ac:spMkLst>
            <pc:docMk/>
            <pc:sldMk cId="907101350" sldId="2146846178"/>
            <ac:spMk id="3" creationId="{44315347-CBEB-A55C-ED37-0D307EC7C6EA}"/>
          </ac:spMkLst>
        </pc:spChg>
        <pc:spChg chg="mod">
          <ac:chgData name="Jason Wiese" userId="4bff8d5b-7de6-4655-b397-69b0afc81113" providerId="ADAL" clId="{DF35C95F-2E21-44B4-BF52-86BF255B9B08}" dt="2023-09-07T03:30:38.178" v="1122" actId="20577"/>
          <ac:spMkLst>
            <pc:docMk/>
            <pc:sldMk cId="907101350" sldId="2146846178"/>
            <ac:spMk id="8" creationId="{45A3AB87-1E4A-A5E7-08D2-0EA1ABFB2192}"/>
          </ac:spMkLst>
        </pc:spChg>
        <pc:spChg chg="mod">
          <ac:chgData name="Jason Wiese" userId="4bff8d5b-7de6-4655-b397-69b0afc81113" providerId="ADAL" clId="{DF35C95F-2E21-44B4-BF52-86BF255B9B08}" dt="2023-09-07T03:34:49.167" v="1206" actId="313"/>
          <ac:spMkLst>
            <pc:docMk/>
            <pc:sldMk cId="907101350" sldId="2146846178"/>
            <ac:spMk id="9" creationId="{A389EC41-F58A-CEEC-AC7C-548AAE3177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3:32:41.473" v="1124"/>
              <pc2:cmMkLst xmlns:pc2="http://schemas.microsoft.com/office/powerpoint/2019/9/main/command">
                <pc:docMk/>
                <pc:sldMk cId="907101350" sldId="2146846178"/>
                <pc2:cmMk id="{C2579E79-2E4E-4985-A0D6-85CF5C1BAFDB}"/>
              </pc2:cmMkLst>
              <pc226:cmRplyChg chg="add">
                <pc226:chgData name="Jason Wiese" userId="4bff8d5b-7de6-4655-b397-69b0afc81113" providerId="ADAL" clId="{DF35C95F-2E21-44B4-BF52-86BF255B9B08}" dt="2023-09-07T03:32:41.473" v="1124"/>
                <pc2:cmRplyMkLst xmlns:pc2="http://schemas.microsoft.com/office/powerpoint/2019/9/main/command">
                  <pc:docMk/>
                  <pc:sldMk cId="907101350" sldId="2146846178"/>
                  <pc2:cmMk id="{C2579E79-2E4E-4985-A0D6-85CF5C1BAFDB}"/>
                  <pc2:cmRplyMk id="{316D05B0-8455-4C0C-BF6E-45CC68DE947D}"/>
                </pc2:cmRplyMkLst>
              </pc226:cmRplyChg>
            </pc226:cmChg>
          </p:ext>
        </pc:extLst>
      </pc:sldChg>
      <pc:sldChg chg="addSp delSp modSp mod ord addCm">
        <pc:chgData name="Jason Wiese" userId="4bff8d5b-7de6-4655-b397-69b0afc81113" providerId="ADAL" clId="{DF35C95F-2E21-44B4-BF52-86BF255B9B08}" dt="2023-09-07T03:54:02.202" v="1715" actId="1076"/>
        <pc:sldMkLst>
          <pc:docMk/>
          <pc:sldMk cId="2707201312" sldId="2146846179"/>
        </pc:sldMkLst>
        <pc:spChg chg="add mod">
          <ac:chgData name="Jason Wiese" userId="4bff8d5b-7de6-4655-b397-69b0afc81113" providerId="ADAL" clId="{DF35C95F-2E21-44B4-BF52-86BF255B9B08}" dt="2023-09-07T03:53:59.186" v="1714" actId="114"/>
          <ac:spMkLst>
            <pc:docMk/>
            <pc:sldMk cId="2707201312" sldId="2146846179"/>
            <ac:spMk id="7" creationId="{CFC2AE27-705F-A2E9-94CF-067A29626211}"/>
          </ac:spMkLst>
        </pc:spChg>
        <pc:spChg chg="mod">
          <ac:chgData name="Jason Wiese" userId="4bff8d5b-7de6-4655-b397-69b0afc81113" providerId="ADAL" clId="{DF35C95F-2E21-44B4-BF52-86BF255B9B08}" dt="2023-09-07T03:48:16.307" v="1588" actId="20577"/>
          <ac:spMkLst>
            <pc:docMk/>
            <pc:sldMk cId="2707201312" sldId="2146846179"/>
            <ac:spMk id="9" creationId="{A389EC41-F58A-CEEC-AC7C-548AAE3177D0}"/>
          </ac:spMkLst>
        </pc:spChg>
        <pc:spChg chg="del mod">
          <ac:chgData name="Jason Wiese" userId="4bff8d5b-7de6-4655-b397-69b0afc81113" providerId="ADAL" clId="{DF35C95F-2E21-44B4-BF52-86BF255B9B08}" dt="2023-09-07T03:53:54.681" v="1713" actId="478"/>
          <ac:spMkLst>
            <pc:docMk/>
            <pc:sldMk cId="2707201312" sldId="2146846179"/>
            <ac:spMk id="10" creationId="{B5CF6F72-4FF6-7F29-2D18-01547A664CA9}"/>
          </ac:spMkLst>
        </pc:spChg>
        <pc:picChg chg="mod">
          <ac:chgData name="Jason Wiese" userId="4bff8d5b-7de6-4655-b397-69b0afc81113" providerId="ADAL" clId="{DF35C95F-2E21-44B4-BF52-86BF255B9B08}" dt="2023-09-07T03:54:02.202" v="1715" actId="1076"/>
          <ac:picMkLst>
            <pc:docMk/>
            <pc:sldMk cId="2707201312" sldId="2146846179"/>
            <ac:picMk id="5" creationId="{A497617C-2112-1718-60A3-C02101C08C2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3:52:05.033" v="1589"/>
              <pc2:cmMkLst xmlns:pc2="http://schemas.microsoft.com/office/powerpoint/2019/9/main/command">
                <pc:docMk/>
                <pc:sldMk cId="2707201312" sldId="2146846179"/>
                <pc2:cmMk id="{77938D8D-B28E-4501-9660-4AD94020D4BA}"/>
              </pc2:cmMkLst>
            </pc226:cmChg>
          </p:ext>
        </pc:extLst>
      </pc:sldChg>
      <pc:sldChg chg="addSp delSp modSp mod addCm">
        <pc:chgData name="Jason Wiese" userId="4bff8d5b-7de6-4655-b397-69b0afc81113" providerId="ADAL" clId="{DF35C95F-2E21-44B4-BF52-86BF255B9B08}" dt="2023-09-07T03:40:36.282" v="1443" actId="20577"/>
        <pc:sldMkLst>
          <pc:docMk/>
          <pc:sldMk cId="4153185544" sldId="2146846180"/>
        </pc:sldMkLst>
        <pc:spChg chg="mod">
          <ac:chgData name="Jason Wiese" userId="4bff8d5b-7de6-4655-b397-69b0afc81113" providerId="ADAL" clId="{DF35C95F-2E21-44B4-BF52-86BF255B9B08}" dt="2023-09-07T03:35:48.683" v="1217" actId="1076"/>
          <ac:spMkLst>
            <pc:docMk/>
            <pc:sldMk cId="4153185544" sldId="2146846180"/>
            <ac:spMk id="6" creationId="{D2385537-325C-1EF8-AB1D-E48CDF8E4C5A}"/>
          </ac:spMkLst>
        </pc:spChg>
        <pc:spChg chg="add mod">
          <ac:chgData name="Jason Wiese" userId="4bff8d5b-7de6-4655-b397-69b0afc81113" providerId="ADAL" clId="{DF35C95F-2E21-44B4-BF52-86BF255B9B08}" dt="2023-09-07T03:36:33.768" v="1267" actId="114"/>
          <ac:spMkLst>
            <pc:docMk/>
            <pc:sldMk cId="4153185544" sldId="2146846180"/>
            <ac:spMk id="7" creationId="{14553E0F-D487-30BB-8E4A-A82271A0A39A}"/>
          </ac:spMkLst>
        </pc:spChg>
        <pc:spChg chg="mod">
          <ac:chgData name="Jason Wiese" userId="4bff8d5b-7de6-4655-b397-69b0afc81113" providerId="ADAL" clId="{DF35C95F-2E21-44B4-BF52-86BF255B9B08}" dt="2023-09-07T03:40:36.282" v="1443" actId="20577"/>
          <ac:spMkLst>
            <pc:docMk/>
            <pc:sldMk cId="4153185544" sldId="2146846180"/>
            <ac:spMk id="9" creationId="{A389EC41-F58A-CEEC-AC7C-548AAE3177D0}"/>
          </ac:spMkLst>
        </pc:spChg>
        <pc:spChg chg="del mod">
          <ac:chgData name="Jason Wiese" userId="4bff8d5b-7de6-4655-b397-69b0afc81113" providerId="ADAL" clId="{DF35C95F-2E21-44B4-BF52-86BF255B9B08}" dt="2023-09-07T03:36:37.285" v="1268" actId="478"/>
          <ac:spMkLst>
            <pc:docMk/>
            <pc:sldMk cId="4153185544" sldId="2146846180"/>
            <ac:spMk id="10" creationId="{B5CF6F72-4FF6-7F29-2D18-01547A664CA9}"/>
          </ac:spMkLst>
        </pc:spChg>
        <pc:spChg chg="add mod">
          <ac:chgData name="Jason Wiese" userId="4bff8d5b-7de6-4655-b397-69b0afc81113" providerId="ADAL" clId="{DF35C95F-2E21-44B4-BF52-86BF255B9B08}" dt="2023-09-07T03:39:35.838" v="1435" actId="113"/>
          <ac:spMkLst>
            <pc:docMk/>
            <pc:sldMk cId="4153185544" sldId="2146846180"/>
            <ac:spMk id="11" creationId="{05539FDB-9E2C-4ED3-ACF0-36074D65881F}"/>
          </ac:spMkLst>
        </pc:spChg>
        <pc:spChg chg="mod">
          <ac:chgData name="Jason Wiese" userId="4bff8d5b-7de6-4655-b397-69b0afc81113" providerId="ADAL" clId="{DF35C95F-2E21-44B4-BF52-86BF255B9B08}" dt="2023-09-07T03:35:48.683" v="1217" actId="1076"/>
          <ac:spMkLst>
            <pc:docMk/>
            <pc:sldMk cId="4153185544" sldId="2146846180"/>
            <ac:spMk id="12" creationId="{A3C6FCF5-E1C3-A694-561D-C784CFAB5D88}"/>
          </ac:spMkLst>
        </pc:spChg>
        <pc:spChg chg="mod">
          <ac:chgData name="Jason Wiese" userId="4bff8d5b-7de6-4655-b397-69b0afc81113" providerId="ADAL" clId="{DF35C95F-2E21-44B4-BF52-86BF255B9B08}" dt="2023-09-07T03:35:48.683" v="1217" actId="1076"/>
          <ac:spMkLst>
            <pc:docMk/>
            <pc:sldMk cId="4153185544" sldId="2146846180"/>
            <ac:spMk id="14" creationId="{AD56D4A7-4156-0D1E-0C15-010724DEFB5D}"/>
          </ac:spMkLst>
        </pc:spChg>
        <pc:spChg chg="mod">
          <ac:chgData name="Jason Wiese" userId="4bff8d5b-7de6-4655-b397-69b0afc81113" providerId="ADAL" clId="{DF35C95F-2E21-44B4-BF52-86BF255B9B08}" dt="2023-09-07T03:35:48.683" v="1217" actId="1076"/>
          <ac:spMkLst>
            <pc:docMk/>
            <pc:sldMk cId="4153185544" sldId="2146846180"/>
            <ac:spMk id="15" creationId="{3D4C092F-FB52-0EB7-61E4-356A9B146F9D}"/>
          </ac:spMkLst>
        </pc:spChg>
        <pc:spChg chg="mod">
          <ac:chgData name="Jason Wiese" userId="4bff8d5b-7de6-4655-b397-69b0afc81113" providerId="ADAL" clId="{DF35C95F-2E21-44B4-BF52-86BF255B9B08}" dt="2023-09-07T03:35:48.683" v="1217" actId="1076"/>
          <ac:spMkLst>
            <pc:docMk/>
            <pc:sldMk cId="4153185544" sldId="2146846180"/>
            <ac:spMk id="16" creationId="{76AFDDC3-114B-50BA-EED8-21A0CE119486}"/>
          </ac:spMkLst>
        </pc:spChg>
        <pc:spChg chg="mod">
          <ac:chgData name="Jason Wiese" userId="4bff8d5b-7de6-4655-b397-69b0afc81113" providerId="ADAL" clId="{DF35C95F-2E21-44B4-BF52-86BF255B9B08}" dt="2023-09-07T03:35:48.683" v="1217" actId="1076"/>
          <ac:spMkLst>
            <pc:docMk/>
            <pc:sldMk cId="4153185544" sldId="2146846180"/>
            <ac:spMk id="17" creationId="{40BAC77A-3345-822F-CFE3-F6B76E4694AE}"/>
          </ac:spMkLst>
        </pc:spChg>
        <pc:spChg chg="mod">
          <ac:chgData name="Jason Wiese" userId="4bff8d5b-7de6-4655-b397-69b0afc81113" providerId="ADAL" clId="{DF35C95F-2E21-44B4-BF52-86BF255B9B08}" dt="2023-09-07T03:35:48.683" v="1217" actId="1076"/>
          <ac:spMkLst>
            <pc:docMk/>
            <pc:sldMk cId="4153185544" sldId="2146846180"/>
            <ac:spMk id="18" creationId="{8301178F-BCF5-D63E-BAF6-6425F5FDB88B}"/>
          </ac:spMkLst>
        </pc:spChg>
        <pc:spChg chg="mod">
          <ac:chgData name="Jason Wiese" userId="4bff8d5b-7de6-4655-b397-69b0afc81113" providerId="ADAL" clId="{DF35C95F-2E21-44B4-BF52-86BF255B9B08}" dt="2023-09-07T03:35:48.683" v="1217" actId="1076"/>
          <ac:spMkLst>
            <pc:docMk/>
            <pc:sldMk cId="4153185544" sldId="2146846180"/>
            <ac:spMk id="19" creationId="{FC704A1A-6FF6-1127-E33D-9EC13F27939B}"/>
          </ac:spMkLst>
        </pc:spChg>
        <pc:spChg chg="mod">
          <ac:chgData name="Jason Wiese" userId="4bff8d5b-7de6-4655-b397-69b0afc81113" providerId="ADAL" clId="{DF35C95F-2E21-44B4-BF52-86BF255B9B08}" dt="2023-09-07T03:35:48.683" v="1217" actId="1076"/>
          <ac:spMkLst>
            <pc:docMk/>
            <pc:sldMk cId="4153185544" sldId="2146846180"/>
            <ac:spMk id="20" creationId="{7AB4DEC5-00D9-6C4A-2361-A776C4E757CB}"/>
          </ac:spMkLst>
        </pc:spChg>
        <pc:spChg chg="mod">
          <ac:chgData name="Jason Wiese" userId="4bff8d5b-7de6-4655-b397-69b0afc81113" providerId="ADAL" clId="{DF35C95F-2E21-44B4-BF52-86BF255B9B08}" dt="2023-09-07T03:35:48.683" v="1217" actId="1076"/>
          <ac:spMkLst>
            <pc:docMk/>
            <pc:sldMk cId="4153185544" sldId="2146846180"/>
            <ac:spMk id="21" creationId="{C44DAC89-E1E7-D9BF-E41F-7DA15B93A166}"/>
          </ac:spMkLst>
        </pc:spChg>
        <pc:picChg chg="mod">
          <ac:chgData name="Jason Wiese" userId="4bff8d5b-7de6-4655-b397-69b0afc81113" providerId="ADAL" clId="{DF35C95F-2E21-44B4-BF52-86BF255B9B08}" dt="2023-09-07T03:35:48.683" v="1217" actId="1076"/>
          <ac:picMkLst>
            <pc:docMk/>
            <pc:sldMk cId="4153185544" sldId="2146846180"/>
            <ac:picMk id="2058" creationId="{F46AE756-047D-0426-38DA-847FDEA236A7}"/>
          </ac:picMkLst>
        </pc:picChg>
        <pc:picChg chg="mod">
          <ac:chgData name="Jason Wiese" userId="4bff8d5b-7de6-4655-b397-69b0afc81113" providerId="ADAL" clId="{DF35C95F-2E21-44B4-BF52-86BF255B9B08}" dt="2023-09-07T03:35:48.683" v="1217" actId="1076"/>
          <ac:picMkLst>
            <pc:docMk/>
            <pc:sldMk cId="4153185544" sldId="2146846180"/>
            <ac:picMk id="2060" creationId="{A244D49D-56A9-B048-73F5-BCE461A9A070}"/>
          </ac:picMkLst>
        </pc:picChg>
        <pc:picChg chg="mod">
          <ac:chgData name="Jason Wiese" userId="4bff8d5b-7de6-4655-b397-69b0afc81113" providerId="ADAL" clId="{DF35C95F-2E21-44B4-BF52-86BF255B9B08}" dt="2023-09-07T03:35:48.683" v="1217" actId="1076"/>
          <ac:picMkLst>
            <pc:docMk/>
            <pc:sldMk cId="4153185544" sldId="2146846180"/>
            <ac:picMk id="2064" creationId="{6A0DA68E-022B-56DE-2F69-B992CA36D9C2}"/>
          </ac:picMkLst>
        </pc:picChg>
        <pc:picChg chg="mod">
          <ac:chgData name="Jason Wiese" userId="4bff8d5b-7de6-4655-b397-69b0afc81113" providerId="ADAL" clId="{DF35C95F-2E21-44B4-BF52-86BF255B9B08}" dt="2023-09-07T03:35:48.683" v="1217" actId="1076"/>
          <ac:picMkLst>
            <pc:docMk/>
            <pc:sldMk cId="4153185544" sldId="2146846180"/>
            <ac:picMk id="2066" creationId="{980671EB-86B0-2882-7416-3654F9F07840}"/>
          </ac:picMkLst>
        </pc:picChg>
        <pc:picChg chg="mod">
          <ac:chgData name="Jason Wiese" userId="4bff8d5b-7de6-4655-b397-69b0afc81113" providerId="ADAL" clId="{DF35C95F-2E21-44B4-BF52-86BF255B9B08}" dt="2023-09-07T03:35:48.683" v="1217" actId="1076"/>
          <ac:picMkLst>
            <pc:docMk/>
            <pc:sldMk cId="4153185544" sldId="2146846180"/>
            <ac:picMk id="2068" creationId="{4868AC66-E161-4E67-1069-F9D8994EC525}"/>
          </ac:picMkLst>
        </pc:picChg>
        <pc:picChg chg="mod">
          <ac:chgData name="Jason Wiese" userId="4bff8d5b-7de6-4655-b397-69b0afc81113" providerId="ADAL" clId="{DF35C95F-2E21-44B4-BF52-86BF255B9B08}" dt="2023-09-07T03:35:48.683" v="1217" actId="1076"/>
          <ac:picMkLst>
            <pc:docMk/>
            <pc:sldMk cId="4153185544" sldId="2146846180"/>
            <ac:picMk id="2070" creationId="{07353860-80AE-D480-7990-73CDAC536BB5}"/>
          </ac:picMkLst>
        </pc:picChg>
        <pc:picChg chg="mod">
          <ac:chgData name="Jason Wiese" userId="4bff8d5b-7de6-4655-b397-69b0afc81113" providerId="ADAL" clId="{DF35C95F-2E21-44B4-BF52-86BF255B9B08}" dt="2023-09-07T03:35:48.683" v="1217" actId="1076"/>
          <ac:picMkLst>
            <pc:docMk/>
            <pc:sldMk cId="4153185544" sldId="2146846180"/>
            <ac:picMk id="2072" creationId="{16E1930F-941D-C977-2618-602FF7121653}"/>
          </ac:picMkLst>
        </pc:picChg>
        <pc:picChg chg="mod">
          <ac:chgData name="Jason Wiese" userId="4bff8d5b-7de6-4655-b397-69b0afc81113" providerId="ADAL" clId="{DF35C95F-2E21-44B4-BF52-86BF255B9B08}" dt="2023-09-07T03:35:48.683" v="1217" actId="1076"/>
          <ac:picMkLst>
            <pc:docMk/>
            <pc:sldMk cId="4153185544" sldId="2146846180"/>
            <ac:picMk id="2074" creationId="{F4496E47-3139-615C-325B-50A4ECBCF69A}"/>
          </ac:picMkLst>
        </pc:picChg>
        <pc:picChg chg="mod">
          <ac:chgData name="Jason Wiese" userId="4bff8d5b-7de6-4655-b397-69b0afc81113" providerId="ADAL" clId="{DF35C95F-2E21-44B4-BF52-86BF255B9B08}" dt="2023-09-07T03:35:48.683" v="1217" actId="1076"/>
          <ac:picMkLst>
            <pc:docMk/>
            <pc:sldMk cId="4153185544" sldId="2146846180"/>
            <ac:picMk id="2078" creationId="{3340F4D1-6634-3BF1-D901-3848C014387E}"/>
          </ac:picMkLst>
        </pc:picChg>
        <pc:picChg chg="mod">
          <ac:chgData name="Jason Wiese" userId="4bff8d5b-7de6-4655-b397-69b0afc81113" providerId="ADAL" clId="{DF35C95F-2E21-44B4-BF52-86BF255B9B08}" dt="2023-09-07T03:35:48.683" v="1217" actId="1076"/>
          <ac:picMkLst>
            <pc:docMk/>
            <pc:sldMk cId="4153185544" sldId="2146846180"/>
            <ac:picMk id="2080" creationId="{CD9D5E04-F28B-3023-783F-6E116EBBEB6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3:40:11.298" v="1436"/>
              <pc2:cmMkLst xmlns:pc2="http://schemas.microsoft.com/office/powerpoint/2019/9/main/command">
                <pc:docMk/>
                <pc:sldMk cId="4153185544" sldId="2146846180"/>
                <pc2:cmMk id="{505489CE-7BDD-466F-A85A-4A1BA991D4BB}"/>
              </pc2:cmMkLst>
            </pc226:cmChg>
          </p:ext>
        </pc:extLst>
      </pc:sldChg>
      <pc:sldChg chg="addSp delSp modSp mod">
        <pc:chgData name="Jason Wiese" userId="4bff8d5b-7de6-4655-b397-69b0afc81113" providerId="ADAL" clId="{DF35C95F-2E21-44B4-BF52-86BF255B9B08}" dt="2023-09-07T03:28:52.522" v="1114" actId="20577"/>
        <pc:sldMkLst>
          <pc:docMk/>
          <pc:sldMk cId="1211733991" sldId="2146846181"/>
        </pc:sldMkLst>
        <pc:spChg chg="del mod">
          <ac:chgData name="Jason Wiese" userId="4bff8d5b-7de6-4655-b397-69b0afc81113" providerId="ADAL" clId="{DF35C95F-2E21-44B4-BF52-86BF255B9B08}" dt="2023-09-07T03:25:15.989" v="1081" actId="478"/>
          <ac:spMkLst>
            <pc:docMk/>
            <pc:sldMk cId="1211733991" sldId="2146846181"/>
            <ac:spMk id="10" creationId="{B5CF6F72-4FF6-7F29-2D18-01547A664CA9}"/>
          </ac:spMkLst>
        </pc:spChg>
        <pc:spChg chg="add mod">
          <ac:chgData name="Jason Wiese" userId="4bff8d5b-7de6-4655-b397-69b0afc81113" providerId="ADAL" clId="{DF35C95F-2E21-44B4-BF52-86BF255B9B08}" dt="2023-09-07T03:28:52.522" v="1114" actId="20577"/>
          <ac:spMkLst>
            <pc:docMk/>
            <pc:sldMk cId="1211733991" sldId="2146846181"/>
            <ac:spMk id="16" creationId="{2FC361FE-DE2E-81F9-8E8F-C3EB1A40C96A}"/>
          </ac:spMkLst>
        </pc:spChg>
      </pc:sldChg>
      <pc:sldChg chg="addCm modCm">
        <pc:chgData name="Jason Wiese" userId="4bff8d5b-7de6-4655-b397-69b0afc81113" providerId="ADAL" clId="{DF35C95F-2E21-44B4-BF52-86BF255B9B08}" dt="2023-09-07T04:49:26.853" v="3220"/>
        <pc:sldMkLst>
          <pc:docMk/>
          <pc:sldMk cId="1429106243" sldId="21468461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49:26.853" v="3220"/>
              <pc2:cmMkLst xmlns:pc2="http://schemas.microsoft.com/office/powerpoint/2019/9/main/command">
                <pc:docMk/>
                <pc:sldMk cId="1429106243" sldId="2146846183"/>
                <pc2:cmMk id="{B41DC92F-C431-4112-9ABE-CF037AA26351}"/>
              </pc2:cmMkLst>
              <pc226:cmRplyChg chg="add">
                <pc226:chgData name="Jason Wiese" userId="4bff8d5b-7de6-4655-b397-69b0afc81113" providerId="ADAL" clId="{DF35C95F-2E21-44B4-BF52-86BF255B9B08}" dt="2023-09-07T04:49:26.853" v="3220"/>
                <pc2:cmRplyMkLst xmlns:pc2="http://schemas.microsoft.com/office/powerpoint/2019/9/main/command">
                  <pc:docMk/>
                  <pc:sldMk cId="1429106243" sldId="2146846183"/>
                  <pc2:cmMk id="{B41DC92F-C431-4112-9ABE-CF037AA26351}"/>
                  <pc2:cmRplyMk id="{5AC49ED1-0C4F-49DA-9C99-41B8D31169C5}"/>
                </pc2:cmRplyMkLst>
              </pc226:cmRplyChg>
            </pc226:cmChg>
          </p:ext>
        </pc:extLst>
      </pc:sldChg>
      <pc:sldChg chg="addSp delSp modSp mod">
        <pc:chgData name="Jason Wiese" userId="4bff8d5b-7de6-4655-b397-69b0afc81113" providerId="ADAL" clId="{DF35C95F-2E21-44B4-BF52-86BF255B9B08}" dt="2023-09-07T04:50:19.637" v="3222" actId="20577"/>
        <pc:sldMkLst>
          <pc:docMk/>
          <pc:sldMk cId="1947668970" sldId="2146846192"/>
        </pc:sldMkLst>
        <pc:spChg chg="add del mod">
          <ac:chgData name="Jason Wiese" userId="4bff8d5b-7de6-4655-b397-69b0afc81113" providerId="ADAL" clId="{DF35C95F-2E21-44B4-BF52-86BF255B9B08}" dt="2023-09-07T04:33:56.238" v="2246"/>
          <ac:spMkLst>
            <pc:docMk/>
            <pc:sldMk cId="1947668970" sldId="2146846192"/>
            <ac:spMk id="3" creationId="{A5695C70-38C2-F3A2-B265-7165CD1E85DF}"/>
          </ac:spMkLst>
        </pc:spChg>
        <pc:spChg chg="add mod">
          <ac:chgData name="Jason Wiese" userId="4bff8d5b-7de6-4655-b397-69b0afc81113" providerId="ADAL" clId="{DF35C95F-2E21-44B4-BF52-86BF255B9B08}" dt="2023-09-07T04:34:37.677" v="2293" actId="1076"/>
          <ac:spMkLst>
            <pc:docMk/>
            <pc:sldMk cId="1947668970" sldId="2146846192"/>
            <ac:spMk id="7" creationId="{29B9E697-49C3-D44B-3379-404614BB5C47}"/>
          </ac:spMkLst>
        </pc:spChg>
        <pc:spChg chg="add del mod">
          <ac:chgData name="Jason Wiese" userId="4bff8d5b-7de6-4655-b397-69b0afc81113" providerId="ADAL" clId="{DF35C95F-2E21-44B4-BF52-86BF255B9B08}" dt="2023-09-07T04:34:33.827" v="2292" actId="478"/>
          <ac:spMkLst>
            <pc:docMk/>
            <pc:sldMk cId="1947668970" sldId="2146846192"/>
            <ac:spMk id="8" creationId="{0AF77DE0-5C72-A6A0-A403-18EEC65138E3}"/>
          </ac:spMkLst>
        </pc:spChg>
        <pc:spChg chg="mod">
          <ac:chgData name="Jason Wiese" userId="4bff8d5b-7de6-4655-b397-69b0afc81113" providerId="ADAL" clId="{DF35C95F-2E21-44B4-BF52-86BF255B9B08}" dt="2023-09-07T04:50:19.637" v="3222" actId="20577"/>
          <ac:spMkLst>
            <pc:docMk/>
            <pc:sldMk cId="1947668970" sldId="2146846192"/>
            <ac:spMk id="33" creationId="{681C67B5-F85F-94AD-D3C3-3F8836DBAC0F}"/>
          </ac:spMkLst>
        </pc:spChg>
      </pc:sldChg>
      <pc:sldChg chg="addSp delSp modSp mod addCm">
        <pc:chgData name="Jason Wiese" userId="4bff8d5b-7de6-4655-b397-69b0afc81113" providerId="ADAL" clId="{DF35C95F-2E21-44B4-BF52-86BF255B9B08}" dt="2023-09-07T03:05:36.881" v="682" actId="20577"/>
        <pc:sldMkLst>
          <pc:docMk/>
          <pc:sldMk cId="484307896" sldId="2146846200"/>
        </pc:sldMkLst>
        <pc:spChg chg="add mod">
          <ac:chgData name="Jason Wiese" userId="4bff8d5b-7de6-4655-b397-69b0afc81113" providerId="ADAL" clId="{DF35C95F-2E21-44B4-BF52-86BF255B9B08}" dt="2023-09-07T02:59:34.154" v="576" actId="14100"/>
          <ac:spMkLst>
            <pc:docMk/>
            <pc:sldMk cId="484307896" sldId="2146846200"/>
            <ac:spMk id="3" creationId="{4D163CDE-2B0C-0C58-A212-2020966BD2B7}"/>
          </ac:spMkLst>
        </pc:spChg>
        <pc:spChg chg="mod">
          <ac:chgData name="Jason Wiese" userId="4bff8d5b-7de6-4655-b397-69b0afc81113" providerId="ADAL" clId="{DF35C95F-2E21-44B4-BF52-86BF255B9B08}" dt="2023-09-07T03:05:03.532" v="655" actId="115"/>
          <ac:spMkLst>
            <pc:docMk/>
            <pc:sldMk cId="484307896" sldId="2146846200"/>
            <ac:spMk id="21" creationId="{E6F9718C-223B-2193-3D5F-D3852B9BF421}"/>
          </ac:spMkLst>
        </pc:spChg>
        <pc:spChg chg="mod">
          <ac:chgData name="Jason Wiese" userId="4bff8d5b-7de6-4655-b397-69b0afc81113" providerId="ADAL" clId="{DF35C95F-2E21-44B4-BF52-86BF255B9B08}" dt="2023-09-07T03:05:08.548" v="656" actId="115"/>
          <ac:spMkLst>
            <pc:docMk/>
            <pc:sldMk cId="484307896" sldId="2146846200"/>
            <ac:spMk id="22" creationId="{19454A9A-9EE9-7C77-7E32-AAFE7E1DAB13}"/>
          </ac:spMkLst>
        </pc:spChg>
        <pc:spChg chg="mod">
          <ac:chgData name="Jason Wiese" userId="4bff8d5b-7de6-4655-b397-69b0afc81113" providerId="ADAL" clId="{DF35C95F-2E21-44B4-BF52-86BF255B9B08}" dt="2023-09-07T03:05:15.064" v="657" actId="115"/>
          <ac:spMkLst>
            <pc:docMk/>
            <pc:sldMk cId="484307896" sldId="2146846200"/>
            <ac:spMk id="23" creationId="{A089156C-DAC3-B2D3-2FFA-4811559F890B}"/>
          </ac:spMkLst>
        </pc:spChg>
        <pc:spChg chg="mod">
          <ac:chgData name="Jason Wiese" userId="4bff8d5b-7de6-4655-b397-69b0afc81113" providerId="ADAL" clId="{DF35C95F-2E21-44B4-BF52-86BF255B9B08}" dt="2023-09-07T02:59:59.412" v="586" actId="20577"/>
          <ac:spMkLst>
            <pc:docMk/>
            <pc:sldMk cId="484307896" sldId="2146846200"/>
            <ac:spMk id="24" creationId="{7A9CF838-9A78-E7BA-08B6-46A6AF113047}"/>
          </ac:spMkLst>
        </pc:spChg>
        <pc:spChg chg="mod">
          <ac:chgData name="Jason Wiese" userId="4bff8d5b-7de6-4655-b397-69b0afc81113" providerId="ADAL" clId="{DF35C95F-2E21-44B4-BF52-86BF255B9B08}" dt="2023-09-07T03:05:36.881" v="682" actId="20577"/>
          <ac:spMkLst>
            <pc:docMk/>
            <pc:sldMk cId="484307896" sldId="2146846200"/>
            <ac:spMk id="33" creationId="{681C67B5-F85F-94AD-D3C3-3F8836DBAC0F}"/>
          </ac:spMkLst>
        </pc:spChg>
        <pc:spChg chg="del mod">
          <ac:chgData name="Jason Wiese" userId="4bff8d5b-7de6-4655-b397-69b0afc81113" providerId="ADAL" clId="{DF35C95F-2E21-44B4-BF52-86BF255B9B08}" dt="2023-09-07T02:59:37.399" v="577" actId="478"/>
          <ac:spMkLst>
            <pc:docMk/>
            <pc:sldMk cId="484307896" sldId="2146846200"/>
            <ac:spMk id="40" creationId="{33F4EB65-AB8E-8781-8F88-1CB766859F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3:01:55.769" v="587"/>
              <pc2:cmMkLst xmlns:pc2="http://schemas.microsoft.com/office/powerpoint/2019/9/main/command">
                <pc:docMk/>
                <pc:sldMk cId="484307896" sldId="2146846200"/>
                <pc2:cmMk id="{40F773C4-C8B6-470F-A9BB-4D809F230786}"/>
              </pc2:cmMkLst>
            </pc226:cmChg>
          </p:ext>
        </pc:extLst>
      </pc:sldChg>
      <pc:sldChg chg="addSp delSp modSp mod addCm modCm">
        <pc:chgData name="Jason Wiese" userId="4bff8d5b-7de6-4655-b397-69b0afc81113" providerId="ADAL" clId="{DF35C95F-2E21-44B4-BF52-86BF255B9B08}" dt="2023-09-07T04:39:21.113" v="2692" actId="1035"/>
        <pc:sldMkLst>
          <pc:docMk/>
          <pc:sldMk cId="4084639167" sldId="2146846201"/>
        </pc:sldMkLst>
        <pc:spChg chg="add mod">
          <ac:chgData name="Jason Wiese" userId="4bff8d5b-7de6-4655-b397-69b0afc81113" providerId="ADAL" clId="{DF35C95F-2E21-44B4-BF52-86BF255B9B08}" dt="2023-09-07T04:39:21.113" v="2692" actId="1035"/>
          <ac:spMkLst>
            <pc:docMk/>
            <pc:sldMk cId="4084639167" sldId="2146846201"/>
            <ac:spMk id="5" creationId="{ED3293A4-52BB-E1D9-5BB1-9540017A40CB}"/>
          </ac:spMkLst>
        </pc:spChg>
        <pc:spChg chg="mod">
          <ac:chgData name="Jason Wiese" userId="4bff8d5b-7de6-4655-b397-69b0afc81113" providerId="ADAL" clId="{DF35C95F-2E21-44B4-BF52-86BF255B9B08}" dt="2023-09-07T02:57:16.817" v="448" actId="20577"/>
          <ac:spMkLst>
            <pc:docMk/>
            <pc:sldMk cId="4084639167" sldId="2146846201"/>
            <ac:spMk id="9" creationId="{A389EC41-F58A-CEEC-AC7C-548AAE3177D0}"/>
          </ac:spMkLst>
        </pc:spChg>
        <pc:spChg chg="del mod">
          <ac:chgData name="Jason Wiese" userId="4bff8d5b-7de6-4655-b397-69b0afc81113" providerId="ADAL" clId="{DF35C95F-2E21-44B4-BF52-86BF255B9B08}" dt="2023-09-07T04:39:17.642" v="2690" actId="478"/>
          <ac:spMkLst>
            <pc:docMk/>
            <pc:sldMk cId="4084639167" sldId="2146846201"/>
            <ac:spMk id="30" creationId="{02F795EA-7EE1-FD10-64A2-44E86CD1DD36}"/>
          </ac:spMkLst>
        </pc:spChg>
        <pc:spChg chg="mod">
          <ac:chgData name="Jason Wiese" userId="4bff8d5b-7de6-4655-b397-69b0afc81113" providerId="ADAL" clId="{DF35C95F-2E21-44B4-BF52-86BF255B9B08}" dt="2023-09-07T02:58:23.298" v="473" actId="20577"/>
          <ac:spMkLst>
            <pc:docMk/>
            <pc:sldMk cId="4084639167" sldId="2146846201"/>
            <ac:spMk id="104" creationId="{BB4EDBF1-8248-5133-0DF4-45439986DC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ason Wiese" userId="4bff8d5b-7de6-4655-b397-69b0afc81113" providerId="ADAL" clId="{DF35C95F-2E21-44B4-BF52-86BF255B9B08}" dt="2023-09-07T02:58:23.298" v="473" actId="20577"/>
              <pc2:cmMkLst xmlns:pc2="http://schemas.microsoft.com/office/powerpoint/2019/9/main/command">
                <pc:docMk/>
                <pc:sldMk cId="4084639167" sldId="2146846201"/>
                <pc2:cmMk id="{59808DFA-4AFC-463A-9C58-37379F87F687}"/>
              </pc2:cmMkLst>
            </pc226:cmChg>
          </p:ext>
        </pc:extLst>
      </pc:sldChg>
      <pc:sldChg chg="modSp mod addCm delCm modCm">
        <pc:chgData name="Jason Wiese" userId="4bff8d5b-7de6-4655-b397-69b0afc81113" providerId="ADAL" clId="{DF35C95F-2E21-44B4-BF52-86BF255B9B08}" dt="2023-09-07T03:46:08.479" v="1505" actId="6549"/>
        <pc:sldMkLst>
          <pc:docMk/>
          <pc:sldMk cId="4057273877" sldId="2146846205"/>
        </pc:sldMkLst>
        <pc:spChg chg="mod">
          <ac:chgData name="Jason Wiese" userId="4bff8d5b-7de6-4655-b397-69b0afc81113" providerId="ADAL" clId="{DF35C95F-2E21-44B4-BF52-86BF255B9B08}" dt="2023-09-07T03:46:08.479" v="1505" actId="6549"/>
          <ac:spMkLst>
            <pc:docMk/>
            <pc:sldMk cId="4057273877" sldId="2146846205"/>
            <ac:spMk id="2" creationId="{C09B3279-79C3-D562-DBFB-7AB4F0D630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ason Wiese" userId="4bff8d5b-7de6-4655-b397-69b0afc81113" providerId="ADAL" clId="{DF35C95F-2E21-44B4-BF52-86BF255B9B08}" dt="2023-09-07T03:46:08.479" v="1505" actId="6549"/>
              <pc2:cmMkLst xmlns:pc2="http://schemas.microsoft.com/office/powerpoint/2019/9/main/command">
                <pc:docMk/>
                <pc:sldMk cId="4057273877" sldId="2146846205"/>
                <pc2:cmMk id="{1D496F88-6DFF-4985-82AD-D61ACD0BA68C}"/>
              </pc2:cmMkLst>
            </pc226:cmChg>
            <pc226:cmChg xmlns:pc226="http://schemas.microsoft.com/office/powerpoint/2022/06/main/command" chg="add del mod">
              <pc226:chgData name="Jason Wiese" userId="4bff8d5b-7de6-4655-b397-69b0afc81113" providerId="ADAL" clId="{DF35C95F-2E21-44B4-BF52-86BF255B9B08}" dt="2023-09-07T03:10:37.104" v="837"/>
              <pc2:cmMkLst xmlns:pc2="http://schemas.microsoft.com/office/powerpoint/2019/9/main/command">
                <pc:docMk/>
                <pc:sldMk cId="4057273877" sldId="2146846205"/>
                <pc2:cmMk id="{E39BF195-DE34-4F14-B4CA-D29F52087254}"/>
              </pc2:cmMkLst>
            </pc226:cmChg>
          </p:ext>
        </pc:extLst>
      </pc:sldChg>
      <pc:sldChg chg="addSp delSp modSp mod addCm">
        <pc:chgData name="Jason Wiese" userId="4bff8d5b-7de6-4655-b397-69b0afc81113" providerId="ADAL" clId="{DF35C95F-2E21-44B4-BF52-86BF255B9B08}" dt="2023-09-07T04:39:56.994" v="2693"/>
        <pc:sldMkLst>
          <pc:docMk/>
          <pc:sldMk cId="4227739481" sldId="2146846206"/>
        </pc:sldMkLst>
        <pc:spChg chg="add mod">
          <ac:chgData name="Jason Wiese" userId="4bff8d5b-7de6-4655-b397-69b0afc81113" providerId="ADAL" clId="{DF35C95F-2E21-44B4-BF52-86BF255B9B08}" dt="2023-09-07T03:04:16.223" v="653" actId="20577"/>
          <ac:spMkLst>
            <pc:docMk/>
            <pc:sldMk cId="4227739481" sldId="2146846206"/>
            <ac:spMk id="3" creationId="{FED7B65A-AB39-F847-A192-0B2E553FA67D}"/>
          </ac:spMkLst>
        </pc:spChg>
        <pc:spChg chg="mod">
          <ac:chgData name="Jason Wiese" userId="4bff8d5b-7de6-4655-b397-69b0afc81113" providerId="ADAL" clId="{DF35C95F-2E21-44B4-BF52-86BF255B9B08}" dt="2023-09-07T03:08:10.537" v="765" actId="20577"/>
          <ac:spMkLst>
            <pc:docMk/>
            <pc:sldMk cId="4227739481" sldId="2146846206"/>
            <ac:spMk id="16" creationId="{56F3AA40-D4BC-64ED-E15A-4D3D3962F627}"/>
          </ac:spMkLst>
        </pc:spChg>
        <pc:spChg chg="mod">
          <ac:chgData name="Jason Wiese" userId="4bff8d5b-7de6-4655-b397-69b0afc81113" providerId="ADAL" clId="{DF35C95F-2E21-44B4-BF52-86BF255B9B08}" dt="2023-09-07T03:08:14.776" v="766" actId="115"/>
          <ac:spMkLst>
            <pc:docMk/>
            <pc:sldMk cId="4227739481" sldId="2146846206"/>
            <ac:spMk id="17" creationId="{DEEE4EAB-11F1-46FB-DF0A-48FB97A34DA2}"/>
          </ac:spMkLst>
        </pc:spChg>
        <pc:spChg chg="mod">
          <ac:chgData name="Jason Wiese" userId="4bff8d5b-7de6-4655-b397-69b0afc81113" providerId="ADAL" clId="{DF35C95F-2E21-44B4-BF52-86BF255B9B08}" dt="2023-09-07T03:08:14.776" v="766" actId="115"/>
          <ac:spMkLst>
            <pc:docMk/>
            <pc:sldMk cId="4227739481" sldId="2146846206"/>
            <ac:spMk id="20" creationId="{D0DBD983-DDC9-8FC8-0B82-8195E5416ECF}"/>
          </ac:spMkLst>
        </pc:spChg>
        <pc:spChg chg="mod">
          <ac:chgData name="Jason Wiese" userId="4bff8d5b-7de6-4655-b397-69b0afc81113" providerId="ADAL" clId="{DF35C95F-2E21-44B4-BF52-86BF255B9B08}" dt="2023-09-07T04:04:17.912" v="1724" actId="313"/>
          <ac:spMkLst>
            <pc:docMk/>
            <pc:sldMk cId="4227739481" sldId="2146846206"/>
            <ac:spMk id="33" creationId="{681C67B5-F85F-94AD-D3C3-3F8836DBAC0F}"/>
          </ac:spMkLst>
        </pc:spChg>
        <pc:spChg chg="del mod">
          <ac:chgData name="Jason Wiese" userId="4bff8d5b-7de6-4655-b397-69b0afc81113" providerId="ADAL" clId="{DF35C95F-2E21-44B4-BF52-86BF255B9B08}" dt="2023-09-07T03:04:19.773" v="654" actId="478"/>
          <ac:spMkLst>
            <pc:docMk/>
            <pc:sldMk cId="4227739481" sldId="2146846206"/>
            <ac:spMk id="40" creationId="{33F4EB65-AB8E-8781-8F88-1CB766859F00}"/>
          </ac:spMkLst>
        </pc:spChg>
        <pc:spChg chg="mod">
          <ac:chgData name="Jason Wiese" userId="4bff8d5b-7de6-4655-b397-69b0afc81113" providerId="ADAL" clId="{DF35C95F-2E21-44B4-BF52-86BF255B9B08}" dt="2023-09-07T03:03:40.226" v="613" actId="20577"/>
          <ac:spMkLst>
            <pc:docMk/>
            <pc:sldMk cId="4227739481" sldId="2146846206"/>
            <ac:spMk id="55" creationId="{9275009E-C215-CE31-5D18-1D2938CC169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39:56.994" v="2693"/>
              <pc2:cmMkLst xmlns:pc2="http://schemas.microsoft.com/office/powerpoint/2019/9/main/command">
                <pc:docMk/>
                <pc:sldMk cId="4227739481" sldId="2146846206"/>
                <pc2:cmMk id="{A8EAFF13-09E6-4827-9C2D-FDAB3813D225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3:03:21.394" v="612"/>
              <pc2:cmMkLst xmlns:pc2="http://schemas.microsoft.com/office/powerpoint/2019/9/main/command">
                <pc:docMk/>
                <pc:sldMk cId="4227739481" sldId="2146846206"/>
                <pc2:cmMk id="{C693011D-E4EA-4A4C-9D08-84594A975C25}"/>
              </pc2:cmMkLst>
            </pc226:cmChg>
          </p:ext>
        </pc:extLst>
      </pc:sldChg>
      <pc:sldChg chg="modSp mod addCm">
        <pc:chgData name="Jason Wiese" userId="4bff8d5b-7de6-4655-b397-69b0afc81113" providerId="ADAL" clId="{DF35C95F-2E21-44B4-BF52-86BF255B9B08}" dt="2023-09-07T04:52:19.904" v="3226"/>
        <pc:sldMkLst>
          <pc:docMk/>
          <pc:sldMk cId="767116528" sldId="2146846207"/>
        </pc:sldMkLst>
        <pc:spChg chg="mod">
          <ac:chgData name="Jason Wiese" userId="4bff8d5b-7de6-4655-b397-69b0afc81113" providerId="ADAL" clId="{DF35C95F-2E21-44B4-BF52-86BF255B9B08}" dt="2023-09-07T04:06:08.896" v="1741" actId="20577"/>
          <ac:spMkLst>
            <pc:docMk/>
            <pc:sldMk cId="767116528" sldId="2146846207"/>
            <ac:spMk id="17" creationId="{59D34CB5-42B1-FB3E-DB2A-F8866508F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19:01.344" v="1768"/>
              <pc2:cmMkLst xmlns:pc2="http://schemas.microsoft.com/office/powerpoint/2019/9/main/command">
                <pc:docMk/>
                <pc:sldMk cId="767116528" sldId="2146846207"/>
                <pc2:cmMk id="{11F20E6B-2ED3-40F7-B8D2-11C2866CC268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4:52:19.904" v="3226"/>
              <pc2:cmMkLst xmlns:pc2="http://schemas.microsoft.com/office/powerpoint/2019/9/main/command">
                <pc:docMk/>
                <pc:sldMk cId="767116528" sldId="2146846207"/>
                <pc2:cmMk id="{2D99A472-FCBC-4786-B4EA-B6524B46AC16}"/>
              </pc2:cmMkLst>
            </pc226:cmChg>
          </p:ext>
        </pc:extLst>
      </pc:sldChg>
      <pc:sldChg chg="modSp mod addCm">
        <pc:chgData name="Jason Wiese" userId="4bff8d5b-7de6-4655-b397-69b0afc81113" providerId="ADAL" clId="{DF35C95F-2E21-44B4-BF52-86BF255B9B08}" dt="2023-09-07T05:23:50.653" v="3256"/>
        <pc:sldMkLst>
          <pc:docMk/>
          <pc:sldMk cId="3785703139" sldId="2146846208"/>
        </pc:sldMkLst>
        <pc:spChg chg="mod">
          <ac:chgData name="Jason Wiese" userId="4bff8d5b-7de6-4655-b397-69b0afc81113" providerId="ADAL" clId="{DF35C95F-2E21-44B4-BF52-86BF255B9B08}" dt="2023-09-07T05:23:28.794" v="3255" actId="207"/>
          <ac:spMkLst>
            <pc:docMk/>
            <pc:sldMk cId="3785703139" sldId="2146846208"/>
            <ac:spMk id="5" creationId="{EB344A56-61A6-227B-DE21-E0B8DA953F6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DF35C95F-2E21-44B4-BF52-86BF255B9B08}" dt="2023-09-07T05:23:50.653" v="3256"/>
              <pc2:cmMkLst xmlns:pc2="http://schemas.microsoft.com/office/powerpoint/2019/9/main/command">
                <pc:docMk/>
                <pc:sldMk cId="3785703139" sldId="2146846208"/>
                <pc2:cmMk id="{86AA480D-E43B-4C07-8BEB-8561435A1BB5}"/>
              </pc2:cmMkLst>
            </pc226:cmChg>
          </p:ext>
        </pc:extLst>
      </pc:sldChg>
      <pc:sldChg chg="delSp modSp mod setBg">
        <pc:chgData name="Jason Wiese" userId="4bff8d5b-7de6-4655-b397-69b0afc81113" providerId="ADAL" clId="{DF35C95F-2E21-44B4-BF52-86BF255B9B08}" dt="2023-09-07T05:25:46.533" v="3259"/>
        <pc:sldMkLst>
          <pc:docMk/>
          <pc:sldMk cId="3488176114" sldId="2146846210"/>
        </pc:sldMkLst>
        <pc:spChg chg="del topLvl">
          <ac:chgData name="Jason Wiese" userId="4bff8d5b-7de6-4655-b397-69b0afc81113" providerId="ADAL" clId="{DF35C95F-2E21-44B4-BF52-86BF255B9B08}" dt="2023-09-07T05:03:40.337" v="3239" actId="478"/>
          <ac:spMkLst>
            <pc:docMk/>
            <pc:sldMk cId="3488176114" sldId="2146846210"/>
            <ac:spMk id="9" creationId="{96080249-3CCE-4DA8-ACE2-78881606ACAB}"/>
          </ac:spMkLst>
        </pc:spChg>
        <pc:spChg chg="mod">
          <ac:chgData name="Jason Wiese" userId="4bff8d5b-7de6-4655-b397-69b0afc81113" providerId="ADAL" clId="{DF35C95F-2E21-44B4-BF52-86BF255B9B08}" dt="2023-09-07T05:03:50.802" v="3242" actId="1076"/>
          <ac:spMkLst>
            <pc:docMk/>
            <pc:sldMk cId="3488176114" sldId="2146846210"/>
            <ac:spMk id="12" creationId="{DE9C6FDA-C3A5-487B-BD95-7D877BE28D11}"/>
          </ac:spMkLst>
        </pc:spChg>
        <pc:spChg chg="mod topLvl">
          <ac:chgData name="Jason Wiese" userId="4bff8d5b-7de6-4655-b397-69b0afc81113" providerId="ADAL" clId="{DF35C95F-2E21-44B4-BF52-86BF255B9B08}" dt="2023-09-07T05:03:48.099" v="3241" actId="14100"/>
          <ac:spMkLst>
            <pc:docMk/>
            <pc:sldMk cId="3488176114" sldId="2146846210"/>
            <ac:spMk id="13" creationId="{63C506D1-2D14-4D29-88CD-7AFF084FB460}"/>
          </ac:spMkLst>
        </pc:spChg>
        <pc:grpChg chg="del mod">
          <ac:chgData name="Jason Wiese" userId="4bff8d5b-7de6-4655-b397-69b0afc81113" providerId="ADAL" clId="{DF35C95F-2E21-44B4-BF52-86BF255B9B08}" dt="2023-09-07T05:03:40.337" v="3239" actId="478"/>
          <ac:grpSpMkLst>
            <pc:docMk/>
            <pc:sldMk cId="3488176114" sldId="2146846210"/>
            <ac:grpSpMk id="2" creationId="{5C77BA6F-CFE5-4FF1-85BB-92F5C2D98707}"/>
          </ac:grpSpMkLst>
        </pc:grpChg>
      </pc:sldChg>
    </pc:docChg>
  </pc:docChgLst>
  <pc:docChgLst>
    <pc:chgData name="Kaileen Cain" userId="21167d2d-fdf2-4320-ae3a-272888c89590" providerId="ADAL" clId="{9898715A-850B-4985-B4FB-12F494D5F254}"/>
    <pc:docChg chg="undo custSel delSld modSld modNotesMaster">
      <pc:chgData name="Kaileen Cain" userId="21167d2d-fdf2-4320-ae3a-272888c89590" providerId="ADAL" clId="{9898715A-850B-4985-B4FB-12F494D5F254}" dt="2023-10-02T14:55:57.487" v="750" actId="2696"/>
      <pc:docMkLst>
        <pc:docMk/>
      </pc:docMkLst>
      <pc:sldChg chg="addSp delSp modSp mod">
        <pc:chgData name="Kaileen Cain" userId="21167d2d-fdf2-4320-ae3a-272888c89590" providerId="ADAL" clId="{9898715A-850B-4985-B4FB-12F494D5F254}" dt="2023-09-18T21:23:21.012" v="417" actId="1038"/>
        <pc:sldMkLst>
          <pc:docMk/>
          <pc:sldMk cId="2308938951" sldId="2146846169"/>
        </pc:sldMkLst>
        <pc:spChg chg="mod">
          <ac:chgData name="Kaileen Cain" userId="21167d2d-fdf2-4320-ae3a-272888c89590" providerId="ADAL" clId="{9898715A-850B-4985-B4FB-12F494D5F254}" dt="2023-09-18T21:20:16.470" v="305" actId="1076"/>
          <ac:spMkLst>
            <pc:docMk/>
            <pc:sldMk cId="2308938951" sldId="2146846169"/>
            <ac:spMk id="2" creationId="{0DB738CF-1CCB-3EE0-A247-25FC83EB69E1}"/>
          </ac:spMkLst>
        </pc:spChg>
        <pc:spChg chg="mod">
          <ac:chgData name="Kaileen Cain" userId="21167d2d-fdf2-4320-ae3a-272888c89590" providerId="ADAL" clId="{9898715A-850B-4985-B4FB-12F494D5F254}" dt="2023-09-18T21:22:07.729" v="368" actId="1076"/>
          <ac:spMkLst>
            <pc:docMk/>
            <pc:sldMk cId="2308938951" sldId="2146846169"/>
            <ac:spMk id="3" creationId="{4C6D2765-1475-2988-7A96-328AA3043A97}"/>
          </ac:spMkLst>
        </pc:spChg>
        <pc:spChg chg="mod">
          <ac:chgData name="Kaileen Cain" userId="21167d2d-fdf2-4320-ae3a-272888c89590" providerId="ADAL" clId="{9898715A-850B-4985-B4FB-12F494D5F254}" dt="2023-09-18T21:20:08.956" v="302" actId="14100"/>
          <ac:spMkLst>
            <pc:docMk/>
            <pc:sldMk cId="2308938951" sldId="2146846169"/>
            <ac:spMk id="12" creationId="{EC885991-196C-4C02-44E2-334F948548C0}"/>
          </ac:spMkLst>
        </pc:spChg>
        <pc:spChg chg="mod">
          <ac:chgData name="Kaileen Cain" userId="21167d2d-fdf2-4320-ae3a-272888c89590" providerId="ADAL" clId="{9898715A-850B-4985-B4FB-12F494D5F254}" dt="2023-09-18T21:20:06.106" v="301" actId="1076"/>
          <ac:spMkLst>
            <pc:docMk/>
            <pc:sldMk cId="2308938951" sldId="2146846169"/>
            <ac:spMk id="13" creationId="{ED22F4B4-329B-A693-E3BA-3F2733FF15C2}"/>
          </ac:spMkLst>
        </pc:spChg>
        <pc:spChg chg="mod">
          <ac:chgData name="Kaileen Cain" userId="21167d2d-fdf2-4320-ae3a-272888c89590" providerId="ADAL" clId="{9898715A-850B-4985-B4FB-12F494D5F254}" dt="2023-09-18T21:22:14.721" v="371" actId="14100"/>
          <ac:spMkLst>
            <pc:docMk/>
            <pc:sldMk cId="2308938951" sldId="2146846169"/>
            <ac:spMk id="15" creationId="{19E1A27A-A9FD-794D-CF19-1F367E8E5EC7}"/>
          </ac:spMkLst>
        </pc:spChg>
        <pc:spChg chg="mod">
          <ac:chgData name="Kaileen Cain" userId="21167d2d-fdf2-4320-ae3a-272888c89590" providerId="ADAL" clId="{9898715A-850B-4985-B4FB-12F494D5F254}" dt="2023-09-18T21:23:12.765" v="405" actId="14100"/>
          <ac:spMkLst>
            <pc:docMk/>
            <pc:sldMk cId="2308938951" sldId="2146846169"/>
            <ac:spMk id="16" creationId="{AC21543D-FC41-4B1A-CFB9-5DE9D7338647}"/>
          </ac:spMkLst>
        </pc:spChg>
        <pc:spChg chg="mod">
          <ac:chgData name="Kaileen Cain" userId="21167d2d-fdf2-4320-ae3a-272888c89590" providerId="ADAL" clId="{9898715A-850B-4985-B4FB-12F494D5F254}" dt="2023-09-18T21:20:13.506" v="303" actId="1076"/>
          <ac:spMkLst>
            <pc:docMk/>
            <pc:sldMk cId="2308938951" sldId="2146846169"/>
            <ac:spMk id="17" creationId="{77B915B2-7C06-300B-5FA5-D18888A2D982}"/>
          </ac:spMkLst>
        </pc:spChg>
        <pc:spChg chg="add mod">
          <ac:chgData name="Kaileen Cain" userId="21167d2d-fdf2-4320-ae3a-272888c89590" providerId="ADAL" clId="{9898715A-850B-4985-B4FB-12F494D5F254}" dt="2023-09-18T21:11:01.470" v="143" actId="164"/>
          <ac:spMkLst>
            <pc:docMk/>
            <pc:sldMk cId="2308938951" sldId="2146846169"/>
            <ac:spMk id="19" creationId="{EA106920-5F18-53B8-EDF4-A9B9C80D794D}"/>
          </ac:spMkLst>
        </pc:spChg>
        <pc:spChg chg="mod">
          <ac:chgData name="Kaileen Cain" userId="21167d2d-fdf2-4320-ae3a-272888c89590" providerId="ADAL" clId="{9898715A-850B-4985-B4FB-12F494D5F254}" dt="2023-09-18T21:22:49.337" v="391" actId="1036"/>
          <ac:spMkLst>
            <pc:docMk/>
            <pc:sldMk cId="2308938951" sldId="2146846169"/>
            <ac:spMk id="22" creationId="{A9A96E46-C61D-0B8D-0C74-8FAA6FE3FED0}"/>
          </ac:spMkLst>
        </pc:spChg>
        <pc:spChg chg="add mod">
          <ac:chgData name="Kaileen Cain" userId="21167d2d-fdf2-4320-ae3a-272888c89590" providerId="ADAL" clId="{9898715A-850B-4985-B4FB-12F494D5F254}" dt="2023-09-18T21:12:59.735" v="144"/>
          <ac:spMkLst>
            <pc:docMk/>
            <pc:sldMk cId="2308938951" sldId="2146846169"/>
            <ac:spMk id="28" creationId="{31AE2A94-BBEB-0313-6D71-3B4EA80AE574}"/>
          </ac:spMkLst>
        </pc:spChg>
        <pc:spChg chg="add del">
          <ac:chgData name="Kaileen Cain" userId="21167d2d-fdf2-4320-ae3a-272888c89590" providerId="ADAL" clId="{9898715A-850B-4985-B4FB-12F494D5F254}" dt="2023-09-18T21:10:07.028" v="129"/>
          <ac:spMkLst>
            <pc:docMk/>
            <pc:sldMk cId="2308938951" sldId="2146846169"/>
            <ac:spMk id="31" creationId="{1B51967C-2DE7-B84E-EE63-DAC2621AB012}"/>
          </ac:spMkLst>
        </pc:spChg>
        <pc:spChg chg="mod">
          <ac:chgData name="Kaileen Cain" userId="21167d2d-fdf2-4320-ae3a-272888c89590" providerId="ADAL" clId="{9898715A-850B-4985-B4FB-12F494D5F254}" dt="2023-09-18T21:23:15.233" v="406" actId="1076"/>
          <ac:spMkLst>
            <pc:docMk/>
            <pc:sldMk cId="2308938951" sldId="2146846169"/>
            <ac:spMk id="32" creationId="{84DE9897-6239-D8DC-7214-5791B2E60857}"/>
          </ac:spMkLst>
        </pc:spChg>
        <pc:spChg chg="mod">
          <ac:chgData name="Kaileen Cain" userId="21167d2d-fdf2-4320-ae3a-272888c89590" providerId="ADAL" clId="{9898715A-850B-4985-B4FB-12F494D5F254}" dt="2023-09-18T21:17:32.333" v="266" actId="14100"/>
          <ac:spMkLst>
            <pc:docMk/>
            <pc:sldMk cId="2308938951" sldId="2146846169"/>
            <ac:spMk id="34" creationId="{DC4AFA2D-4CC1-322A-AB5B-18AA34ED4973}"/>
          </ac:spMkLst>
        </pc:spChg>
        <pc:spChg chg="mod">
          <ac:chgData name="Kaileen Cain" userId="21167d2d-fdf2-4320-ae3a-272888c89590" providerId="ADAL" clId="{9898715A-850B-4985-B4FB-12F494D5F254}" dt="2023-09-18T21:22:49.337" v="391" actId="1036"/>
          <ac:spMkLst>
            <pc:docMk/>
            <pc:sldMk cId="2308938951" sldId="2146846169"/>
            <ac:spMk id="40" creationId="{8E5EE700-6983-2C25-2DC9-C46EA2A6207C}"/>
          </ac:spMkLst>
        </pc:spChg>
        <pc:spChg chg="mod">
          <ac:chgData name="Kaileen Cain" userId="21167d2d-fdf2-4320-ae3a-272888c89590" providerId="ADAL" clId="{9898715A-850B-4985-B4FB-12F494D5F254}" dt="2023-09-18T21:20:13.506" v="303" actId="1076"/>
          <ac:spMkLst>
            <pc:docMk/>
            <pc:sldMk cId="2308938951" sldId="2146846169"/>
            <ac:spMk id="52" creationId="{EE81C48D-6B2E-A0E7-4532-AC0D62489C82}"/>
          </ac:spMkLst>
        </pc:spChg>
        <pc:spChg chg="mod">
          <ac:chgData name="Kaileen Cain" userId="21167d2d-fdf2-4320-ae3a-272888c89590" providerId="ADAL" clId="{9898715A-850B-4985-B4FB-12F494D5F254}" dt="2023-09-18T21:17:30.180" v="265" actId="1076"/>
          <ac:spMkLst>
            <pc:docMk/>
            <pc:sldMk cId="2308938951" sldId="2146846169"/>
            <ac:spMk id="54" creationId="{C14ECF16-273E-9BAC-49D9-01E612CDF4EB}"/>
          </ac:spMkLst>
        </pc:spChg>
        <pc:spChg chg="add mod">
          <ac:chgData name="Kaileen Cain" userId="21167d2d-fdf2-4320-ae3a-272888c89590" providerId="ADAL" clId="{9898715A-850B-4985-B4FB-12F494D5F254}" dt="2023-09-18T21:11:01.470" v="143" actId="164"/>
          <ac:spMkLst>
            <pc:docMk/>
            <pc:sldMk cId="2308938951" sldId="2146846169"/>
            <ac:spMk id="57" creationId="{E437F887-6628-9157-C826-597D3B35E49E}"/>
          </ac:spMkLst>
        </pc:spChg>
        <pc:spChg chg="mod">
          <ac:chgData name="Kaileen Cain" userId="21167d2d-fdf2-4320-ae3a-272888c89590" providerId="ADAL" clId="{9898715A-850B-4985-B4FB-12F494D5F254}" dt="2023-09-18T21:19:52.796" v="296" actId="14100"/>
          <ac:spMkLst>
            <pc:docMk/>
            <pc:sldMk cId="2308938951" sldId="2146846169"/>
            <ac:spMk id="63" creationId="{434036D2-AC4F-9937-3E02-0C192B90A217}"/>
          </ac:spMkLst>
        </pc:spChg>
        <pc:spChg chg="mod">
          <ac:chgData name="Kaileen Cain" userId="21167d2d-fdf2-4320-ae3a-272888c89590" providerId="ADAL" clId="{9898715A-850B-4985-B4FB-12F494D5F254}" dt="2023-09-18T21:20:43.978" v="313" actId="14100"/>
          <ac:spMkLst>
            <pc:docMk/>
            <pc:sldMk cId="2308938951" sldId="2146846169"/>
            <ac:spMk id="1024" creationId="{F8E4768E-F565-3904-5696-26571D7A95D7}"/>
          </ac:spMkLst>
        </pc:spChg>
        <pc:spChg chg="mod">
          <ac:chgData name="Kaileen Cain" userId="21167d2d-fdf2-4320-ae3a-272888c89590" providerId="ADAL" clId="{9898715A-850B-4985-B4FB-12F494D5F254}" dt="2023-09-18T21:17:16.780" v="262" actId="1076"/>
          <ac:spMkLst>
            <pc:docMk/>
            <pc:sldMk cId="2308938951" sldId="2146846169"/>
            <ac:spMk id="1027" creationId="{32032A1F-3BFA-C4B9-E4EE-B4F8E438F82B}"/>
          </ac:spMkLst>
        </pc:spChg>
        <pc:spChg chg="add mod">
          <ac:chgData name="Kaileen Cain" userId="21167d2d-fdf2-4320-ae3a-272888c89590" providerId="ADAL" clId="{9898715A-850B-4985-B4FB-12F494D5F254}" dt="2023-09-18T21:18:09.020" v="273" actId="164"/>
          <ac:spMkLst>
            <pc:docMk/>
            <pc:sldMk cId="2308938951" sldId="2146846169"/>
            <ac:spMk id="1034" creationId="{98B240B0-53B5-9CBD-F8BF-DBEE305F4E14}"/>
          </ac:spMkLst>
        </pc:spChg>
        <pc:spChg chg="add mod">
          <ac:chgData name="Kaileen Cain" userId="21167d2d-fdf2-4320-ae3a-272888c89590" providerId="ADAL" clId="{9898715A-850B-4985-B4FB-12F494D5F254}" dt="2023-09-18T21:22:22.069" v="372" actId="164"/>
          <ac:spMkLst>
            <pc:docMk/>
            <pc:sldMk cId="2308938951" sldId="2146846169"/>
            <ac:spMk id="1037" creationId="{0D55DC29-FD91-051E-9491-F40324F9FC8A}"/>
          </ac:spMkLst>
        </pc:spChg>
        <pc:spChg chg="mod">
          <ac:chgData name="Kaileen Cain" userId="21167d2d-fdf2-4320-ae3a-272888c89590" providerId="ADAL" clId="{9898715A-850B-4985-B4FB-12F494D5F254}" dt="2023-09-18T21:20:42.238" v="312" actId="1076"/>
          <ac:spMkLst>
            <pc:docMk/>
            <pc:sldMk cId="2308938951" sldId="2146846169"/>
            <ac:spMk id="1043" creationId="{8FA39235-2445-A4D5-9A0A-DB94EC705960}"/>
          </ac:spMkLst>
        </pc:spChg>
        <pc:grpChg chg="mod">
          <ac:chgData name="Kaileen Cain" userId="21167d2d-fdf2-4320-ae3a-272888c89590" providerId="ADAL" clId="{9898715A-850B-4985-B4FB-12F494D5F254}" dt="2023-09-18T21:20:29.426" v="309" actId="1076"/>
          <ac:grpSpMkLst>
            <pc:docMk/>
            <pc:sldMk cId="2308938951" sldId="2146846169"/>
            <ac:grpSpMk id="5" creationId="{6946597D-8882-382B-04D3-954D63439E9B}"/>
          </ac:grpSpMkLst>
        </pc:grpChg>
        <pc:grpChg chg="mod">
          <ac:chgData name="Kaileen Cain" userId="21167d2d-fdf2-4320-ae3a-272888c89590" providerId="ADAL" clId="{9898715A-850B-4985-B4FB-12F494D5F254}" dt="2023-09-18T21:23:01.769" v="402" actId="1076"/>
          <ac:grpSpMkLst>
            <pc:docMk/>
            <pc:sldMk cId="2308938951" sldId="2146846169"/>
            <ac:grpSpMk id="7" creationId="{3C612B27-CCD9-6484-F351-AB59449FEA78}"/>
          </ac:grpSpMkLst>
        </pc:grpChg>
        <pc:grpChg chg="mod">
          <ac:chgData name="Kaileen Cain" userId="21167d2d-fdf2-4320-ae3a-272888c89590" providerId="ADAL" clId="{9898715A-850B-4985-B4FB-12F494D5F254}" dt="2023-09-18T21:22:49.337" v="391" actId="1036"/>
          <ac:grpSpMkLst>
            <pc:docMk/>
            <pc:sldMk cId="2308938951" sldId="2146846169"/>
            <ac:grpSpMk id="8" creationId="{BB6E6263-1EAD-2B02-2993-BD6BB087721D}"/>
          </ac:grpSpMkLst>
        </pc:grpChg>
        <pc:grpChg chg="mod">
          <ac:chgData name="Kaileen Cain" userId="21167d2d-fdf2-4320-ae3a-272888c89590" providerId="ADAL" clId="{9898715A-850B-4985-B4FB-12F494D5F254}" dt="2023-09-18T21:22:53.127" v="395" actId="1036"/>
          <ac:grpSpMkLst>
            <pc:docMk/>
            <pc:sldMk cId="2308938951" sldId="2146846169"/>
            <ac:grpSpMk id="29" creationId="{7A89BDD8-3247-9C93-9F68-B05156720274}"/>
          </ac:grpSpMkLst>
        </pc:grpChg>
        <pc:grpChg chg="mod">
          <ac:chgData name="Kaileen Cain" userId="21167d2d-fdf2-4320-ae3a-272888c89590" providerId="ADAL" clId="{9898715A-850B-4985-B4FB-12F494D5F254}" dt="2023-09-18T21:22:49.337" v="391" actId="1036"/>
          <ac:grpSpMkLst>
            <pc:docMk/>
            <pc:sldMk cId="2308938951" sldId="2146846169"/>
            <ac:grpSpMk id="30" creationId="{4C83B705-9A84-3C9C-677D-9AF71BD204E2}"/>
          </ac:grpSpMkLst>
        </pc:grpChg>
        <pc:grpChg chg="mod">
          <ac:chgData name="Kaileen Cain" userId="21167d2d-fdf2-4320-ae3a-272888c89590" providerId="ADAL" clId="{9898715A-850B-4985-B4FB-12F494D5F254}" dt="2023-09-18T21:19:15.339" v="285" actId="1076"/>
          <ac:grpSpMkLst>
            <pc:docMk/>
            <pc:sldMk cId="2308938951" sldId="2146846169"/>
            <ac:grpSpMk id="37" creationId="{5600DFF3-AD86-92FC-00E7-D97FD2E3F756}"/>
          </ac:grpSpMkLst>
        </pc:grpChg>
        <pc:grpChg chg="mod">
          <ac:chgData name="Kaileen Cain" userId="21167d2d-fdf2-4320-ae3a-272888c89590" providerId="ADAL" clId="{9898715A-850B-4985-B4FB-12F494D5F254}" dt="2023-09-18T21:22:22.069" v="372" actId="164"/>
          <ac:grpSpMkLst>
            <pc:docMk/>
            <pc:sldMk cId="2308938951" sldId="2146846169"/>
            <ac:grpSpMk id="46" creationId="{B2682321-3B91-7B2E-6DD1-E52F2BE46D0C}"/>
          </ac:grpSpMkLst>
        </pc:grpChg>
        <pc:grpChg chg="mod">
          <ac:chgData name="Kaileen Cain" userId="21167d2d-fdf2-4320-ae3a-272888c89590" providerId="ADAL" clId="{9898715A-850B-4985-B4FB-12F494D5F254}" dt="2023-09-18T21:18:40.525" v="279" actId="1076"/>
          <ac:grpSpMkLst>
            <pc:docMk/>
            <pc:sldMk cId="2308938951" sldId="2146846169"/>
            <ac:grpSpMk id="47" creationId="{3D02F863-9131-CD3F-8A26-8E103B6CDDE0}"/>
          </ac:grpSpMkLst>
        </pc:grpChg>
        <pc:grpChg chg="mod">
          <ac:chgData name="Kaileen Cain" userId="21167d2d-fdf2-4320-ae3a-272888c89590" providerId="ADAL" clId="{9898715A-850B-4985-B4FB-12F494D5F254}" dt="2023-09-18T21:19:15.339" v="285" actId="1076"/>
          <ac:grpSpMkLst>
            <pc:docMk/>
            <pc:sldMk cId="2308938951" sldId="2146846169"/>
            <ac:grpSpMk id="50" creationId="{B0D92CEA-F4DA-37A3-5DD1-6E89C355E50A}"/>
          </ac:grpSpMkLst>
        </pc:grpChg>
        <pc:grpChg chg="mod">
          <ac:chgData name="Kaileen Cain" userId="21167d2d-fdf2-4320-ae3a-272888c89590" providerId="ADAL" clId="{9898715A-850B-4985-B4FB-12F494D5F254}" dt="2023-09-18T21:20:13.506" v="303" actId="1076"/>
          <ac:grpSpMkLst>
            <pc:docMk/>
            <pc:sldMk cId="2308938951" sldId="2146846169"/>
            <ac:grpSpMk id="53" creationId="{B1231D90-3D0B-19B0-54AC-71E15FB40719}"/>
          </ac:grpSpMkLst>
        </pc:grpChg>
        <pc:grpChg chg="mod">
          <ac:chgData name="Kaileen Cain" userId="21167d2d-fdf2-4320-ae3a-272888c89590" providerId="ADAL" clId="{9898715A-850B-4985-B4FB-12F494D5F254}" dt="2023-09-18T21:22:39.964" v="378" actId="1036"/>
          <ac:grpSpMkLst>
            <pc:docMk/>
            <pc:sldMk cId="2308938951" sldId="2146846169"/>
            <ac:grpSpMk id="58" creationId="{7989D1DA-6B31-89A6-C770-EAB2BF627382}"/>
          </ac:grpSpMkLst>
        </pc:grpChg>
        <pc:grpChg chg="mod">
          <ac:chgData name="Kaileen Cain" userId="21167d2d-fdf2-4320-ae3a-272888c89590" providerId="ADAL" clId="{9898715A-850B-4985-B4FB-12F494D5F254}" dt="2023-09-18T21:20:13.506" v="303" actId="1076"/>
          <ac:grpSpMkLst>
            <pc:docMk/>
            <pc:sldMk cId="2308938951" sldId="2146846169"/>
            <ac:grpSpMk id="1025" creationId="{7A9204FB-6A3F-D1F8-242A-2AEEB71AEB1C}"/>
          </ac:grpSpMkLst>
        </pc:grpChg>
        <pc:grpChg chg="add mod">
          <ac:chgData name="Kaileen Cain" userId="21167d2d-fdf2-4320-ae3a-272888c89590" providerId="ADAL" clId="{9898715A-850B-4985-B4FB-12F494D5F254}" dt="2023-09-18T21:22:45.587" v="388" actId="1035"/>
          <ac:grpSpMkLst>
            <pc:docMk/>
            <pc:sldMk cId="2308938951" sldId="2146846169"/>
            <ac:grpSpMk id="1032" creationId="{53158020-50BE-7F74-BE3A-786C62A4850B}"/>
          </ac:grpSpMkLst>
        </pc:grpChg>
        <pc:grpChg chg="add mod">
          <ac:chgData name="Kaileen Cain" userId="21167d2d-fdf2-4320-ae3a-272888c89590" providerId="ADAL" clId="{9898715A-850B-4985-B4FB-12F494D5F254}" dt="2023-09-18T21:23:21.012" v="417" actId="1038"/>
          <ac:grpSpMkLst>
            <pc:docMk/>
            <pc:sldMk cId="2308938951" sldId="2146846169"/>
            <ac:grpSpMk id="1036" creationId="{30CFD019-74C8-B85D-E5E9-6CBDCFCDBDD9}"/>
          </ac:grpSpMkLst>
        </pc:grpChg>
        <pc:grpChg chg="del">
          <ac:chgData name="Kaileen Cain" userId="21167d2d-fdf2-4320-ae3a-272888c89590" providerId="ADAL" clId="{9898715A-850B-4985-B4FB-12F494D5F254}" dt="2023-09-18T21:14:55.815" v="226" actId="478"/>
          <ac:grpSpMkLst>
            <pc:docMk/>
            <pc:sldMk cId="2308938951" sldId="2146846169"/>
            <ac:grpSpMk id="1038" creationId="{7447E3DC-438A-FBD1-539B-C913D104307C}"/>
          </ac:grpSpMkLst>
        </pc:grpChg>
        <pc:grpChg chg="mod">
          <ac:chgData name="Kaileen Cain" userId="21167d2d-fdf2-4320-ae3a-272888c89590" providerId="ADAL" clId="{9898715A-850B-4985-B4FB-12F494D5F254}" dt="2023-09-18T21:19:47.718" v="294" actId="1038"/>
          <ac:grpSpMkLst>
            <pc:docMk/>
            <pc:sldMk cId="2308938951" sldId="2146846169"/>
            <ac:grpSpMk id="1039" creationId="{3EC4326B-3DB9-F51E-AD6F-D8E400E27BCA}"/>
          </ac:grpSpMkLst>
        </pc:grpChg>
        <pc:grpChg chg="add mod">
          <ac:chgData name="Kaileen Cain" userId="21167d2d-fdf2-4320-ae3a-272888c89590" providerId="ADAL" clId="{9898715A-850B-4985-B4FB-12F494D5F254}" dt="2023-09-18T21:22:58.996" v="401" actId="1035"/>
          <ac:grpSpMkLst>
            <pc:docMk/>
            <pc:sldMk cId="2308938951" sldId="2146846169"/>
            <ac:grpSpMk id="1042" creationId="{40ABA608-2638-A466-8173-221CBEA5BADA}"/>
          </ac:grpSpMkLst>
        </pc:grpChg>
        <pc:grpChg chg="mod">
          <ac:chgData name="Kaileen Cain" userId="21167d2d-fdf2-4320-ae3a-272888c89590" providerId="ADAL" clId="{9898715A-850B-4985-B4FB-12F494D5F254}" dt="2023-09-18T21:18:09.020" v="273" actId="164"/>
          <ac:grpSpMkLst>
            <pc:docMk/>
            <pc:sldMk cId="2308938951" sldId="2146846169"/>
            <ac:grpSpMk id="1044" creationId="{8EEAA685-C0AE-AF9D-C9C1-56FD7CCE1C81}"/>
          </ac:grpSpMkLst>
        </pc:grpChg>
        <pc:picChg chg="mod">
          <ac:chgData name="Kaileen Cain" userId="21167d2d-fdf2-4320-ae3a-272888c89590" providerId="ADAL" clId="{9898715A-850B-4985-B4FB-12F494D5F254}" dt="2023-09-18T21:20:03.475" v="300" actId="14100"/>
          <ac:picMkLst>
            <pc:docMk/>
            <pc:sldMk cId="2308938951" sldId="2146846169"/>
            <ac:picMk id="14" creationId="{B85C9978-B841-FCD3-F293-C99E144280D5}"/>
          </ac:picMkLst>
        </pc:picChg>
        <pc:picChg chg="del mod">
          <ac:chgData name="Kaileen Cain" userId="21167d2d-fdf2-4320-ae3a-272888c89590" providerId="ADAL" clId="{9898715A-850B-4985-B4FB-12F494D5F254}" dt="2023-09-18T21:21:39.522" v="360" actId="478"/>
          <ac:picMkLst>
            <pc:docMk/>
            <pc:sldMk cId="2308938951" sldId="2146846169"/>
            <ac:picMk id="25" creationId="{CAB9D45F-6393-DEF6-6FCB-1CBC41CAB6E6}"/>
          </ac:picMkLst>
        </pc:picChg>
        <pc:picChg chg="mod">
          <ac:chgData name="Kaileen Cain" userId="21167d2d-fdf2-4320-ae3a-272888c89590" providerId="ADAL" clId="{9898715A-850B-4985-B4FB-12F494D5F254}" dt="2023-09-18T21:22:12.801" v="370" actId="1076"/>
          <ac:picMkLst>
            <pc:docMk/>
            <pc:sldMk cId="2308938951" sldId="2146846169"/>
            <ac:picMk id="27" creationId="{21928DAD-E229-C7E2-B595-0D71F7F3576B}"/>
          </ac:picMkLst>
        </pc:picChg>
        <pc:picChg chg="mod">
          <ac:chgData name="Kaileen Cain" userId="21167d2d-fdf2-4320-ae3a-272888c89590" providerId="ADAL" clId="{9898715A-850B-4985-B4FB-12F494D5F254}" dt="2023-09-18T21:23:04.505" v="403" actId="14100"/>
          <ac:picMkLst>
            <pc:docMk/>
            <pc:sldMk cId="2308938951" sldId="2146846169"/>
            <ac:picMk id="33" creationId="{565DC7DA-C09D-5603-9148-3473DB3B1F0E}"/>
          </ac:picMkLst>
        </pc:picChg>
        <pc:picChg chg="mod">
          <ac:chgData name="Kaileen Cain" userId="21167d2d-fdf2-4320-ae3a-272888c89590" providerId="ADAL" clId="{9898715A-850B-4985-B4FB-12F494D5F254}" dt="2023-09-18T21:17:27.781" v="264" actId="14100"/>
          <ac:picMkLst>
            <pc:docMk/>
            <pc:sldMk cId="2308938951" sldId="2146846169"/>
            <ac:picMk id="38" creationId="{33620536-B711-F710-9043-365D3BF98372}"/>
          </ac:picMkLst>
        </pc:picChg>
        <pc:picChg chg="add mod">
          <ac:chgData name="Kaileen Cain" userId="21167d2d-fdf2-4320-ae3a-272888c89590" providerId="ADAL" clId="{9898715A-850B-4985-B4FB-12F494D5F254}" dt="2023-09-18T21:11:01.470" v="143" actId="164"/>
          <ac:picMkLst>
            <pc:docMk/>
            <pc:sldMk cId="2308938951" sldId="2146846169"/>
            <ac:picMk id="44" creationId="{FEBDC476-E3D6-1344-9A58-2A18825CD56F}"/>
          </ac:picMkLst>
        </pc:picChg>
        <pc:picChg chg="mod">
          <ac:chgData name="Kaileen Cain" userId="21167d2d-fdf2-4320-ae3a-272888c89590" providerId="ADAL" clId="{9898715A-850B-4985-B4FB-12F494D5F254}" dt="2023-09-18T21:20:13.506" v="303" actId="1076"/>
          <ac:picMkLst>
            <pc:docMk/>
            <pc:sldMk cId="2308938951" sldId="2146846169"/>
            <ac:picMk id="45" creationId="{5157D4B0-A1CA-6460-FB67-7DE636A91BE2}"/>
          </ac:picMkLst>
        </pc:picChg>
        <pc:picChg chg="mod">
          <ac:chgData name="Kaileen Cain" userId="21167d2d-fdf2-4320-ae3a-272888c89590" providerId="ADAL" clId="{9898715A-850B-4985-B4FB-12F494D5F254}" dt="2023-09-18T21:22:49.337" v="391" actId="1036"/>
          <ac:picMkLst>
            <pc:docMk/>
            <pc:sldMk cId="2308938951" sldId="2146846169"/>
            <ac:picMk id="55" creationId="{14593551-4F6B-1767-65AC-53D8A43A4C29}"/>
          </ac:picMkLst>
        </pc:picChg>
        <pc:picChg chg="mod">
          <ac:chgData name="Kaileen Cain" userId="21167d2d-fdf2-4320-ae3a-272888c89590" providerId="ADAL" clId="{9898715A-850B-4985-B4FB-12F494D5F254}" dt="2023-09-18T21:22:49.337" v="391" actId="1036"/>
          <ac:picMkLst>
            <pc:docMk/>
            <pc:sldMk cId="2308938951" sldId="2146846169"/>
            <ac:picMk id="56" creationId="{337B57C3-D4A3-C095-0CCA-CA31ADD073BC}"/>
          </ac:picMkLst>
        </pc:picChg>
        <pc:picChg chg="mod">
          <ac:chgData name="Kaileen Cain" userId="21167d2d-fdf2-4320-ae3a-272888c89590" providerId="ADAL" clId="{9898715A-850B-4985-B4FB-12F494D5F254}" dt="2023-09-18T21:20:34.098" v="310" actId="1076"/>
          <ac:picMkLst>
            <pc:docMk/>
            <pc:sldMk cId="2308938951" sldId="2146846169"/>
            <ac:picMk id="59" creationId="{60BA088B-BE33-9A7B-5F46-E3E44CBA194C}"/>
          </ac:picMkLst>
        </pc:picChg>
        <pc:picChg chg="mod">
          <ac:chgData name="Kaileen Cain" userId="21167d2d-fdf2-4320-ae3a-272888c89590" providerId="ADAL" clId="{9898715A-850B-4985-B4FB-12F494D5F254}" dt="2023-09-18T21:19:15.339" v="285" actId="1076"/>
          <ac:picMkLst>
            <pc:docMk/>
            <pc:sldMk cId="2308938951" sldId="2146846169"/>
            <ac:picMk id="1026" creationId="{76176C92-CA3E-F913-7D45-1C8DF5928427}"/>
          </ac:picMkLst>
        </pc:picChg>
        <pc:picChg chg="mod">
          <ac:chgData name="Kaileen Cain" userId="21167d2d-fdf2-4320-ae3a-272888c89590" providerId="ADAL" clId="{9898715A-850B-4985-B4FB-12F494D5F254}" dt="2023-09-18T21:20:13.506" v="303" actId="1076"/>
          <ac:picMkLst>
            <pc:docMk/>
            <pc:sldMk cId="2308938951" sldId="2146846169"/>
            <ac:picMk id="1028" creationId="{548323EE-7638-2A85-7EDE-8FBA1476DB92}"/>
          </ac:picMkLst>
        </pc:picChg>
        <pc:picChg chg="del">
          <ac:chgData name="Kaileen Cain" userId="21167d2d-fdf2-4320-ae3a-272888c89590" providerId="ADAL" clId="{9898715A-850B-4985-B4FB-12F494D5F254}" dt="2023-09-18T21:14:55.815" v="226" actId="478"/>
          <ac:picMkLst>
            <pc:docMk/>
            <pc:sldMk cId="2308938951" sldId="2146846169"/>
            <ac:picMk id="1030" creationId="{63D749BC-4CA1-ABE3-448C-D6673D4589CB}"/>
          </ac:picMkLst>
        </pc:picChg>
        <pc:picChg chg="del">
          <ac:chgData name="Kaileen Cain" userId="21167d2d-fdf2-4320-ae3a-272888c89590" providerId="ADAL" clId="{9898715A-850B-4985-B4FB-12F494D5F254}" dt="2023-09-18T21:14:57.302" v="227" actId="478"/>
          <ac:picMkLst>
            <pc:docMk/>
            <pc:sldMk cId="2308938951" sldId="2146846169"/>
            <ac:picMk id="1033" creationId="{AEB8C2D5-B96F-C6FA-F736-57ECCA6F5FB5}"/>
          </ac:picMkLst>
        </pc:picChg>
        <pc:picChg chg="del">
          <ac:chgData name="Kaileen Cain" userId="21167d2d-fdf2-4320-ae3a-272888c89590" providerId="ADAL" clId="{9898715A-850B-4985-B4FB-12F494D5F254}" dt="2023-09-18T21:14:54.010" v="225" actId="478"/>
          <ac:picMkLst>
            <pc:docMk/>
            <pc:sldMk cId="2308938951" sldId="2146846169"/>
            <ac:picMk id="1035" creationId="{8EBBD139-4343-8D3A-6976-B240163873F8}"/>
          </ac:picMkLst>
        </pc:picChg>
        <pc:picChg chg="mod">
          <ac:chgData name="Kaileen Cain" userId="21167d2d-fdf2-4320-ae3a-272888c89590" providerId="ADAL" clId="{9898715A-850B-4985-B4FB-12F494D5F254}" dt="2023-09-18T21:20:39.740" v="311" actId="1076"/>
          <ac:picMkLst>
            <pc:docMk/>
            <pc:sldMk cId="2308938951" sldId="2146846169"/>
            <ac:picMk id="1040" creationId="{D83AE46E-EBBB-7B5D-C446-E6EC68ABCCE1}"/>
          </ac:picMkLst>
        </pc:picChg>
        <pc:picChg chg="mod">
          <ac:chgData name="Kaileen Cain" userId="21167d2d-fdf2-4320-ae3a-272888c89590" providerId="ADAL" clId="{9898715A-850B-4985-B4FB-12F494D5F254}" dt="2023-09-18T21:19:50.172" v="295" actId="1076"/>
          <ac:picMkLst>
            <pc:docMk/>
            <pc:sldMk cId="2308938951" sldId="2146846169"/>
            <ac:picMk id="1041" creationId="{D696AA3C-9B81-9A8A-0057-B437E59A114C}"/>
          </ac:picMkLst>
        </pc:picChg>
      </pc:sldChg>
      <pc:sldChg chg="modSp mod">
        <pc:chgData name="Kaileen Cain" userId="21167d2d-fdf2-4320-ae3a-272888c89590" providerId="ADAL" clId="{9898715A-850B-4985-B4FB-12F494D5F254}" dt="2023-09-14T13:26:44.518" v="0" actId="1076"/>
        <pc:sldMkLst>
          <pc:docMk/>
          <pc:sldMk cId="3785703139" sldId="2146846208"/>
        </pc:sldMkLst>
        <pc:picChg chg="mod">
          <ac:chgData name="Kaileen Cain" userId="21167d2d-fdf2-4320-ae3a-272888c89590" providerId="ADAL" clId="{9898715A-850B-4985-B4FB-12F494D5F254}" dt="2023-09-14T13:26:44.518" v="0" actId="1076"/>
          <ac:picMkLst>
            <pc:docMk/>
            <pc:sldMk cId="3785703139" sldId="2146846208"/>
            <ac:picMk id="4" creationId="{2034DDE6-889E-BED7-DAC5-B6BF856634B5}"/>
          </ac:picMkLst>
        </pc:picChg>
      </pc:sldChg>
      <pc:sldChg chg="addSp delSp modSp del mod">
        <pc:chgData name="Kaileen Cain" userId="21167d2d-fdf2-4320-ae3a-272888c89590" providerId="ADAL" clId="{9898715A-850B-4985-B4FB-12F494D5F254}" dt="2023-10-02T14:55:57.487" v="750" actId="2696"/>
        <pc:sldMkLst>
          <pc:docMk/>
          <pc:sldMk cId="1032921970" sldId="2146846215"/>
        </pc:sldMkLst>
        <pc:spChg chg="mod">
          <ac:chgData name="Kaileen Cain" userId="21167d2d-fdf2-4320-ae3a-272888c89590" providerId="ADAL" clId="{9898715A-850B-4985-B4FB-12F494D5F254}" dt="2023-10-02T14:13:41.413" v="621" actId="14100"/>
          <ac:spMkLst>
            <pc:docMk/>
            <pc:sldMk cId="1032921970" sldId="2146846215"/>
            <ac:spMk id="2" creationId="{BC646C43-7773-4F35-0E77-C25622881181}"/>
          </ac:spMkLst>
        </pc:spChg>
        <pc:spChg chg="add mod">
          <ac:chgData name="Kaileen Cain" userId="21167d2d-fdf2-4320-ae3a-272888c89590" providerId="ADAL" clId="{9898715A-850B-4985-B4FB-12F494D5F254}" dt="2023-10-02T14:06:20.377" v="530" actId="1035"/>
          <ac:spMkLst>
            <pc:docMk/>
            <pc:sldMk cId="1032921970" sldId="2146846215"/>
            <ac:spMk id="6" creationId="{12884F16-8DCF-4D36-4CE2-4426401B023F}"/>
          </ac:spMkLst>
        </pc:spChg>
        <pc:spChg chg="del">
          <ac:chgData name="Kaileen Cain" userId="21167d2d-fdf2-4320-ae3a-272888c89590" providerId="ADAL" clId="{9898715A-850B-4985-B4FB-12F494D5F254}" dt="2023-10-02T14:07:56.193" v="556" actId="478"/>
          <ac:spMkLst>
            <pc:docMk/>
            <pc:sldMk cId="1032921970" sldId="2146846215"/>
            <ac:spMk id="8" creationId="{45A3AB87-1E4A-A5E7-08D2-0EA1ABFB2192}"/>
          </ac:spMkLst>
        </pc:spChg>
        <pc:spChg chg="add mod">
          <ac:chgData name="Kaileen Cain" userId="21167d2d-fdf2-4320-ae3a-272888c89590" providerId="ADAL" clId="{9898715A-850B-4985-B4FB-12F494D5F254}" dt="2023-10-02T14:50:51.289" v="708" actId="164"/>
          <ac:spMkLst>
            <pc:docMk/>
            <pc:sldMk cId="1032921970" sldId="2146846215"/>
            <ac:spMk id="8" creationId="{A901C37A-1F8B-A8C3-5AB4-9C8ED1C19527}"/>
          </ac:spMkLst>
        </pc:spChg>
        <pc:spChg chg="add mod">
          <ac:chgData name="Kaileen Cain" userId="21167d2d-fdf2-4320-ae3a-272888c89590" providerId="ADAL" clId="{9898715A-850B-4985-B4FB-12F494D5F254}" dt="2023-10-02T14:06:20.377" v="530" actId="1035"/>
          <ac:spMkLst>
            <pc:docMk/>
            <pc:sldMk cId="1032921970" sldId="2146846215"/>
            <ac:spMk id="11" creationId="{B73054FD-9877-A500-1D6F-5EC448AB8785}"/>
          </ac:spMkLst>
        </pc:spChg>
        <pc:spChg chg="add mod">
          <ac:chgData name="Kaileen Cain" userId="21167d2d-fdf2-4320-ae3a-272888c89590" providerId="ADAL" clId="{9898715A-850B-4985-B4FB-12F494D5F254}" dt="2023-10-02T14:06:24.175" v="538" actId="1035"/>
          <ac:spMkLst>
            <pc:docMk/>
            <pc:sldMk cId="1032921970" sldId="2146846215"/>
            <ac:spMk id="14" creationId="{EC4DE8DE-5251-5DF1-40E2-0CFF1C40ADB8}"/>
          </ac:spMkLst>
        </pc:spChg>
        <pc:spChg chg="add mod">
          <ac:chgData name="Kaileen Cain" userId="21167d2d-fdf2-4320-ae3a-272888c89590" providerId="ADAL" clId="{9898715A-850B-4985-B4FB-12F494D5F254}" dt="2023-10-02T14:06:24.175" v="538" actId="1035"/>
          <ac:spMkLst>
            <pc:docMk/>
            <pc:sldMk cId="1032921970" sldId="2146846215"/>
            <ac:spMk id="15" creationId="{A6311CE6-7DA0-2324-3EE0-B9FCC23CA47D}"/>
          </ac:spMkLst>
        </pc:spChg>
        <pc:spChg chg="add mod">
          <ac:chgData name="Kaileen Cain" userId="21167d2d-fdf2-4320-ae3a-272888c89590" providerId="ADAL" clId="{9898715A-850B-4985-B4FB-12F494D5F254}" dt="2023-10-02T14:07:51.737" v="555" actId="164"/>
          <ac:spMkLst>
            <pc:docMk/>
            <pc:sldMk cId="1032921970" sldId="2146846215"/>
            <ac:spMk id="18" creationId="{4480D268-0154-D1D6-9550-402EE53E71C3}"/>
          </ac:spMkLst>
        </pc:spChg>
        <pc:spChg chg="add mod">
          <ac:chgData name="Kaileen Cain" userId="21167d2d-fdf2-4320-ae3a-272888c89590" providerId="ADAL" clId="{9898715A-850B-4985-B4FB-12F494D5F254}" dt="2023-10-02T14:07:51.737" v="555" actId="164"/>
          <ac:spMkLst>
            <pc:docMk/>
            <pc:sldMk cId="1032921970" sldId="2146846215"/>
            <ac:spMk id="19" creationId="{607C9825-646D-FDEA-B8E3-94EBF00DA4DC}"/>
          </ac:spMkLst>
        </pc:spChg>
        <pc:spChg chg="add mod">
          <ac:chgData name="Kaileen Cain" userId="21167d2d-fdf2-4320-ae3a-272888c89590" providerId="ADAL" clId="{9898715A-850B-4985-B4FB-12F494D5F254}" dt="2023-10-02T14:55:34.977" v="748" actId="1036"/>
          <ac:spMkLst>
            <pc:docMk/>
            <pc:sldMk cId="1032921970" sldId="2146846215"/>
            <ac:spMk id="21" creationId="{B22B7AE1-32DA-3174-F330-6E73A5BBE67B}"/>
          </ac:spMkLst>
        </pc:spChg>
        <pc:spChg chg="add mod">
          <ac:chgData name="Kaileen Cain" userId="21167d2d-fdf2-4320-ae3a-272888c89590" providerId="ADAL" clId="{9898715A-850B-4985-B4FB-12F494D5F254}" dt="2023-10-02T14:55:34.977" v="748" actId="1036"/>
          <ac:spMkLst>
            <pc:docMk/>
            <pc:sldMk cId="1032921970" sldId="2146846215"/>
            <ac:spMk id="22" creationId="{E8C43FB7-CAED-BDD2-69A3-F2F21A24733A}"/>
          </ac:spMkLst>
        </pc:spChg>
        <pc:spChg chg="mod">
          <ac:chgData name="Kaileen Cain" userId="21167d2d-fdf2-4320-ae3a-272888c89590" providerId="ADAL" clId="{9898715A-850B-4985-B4FB-12F494D5F254}" dt="2023-10-02T13:52:01.604" v="427" actId="207"/>
          <ac:spMkLst>
            <pc:docMk/>
            <pc:sldMk cId="1032921970" sldId="2146846215"/>
            <ac:spMk id="24" creationId="{F27EAC89-C017-22BF-2781-94C6152A1296}"/>
          </ac:spMkLst>
        </pc:spChg>
        <pc:spChg chg="add mod">
          <ac:chgData name="Kaileen Cain" userId="21167d2d-fdf2-4320-ae3a-272888c89590" providerId="ADAL" clId="{9898715A-850B-4985-B4FB-12F494D5F254}" dt="2023-10-02T14:55:41.854" v="749" actId="1076"/>
          <ac:spMkLst>
            <pc:docMk/>
            <pc:sldMk cId="1032921970" sldId="2146846215"/>
            <ac:spMk id="25" creationId="{4F9D430A-50C8-62E6-D9B0-7D342ECA6C65}"/>
          </ac:spMkLst>
        </pc:spChg>
        <pc:spChg chg="add mod">
          <ac:chgData name="Kaileen Cain" userId="21167d2d-fdf2-4320-ae3a-272888c89590" providerId="ADAL" clId="{9898715A-850B-4985-B4FB-12F494D5F254}" dt="2023-10-02T14:55:41.854" v="749" actId="1076"/>
          <ac:spMkLst>
            <pc:docMk/>
            <pc:sldMk cId="1032921970" sldId="2146846215"/>
            <ac:spMk id="26" creationId="{34A34124-CA3B-8D77-D022-E406F0384789}"/>
          </ac:spMkLst>
        </pc:spChg>
        <pc:spChg chg="add mod">
          <ac:chgData name="Kaileen Cain" userId="21167d2d-fdf2-4320-ae3a-272888c89590" providerId="ADAL" clId="{9898715A-850B-4985-B4FB-12F494D5F254}" dt="2023-10-02T14:51:22.536" v="709"/>
          <ac:spMkLst>
            <pc:docMk/>
            <pc:sldMk cId="1032921970" sldId="2146846215"/>
            <ac:spMk id="27" creationId="{3DF3275A-B249-F54E-5858-817AFD5DB4FA}"/>
          </ac:spMkLst>
        </pc:spChg>
        <pc:spChg chg="add mod">
          <ac:chgData name="Kaileen Cain" userId="21167d2d-fdf2-4320-ae3a-272888c89590" providerId="ADAL" clId="{9898715A-850B-4985-B4FB-12F494D5F254}" dt="2023-10-02T14:51:27.330" v="710" actId="1076"/>
          <ac:spMkLst>
            <pc:docMk/>
            <pc:sldMk cId="1032921970" sldId="2146846215"/>
            <ac:spMk id="28" creationId="{3D3D7495-9965-FC39-0A88-ED8EAF0BB933}"/>
          </ac:spMkLst>
        </pc:spChg>
        <pc:spChg chg="add mod">
          <ac:chgData name="Kaileen Cain" userId="21167d2d-fdf2-4320-ae3a-272888c89590" providerId="ADAL" clId="{9898715A-850B-4985-B4FB-12F494D5F254}" dt="2023-10-02T14:50:51.289" v="708" actId="164"/>
          <ac:spMkLst>
            <pc:docMk/>
            <pc:sldMk cId="1032921970" sldId="2146846215"/>
            <ac:spMk id="29" creationId="{DD3F40C6-CA91-AC50-A89E-EB628DED8561}"/>
          </ac:spMkLst>
        </pc:spChg>
        <pc:spChg chg="mod">
          <ac:chgData name="Kaileen Cain" userId="21167d2d-fdf2-4320-ae3a-272888c89590" providerId="ADAL" clId="{9898715A-850B-4985-B4FB-12F494D5F254}" dt="2023-10-02T13:52:20.565" v="431" actId="207"/>
          <ac:spMkLst>
            <pc:docMk/>
            <pc:sldMk cId="1032921970" sldId="2146846215"/>
            <ac:spMk id="38" creationId="{A1DA1C6A-2C98-339D-8E46-F5694914C503}"/>
          </ac:spMkLst>
        </pc:spChg>
        <pc:grpChg chg="add mod">
          <ac:chgData name="Kaileen Cain" userId="21167d2d-fdf2-4320-ae3a-272888c89590" providerId="ADAL" clId="{9898715A-850B-4985-B4FB-12F494D5F254}" dt="2023-10-02T14:06:20.377" v="530" actId="1035"/>
          <ac:grpSpMkLst>
            <pc:docMk/>
            <pc:sldMk cId="1032921970" sldId="2146846215"/>
            <ac:grpSpMk id="12" creationId="{7F345A63-19B0-ED32-F380-653305C2CB9E}"/>
          </ac:grpSpMkLst>
        </pc:grpChg>
        <pc:grpChg chg="add mod">
          <ac:chgData name="Kaileen Cain" userId="21167d2d-fdf2-4320-ae3a-272888c89590" providerId="ADAL" clId="{9898715A-850B-4985-B4FB-12F494D5F254}" dt="2023-10-02T14:06:24.175" v="538" actId="1035"/>
          <ac:grpSpMkLst>
            <pc:docMk/>
            <pc:sldMk cId="1032921970" sldId="2146846215"/>
            <ac:grpSpMk id="16" creationId="{1A43CDBC-4B79-AF76-FFD4-472A74E7AF34}"/>
          </ac:grpSpMkLst>
        </pc:grpChg>
        <pc:grpChg chg="add mod">
          <ac:chgData name="Kaileen Cain" userId="21167d2d-fdf2-4320-ae3a-272888c89590" providerId="ADAL" clId="{9898715A-850B-4985-B4FB-12F494D5F254}" dt="2023-10-02T14:08:01.168" v="576" actId="1035"/>
          <ac:grpSpMkLst>
            <pc:docMk/>
            <pc:sldMk cId="1032921970" sldId="2146846215"/>
            <ac:grpSpMk id="20" creationId="{B664AB93-6C54-A802-FA85-7F4E59478F24}"/>
          </ac:grpSpMkLst>
        </pc:grpChg>
        <pc:grpChg chg="add mod">
          <ac:chgData name="Kaileen Cain" userId="21167d2d-fdf2-4320-ae3a-272888c89590" providerId="ADAL" clId="{9898715A-850B-4985-B4FB-12F494D5F254}" dt="2023-10-02T14:55:34.977" v="748" actId="1036"/>
          <ac:grpSpMkLst>
            <pc:docMk/>
            <pc:sldMk cId="1032921970" sldId="2146846215"/>
            <ac:grpSpMk id="23" creationId="{D0409663-C4CA-630E-CD1C-CF67EB88D1A4}"/>
          </ac:grpSpMkLst>
        </pc:grpChg>
        <pc:grpChg chg="add mod">
          <ac:chgData name="Kaileen Cain" userId="21167d2d-fdf2-4320-ae3a-272888c89590" providerId="ADAL" clId="{9898715A-850B-4985-B4FB-12F494D5F254}" dt="2023-10-02T14:50:51.289" v="708" actId="164"/>
          <ac:grpSpMkLst>
            <pc:docMk/>
            <pc:sldMk cId="1032921970" sldId="2146846215"/>
            <ac:grpSpMk id="32" creationId="{1101CBD9-F5D0-EA9D-DE6E-DC176CFF8814}"/>
          </ac:grpSpMkLst>
        </pc:grpChg>
        <pc:picChg chg="add mod">
          <ac:chgData name="Kaileen Cain" userId="21167d2d-fdf2-4320-ae3a-272888c89590" providerId="ADAL" clId="{9898715A-850B-4985-B4FB-12F494D5F254}" dt="2023-10-02T14:06:20.377" v="530" actId="1035"/>
          <ac:picMkLst>
            <pc:docMk/>
            <pc:sldMk cId="1032921970" sldId="2146846215"/>
            <ac:picMk id="10" creationId="{4870D72C-B5E9-0ADC-2FD2-0E20BCDDD78A}"/>
          </ac:picMkLst>
        </pc:picChg>
        <pc:picChg chg="add mod">
          <ac:chgData name="Kaileen Cain" userId="21167d2d-fdf2-4320-ae3a-272888c89590" providerId="ADAL" clId="{9898715A-850B-4985-B4FB-12F494D5F254}" dt="2023-10-02T14:06:24.175" v="538" actId="1035"/>
          <ac:picMkLst>
            <pc:docMk/>
            <pc:sldMk cId="1032921970" sldId="2146846215"/>
            <ac:picMk id="13" creationId="{051C0071-0196-CE7F-F566-AA60C8B500DF}"/>
          </ac:picMkLst>
        </pc:picChg>
        <pc:picChg chg="add mod ord">
          <ac:chgData name="Kaileen Cain" userId="21167d2d-fdf2-4320-ae3a-272888c89590" providerId="ADAL" clId="{9898715A-850B-4985-B4FB-12F494D5F254}" dt="2023-10-02T14:07:51.737" v="555" actId="164"/>
          <ac:picMkLst>
            <pc:docMk/>
            <pc:sldMk cId="1032921970" sldId="2146846215"/>
            <ac:picMk id="17" creationId="{821FBC82-A592-869B-639B-060C69D8C299}"/>
          </ac:picMkLst>
        </pc:picChg>
        <pc:picChg chg="add mod">
          <ac:chgData name="Kaileen Cain" userId="21167d2d-fdf2-4320-ae3a-272888c89590" providerId="ADAL" clId="{9898715A-850B-4985-B4FB-12F494D5F254}" dt="2023-10-02T14:50:41.939" v="707" actId="1076"/>
          <ac:picMkLst>
            <pc:docMk/>
            <pc:sldMk cId="1032921970" sldId="2146846215"/>
            <ac:picMk id="30" creationId="{8F6F7804-4E3C-7684-F07D-AB893282D963}"/>
          </ac:picMkLst>
        </pc:picChg>
        <pc:picChg chg="mod ord">
          <ac:chgData name="Kaileen Cain" userId="21167d2d-fdf2-4320-ae3a-272888c89590" providerId="ADAL" clId="{9898715A-850B-4985-B4FB-12F494D5F254}" dt="2023-10-02T14:06:20.377" v="530" actId="1035"/>
          <ac:picMkLst>
            <pc:docMk/>
            <pc:sldMk cId="1032921970" sldId="2146846215"/>
            <ac:picMk id="33" creationId="{B2CCA5D6-EBF2-7295-27A0-0D8311598A26}"/>
          </ac:picMkLst>
        </pc:picChg>
        <pc:picChg chg="mod ord">
          <ac:chgData name="Kaileen Cain" userId="21167d2d-fdf2-4320-ae3a-272888c89590" providerId="ADAL" clId="{9898715A-850B-4985-B4FB-12F494D5F254}" dt="2023-10-02T14:06:24.175" v="538" actId="1035"/>
          <ac:picMkLst>
            <pc:docMk/>
            <pc:sldMk cId="1032921970" sldId="2146846215"/>
            <ac:picMk id="35" creationId="{8D796498-4995-C8E5-447D-7D883FBEA481}"/>
          </ac:picMkLst>
        </pc:picChg>
        <pc:picChg chg="add mod">
          <ac:chgData name="Kaileen Cain" userId="21167d2d-fdf2-4320-ae3a-272888c89590" providerId="ADAL" clId="{9898715A-850B-4985-B4FB-12F494D5F254}" dt="2023-10-02T14:55:34.977" v="748" actId="1036"/>
          <ac:picMkLst>
            <pc:docMk/>
            <pc:sldMk cId="1032921970" sldId="2146846215"/>
            <ac:picMk id="36" creationId="{EFB43DD5-5330-B82A-FE9A-D2098B1331B8}"/>
          </ac:picMkLst>
        </pc:picChg>
        <pc:picChg chg="mod ord">
          <ac:chgData name="Kaileen Cain" userId="21167d2d-fdf2-4320-ae3a-272888c89590" providerId="ADAL" clId="{9898715A-850B-4985-B4FB-12F494D5F254}" dt="2023-10-02T14:07:51.737" v="555" actId="164"/>
          <ac:picMkLst>
            <pc:docMk/>
            <pc:sldMk cId="1032921970" sldId="2146846215"/>
            <ac:picMk id="37" creationId="{E85F4711-E96B-A882-A5F7-879B08E0FB92}"/>
          </ac:picMkLst>
        </pc:picChg>
        <pc:picChg chg="add mod">
          <ac:chgData name="Kaileen Cain" userId="21167d2d-fdf2-4320-ae3a-272888c89590" providerId="ADAL" clId="{9898715A-850B-4985-B4FB-12F494D5F254}" dt="2023-10-02T14:55:34.977" v="748" actId="1036"/>
          <ac:picMkLst>
            <pc:docMk/>
            <pc:sldMk cId="1032921970" sldId="2146846215"/>
            <ac:picMk id="39" creationId="{33B042C5-ABF4-EFEF-0959-65A1C7CE5AB7}"/>
          </ac:picMkLst>
        </pc:picChg>
        <pc:picChg chg="del mod ord">
          <ac:chgData name="Kaileen Cain" userId="21167d2d-fdf2-4320-ae3a-272888c89590" providerId="ADAL" clId="{9898715A-850B-4985-B4FB-12F494D5F254}" dt="2023-10-02T14:52:36.684" v="711" actId="478"/>
          <ac:picMkLst>
            <pc:docMk/>
            <pc:sldMk cId="1032921970" sldId="2146846215"/>
            <ac:picMk id="40" creationId="{15467928-F545-5F30-8AF9-DB95AE9E5E44}"/>
          </ac:picMkLst>
        </pc:picChg>
        <pc:picChg chg="mod ord">
          <ac:chgData name="Kaileen Cain" userId="21167d2d-fdf2-4320-ae3a-272888c89590" providerId="ADAL" clId="{9898715A-850B-4985-B4FB-12F494D5F254}" dt="2023-10-02T14:55:41.854" v="749" actId="1076"/>
          <ac:picMkLst>
            <pc:docMk/>
            <pc:sldMk cId="1032921970" sldId="2146846215"/>
            <ac:picMk id="42" creationId="{F6F5B803-FD8A-5A4C-AA18-15107A683AD7}"/>
          </ac:picMkLst>
        </pc:picChg>
        <pc:picChg chg="del mod">
          <ac:chgData name="Kaileen Cain" userId="21167d2d-fdf2-4320-ae3a-272888c89590" providerId="ADAL" clId="{9898715A-850B-4985-B4FB-12F494D5F254}" dt="2023-10-02T14:47:09.796" v="657" actId="478"/>
          <ac:picMkLst>
            <pc:docMk/>
            <pc:sldMk cId="1032921970" sldId="2146846215"/>
            <ac:picMk id="44" creationId="{0E166B4F-00AC-02EB-3BA4-9CCFC4306C25}"/>
          </ac:picMkLst>
        </pc:picChg>
        <pc:picChg chg="mod">
          <ac:chgData name="Kaileen Cain" userId="21167d2d-fdf2-4320-ae3a-272888c89590" providerId="ADAL" clId="{9898715A-850B-4985-B4FB-12F494D5F254}" dt="2023-10-02T13:52:15.958" v="430" actId="1582"/>
          <ac:picMkLst>
            <pc:docMk/>
            <pc:sldMk cId="1032921970" sldId="2146846215"/>
            <ac:picMk id="1028" creationId="{28DC01DB-60CB-8456-8A12-F33477D5B359}"/>
          </ac:picMkLst>
        </pc:picChg>
        <pc:picChg chg="add del mod">
          <ac:chgData name="Kaileen Cain" userId="21167d2d-fdf2-4320-ae3a-272888c89590" providerId="ADAL" clId="{9898715A-850B-4985-B4FB-12F494D5F254}" dt="2023-10-02T14:53:30.327" v="723" actId="478"/>
          <ac:picMkLst>
            <pc:docMk/>
            <pc:sldMk cId="1032921970" sldId="2146846215"/>
            <ac:picMk id="1030" creationId="{354BA56C-298A-F766-5748-185BBE6EC3FD}"/>
          </ac:picMkLst>
        </pc:picChg>
        <pc:picChg chg="add mod">
          <ac:chgData name="Kaileen Cain" userId="21167d2d-fdf2-4320-ae3a-272888c89590" providerId="ADAL" clId="{9898715A-850B-4985-B4FB-12F494D5F254}" dt="2023-10-02T14:55:41.854" v="749" actId="1076"/>
          <ac:picMkLst>
            <pc:docMk/>
            <pc:sldMk cId="1032921970" sldId="2146846215"/>
            <ac:picMk id="1032" creationId="{0BA4F9A8-6DDB-C1A5-583E-76A22BEE176A}"/>
          </ac:picMkLst>
        </pc:picChg>
        <pc:picChg chg="add del mod">
          <ac:chgData name="Kaileen Cain" userId="21167d2d-fdf2-4320-ae3a-272888c89590" providerId="ADAL" clId="{9898715A-850B-4985-B4FB-12F494D5F254}" dt="2023-10-02T14:47:25.032" v="660" actId="478"/>
          <ac:picMkLst>
            <pc:docMk/>
            <pc:sldMk cId="1032921970" sldId="2146846215"/>
            <ac:picMk id="1034" creationId="{B20D2896-BE9D-17E2-A350-32BB5F53507D}"/>
          </ac:picMkLst>
        </pc:picChg>
      </pc:sldChg>
    </pc:docChg>
  </pc:docChgLst>
  <pc:docChgLst>
    <pc:chgData name="Karolina Guillen" userId="c1c08796-a0be-47c6-af52-5d31fd96ec50" providerId="ADAL" clId="{4D269658-0ECF-4B4F-BEFF-3BDCD176EA5F}"/>
    <pc:docChg chg="custSel modSld">
      <pc:chgData name="Karolina Guillen" userId="c1c08796-a0be-47c6-af52-5d31fd96ec50" providerId="ADAL" clId="{4D269658-0ECF-4B4F-BEFF-3BDCD176EA5F}" dt="2023-08-08T17:54:55.967" v="261" actId="20577"/>
      <pc:docMkLst>
        <pc:docMk/>
      </pc:docMkLst>
      <pc:sldChg chg="modSp mod">
        <pc:chgData name="Karolina Guillen" userId="c1c08796-a0be-47c6-af52-5d31fd96ec50" providerId="ADAL" clId="{4D269658-0ECF-4B4F-BEFF-3BDCD176EA5F}" dt="2023-08-08T14:20:12.394" v="7" actId="1076"/>
        <pc:sldMkLst>
          <pc:docMk/>
          <pc:sldMk cId="2308938951" sldId="2146846169"/>
        </pc:sldMkLst>
        <pc:spChg chg="mod">
          <ac:chgData name="Karolina Guillen" userId="c1c08796-a0be-47c6-af52-5d31fd96ec50" providerId="ADAL" clId="{4D269658-0ECF-4B4F-BEFF-3BDCD176EA5F}" dt="2023-08-08T14:19:46.914" v="4" actId="1076"/>
          <ac:spMkLst>
            <pc:docMk/>
            <pc:sldMk cId="2308938951" sldId="2146846169"/>
            <ac:spMk id="12" creationId="{EC885991-196C-4C02-44E2-334F948548C0}"/>
          </ac:spMkLst>
        </pc:spChg>
        <pc:spChg chg="mod">
          <ac:chgData name="Karolina Guillen" userId="c1c08796-a0be-47c6-af52-5d31fd96ec50" providerId="ADAL" clId="{4D269658-0ECF-4B4F-BEFF-3BDCD176EA5F}" dt="2023-08-08T14:20:02.082" v="6" actId="1076"/>
          <ac:spMkLst>
            <pc:docMk/>
            <pc:sldMk cId="2308938951" sldId="2146846169"/>
            <ac:spMk id="20" creationId="{E5381998-E610-067B-A04E-CF83D0EF93E3}"/>
          </ac:spMkLst>
        </pc:spChg>
        <pc:grpChg chg="mod">
          <ac:chgData name="Karolina Guillen" userId="c1c08796-a0be-47c6-af52-5d31fd96ec50" providerId="ADAL" clId="{4D269658-0ECF-4B4F-BEFF-3BDCD176EA5F}" dt="2023-08-08T14:19:46.914" v="4" actId="1076"/>
          <ac:grpSpMkLst>
            <pc:docMk/>
            <pc:sldMk cId="2308938951" sldId="2146846169"/>
            <ac:grpSpMk id="50" creationId="{B0D92CEA-F4DA-37A3-5DD1-6E89C355E50A}"/>
          </ac:grpSpMkLst>
        </pc:grpChg>
        <pc:grpChg chg="mod">
          <ac:chgData name="Karolina Guillen" userId="c1c08796-a0be-47c6-af52-5d31fd96ec50" providerId="ADAL" clId="{4D269658-0ECF-4B4F-BEFF-3BDCD176EA5F}" dt="2023-08-08T14:20:02.082" v="6" actId="1076"/>
          <ac:grpSpMkLst>
            <pc:docMk/>
            <pc:sldMk cId="2308938951" sldId="2146846169"/>
            <ac:grpSpMk id="1045" creationId="{989DF52B-F7ED-CC61-3509-0281D9512A2F}"/>
          </ac:grpSpMkLst>
        </pc:grpChg>
        <pc:picChg chg="mod">
          <ac:chgData name="Karolina Guillen" userId="c1c08796-a0be-47c6-af52-5d31fd96ec50" providerId="ADAL" clId="{4D269658-0ECF-4B4F-BEFF-3BDCD176EA5F}" dt="2023-08-08T14:19:46.914" v="4" actId="1076"/>
          <ac:picMkLst>
            <pc:docMk/>
            <pc:sldMk cId="2308938951" sldId="2146846169"/>
            <ac:picMk id="14" creationId="{B85C9978-B841-FCD3-F293-C99E144280D5}"/>
          </ac:picMkLst>
        </pc:picChg>
        <pc:picChg chg="mod modCrop">
          <ac:chgData name="Karolina Guillen" userId="c1c08796-a0be-47c6-af52-5d31fd96ec50" providerId="ADAL" clId="{4D269658-0ECF-4B4F-BEFF-3BDCD176EA5F}" dt="2023-08-08T14:19:30.539" v="2" actId="732"/>
          <ac:picMkLst>
            <pc:docMk/>
            <pc:sldMk cId="2308938951" sldId="2146846169"/>
            <ac:picMk id="27" creationId="{21928DAD-E229-C7E2-B595-0D71F7F3576B}"/>
          </ac:picMkLst>
        </pc:picChg>
        <pc:picChg chg="mod">
          <ac:chgData name="Karolina Guillen" userId="c1c08796-a0be-47c6-af52-5d31fd96ec50" providerId="ADAL" clId="{4D269658-0ECF-4B4F-BEFF-3BDCD176EA5F}" dt="2023-08-08T14:19:52.410" v="5" actId="1076"/>
          <ac:picMkLst>
            <pc:docMk/>
            <pc:sldMk cId="2308938951" sldId="2146846169"/>
            <ac:picMk id="35" creationId="{7BD51C38-F782-299F-8352-196CA6EC2829}"/>
          </ac:picMkLst>
        </pc:picChg>
        <pc:picChg chg="mod">
          <ac:chgData name="Karolina Guillen" userId="c1c08796-a0be-47c6-af52-5d31fd96ec50" providerId="ADAL" clId="{4D269658-0ECF-4B4F-BEFF-3BDCD176EA5F}" dt="2023-08-08T14:20:12.394" v="7" actId="1076"/>
          <ac:picMkLst>
            <pc:docMk/>
            <pc:sldMk cId="2308938951" sldId="2146846169"/>
            <ac:picMk id="42" creationId="{6B3C9859-2401-6744-AF9D-A428762482F6}"/>
          </ac:picMkLst>
        </pc:picChg>
        <pc:picChg chg="mod">
          <ac:chgData name="Karolina Guillen" userId="c1c08796-a0be-47c6-af52-5d31fd96ec50" providerId="ADAL" clId="{4D269658-0ECF-4B4F-BEFF-3BDCD176EA5F}" dt="2023-08-08T14:19:46.914" v="4" actId="1076"/>
          <ac:picMkLst>
            <pc:docMk/>
            <pc:sldMk cId="2308938951" sldId="2146846169"/>
            <ac:picMk id="1026" creationId="{76176C92-CA3E-F913-7D45-1C8DF5928427}"/>
          </ac:picMkLst>
        </pc:picChg>
        <pc:picChg chg="mod">
          <ac:chgData name="Karolina Guillen" userId="c1c08796-a0be-47c6-af52-5d31fd96ec50" providerId="ADAL" clId="{4D269658-0ECF-4B4F-BEFF-3BDCD176EA5F}" dt="2023-08-08T14:20:02.082" v="6" actId="1076"/>
          <ac:picMkLst>
            <pc:docMk/>
            <pc:sldMk cId="2308938951" sldId="2146846169"/>
            <ac:picMk id="1041" creationId="{9A3DB3E3-7492-5AC0-A402-25DD29A5710F}"/>
          </ac:picMkLst>
        </pc:picChg>
        <pc:picChg chg="mod">
          <ac:chgData name="Karolina Guillen" userId="c1c08796-a0be-47c6-af52-5d31fd96ec50" providerId="ADAL" clId="{4D269658-0ECF-4B4F-BEFF-3BDCD176EA5F}" dt="2023-08-08T14:20:02.082" v="6" actId="1076"/>
          <ac:picMkLst>
            <pc:docMk/>
            <pc:sldMk cId="2308938951" sldId="2146846169"/>
            <ac:picMk id="1042" creationId="{16876B58-E454-9C44-09F6-9017B029BABA}"/>
          </ac:picMkLst>
        </pc:picChg>
      </pc:sldChg>
      <pc:sldChg chg="addSp delSp modSp mod">
        <pc:chgData name="Karolina Guillen" userId="c1c08796-a0be-47c6-af52-5d31fd96ec50" providerId="ADAL" clId="{4D269658-0ECF-4B4F-BEFF-3BDCD176EA5F}" dt="2023-08-08T17:51:30.250" v="244" actId="20577"/>
        <pc:sldMkLst>
          <pc:docMk/>
          <pc:sldMk cId="1965343939" sldId="2146846173"/>
        </pc:sldMkLst>
        <pc:spChg chg="add del mod">
          <ac:chgData name="Karolina Guillen" userId="c1c08796-a0be-47c6-af52-5d31fd96ec50" providerId="ADAL" clId="{4D269658-0ECF-4B4F-BEFF-3BDCD176EA5F}" dt="2023-08-08T17:51:10.943" v="243" actId="478"/>
          <ac:spMkLst>
            <pc:docMk/>
            <pc:sldMk cId="1965343939" sldId="2146846173"/>
            <ac:spMk id="3" creationId="{1E81CF9B-E28F-1B24-568A-F5763C3C4EE5}"/>
          </ac:spMkLst>
        </pc:spChg>
        <pc:spChg chg="mod">
          <ac:chgData name="Karolina Guillen" userId="c1c08796-a0be-47c6-af52-5d31fd96ec50" providerId="ADAL" clId="{4D269658-0ECF-4B4F-BEFF-3BDCD176EA5F}" dt="2023-08-08T17:51:30.250" v="244" actId="20577"/>
          <ac:spMkLst>
            <pc:docMk/>
            <pc:sldMk cId="1965343939" sldId="2146846173"/>
            <ac:spMk id="8" creationId="{45A3AB87-1E4A-A5E7-08D2-0EA1ABFB2192}"/>
          </ac:spMkLst>
        </pc:spChg>
      </pc:sldChg>
      <pc:sldChg chg="addSp delSp modSp mod modCm">
        <pc:chgData name="Karolina Guillen" userId="c1c08796-a0be-47c6-af52-5d31fd96ec50" providerId="ADAL" clId="{4D269658-0ECF-4B4F-BEFF-3BDCD176EA5F}" dt="2023-08-08T17:54:55.967" v="261" actId="20577"/>
        <pc:sldMkLst>
          <pc:docMk/>
          <pc:sldMk cId="3750801143" sldId="2146846174"/>
        </pc:sldMkLst>
        <pc:spChg chg="del">
          <ac:chgData name="Karolina Guillen" userId="c1c08796-a0be-47c6-af52-5d31fd96ec50" providerId="ADAL" clId="{4D269658-0ECF-4B4F-BEFF-3BDCD176EA5F}" dt="2023-08-08T17:51:37.470" v="245" actId="478"/>
          <ac:spMkLst>
            <pc:docMk/>
            <pc:sldMk cId="3750801143" sldId="2146846174"/>
            <ac:spMk id="8" creationId="{45A3AB87-1E4A-A5E7-08D2-0EA1ABFB2192}"/>
          </ac:spMkLst>
        </pc:spChg>
        <pc:spChg chg="mod">
          <ac:chgData name="Karolina Guillen" userId="c1c08796-a0be-47c6-af52-5d31fd96ec50" providerId="ADAL" clId="{4D269658-0ECF-4B4F-BEFF-3BDCD176EA5F}" dt="2023-08-08T17:47:30.898" v="8" actId="20577"/>
          <ac:spMkLst>
            <pc:docMk/>
            <pc:sldMk cId="3750801143" sldId="2146846174"/>
            <ac:spMk id="9" creationId="{A389EC41-F58A-CEEC-AC7C-548AAE3177D0}"/>
          </ac:spMkLst>
        </pc:spChg>
        <pc:spChg chg="add mod">
          <ac:chgData name="Karolina Guillen" userId="c1c08796-a0be-47c6-af52-5d31fd96ec50" providerId="ADAL" clId="{4D269658-0ECF-4B4F-BEFF-3BDCD176EA5F}" dt="2023-08-08T17:54:55.967" v="261" actId="20577"/>
          <ac:spMkLst>
            <pc:docMk/>
            <pc:sldMk cId="3750801143" sldId="2146846174"/>
            <ac:spMk id="20" creationId="{39D15DC7-3973-0B4C-BC1D-3FFC2D8EC03C}"/>
          </ac:spMkLst>
        </pc:spChg>
        <pc:spChg chg="add mod">
          <ac:chgData name="Karolina Guillen" userId="c1c08796-a0be-47c6-af52-5d31fd96ec50" providerId="ADAL" clId="{4D269658-0ECF-4B4F-BEFF-3BDCD176EA5F}" dt="2023-08-08T17:51:37.833" v="247"/>
          <ac:spMkLst>
            <pc:docMk/>
            <pc:sldMk cId="3750801143" sldId="2146846174"/>
            <ac:spMk id="21" creationId="{187BA6CA-B9D2-D5C7-DAB5-328D096AC0D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4D269658-0ECF-4B4F-BEFF-3BDCD176EA5F}" dt="2023-08-08T17:51:37.475" v="246" actId="2056"/>
              <pc2:cmMkLst xmlns:pc2="http://schemas.microsoft.com/office/powerpoint/2019/9/main/command">
                <pc:docMk/>
                <pc:sldMk cId="3750801143" sldId="2146846174"/>
                <pc2:cmMk id="{814B64A0-9536-41FD-9297-545AB2F6CCAC}"/>
              </pc2:cmMkLst>
            </pc226:cmChg>
          </p:ext>
        </pc:extLst>
      </pc:sldChg>
      <pc:sldChg chg="delCm">
        <pc:chgData name="Karolina Guillen" userId="c1c08796-a0be-47c6-af52-5d31fd96ec50" providerId="ADAL" clId="{4D269658-0ECF-4B4F-BEFF-3BDCD176EA5F}" dt="2023-08-08T17:52:10.595" v="249"/>
        <pc:sldMkLst>
          <pc:docMk/>
          <pc:sldMk cId="907101350" sldId="21468461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4D269658-0ECF-4B4F-BEFF-3BDCD176EA5F}" dt="2023-08-08T17:52:10.595" v="249"/>
              <pc2:cmMkLst xmlns:pc2="http://schemas.microsoft.com/office/powerpoint/2019/9/main/command">
                <pc:docMk/>
                <pc:sldMk cId="907101350" sldId="2146846178"/>
                <pc2:cmMk id="{F296E6D1-2B54-4786-B5A1-31C16027B828}"/>
              </pc2:cmMkLst>
            </pc226:cmChg>
          </p:ext>
        </pc:extLst>
      </pc:sldChg>
      <pc:sldChg chg="delCm">
        <pc:chgData name="Karolina Guillen" userId="c1c08796-a0be-47c6-af52-5d31fd96ec50" providerId="ADAL" clId="{4D269658-0ECF-4B4F-BEFF-3BDCD176EA5F}" dt="2023-08-08T17:52:04.291" v="248"/>
        <pc:sldMkLst>
          <pc:docMk/>
          <pc:sldMk cId="1429106243" sldId="21468461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4D269658-0ECF-4B4F-BEFF-3BDCD176EA5F}" dt="2023-08-08T17:52:04.291" v="248"/>
              <pc2:cmMkLst xmlns:pc2="http://schemas.microsoft.com/office/powerpoint/2019/9/main/command">
                <pc:docMk/>
                <pc:sldMk cId="1429106243" sldId="2146846183"/>
                <pc2:cmMk id="{FC2B5D76-CC70-43BF-A7C0-E659EE7E1148}"/>
              </pc2:cmMkLst>
            </pc226:cmChg>
          </p:ext>
        </pc:extLst>
      </pc:sldChg>
    </pc:docChg>
  </pc:docChgLst>
  <pc:docChgLst>
    <pc:chgData name="Karolina Guillen" userId="c1c08796-a0be-47c6-af52-5d31fd96ec50" providerId="ADAL" clId="{CC608248-B5DF-464B-A6D5-8D78480E0582}"/>
    <pc:docChg chg="undo redo custSel addSld delSld modSld sldOrd">
      <pc:chgData name="Karolina Guillen" userId="c1c08796-a0be-47c6-af52-5d31fd96ec50" providerId="ADAL" clId="{CC608248-B5DF-464B-A6D5-8D78480E0582}" dt="2023-08-24T13:20:30.037" v="6661" actId="20577"/>
      <pc:docMkLst>
        <pc:docMk/>
      </pc:docMkLst>
      <pc:sldChg chg="modSp mod ord delCm">
        <pc:chgData name="Karolina Guillen" userId="c1c08796-a0be-47c6-af52-5d31fd96ec50" providerId="ADAL" clId="{CC608248-B5DF-464B-A6D5-8D78480E0582}" dt="2023-08-22T17:10:19.301" v="6503"/>
        <pc:sldMkLst>
          <pc:docMk/>
          <pc:sldMk cId="1300966965" sldId="2144327342"/>
        </pc:sldMkLst>
        <pc:spChg chg="mod">
          <ac:chgData name="Karolina Guillen" userId="c1c08796-a0be-47c6-af52-5d31fd96ec50" providerId="ADAL" clId="{CC608248-B5DF-464B-A6D5-8D78480E0582}" dt="2023-08-22T16:13:41.963" v="6502" actId="20577"/>
          <ac:spMkLst>
            <pc:docMk/>
            <pc:sldMk cId="1300966965" sldId="2144327342"/>
            <ac:spMk id="16" creationId="{84CFDBB4-5B89-4B68-B792-C7A2E45C2BE2}"/>
          </ac:spMkLst>
        </pc:spChg>
        <pc:spChg chg="mod">
          <ac:chgData name="Karolina Guillen" userId="c1c08796-a0be-47c6-af52-5d31fd96ec50" providerId="ADAL" clId="{CC608248-B5DF-464B-A6D5-8D78480E0582}" dt="2023-08-22T16:12:27.024" v="6429" actId="14100"/>
          <ac:spMkLst>
            <pc:docMk/>
            <pc:sldMk cId="1300966965" sldId="2144327342"/>
            <ac:spMk id="17" creationId="{ACECE296-5510-4419-9D27-0A9D25EC143F}"/>
          </ac:spMkLst>
        </pc:spChg>
        <pc:picChg chg="mod">
          <ac:chgData name="Karolina Guillen" userId="c1c08796-a0be-47c6-af52-5d31fd96ec50" providerId="ADAL" clId="{CC608248-B5DF-464B-A6D5-8D78480E0582}" dt="2023-08-22T16:12:40.197" v="6431" actId="1076"/>
          <ac:picMkLst>
            <pc:docMk/>
            <pc:sldMk cId="1300966965" sldId="2144327342"/>
            <ac:picMk id="1026" creationId="{A114257C-19A3-FF29-41B1-709096D35A5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CC608248-B5DF-464B-A6D5-8D78480E0582}" dt="2023-08-22T17:10:19.301" v="6503"/>
              <pc2:cmMkLst xmlns:pc2="http://schemas.microsoft.com/office/powerpoint/2019/9/main/command">
                <pc:docMk/>
                <pc:sldMk cId="1300966965" sldId="2144327342"/>
                <pc2:cmMk id="{E5FCD708-FD4F-4F38-A1A1-123A364BAE9C}"/>
              </pc2:cmMkLst>
            </pc226:cmChg>
            <pc226:cmChg xmlns:pc226="http://schemas.microsoft.com/office/powerpoint/2022/06/main/command" chg="del">
              <pc226:chgData name="Karolina Guillen" userId="c1c08796-a0be-47c6-af52-5d31fd96ec50" providerId="ADAL" clId="{CC608248-B5DF-464B-A6D5-8D78480E0582}" dt="2023-08-22T17:10:19.301" v="6503"/>
              <pc2:cmMkLst xmlns:pc2="http://schemas.microsoft.com/office/powerpoint/2019/9/main/command">
                <pc:docMk/>
                <pc:sldMk cId="1300966965" sldId="2144327342"/>
                <pc2:cmMk id="{2D417589-B07C-4331-B487-C246F18D39ED}"/>
              </pc2:cmMkLst>
            </pc226:cmChg>
          </p:ext>
        </pc:extLst>
      </pc:sldChg>
      <pc:sldChg chg="delSp modSp mod">
        <pc:chgData name="Karolina Guillen" userId="c1c08796-a0be-47c6-af52-5d31fd96ec50" providerId="ADAL" clId="{CC608248-B5DF-464B-A6D5-8D78480E0582}" dt="2023-08-22T15:58:10.666" v="6148" actId="554"/>
        <pc:sldMkLst>
          <pc:docMk/>
          <pc:sldMk cId="3110856516" sldId="2144328304"/>
        </pc:sldMkLst>
        <pc:grpChg chg="mod">
          <ac:chgData name="Karolina Guillen" userId="c1c08796-a0be-47c6-af52-5d31fd96ec50" providerId="ADAL" clId="{CC608248-B5DF-464B-A6D5-8D78480E0582}" dt="2023-08-22T15:58:10.666" v="6148" actId="554"/>
          <ac:grpSpMkLst>
            <pc:docMk/>
            <pc:sldMk cId="3110856516" sldId="2144328304"/>
            <ac:grpSpMk id="7" creationId="{1890701D-E104-C23B-AB80-2F63B878727B}"/>
          </ac:grpSpMkLst>
        </pc:grpChg>
        <pc:grpChg chg="del">
          <ac:chgData name="Karolina Guillen" userId="c1c08796-a0be-47c6-af52-5d31fd96ec50" providerId="ADAL" clId="{CC608248-B5DF-464B-A6D5-8D78480E0582}" dt="2023-08-22T15:57:46.304" v="6095" actId="478"/>
          <ac:grpSpMkLst>
            <pc:docMk/>
            <pc:sldMk cId="3110856516" sldId="2144328304"/>
            <ac:grpSpMk id="12" creationId="{50D500B9-B260-A794-69BE-3DA21B217C1C}"/>
          </ac:grpSpMkLst>
        </pc:grpChg>
        <pc:grpChg chg="mod">
          <ac:chgData name="Karolina Guillen" userId="c1c08796-a0be-47c6-af52-5d31fd96ec50" providerId="ADAL" clId="{CC608248-B5DF-464B-A6D5-8D78480E0582}" dt="2023-08-22T15:58:10.666" v="6148" actId="554"/>
          <ac:grpSpMkLst>
            <pc:docMk/>
            <pc:sldMk cId="3110856516" sldId="2144328304"/>
            <ac:grpSpMk id="22" creationId="{ED17580C-BA7C-3BDD-252D-01D2D440AB8A}"/>
          </ac:grpSpMkLst>
        </pc:grpChg>
      </pc:sldChg>
      <pc:sldChg chg="modSp mod">
        <pc:chgData name="Karolina Guillen" userId="c1c08796-a0be-47c6-af52-5d31fd96ec50" providerId="ADAL" clId="{CC608248-B5DF-464B-A6D5-8D78480E0582}" dt="2023-08-22T14:34:13.370" v="5875" actId="20577"/>
        <pc:sldMkLst>
          <pc:docMk/>
          <pc:sldMk cId="2788677562" sldId="2144328357"/>
        </pc:sldMkLst>
        <pc:spChg chg="mod">
          <ac:chgData name="Karolina Guillen" userId="c1c08796-a0be-47c6-af52-5d31fd96ec50" providerId="ADAL" clId="{CC608248-B5DF-464B-A6D5-8D78480E0582}" dt="2023-08-22T14:34:13.370" v="5875" actId="20577"/>
          <ac:spMkLst>
            <pc:docMk/>
            <pc:sldMk cId="2788677562" sldId="2144328357"/>
            <ac:spMk id="15" creationId="{FB95FAB7-B9CF-408A-A338-EDBA41131D7D}"/>
          </ac:spMkLst>
        </pc:spChg>
      </pc:sldChg>
      <pc:sldChg chg="addSp delSp modSp mod">
        <pc:chgData name="Karolina Guillen" userId="c1c08796-a0be-47c6-af52-5d31fd96ec50" providerId="ADAL" clId="{CC608248-B5DF-464B-A6D5-8D78480E0582}" dt="2023-08-01T17:35:22.253" v="1082" actId="21"/>
        <pc:sldMkLst>
          <pc:docMk/>
          <pc:sldMk cId="1305147618" sldId="2144328359"/>
        </pc:sldMkLst>
        <pc:picChg chg="add del mod ord modCrop">
          <ac:chgData name="Karolina Guillen" userId="c1c08796-a0be-47c6-af52-5d31fd96ec50" providerId="ADAL" clId="{CC608248-B5DF-464B-A6D5-8D78480E0582}" dt="2023-08-01T17:35:22.253" v="1082" actId="21"/>
          <ac:picMkLst>
            <pc:docMk/>
            <pc:sldMk cId="1305147618" sldId="2144328359"/>
            <ac:picMk id="3" creationId="{20C56033-85EC-0D43-9F31-B6B8475DB4C7}"/>
          </ac:picMkLst>
        </pc:picChg>
        <pc:picChg chg="del">
          <ac:chgData name="Karolina Guillen" userId="c1c08796-a0be-47c6-af52-5d31fd96ec50" providerId="ADAL" clId="{CC608248-B5DF-464B-A6D5-8D78480E0582}" dt="2023-08-01T17:17:38.403" v="1033" actId="478"/>
          <ac:picMkLst>
            <pc:docMk/>
            <pc:sldMk cId="1305147618" sldId="2144328359"/>
            <ac:picMk id="4" creationId="{62B75278-B477-DA67-9BB2-6F8129B4540E}"/>
          </ac:picMkLst>
        </pc:picChg>
        <pc:picChg chg="del">
          <ac:chgData name="Karolina Guillen" userId="c1c08796-a0be-47c6-af52-5d31fd96ec50" providerId="ADAL" clId="{CC608248-B5DF-464B-A6D5-8D78480E0582}" dt="2023-08-01T17:17:36.126" v="1032" actId="478"/>
          <ac:picMkLst>
            <pc:docMk/>
            <pc:sldMk cId="1305147618" sldId="2144328359"/>
            <ac:picMk id="6" creationId="{F7BC889F-466D-40EB-E80F-B24A2E2FBD33}"/>
          </ac:picMkLst>
        </pc:picChg>
        <pc:picChg chg="add del mod ord modCrop">
          <ac:chgData name="Karolina Guillen" userId="c1c08796-a0be-47c6-af52-5d31fd96ec50" providerId="ADAL" clId="{CC608248-B5DF-464B-A6D5-8D78480E0582}" dt="2023-08-01T17:35:20.159" v="1081" actId="478"/>
          <ac:picMkLst>
            <pc:docMk/>
            <pc:sldMk cId="1305147618" sldId="2144328359"/>
            <ac:picMk id="9" creationId="{3960A95A-AE3F-D4D6-BCFA-705C328545DA}"/>
          </ac:picMkLst>
        </pc:picChg>
        <pc:picChg chg="add mod ord modCrop">
          <ac:chgData name="Karolina Guillen" userId="c1c08796-a0be-47c6-af52-5d31fd96ec50" providerId="ADAL" clId="{CC608248-B5DF-464B-A6D5-8D78480E0582}" dt="2023-08-01T17:35:11.326" v="1079" actId="167"/>
          <ac:picMkLst>
            <pc:docMk/>
            <pc:sldMk cId="1305147618" sldId="2144328359"/>
            <ac:picMk id="11" creationId="{B8DD68CE-2AF7-9235-3034-7C3591F95DAC}"/>
          </ac:picMkLst>
        </pc:picChg>
        <pc:picChg chg="add del mod">
          <ac:chgData name="Karolina Guillen" userId="c1c08796-a0be-47c6-af52-5d31fd96ec50" providerId="ADAL" clId="{CC608248-B5DF-464B-A6D5-8D78480E0582}" dt="2023-08-01T17:29:23.539" v="1051" actId="478"/>
          <ac:picMkLst>
            <pc:docMk/>
            <pc:sldMk cId="1305147618" sldId="2144328359"/>
            <ac:picMk id="1026" creationId="{11F071FD-8C45-4627-9EA9-EFB5DE86F44E}"/>
          </ac:picMkLst>
        </pc:picChg>
      </pc:sldChg>
      <pc:sldChg chg="addSp delSp modSp mod">
        <pc:chgData name="Karolina Guillen" userId="c1c08796-a0be-47c6-af52-5d31fd96ec50" providerId="ADAL" clId="{CC608248-B5DF-464B-A6D5-8D78480E0582}" dt="2023-08-22T13:07:59.339" v="5019" actId="255"/>
        <pc:sldMkLst>
          <pc:docMk/>
          <pc:sldMk cId="2844488092" sldId="2144328372"/>
        </pc:sldMkLst>
        <pc:spChg chg="add mod">
          <ac:chgData name="Karolina Guillen" userId="c1c08796-a0be-47c6-af52-5d31fd96ec50" providerId="ADAL" clId="{CC608248-B5DF-464B-A6D5-8D78480E0582}" dt="2023-08-22T13:07:59.339" v="5019" actId="255"/>
          <ac:spMkLst>
            <pc:docMk/>
            <pc:sldMk cId="2844488092" sldId="2144328372"/>
            <ac:spMk id="2" creationId="{5F8EC1C9-2ED9-DF29-C55A-45D666AF5D1B}"/>
          </ac:spMkLst>
        </pc:spChg>
        <pc:graphicFrameChg chg="del mod">
          <ac:chgData name="Karolina Guillen" userId="c1c08796-a0be-47c6-af52-5d31fd96ec50" providerId="ADAL" clId="{CC608248-B5DF-464B-A6D5-8D78480E0582}" dt="2023-08-21T20:45:48.931" v="4960" actId="478"/>
          <ac:graphicFrameMkLst>
            <pc:docMk/>
            <pc:sldMk cId="2844488092" sldId="2144328372"/>
            <ac:graphicFrameMk id="16" creationId="{6480766D-7BD2-ADAB-2709-CD7D3CA598E2}"/>
          </ac:graphicFrameMkLst>
        </pc:graphicFrameChg>
      </pc:sldChg>
      <pc:sldChg chg="ord">
        <pc:chgData name="Karolina Guillen" userId="c1c08796-a0be-47c6-af52-5d31fd96ec50" providerId="ADAL" clId="{CC608248-B5DF-464B-A6D5-8D78480E0582}" dt="2023-08-07T20:55:59.017" v="3109"/>
        <pc:sldMkLst>
          <pc:docMk/>
          <pc:sldMk cId="3400010401" sldId="2144328410"/>
        </pc:sldMkLst>
      </pc:sldChg>
      <pc:sldChg chg="addSp modSp mod ord">
        <pc:chgData name="Karolina Guillen" userId="c1c08796-a0be-47c6-af52-5d31fd96ec50" providerId="ADAL" clId="{CC608248-B5DF-464B-A6D5-8D78480E0582}" dt="2023-08-22T16:01:28.626" v="6209" actId="1035"/>
        <pc:sldMkLst>
          <pc:docMk/>
          <pc:sldMk cId="3626812214" sldId="2146846168"/>
        </pc:sldMkLst>
        <pc:spChg chg="add mod">
          <ac:chgData name="Karolina Guillen" userId="c1c08796-a0be-47c6-af52-5d31fd96ec50" providerId="ADAL" clId="{CC608248-B5DF-464B-A6D5-8D78480E0582}" dt="2023-08-22T16:00:06.778" v="6159" actId="14100"/>
          <ac:spMkLst>
            <pc:docMk/>
            <pc:sldMk cId="3626812214" sldId="2146846168"/>
            <ac:spMk id="3" creationId="{81351DC5-31B6-005A-8733-87E4B963AD5C}"/>
          </ac:spMkLst>
        </pc:spChg>
        <pc:spChg chg="add mod">
          <ac:chgData name="Karolina Guillen" userId="c1c08796-a0be-47c6-af52-5d31fd96ec50" providerId="ADAL" clId="{CC608248-B5DF-464B-A6D5-8D78480E0582}" dt="2023-08-22T16:00:11.127" v="6161"/>
          <ac:spMkLst>
            <pc:docMk/>
            <pc:sldMk cId="3626812214" sldId="2146846168"/>
            <ac:spMk id="4" creationId="{78A93624-07BA-B359-AA87-DE1EED9D27EA}"/>
          </ac:spMkLst>
        </pc:spChg>
        <pc:spChg chg="add mod">
          <ac:chgData name="Karolina Guillen" userId="c1c08796-a0be-47c6-af52-5d31fd96ec50" providerId="ADAL" clId="{CC608248-B5DF-464B-A6D5-8D78480E0582}" dt="2023-08-22T16:00:17.304" v="6163" actId="1076"/>
          <ac:spMkLst>
            <pc:docMk/>
            <pc:sldMk cId="3626812214" sldId="2146846168"/>
            <ac:spMk id="12" creationId="{CBF9C10E-0951-835C-2EB1-DD634B3FDF49}"/>
          </ac:spMkLst>
        </pc:spChg>
        <pc:spChg chg="add mod">
          <ac:chgData name="Karolina Guillen" userId="c1c08796-a0be-47c6-af52-5d31fd96ec50" providerId="ADAL" clId="{CC608248-B5DF-464B-A6D5-8D78480E0582}" dt="2023-08-22T16:00:36.499" v="6166" actId="1076"/>
          <ac:spMkLst>
            <pc:docMk/>
            <pc:sldMk cId="3626812214" sldId="2146846168"/>
            <ac:spMk id="14" creationId="{4F2EC9EF-25F1-A8E6-5831-5E1F2860C3E7}"/>
          </ac:spMkLst>
        </pc:spChg>
        <pc:spChg chg="mod">
          <ac:chgData name="Karolina Guillen" userId="c1c08796-a0be-47c6-af52-5d31fd96ec50" providerId="ADAL" clId="{CC608248-B5DF-464B-A6D5-8D78480E0582}" dt="2023-08-22T16:01:23.804" v="6202" actId="1035"/>
          <ac:spMkLst>
            <pc:docMk/>
            <pc:sldMk cId="3626812214" sldId="2146846168"/>
            <ac:spMk id="15" creationId="{A8A1E073-504B-6FB3-58A3-FE2CC8FFD3E7}"/>
          </ac:spMkLst>
        </pc:spChg>
        <pc:spChg chg="mod">
          <ac:chgData name="Karolina Guillen" userId="c1c08796-a0be-47c6-af52-5d31fd96ec50" providerId="ADAL" clId="{CC608248-B5DF-464B-A6D5-8D78480E0582}" dt="2023-08-22T16:01:23.804" v="6202" actId="1035"/>
          <ac:spMkLst>
            <pc:docMk/>
            <pc:sldMk cId="3626812214" sldId="2146846168"/>
            <ac:spMk id="16" creationId="{DF7E1EB3-E6A2-3432-9A04-68FFA72E4CF9}"/>
          </ac:spMkLst>
        </pc:spChg>
        <pc:spChg chg="mod">
          <ac:chgData name="Karolina Guillen" userId="c1c08796-a0be-47c6-af52-5d31fd96ec50" providerId="ADAL" clId="{CC608248-B5DF-464B-A6D5-8D78480E0582}" dt="2023-08-22T16:01:23.804" v="6202" actId="1035"/>
          <ac:spMkLst>
            <pc:docMk/>
            <pc:sldMk cId="3626812214" sldId="2146846168"/>
            <ac:spMk id="17" creationId="{5631CBDA-FB16-8F16-FD44-5C7DEFEB0524}"/>
          </ac:spMkLst>
        </pc:spChg>
        <pc:spChg chg="mod">
          <ac:chgData name="Karolina Guillen" userId="c1c08796-a0be-47c6-af52-5d31fd96ec50" providerId="ADAL" clId="{CC608248-B5DF-464B-A6D5-8D78480E0582}" dt="2023-08-22T16:01:28.626" v="6209" actId="1035"/>
          <ac:spMkLst>
            <pc:docMk/>
            <pc:sldMk cId="3626812214" sldId="2146846168"/>
            <ac:spMk id="18" creationId="{EC25B102-B4B8-BC5E-D75F-51C1A6748B5D}"/>
          </ac:spMkLst>
        </pc:spChg>
        <pc:spChg chg="mod">
          <ac:chgData name="Karolina Guillen" userId="c1c08796-a0be-47c6-af52-5d31fd96ec50" providerId="ADAL" clId="{CC608248-B5DF-464B-A6D5-8D78480E0582}" dt="2023-08-22T16:01:28.626" v="6209" actId="1035"/>
          <ac:spMkLst>
            <pc:docMk/>
            <pc:sldMk cId="3626812214" sldId="2146846168"/>
            <ac:spMk id="19" creationId="{BA330E17-C055-CFC3-2C8D-1469A6DC9071}"/>
          </ac:spMkLst>
        </pc:spChg>
        <pc:spChg chg="mod">
          <ac:chgData name="Karolina Guillen" userId="c1c08796-a0be-47c6-af52-5d31fd96ec50" providerId="ADAL" clId="{CC608248-B5DF-464B-A6D5-8D78480E0582}" dt="2023-08-22T16:01:28.626" v="6209" actId="1035"/>
          <ac:spMkLst>
            <pc:docMk/>
            <pc:sldMk cId="3626812214" sldId="2146846168"/>
            <ac:spMk id="20" creationId="{618212F2-B680-6F4C-D10F-933133C3BE6C}"/>
          </ac:spMkLst>
        </pc:spChg>
        <pc:grpChg chg="mod">
          <ac:chgData name="Karolina Guillen" userId="c1c08796-a0be-47c6-af52-5d31fd96ec50" providerId="ADAL" clId="{CC608248-B5DF-464B-A6D5-8D78480E0582}" dt="2023-08-22T16:01:11.027" v="6188" actId="1076"/>
          <ac:grpSpMkLst>
            <pc:docMk/>
            <pc:sldMk cId="3626812214" sldId="2146846168"/>
            <ac:grpSpMk id="6" creationId="{AA632AFD-0587-168C-23DC-7984D052214E}"/>
          </ac:grpSpMkLst>
        </pc:grpChg>
        <pc:picChg chg="mod">
          <ac:chgData name="Karolina Guillen" userId="c1c08796-a0be-47c6-af52-5d31fd96ec50" providerId="ADAL" clId="{CC608248-B5DF-464B-A6D5-8D78480E0582}" dt="2023-08-22T16:01:11.027" v="6188" actId="1076"/>
          <ac:picMkLst>
            <pc:docMk/>
            <pc:sldMk cId="3626812214" sldId="2146846168"/>
            <ac:picMk id="5" creationId="{0A176AF1-74DB-B01F-138B-02F1CD57E16E}"/>
          </ac:picMkLst>
        </pc:picChg>
        <pc:picChg chg="mod">
          <ac:chgData name="Karolina Guillen" userId="c1c08796-a0be-47c6-af52-5d31fd96ec50" providerId="ADAL" clId="{CC608248-B5DF-464B-A6D5-8D78480E0582}" dt="2023-08-22T16:01:11.027" v="6188" actId="1076"/>
          <ac:picMkLst>
            <pc:docMk/>
            <pc:sldMk cId="3626812214" sldId="2146846168"/>
            <ac:picMk id="1028" creationId="{DD149979-CA4B-982A-D12D-0235F0418151}"/>
          </ac:picMkLst>
        </pc:picChg>
        <pc:picChg chg="mod">
          <ac:chgData name="Karolina Guillen" userId="c1c08796-a0be-47c6-af52-5d31fd96ec50" providerId="ADAL" clId="{CC608248-B5DF-464B-A6D5-8D78480E0582}" dt="2023-08-22T16:01:03.695" v="6186" actId="1076"/>
          <ac:picMkLst>
            <pc:docMk/>
            <pc:sldMk cId="3626812214" sldId="2146846168"/>
            <ac:picMk id="1030" creationId="{A0F5DF34-102F-C696-8EEB-869D5111B784}"/>
          </ac:picMkLst>
        </pc:picChg>
        <pc:picChg chg="mod">
          <ac:chgData name="Karolina Guillen" userId="c1c08796-a0be-47c6-af52-5d31fd96ec50" providerId="ADAL" clId="{CC608248-B5DF-464B-A6D5-8D78480E0582}" dt="2023-08-22T16:01:19.925" v="6192" actId="1076"/>
          <ac:picMkLst>
            <pc:docMk/>
            <pc:sldMk cId="3626812214" sldId="2146846168"/>
            <ac:picMk id="1032" creationId="{AF8AAD55-0A49-A76A-20E0-664E13EAF018}"/>
          </ac:picMkLst>
        </pc:picChg>
      </pc:sldChg>
      <pc:sldChg chg="addSp delSp modSp mod delCm modCm">
        <pc:chgData name="Karolina Guillen" userId="c1c08796-a0be-47c6-af52-5d31fd96ec50" providerId="ADAL" clId="{CC608248-B5DF-464B-A6D5-8D78480E0582}" dt="2023-08-21T20:48:06.930" v="5016"/>
        <pc:sldMkLst>
          <pc:docMk/>
          <pc:sldMk cId="2308938951" sldId="2146846169"/>
        </pc:sldMkLst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3" creationId="{4C6D2765-1475-2988-7A96-328AA3043A97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6" creationId="{4BEBBE0C-C4F0-BC07-AF8F-A4F5AC4BD3AC}"/>
          </ac:spMkLst>
        </pc:spChg>
        <pc:spChg chg="mod">
          <ac:chgData name="Karolina Guillen" userId="c1c08796-a0be-47c6-af52-5d31fd96ec50" providerId="ADAL" clId="{CC608248-B5DF-464B-A6D5-8D78480E0582}" dt="2023-08-21T18:40:39.409" v="3728" actId="1076"/>
          <ac:spMkLst>
            <pc:docMk/>
            <pc:sldMk cId="2308938951" sldId="2146846169"/>
            <ac:spMk id="9" creationId="{817F08EA-3071-921E-DF38-97B3C0EFAF86}"/>
          </ac:spMkLst>
        </pc:spChg>
        <pc:spChg chg="mod">
          <ac:chgData name="Karolina Guillen" userId="c1c08796-a0be-47c6-af52-5d31fd96ec50" providerId="ADAL" clId="{CC608248-B5DF-464B-A6D5-8D78480E0582}" dt="2023-08-21T18:41:38.238" v="3737" actId="207"/>
          <ac:spMkLst>
            <pc:docMk/>
            <pc:sldMk cId="2308938951" sldId="2146846169"/>
            <ac:spMk id="10" creationId="{3C5392F3-FCA0-7C98-5034-01AF2CE2F615}"/>
          </ac:spMkLst>
        </pc:spChg>
        <pc:spChg chg="del">
          <ac:chgData name="Karolina Guillen" userId="c1c08796-a0be-47c6-af52-5d31fd96ec50" providerId="ADAL" clId="{CC608248-B5DF-464B-A6D5-8D78480E0582}" dt="2023-08-21T18:40:22.697" v="3724" actId="478"/>
          <ac:spMkLst>
            <pc:docMk/>
            <pc:sldMk cId="2308938951" sldId="2146846169"/>
            <ac:spMk id="11" creationId="{B255A321-683B-1D0A-A624-679C3808478B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12" creationId="{EC885991-196C-4C02-44E2-334F948548C0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13" creationId="{ED22F4B4-329B-A693-E3BA-3F2733FF15C2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15" creationId="{19E1A27A-A9FD-794D-CF19-1F367E8E5EC7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16" creationId="{AC21543D-FC41-4B1A-CFB9-5DE9D7338647}"/>
          </ac:spMkLst>
        </pc:spChg>
        <pc:spChg chg="mod">
          <ac:chgData name="Karolina Guillen" userId="c1c08796-a0be-47c6-af52-5d31fd96ec50" providerId="ADAL" clId="{CC608248-B5DF-464B-A6D5-8D78480E0582}" dt="2023-08-21T18:58:29.622" v="3875" actId="1036"/>
          <ac:spMkLst>
            <pc:docMk/>
            <pc:sldMk cId="2308938951" sldId="2146846169"/>
            <ac:spMk id="17" creationId="{77B915B2-7C06-300B-5FA5-D18888A2D982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18" creationId="{5C92E2F4-F806-A6E2-38CF-F8115A9313B8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19" creationId="{B03461BB-70F4-35A0-1B41-0198E7A6CB85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21" creationId="{A34DBFD0-5842-5BD2-670E-26754209F60A}"/>
          </ac:spMkLst>
        </pc:spChg>
        <pc:spChg chg="mod">
          <ac:chgData name="Karolina Guillen" userId="c1c08796-a0be-47c6-af52-5d31fd96ec50" providerId="ADAL" clId="{CC608248-B5DF-464B-A6D5-8D78480E0582}" dt="2023-08-21T18:58:15.098" v="3860" actId="1036"/>
          <ac:spMkLst>
            <pc:docMk/>
            <pc:sldMk cId="2308938951" sldId="2146846169"/>
            <ac:spMk id="22" creationId="{A9A96E46-C61D-0B8D-0C74-8FAA6FE3FED0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23" creationId="{7AD631A9-F7B9-D9CC-00A0-0B801E3D09B7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24" creationId="{7847A209-CEFA-D332-79A7-9F8D4BF4EC2B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28" creationId="{81FC5AE2-33AD-649D-E9C7-3F1A7C798A1A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32" creationId="{84DE9897-6239-D8DC-7214-5791B2E60857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34" creationId="{DC4AFA2D-4CC1-322A-AB5B-18AA34ED4973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36" creationId="{45C908DD-173C-2F6A-5A98-2A64920CF05B}"/>
          </ac:spMkLst>
        </pc:spChg>
        <pc:spChg chg="mod">
          <ac:chgData name="Karolina Guillen" userId="c1c08796-a0be-47c6-af52-5d31fd96ec50" providerId="ADAL" clId="{CC608248-B5DF-464B-A6D5-8D78480E0582}" dt="2023-08-21T18:58:15.098" v="3860" actId="1036"/>
          <ac:spMkLst>
            <pc:docMk/>
            <pc:sldMk cId="2308938951" sldId="2146846169"/>
            <ac:spMk id="40" creationId="{8E5EE700-6983-2C25-2DC9-C46EA2A6207C}"/>
          </ac:spMkLst>
        </pc:spChg>
        <pc:spChg chg="del">
          <ac:chgData name="Karolina Guillen" userId="c1c08796-a0be-47c6-af52-5d31fd96ec50" providerId="ADAL" clId="{CC608248-B5DF-464B-A6D5-8D78480E0582}" dt="2023-08-21T18:17:08.261" v="3574" actId="478"/>
          <ac:spMkLst>
            <pc:docMk/>
            <pc:sldMk cId="2308938951" sldId="2146846169"/>
            <ac:spMk id="44" creationId="{D5A3BF73-9C55-E80F-1F73-273DA3E11D62}"/>
          </ac:spMkLst>
        </pc:spChg>
        <pc:spChg chg="mod">
          <ac:chgData name="Karolina Guillen" userId="c1c08796-a0be-47c6-af52-5d31fd96ec50" providerId="ADAL" clId="{CC608248-B5DF-464B-A6D5-8D78480E0582}" dt="2023-08-21T18:58:29.622" v="3875" actId="1036"/>
          <ac:spMkLst>
            <pc:docMk/>
            <pc:sldMk cId="2308938951" sldId="2146846169"/>
            <ac:spMk id="52" creationId="{EE81C48D-6B2E-A0E7-4532-AC0D62489C82}"/>
          </ac:spMkLst>
        </pc:spChg>
        <pc:spChg chg="mod">
          <ac:chgData name="Karolina Guillen" userId="c1c08796-a0be-47c6-af52-5d31fd96ec50" providerId="ADAL" clId="{CC608248-B5DF-464B-A6D5-8D78480E0582}" dt="2023-08-21T18:58:07.726" v="3856" actId="1036"/>
          <ac:spMkLst>
            <pc:docMk/>
            <pc:sldMk cId="2308938951" sldId="2146846169"/>
            <ac:spMk id="54" creationId="{C14ECF16-273E-9BAC-49D9-01E612CDF4EB}"/>
          </ac:spMkLst>
        </pc:spChg>
        <pc:spChg chg="add mod">
          <ac:chgData name="Karolina Guillen" userId="c1c08796-a0be-47c6-af52-5d31fd96ec50" providerId="ADAL" clId="{CC608248-B5DF-464B-A6D5-8D78480E0582}" dt="2023-08-21T19:02:12.505" v="3956" actId="164"/>
          <ac:spMkLst>
            <pc:docMk/>
            <pc:sldMk cId="2308938951" sldId="2146846169"/>
            <ac:spMk id="1024" creationId="{F8E4768E-F565-3904-5696-26571D7A95D7}"/>
          </ac:spMkLst>
        </pc:spChg>
        <pc:spChg chg="add mod">
          <ac:chgData name="Karolina Guillen" userId="c1c08796-a0be-47c6-af52-5d31fd96ec50" providerId="ADAL" clId="{CC608248-B5DF-464B-A6D5-8D78480E0582}" dt="2023-08-21T19:02:12.505" v="3956" actId="164"/>
          <ac:spMkLst>
            <pc:docMk/>
            <pc:sldMk cId="2308938951" sldId="2146846169"/>
            <ac:spMk id="1043" creationId="{8FA39235-2445-A4D5-9A0A-DB94EC705960}"/>
          </ac:spMkLst>
        </pc:spChg>
        <pc:grpChg chg="add mod">
          <ac:chgData name="Karolina Guillen" userId="c1c08796-a0be-47c6-af52-5d31fd96ec50" providerId="ADAL" clId="{CC608248-B5DF-464B-A6D5-8D78480E0582}" dt="2023-08-21T18:58:53.546" v="3883" actId="14100"/>
          <ac:grpSpMkLst>
            <pc:docMk/>
            <pc:sldMk cId="2308938951" sldId="2146846169"/>
            <ac:grpSpMk id="5" creationId="{6946597D-8882-382B-04D3-954D63439E9B}"/>
          </ac:grpSpMkLst>
        </pc:grpChg>
        <pc:grpChg chg="add mod">
          <ac:chgData name="Karolina Guillen" userId="c1c08796-a0be-47c6-af52-5d31fd96ec50" providerId="ADAL" clId="{CC608248-B5DF-464B-A6D5-8D78480E0582}" dt="2023-08-21T18:58:07.726" v="3856" actId="1036"/>
          <ac:grpSpMkLst>
            <pc:docMk/>
            <pc:sldMk cId="2308938951" sldId="2146846169"/>
            <ac:grpSpMk id="7" creationId="{3C612B27-CCD9-6484-F351-AB59449FEA78}"/>
          </ac:grpSpMkLst>
        </pc:grpChg>
        <pc:grpChg chg="add mod">
          <ac:chgData name="Karolina Guillen" userId="c1c08796-a0be-47c6-af52-5d31fd96ec50" providerId="ADAL" clId="{CC608248-B5DF-464B-A6D5-8D78480E0582}" dt="2023-08-21T18:58:15.098" v="3860" actId="1036"/>
          <ac:grpSpMkLst>
            <pc:docMk/>
            <pc:sldMk cId="2308938951" sldId="2146846169"/>
            <ac:grpSpMk id="8" creationId="{BB6E6263-1EAD-2B02-2993-BD6BB087721D}"/>
          </ac:grpSpMkLst>
        </pc:grpChg>
        <pc:grpChg chg="add mod">
          <ac:chgData name="Karolina Guillen" userId="c1c08796-a0be-47c6-af52-5d31fd96ec50" providerId="ADAL" clId="{CC608248-B5DF-464B-A6D5-8D78480E0582}" dt="2023-08-21T18:58:07.726" v="3856" actId="1036"/>
          <ac:grpSpMkLst>
            <pc:docMk/>
            <pc:sldMk cId="2308938951" sldId="2146846169"/>
            <ac:grpSpMk id="29" creationId="{7A89BDD8-3247-9C93-9F68-B05156720274}"/>
          </ac:grpSpMkLst>
        </pc:grpChg>
        <pc:grpChg chg="mod">
          <ac:chgData name="Karolina Guillen" userId="c1c08796-a0be-47c6-af52-5d31fd96ec50" providerId="ADAL" clId="{CC608248-B5DF-464B-A6D5-8D78480E0582}" dt="2023-08-21T18:58:15.098" v="3860" actId="1036"/>
          <ac:grpSpMkLst>
            <pc:docMk/>
            <pc:sldMk cId="2308938951" sldId="2146846169"/>
            <ac:grpSpMk id="30" creationId="{4C83B705-9A84-3C9C-677D-9AF71BD204E2}"/>
          </ac:grpSpMkLst>
        </pc:grpChg>
        <pc:grpChg chg="add mod">
          <ac:chgData name="Karolina Guillen" userId="c1c08796-a0be-47c6-af52-5d31fd96ec50" providerId="ADAL" clId="{CC608248-B5DF-464B-A6D5-8D78480E0582}" dt="2023-08-21T18:58:07.726" v="3856" actId="1036"/>
          <ac:grpSpMkLst>
            <pc:docMk/>
            <pc:sldMk cId="2308938951" sldId="2146846169"/>
            <ac:grpSpMk id="31" creationId="{A6328D60-2F16-7525-B14F-30E8BC0F4805}"/>
          </ac:grpSpMkLst>
        </pc:grpChg>
        <pc:grpChg chg="add mod">
          <ac:chgData name="Karolina Guillen" userId="c1c08796-a0be-47c6-af52-5d31fd96ec50" providerId="ADAL" clId="{CC608248-B5DF-464B-A6D5-8D78480E0582}" dt="2023-08-21T18:58:07.726" v="3856" actId="1036"/>
          <ac:grpSpMkLst>
            <pc:docMk/>
            <pc:sldMk cId="2308938951" sldId="2146846169"/>
            <ac:grpSpMk id="37" creationId="{5600DFF3-AD86-92FC-00E7-D97FD2E3F756}"/>
          </ac:grpSpMkLst>
        </pc:grpChg>
        <pc:grpChg chg="add mod">
          <ac:chgData name="Karolina Guillen" userId="c1c08796-a0be-47c6-af52-5d31fd96ec50" providerId="ADAL" clId="{CC608248-B5DF-464B-A6D5-8D78480E0582}" dt="2023-08-21T18:18:30.719" v="3596" actId="164"/>
          <ac:grpSpMkLst>
            <pc:docMk/>
            <pc:sldMk cId="2308938951" sldId="2146846169"/>
            <ac:grpSpMk id="43" creationId="{40869AEB-631D-5EFD-4996-8405A96C4AD7}"/>
          </ac:grpSpMkLst>
        </pc:grpChg>
        <pc:grpChg chg="add mod">
          <ac:chgData name="Karolina Guillen" userId="c1c08796-a0be-47c6-af52-5d31fd96ec50" providerId="ADAL" clId="{CC608248-B5DF-464B-A6D5-8D78480E0582}" dt="2023-08-21T18:58:17.840" v="3866" actId="1036"/>
          <ac:grpSpMkLst>
            <pc:docMk/>
            <pc:sldMk cId="2308938951" sldId="2146846169"/>
            <ac:grpSpMk id="46" creationId="{B2682321-3B91-7B2E-6DD1-E52F2BE46D0C}"/>
          </ac:grpSpMkLst>
        </pc:grpChg>
        <pc:grpChg chg="add mod">
          <ac:chgData name="Karolina Guillen" userId="c1c08796-a0be-47c6-af52-5d31fd96ec50" providerId="ADAL" clId="{CC608248-B5DF-464B-A6D5-8D78480E0582}" dt="2023-08-21T18:58:34.354" v="3877" actId="1036"/>
          <ac:grpSpMkLst>
            <pc:docMk/>
            <pc:sldMk cId="2308938951" sldId="2146846169"/>
            <ac:grpSpMk id="47" creationId="{3D02F863-9131-CD3F-8A26-8E103B6CDDE0}"/>
          </ac:grpSpMkLst>
        </pc:grpChg>
        <pc:grpChg chg="mod">
          <ac:chgData name="Karolina Guillen" userId="c1c08796-a0be-47c6-af52-5d31fd96ec50" providerId="ADAL" clId="{CC608248-B5DF-464B-A6D5-8D78480E0582}" dt="2023-08-21T18:58:07.726" v="3856" actId="1036"/>
          <ac:grpSpMkLst>
            <pc:docMk/>
            <pc:sldMk cId="2308938951" sldId="2146846169"/>
            <ac:grpSpMk id="48" creationId="{C1BDC733-534B-13F6-9B91-D0EE73816A02}"/>
          </ac:grpSpMkLst>
        </pc:grpChg>
        <pc:grpChg chg="mod">
          <ac:chgData name="Karolina Guillen" userId="c1c08796-a0be-47c6-af52-5d31fd96ec50" providerId="ADAL" clId="{CC608248-B5DF-464B-A6D5-8D78480E0582}" dt="2023-08-21T18:58:07.726" v="3856" actId="1036"/>
          <ac:grpSpMkLst>
            <pc:docMk/>
            <pc:sldMk cId="2308938951" sldId="2146846169"/>
            <ac:grpSpMk id="50" creationId="{B0D92CEA-F4DA-37A3-5DD1-6E89C355E50A}"/>
          </ac:grpSpMkLst>
        </pc:grpChg>
        <pc:grpChg chg="add mod">
          <ac:chgData name="Karolina Guillen" userId="c1c08796-a0be-47c6-af52-5d31fd96ec50" providerId="ADAL" clId="{CC608248-B5DF-464B-A6D5-8D78480E0582}" dt="2023-08-21T18:58:29.622" v="3875" actId="1036"/>
          <ac:grpSpMkLst>
            <pc:docMk/>
            <pc:sldMk cId="2308938951" sldId="2146846169"/>
            <ac:grpSpMk id="53" creationId="{B1231D90-3D0B-19B0-54AC-71E15FB40719}"/>
          </ac:grpSpMkLst>
        </pc:grpChg>
        <pc:grpChg chg="add mod">
          <ac:chgData name="Karolina Guillen" userId="c1c08796-a0be-47c6-af52-5d31fd96ec50" providerId="ADAL" clId="{CC608248-B5DF-464B-A6D5-8D78480E0582}" dt="2023-08-21T18:58:07.726" v="3856" actId="1036"/>
          <ac:grpSpMkLst>
            <pc:docMk/>
            <pc:sldMk cId="2308938951" sldId="2146846169"/>
            <ac:grpSpMk id="58" creationId="{7989D1DA-6B31-89A6-C770-EAB2BF627382}"/>
          </ac:grpSpMkLst>
        </pc:grpChg>
        <pc:grpChg chg="mod">
          <ac:chgData name="Karolina Guillen" userId="c1c08796-a0be-47c6-af52-5d31fd96ec50" providerId="ADAL" clId="{CC608248-B5DF-464B-A6D5-8D78480E0582}" dt="2023-08-21T18:58:07.726" v="3856" actId="1036"/>
          <ac:grpSpMkLst>
            <pc:docMk/>
            <pc:sldMk cId="2308938951" sldId="2146846169"/>
            <ac:grpSpMk id="60" creationId="{FE7AEDC8-DC5B-524C-4495-B079B3146957}"/>
          </ac:grpSpMkLst>
        </pc:grpChg>
        <pc:grpChg chg="mod">
          <ac:chgData name="Karolina Guillen" userId="c1c08796-a0be-47c6-af52-5d31fd96ec50" providerId="ADAL" clId="{CC608248-B5DF-464B-A6D5-8D78480E0582}" dt="2023-08-21T18:58:07.726" v="3856" actId="1036"/>
          <ac:grpSpMkLst>
            <pc:docMk/>
            <pc:sldMk cId="2308938951" sldId="2146846169"/>
            <ac:grpSpMk id="61" creationId="{4A9F18C4-240C-CC6C-9327-F98156BEA426}"/>
          </ac:grpSpMkLst>
        </pc:grpChg>
        <pc:grpChg chg="mod">
          <ac:chgData name="Karolina Guillen" userId="c1c08796-a0be-47c6-af52-5d31fd96ec50" providerId="ADAL" clId="{CC608248-B5DF-464B-A6D5-8D78480E0582}" dt="2023-08-21T18:58:07.726" v="3856" actId="1036"/>
          <ac:grpSpMkLst>
            <pc:docMk/>
            <pc:sldMk cId="2308938951" sldId="2146846169"/>
            <ac:grpSpMk id="62" creationId="{B913EBF6-E54C-D534-34F5-896CCBEA637E}"/>
          </ac:grpSpMkLst>
        </pc:grpChg>
        <pc:grpChg chg="mod">
          <ac:chgData name="Karolina Guillen" userId="c1c08796-a0be-47c6-af52-5d31fd96ec50" providerId="ADAL" clId="{CC608248-B5DF-464B-A6D5-8D78480E0582}" dt="2023-08-21T18:58:29.622" v="3875" actId="1036"/>
          <ac:grpSpMkLst>
            <pc:docMk/>
            <pc:sldMk cId="2308938951" sldId="2146846169"/>
            <ac:grpSpMk id="1025" creationId="{7A9204FB-6A3F-D1F8-242A-2AEEB71AEB1C}"/>
          </ac:grpSpMkLst>
        </pc:grpChg>
        <pc:grpChg chg="add mod">
          <ac:chgData name="Karolina Guillen" userId="c1c08796-a0be-47c6-af52-5d31fd96ec50" providerId="ADAL" clId="{CC608248-B5DF-464B-A6D5-8D78480E0582}" dt="2023-08-21T19:02:12.505" v="3956" actId="164"/>
          <ac:grpSpMkLst>
            <pc:docMk/>
            <pc:sldMk cId="2308938951" sldId="2146846169"/>
            <ac:grpSpMk id="1038" creationId="{7447E3DC-438A-FBD1-539B-C913D104307C}"/>
          </ac:grpSpMkLst>
        </pc:grpChg>
        <pc:grpChg chg="add mod">
          <ac:chgData name="Karolina Guillen" userId="c1c08796-a0be-47c6-af52-5d31fd96ec50" providerId="ADAL" clId="{CC608248-B5DF-464B-A6D5-8D78480E0582}" dt="2023-08-21T19:02:12.505" v="3956" actId="164"/>
          <ac:grpSpMkLst>
            <pc:docMk/>
            <pc:sldMk cId="2308938951" sldId="2146846169"/>
            <ac:grpSpMk id="1044" creationId="{8EEAA685-C0AE-AF9D-C9C1-56FD7CCE1C81}"/>
          </ac:grpSpMkLst>
        </pc:grpChg>
        <pc:grpChg chg="del">
          <ac:chgData name="Karolina Guillen" userId="c1c08796-a0be-47c6-af52-5d31fd96ec50" providerId="ADAL" clId="{CC608248-B5DF-464B-A6D5-8D78480E0582}" dt="2023-08-21T18:17:03.893" v="3573" actId="478"/>
          <ac:grpSpMkLst>
            <pc:docMk/>
            <pc:sldMk cId="2308938951" sldId="2146846169"/>
            <ac:grpSpMk id="1045" creationId="{989DF52B-F7ED-CC61-3509-0281D9512A2F}"/>
          </ac:grpSpMkLst>
        </pc:grp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14" creationId="{B85C9978-B841-FCD3-F293-C99E144280D5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25" creationId="{CAB9D45F-6393-DEF6-6FCB-1CBC41CAB6E6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27" creationId="{21928DAD-E229-C7E2-B595-0D71F7F3576B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33" creationId="{565DC7DA-C09D-5603-9148-3473DB3B1F0E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35" creationId="{7BD51C38-F782-299F-8352-196CA6EC2829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38" creationId="{33620536-B711-F710-9043-365D3BF98372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39" creationId="{2A94A0F4-252F-148F-CDD8-FAE899BF01AF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41" creationId="{4478DB81-A0E4-04F4-393B-42E3970BB864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42" creationId="{6B3C9859-2401-6744-AF9D-A428762482F6}"/>
          </ac:picMkLst>
        </pc:picChg>
        <pc:picChg chg="mod">
          <ac:chgData name="Karolina Guillen" userId="c1c08796-a0be-47c6-af52-5d31fd96ec50" providerId="ADAL" clId="{CC608248-B5DF-464B-A6D5-8D78480E0582}" dt="2023-08-21T18:58:29.622" v="3875" actId="1036"/>
          <ac:picMkLst>
            <pc:docMk/>
            <pc:sldMk cId="2308938951" sldId="2146846169"/>
            <ac:picMk id="45" creationId="{5157D4B0-A1CA-6460-FB67-7DE636A91BE2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49" creationId="{2F3B7AB0-9B99-E3F1-CC18-DE1EBCDE2E0E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51" creationId="{B26B3550-E2F9-8167-C286-D010FF93D82A}"/>
          </ac:picMkLst>
        </pc:picChg>
        <pc:picChg chg="mod">
          <ac:chgData name="Karolina Guillen" userId="c1c08796-a0be-47c6-af52-5d31fd96ec50" providerId="ADAL" clId="{CC608248-B5DF-464B-A6D5-8D78480E0582}" dt="2023-08-21T18:58:15.098" v="3860" actId="1036"/>
          <ac:picMkLst>
            <pc:docMk/>
            <pc:sldMk cId="2308938951" sldId="2146846169"/>
            <ac:picMk id="55" creationId="{14593551-4F6B-1767-65AC-53D8A43A4C29}"/>
          </ac:picMkLst>
        </pc:picChg>
        <pc:picChg chg="mod">
          <ac:chgData name="Karolina Guillen" userId="c1c08796-a0be-47c6-af52-5d31fd96ec50" providerId="ADAL" clId="{CC608248-B5DF-464B-A6D5-8D78480E0582}" dt="2023-08-21T18:58:15.098" v="3860" actId="1036"/>
          <ac:picMkLst>
            <pc:docMk/>
            <pc:sldMk cId="2308938951" sldId="2146846169"/>
            <ac:picMk id="56" creationId="{337B57C3-D4A3-C095-0CCA-CA31ADD073BC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1026" creationId="{76176C92-CA3E-F913-7D45-1C8DF5928427}"/>
          </ac:picMkLst>
        </pc:picChg>
        <pc:picChg chg="mod">
          <ac:chgData name="Karolina Guillen" userId="c1c08796-a0be-47c6-af52-5d31fd96ec50" providerId="ADAL" clId="{CC608248-B5DF-464B-A6D5-8D78480E0582}" dt="2023-08-21T18:58:29.622" v="3875" actId="1036"/>
          <ac:picMkLst>
            <pc:docMk/>
            <pc:sldMk cId="2308938951" sldId="2146846169"/>
            <ac:picMk id="1028" creationId="{548323EE-7638-2A85-7EDE-8FBA1476DB92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1029" creationId="{7B7482AD-6C13-45F2-BE7E-B5A7588DFE82}"/>
          </ac:picMkLst>
        </pc:picChg>
        <pc:picChg chg="add mod">
          <ac:chgData name="Karolina Guillen" userId="c1c08796-a0be-47c6-af52-5d31fd96ec50" providerId="ADAL" clId="{CC608248-B5DF-464B-A6D5-8D78480E0582}" dt="2023-08-21T19:01:55.226" v="3952"/>
          <ac:picMkLst>
            <pc:docMk/>
            <pc:sldMk cId="2308938951" sldId="2146846169"/>
            <ac:picMk id="1030" creationId="{63D749BC-4CA1-ABE3-448C-D6673D4589CB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1031" creationId="{8FF17E35-928A-A861-6EDA-1AA0CE0DE4A8}"/>
          </ac:picMkLst>
        </pc:picChg>
        <pc:picChg chg="add mod">
          <ac:chgData name="Karolina Guillen" userId="c1c08796-a0be-47c6-af52-5d31fd96ec50" providerId="ADAL" clId="{CC608248-B5DF-464B-A6D5-8D78480E0582}" dt="2023-08-21T19:01:59.399" v="3953"/>
          <ac:picMkLst>
            <pc:docMk/>
            <pc:sldMk cId="2308938951" sldId="2146846169"/>
            <ac:picMk id="1033" creationId="{AEB8C2D5-B96F-C6FA-F736-57ECCA6F5FB5}"/>
          </ac:picMkLst>
        </pc:picChg>
        <pc:picChg chg="add mod">
          <ac:chgData name="Karolina Guillen" userId="c1c08796-a0be-47c6-af52-5d31fd96ec50" providerId="ADAL" clId="{CC608248-B5DF-464B-A6D5-8D78480E0582}" dt="2023-08-21T19:02:03.087" v="3954"/>
          <ac:picMkLst>
            <pc:docMk/>
            <pc:sldMk cId="2308938951" sldId="2146846169"/>
            <ac:picMk id="1035" creationId="{8EBBD139-4343-8D3A-6976-B240163873F8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1036" creationId="{A299FD6C-4820-4E9E-4943-A149C9A66B31}"/>
          </ac:picMkLst>
        </pc:picChg>
        <pc:picChg chg="mod">
          <ac:chgData name="Karolina Guillen" userId="c1c08796-a0be-47c6-af52-5d31fd96ec50" providerId="ADAL" clId="{CC608248-B5DF-464B-A6D5-8D78480E0582}" dt="2023-08-21T18:58:07.726" v="3856" actId="1036"/>
          <ac:picMkLst>
            <pc:docMk/>
            <pc:sldMk cId="2308938951" sldId="2146846169"/>
            <ac:picMk id="1037" creationId="{14F8D61A-4F2F-C895-A325-1F5F3AC3AA0A}"/>
          </ac:picMkLst>
        </pc:picChg>
        <pc:picChg chg="add mod">
          <ac:chgData name="Karolina Guillen" userId="c1c08796-a0be-47c6-af52-5d31fd96ec50" providerId="ADAL" clId="{CC608248-B5DF-464B-A6D5-8D78480E0582}" dt="2023-08-21T19:02:12.505" v="3956" actId="164"/>
          <ac:picMkLst>
            <pc:docMk/>
            <pc:sldMk cId="2308938951" sldId="2146846169"/>
            <ac:picMk id="1040" creationId="{D83AE46E-EBBB-7B5D-C446-E6EC68ABCCE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CC608248-B5DF-464B-A6D5-8D78480E0582}" dt="2023-08-21T20:48:06.930" v="5016"/>
              <pc2:cmMkLst xmlns:pc2="http://schemas.microsoft.com/office/powerpoint/2019/9/main/command">
                <pc:docMk/>
                <pc:sldMk cId="2308938951" sldId="2146846169"/>
                <pc2:cmMk id="{299EDD77-934C-482E-A1CB-152CCF10EDC8}"/>
              </pc2:cmMkLst>
              <pc226:cmRplyChg chg="add">
                <pc226:chgData name="Karolina Guillen" userId="c1c08796-a0be-47c6-af52-5d31fd96ec50" providerId="ADAL" clId="{CC608248-B5DF-464B-A6D5-8D78480E0582}" dt="2023-08-21T20:48:06.930" v="5016"/>
                <pc2:cmRplyMkLst xmlns:pc2="http://schemas.microsoft.com/office/powerpoint/2019/9/main/command">
                  <pc:docMk/>
                  <pc:sldMk cId="2308938951" sldId="2146846169"/>
                  <pc2:cmMk id="{299EDD77-934C-482E-A1CB-152CCF10EDC8}"/>
                  <pc2:cmRplyMk id="{72B24D86-5614-4801-BC76-5CBEED914710}"/>
                </pc2:cmRplyMkLst>
              </pc226:cmRplyChg>
            </pc226:cmChg>
            <pc226:cmChg xmlns:pc226="http://schemas.microsoft.com/office/powerpoint/2022/06/main/command" chg="del">
              <pc226:chgData name="Karolina Guillen" userId="c1c08796-a0be-47c6-af52-5d31fd96ec50" providerId="ADAL" clId="{CC608248-B5DF-464B-A6D5-8D78480E0582}" dt="2023-08-01T15:06:16.527" v="46"/>
              <pc2:cmMkLst xmlns:pc2="http://schemas.microsoft.com/office/powerpoint/2019/9/main/command">
                <pc:docMk/>
                <pc:sldMk cId="2308938951" sldId="2146846169"/>
                <pc2:cmMk id="{863C7D79-BC72-40F1-BCAC-DB9F4155BC22}"/>
              </pc2:cmMkLst>
            </pc226:cmChg>
          </p:ext>
        </pc:extLst>
      </pc:sldChg>
      <pc:sldChg chg="addSp delSp modSp mod">
        <pc:chgData name="Karolina Guillen" userId="c1c08796-a0be-47c6-af52-5d31fd96ec50" providerId="ADAL" clId="{CC608248-B5DF-464B-A6D5-8D78480E0582}" dt="2023-08-01T17:54:41.074" v="1822" actId="1037"/>
        <pc:sldMkLst>
          <pc:docMk/>
          <pc:sldMk cId="1025019298" sldId="2146846171"/>
        </pc:sldMkLst>
        <pc:spChg chg="mod">
          <ac:chgData name="Karolina Guillen" userId="c1c08796-a0be-47c6-af52-5d31fd96ec50" providerId="ADAL" clId="{CC608248-B5DF-464B-A6D5-8D78480E0582}" dt="2023-08-01T17:38:43.149" v="1119" actId="1076"/>
          <ac:spMkLst>
            <pc:docMk/>
            <pc:sldMk cId="1025019298" sldId="2146846171"/>
            <ac:spMk id="2" creationId="{BC646C43-7773-4F35-0E77-C25622881181}"/>
          </ac:spMkLst>
        </pc:spChg>
        <pc:spChg chg="del mod">
          <ac:chgData name="Karolina Guillen" userId="c1c08796-a0be-47c6-af52-5d31fd96ec50" providerId="ADAL" clId="{CC608248-B5DF-464B-A6D5-8D78480E0582}" dt="2023-08-01T17:54:05.152" v="1716" actId="478"/>
          <ac:spMkLst>
            <pc:docMk/>
            <pc:sldMk cId="1025019298" sldId="2146846171"/>
            <ac:spMk id="3" creationId="{880F7610-E9BA-6DB7-8609-B4F8DAE5E44A}"/>
          </ac:spMkLst>
        </pc:spChg>
        <pc:spChg chg="mod">
          <ac:chgData name="Karolina Guillen" userId="c1c08796-a0be-47c6-af52-5d31fd96ec50" providerId="ADAL" clId="{CC608248-B5DF-464B-A6D5-8D78480E0582}" dt="2023-08-01T17:49:30.105" v="1371" actId="20577"/>
          <ac:spMkLst>
            <pc:docMk/>
            <pc:sldMk cId="1025019298" sldId="2146846171"/>
            <ac:spMk id="9" creationId="{A389EC41-F58A-CEEC-AC7C-548AAE3177D0}"/>
          </ac:spMkLst>
        </pc:spChg>
        <pc:spChg chg="mod">
          <ac:chgData name="Karolina Guillen" userId="c1c08796-a0be-47c6-af52-5d31fd96ec50" providerId="ADAL" clId="{CC608248-B5DF-464B-A6D5-8D78480E0582}" dt="2023-08-01T17:38:32.243" v="1117" actId="1035"/>
          <ac:spMkLst>
            <pc:docMk/>
            <pc:sldMk cId="1025019298" sldId="2146846171"/>
            <ac:spMk id="10" creationId="{B5CF6F72-4FF6-7F29-2D18-01547A664CA9}"/>
          </ac:spMkLst>
        </pc:spChg>
        <pc:spChg chg="add del mod">
          <ac:chgData name="Karolina Guillen" userId="c1c08796-a0be-47c6-af52-5d31fd96ec50" providerId="ADAL" clId="{CC608248-B5DF-464B-A6D5-8D78480E0582}" dt="2023-08-01T17:54:10.118" v="1717" actId="478"/>
          <ac:spMkLst>
            <pc:docMk/>
            <pc:sldMk cId="1025019298" sldId="2146846171"/>
            <ac:spMk id="12" creationId="{0A7C51EE-D102-DF7E-F23B-A8C0953CE78B}"/>
          </ac:spMkLst>
        </pc:spChg>
        <pc:spChg chg="add mod ord">
          <ac:chgData name="Karolina Guillen" userId="c1c08796-a0be-47c6-af52-5d31fd96ec50" providerId="ADAL" clId="{CC608248-B5DF-464B-A6D5-8D78480E0582}" dt="2023-08-01T17:54:33.447" v="1819" actId="1036"/>
          <ac:spMkLst>
            <pc:docMk/>
            <pc:sldMk cId="1025019298" sldId="2146846171"/>
            <ac:spMk id="14" creationId="{786F9ECA-841D-078A-F2CC-82892C2BCD0E}"/>
          </ac:spMkLst>
        </pc:spChg>
        <pc:spChg chg="add mod ord">
          <ac:chgData name="Karolina Guillen" userId="c1c08796-a0be-47c6-af52-5d31fd96ec50" providerId="ADAL" clId="{CC608248-B5DF-464B-A6D5-8D78480E0582}" dt="2023-08-01T17:54:41.074" v="1822" actId="1037"/>
          <ac:spMkLst>
            <pc:docMk/>
            <pc:sldMk cId="1025019298" sldId="2146846171"/>
            <ac:spMk id="16" creationId="{50EC9C34-403C-3270-BD82-9EE996A399AC}"/>
          </ac:spMkLst>
        </pc:spChg>
        <pc:spChg chg="add mod ord">
          <ac:chgData name="Karolina Guillen" userId="c1c08796-a0be-47c6-af52-5d31fd96ec50" providerId="ADAL" clId="{CC608248-B5DF-464B-A6D5-8D78480E0582}" dt="2023-08-01T17:54:33.447" v="1819" actId="1036"/>
          <ac:spMkLst>
            <pc:docMk/>
            <pc:sldMk cId="1025019298" sldId="2146846171"/>
            <ac:spMk id="19" creationId="{C088793E-D8E4-D3B4-D822-F10CFFD580E8}"/>
          </ac:spMkLst>
        </pc:spChg>
        <pc:spChg chg="add mod">
          <ac:chgData name="Karolina Guillen" userId="c1c08796-a0be-47c6-af52-5d31fd96ec50" providerId="ADAL" clId="{CC608248-B5DF-464B-A6D5-8D78480E0582}" dt="2023-08-01T17:54:33.447" v="1819" actId="1036"/>
          <ac:spMkLst>
            <pc:docMk/>
            <pc:sldMk cId="1025019298" sldId="2146846171"/>
            <ac:spMk id="20" creationId="{17047AD5-4E10-3F9A-78AE-07C59D9362E5}"/>
          </ac:spMkLst>
        </pc:spChg>
        <pc:spChg chg="add mod">
          <ac:chgData name="Karolina Guillen" userId="c1c08796-a0be-47c6-af52-5d31fd96ec50" providerId="ADAL" clId="{CC608248-B5DF-464B-A6D5-8D78480E0582}" dt="2023-08-01T17:54:33.447" v="1819" actId="1036"/>
          <ac:spMkLst>
            <pc:docMk/>
            <pc:sldMk cId="1025019298" sldId="2146846171"/>
            <ac:spMk id="21" creationId="{479A7263-AF83-DF28-1551-2129FABC9DB2}"/>
          </ac:spMkLst>
        </pc:spChg>
        <pc:spChg chg="add mod">
          <ac:chgData name="Karolina Guillen" userId="c1c08796-a0be-47c6-af52-5d31fd96ec50" providerId="ADAL" clId="{CC608248-B5DF-464B-A6D5-8D78480E0582}" dt="2023-08-01T17:54:41.074" v="1822" actId="1037"/>
          <ac:spMkLst>
            <pc:docMk/>
            <pc:sldMk cId="1025019298" sldId="2146846171"/>
            <ac:spMk id="22" creationId="{CA1E1160-58FA-2649-B77C-72755EF5C337}"/>
          </ac:spMkLst>
        </pc:spChg>
        <pc:spChg chg="add mod">
          <ac:chgData name="Karolina Guillen" userId="c1c08796-a0be-47c6-af52-5d31fd96ec50" providerId="ADAL" clId="{CC608248-B5DF-464B-A6D5-8D78480E0582}" dt="2023-08-01T17:54:33.447" v="1819" actId="1036"/>
          <ac:spMkLst>
            <pc:docMk/>
            <pc:sldMk cId="1025019298" sldId="2146846171"/>
            <ac:spMk id="23" creationId="{BBCD19A2-5453-E2C1-7F44-63AF41BD3DC1}"/>
          </ac:spMkLst>
        </pc:spChg>
        <pc:spChg chg="add mod">
          <ac:chgData name="Karolina Guillen" userId="c1c08796-a0be-47c6-af52-5d31fd96ec50" providerId="ADAL" clId="{CC608248-B5DF-464B-A6D5-8D78480E0582}" dt="2023-08-01T17:54:41.074" v="1822" actId="1037"/>
          <ac:spMkLst>
            <pc:docMk/>
            <pc:sldMk cId="1025019298" sldId="2146846171"/>
            <ac:spMk id="24" creationId="{C3F32F88-17F3-A10F-47D7-79AAAA3A4AA9}"/>
          </ac:spMkLst>
        </pc:spChg>
        <pc:graphicFrameChg chg="mod">
          <ac:chgData name="Karolina Guillen" userId="c1c08796-a0be-47c6-af52-5d31fd96ec50" providerId="ADAL" clId="{CC608248-B5DF-464B-A6D5-8D78480E0582}" dt="2023-08-01T17:48:48.202" v="1366" actId="1038"/>
          <ac:graphicFrameMkLst>
            <pc:docMk/>
            <pc:sldMk cId="1025019298" sldId="2146846171"/>
            <ac:graphicFrameMk id="15" creationId="{3BB870D6-47B7-8C2C-91B5-7231863A9723}"/>
          </ac:graphicFrameMkLst>
        </pc:graphicFrameChg>
        <pc:picChg chg="add del mod">
          <ac:chgData name="Karolina Guillen" userId="c1c08796-a0be-47c6-af52-5d31fd96ec50" providerId="ADAL" clId="{CC608248-B5DF-464B-A6D5-8D78480E0582}" dt="2023-08-01T17:36:43.845" v="1085" actId="478"/>
          <ac:picMkLst>
            <pc:docMk/>
            <pc:sldMk cId="1025019298" sldId="2146846171"/>
            <ac:picMk id="4" creationId="{B2BC4153-2387-6E50-9B25-99D487E3DEDD}"/>
          </ac:picMkLst>
        </pc:picChg>
        <pc:picChg chg="add mod ord modCrop">
          <ac:chgData name="Karolina Guillen" userId="c1c08796-a0be-47c6-af52-5d31fd96ec50" providerId="ADAL" clId="{CC608248-B5DF-464B-A6D5-8D78480E0582}" dt="2023-08-01T17:37:36.258" v="1095" actId="167"/>
          <ac:picMkLst>
            <pc:docMk/>
            <pc:sldMk cId="1025019298" sldId="2146846171"/>
            <ac:picMk id="6" creationId="{70582D3B-D5DC-E3D3-7CA3-8AD2A76FD125}"/>
          </ac:picMkLst>
        </pc:picChg>
        <pc:picChg chg="del">
          <ac:chgData name="Karolina Guillen" userId="c1c08796-a0be-47c6-af52-5d31fd96ec50" providerId="ADAL" clId="{CC608248-B5DF-464B-A6D5-8D78480E0582}" dt="2023-08-01T17:37:37.832" v="1096" actId="478"/>
          <ac:picMkLst>
            <pc:docMk/>
            <pc:sldMk cId="1025019298" sldId="2146846171"/>
            <ac:picMk id="17" creationId="{545AFBE6-67D6-B3EE-987C-94A6A0D3A841}"/>
          </ac:picMkLst>
        </pc:picChg>
      </pc:sldChg>
      <pc:sldChg chg="addSp delSp modSp mod">
        <pc:chgData name="Karolina Guillen" userId="c1c08796-a0be-47c6-af52-5d31fd96ec50" providerId="ADAL" clId="{CC608248-B5DF-464B-A6D5-8D78480E0582}" dt="2023-08-01T17:53:40.197" v="1593"/>
        <pc:sldMkLst>
          <pc:docMk/>
          <pc:sldMk cId="4276078758" sldId="2146846172"/>
        </pc:sldMkLst>
        <pc:spChg chg="add mod topLvl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3" creationId="{FFD89EA7-F980-E500-F580-2685B7CABA58}"/>
          </ac:spMkLst>
        </pc:spChg>
        <pc:spChg chg="add del mod topLvl">
          <ac:chgData name="Karolina Guillen" userId="c1c08796-a0be-47c6-af52-5d31fd96ec50" providerId="ADAL" clId="{CC608248-B5DF-464B-A6D5-8D78480E0582}" dt="2023-08-01T17:52:45.159" v="1556" actId="478"/>
          <ac:spMkLst>
            <pc:docMk/>
            <pc:sldMk cId="4276078758" sldId="2146846172"/>
            <ac:spMk id="4" creationId="{92D09F2E-72AE-D9D6-75CE-9BA3C17F1095}"/>
          </ac:spMkLst>
        </pc:spChg>
        <pc:spChg chg="add mod topLvl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5" creationId="{AA413849-2A49-D2B8-F2D7-47270B72AB7E}"/>
          </ac:spMkLst>
        </pc:spChg>
        <pc:spChg chg="add mod topLvl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10" creationId="{4C926DD8-5812-7069-4ECC-FC85FC435F93}"/>
          </ac:spMkLst>
        </pc:spChg>
        <pc:spChg chg="mod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12" creationId="{6BAC6066-CB2D-E1C4-37BD-4469A2E3ED60}"/>
          </ac:spMkLst>
        </pc:spChg>
        <pc:spChg chg="mod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14" creationId="{F7C4E1DF-4547-0C45-EBEE-B53165495ECE}"/>
          </ac:spMkLst>
        </pc:spChg>
        <pc:spChg chg="mod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15" creationId="{5BBCF377-1A08-F177-7A9F-58D580B72616}"/>
          </ac:spMkLst>
        </pc:spChg>
        <pc:spChg chg="mod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16" creationId="{F1E735A1-9CEC-9569-F63B-C0253B3BFE0B}"/>
          </ac:spMkLst>
        </pc:spChg>
        <pc:spChg chg="mod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17" creationId="{4E392634-90F1-0C14-F209-E05EE409D547}"/>
          </ac:spMkLst>
        </pc:spChg>
        <pc:spChg chg="mod">
          <ac:chgData name="Karolina Guillen" userId="c1c08796-a0be-47c6-af52-5d31fd96ec50" providerId="ADAL" clId="{CC608248-B5DF-464B-A6D5-8D78480E0582}" dt="2023-08-01T17:52:01.949" v="1547" actId="1038"/>
          <ac:spMkLst>
            <pc:docMk/>
            <pc:sldMk cId="4276078758" sldId="2146846172"/>
            <ac:spMk id="18" creationId="{5CAE3C61-2941-53BF-8142-EA611DE851E2}"/>
          </ac:spMkLst>
        </pc:spChg>
        <pc:spChg chg="add mod topLvl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21" creationId="{1E9DCE86-86C7-5139-9DCB-1E0F84CEBAEC}"/>
          </ac:spMkLst>
        </pc:spChg>
        <pc:spChg chg="add mod topLvl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22" creationId="{1F786C3F-5B79-D811-1CB7-CA5DEAC8DD71}"/>
          </ac:spMkLst>
        </pc:spChg>
        <pc:spChg chg="add mod topLvl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23" creationId="{3F3D1F9D-11CE-7C45-3550-D8A0FEDC76CB}"/>
          </ac:spMkLst>
        </pc:spChg>
        <pc:spChg chg="add mod topLvl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24" creationId="{14F9CB82-6592-0076-09F9-0C87E1FA312C}"/>
          </ac:spMkLst>
        </pc:spChg>
        <pc:spChg chg="add mod">
          <ac:chgData name="Karolina Guillen" userId="c1c08796-a0be-47c6-af52-5d31fd96ec50" providerId="ADAL" clId="{CC608248-B5DF-464B-A6D5-8D78480E0582}" dt="2023-08-01T17:53:27.995" v="1591" actId="1036"/>
          <ac:spMkLst>
            <pc:docMk/>
            <pc:sldMk cId="4276078758" sldId="2146846172"/>
            <ac:spMk id="26" creationId="{FAFF76DB-C7D9-2EB3-46B6-A9AD50BE95FD}"/>
          </ac:spMkLst>
        </pc:spChg>
        <pc:grpChg chg="add del mod">
          <ac:chgData name="Karolina Guillen" userId="c1c08796-a0be-47c6-af52-5d31fd96ec50" providerId="ADAL" clId="{CC608248-B5DF-464B-A6D5-8D78480E0582}" dt="2023-08-01T17:50:50.965" v="1401" actId="165"/>
          <ac:grpSpMkLst>
            <pc:docMk/>
            <pc:sldMk cId="4276078758" sldId="2146846172"/>
            <ac:grpSpMk id="25" creationId="{3FF70C91-5D07-A533-958C-094010711923}"/>
          </ac:grpSpMkLst>
        </pc:grpChg>
        <pc:graphicFrameChg chg="mod">
          <ac:chgData name="Karolina Guillen" userId="c1c08796-a0be-47c6-af52-5d31fd96ec50" providerId="ADAL" clId="{CC608248-B5DF-464B-A6D5-8D78480E0582}" dt="2023-08-01T17:53:40.197" v="1593"/>
          <ac:graphicFrameMkLst>
            <pc:docMk/>
            <pc:sldMk cId="4276078758" sldId="2146846172"/>
            <ac:graphicFrameMk id="6" creationId="{5D410CED-79E5-6D5F-EE68-33509A9ED073}"/>
          </ac:graphicFrameMkLst>
        </pc:graphicFrameChg>
      </pc:sldChg>
      <pc:sldChg chg="addSp delSp modSp mod">
        <pc:chgData name="Karolina Guillen" userId="c1c08796-a0be-47c6-af52-5d31fd96ec50" providerId="ADAL" clId="{CC608248-B5DF-464B-A6D5-8D78480E0582}" dt="2023-08-01T18:03:43.747" v="1846" actId="1076"/>
        <pc:sldMkLst>
          <pc:docMk/>
          <pc:sldMk cId="1965343939" sldId="2146846173"/>
        </pc:sldMkLst>
        <pc:spChg chg="add mod">
          <ac:chgData name="Karolina Guillen" userId="c1c08796-a0be-47c6-af52-5d31fd96ec50" providerId="ADAL" clId="{CC608248-B5DF-464B-A6D5-8D78480E0582}" dt="2023-08-01T18:03:03.191" v="1828"/>
          <ac:spMkLst>
            <pc:docMk/>
            <pc:sldMk cId="1965343939" sldId="2146846173"/>
            <ac:spMk id="10" creationId="{4026A4CC-FC7E-DE55-1433-ABF8CA41EF34}"/>
          </ac:spMkLst>
        </pc:spChg>
        <pc:spChg chg="mod">
          <ac:chgData name="Karolina Guillen" userId="c1c08796-a0be-47c6-af52-5d31fd96ec50" providerId="ADAL" clId="{CC608248-B5DF-464B-A6D5-8D78480E0582}" dt="2023-08-01T18:03:43.747" v="1846" actId="1076"/>
          <ac:spMkLst>
            <pc:docMk/>
            <pc:sldMk cId="1965343939" sldId="2146846173"/>
            <ac:spMk id="12" creationId="{32753BFB-03B2-E814-5D70-F1389A7F164C}"/>
          </ac:spMkLst>
        </pc:spChg>
        <pc:spChg chg="mod">
          <ac:chgData name="Karolina Guillen" userId="c1c08796-a0be-47c6-af52-5d31fd96ec50" providerId="ADAL" clId="{CC608248-B5DF-464B-A6D5-8D78480E0582}" dt="2023-08-01T18:03:39.389" v="1845" actId="1076"/>
          <ac:spMkLst>
            <pc:docMk/>
            <pc:sldMk cId="1965343939" sldId="2146846173"/>
            <ac:spMk id="14" creationId="{5CAB6EE9-7A89-5D0E-319C-8FBC6E50C4A5}"/>
          </ac:spMkLst>
        </pc:spChg>
        <pc:spChg chg="mod">
          <ac:chgData name="Karolina Guillen" userId="c1c08796-a0be-47c6-af52-5d31fd96ec50" providerId="ADAL" clId="{CC608248-B5DF-464B-A6D5-8D78480E0582}" dt="2023-08-01T18:03:36.009" v="1844" actId="1035"/>
          <ac:spMkLst>
            <pc:docMk/>
            <pc:sldMk cId="1965343939" sldId="2146846173"/>
            <ac:spMk id="15" creationId="{8D5D84A2-957A-C968-BFA1-5E75376227F0}"/>
          </ac:spMkLst>
        </pc:spChg>
        <pc:spChg chg="mod">
          <ac:chgData name="Karolina Guillen" userId="c1c08796-a0be-47c6-af52-5d31fd96ec50" providerId="ADAL" clId="{CC608248-B5DF-464B-A6D5-8D78480E0582}" dt="2023-08-01T18:03:27.770" v="1834" actId="1076"/>
          <ac:spMkLst>
            <pc:docMk/>
            <pc:sldMk cId="1965343939" sldId="2146846173"/>
            <ac:spMk id="16" creationId="{EE1E9743-447B-8A38-0882-BD288011863C}"/>
          </ac:spMkLst>
        </pc:spChg>
        <pc:spChg chg="mod">
          <ac:chgData name="Karolina Guillen" userId="c1c08796-a0be-47c6-af52-5d31fd96ec50" providerId="ADAL" clId="{CC608248-B5DF-464B-A6D5-8D78480E0582}" dt="2023-08-01T18:03:23.369" v="1833" actId="1076"/>
          <ac:spMkLst>
            <pc:docMk/>
            <pc:sldMk cId="1965343939" sldId="2146846173"/>
            <ac:spMk id="17" creationId="{132289B8-C3E7-2C08-CF13-FF143AAAB272}"/>
          </ac:spMkLst>
        </pc:spChg>
        <pc:spChg chg="add mod">
          <ac:chgData name="Karolina Guillen" userId="c1c08796-a0be-47c6-af52-5d31fd96ec50" providerId="ADAL" clId="{CC608248-B5DF-464B-A6D5-8D78480E0582}" dt="2023-08-01T18:03:03.191" v="1828"/>
          <ac:spMkLst>
            <pc:docMk/>
            <pc:sldMk cId="1965343939" sldId="2146846173"/>
            <ac:spMk id="18" creationId="{123E9E80-75B8-CF89-77CC-08E7EECC154D}"/>
          </ac:spMkLst>
        </pc:spChg>
        <pc:spChg chg="add mod">
          <ac:chgData name="Karolina Guillen" userId="c1c08796-a0be-47c6-af52-5d31fd96ec50" providerId="ADAL" clId="{CC608248-B5DF-464B-A6D5-8D78480E0582}" dt="2023-08-01T18:03:03.191" v="1828"/>
          <ac:spMkLst>
            <pc:docMk/>
            <pc:sldMk cId="1965343939" sldId="2146846173"/>
            <ac:spMk id="20" creationId="{DE22CEEB-4CAE-70B8-8723-6D3644D9BBBA}"/>
          </ac:spMkLst>
        </pc:spChg>
        <pc:spChg chg="add mod">
          <ac:chgData name="Karolina Guillen" userId="c1c08796-a0be-47c6-af52-5d31fd96ec50" providerId="ADAL" clId="{CC608248-B5DF-464B-A6D5-8D78480E0582}" dt="2023-08-01T18:03:03.191" v="1828"/>
          <ac:spMkLst>
            <pc:docMk/>
            <pc:sldMk cId="1965343939" sldId="2146846173"/>
            <ac:spMk id="21" creationId="{3F8F278A-AE38-9A75-4E16-41A31282C3FA}"/>
          </ac:spMkLst>
        </pc:spChg>
        <pc:spChg chg="add mod">
          <ac:chgData name="Karolina Guillen" userId="c1c08796-a0be-47c6-af52-5d31fd96ec50" providerId="ADAL" clId="{CC608248-B5DF-464B-A6D5-8D78480E0582}" dt="2023-08-01T18:03:03.191" v="1828"/>
          <ac:spMkLst>
            <pc:docMk/>
            <pc:sldMk cId="1965343939" sldId="2146846173"/>
            <ac:spMk id="22" creationId="{1C7D4176-0CC3-FB66-C2FB-0EFDE804C895}"/>
          </ac:spMkLst>
        </pc:spChg>
        <pc:spChg chg="add mod">
          <ac:chgData name="Karolina Guillen" userId="c1c08796-a0be-47c6-af52-5d31fd96ec50" providerId="ADAL" clId="{CC608248-B5DF-464B-A6D5-8D78480E0582}" dt="2023-08-01T18:03:03.191" v="1828"/>
          <ac:spMkLst>
            <pc:docMk/>
            <pc:sldMk cId="1965343939" sldId="2146846173"/>
            <ac:spMk id="23" creationId="{3778AC1B-858A-EEF7-043E-94A9393A4277}"/>
          </ac:spMkLst>
        </pc:spChg>
        <pc:spChg chg="add mod">
          <ac:chgData name="Karolina Guillen" userId="c1c08796-a0be-47c6-af52-5d31fd96ec50" providerId="ADAL" clId="{CC608248-B5DF-464B-A6D5-8D78480E0582}" dt="2023-08-01T18:03:03.191" v="1828"/>
          <ac:spMkLst>
            <pc:docMk/>
            <pc:sldMk cId="1965343939" sldId="2146846173"/>
            <ac:spMk id="24" creationId="{B4CF71ED-4A4F-C0B0-6E6C-F8B890F80394}"/>
          </ac:spMkLst>
        </pc:spChg>
        <pc:spChg chg="add mod">
          <ac:chgData name="Karolina Guillen" userId="c1c08796-a0be-47c6-af52-5d31fd96ec50" providerId="ADAL" clId="{CC608248-B5DF-464B-A6D5-8D78480E0582}" dt="2023-08-01T18:03:03.191" v="1828"/>
          <ac:spMkLst>
            <pc:docMk/>
            <pc:sldMk cId="1965343939" sldId="2146846173"/>
            <ac:spMk id="25" creationId="{F618A37A-31C7-30A5-754B-4B1A5AC07840}"/>
          </ac:spMkLst>
        </pc:spChg>
        <pc:graphicFrameChg chg="add del mod">
          <ac:chgData name="Karolina Guillen" userId="c1c08796-a0be-47c6-af52-5d31fd96ec50" providerId="ADAL" clId="{CC608248-B5DF-464B-A6D5-8D78480E0582}" dt="2023-08-01T17:55:23.387" v="1827" actId="478"/>
          <ac:graphicFrameMkLst>
            <pc:docMk/>
            <pc:sldMk cId="1965343939" sldId="2146846173"/>
            <ac:graphicFrameMk id="3" creationId="{1CA833B8-0917-5DE9-9C69-4FCD69A8AE95}"/>
          </ac:graphicFrameMkLst>
        </pc:graphicFrameChg>
        <pc:graphicFrameChg chg="mod">
          <ac:chgData name="Karolina Guillen" userId="c1c08796-a0be-47c6-af52-5d31fd96ec50" providerId="ADAL" clId="{CC608248-B5DF-464B-A6D5-8D78480E0582}" dt="2023-08-01T18:03:17.356" v="1832" actId="14100"/>
          <ac:graphicFrameMkLst>
            <pc:docMk/>
            <pc:sldMk cId="1965343939" sldId="2146846173"/>
            <ac:graphicFrameMk id="4" creationId="{DB64B5A7-28C4-63E4-B4D6-A6A67F25DF37}"/>
          </ac:graphicFrameMkLst>
        </pc:graphicFrameChg>
      </pc:sldChg>
      <pc:sldChg chg="addSp modSp mod">
        <pc:chgData name="Karolina Guillen" userId="c1c08796-a0be-47c6-af52-5d31fd96ec50" providerId="ADAL" clId="{CC608248-B5DF-464B-A6D5-8D78480E0582}" dt="2023-08-01T18:05:49.804" v="2002" actId="1035"/>
        <pc:sldMkLst>
          <pc:docMk/>
          <pc:sldMk cId="3750801143" sldId="2146846174"/>
        </pc:sldMkLst>
        <pc:spChg chg="add mod">
          <ac:chgData name="Karolina Guillen" userId="c1c08796-a0be-47c6-af52-5d31fd96ec50" providerId="ADAL" clId="{CC608248-B5DF-464B-A6D5-8D78480E0582}" dt="2023-08-01T18:05:34.332" v="1992" actId="1035"/>
          <ac:spMkLst>
            <pc:docMk/>
            <pc:sldMk cId="3750801143" sldId="2146846174"/>
            <ac:spMk id="3" creationId="{6F882B56-A4A4-6226-CE89-E0BA4D01D6E7}"/>
          </ac:spMkLst>
        </pc:spChg>
        <pc:spChg chg="add mod">
          <ac:chgData name="Karolina Guillen" userId="c1c08796-a0be-47c6-af52-5d31fd96ec50" providerId="ADAL" clId="{CC608248-B5DF-464B-A6D5-8D78480E0582}" dt="2023-08-01T18:05:34.332" v="1992" actId="1035"/>
          <ac:spMkLst>
            <pc:docMk/>
            <pc:sldMk cId="3750801143" sldId="2146846174"/>
            <ac:spMk id="6" creationId="{F31EA982-2365-2CAB-3332-3943D2338527}"/>
          </ac:spMkLst>
        </pc:spChg>
        <pc:spChg chg="add mod">
          <ac:chgData name="Karolina Guillen" userId="c1c08796-a0be-47c6-af52-5d31fd96ec50" providerId="ADAL" clId="{CC608248-B5DF-464B-A6D5-8D78480E0582}" dt="2023-08-01T18:05:34.332" v="1992" actId="1035"/>
          <ac:spMkLst>
            <pc:docMk/>
            <pc:sldMk cId="3750801143" sldId="2146846174"/>
            <ac:spMk id="10" creationId="{3AA0906B-5BD8-DE25-820E-DF15039FB2B3}"/>
          </ac:spMkLst>
        </pc:spChg>
        <pc:spChg chg="mod">
          <ac:chgData name="Karolina Guillen" userId="c1c08796-a0be-47c6-af52-5d31fd96ec50" providerId="ADAL" clId="{CC608248-B5DF-464B-A6D5-8D78480E0582}" dt="2023-08-01T18:05:24.538" v="1983" actId="1076"/>
          <ac:spMkLst>
            <pc:docMk/>
            <pc:sldMk cId="3750801143" sldId="2146846174"/>
            <ac:spMk id="12" creationId="{787C79F6-0751-6631-9695-B3CA04C531E6}"/>
          </ac:spMkLst>
        </pc:spChg>
        <pc:spChg chg="add mod">
          <ac:chgData name="Karolina Guillen" userId="c1c08796-a0be-47c6-af52-5d31fd96ec50" providerId="ADAL" clId="{CC608248-B5DF-464B-A6D5-8D78480E0582}" dt="2023-08-01T18:05:34.332" v="1992" actId="1035"/>
          <ac:spMkLst>
            <pc:docMk/>
            <pc:sldMk cId="3750801143" sldId="2146846174"/>
            <ac:spMk id="14" creationId="{CF13184C-38D0-5920-1B24-6E523F454509}"/>
          </ac:spMkLst>
        </pc:spChg>
        <pc:spChg chg="add mod">
          <ac:chgData name="Karolina Guillen" userId="c1c08796-a0be-47c6-af52-5d31fd96ec50" providerId="ADAL" clId="{CC608248-B5DF-464B-A6D5-8D78480E0582}" dt="2023-08-01T18:05:34.332" v="1992" actId="1035"/>
          <ac:spMkLst>
            <pc:docMk/>
            <pc:sldMk cId="3750801143" sldId="2146846174"/>
            <ac:spMk id="16" creationId="{A2A0D6DC-8D07-CC37-EB61-63582D134F69}"/>
          </ac:spMkLst>
        </pc:spChg>
        <pc:spChg chg="add mod">
          <ac:chgData name="Karolina Guillen" userId="c1c08796-a0be-47c6-af52-5d31fd96ec50" providerId="ADAL" clId="{CC608248-B5DF-464B-A6D5-8D78480E0582}" dt="2023-08-01T18:05:34.332" v="1992" actId="1035"/>
          <ac:spMkLst>
            <pc:docMk/>
            <pc:sldMk cId="3750801143" sldId="2146846174"/>
            <ac:spMk id="17" creationId="{D274538B-8954-022B-DA50-54351AC599BE}"/>
          </ac:spMkLst>
        </pc:spChg>
        <pc:spChg chg="add mod">
          <ac:chgData name="Karolina Guillen" userId="c1c08796-a0be-47c6-af52-5d31fd96ec50" providerId="ADAL" clId="{CC608248-B5DF-464B-A6D5-8D78480E0582}" dt="2023-08-01T18:05:49.804" v="2002" actId="1035"/>
          <ac:spMkLst>
            <pc:docMk/>
            <pc:sldMk cId="3750801143" sldId="2146846174"/>
            <ac:spMk id="18" creationId="{3D77114B-6355-5397-59EA-4FEE4B135C79}"/>
          </ac:spMkLst>
        </pc:spChg>
        <pc:spChg chg="add mod">
          <ac:chgData name="Karolina Guillen" userId="c1c08796-a0be-47c6-af52-5d31fd96ec50" providerId="ADAL" clId="{CC608248-B5DF-464B-A6D5-8D78480E0582}" dt="2023-08-01T18:05:49.804" v="2002" actId="1035"/>
          <ac:spMkLst>
            <pc:docMk/>
            <pc:sldMk cId="3750801143" sldId="2146846174"/>
            <ac:spMk id="19" creationId="{F15CA7A2-C2F7-D218-54EB-762314DD6E10}"/>
          </ac:spMkLst>
        </pc:spChg>
        <pc:graphicFrameChg chg="mod">
          <ac:chgData name="Karolina Guillen" userId="c1c08796-a0be-47c6-af52-5d31fd96ec50" providerId="ADAL" clId="{CC608248-B5DF-464B-A6D5-8D78480E0582}" dt="2023-08-01T18:05:44.107" v="1996" actId="14100"/>
          <ac:graphicFrameMkLst>
            <pc:docMk/>
            <pc:sldMk cId="3750801143" sldId="2146846174"/>
            <ac:graphicFrameMk id="4" creationId="{0093D33E-4C1F-B359-D42E-281C378408D8}"/>
          </ac:graphicFrameMkLst>
        </pc:graphicFrameChg>
      </pc:sldChg>
      <pc:sldChg chg="del ord">
        <pc:chgData name="Karolina Guillen" userId="c1c08796-a0be-47c6-af52-5d31fd96ec50" providerId="ADAL" clId="{CC608248-B5DF-464B-A6D5-8D78480E0582}" dt="2023-08-01T16:01:28.463" v="551" actId="47"/>
        <pc:sldMkLst>
          <pc:docMk/>
          <pc:sldMk cId="89962397" sldId="2146846175"/>
        </pc:sldMkLst>
      </pc:sldChg>
      <pc:sldChg chg="addSp delSp modSp mod">
        <pc:chgData name="Karolina Guillen" userId="c1c08796-a0be-47c6-af52-5d31fd96ec50" providerId="ADAL" clId="{CC608248-B5DF-464B-A6D5-8D78480E0582}" dt="2023-08-22T14:26:14.540" v="5565" actId="404"/>
        <pc:sldMkLst>
          <pc:docMk/>
          <pc:sldMk cId="209274723" sldId="2146846176"/>
        </pc:sldMkLst>
        <pc:spChg chg="add mod ord">
          <ac:chgData name="Karolina Guillen" userId="c1c08796-a0be-47c6-af52-5d31fd96ec50" providerId="ADAL" clId="{CC608248-B5DF-464B-A6D5-8D78480E0582}" dt="2023-08-22T13:51:19.157" v="5243" actId="12788"/>
          <ac:spMkLst>
            <pc:docMk/>
            <pc:sldMk cId="209274723" sldId="2146846176"/>
            <ac:spMk id="2" creationId="{A371BDB8-8AB2-7896-F758-57076B10D259}"/>
          </ac:spMkLst>
        </pc:spChg>
        <pc:spChg chg="add del mod">
          <ac:chgData name="Karolina Guillen" userId="c1c08796-a0be-47c6-af52-5d31fd96ec50" providerId="ADAL" clId="{CC608248-B5DF-464B-A6D5-8D78480E0582}" dt="2023-08-22T14:15:52.681" v="5433" actId="478"/>
          <ac:spMkLst>
            <pc:docMk/>
            <pc:sldMk cId="209274723" sldId="2146846176"/>
            <ac:spMk id="5" creationId="{7FB02DF0-1AD8-92F4-0307-38D3A35D4964}"/>
          </ac:spMkLst>
        </pc:spChg>
        <pc:spChg chg="add del mod">
          <ac:chgData name="Karolina Guillen" userId="c1c08796-a0be-47c6-af52-5d31fd96ec50" providerId="ADAL" clId="{CC608248-B5DF-464B-A6D5-8D78480E0582}" dt="2023-08-22T14:15:52.234" v="5432" actId="478"/>
          <ac:spMkLst>
            <pc:docMk/>
            <pc:sldMk cId="209274723" sldId="2146846176"/>
            <ac:spMk id="6" creationId="{2DDB0276-E28C-A5D9-E7DD-9FCEE7EA10DA}"/>
          </ac:spMkLst>
        </pc:spChg>
        <pc:spChg chg="add del mod">
          <ac:chgData name="Karolina Guillen" userId="c1c08796-a0be-47c6-af52-5d31fd96ec50" providerId="ADAL" clId="{CC608248-B5DF-464B-A6D5-8D78480E0582}" dt="2023-08-22T14:15:51.624" v="5431" actId="478"/>
          <ac:spMkLst>
            <pc:docMk/>
            <pc:sldMk cId="209274723" sldId="2146846176"/>
            <ac:spMk id="10" creationId="{16CD542B-C1BD-FCFF-E3DA-A07F3012B480}"/>
          </ac:spMkLst>
        </pc:spChg>
        <pc:spChg chg="mod ord">
          <ac:chgData name="Karolina Guillen" userId="c1c08796-a0be-47c6-af52-5d31fd96ec50" providerId="ADAL" clId="{CC608248-B5DF-464B-A6D5-8D78480E0582}" dt="2023-08-22T14:19:34.982" v="5470" actId="12789"/>
          <ac:spMkLst>
            <pc:docMk/>
            <pc:sldMk cId="209274723" sldId="2146846176"/>
            <ac:spMk id="16" creationId="{821B5CB0-F1E4-3ADA-EA90-AFBCD944C720}"/>
          </ac:spMkLst>
        </pc:spChg>
        <pc:spChg chg="add del mod ord">
          <ac:chgData name="Karolina Guillen" userId="c1c08796-a0be-47c6-af52-5d31fd96ec50" providerId="ADAL" clId="{CC608248-B5DF-464B-A6D5-8D78480E0582}" dt="2023-08-22T14:19:40.090" v="5479" actId="1036"/>
          <ac:spMkLst>
            <pc:docMk/>
            <pc:sldMk cId="209274723" sldId="2146846176"/>
            <ac:spMk id="18" creationId="{7133D47A-CFD3-CFC7-8C9C-5B7C7F1D329A}"/>
          </ac:spMkLst>
        </pc:spChg>
        <pc:spChg chg="add mod">
          <ac:chgData name="Karolina Guillen" userId="c1c08796-a0be-47c6-af52-5d31fd96ec50" providerId="ADAL" clId="{CC608248-B5DF-464B-A6D5-8D78480E0582}" dt="2023-08-22T14:26:14.540" v="5565" actId="404"/>
          <ac:spMkLst>
            <pc:docMk/>
            <pc:sldMk cId="209274723" sldId="2146846176"/>
            <ac:spMk id="26" creationId="{E596E227-C18F-6518-080C-C41350F4819A}"/>
          </ac:spMkLst>
        </pc:spChg>
        <pc:graphicFrameChg chg="mod">
          <ac:chgData name="Karolina Guillen" userId="c1c08796-a0be-47c6-af52-5d31fd96ec50" providerId="ADAL" clId="{CC608248-B5DF-464B-A6D5-8D78480E0582}" dt="2023-08-22T14:25:16.246" v="5506" actId="14100"/>
          <ac:graphicFrameMkLst>
            <pc:docMk/>
            <pc:sldMk cId="209274723" sldId="2146846176"/>
            <ac:graphicFrameMk id="14" creationId="{6F486281-ACD6-444E-D9FE-A265B5ECDD23}"/>
          </ac:graphicFrameMkLst>
        </pc:graphicFrameChg>
        <pc:picChg chg="add del mod">
          <ac:chgData name="Karolina Guillen" userId="c1c08796-a0be-47c6-af52-5d31fd96ec50" providerId="ADAL" clId="{CC608248-B5DF-464B-A6D5-8D78480E0582}" dt="2023-08-22T14:20:08.594" v="5486" actId="478"/>
          <ac:picMkLst>
            <pc:docMk/>
            <pc:sldMk cId="209274723" sldId="2146846176"/>
            <ac:picMk id="4" creationId="{2A3437BE-3BC3-B98E-1BEA-99EECF07D7D4}"/>
          </ac:picMkLst>
        </pc:picChg>
        <pc:picChg chg="add del mod">
          <ac:chgData name="Karolina Guillen" userId="c1c08796-a0be-47c6-af52-5d31fd96ec50" providerId="ADAL" clId="{CC608248-B5DF-464B-A6D5-8D78480E0582}" dt="2023-08-22T14:19:59.456" v="5482" actId="478"/>
          <ac:picMkLst>
            <pc:docMk/>
            <pc:sldMk cId="209274723" sldId="2146846176"/>
            <ac:picMk id="19" creationId="{EE274CC3-3FDA-B0FD-8059-5710BFA8E04D}"/>
          </ac:picMkLst>
        </pc:picChg>
        <pc:picChg chg="add mod">
          <ac:chgData name="Karolina Guillen" userId="c1c08796-a0be-47c6-af52-5d31fd96ec50" providerId="ADAL" clId="{CC608248-B5DF-464B-A6D5-8D78480E0582}" dt="2023-08-22T14:20:07.109" v="5485" actId="1076"/>
          <ac:picMkLst>
            <pc:docMk/>
            <pc:sldMk cId="209274723" sldId="2146846176"/>
            <ac:picMk id="21" creationId="{6C5908B4-EE77-D14D-E081-15EAC3E798DC}"/>
          </ac:picMkLst>
        </pc:picChg>
        <pc:picChg chg="add mod">
          <ac:chgData name="Karolina Guillen" userId="c1c08796-a0be-47c6-af52-5d31fd96ec50" providerId="ADAL" clId="{CC608248-B5DF-464B-A6D5-8D78480E0582}" dt="2023-08-22T14:24:30.100" v="5505" actId="1036"/>
          <ac:picMkLst>
            <pc:docMk/>
            <pc:sldMk cId="209274723" sldId="2146846176"/>
            <ac:picMk id="23" creationId="{ED506254-D3F5-9780-60DE-9FA1DE5D82F3}"/>
          </ac:picMkLst>
        </pc:picChg>
        <pc:picChg chg="add mod">
          <ac:chgData name="Karolina Guillen" userId="c1c08796-a0be-47c6-af52-5d31fd96ec50" providerId="ADAL" clId="{CC608248-B5DF-464B-A6D5-8D78480E0582}" dt="2023-08-22T14:24:23.701" v="5496" actId="1076"/>
          <ac:picMkLst>
            <pc:docMk/>
            <pc:sldMk cId="209274723" sldId="2146846176"/>
            <ac:picMk id="25" creationId="{0F6ACA78-CCA3-AD61-93F2-6CC3F86648E0}"/>
          </ac:picMkLst>
        </pc:picChg>
      </pc:sldChg>
      <pc:sldChg chg="addSp modSp mod ord">
        <pc:chgData name="Karolina Guillen" userId="c1c08796-a0be-47c6-af52-5d31fd96ec50" providerId="ADAL" clId="{CC608248-B5DF-464B-A6D5-8D78480E0582}" dt="2023-08-22T13:22:18.644" v="5114" actId="1037"/>
        <pc:sldMkLst>
          <pc:docMk/>
          <pc:sldMk cId="907101350" sldId="2146846178"/>
        </pc:sldMkLst>
        <pc:spChg chg="mod">
          <ac:chgData name="Karolina Guillen" userId="c1c08796-a0be-47c6-af52-5d31fd96ec50" providerId="ADAL" clId="{CC608248-B5DF-464B-A6D5-8D78480E0582}" dt="2023-08-01T16:01:06.328" v="536" actId="14100"/>
          <ac:spMkLst>
            <pc:docMk/>
            <pc:sldMk cId="907101350" sldId="2146846178"/>
            <ac:spMk id="2" creationId="{BC646C43-7773-4F35-0E77-C25622881181}"/>
          </ac:spMkLst>
        </pc:spChg>
        <pc:spChg chg="add mod ord">
          <ac:chgData name="Karolina Guillen" userId="c1c08796-a0be-47c6-af52-5d31fd96ec50" providerId="ADAL" clId="{CC608248-B5DF-464B-A6D5-8D78480E0582}" dt="2023-08-01T15:59:14.616" v="453" actId="20577"/>
          <ac:spMkLst>
            <pc:docMk/>
            <pc:sldMk cId="907101350" sldId="2146846178"/>
            <ac:spMk id="3" creationId="{44315347-CBEB-A55C-ED37-0D307EC7C6EA}"/>
          </ac:spMkLst>
        </pc:spChg>
        <pc:spChg chg="mod">
          <ac:chgData name="Karolina Guillen" userId="c1c08796-a0be-47c6-af52-5d31fd96ec50" providerId="ADAL" clId="{CC608248-B5DF-464B-A6D5-8D78480E0582}" dt="2023-08-01T16:00:57.590" v="526" actId="1035"/>
          <ac:spMkLst>
            <pc:docMk/>
            <pc:sldMk cId="907101350" sldId="2146846178"/>
            <ac:spMk id="5" creationId="{B69F6A0F-E4C8-4896-45B0-A2398B373512}"/>
          </ac:spMkLst>
        </pc:spChg>
        <pc:spChg chg="add mod">
          <ac:chgData name="Karolina Guillen" userId="c1c08796-a0be-47c6-af52-5d31fd96ec50" providerId="ADAL" clId="{CC608248-B5DF-464B-A6D5-8D78480E0582}" dt="2023-08-01T16:01:09.649" v="537" actId="14100"/>
          <ac:spMkLst>
            <pc:docMk/>
            <pc:sldMk cId="907101350" sldId="2146846178"/>
            <ac:spMk id="6" creationId="{1721A41B-7548-BA2D-FBEE-BF71BA5D7504}"/>
          </ac:spMkLst>
        </pc:spChg>
        <pc:spChg chg="mod">
          <ac:chgData name="Karolina Guillen" userId="c1c08796-a0be-47c6-af52-5d31fd96ec50" providerId="ADAL" clId="{CC608248-B5DF-464B-A6D5-8D78480E0582}" dt="2023-08-22T13:22:18.644" v="5114" actId="1037"/>
          <ac:spMkLst>
            <pc:docMk/>
            <pc:sldMk cId="907101350" sldId="2146846178"/>
            <ac:spMk id="8" creationId="{45A3AB87-1E4A-A5E7-08D2-0EA1ABFB2192}"/>
          </ac:spMkLst>
        </pc:spChg>
        <pc:spChg chg="mod">
          <ac:chgData name="Karolina Guillen" userId="c1c08796-a0be-47c6-af52-5d31fd96ec50" providerId="ADAL" clId="{CC608248-B5DF-464B-A6D5-8D78480E0582}" dt="2023-08-01T15:49:58.133" v="412" actId="20577"/>
          <ac:spMkLst>
            <pc:docMk/>
            <pc:sldMk cId="907101350" sldId="2146846178"/>
            <ac:spMk id="9" creationId="{A389EC41-F58A-CEEC-AC7C-548AAE3177D0}"/>
          </ac:spMkLst>
        </pc:spChg>
        <pc:spChg chg="mod">
          <ac:chgData name="Karolina Guillen" userId="c1c08796-a0be-47c6-af52-5d31fd96ec50" providerId="ADAL" clId="{CC608248-B5DF-464B-A6D5-8D78480E0582}" dt="2023-08-01T15:23:57.368" v="169" actId="404"/>
          <ac:spMkLst>
            <pc:docMk/>
            <pc:sldMk cId="907101350" sldId="2146846178"/>
            <ac:spMk id="10" creationId="{B5CF6F72-4FF6-7F29-2D18-01547A664CA9}"/>
          </ac:spMkLst>
        </pc:spChg>
        <pc:spChg chg="mod">
          <ac:chgData name="Karolina Guillen" userId="c1c08796-a0be-47c6-af52-5d31fd96ec50" providerId="ADAL" clId="{CC608248-B5DF-464B-A6D5-8D78480E0582}" dt="2023-08-01T16:00:57.590" v="526" actId="1035"/>
          <ac:spMkLst>
            <pc:docMk/>
            <pc:sldMk cId="907101350" sldId="2146846178"/>
            <ac:spMk id="14" creationId="{C9C8600D-D26E-6192-E9EE-B8633F1440A4}"/>
          </ac:spMkLst>
        </pc:spChg>
        <pc:spChg chg="mod">
          <ac:chgData name="Karolina Guillen" userId="c1c08796-a0be-47c6-af52-5d31fd96ec50" providerId="ADAL" clId="{CC608248-B5DF-464B-A6D5-8D78480E0582}" dt="2023-08-01T16:01:01.408" v="535" actId="1035"/>
          <ac:spMkLst>
            <pc:docMk/>
            <pc:sldMk cId="907101350" sldId="2146846178"/>
            <ac:spMk id="15" creationId="{F439855C-7C2F-15C8-E793-242DC726DF00}"/>
          </ac:spMkLst>
        </pc:spChg>
        <pc:spChg chg="mod">
          <ac:chgData name="Karolina Guillen" userId="c1c08796-a0be-47c6-af52-5d31fd96ec50" providerId="ADAL" clId="{CC608248-B5DF-464B-A6D5-8D78480E0582}" dt="2023-08-01T16:00:57.590" v="526" actId="1035"/>
          <ac:spMkLst>
            <pc:docMk/>
            <pc:sldMk cId="907101350" sldId="2146846178"/>
            <ac:spMk id="16" creationId="{95E6CEFF-0351-0832-C1D9-A369AD4FEF50}"/>
          </ac:spMkLst>
        </pc:spChg>
        <pc:spChg chg="mod">
          <ac:chgData name="Karolina Guillen" userId="c1c08796-a0be-47c6-af52-5d31fd96ec50" providerId="ADAL" clId="{CC608248-B5DF-464B-A6D5-8D78480E0582}" dt="2023-08-01T16:00:43.255" v="505" actId="1035"/>
          <ac:spMkLst>
            <pc:docMk/>
            <pc:sldMk cId="907101350" sldId="2146846178"/>
            <ac:spMk id="17" creationId="{C559CC70-0A9C-9BC7-CCE2-ACDBA1FAEB14}"/>
          </ac:spMkLst>
        </pc:spChg>
        <pc:spChg chg="mod">
          <ac:chgData name="Karolina Guillen" userId="c1c08796-a0be-47c6-af52-5d31fd96ec50" providerId="ADAL" clId="{CC608248-B5DF-464B-A6D5-8D78480E0582}" dt="2023-08-01T16:00:50.149" v="509" actId="1035"/>
          <ac:spMkLst>
            <pc:docMk/>
            <pc:sldMk cId="907101350" sldId="2146846178"/>
            <ac:spMk id="20" creationId="{067D3C30-CDF8-9A4A-B9AA-DB38BD783FDF}"/>
          </ac:spMkLst>
        </pc:spChg>
        <pc:spChg chg="mod">
          <ac:chgData name="Karolina Guillen" userId="c1c08796-a0be-47c6-af52-5d31fd96ec50" providerId="ADAL" clId="{CC608248-B5DF-464B-A6D5-8D78480E0582}" dt="2023-08-01T16:00:33.435" v="499" actId="1035"/>
          <ac:spMkLst>
            <pc:docMk/>
            <pc:sldMk cId="907101350" sldId="2146846178"/>
            <ac:spMk id="21" creationId="{9CC1B09B-0758-F8F6-D3D2-408BF1D1FA7D}"/>
          </ac:spMkLst>
        </pc:spChg>
        <pc:spChg chg="mod">
          <ac:chgData name="Karolina Guillen" userId="c1c08796-a0be-47c6-af52-5d31fd96ec50" providerId="ADAL" clId="{CC608248-B5DF-464B-A6D5-8D78480E0582}" dt="2023-08-01T16:00:33.435" v="499" actId="1035"/>
          <ac:spMkLst>
            <pc:docMk/>
            <pc:sldMk cId="907101350" sldId="2146846178"/>
            <ac:spMk id="22" creationId="{6B8583D5-75FE-0585-14C7-EE181F1BC35D}"/>
          </ac:spMkLst>
        </pc:spChg>
        <pc:spChg chg="mod">
          <ac:chgData name="Karolina Guillen" userId="c1c08796-a0be-47c6-af52-5d31fd96ec50" providerId="ADAL" clId="{CC608248-B5DF-464B-A6D5-8D78480E0582}" dt="2023-08-01T16:00:33.435" v="499" actId="1035"/>
          <ac:spMkLst>
            <pc:docMk/>
            <pc:sldMk cId="907101350" sldId="2146846178"/>
            <ac:spMk id="23" creationId="{8E158EDD-F410-BAEC-ED26-5796FC220489}"/>
          </ac:spMkLst>
        </pc:spChg>
        <pc:spChg chg="mod">
          <ac:chgData name="Karolina Guillen" userId="c1c08796-a0be-47c6-af52-5d31fd96ec50" providerId="ADAL" clId="{CC608248-B5DF-464B-A6D5-8D78480E0582}" dt="2023-08-01T16:00:33.435" v="499" actId="1035"/>
          <ac:spMkLst>
            <pc:docMk/>
            <pc:sldMk cId="907101350" sldId="2146846178"/>
            <ac:spMk id="24" creationId="{DBF09A50-DA98-AF81-EF0F-B5422E9C455D}"/>
          </ac:spMkLst>
        </pc:spChg>
        <pc:grpChg chg="mod">
          <ac:chgData name="Karolina Guillen" userId="c1c08796-a0be-47c6-af52-5d31fd96ec50" providerId="ADAL" clId="{CC608248-B5DF-464B-A6D5-8D78480E0582}" dt="2023-08-01T16:00:19.085" v="484" actId="14100"/>
          <ac:grpSpMkLst>
            <pc:docMk/>
            <pc:sldMk cId="907101350" sldId="2146846178"/>
            <ac:grpSpMk id="25" creationId="{99BE2C80-A66A-46C3-95BE-C5EB5F9DE9E0}"/>
          </ac:grpSpMkLst>
        </pc:grpChg>
        <pc:graphicFrameChg chg="mod">
          <ac:chgData name="Karolina Guillen" userId="c1c08796-a0be-47c6-af52-5d31fd96ec50" providerId="ADAL" clId="{CC608248-B5DF-464B-A6D5-8D78480E0582}" dt="2023-08-01T16:00:16.603" v="483"/>
          <ac:graphicFrameMkLst>
            <pc:docMk/>
            <pc:sldMk cId="907101350" sldId="2146846178"/>
            <ac:graphicFrameMk id="4" creationId="{3E17DB42-B8EB-BCED-E6F1-4AB1A0E3CFC3}"/>
          </ac:graphicFrameMkLst>
        </pc:graphicFrameChg>
      </pc:sldChg>
      <pc:sldChg chg="addSp delSp modSp mod">
        <pc:chgData name="Karolina Guillen" userId="c1c08796-a0be-47c6-af52-5d31fd96ec50" providerId="ADAL" clId="{CC608248-B5DF-464B-A6D5-8D78480E0582}" dt="2023-08-01T14:16:51.908" v="42" actId="478"/>
        <pc:sldMkLst>
          <pc:docMk/>
          <pc:sldMk cId="2707201312" sldId="2146846179"/>
        </pc:sldMkLst>
        <pc:spChg chg="mod">
          <ac:chgData name="Karolina Guillen" userId="c1c08796-a0be-47c6-af52-5d31fd96ec50" providerId="ADAL" clId="{CC608248-B5DF-464B-A6D5-8D78480E0582}" dt="2023-08-01T14:14:18.931" v="34" actId="1036"/>
          <ac:spMkLst>
            <pc:docMk/>
            <pc:sldMk cId="2707201312" sldId="2146846179"/>
            <ac:spMk id="9" creationId="{A389EC41-F58A-CEEC-AC7C-548AAE3177D0}"/>
          </ac:spMkLst>
        </pc:spChg>
        <pc:picChg chg="add del mod modCrop">
          <ac:chgData name="Karolina Guillen" userId="c1c08796-a0be-47c6-af52-5d31fd96ec50" providerId="ADAL" clId="{CC608248-B5DF-464B-A6D5-8D78480E0582}" dt="2023-08-01T14:13:32.233" v="9" actId="478"/>
          <ac:picMkLst>
            <pc:docMk/>
            <pc:sldMk cId="2707201312" sldId="2146846179"/>
            <ac:picMk id="3" creationId="{B9527070-5D06-0EFC-9F36-4627D504A251}"/>
          </ac:picMkLst>
        </pc:picChg>
        <pc:picChg chg="add mod modCrop">
          <ac:chgData name="Karolina Guillen" userId="c1c08796-a0be-47c6-af52-5d31fd96ec50" providerId="ADAL" clId="{CC608248-B5DF-464B-A6D5-8D78480E0582}" dt="2023-08-01T14:14:13.149" v="20" actId="1076"/>
          <ac:picMkLst>
            <pc:docMk/>
            <pc:sldMk cId="2707201312" sldId="2146846179"/>
            <ac:picMk id="5" creationId="{A497617C-2112-1718-60A3-C02101C08C24}"/>
          </ac:picMkLst>
        </pc:picChg>
        <pc:picChg chg="add del mod ord">
          <ac:chgData name="Karolina Guillen" userId="c1c08796-a0be-47c6-af52-5d31fd96ec50" providerId="ADAL" clId="{CC608248-B5DF-464B-A6D5-8D78480E0582}" dt="2023-08-01T14:16:51.908" v="42" actId="478"/>
          <ac:picMkLst>
            <pc:docMk/>
            <pc:sldMk cId="2707201312" sldId="2146846179"/>
            <ac:picMk id="8" creationId="{115B792E-3E42-1894-AD40-6132D6348985}"/>
          </ac:picMkLst>
        </pc:picChg>
        <pc:picChg chg="del">
          <ac:chgData name="Karolina Guillen" userId="c1c08796-a0be-47c6-af52-5d31fd96ec50" providerId="ADAL" clId="{CC608248-B5DF-464B-A6D5-8D78480E0582}" dt="2023-08-01T14:11:05.675" v="2" actId="478"/>
          <ac:picMkLst>
            <pc:docMk/>
            <pc:sldMk cId="2707201312" sldId="2146846179"/>
            <ac:picMk id="14" creationId="{45D251AA-B0C0-AA12-E63B-ECF8F461CE78}"/>
          </ac:picMkLst>
        </pc:picChg>
        <pc:picChg chg="add del mod">
          <ac:chgData name="Karolina Guillen" userId="c1c08796-a0be-47c6-af52-5d31fd96ec50" providerId="ADAL" clId="{CC608248-B5DF-464B-A6D5-8D78480E0582}" dt="2023-08-01T14:16:51.908" v="42" actId="478"/>
          <ac:picMkLst>
            <pc:docMk/>
            <pc:sldMk cId="2707201312" sldId="2146846179"/>
            <ac:picMk id="15" creationId="{D853CDEF-A5D9-04B5-D7EB-5FDC96FD9A95}"/>
          </ac:picMkLst>
        </pc:picChg>
      </pc:sldChg>
      <pc:sldChg chg="modSp mod addCm">
        <pc:chgData name="Karolina Guillen" userId="c1c08796-a0be-47c6-af52-5d31fd96ec50" providerId="ADAL" clId="{CC608248-B5DF-464B-A6D5-8D78480E0582}" dt="2023-08-01T20:53:05.078" v="3105"/>
        <pc:sldMkLst>
          <pc:docMk/>
          <pc:sldMk cId="1429106243" sldId="2146846183"/>
        </pc:sldMkLst>
        <pc:spChg chg="mod">
          <ac:chgData name="Karolina Guillen" userId="c1c08796-a0be-47c6-af52-5d31fd96ec50" providerId="ADAL" clId="{CC608248-B5DF-464B-A6D5-8D78480E0582}" dt="2023-08-01T20:52:14.784" v="3104" actId="14100"/>
          <ac:spMkLst>
            <pc:docMk/>
            <pc:sldMk cId="1429106243" sldId="2146846183"/>
            <ac:spMk id="2" creationId="{C09B3279-79C3-D562-DBFB-7AB4F0D630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CC608248-B5DF-464B-A6D5-8D78480E0582}" dt="2023-08-01T20:53:05.078" v="3105"/>
              <pc2:cmMkLst xmlns:pc2="http://schemas.microsoft.com/office/powerpoint/2019/9/main/command">
                <pc:docMk/>
                <pc:sldMk cId="1429106243" sldId="2146846183"/>
                <pc2:cmMk id="{FC2B5D76-CC70-43BF-A7C0-E659EE7E1148}"/>
              </pc2:cmMkLst>
            </pc226:cmChg>
          </p:ext>
        </pc:extLst>
      </pc:sldChg>
      <pc:sldChg chg="addSp delSp modSp mod ord">
        <pc:chgData name="Karolina Guillen" userId="c1c08796-a0be-47c6-af52-5d31fd96ec50" providerId="ADAL" clId="{CC608248-B5DF-464B-A6D5-8D78480E0582}" dt="2023-08-01T16:12:07.427" v="1031" actId="20577"/>
        <pc:sldMkLst>
          <pc:docMk/>
          <pc:sldMk cId="1947668970" sldId="2146846192"/>
        </pc:sldMkLst>
        <pc:spChg chg="mod topLvl">
          <ac:chgData name="Karolina Guillen" userId="c1c08796-a0be-47c6-af52-5d31fd96ec50" providerId="ADAL" clId="{CC608248-B5DF-464B-A6D5-8D78480E0582}" dt="2023-08-01T16:07:23.840" v="660" actId="1582"/>
          <ac:spMkLst>
            <pc:docMk/>
            <pc:sldMk cId="1947668970" sldId="2146846192"/>
            <ac:spMk id="10" creationId="{1C9A1E5B-2C37-616E-9159-FA34B995E2BF}"/>
          </ac:spMkLst>
        </pc:spChg>
        <pc:spChg chg="mod topLvl">
          <ac:chgData name="Karolina Guillen" userId="c1c08796-a0be-47c6-af52-5d31fd96ec50" providerId="ADAL" clId="{CC608248-B5DF-464B-A6D5-8D78480E0582}" dt="2023-08-01T16:07:23.840" v="660" actId="1582"/>
          <ac:spMkLst>
            <pc:docMk/>
            <pc:sldMk cId="1947668970" sldId="2146846192"/>
            <ac:spMk id="13" creationId="{F3565CA2-BFFF-14D7-3C43-54D703DA6766}"/>
          </ac:spMkLst>
        </pc:spChg>
        <pc:spChg chg="mod topLvl">
          <ac:chgData name="Karolina Guillen" userId="c1c08796-a0be-47c6-af52-5d31fd96ec50" providerId="ADAL" clId="{CC608248-B5DF-464B-A6D5-8D78480E0582}" dt="2023-08-01T16:07:23.840" v="660" actId="1582"/>
          <ac:spMkLst>
            <pc:docMk/>
            <pc:sldMk cId="1947668970" sldId="2146846192"/>
            <ac:spMk id="14" creationId="{0E1DECB9-7788-ADA6-5E4B-7450FB5B8825}"/>
          </ac:spMkLst>
        </pc:spChg>
        <pc:spChg chg="del">
          <ac:chgData name="Karolina Guillen" userId="c1c08796-a0be-47c6-af52-5d31fd96ec50" providerId="ADAL" clId="{CC608248-B5DF-464B-A6D5-8D78480E0582}" dt="2023-08-01T16:02:43.848" v="554" actId="478"/>
          <ac:spMkLst>
            <pc:docMk/>
            <pc:sldMk cId="1947668970" sldId="2146846192"/>
            <ac:spMk id="15" creationId="{6712F0D0-C635-8F33-E2D7-DE8B61EC0BFE}"/>
          </ac:spMkLst>
        </pc:spChg>
        <pc:spChg chg="mod topLvl">
          <ac:chgData name="Karolina Guillen" userId="c1c08796-a0be-47c6-af52-5d31fd96ec50" providerId="ADAL" clId="{CC608248-B5DF-464B-A6D5-8D78480E0582}" dt="2023-08-01T16:07:23.840" v="660" actId="1582"/>
          <ac:spMkLst>
            <pc:docMk/>
            <pc:sldMk cId="1947668970" sldId="2146846192"/>
            <ac:spMk id="16" creationId="{372992A3-A808-6DE0-DDF7-6ED4B33F0219}"/>
          </ac:spMkLst>
        </pc:spChg>
        <pc:spChg chg="mod topLvl">
          <ac:chgData name="Karolina Guillen" userId="c1c08796-a0be-47c6-af52-5d31fd96ec50" providerId="ADAL" clId="{CC608248-B5DF-464B-A6D5-8D78480E0582}" dt="2023-08-01T16:07:16.348" v="659" actId="165"/>
          <ac:spMkLst>
            <pc:docMk/>
            <pc:sldMk cId="1947668970" sldId="2146846192"/>
            <ac:spMk id="17" creationId="{DC1D30AF-63B0-7CDA-3CB4-FD0242375024}"/>
          </ac:spMkLst>
        </pc:spChg>
        <pc:spChg chg="mod topLvl">
          <ac:chgData name="Karolina Guillen" userId="c1c08796-a0be-47c6-af52-5d31fd96ec50" providerId="ADAL" clId="{CC608248-B5DF-464B-A6D5-8D78480E0582}" dt="2023-08-01T16:07:16.348" v="659" actId="165"/>
          <ac:spMkLst>
            <pc:docMk/>
            <pc:sldMk cId="1947668970" sldId="2146846192"/>
            <ac:spMk id="18" creationId="{05454162-CFC7-880A-8168-17718EF3505E}"/>
          </ac:spMkLst>
        </pc:spChg>
        <pc:spChg chg="mod topLvl">
          <ac:chgData name="Karolina Guillen" userId="c1c08796-a0be-47c6-af52-5d31fd96ec50" providerId="ADAL" clId="{CC608248-B5DF-464B-A6D5-8D78480E0582}" dt="2023-08-01T16:07:16.348" v="659" actId="165"/>
          <ac:spMkLst>
            <pc:docMk/>
            <pc:sldMk cId="1947668970" sldId="2146846192"/>
            <ac:spMk id="19" creationId="{E48C13A8-A2E4-9519-6A20-E7F5FECFBD13}"/>
          </ac:spMkLst>
        </pc:spChg>
        <pc:spChg chg="del">
          <ac:chgData name="Karolina Guillen" userId="c1c08796-a0be-47c6-af52-5d31fd96ec50" providerId="ADAL" clId="{CC608248-B5DF-464B-A6D5-8D78480E0582}" dt="2023-08-01T16:02:43.848" v="554" actId="478"/>
          <ac:spMkLst>
            <pc:docMk/>
            <pc:sldMk cId="1947668970" sldId="2146846192"/>
            <ac:spMk id="20" creationId="{45D95C4B-CB55-911C-F504-89F7F4E6ECCC}"/>
          </ac:spMkLst>
        </pc:spChg>
        <pc:spChg chg="mod topLvl">
          <ac:chgData name="Karolina Guillen" userId="c1c08796-a0be-47c6-af52-5d31fd96ec50" providerId="ADAL" clId="{CC608248-B5DF-464B-A6D5-8D78480E0582}" dt="2023-08-01T16:07:16.348" v="659" actId="165"/>
          <ac:spMkLst>
            <pc:docMk/>
            <pc:sldMk cId="1947668970" sldId="2146846192"/>
            <ac:spMk id="21" creationId="{FDD4BE1A-1729-4815-1A5C-4CAA12E84525}"/>
          </ac:spMkLst>
        </pc:spChg>
        <pc:spChg chg="mod topLvl">
          <ac:chgData name="Karolina Guillen" userId="c1c08796-a0be-47c6-af52-5d31fd96ec50" providerId="ADAL" clId="{CC608248-B5DF-464B-A6D5-8D78480E0582}" dt="2023-08-01T16:07:16.348" v="659" actId="165"/>
          <ac:spMkLst>
            <pc:docMk/>
            <pc:sldMk cId="1947668970" sldId="2146846192"/>
            <ac:spMk id="22" creationId="{07A592DD-668E-D544-57AC-E2D4BE36B45D}"/>
          </ac:spMkLst>
        </pc:spChg>
        <pc:spChg chg="mod topLvl">
          <ac:chgData name="Karolina Guillen" userId="c1c08796-a0be-47c6-af52-5d31fd96ec50" providerId="ADAL" clId="{CC608248-B5DF-464B-A6D5-8D78480E0582}" dt="2023-08-01T16:07:16.348" v="659" actId="165"/>
          <ac:spMkLst>
            <pc:docMk/>
            <pc:sldMk cId="1947668970" sldId="2146846192"/>
            <ac:spMk id="23" creationId="{3C639059-39B3-9B8E-F92B-FA41D33359C9}"/>
          </ac:spMkLst>
        </pc:spChg>
        <pc:spChg chg="mod topLvl">
          <ac:chgData name="Karolina Guillen" userId="c1c08796-a0be-47c6-af52-5d31fd96ec50" providerId="ADAL" clId="{CC608248-B5DF-464B-A6D5-8D78480E0582}" dt="2023-08-01T16:07:16.348" v="659" actId="165"/>
          <ac:spMkLst>
            <pc:docMk/>
            <pc:sldMk cId="1947668970" sldId="2146846192"/>
            <ac:spMk id="24" creationId="{BCCFA339-493F-0A81-EA3E-774AF751E367}"/>
          </ac:spMkLst>
        </pc:spChg>
        <pc:spChg chg="del">
          <ac:chgData name="Karolina Guillen" userId="c1c08796-a0be-47c6-af52-5d31fd96ec50" providerId="ADAL" clId="{CC608248-B5DF-464B-A6D5-8D78480E0582}" dt="2023-08-01T16:02:43.848" v="554" actId="478"/>
          <ac:spMkLst>
            <pc:docMk/>
            <pc:sldMk cId="1947668970" sldId="2146846192"/>
            <ac:spMk id="25" creationId="{C5A36AB9-20BB-91F5-A9C3-8DC5CDD3D078}"/>
          </ac:spMkLst>
        </pc:spChg>
        <pc:spChg chg="mod topLvl">
          <ac:chgData name="Karolina Guillen" userId="c1c08796-a0be-47c6-af52-5d31fd96ec50" providerId="ADAL" clId="{CC608248-B5DF-464B-A6D5-8D78480E0582}" dt="2023-08-01T16:07:16.348" v="659" actId="165"/>
          <ac:spMkLst>
            <pc:docMk/>
            <pc:sldMk cId="1947668970" sldId="2146846192"/>
            <ac:spMk id="26" creationId="{2B49F04F-3F93-9B1D-A03E-CABA52FFA8EC}"/>
          </ac:spMkLst>
        </pc:spChg>
        <pc:spChg chg="mod">
          <ac:chgData name="Karolina Guillen" userId="c1c08796-a0be-47c6-af52-5d31fd96ec50" providerId="ADAL" clId="{CC608248-B5DF-464B-A6D5-8D78480E0582}" dt="2023-08-01T16:12:07.427" v="1031" actId="20577"/>
          <ac:spMkLst>
            <pc:docMk/>
            <pc:sldMk cId="1947668970" sldId="2146846192"/>
            <ac:spMk id="33" creationId="{681C67B5-F85F-94AD-D3C3-3F8836DBAC0F}"/>
          </ac:spMkLst>
        </pc:spChg>
        <pc:grpChg chg="add del mod">
          <ac:chgData name="Karolina Guillen" userId="c1c08796-a0be-47c6-af52-5d31fd96ec50" providerId="ADAL" clId="{CC608248-B5DF-464B-A6D5-8D78480E0582}" dt="2023-08-01T16:03:20.390" v="560" actId="165"/>
          <ac:grpSpMkLst>
            <pc:docMk/>
            <pc:sldMk cId="1947668970" sldId="2146846192"/>
            <ac:grpSpMk id="2" creationId="{A1CEB658-B714-AE0E-3D9B-B1A1E379C499}"/>
          </ac:grpSpMkLst>
        </pc:grpChg>
        <pc:grpChg chg="add del mod">
          <ac:chgData name="Karolina Guillen" userId="c1c08796-a0be-47c6-af52-5d31fd96ec50" providerId="ADAL" clId="{CC608248-B5DF-464B-A6D5-8D78480E0582}" dt="2023-08-01T16:03:20.390" v="560" actId="165"/>
          <ac:grpSpMkLst>
            <pc:docMk/>
            <pc:sldMk cId="1947668970" sldId="2146846192"/>
            <ac:grpSpMk id="5" creationId="{EA87EB07-E4B6-BF5D-549E-6A8430C7466C}"/>
          </ac:grpSpMkLst>
        </pc:grpChg>
        <pc:grpChg chg="add del mod">
          <ac:chgData name="Karolina Guillen" userId="c1c08796-a0be-47c6-af52-5d31fd96ec50" providerId="ADAL" clId="{CC608248-B5DF-464B-A6D5-8D78480E0582}" dt="2023-08-01T16:03:20.390" v="560" actId="165"/>
          <ac:grpSpMkLst>
            <pc:docMk/>
            <pc:sldMk cId="1947668970" sldId="2146846192"/>
            <ac:grpSpMk id="9" creationId="{44789288-F2AE-7FD6-CC0D-9D745364E2B3}"/>
          </ac:grpSpMkLst>
        </pc:grpChg>
        <pc:grpChg chg="add del mod">
          <ac:chgData name="Karolina Guillen" userId="c1c08796-a0be-47c6-af52-5d31fd96ec50" providerId="ADAL" clId="{CC608248-B5DF-464B-A6D5-8D78480E0582}" dt="2023-08-01T16:03:20.390" v="560" actId="165"/>
          <ac:grpSpMkLst>
            <pc:docMk/>
            <pc:sldMk cId="1947668970" sldId="2146846192"/>
            <ac:grpSpMk id="28" creationId="{57D7327F-CE90-01F4-A244-453DB79A7D0C}"/>
          </ac:grpSpMkLst>
        </pc:grpChg>
        <pc:grpChg chg="add del mod">
          <ac:chgData name="Karolina Guillen" userId="c1c08796-a0be-47c6-af52-5d31fd96ec50" providerId="ADAL" clId="{CC608248-B5DF-464B-A6D5-8D78480E0582}" dt="2023-08-01T16:07:16.348" v="659" actId="165"/>
          <ac:grpSpMkLst>
            <pc:docMk/>
            <pc:sldMk cId="1947668970" sldId="2146846192"/>
            <ac:grpSpMk id="30" creationId="{238C6E3F-75BB-749C-CC19-D0AB97540A82}"/>
          </ac:grpSpMkLst>
        </pc:grpChg>
        <pc:grpChg chg="add del mod">
          <ac:chgData name="Karolina Guillen" userId="c1c08796-a0be-47c6-af52-5d31fd96ec50" providerId="ADAL" clId="{CC608248-B5DF-464B-A6D5-8D78480E0582}" dt="2023-08-01T16:07:16.348" v="659" actId="165"/>
          <ac:grpSpMkLst>
            <pc:docMk/>
            <pc:sldMk cId="1947668970" sldId="2146846192"/>
            <ac:grpSpMk id="34" creationId="{38F6791E-52CD-DA04-82E0-19EA18E18730}"/>
          </ac:grpSpMkLst>
        </pc:grpChg>
        <pc:grpChg chg="add del mod">
          <ac:chgData name="Karolina Guillen" userId="c1c08796-a0be-47c6-af52-5d31fd96ec50" providerId="ADAL" clId="{CC608248-B5DF-464B-A6D5-8D78480E0582}" dt="2023-08-01T16:07:16.348" v="659" actId="165"/>
          <ac:grpSpMkLst>
            <pc:docMk/>
            <pc:sldMk cId="1947668970" sldId="2146846192"/>
            <ac:grpSpMk id="35" creationId="{AD311922-896C-BC35-4C29-2F9B355F6444}"/>
          </ac:grpSpMkLst>
        </pc:grpChg>
        <pc:grpChg chg="add del mod">
          <ac:chgData name="Karolina Guillen" userId="c1c08796-a0be-47c6-af52-5d31fd96ec50" providerId="ADAL" clId="{CC608248-B5DF-464B-A6D5-8D78480E0582}" dt="2023-08-01T16:07:16.348" v="659" actId="165"/>
          <ac:grpSpMkLst>
            <pc:docMk/>
            <pc:sldMk cId="1947668970" sldId="2146846192"/>
            <ac:grpSpMk id="36" creationId="{5C70A55C-4CFA-30F2-F66C-C9D6D3BBE170}"/>
          </ac:grpSpMkLst>
        </pc:grpChg>
        <pc:picChg chg="mod topLvl">
          <ac:chgData name="Karolina Guillen" userId="c1c08796-a0be-47c6-af52-5d31fd96ec50" providerId="ADAL" clId="{CC608248-B5DF-464B-A6D5-8D78480E0582}" dt="2023-08-01T16:07:16.348" v="659" actId="165"/>
          <ac:picMkLst>
            <pc:docMk/>
            <pc:sldMk cId="1947668970" sldId="2146846192"/>
            <ac:picMk id="4" creationId="{53425642-AC80-9021-1382-628582D914D2}"/>
          </ac:picMkLst>
        </pc:picChg>
        <pc:picChg chg="mod topLvl">
          <ac:chgData name="Karolina Guillen" userId="c1c08796-a0be-47c6-af52-5d31fd96ec50" providerId="ADAL" clId="{CC608248-B5DF-464B-A6D5-8D78480E0582}" dt="2023-08-01T16:07:16.348" v="659" actId="165"/>
          <ac:picMkLst>
            <pc:docMk/>
            <pc:sldMk cId="1947668970" sldId="2146846192"/>
            <ac:picMk id="11" creationId="{21857BC9-570E-FBC4-91C5-6653323B7270}"/>
          </ac:picMkLst>
        </pc:picChg>
        <pc:picChg chg="mod topLvl">
          <ac:chgData name="Karolina Guillen" userId="c1c08796-a0be-47c6-af52-5d31fd96ec50" providerId="ADAL" clId="{CC608248-B5DF-464B-A6D5-8D78480E0582}" dt="2023-08-01T16:07:16.348" v="659" actId="165"/>
          <ac:picMkLst>
            <pc:docMk/>
            <pc:sldMk cId="1947668970" sldId="2146846192"/>
            <ac:picMk id="27" creationId="{613CE1C8-FC8C-C50F-41CC-57CE3BE74161}"/>
          </ac:picMkLst>
        </pc:picChg>
        <pc:picChg chg="del">
          <ac:chgData name="Karolina Guillen" userId="c1c08796-a0be-47c6-af52-5d31fd96ec50" providerId="ADAL" clId="{CC608248-B5DF-464B-A6D5-8D78480E0582}" dt="2023-08-01T16:02:43.848" v="554" actId="478"/>
          <ac:picMkLst>
            <pc:docMk/>
            <pc:sldMk cId="1947668970" sldId="2146846192"/>
            <ac:picMk id="29" creationId="{AA78249E-B4E9-3F95-369B-CDB25A381DB4}"/>
          </ac:picMkLst>
        </pc:picChg>
        <pc:picChg chg="mod topLvl">
          <ac:chgData name="Karolina Guillen" userId="c1c08796-a0be-47c6-af52-5d31fd96ec50" providerId="ADAL" clId="{CC608248-B5DF-464B-A6D5-8D78480E0582}" dt="2023-08-01T16:07:16.348" v="659" actId="165"/>
          <ac:picMkLst>
            <pc:docMk/>
            <pc:sldMk cId="1947668970" sldId="2146846192"/>
            <ac:picMk id="31" creationId="{BA8EC361-D697-0364-3BD9-20E48FD96610}"/>
          </ac:picMkLst>
        </pc:picChg>
      </pc:sldChg>
      <pc:sldChg chg="delCm">
        <pc:chgData name="Karolina Guillen" userId="c1c08796-a0be-47c6-af52-5d31fd96ec50" providerId="ADAL" clId="{CC608248-B5DF-464B-A6D5-8D78480E0582}" dt="2023-08-01T15:05:36.298" v="45"/>
        <pc:sldMkLst>
          <pc:docMk/>
          <pc:sldMk cId="484307896" sldId="21468462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CC608248-B5DF-464B-A6D5-8D78480E0582}" dt="2023-08-01T15:05:36.298" v="45"/>
              <pc2:cmMkLst xmlns:pc2="http://schemas.microsoft.com/office/powerpoint/2019/9/main/command">
                <pc:docMk/>
                <pc:sldMk cId="484307896" sldId="2146846200"/>
                <pc2:cmMk id="{F322783B-0552-45AD-A01A-10E5C8C98D0F}"/>
              </pc2:cmMkLst>
            </pc226:cmChg>
            <pc226:cmChg xmlns:pc226="http://schemas.microsoft.com/office/powerpoint/2022/06/main/command" chg="del">
              <pc226:chgData name="Karolina Guillen" userId="c1c08796-a0be-47c6-af52-5d31fd96ec50" providerId="ADAL" clId="{CC608248-B5DF-464B-A6D5-8D78480E0582}" dt="2023-08-01T15:05:29.124" v="44"/>
              <pc2:cmMkLst xmlns:pc2="http://schemas.microsoft.com/office/powerpoint/2019/9/main/command">
                <pc:docMk/>
                <pc:sldMk cId="484307896" sldId="2146846200"/>
                <pc2:cmMk id="{6AA4D9B4-D46B-45B2-867A-271C13D01373}"/>
              </pc2:cmMkLst>
            </pc226:cmChg>
            <pc226:cmChg xmlns:pc226="http://schemas.microsoft.com/office/powerpoint/2022/06/main/command" chg="del">
              <pc226:chgData name="Karolina Guillen" userId="c1c08796-a0be-47c6-af52-5d31fd96ec50" providerId="ADAL" clId="{CC608248-B5DF-464B-A6D5-8D78480E0582}" dt="2023-08-01T15:05:21.952" v="43"/>
              <pc2:cmMkLst xmlns:pc2="http://schemas.microsoft.com/office/powerpoint/2019/9/main/command">
                <pc:docMk/>
                <pc:sldMk cId="484307896" sldId="2146846200"/>
                <pc2:cmMk id="{568921CD-A5E3-4E2F-B0A8-C8A1CC7F6701}"/>
              </pc2:cmMkLst>
            </pc226:cmChg>
          </p:ext>
        </pc:extLst>
      </pc:sldChg>
      <pc:sldChg chg="modSp mod">
        <pc:chgData name="Karolina Guillen" userId="c1c08796-a0be-47c6-af52-5d31fd96ec50" providerId="ADAL" clId="{CC608248-B5DF-464B-A6D5-8D78480E0582}" dt="2023-08-22T13:21:05.452" v="5093" actId="1038"/>
        <pc:sldMkLst>
          <pc:docMk/>
          <pc:sldMk cId="4084639167" sldId="2146846201"/>
        </pc:sldMkLst>
        <pc:spChg chg="mod">
          <ac:chgData name="Karolina Guillen" userId="c1c08796-a0be-47c6-af52-5d31fd96ec50" providerId="ADAL" clId="{CC608248-B5DF-464B-A6D5-8D78480E0582}" dt="2023-08-22T13:19:50.892" v="5073" actId="20577"/>
          <ac:spMkLst>
            <pc:docMk/>
            <pc:sldMk cId="4084639167" sldId="2146846201"/>
            <ac:spMk id="9" creationId="{A389EC41-F58A-CEEC-AC7C-548AAE3177D0}"/>
          </ac:spMkLst>
        </pc:spChg>
        <pc:spChg chg="mod">
          <ac:chgData name="Karolina Guillen" userId="c1c08796-a0be-47c6-af52-5d31fd96ec50" providerId="ADAL" clId="{CC608248-B5DF-464B-A6D5-8D78480E0582}" dt="2023-08-22T13:20:13.285" v="5075" actId="1076"/>
          <ac:spMkLst>
            <pc:docMk/>
            <pc:sldMk cId="4084639167" sldId="2146846201"/>
            <ac:spMk id="92" creationId="{4C1CE432-33CD-F4BD-1A5E-63FF939D97F4}"/>
          </ac:spMkLst>
        </pc:spChg>
        <pc:spChg chg="ord">
          <ac:chgData name="Karolina Guillen" userId="c1c08796-a0be-47c6-af52-5d31fd96ec50" providerId="ADAL" clId="{CC608248-B5DF-464B-A6D5-8D78480E0582}" dt="2023-08-22T13:20:32.875" v="5078" actId="166"/>
          <ac:spMkLst>
            <pc:docMk/>
            <pc:sldMk cId="4084639167" sldId="2146846201"/>
            <ac:spMk id="94" creationId="{5C96AD54-CF52-A7B2-3F79-E3133F21E5E0}"/>
          </ac:spMkLst>
        </pc:spChg>
        <pc:spChg chg="ord">
          <ac:chgData name="Karolina Guillen" userId="c1c08796-a0be-47c6-af52-5d31fd96ec50" providerId="ADAL" clId="{CC608248-B5DF-464B-A6D5-8D78480E0582}" dt="2023-08-22T13:20:32.875" v="5078" actId="166"/>
          <ac:spMkLst>
            <pc:docMk/>
            <pc:sldMk cId="4084639167" sldId="2146846201"/>
            <ac:spMk id="95" creationId="{9E607DD8-185E-E0E3-9077-0855E8E19176}"/>
          </ac:spMkLst>
        </pc:spChg>
        <pc:spChg chg="ord">
          <ac:chgData name="Karolina Guillen" userId="c1c08796-a0be-47c6-af52-5d31fd96ec50" providerId="ADAL" clId="{CC608248-B5DF-464B-A6D5-8D78480E0582}" dt="2023-08-22T13:20:32.875" v="5078" actId="166"/>
          <ac:spMkLst>
            <pc:docMk/>
            <pc:sldMk cId="4084639167" sldId="2146846201"/>
            <ac:spMk id="96" creationId="{B6EF3CFD-D9F0-E47B-0764-486E29E81EE1}"/>
          </ac:spMkLst>
        </pc:spChg>
        <pc:spChg chg="ord">
          <ac:chgData name="Karolina Guillen" userId="c1c08796-a0be-47c6-af52-5d31fd96ec50" providerId="ADAL" clId="{CC608248-B5DF-464B-A6D5-8D78480E0582}" dt="2023-08-22T13:20:32.875" v="5078" actId="166"/>
          <ac:spMkLst>
            <pc:docMk/>
            <pc:sldMk cId="4084639167" sldId="2146846201"/>
            <ac:spMk id="97" creationId="{08B6743E-B7B6-77B7-4ABE-CEDB0FC1F839}"/>
          </ac:spMkLst>
        </pc:spChg>
        <pc:spChg chg="mod">
          <ac:chgData name="Karolina Guillen" userId="c1c08796-a0be-47c6-af52-5d31fd96ec50" providerId="ADAL" clId="{CC608248-B5DF-464B-A6D5-8D78480E0582}" dt="2023-08-22T13:21:05.452" v="5093" actId="1038"/>
          <ac:spMkLst>
            <pc:docMk/>
            <pc:sldMk cId="4084639167" sldId="2146846201"/>
            <ac:spMk id="114" creationId="{DF962A23-FAA0-3F86-43B0-956A40DBAA66}"/>
          </ac:spMkLst>
        </pc:spChg>
        <pc:spChg chg="mod">
          <ac:chgData name="Karolina Guillen" userId="c1c08796-a0be-47c6-af52-5d31fd96ec50" providerId="ADAL" clId="{CC608248-B5DF-464B-A6D5-8D78480E0582}" dt="2023-08-22T13:20:38.559" v="5085" actId="1035"/>
          <ac:spMkLst>
            <pc:docMk/>
            <pc:sldMk cId="4084639167" sldId="2146846201"/>
            <ac:spMk id="115" creationId="{C7120A3D-8558-0BCE-634B-7D41F5C537C4}"/>
          </ac:spMkLst>
        </pc:spChg>
        <pc:spChg chg="mod">
          <ac:chgData name="Karolina Guillen" userId="c1c08796-a0be-47c6-af52-5d31fd96ec50" providerId="ADAL" clId="{CC608248-B5DF-464B-A6D5-8D78480E0582}" dt="2023-08-22T13:20:50.244" v="5087" actId="14100"/>
          <ac:spMkLst>
            <pc:docMk/>
            <pc:sldMk cId="4084639167" sldId="2146846201"/>
            <ac:spMk id="116" creationId="{D9D24F58-3CFB-9664-96E0-F51E4ED0F30B}"/>
          </ac:spMkLst>
        </pc:spChg>
      </pc:sldChg>
      <pc:sldChg chg="modSp mod">
        <pc:chgData name="Karolina Guillen" userId="c1c08796-a0be-47c6-af52-5d31fd96ec50" providerId="ADAL" clId="{CC608248-B5DF-464B-A6D5-8D78480E0582}" dt="2023-08-22T13:21:37.314" v="5094" actId="14100"/>
        <pc:sldMkLst>
          <pc:docMk/>
          <pc:sldMk cId="4057273877" sldId="2146846205"/>
        </pc:sldMkLst>
        <pc:spChg chg="mod">
          <ac:chgData name="Karolina Guillen" userId="c1c08796-a0be-47c6-af52-5d31fd96ec50" providerId="ADAL" clId="{CC608248-B5DF-464B-A6D5-8D78480E0582}" dt="2023-08-22T13:21:37.314" v="5094" actId="14100"/>
          <ac:spMkLst>
            <pc:docMk/>
            <pc:sldMk cId="4057273877" sldId="2146846205"/>
            <ac:spMk id="2" creationId="{C09B3279-79C3-D562-DBFB-7AB4F0D63070}"/>
          </ac:spMkLst>
        </pc:spChg>
      </pc:sldChg>
      <pc:sldChg chg="modSp mod">
        <pc:chgData name="Karolina Guillen" userId="c1c08796-a0be-47c6-af52-5d31fd96ec50" providerId="ADAL" clId="{CC608248-B5DF-464B-A6D5-8D78480E0582}" dt="2023-08-01T15:55:12.363" v="452" actId="20577"/>
        <pc:sldMkLst>
          <pc:docMk/>
          <pc:sldMk cId="4227739481" sldId="2146846206"/>
        </pc:sldMkLst>
        <pc:spChg chg="mod">
          <ac:chgData name="Karolina Guillen" userId="c1c08796-a0be-47c6-af52-5d31fd96ec50" providerId="ADAL" clId="{CC608248-B5DF-464B-A6D5-8D78480E0582}" dt="2023-08-01T15:55:12.363" v="452" actId="20577"/>
          <ac:spMkLst>
            <pc:docMk/>
            <pc:sldMk cId="4227739481" sldId="2146846206"/>
            <ac:spMk id="38" creationId="{4AAC0EEE-5A89-25A6-A5FE-973855137403}"/>
          </ac:spMkLst>
        </pc:spChg>
      </pc:sldChg>
      <pc:sldChg chg="addSp delSp modSp add mod ord">
        <pc:chgData name="Karolina Guillen" userId="c1c08796-a0be-47c6-af52-5d31fd96ec50" providerId="ADAL" clId="{CC608248-B5DF-464B-A6D5-8D78480E0582}" dt="2023-08-22T15:57:14.027" v="6094" actId="27107"/>
        <pc:sldMkLst>
          <pc:docMk/>
          <pc:sldMk cId="3785703139" sldId="2146846208"/>
        </pc:sldMkLst>
        <pc:spChg chg="add mod ord">
          <ac:chgData name="Karolina Guillen" userId="c1c08796-a0be-47c6-af52-5d31fd96ec50" providerId="ADAL" clId="{CC608248-B5DF-464B-A6D5-8D78480E0582}" dt="2023-08-21T19:53:30.166" v="4504" actId="12788"/>
          <ac:spMkLst>
            <pc:docMk/>
            <pc:sldMk cId="3785703139" sldId="2146846208"/>
            <ac:spMk id="3" creationId="{14668000-200C-926B-85DF-67641BC0DBFF}"/>
          </ac:spMkLst>
        </pc:spChg>
        <pc:spChg chg="add del mod">
          <ac:chgData name="Karolina Guillen" userId="c1c08796-a0be-47c6-af52-5d31fd96ec50" providerId="ADAL" clId="{CC608248-B5DF-464B-A6D5-8D78480E0582}" dt="2023-08-22T14:30:26.994" v="5729" actId="478"/>
          <ac:spMkLst>
            <pc:docMk/>
            <pc:sldMk cId="3785703139" sldId="2146846208"/>
            <ac:spMk id="5" creationId="{30C43274-59A5-5220-4B10-CC4FB4277515}"/>
          </ac:spMkLst>
        </pc:spChg>
        <pc:spChg chg="add mod">
          <ac:chgData name="Karolina Guillen" userId="c1c08796-a0be-47c6-af52-5d31fd96ec50" providerId="ADAL" clId="{CC608248-B5DF-464B-A6D5-8D78480E0582}" dt="2023-08-22T15:53:36.677" v="6046" actId="20577"/>
          <ac:spMkLst>
            <pc:docMk/>
            <pc:sldMk cId="3785703139" sldId="2146846208"/>
            <ac:spMk id="5" creationId="{EB344A56-61A6-227B-DE21-E0B8DA953F66}"/>
          </ac:spMkLst>
        </pc:spChg>
        <pc:spChg chg="add mod">
          <ac:chgData name="Karolina Guillen" userId="c1c08796-a0be-47c6-af52-5d31fd96ec50" providerId="ADAL" clId="{CC608248-B5DF-464B-A6D5-8D78480E0582}" dt="2023-08-21T19:53:30.166" v="4504" actId="12788"/>
          <ac:spMkLst>
            <pc:docMk/>
            <pc:sldMk cId="3785703139" sldId="2146846208"/>
            <ac:spMk id="8" creationId="{4BBD58C7-3A28-BDAE-8EB9-47C75DBB4CE4}"/>
          </ac:spMkLst>
        </pc:spChg>
        <pc:spChg chg="add del mod">
          <ac:chgData name="Karolina Guillen" userId="c1c08796-a0be-47c6-af52-5d31fd96ec50" providerId="ADAL" clId="{CC608248-B5DF-464B-A6D5-8D78480E0582}" dt="2023-08-21T20:30:51.887" v="4791" actId="478"/>
          <ac:spMkLst>
            <pc:docMk/>
            <pc:sldMk cId="3785703139" sldId="2146846208"/>
            <ac:spMk id="9" creationId="{8FD157C3-EDC3-8B10-865B-9FCB9A01F52B}"/>
          </ac:spMkLst>
        </pc:spChg>
        <pc:spChg chg="add mod">
          <ac:chgData name="Karolina Guillen" userId="c1c08796-a0be-47c6-af52-5d31fd96ec50" providerId="ADAL" clId="{CC608248-B5DF-464B-A6D5-8D78480E0582}" dt="2023-08-21T20:31:41.565" v="4857" actId="1035"/>
          <ac:spMkLst>
            <pc:docMk/>
            <pc:sldMk cId="3785703139" sldId="2146846208"/>
            <ac:spMk id="11" creationId="{EC41235C-A874-1049-67F2-166B93F3271D}"/>
          </ac:spMkLst>
        </pc:spChg>
        <pc:spChg chg="mod">
          <ac:chgData name="Karolina Guillen" userId="c1c08796-a0be-47c6-af52-5d31fd96ec50" providerId="ADAL" clId="{CC608248-B5DF-464B-A6D5-8D78480E0582}" dt="2023-08-21T20:32:33.887" v="4944" actId="33524"/>
          <ac:spMkLst>
            <pc:docMk/>
            <pc:sldMk cId="3785703139" sldId="2146846208"/>
            <ac:spMk id="15" creationId="{EA083B3D-1AD1-42B7-ADCE-1EC3F2E8E23A}"/>
          </ac:spMkLst>
        </pc:spChg>
        <pc:spChg chg="mod">
          <ac:chgData name="Karolina Guillen" userId="c1c08796-a0be-47c6-af52-5d31fd96ec50" providerId="ADAL" clId="{CC608248-B5DF-464B-A6D5-8D78480E0582}" dt="2023-08-22T15:57:14.027" v="6094" actId="27107"/>
          <ac:spMkLst>
            <pc:docMk/>
            <pc:sldMk cId="3785703139" sldId="2146846208"/>
            <ac:spMk id="16" creationId="{84CFDBB4-5B89-4B68-B792-C7A2E45C2BE2}"/>
          </ac:spMkLst>
        </pc:spChg>
        <pc:spChg chg="del mod">
          <ac:chgData name="Karolina Guillen" userId="c1c08796-a0be-47c6-af52-5d31fd96ec50" providerId="ADAL" clId="{CC608248-B5DF-464B-A6D5-8D78480E0582}" dt="2023-08-21T19:53:37.968" v="4506" actId="478"/>
          <ac:spMkLst>
            <pc:docMk/>
            <pc:sldMk cId="3785703139" sldId="2146846208"/>
            <ac:spMk id="17" creationId="{ACECE296-5510-4419-9D27-0A9D25EC143F}"/>
          </ac:spMkLst>
        </pc:spChg>
        <pc:spChg chg="del">
          <ac:chgData name="Karolina Guillen" userId="c1c08796-a0be-47c6-af52-5d31fd96ec50" providerId="ADAL" clId="{CC608248-B5DF-464B-A6D5-8D78480E0582}" dt="2023-08-14T14:58:41.998" v="3446" actId="478"/>
          <ac:spMkLst>
            <pc:docMk/>
            <pc:sldMk cId="3785703139" sldId="2146846208"/>
            <ac:spMk id="18" creationId="{F9271211-0034-4B43-BABA-DDD654CFBFAB}"/>
          </ac:spMkLst>
        </pc:spChg>
        <pc:spChg chg="del">
          <ac:chgData name="Karolina Guillen" userId="c1c08796-a0be-47c6-af52-5d31fd96ec50" providerId="ADAL" clId="{CC608248-B5DF-464B-A6D5-8D78480E0582}" dt="2023-08-14T14:58:41.998" v="3446" actId="478"/>
          <ac:spMkLst>
            <pc:docMk/>
            <pc:sldMk cId="3785703139" sldId="2146846208"/>
            <ac:spMk id="21" creationId="{2F5C3631-9E99-480C-8AB1-800B0799A9C8}"/>
          </ac:spMkLst>
        </pc:spChg>
        <pc:spChg chg="del">
          <ac:chgData name="Karolina Guillen" userId="c1c08796-a0be-47c6-af52-5d31fd96ec50" providerId="ADAL" clId="{CC608248-B5DF-464B-A6D5-8D78480E0582}" dt="2023-08-14T14:58:41.998" v="3446" actId="478"/>
          <ac:spMkLst>
            <pc:docMk/>
            <pc:sldMk cId="3785703139" sldId="2146846208"/>
            <ac:spMk id="23" creationId="{F7F96E12-01B5-4592-BD25-BCDCD5A7E166}"/>
          </ac:spMkLst>
        </pc:spChg>
        <pc:spChg chg="mod">
          <ac:chgData name="Karolina Guillen" userId="c1c08796-a0be-47c6-af52-5d31fd96ec50" providerId="ADAL" clId="{CC608248-B5DF-464B-A6D5-8D78480E0582}" dt="2023-08-21T20:29:10.062" v="4764" actId="14100"/>
          <ac:spMkLst>
            <pc:docMk/>
            <pc:sldMk cId="3785703139" sldId="2146846208"/>
            <ac:spMk id="24" creationId="{7374B921-3D88-4208-A0A4-1868695569AD}"/>
          </ac:spMkLst>
        </pc:spChg>
        <pc:graphicFrameChg chg="add mod">
          <ac:chgData name="Karolina Guillen" userId="c1c08796-a0be-47c6-af52-5d31fd96ec50" providerId="ADAL" clId="{CC608248-B5DF-464B-A6D5-8D78480E0582}" dt="2023-08-22T15:50:35.008" v="5890" actId="1035"/>
          <ac:graphicFrameMkLst>
            <pc:docMk/>
            <pc:sldMk cId="3785703139" sldId="2146846208"/>
            <ac:graphicFrameMk id="10" creationId="{A76E990D-78EB-DCAF-21E4-1FCA92FFFD1A}"/>
          </ac:graphicFrameMkLst>
        </pc:graphicFrameChg>
        <pc:picChg chg="del">
          <ac:chgData name="Karolina Guillen" userId="c1c08796-a0be-47c6-af52-5d31fd96ec50" providerId="ADAL" clId="{CC608248-B5DF-464B-A6D5-8D78480E0582}" dt="2023-08-14T14:58:41.998" v="3446" actId="478"/>
          <ac:picMkLst>
            <pc:docMk/>
            <pc:sldMk cId="3785703139" sldId="2146846208"/>
            <ac:picMk id="3" creationId="{8991C712-00E7-4A76-9228-10D45BDC8503}"/>
          </ac:picMkLst>
        </pc:picChg>
        <pc:picChg chg="del">
          <ac:chgData name="Karolina Guillen" userId="c1c08796-a0be-47c6-af52-5d31fd96ec50" providerId="ADAL" clId="{CC608248-B5DF-464B-A6D5-8D78480E0582}" dt="2023-08-14T14:58:41.998" v="3446" actId="478"/>
          <ac:picMkLst>
            <pc:docMk/>
            <pc:sldMk cId="3785703139" sldId="2146846208"/>
            <ac:picMk id="5" creationId="{AB0A733B-4316-417B-83D3-8E3A80DACEFC}"/>
          </ac:picMkLst>
        </pc:picChg>
        <pc:picChg chg="del">
          <ac:chgData name="Karolina Guillen" userId="c1c08796-a0be-47c6-af52-5d31fd96ec50" providerId="ADAL" clId="{CC608248-B5DF-464B-A6D5-8D78480E0582}" dt="2023-08-14T14:58:41.998" v="3446" actId="478"/>
          <ac:picMkLst>
            <pc:docMk/>
            <pc:sldMk cId="3785703139" sldId="2146846208"/>
            <ac:picMk id="6" creationId="{022387CF-943C-4291-A9D9-0A121D72DD62}"/>
          </ac:picMkLst>
        </pc:picChg>
        <pc:picChg chg="add mod">
          <ac:chgData name="Karolina Guillen" userId="c1c08796-a0be-47c6-af52-5d31fd96ec50" providerId="ADAL" clId="{CC608248-B5DF-464B-A6D5-8D78480E0582}" dt="2023-08-21T19:53:30.166" v="4504" actId="12788"/>
          <ac:picMkLst>
            <pc:docMk/>
            <pc:sldMk cId="3785703139" sldId="2146846208"/>
            <ac:picMk id="6" creationId="{EFACDBEF-5356-85FB-6230-167E8915C350}"/>
          </ac:picMkLst>
        </pc:picChg>
        <pc:picChg chg="del">
          <ac:chgData name="Karolina Guillen" userId="c1c08796-a0be-47c6-af52-5d31fd96ec50" providerId="ADAL" clId="{CC608248-B5DF-464B-A6D5-8D78480E0582}" dt="2023-08-14T14:58:38.885" v="3445" actId="478"/>
          <ac:picMkLst>
            <pc:docMk/>
            <pc:sldMk cId="3785703139" sldId="2146846208"/>
            <ac:picMk id="1026" creationId="{A114257C-19A3-FF29-41B1-709096D35A5B}"/>
          </ac:picMkLst>
        </pc:picChg>
      </pc:sldChg>
      <pc:sldChg chg="modSp mod">
        <pc:chgData name="Karolina Guillen" userId="c1c08796-a0be-47c6-af52-5d31fd96ec50" providerId="ADAL" clId="{CC608248-B5DF-464B-A6D5-8D78480E0582}" dt="2023-08-22T16:04:42.295" v="6426" actId="14100"/>
        <pc:sldMkLst>
          <pc:docMk/>
          <pc:sldMk cId="2250720559" sldId="2146846209"/>
        </pc:sldMkLst>
        <pc:spChg chg="mod">
          <ac:chgData name="Karolina Guillen" userId="c1c08796-a0be-47c6-af52-5d31fd96ec50" providerId="ADAL" clId="{CC608248-B5DF-464B-A6D5-8D78480E0582}" dt="2023-08-22T16:04:42.295" v="6426" actId="14100"/>
          <ac:spMkLst>
            <pc:docMk/>
            <pc:sldMk cId="2250720559" sldId="2146846209"/>
            <ac:spMk id="2" creationId="{C09B3279-79C3-D562-DBFB-7AB4F0D63070}"/>
          </ac:spMkLst>
        </pc:spChg>
      </pc:sldChg>
      <pc:sldChg chg="modSp mod">
        <pc:chgData name="Karolina Guillen" userId="c1c08796-a0be-47c6-af52-5d31fd96ec50" providerId="ADAL" clId="{CC608248-B5DF-464B-A6D5-8D78480E0582}" dt="2023-08-24T13:20:30.037" v="6661" actId="20577"/>
        <pc:sldMkLst>
          <pc:docMk/>
          <pc:sldMk cId="3488176114" sldId="2146846210"/>
        </pc:sldMkLst>
        <pc:spChg chg="mod">
          <ac:chgData name="Karolina Guillen" userId="c1c08796-a0be-47c6-af52-5d31fd96ec50" providerId="ADAL" clId="{CC608248-B5DF-464B-A6D5-8D78480E0582}" dt="2023-08-24T13:18:31.560" v="6508" actId="207"/>
          <ac:spMkLst>
            <pc:docMk/>
            <pc:sldMk cId="3488176114" sldId="2146846210"/>
            <ac:spMk id="9" creationId="{96080249-3CCE-4DA8-ACE2-78881606ACAB}"/>
          </ac:spMkLst>
        </pc:spChg>
        <pc:spChg chg="mod">
          <ac:chgData name="Karolina Guillen" userId="c1c08796-a0be-47c6-af52-5d31fd96ec50" providerId="ADAL" clId="{CC608248-B5DF-464B-A6D5-8D78480E0582}" dt="2023-08-24T13:20:30.037" v="6661" actId="20577"/>
          <ac:spMkLst>
            <pc:docMk/>
            <pc:sldMk cId="3488176114" sldId="2146846210"/>
            <ac:spMk id="12" creationId="{DE9C6FDA-C3A5-487B-BD95-7D877BE28D11}"/>
          </ac:spMkLst>
        </pc:spChg>
      </pc:sldChg>
    </pc:docChg>
  </pc:docChgLst>
  <pc:docChgLst>
    <pc:chgData name="Jason Wiese" userId="4bff8d5b-7de6-4655-b397-69b0afc81113" providerId="ADAL" clId="{E52EB0E0-8833-46AA-8822-BE231573D57A}"/>
    <pc:docChg chg="modSld">
      <pc:chgData name="Jason Wiese" userId="4bff8d5b-7de6-4655-b397-69b0afc81113" providerId="ADAL" clId="{E52EB0E0-8833-46AA-8822-BE231573D57A}" dt="2023-09-29T21:48:56.736" v="45" actId="555"/>
      <pc:docMkLst>
        <pc:docMk/>
      </pc:docMkLst>
      <pc:sldChg chg="modSp mod">
        <pc:chgData name="Jason Wiese" userId="4bff8d5b-7de6-4655-b397-69b0afc81113" providerId="ADAL" clId="{E52EB0E0-8833-46AA-8822-BE231573D57A}" dt="2023-09-25T21:23:54.758" v="2" actId="404"/>
        <pc:sldMkLst>
          <pc:docMk/>
          <pc:sldMk cId="1305147618" sldId="2144328359"/>
        </pc:sldMkLst>
        <pc:spChg chg="mod">
          <ac:chgData name="Jason Wiese" userId="4bff8d5b-7de6-4655-b397-69b0afc81113" providerId="ADAL" clId="{E52EB0E0-8833-46AA-8822-BE231573D57A}" dt="2023-09-25T21:23:54.758" v="2" actId="404"/>
          <ac:spMkLst>
            <pc:docMk/>
            <pc:sldMk cId="1305147618" sldId="2144328359"/>
            <ac:spMk id="10" creationId="{0C38B446-4C07-42BF-B42F-5E8AEE13A36B}"/>
          </ac:spMkLst>
        </pc:spChg>
      </pc:sldChg>
      <pc:sldChg chg="addSp modSp mod">
        <pc:chgData name="Jason Wiese" userId="4bff8d5b-7de6-4655-b397-69b0afc81113" providerId="ADAL" clId="{E52EB0E0-8833-46AA-8822-BE231573D57A}" dt="2023-09-29T21:48:56.736" v="45" actId="555"/>
        <pc:sldMkLst>
          <pc:docMk/>
          <pc:sldMk cId="1123910967" sldId="2146846180"/>
        </pc:sldMkLst>
        <pc:spChg chg="mod">
          <ac:chgData name="Jason Wiese" userId="4bff8d5b-7de6-4655-b397-69b0afc81113" providerId="ADAL" clId="{E52EB0E0-8833-46AA-8822-BE231573D57A}" dt="2023-09-29T21:48:46.294" v="44" actId="555"/>
          <ac:spMkLst>
            <pc:docMk/>
            <pc:sldMk cId="1123910967" sldId="2146846180"/>
            <ac:spMk id="6" creationId="{D2385537-325C-1EF8-AB1D-E48CDF8E4C5A}"/>
          </ac:spMkLst>
        </pc:spChg>
        <pc:spChg chg="add mod">
          <ac:chgData name="Jason Wiese" userId="4bff8d5b-7de6-4655-b397-69b0afc81113" providerId="ADAL" clId="{E52EB0E0-8833-46AA-8822-BE231573D57A}" dt="2023-09-29T21:47:26.580" v="31" actId="1035"/>
          <ac:spMkLst>
            <pc:docMk/>
            <pc:sldMk cId="1123910967" sldId="2146846180"/>
            <ac:spMk id="10" creationId="{31E0AE7A-DDAE-1612-02BC-FEB08698C668}"/>
          </ac:spMkLst>
        </pc:spChg>
        <pc:spChg chg="mod">
          <ac:chgData name="Jason Wiese" userId="4bff8d5b-7de6-4655-b397-69b0afc81113" providerId="ADAL" clId="{E52EB0E0-8833-46AA-8822-BE231573D57A}" dt="2023-09-29T21:48:46.294" v="44" actId="555"/>
          <ac:spMkLst>
            <pc:docMk/>
            <pc:sldMk cId="1123910967" sldId="2146846180"/>
            <ac:spMk id="12" creationId="{A3C6FCF5-E1C3-A694-561D-C784CFAB5D88}"/>
          </ac:spMkLst>
        </pc:spChg>
        <pc:spChg chg="mod">
          <ac:chgData name="Jason Wiese" userId="4bff8d5b-7de6-4655-b397-69b0afc81113" providerId="ADAL" clId="{E52EB0E0-8833-46AA-8822-BE231573D57A}" dt="2023-09-29T21:48:46.294" v="44" actId="555"/>
          <ac:spMkLst>
            <pc:docMk/>
            <pc:sldMk cId="1123910967" sldId="2146846180"/>
            <ac:spMk id="14" creationId="{AD56D4A7-4156-0D1E-0C15-010724DEFB5D}"/>
          </ac:spMkLst>
        </pc:spChg>
        <pc:spChg chg="mod">
          <ac:chgData name="Jason Wiese" userId="4bff8d5b-7de6-4655-b397-69b0afc81113" providerId="ADAL" clId="{E52EB0E0-8833-46AA-8822-BE231573D57A}" dt="2023-09-29T21:48:46.294" v="44" actId="555"/>
          <ac:spMkLst>
            <pc:docMk/>
            <pc:sldMk cId="1123910967" sldId="2146846180"/>
            <ac:spMk id="15" creationId="{3D4C092F-FB52-0EB7-61E4-356A9B146F9D}"/>
          </ac:spMkLst>
        </pc:spChg>
        <pc:spChg chg="mod">
          <ac:chgData name="Jason Wiese" userId="4bff8d5b-7de6-4655-b397-69b0afc81113" providerId="ADAL" clId="{E52EB0E0-8833-46AA-8822-BE231573D57A}" dt="2023-09-29T21:48:46.294" v="44" actId="555"/>
          <ac:spMkLst>
            <pc:docMk/>
            <pc:sldMk cId="1123910967" sldId="2146846180"/>
            <ac:spMk id="16" creationId="{76AFDDC3-114B-50BA-EED8-21A0CE119486}"/>
          </ac:spMkLst>
        </pc:spChg>
        <pc:spChg chg="mod">
          <ac:chgData name="Jason Wiese" userId="4bff8d5b-7de6-4655-b397-69b0afc81113" providerId="ADAL" clId="{E52EB0E0-8833-46AA-8822-BE231573D57A}" dt="2023-09-29T21:48:56.736" v="45" actId="555"/>
          <ac:spMkLst>
            <pc:docMk/>
            <pc:sldMk cId="1123910967" sldId="2146846180"/>
            <ac:spMk id="17" creationId="{40BAC77A-3345-822F-CFE3-F6B76E4694AE}"/>
          </ac:spMkLst>
        </pc:spChg>
        <pc:spChg chg="mod">
          <ac:chgData name="Jason Wiese" userId="4bff8d5b-7de6-4655-b397-69b0afc81113" providerId="ADAL" clId="{E52EB0E0-8833-46AA-8822-BE231573D57A}" dt="2023-09-29T21:48:56.736" v="45" actId="555"/>
          <ac:spMkLst>
            <pc:docMk/>
            <pc:sldMk cId="1123910967" sldId="2146846180"/>
            <ac:spMk id="18" creationId="{8301178F-BCF5-D63E-BAF6-6425F5FDB88B}"/>
          </ac:spMkLst>
        </pc:spChg>
        <pc:spChg chg="mod">
          <ac:chgData name="Jason Wiese" userId="4bff8d5b-7de6-4655-b397-69b0afc81113" providerId="ADAL" clId="{E52EB0E0-8833-46AA-8822-BE231573D57A}" dt="2023-09-29T21:48:56.736" v="45" actId="555"/>
          <ac:spMkLst>
            <pc:docMk/>
            <pc:sldMk cId="1123910967" sldId="2146846180"/>
            <ac:spMk id="19" creationId="{FC704A1A-6FF6-1127-E33D-9EC13F27939B}"/>
          </ac:spMkLst>
        </pc:spChg>
        <pc:spChg chg="mod">
          <ac:chgData name="Jason Wiese" userId="4bff8d5b-7de6-4655-b397-69b0afc81113" providerId="ADAL" clId="{E52EB0E0-8833-46AA-8822-BE231573D57A}" dt="2023-09-29T21:48:56.736" v="45" actId="555"/>
          <ac:spMkLst>
            <pc:docMk/>
            <pc:sldMk cId="1123910967" sldId="2146846180"/>
            <ac:spMk id="20" creationId="{7AB4DEC5-00D9-6C4A-2361-A776C4E757CB}"/>
          </ac:spMkLst>
        </pc:spChg>
        <pc:spChg chg="mod">
          <ac:chgData name="Jason Wiese" userId="4bff8d5b-7de6-4655-b397-69b0afc81113" providerId="ADAL" clId="{E52EB0E0-8833-46AA-8822-BE231573D57A}" dt="2023-09-29T21:48:56.736" v="45" actId="555"/>
          <ac:spMkLst>
            <pc:docMk/>
            <pc:sldMk cId="1123910967" sldId="2146846180"/>
            <ac:spMk id="21" creationId="{C44DAC89-E1E7-D9BF-E41F-7DA15B93A166}"/>
          </ac:spMkLst>
        </pc:spChg>
        <pc:picChg chg="mod">
          <ac:chgData name="Jason Wiese" userId="4bff8d5b-7de6-4655-b397-69b0afc81113" providerId="ADAL" clId="{E52EB0E0-8833-46AA-8822-BE231573D57A}" dt="2023-09-29T21:48:46.294" v="44" actId="555"/>
          <ac:picMkLst>
            <pc:docMk/>
            <pc:sldMk cId="1123910967" sldId="2146846180"/>
            <ac:picMk id="2058" creationId="{F46AE756-047D-0426-38DA-847FDEA236A7}"/>
          </ac:picMkLst>
        </pc:picChg>
        <pc:picChg chg="mod">
          <ac:chgData name="Jason Wiese" userId="4bff8d5b-7de6-4655-b397-69b0afc81113" providerId="ADAL" clId="{E52EB0E0-8833-46AA-8822-BE231573D57A}" dt="2023-09-29T21:48:46.294" v="44" actId="555"/>
          <ac:picMkLst>
            <pc:docMk/>
            <pc:sldMk cId="1123910967" sldId="2146846180"/>
            <ac:picMk id="2060" creationId="{A244D49D-56A9-B048-73F5-BCE461A9A070}"/>
          </ac:picMkLst>
        </pc:picChg>
        <pc:picChg chg="mod">
          <ac:chgData name="Jason Wiese" userId="4bff8d5b-7de6-4655-b397-69b0afc81113" providerId="ADAL" clId="{E52EB0E0-8833-46AA-8822-BE231573D57A}" dt="2023-09-29T21:48:46.294" v="44" actId="555"/>
          <ac:picMkLst>
            <pc:docMk/>
            <pc:sldMk cId="1123910967" sldId="2146846180"/>
            <ac:picMk id="2064" creationId="{6A0DA68E-022B-56DE-2F69-B992CA36D9C2}"/>
          </ac:picMkLst>
        </pc:picChg>
        <pc:picChg chg="mod">
          <ac:chgData name="Jason Wiese" userId="4bff8d5b-7de6-4655-b397-69b0afc81113" providerId="ADAL" clId="{E52EB0E0-8833-46AA-8822-BE231573D57A}" dt="2023-09-29T21:48:46.294" v="44" actId="555"/>
          <ac:picMkLst>
            <pc:docMk/>
            <pc:sldMk cId="1123910967" sldId="2146846180"/>
            <ac:picMk id="2066" creationId="{980671EB-86B0-2882-7416-3654F9F07840}"/>
          </ac:picMkLst>
        </pc:picChg>
        <pc:picChg chg="mod">
          <ac:chgData name="Jason Wiese" userId="4bff8d5b-7de6-4655-b397-69b0afc81113" providerId="ADAL" clId="{E52EB0E0-8833-46AA-8822-BE231573D57A}" dt="2023-09-29T21:48:46.294" v="44" actId="555"/>
          <ac:picMkLst>
            <pc:docMk/>
            <pc:sldMk cId="1123910967" sldId="2146846180"/>
            <ac:picMk id="2068" creationId="{4868AC66-E161-4E67-1069-F9D8994EC525}"/>
          </ac:picMkLst>
        </pc:picChg>
        <pc:picChg chg="mod">
          <ac:chgData name="Jason Wiese" userId="4bff8d5b-7de6-4655-b397-69b0afc81113" providerId="ADAL" clId="{E52EB0E0-8833-46AA-8822-BE231573D57A}" dt="2023-09-29T21:48:56.736" v="45" actId="555"/>
          <ac:picMkLst>
            <pc:docMk/>
            <pc:sldMk cId="1123910967" sldId="2146846180"/>
            <ac:picMk id="2070" creationId="{07353860-80AE-D480-7990-73CDAC536BB5}"/>
          </ac:picMkLst>
        </pc:picChg>
        <pc:picChg chg="mod">
          <ac:chgData name="Jason Wiese" userId="4bff8d5b-7de6-4655-b397-69b0afc81113" providerId="ADAL" clId="{E52EB0E0-8833-46AA-8822-BE231573D57A}" dt="2023-09-29T21:48:56.736" v="45" actId="555"/>
          <ac:picMkLst>
            <pc:docMk/>
            <pc:sldMk cId="1123910967" sldId="2146846180"/>
            <ac:picMk id="2072" creationId="{16E1930F-941D-C977-2618-602FF7121653}"/>
          </ac:picMkLst>
        </pc:picChg>
        <pc:picChg chg="mod">
          <ac:chgData name="Jason Wiese" userId="4bff8d5b-7de6-4655-b397-69b0afc81113" providerId="ADAL" clId="{E52EB0E0-8833-46AA-8822-BE231573D57A}" dt="2023-09-29T21:48:56.736" v="45" actId="555"/>
          <ac:picMkLst>
            <pc:docMk/>
            <pc:sldMk cId="1123910967" sldId="2146846180"/>
            <ac:picMk id="2074" creationId="{F4496E47-3139-615C-325B-50A4ECBCF69A}"/>
          </ac:picMkLst>
        </pc:picChg>
        <pc:picChg chg="mod">
          <ac:chgData name="Jason Wiese" userId="4bff8d5b-7de6-4655-b397-69b0afc81113" providerId="ADAL" clId="{E52EB0E0-8833-46AA-8822-BE231573D57A}" dt="2023-09-29T21:48:56.736" v="45" actId="555"/>
          <ac:picMkLst>
            <pc:docMk/>
            <pc:sldMk cId="1123910967" sldId="2146846180"/>
            <ac:picMk id="2078" creationId="{3340F4D1-6634-3BF1-D901-3848C014387E}"/>
          </ac:picMkLst>
        </pc:picChg>
        <pc:picChg chg="mod">
          <ac:chgData name="Jason Wiese" userId="4bff8d5b-7de6-4655-b397-69b0afc81113" providerId="ADAL" clId="{E52EB0E0-8833-46AA-8822-BE231573D57A}" dt="2023-09-29T21:48:56.736" v="45" actId="555"/>
          <ac:picMkLst>
            <pc:docMk/>
            <pc:sldMk cId="1123910967" sldId="2146846180"/>
            <ac:picMk id="2080" creationId="{CD9D5E04-F28B-3023-783F-6E116EBBEB61}"/>
          </ac:picMkLst>
        </pc:picChg>
      </pc:sldChg>
    </pc:docChg>
  </pc:docChgLst>
  <pc:docChgLst>
    <pc:chgData name="Jason Wiese" userId="4bff8d5b-7de6-4655-b397-69b0afc81113" providerId="ADAL" clId="{3E3D21FC-9465-4C72-9CDC-EEC236761F11}"/>
    <pc:docChg chg="modSld">
      <pc:chgData name="Jason Wiese" userId="4bff8d5b-7de6-4655-b397-69b0afc81113" providerId="ADAL" clId="{3E3D21FC-9465-4C72-9CDC-EEC236761F11}" dt="2023-10-30T03:13:58.021" v="347" actId="20577"/>
      <pc:docMkLst>
        <pc:docMk/>
      </pc:docMkLst>
      <pc:sldChg chg="modSp mod">
        <pc:chgData name="Jason Wiese" userId="4bff8d5b-7de6-4655-b397-69b0afc81113" providerId="ADAL" clId="{3E3D21FC-9465-4C72-9CDC-EEC236761F11}" dt="2023-10-30T02:38:36.993" v="330" actId="20577"/>
        <pc:sldMkLst>
          <pc:docMk/>
          <pc:sldMk cId="4276078758" sldId="2146846172"/>
        </pc:sldMkLst>
        <pc:spChg chg="mod">
          <ac:chgData name="Jason Wiese" userId="4bff8d5b-7de6-4655-b397-69b0afc81113" providerId="ADAL" clId="{3E3D21FC-9465-4C72-9CDC-EEC236761F11}" dt="2023-10-25T02:45:26.765" v="74" actId="20577"/>
          <ac:spMkLst>
            <pc:docMk/>
            <pc:sldMk cId="4276078758" sldId="2146846172"/>
            <ac:spMk id="8" creationId="{45A3AB87-1E4A-A5E7-08D2-0EA1ABFB2192}"/>
          </ac:spMkLst>
        </pc:spChg>
        <pc:spChg chg="mod">
          <ac:chgData name="Jason Wiese" userId="4bff8d5b-7de6-4655-b397-69b0afc81113" providerId="ADAL" clId="{3E3D21FC-9465-4C72-9CDC-EEC236761F11}" dt="2023-10-30T02:38:36.993" v="330" actId="20577"/>
          <ac:spMkLst>
            <pc:docMk/>
            <pc:sldMk cId="4276078758" sldId="2146846172"/>
            <ac:spMk id="18" creationId="{5CAE3C61-2941-53BF-8142-EA611DE851E2}"/>
          </ac:spMkLst>
        </pc:spChg>
        <pc:spChg chg="mod">
          <ac:chgData name="Jason Wiese" userId="4bff8d5b-7de6-4655-b397-69b0afc81113" providerId="ADAL" clId="{3E3D21FC-9465-4C72-9CDC-EEC236761F11}" dt="2023-10-26T01:59:45.184" v="170" actId="20577"/>
          <ac:spMkLst>
            <pc:docMk/>
            <pc:sldMk cId="4276078758" sldId="2146846172"/>
            <ac:spMk id="19" creationId="{91BD1BF3-D4BC-6F23-26CD-06CF1624B605}"/>
          </ac:spMkLst>
        </pc:spChg>
      </pc:sldChg>
      <pc:sldChg chg="modSp mod">
        <pc:chgData name="Jason Wiese" userId="4bff8d5b-7de6-4655-b397-69b0afc81113" providerId="ADAL" clId="{3E3D21FC-9465-4C72-9CDC-EEC236761F11}" dt="2023-10-30T02:44:42.784" v="338" actId="20577"/>
        <pc:sldMkLst>
          <pc:docMk/>
          <pc:sldMk cId="1965343939" sldId="2146846173"/>
        </pc:sldMkLst>
        <pc:spChg chg="mod">
          <ac:chgData name="Jason Wiese" userId="4bff8d5b-7de6-4655-b397-69b0afc81113" providerId="ADAL" clId="{3E3D21FC-9465-4C72-9CDC-EEC236761F11}" dt="2023-10-30T02:44:42.784" v="338" actId="20577"/>
          <ac:spMkLst>
            <pc:docMk/>
            <pc:sldMk cId="1965343939" sldId="2146846173"/>
            <ac:spMk id="5" creationId="{5341A05A-972B-39BE-59A7-A8B766145D94}"/>
          </ac:spMkLst>
        </pc:spChg>
        <pc:spChg chg="mod">
          <ac:chgData name="Jason Wiese" userId="4bff8d5b-7de6-4655-b397-69b0afc81113" providerId="ADAL" clId="{3E3D21FC-9465-4C72-9CDC-EEC236761F11}" dt="2023-10-26T02:08:51.570" v="319" actId="20577"/>
          <ac:spMkLst>
            <pc:docMk/>
            <pc:sldMk cId="1965343939" sldId="2146846173"/>
            <ac:spMk id="8" creationId="{45A3AB87-1E4A-A5E7-08D2-0EA1ABFB2192}"/>
          </ac:spMkLst>
        </pc:spChg>
        <pc:spChg chg="mod">
          <ac:chgData name="Jason Wiese" userId="4bff8d5b-7de6-4655-b397-69b0afc81113" providerId="ADAL" clId="{3E3D21FC-9465-4C72-9CDC-EEC236761F11}" dt="2023-10-26T02:04:18.799" v="201" actId="20577"/>
          <ac:spMkLst>
            <pc:docMk/>
            <pc:sldMk cId="1965343939" sldId="2146846173"/>
            <ac:spMk id="10" creationId="{787C6EE9-7CA2-340F-84F5-8BC6F50C4344}"/>
          </ac:spMkLst>
        </pc:spChg>
      </pc:sldChg>
      <pc:sldChg chg="modSp mod">
        <pc:chgData name="Jason Wiese" userId="4bff8d5b-7de6-4655-b397-69b0afc81113" providerId="ADAL" clId="{3E3D21FC-9465-4C72-9CDC-EEC236761F11}" dt="2023-10-26T02:13:54.102" v="320" actId="20577"/>
        <pc:sldMkLst>
          <pc:docMk/>
          <pc:sldMk cId="3750801143" sldId="2146846174"/>
        </pc:sldMkLst>
        <pc:spChg chg="mod">
          <ac:chgData name="Jason Wiese" userId="4bff8d5b-7de6-4655-b397-69b0afc81113" providerId="ADAL" clId="{3E3D21FC-9465-4C72-9CDC-EEC236761F11}" dt="2023-10-26T02:13:54.102" v="320" actId="20577"/>
          <ac:spMkLst>
            <pc:docMk/>
            <pc:sldMk cId="3750801143" sldId="2146846174"/>
            <ac:spMk id="9" creationId="{A389EC41-F58A-CEEC-AC7C-548AAE3177D0}"/>
          </ac:spMkLst>
        </pc:spChg>
        <pc:spChg chg="mod">
          <ac:chgData name="Jason Wiese" userId="4bff8d5b-7de6-4655-b397-69b0afc81113" providerId="ADAL" clId="{3E3D21FC-9465-4C72-9CDC-EEC236761F11}" dt="2023-10-25T02:24:48.011" v="5" actId="20577"/>
          <ac:spMkLst>
            <pc:docMk/>
            <pc:sldMk cId="3750801143" sldId="2146846174"/>
            <ac:spMk id="20" creationId="{39D15DC7-3973-0B4C-BC1D-3FFC2D8EC03C}"/>
          </ac:spMkLst>
        </pc:spChg>
      </pc:sldChg>
      <pc:sldChg chg="modSp mod">
        <pc:chgData name="Jason Wiese" userId="4bff8d5b-7de6-4655-b397-69b0afc81113" providerId="ADAL" clId="{3E3D21FC-9465-4C72-9CDC-EEC236761F11}" dt="2023-10-30T02:46:06.279" v="345" actId="14100"/>
        <pc:sldMkLst>
          <pc:docMk/>
          <pc:sldMk cId="1123910967" sldId="2146846180"/>
        </pc:sldMkLst>
        <pc:spChg chg="mod">
          <ac:chgData name="Jason Wiese" userId="4bff8d5b-7de6-4655-b397-69b0afc81113" providerId="ADAL" clId="{3E3D21FC-9465-4C72-9CDC-EEC236761F11}" dt="2023-10-30T02:46:01.497" v="344" actId="14100"/>
          <ac:spMkLst>
            <pc:docMk/>
            <pc:sldMk cId="1123910967" sldId="2146846180"/>
            <ac:spMk id="6" creationId="{D2385537-325C-1EF8-AB1D-E48CDF8E4C5A}"/>
          </ac:spMkLst>
        </pc:spChg>
        <pc:spChg chg="mod">
          <ac:chgData name="Jason Wiese" userId="4bff8d5b-7de6-4655-b397-69b0afc81113" providerId="ADAL" clId="{3E3D21FC-9465-4C72-9CDC-EEC236761F11}" dt="2023-10-30T02:45:49.020" v="342" actId="14100"/>
          <ac:spMkLst>
            <pc:docMk/>
            <pc:sldMk cId="1123910967" sldId="2146846180"/>
            <ac:spMk id="16" creationId="{76AFDDC3-114B-50BA-EED8-21A0CE119486}"/>
          </ac:spMkLst>
        </pc:spChg>
        <pc:spChg chg="mod">
          <ac:chgData name="Jason Wiese" userId="4bff8d5b-7de6-4655-b397-69b0afc81113" providerId="ADAL" clId="{3E3D21FC-9465-4C72-9CDC-EEC236761F11}" dt="2023-10-30T02:45:17.770" v="339" actId="14100"/>
          <ac:spMkLst>
            <pc:docMk/>
            <pc:sldMk cId="1123910967" sldId="2146846180"/>
            <ac:spMk id="19" creationId="{FC704A1A-6FF6-1127-E33D-9EC13F27939B}"/>
          </ac:spMkLst>
        </pc:spChg>
        <pc:spChg chg="mod">
          <ac:chgData name="Jason Wiese" userId="4bff8d5b-7de6-4655-b397-69b0afc81113" providerId="ADAL" clId="{3E3D21FC-9465-4C72-9CDC-EEC236761F11}" dt="2023-10-30T02:46:06.279" v="345" actId="14100"/>
          <ac:spMkLst>
            <pc:docMk/>
            <pc:sldMk cId="1123910967" sldId="2146846180"/>
            <ac:spMk id="20" creationId="{7AB4DEC5-00D9-6C4A-2361-A776C4E757CB}"/>
          </ac:spMkLst>
        </pc:spChg>
      </pc:sldChg>
      <pc:sldChg chg="modSp mod">
        <pc:chgData name="Jason Wiese" userId="4bff8d5b-7de6-4655-b397-69b0afc81113" providerId="ADAL" clId="{3E3D21FC-9465-4C72-9CDC-EEC236761F11}" dt="2023-10-30T03:13:58.021" v="347" actId="20577"/>
        <pc:sldMkLst>
          <pc:docMk/>
          <pc:sldMk cId="4084639167" sldId="2146846201"/>
        </pc:sldMkLst>
        <pc:spChg chg="mod">
          <ac:chgData name="Jason Wiese" userId="4bff8d5b-7de6-4655-b397-69b0afc81113" providerId="ADAL" clId="{3E3D21FC-9465-4C72-9CDC-EEC236761F11}" dt="2023-10-30T03:13:58.021" v="347" actId="20577"/>
          <ac:spMkLst>
            <pc:docMk/>
            <pc:sldMk cId="4084639167" sldId="2146846201"/>
            <ac:spMk id="91" creationId="{13F8C35A-7064-D44E-8032-45B953E29542}"/>
          </ac:spMkLst>
        </pc:spChg>
      </pc:sldChg>
    </pc:docChg>
  </pc:docChgLst>
  <pc:docChgLst>
    <pc:chgData name="Leah Montner Dixon" userId="d5b2ae9e-9213-4442-b7df-4db8cbe51e5d" providerId="ADAL" clId="{EADDA76E-4821-4DA7-8783-A0337E54012F}"/>
    <pc:docChg chg="undo redo custSel modSld">
      <pc:chgData name="Leah Montner Dixon" userId="d5b2ae9e-9213-4442-b7df-4db8cbe51e5d" providerId="ADAL" clId="{EADDA76E-4821-4DA7-8783-A0337E54012F}" dt="2023-08-22T16:14:23.680" v="996" actId="1036"/>
      <pc:docMkLst>
        <pc:docMk/>
      </pc:docMkLst>
      <pc:sldChg chg="modSp mod">
        <pc:chgData name="Leah Montner Dixon" userId="d5b2ae9e-9213-4442-b7df-4db8cbe51e5d" providerId="ADAL" clId="{EADDA76E-4821-4DA7-8783-A0337E54012F}" dt="2023-08-22T15:44:52.155" v="351" actId="20577"/>
        <pc:sldMkLst>
          <pc:docMk/>
          <pc:sldMk cId="1300966965" sldId="2144327342"/>
        </pc:sldMkLst>
        <pc:spChg chg="mod">
          <ac:chgData name="Leah Montner Dixon" userId="d5b2ae9e-9213-4442-b7df-4db8cbe51e5d" providerId="ADAL" clId="{EADDA76E-4821-4DA7-8783-A0337E54012F}" dt="2023-08-22T15:44:52.155" v="351" actId="20577"/>
          <ac:spMkLst>
            <pc:docMk/>
            <pc:sldMk cId="1300966965" sldId="2144327342"/>
            <ac:spMk id="16" creationId="{84CFDBB4-5B89-4B68-B792-C7A2E45C2BE2}"/>
          </ac:spMkLst>
        </pc:spChg>
      </pc:sldChg>
      <pc:sldChg chg="modSp mod">
        <pc:chgData name="Leah Montner Dixon" userId="d5b2ae9e-9213-4442-b7df-4db8cbe51e5d" providerId="ADAL" clId="{EADDA76E-4821-4DA7-8783-A0337E54012F}" dt="2023-08-22T15:07:48.564" v="4" actId="20577"/>
        <pc:sldMkLst>
          <pc:docMk/>
          <pc:sldMk cId="3374156216" sldId="2144328352"/>
        </pc:sldMkLst>
        <pc:spChg chg="mod">
          <ac:chgData name="Leah Montner Dixon" userId="d5b2ae9e-9213-4442-b7df-4db8cbe51e5d" providerId="ADAL" clId="{EADDA76E-4821-4DA7-8783-A0337E54012F}" dt="2023-08-22T15:07:48.564" v="4" actId="20577"/>
          <ac:spMkLst>
            <pc:docMk/>
            <pc:sldMk cId="3374156216" sldId="2144328352"/>
            <ac:spMk id="10" creationId="{B5CF6F72-4FF6-7F29-2D18-01547A664CA9}"/>
          </ac:spMkLst>
        </pc:spChg>
      </pc:sldChg>
      <pc:sldChg chg="modSp mod">
        <pc:chgData name="Leah Montner Dixon" userId="d5b2ae9e-9213-4442-b7df-4db8cbe51e5d" providerId="ADAL" clId="{EADDA76E-4821-4DA7-8783-A0337E54012F}" dt="2023-08-22T15:48:46.706" v="468" actId="20577"/>
        <pc:sldMkLst>
          <pc:docMk/>
          <pc:sldMk cId="2788677562" sldId="2144328357"/>
        </pc:sldMkLst>
        <pc:spChg chg="mod">
          <ac:chgData name="Leah Montner Dixon" userId="d5b2ae9e-9213-4442-b7df-4db8cbe51e5d" providerId="ADAL" clId="{EADDA76E-4821-4DA7-8783-A0337E54012F}" dt="2023-08-22T15:48:46.706" v="468" actId="20577"/>
          <ac:spMkLst>
            <pc:docMk/>
            <pc:sldMk cId="2788677562" sldId="2144328357"/>
            <ac:spMk id="15" creationId="{FB95FAB7-B9CF-408A-A338-EDBA41131D7D}"/>
          </ac:spMkLst>
        </pc:spChg>
      </pc:sldChg>
      <pc:sldChg chg="modSp mod">
        <pc:chgData name="Leah Montner Dixon" userId="d5b2ae9e-9213-4442-b7df-4db8cbe51e5d" providerId="ADAL" clId="{EADDA76E-4821-4DA7-8783-A0337E54012F}" dt="2023-08-22T15:41:39.927" v="303" actId="20577"/>
        <pc:sldMkLst>
          <pc:docMk/>
          <pc:sldMk cId="2844488092" sldId="2144328372"/>
        </pc:sldMkLst>
        <pc:spChg chg="mod">
          <ac:chgData name="Leah Montner Dixon" userId="d5b2ae9e-9213-4442-b7df-4db8cbe51e5d" providerId="ADAL" clId="{EADDA76E-4821-4DA7-8783-A0337E54012F}" dt="2023-08-22T15:41:39.927" v="303" actId="20577"/>
          <ac:spMkLst>
            <pc:docMk/>
            <pc:sldMk cId="2844488092" sldId="2144328372"/>
            <ac:spMk id="2" creationId="{5F8EC1C9-2ED9-DF29-C55A-45D666AF5D1B}"/>
          </ac:spMkLst>
        </pc:spChg>
        <pc:spChg chg="mod">
          <ac:chgData name="Leah Montner Dixon" userId="d5b2ae9e-9213-4442-b7df-4db8cbe51e5d" providerId="ADAL" clId="{EADDA76E-4821-4DA7-8783-A0337E54012F}" dt="2023-08-22T15:41:22.385" v="274" actId="20577"/>
          <ac:spMkLst>
            <pc:docMk/>
            <pc:sldMk cId="2844488092" sldId="2144328372"/>
            <ac:spMk id="4" creationId="{5D5FDE72-429A-BF62-27A0-CFB51F018A05}"/>
          </ac:spMkLst>
        </pc:spChg>
      </pc:sldChg>
      <pc:sldChg chg="modSp mod">
        <pc:chgData name="Leah Montner Dixon" userId="d5b2ae9e-9213-4442-b7df-4db8cbe51e5d" providerId="ADAL" clId="{EADDA76E-4821-4DA7-8783-A0337E54012F}" dt="2023-08-22T15:13:12.333" v="102" actId="20577"/>
        <pc:sldMkLst>
          <pc:docMk/>
          <pc:sldMk cId="3626812214" sldId="2146846168"/>
        </pc:sldMkLst>
        <pc:spChg chg="mod">
          <ac:chgData name="Leah Montner Dixon" userId="d5b2ae9e-9213-4442-b7df-4db8cbe51e5d" providerId="ADAL" clId="{EADDA76E-4821-4DA7-8783-A0337E54012F}" dt="2023-08-22T15:13:12.333" v="102" actId="20577"/>
          <ac:spMkLst>
            <pc:docMk/>
            <pc:sldMk cId="3626812214" sldId="2146846168"/>
            <ac:spMk id="9" creationId="{A389EC41-F58A-CEEC-AC7C-548AAE3177D0}"/>
          </ac:spMkLst>
        </pc:spChg>
      </pc:sldChg>
      <pc:sldChg chg="addCm delCm">
        <pc:chgData name="Leah Montner Dixon" userId="d5b2ae9e-9213-4442-b7df-4db8cbe51e5d" providerId="ADAL" clId="{EADDA76E-4821-4DA7-8783-A0337E54012F}" dt="2023-08-22T15:23:10.501" v="144"/>
        <pc:sldMkLst>
          <pc:docMk/>
          <pc:sldMk cId="2308938951" sldId="21468461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EADDA76E-4821-4DA7-8783-A0337E54012F}" dt="2023-08-22T15:23:10.501" v="144"/>
              <pc2:cmMkLst xmlns:pc2="http://schemas.microsoft.com/office/powerpoint/2019/9/main/command">
                <pc:docMk/>
                <pc:sldMk cId="2308938951" sldId="2146846169"/>
                <pc2:cmMk id="{299EDD77-934C-482E-A1CB-152CCF10EDC8}"/>
              </pc2:cmMkLst>
            </pc226:cmChg>
          </p:ext>
        </pc:extLst>
      </pc:sldChg>
      <pc:sldChg chg="modSp">
        <pc:chgData name="Leah Montner Dixon" userId="d5b2ae9e-9213-4442-b7df-4db8cbe51e5d" providerId="ADAL" clId="{EADDA76E-4821-4DA7-8783-A0337E54012F}" dt="2023-08-01T15:02:15.034" v="1"/>
        <pc:sldMkLst>
          <pc:docMk/>
          <pc:sldMk cId="1965343939" sldId="2146846173"/>
        </pc:sldMkLst>
        <pc:graphicFrameChg chg="mod">
          <ac:chgData name="Leah Montner Dixon" userId="d5b2ae9e-9213-4442-b7df-4db8cbe51e5d" providerId="ADAL" clId="{EADDA76E-4821-4DA7-8783-A0337E54012F}" dt="2023-08-01T15:02:15.034" v="1"/>
          <ac:graphicFrameMkLst>
            <pc:docMk/>
            <pc:sldMk cId="1965343939" sldId="2146846173"/>
            <ac:graphicFrameMk id="4" creationId="{DB64B5A7-28C4-63E4-B4D6-A6A67F25DF37}"/>
          </ac:graphicFrameMkLst>
        </pc:graphicFrameChg>
      </pc:sldChg>
      <pc:sldChg chg="modSp mod">
        <pc:chgData name="Leah Montner Dixon" userId="d5b2ae9e-9213-4442-b7df-4db8cbe51e5d" providerId="ADAL" clId="{EADDA76E-4821-4DA7-8783-A0337E54012F}" dt="2023-08-22T15:37:15.278" v="190" actId="20577"/>
        <pc:sldMkLst>
          <pc:docMk/>
          <pc:sldMk cId="209274723" sldId="2146846176"/>
        </pc:sldMkLst>
        <pc:spChg chg="mod">
          <ac:chgData name="Leah Montner Dixon" userId="d5b2ae9e-9213-4442-b7df-4db8cbe51e5d" providerId="ADAL" clId="{EADDA76E-4821-4DA7-8783-A0337E54012F}" dt="2023-08-22T15:37:15.278" v="190" actId="20577"/>
          <ac:spMkLst>
            <pc:docMk/>
            <pc:sldMk cId="209274723" sldId="2146846176"/>
            <ac:spMk id="9" creationId="{A389EC41-F58A-CEEC-AC7C-548AAE3177D0}"/>
          </ac:spMkLst>
        </pc:spChg>
      </pc:sldChg>
      <pc:sldChg chg="addSp delSp modSp mod">
        <pc:chgData name="Leah Montner Dixon" userId="d5b2ae9e-9213-4442-b7df-4db8cbe51e5d" providerId="ADAL" clId="{EADDA76E-4821-4DA7-8783-A0337E54012F}" dt="2023-08-22T15:35:52.419" v="165" actId="20577"/>
        <pc:sldMkLst>
          <pc:docMk/>
          <pc:sldMk cId="907101350" sldId="2146846178"/>
        </pc:sldMkLst>
        <pc:spChg chg="mod">
          <ac:chgData name="Leah Montner Dixon" userId="d5b2ae9e-9213-4442-b7df-4db8cbe51e5d" providerId="ADAL" clId="{EADDA76E-4821-4DA7-8783-A0337E54012F}" dt="2023-08-22T15:35:52.419" v="165" actId="20577"/>
          <ac:spMkLst>
            <pc:docMk/>
            <pc:sldMk cId="907101350" sldId="2146846178"/>
            <ac:spMk id="9" creationId="{A389EC41-F58A-CEEC-AC7C-548AAE3177D0}"/>
          </ac:spMkLst>
        </pc:spChg>
        <pc:spChg chg="add mod">
          <ac:chgData name="Leah Montner Dixon" userId="d5b2ae9e-9213-4442-b7df-4db8cbe51e5d" providerId="ADAL" clId="{EADDA76E-4821-4DA7-8783-A0337E54012F}" dt="2023-08-22T15:16:16.401" v="116"/>
          <ac:spMkLst>
            <pc:docMk/>
            <pc:sldMk cId="907101350" sldId="2146846178"/>
            <ac:spMk id="11" creationId="{3080B50B-E82A-54B6-05C7-0973084443BE}"/>
          </ac:spMkLst>
        </pc:spChg>
        <pc:spChg chg="add mod">
          <ac:chgData name="Leah Montner Dixon" userId="d5b2ae9e-9213-4442-b7df-4db8cbe51e5d" providerId="ADAL" clId="{EADDA76E-4821-4DA7-8783-A0337E54012F}" dt="2023-08-22T15:16:16.401" v="116"/>
          <ac:spMkLst>
            <pc:docMk/>
            <pc:sldMk cId="907101350" sldId="2146846178"/>
            <ac:spMk id="13" creationId="{C0C6961E-E489-457C-842D-D4AE7BA555D0}"/>
          </ac:spMkLst>
        </pc:spChg>
        <pc:spChg chg="del">
          <ac:chgData name="Leah Montner Dixon" userId="d5b2ae9e-9213-4442-b7df-4db8cbe51e5d" providerId="ADAL" clId="{EADDA76E-4821-4DA7-8783-A0337E54012F}" dt="2023-08-22T15:16:16.229" v="115" actId="478"/>
          <ac:spMkLst>
            <pc:docMk/>
            <pc:sldMk cId="907101350" sldId="2146846178"/>
            <ac:spMk id="18" creationId="{1BCDBDD3-5285-DE26-7D10-10684E098DA9}"/>
          </ac:spMkLst>
        </pc:spChg>
        <pc:spChg chg="del">
          <ac:chgData name="Leah Montner Dixon" userId="d5b2ae9e-9213-4442-b7df-4db8cbe51e5d" providerId="ADAL" clId="{EADDA76E-4821-4DA7-8783-A0337E54012F}" dt="2023-08-22T15:16:16.229" v="115" actId="478"/>
          <ac:spMkLst>
            <pc:docMk/>
            <pc:sldMk cId="907101350" sldId="2146846178"/>
            <ac:spMk id="19" creationId="{4914FBFF-335F-02B1-8CDC-97187A484A24}"/>
          </ac:spMkLst>
        </pc:spChg>
        <pc:picChg chg="add mod">
          <ac:chgData name="Leah Montner Dixon" userId="d5b2ae9e-9213-4442-b7df-4db8cbe51e5d" providerId="ADAL" clId="{EADDA76E-4821-4DA7-8783-A0337E54012F}" dt="2023-08-22T15:16:16.401" v="116"/>
          <ac:picMkLst>
            <pc:docMk/>
            <pc:sldMk cId="907101350" sldId="2146846178"/>
            <ac:picMk id="7" creationId="{613FCBFA-F2E6-34D6-AC82-71311B03BF45}"/>
          </ac:picMkLst>
        </pc:picChg>
        <pc:picChg chg="del">
          <ac:chgData name="Leah Montner Dixon" userId="d5b2ae9e-9213-4442-b7df-4db8cbe51e5d" providerId="ADAL" clId="{EADDA76E-4821-4DA7-8783-A0337E54012F}" dt="2023-08-22T15:16:16.229" v="115" actId="478"/>
          <ac:picMkLst>
            <pc:docMk/>
            <pc:sldMk cId="907101350" sldId="2146846178"/>
            <ac:picMk id="12" creationId="{7B0D2CB8-4A5F-D035-2070-7EE6FAB61DCD}"/>
          </ac:picMkLst>
        </pc:picChg>
      </pc:sldChg>
      <pc:sldChg chg="modSp mod">
        <pc:chgData name="Leah Montner Dixon" userId="d5b2ae9e-9213-4442-b7df-4db8cbe51e5d" providerId="ADAL" clId="{EADDA76E-4821-4DA7-8783-A0337E54012F}" dt="2023-08-22T15:42:57.301" v="337" actId="20577"/>
        <pc:sldMkLst>
          <pc:docMk/>
          <pc:sldMk cId="2707201312" sldId="2146846179"/>
        </pc:sldMkLst>
        <pc:spChg chg="mod">
          <ac:chgData name="Leah Montner Dixon" userId="d5b2ae9e-9213-4442-b7df-4db8cbe51e5d" providerId="ADAL" clId="{EADDA76E-4821-4DA7-8783-A0337E54012F}" dt="2023-08-22T15:42:57.301" v="337" actId="20577"/>
          <ac:spMkLst>
            <pc:docMk/>
            <pc:sldMk cId="2707201312" sldId="2146846179"/>
            <ac:spMk id="9" creationId="{A389EC41-F58A-CEEC-AC7C-548AAE3177D0}"/>
          </ac:spMkLst>
        </pc:spChg>
      </pc:sldChg>
      <pc:sldChg chg="modSp mod">
        <pc:chgData name="Leah Montner Dixon" userId="d5b2ae9e-9213-4442-b7df-4db8cbe51e5d" providerId="ADAL" clId="{EADDA76E-4821-4DA7-8783-A0337E54012F}" dt="2023-08-22T16:11:32.246" v="722" actId="1036"/>
        <pc:sldMkLst>
          <pc:docMk/>
          <pc:sldMk cId="1211733991" sldId="2146846181"/>
        </pc:sldMkLst>
        <pc:spChg chg="mod">
          <ac:chgData name="Leah Montner Dixon" userId="d5b2ae9e-9213-4442-b7df-4db8cbe51e5d" providerId="ADAL" clId="{EADDA76E-4821-4DA7-8783-A0337E54012F}" dt="2023-08-22T16:11:32.246" v="722" actId="1036"/>
          <ac:spMkLst>
            <pc:docMk/>
            <pc:sldMk cId="1211733991" sldId="2146846181"/>
            <ac:spMk id="9" creationId="{A389EC41-F58A-CEEC-AC7C-548AAE3177D0}"/>
          </ac:spMkLst>
        </pc:spChg>
      </pc:sldChg>
      <pc:sldChg chg="modSp mod">
        <pc:chgData name="Leah Montner Dixon" userId="d5b2ae9e-9213-4442-b7df-4db8cbe51e5d" providerId="ADAL" clId="{EADDA76E-4821-4DA7-8783-A0337E54012F}" dt="2023-08-22T15:38:14.798" v="191" actId="20577"/>
        <pc:sldMkLst>
          <pc:docMk/>
          <pc:sldMk cId="1429106243" sldId="2146846183"/>
        </pc:sldMkLst>
        <pc:spChg chg="mod">
          <ac:chgData name="Leah Montner Dixon" userId="d5b2ae9e-9213-4442-b7df-4db8cbe51e5d" providerId="ADAL" clId="{EADDA76E-4821-4DA7-8783-A0337E54012F}" dt="2023-08-22T15:38:14.798" v="191" actId="20577"/>
          <ac:spMkLst>
            <pc:docMk/>
            <pc:sldMk cId="1429106243" sldId="2146846183"/>
            <ac:spMk id="2" creationId="{C09B3279-79C3-D562-DBFB-7AB4F0D63070}"/>
          </ac:spMkLst>
        </pc:spChg>
      </pc:sldChg>
      <pc:sldChg chg="modSp mod">
        <pc:chgData name="Leah Montner Dixon" userId="d5b2ae9e-9213-4442-b7df-4db8cbe51e5d" providerId="ADAL" clId="{EADDA76E-4821-4DA7-8783-A0337E54012F}" dt="2023-08-22T15:11:36.521" v="59" actId="14100"/>
        <pc:sldMkLst>
          <pc:docMk/>
          <pc:sldMk cId="484307896" sldId="2146846200"/>
        </pc:sldMkLst>
        <pc:spChg chg="mod">
          <ac:chgData name="Leah Montner Dixon" userId="d5b2ae9e-9213-4442-b7df-4db8cbe51e5d" providerId="ADAL" clId="{EADDA76E-4821-4DA7-8783-A0337E54012F}" dt="2023-08-22T15:11:36.521" v="59" actId="14100"/>
          <ac:spMkLst>
            <pc:docMk/>
            <pc:sldMk cId="484307896" sldId="2146846200"/>
            <ac:spMk id="26" creationId="{E027A9EA-BE44-CE98-A190-A34ED8687DD1}"/>
          </ac:spMkLst>
        </pc:spChg>
        <pc:spChg chg="mod">
          <ac:chgData name="Leah Montner Dixon" userId="d5b2ae9e-9213-4442-b7df-4db8cbe51e5d" providerId="ADAL" clId="{EADDA76E-4821-4DA7-8783-A0337E54012F}" dt="2023-08-22T15:11:05.860" v="51" actId="20577"/>
          <ac:spMkLst>
            <pc:docMk/>
            <pc:sldMk cId="484307896" sldId="2146846200"/>
            <ac:spMk id="33" creationId="{681C67B5-F85F-94AD-D3C3-3F8836DBAC0F}"/>
          </ac:spMkLst>
        </pc:spChg>
      </pc:sldChg>
      <pc:sldChg chg="modSp mod">
        <pc:chgData name="Leah Montner Dixon" userId="d5b2ae9e-9213-4442-b7df-4db8cbe51e5d" providerId="ADAL" clId="{EADDA76E-4821-4DA7-8783-A0337E54012F}" dt="2023-08-22T15:10:38.002" v="46" actId="20577"/>
        <pc:sldMkLst>
          <pc:docMk/>
          <pc:sldMk cId="4084639167" sldId="2146846201"/>
        </pc:sldMkLst>
        <pc:spChg chg="mod">
          <ac:chgData name="Leah Montner Dixon" userId="d5b2ae9e-9213-4442-b7df-4db8cbe51e5d" providerId="ADAL" clId="{EADDA76E-4821-4DA7-8783-A0337E54012F}" dt="2023-08-22T15:10:30.898" v="44" actId="20577"/>
          <ac:spMkLst>
            <pc:docMk/>
            <pc:sldMk cId="4084639167" sldId="2146846201"/>
            <ac:spMk id="8" creationId="{45A3AB87-1E4A-A5E7-08D2-0EA1ABFB2192}"/>
          </ac:spMkLst>
        </pc:spChg>
        <pc:spChg chg="mod">
          <ac:chgData name="Leah Montner Dixon" userId="d5b2ae9e-9213-4442-b7df-4db8cbe51e5d" providerId="ADAL" clId="{EADDA76E-4821-4DA7-8783-A0337E54012F}" dt="2023-08-22T15:09:06.005" v="5" actId="20577"/>
          <ac:spMkLst>
            <pc:docMk/>
            <pc:sldMk cId="4084639167" sldId="2146846201"/>
            <ac:spMk id="55" creationId="{2BD03930-FD37-914A-0518-ADED094BF65A}"/>
          </ac:spMkLst>
        </pc:spChg>
        <pc:spChg chg="mod">
          <ac:chgData name="Leah Montner Dixon" userId="d5b2ae9e-9213-4442-b7df-4db8cbe51e5d" providerId="ADAL" clId="{EADDA76E-4821-4DA7-8783-A0337E54012F}" dt="2023-08-22T15:09:07.833" v="6" actId="20577"/>
          <ac:spMkLst>
            <pc:docMk/>
            <pc:sldMk cId="4084639167" sldId="2146846201"/>
            <ac:spMk id="89" creationId="{BC1F3194-C4BF-FE93-8D49-1CD44F3D03E2}"/>
          </ac:spMkLst>
        </pc:spChg>
        <pc:spChg chg="mod">
          <ac:chgData name="Leah Montner Dixon" userId="d5b2ae9e-9213-4442-b7df-4db8cbe51e5d" providerId="ADAL" clId="{EADDA76E-4821-4DA7-8783-A0337E54012F}" dt="2023-08-22T15:10:38.002" v="46" actId="20577"/>
          <ac:spMkLst>
            <pc:docMk/>
            <pc:sldMk cId="4084639167" sldId="2146846201"/>
            <ac:spMk id="91" creationId="{13F8C35A-7064-D44E-8032-45B953E29542}"/>
          </ac:spMkLst>
        </pc:spChg>
      </pc:sldChg>
      <pc:sldChg chg="modSp mod">
        <pc:chgData name="Leah Montner Dixon" userId="d5b2ae9e-9213-4442-b7df-4db8cbe51e5d" providerId="ADAL" clId="{EADDA76E-4821-4DA7-8783-A0337E54012F}" dt="2023-08-22T15:34:49.725" v="158" actId="20577"/>
        <pc:sldMkLst>
          <pc:docMk/>
          <pc:sldMk cId="4057273877" sldId="2146846205"/>
        </pc:sldMkLst>
        <pc:spChg chg="mod">
          <ac:chgData name="Leah Montner Dixon" userId="d5b2ae9e-9213-4442-b7df-4db8cbe51e5d" providerId="ADAL" clId="{EADDA76E-4821-4DA7-8783-A0337E54012F}" dt="2023-08-22T15:34:49.725" v="158" actId="20577"/>
          <ac:spMkLst>
            <pc:docMk/>
            <pc:sldMk cId="4057273877" sldId="2146846205"/>
            <ac:spMk id="2" creationId="{C09B3279-79C3-D562-DBFB-7AB4F0D63070}"/>
          </ac:spMkLst>
        </pc:spChg>
      </pc:sldChg>
      <pc:sldChg chg="modSp mod">
        <pc:chgData name="Leah Montner Dixon" userId="d5b2ae9e-9213-4442-b7df-4db8cbe51e5d" providerId="ADAL" clId="{EADDA76E-4821-4DA7-8783-A0337E54012F}" dt="2023-08-22T16:11:07.448" v="713" actId="20577"/>
        <pc:sldMkLst>
          <pc:docMk/>
          <pc:sldMk cId="4227739481" sldId="2146846206"/>
        </pc:sldMkLst>
        <pc:spChg chg="mod">
          <ac:chgData name="Leah Montner Dixon" userId="d5b2ae9e-9213-4442-b7df-4db8cbe51e5d" providerId="ADAL" clId="{EADDA76E-4821-4DA7-8783-A0337E54012F}" dt="2023-08-22T15:12:38.227" v="73" actId="14100"/>
          <ac:spMkLst>
            <pc:docMk/>
            <pc:sldMk cId="4227739481" sldId="2146846206"/>
            <ac:spMk id="32" creationId="{EAA4D351-6C0E-3B75-6890-3C6A03A20299}"/>
          </ac:spMkLst>
        </pc:spChg>
        <pc:spChg chg="mod">
          <ac:chgData name="Leah Montner Dixon" userId="d5b2ae9e-9213-4442-b7df-4db8cbe51e5d" providerId="ADAL" clId="{EADDA76E-4821-4DA7-8783-A0337E54012F}" dt="2023-08-22T16:11:07.448" v="713" actId="20577"/>
          <ac:spMkLst>
            <pc:docMk/>
            <pc:sldMk cId="4227739481" sldId="2146846206"/>
            <ac:spMk id="33" creationId="{681C67B5-F85F-94AD-D3C3-3F8836DBAC0F}"/>
          </ac:spMkLst>
        </pc:spChg>
      </pc:sldChg>
      <pc:sldChg chg="modSp mod">
        <pc:chgData name="Leah Montner Dixon" userId="d5b2ae9e-9213-4442-b7df-4db8cbe51e5d" providerId="ADAL" clId="{EADDA76E-4821-4DA7-8783-A0337E54012F}" dt="2023-08-22T15:43:43.721" v="343" actId="20577"/>
        <pc:sldMkLst>
          <pc:docMk/>
          <pc:sldMk cId="767116528" sldId="2146846207"/>
        </pc:sldMkLst>
        <pc:spChg chg="mod">
          <ac:chgData name="Leah Montner Dixon" userId="d5b2ae9e-9213-4442-b7df-4db8cbe51e5d" providerId="ADAL" clId="{EADDA76E-4821-4DA7-8783-A0337E54012F}" dt="2023-08-22T15:43:43.721" v="343" actId="20577"/>
          <ac:spMkLst>
            <pc:docMk/>
            <pc:sldMk cId="767116528" sldId="2146846207"/>
            <ac:spMk id="17" creationId="{59D34CB5-42B1-FB3E-DB2A-F8866508F36B}"/>
          </ac:spMkLst>
        </pc:spChg>
      </pc:sldChg>
      <pc:sldChg chg="modSp mod addCm delCm">
        <pc:chgData name="Leah Montner Dixon" userId="d5b2ae9e-9213-4442-b7df-4db8cbe51e5d" providerId="ADAL" clId="{EADDA76E-4821-4DA7-8783-A0337E54012F}" dt="2023-08-22T16:14:23.680" v="996" actId="1036"/>
        <pc:sldMkLst>
          <pc:docMk/>
          <pc:sldMk cId="3785703139" sldId="2146846208"/>
        </pc:sldMkLst>
        <pc:spChg chg="mod">
          <ac:chgData name="Leah Montner Dixon" userId="d5b2ae9e-9213-4442-b7df-4db8cbe51e5d" providerId="ADAL" clId="{EADDA76E-4821-4DA7-8783-A0337E54012F}" dt="2023-08-22T15:21:02.893" v="140" actId="12788"/>
          <ac:spMkLst>
            <pc:docMk/>
            <pc:sldMk cId="3785703139" sldId="2146846208"/>
            <ac:spMk id="11" creationId="{EC41235C-A874-1049-67F2-166B93F3271D}"/>
          </ac:spMkLst>
        </pc:spChg>
        <pc:spChg chg="mod">
          <ac:chgData name="Leah Montner Dixon" userId="d5b2ae9e-9213-4442-b7df-4db8cbe51e5d" providerId="ADAL" clId="{EADDA76E-4821-4DA7-8783-A0337E54012F}" dt="2023-08-22T15:21:12.240" v="142" actId="20577"/>
          <ac:spMkLst>
            <pc:docMk/>
            <pc:sldMk cId="3785703139" sldId="2146846208"/>
            <ac:spMk id="15" creationId="{EA083B3D-1AD1-42B7-ADCE-1EC3F2E8E23A}"/>
          </ac:spMkLst>
        </pc:spChg>
        <pc:spChg chg="mod">
          <ac:chgData name="Leah Montner Dixon" userId="d5b2ae9e-9213-4442-b7df-4db8cbe51e5d" providerId="ADAL" clId="{EADDA76E-4821-4DA7-8783-A0337E54012F}" dt="2023-08-22T16:14:23.680" v="996" actId="1036"/>
          <ac:spMkLst>
            <pc:docMk/>
            <pc:sldMk cId="3785703139" sldId="2146846208"/>
            <ac:spMk id="16" creationId="{84CFDBB4-5B89-4B68-B792-C7A2E45C2BE2}"/>
          </ac:spMkLst>
        </pc:spChg>
        <pc:spChg chg="mod">
          <ac:chgData name="Leah Montner Dixon" userId="d5b2ae9e-9213-4442-b7df-4db8cbe51e5d" providerId="ADAL" clId="{EADDA76E-4821-4DA7-8783-A0337E54012F}" dt="2023-08-22T15:21:02.893" v="140" actId="12788"/>
          <ac:spMkLst>
            <pc:docMk/>
            <pc:sldMk cId="3785703139" sldId="2146846208"/>
            <ac:spMk id="24" creationId="{7374B921-3D88-4208-A0A4-1868695569AD}"/>
          </ac:spMkLst>
        </pc:spChg>
        <pc:graphicFrameChg chg="mod">
          <ac:chgData name="Leah Montner Dixon" userId="d5b2ae9e-9213-4442-b7df-4db8cbe51e5d" providerId="ADAL" clId="{EADDA76E-4821-4DA7-8783-A0337E54012F}" dt="2023-08-22T15:21:02.893" v="140" actId="12788"/>
          <ac:graphicFrameMkLst>
            <pc:docMk/>
            <pc:sldMk cId="3785703139" sldId="2146846208"/>
            <ac:graphicFrameMk id="10" creationId="{A76E990D-78EB-DCAF-21E4-1FCA92FFFD1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EADDA76E-4821-4DA7-8783-A0337E54012F}" dt="2023-08-22T15:57:40.080" v="470"/>
              <pc2:cmMkLst xmlns:pc2="http://schemas.microsoft.com/office/powerpoint/2019/9/main/command">
                <pc:docMk/>
                <pc:sldMk cId="3785703139" sldId="2146846208"/>
                <pc2:cmMk id="{05AE2F07-D8BC-4A84-A9F6-DFAA0AD20099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EADDA76E-4821-4DA7-8783-A0337E54012F}" dt="2023-08-22T15:55:09.718" v="469"/>
              <pc2:cmMkLst xmlns:pc2="http://schemas.microsoft.com/office/powerpoint/2019/9/main/command">
                <pc:docMk/>
                <pc:sldMk cId="3785703139" sldId="2146846208"/>
                <pc2:cmMk id="{E6E9F70B-414D-40E8-8FD1-D2CF3ABBB0D1}"/>
              </pc2:cmMkLst>
            </pc226:cmChg>
          </p:ext>
        </pc:extLst>
      </pc:sldChg>
      <pc:sldChg chg="modSp mod">
        <pc:chgData name="Leah Montner Dixon" userId="d5b2ae9e-9213-4442-b7df-4db8cbe51e5d" providerId="ADAL" clId="{EADDA76E-4821-4DA7-8783-A0337E54012F}" dt="2023-08-22T16:05:49.630" v="683" actId="20577"/>
        <pc:sldMkLst>
          <pc:docMk/>
          <pc:sldMk cId="2250720559" sldId="2146846209"/>
        </pc:sldMkLst>
        <pc:spChg chg="mod">
          <ac:chgData name="Leah Montner Dixon" userId="d5b2ae9e-9213-4442-b7df-4db8cbe51e5d" providerId="ADAL" clId="{EADDA76E-4821-4DA7-8783-A0337E54012F}" dt="2023-08-22T16:05:49.630" v="683" actId="20577"/>
          <ac:spMkLst>
            <pc:docMk/>
            <pc:sldMk cId="2250720559" sldId="2146846209"/>
            <ac:spMk id="2" creationId="{C09B3279-79C3-D562-DBFB-7AB4F0D63070}"/>
          </ac:spMkLst>
        </pc:spChg>
      </pc:sldChg>
    </pc:docChg>
  </pc:docChgLst>
  <pc:docChgLst>
    <pc:chgData name="Leah Montner Dixon" userId="d5b2ae9e-9213-4442-b7df-4db8cbe51e5d" providerId="ADAL" clId="{EF283798-63CF-4AD4-97FA-76DE350ED10A}"/>
    <pc:docChg chg="undo redo custSel addSld modSld sldOrd">
      <pc:chgData name="Leah Montner Dixon" userId="d5b2ae9e-9213-4442-b7df-4db8cbe51e5d" providerId="ADAL" clId="{EF283798-63CF-4AD4-97FA-76DE350ED10A}" dt="2023-09-21T21:58:05.565" v="6208" actId="20577"/>
      <pc:docMkLst>
        <pc:docMk/>
      </pc:docMkLst>
      <pc:sldChg chg="addSp delSp modSp mod modCm">
        <pc:chgData name="Leah Montner Dixon" userId="d5b2ae9e-9213-4442-b7df-4db8cbe51e5d" providerId="ADAL" clId="{EF283798-63CF-4AD4-97FA-76DE350ED10A}" dt="2023-09-07T19:43:52.491" v="4185"/>
        <pc:sldMkLst>
          <pc:docMk/>
          <pc:sldMk cId="1300966965" sldId="2144327342"/>
        </pc:sldMkLst>
        <pc:spChg chg="add mod">
          <ac:chgData name="Leah Montner Dixon" userId="d5b2ae9e-9213-4442-b7df-4db8cbe51e5d" providerId="ADAL" clId="{EF283798-63CF-4AD4-97FA-76DE350ED10A}" dt="2023-09-07T16:08:45.478" v="2711"/>
          <ac:spMkLst>
            <pc:docMk/>
            <pc:sldMk cId="1300966965" sldId="2144327342"/>
            <ac:spMk id="2" creationId="{4C6054E3-91B5-7E33-5FA0-D9C7324C198B}"/>
          </ac:spMkLst>
        </pc:spChg>
        <pc:spChg chg="del">
          <ac:chgData name="Leah Montner Dixon" userId="d5b2ae9e-9213-4442-b7df-4db8cbe51e5d" providerId="ADAL" clId="{EF283798-63CF-4AD4-97FA-76DE350ED10A}" dt="2023-08-23T17:32:54.474" v="2097" actId="478"/>
          <ac:spMkLst>
            <pc:docMk/>
            <pc:sldMk cId="1300966965" sldId="2144327342"/>
            <ac:spMk id="4" creationId="{717ED00B-8816-CEE1-CE2A-F3326B4037B9}"/>
          </ac:spMkLst>
        </pc:spChg>
        <pc:spChg chg="add del mod">
          <ac:chgData name="Leah Montner Dixon" userId="d5b2ae9e-9213-4442-b7df-4db8cbe51e5d" providerId="ADAL" clId="{EF283798-63CF-4AD4-97FA-76DE350ED10A}" dt="2023-08-30T18:17:03.250" v="2208" actId="478"/>
          <ac:spMkLst>
            <pc:docMk/>
            <pc:sldMk cId="1300966965" sldId="2144327342"/>
            <ac:spMk id="4" creationId="{C8860B98-F095-3C11-6EDC-BAE0F901B004}"/>
          </ac:spMkLst>
        </pc:spChg>
        <pc:spChg chg="add del mod">
          <ac:chgData name="Leah Montner Dixon" userId="d5b2ae9e-9213-4442-b7df-4db8cbe51e5d" providerId="ADAL" clId="{EF283798-63CF-4AD4-97FA-76DE350ED10A}" dt="2023-08-30T18:17:03.250" v="2208" actId="478"/>
          <ac:spMkLst>
            <pc:docMk/>
            <pc:sldMk cId="1300966965" sldId="2144327342"/>
            <ac:spMk id="7" creationId="{37F703F0-4A97-583C-A91F-9599389359EA}"/>
          </ac:spMkLst>
        </pc:spChg>
        <pc:spChg chg="del">
          <ac:chgData name="Leah Montner Dixon" userId="d5b2ae9e-9213-4442-b7df-4db8cbe51e5d" providerId="ADAL" clId="{EF283798-63CF-4AD4-97FA-76DE350ED10A}" dt="2023-08-23T17:32:54.474" v="2097" actId="478"/>
          <ac:spMkLst>
            <pc:docMk/>
            <pc:sldMk cId="1300966965" sldId="2144327342"/>
            <ac:spMk id="7" creationId="{C8420DC3-BA87-7420-4EB2-19EEEA8BFB67}"/>
          </ac:spMkLst>
        </pc:spChg>
        <pc:spChg chg="add del mod">
          <ac:chgData name="Leah Montner Dixon" userId="d5b2ae9e-9213-4442-b7df-4db8cbe51e5d" providerId="ADAL" clId="{EF283798-63CF-4AD4-97FA-76DE350ED10A}" dt="2023-08-30T17:47:27.807" v="2154" actId="478"/>
          <ac:spMkLst>
            <pc:docMk/>
            <pc:sldMk cId="1300966965" sldId="2144327342"/>
            <ac:spMk id="9" creationId="{C88A29A8-CA6E-105B-ED4C-FAAD7BAA4833}"/>
          </ac:spMkLst>
        </pc:spChg>
        <pc:spChg chg="add mod">
          <ac:chgData name="Leah Montner Dixon" userId="d5b2ae9e-9213-4442-b7df-4db8cbe51e5d" providerId="ADAL" clId="{EF283798-63CF-4AD4-97FA-76DE350ED10A}" dt="2023-08-30T18:17:03.452" v="2209"/>
          <ac:spMkLst>
            <pc:docMk/>
            <pc:sldMk cId="1300966965" sldId="2144327342"/>
            <ac:spMk id="9" creationId="{E2F5EF91-0136-F925-F3DF-BB1108FCBCF7}"/>
          </ac:spMkLst>
        </pc:spChg>
        <pc:spChg chg="add del mod">
          <ac:chgData name="Leah Montner Dixon" userId="d5b2ae9e-9213-4442-b7df-4db8cbe51e5d" providerId="ADAL" clId="{EF283798-63CF-4AD4-97FA-76DE350ED10A}" dt="2023-08-30T17:47:27.807" v="2154" actId="478"/>
          <ac:spMkLst>
            <pc:docMk/>
            <pc:sldMk cId="1300966965" sldId="2144327342"/>
            <ac:spMk id="10" creationId="{990BB3BD-90EB-A82F-5549-73FF77628CEE}"/>
          </ac:spMkLst>
        </pc:spChg>
        <pc:spChg chg="add mod">
          <ac:chgData name="Leah Montner Dixon" userId="d5b2ae9e-9213-4442-b7df-4db8cbe51e5d" providerId="ADAL" clId="{EF283798-63CF-4AD4-97FA-76DE350ED10A}" dt="2023-08-30T18:17:03.452" v="2209"/>
          <ac:spMkLst>
            <pc:docMk/>
            <pc:sldMk cId="1300966965" sldId="2144327342"/>
            <ac:spMk id="10" creationId="{B388EC50-784C-B6F1-6628-DC7437098586}"/>
          </ac:spMkLst>
        </pc:spChg>
        <pc:spChg chg="mod">
          <ac:chgData name="Leah Montner Dixon" userId="d5b2ae9e-9213-4442-b7df-4db8cbe51e5d" providerId="ADAL" clId="{EF283798-63CF-4AD4-97FA-76DE350ED10A}" dt="2023-08-07T18:47:42.265" v="1770" actId="207"/>
          <ac:spMkLst>
            <pc:docMk/>
            <pc:sldMk cId="1300966965" sldId="2144327342"/>
            <ac:spMk id="16" creationId="{84CFDBB4-5B89-4B68-B792-C7A2E45C2BE2}"/>
          </ac:spMkLst>
        </pc:spChg>
        <pc:spChg chg="mod">
          <ac:chgData name="Leah Montner Dixon" userId="d5b2ae9e-9213-4442-b7df-4db8cbe51e5d" providerId="ADAL" clId="{EF283798-63CF-4AD4-97FA-76DE350ED10A}" dt="2023-09-07T19:32:41.982" v="4174" actId="20577"/>
          <ac:spMkLst>
            <pc:docMk/>
            <pc:sldMk cId="1300966965" sldId="2144327342"/>
            <ac:spMk id="17" creationId="{ACECE296-5510-4419-9D27-0A9D25EC143F}"/>
          </ac:spMkLst>
        </pc:spChg>
        <pc:spChg chg="mod">
          <ac:chgData name="Leah Montner Dixon" userId="d5b2ae9e-9213-4442-b7df-4db8cbe51e5d" providerId="ADAL" clId="{EF283798-63CF-4AD4-97FA-76DE350ED10A}" dt="2023-09-07T16:08:57.497" v="2712" actId="207"/>
          <ac:spMkLst>
            <pc:docMk/>
            <pc:sldMk cId="1300966965" sldId="2144327342"/>
            <ac:spMk id="21" creationId="{2F5C3631-9E99-480C-8AB1-800B0799A9C8}"/>
          </ac:spMkLst>
        </pc:spChg>
        <pc:picChg chg="add del mod">
          <ac:chgData name="Leah Montner Dixon" userId="d5b2ae9e-9213-4442-b7df-4db8cbe51e5d" providerId="ADAL" clId="{EF283798-63CF-4AD4-97FA-76DE350ED10A}" dt="2023-08-30T18:17:03.250" v="2208" actId="478"/>
          <ac:picMkLst>
            <pc:docMk/>
            <pc:sldMk cId="1300966965" sldId="2144327342"/>
            <ac:picMk id="2" creationId="{107DBB48-BD5F-0E2F-038F-AAD5833A510D}"/>
          </ac:picMkLst>
        </pc:picChg>
        <pc:picChg chg="del">
          <ac:chgData name="Leah Montner Dixon" userId="d5b2ae9e-9213-4442-b7df-4db8cbe51e5d" providerId="ADAL" clId="{EF283798-63CF-4AD4-97FA-76DE350ED10A}" dt="2023-08-23T17:32:54.474" v="2097" actId="478"/>
          <ac:picMkLst>
            <pc:docMk/>
            <pc:sldMk cId="1300966965" sldId="2144327342"/>
            <ac:picMk id="2" creationId="{62031C88-52E8-911A-CA86-2D5EB0F9A976}"/>
          </ac:picMkLst>
        </pc:picChg>
        <pc:picChg chg="add del mod">
          <ac:chgData name="Leah Montner Dixon" userId="d5b2ae9e-9213-4442-b7df-4db8cbe51e5d" providerId="ADAL" clId="{EF283798-63CF-4AD4-97FA-76DE350ED10A}" dt="2023-08-30T17:47:27.807" v="2154" actId="478"/>
          <ac:picMkLst>
            <pc:docMk/>
            <pc:sldMk cId="1300966965" sldId="2144327342"/>
            <ac:picMk id="8" creationId="{3193ED8E-AEE8-6AA7-6138-C41C55E94C76}"/>
          </ac:picMkLst>
        </pc:picChg>
        <pc:picChg chg="add mod">
          <ac:chgData name="Leah Montner Dixon" userId="d5b2ae9e-9213-4442-b7df-4db8cbe51e5d" providerId="ADAL" clId="{EF283798-63CF-4AD4-97FA-76DE350ED10A}" dt="2023-08-30T18:17:03.452" v="2209"/>
          <ac:picMkLst>
            <pc:docMk/>
            <pc:sldMk cId="1300966965" sldId="2144327342"/>
            <ac:picMk id="8" creationId="{CFE69D62-84EA-C58E-AE5C-C4A32B3B270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9:43:52.491" v="4185"/>
              <pc2:cmMkLst xmlns:pc2="http://schemas.microsoft.com/office/powerpoint/2019/9/main/command">
                <pc:docMk/>
                <pc:sldMk cId="1300966965" sldId="2144327342"/>
                <pc2:cmMk id="{3B6A03E3-7A02-4934-8392-216D6C7837BF}"/>
              </pc2:cmMkLst>
              <pc226:cmRplyChg chg="add">
                <pc226:chgData name="Leah Montner Dixon" userId="d5b2ae9e-9213-4442-b7df-4db8cbe51e5d" providerId="ADAL" clId="{EF283798-63CF-4AD4-97FA-76DE350ED10A}" dt="2023-09-07T19:43:52.491" v="4185"/>
                <pc2:cmRplyMkLst xmlns:pc2="http://schemas.microsoft.com/office/powerpoint/2019/9/main/command">
                  <pc:docMk/>
                  <pc:sldMk cId="1300966965" sldId="2144327342"/>
                  <pc2:cmMk id="{3B6A03E3-7A02-4934-8392-216D6C7837BF}"/>
                  <pc2:cmRplyMk id="{973B30BA-F5A0-4067-BF40-53C417A1BD54}"/>
                </pc2:cmRplyMkLst>
              </pc226:cmRplyChg>
            </pc226:cmChg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6:08:32.623" v="2710"/>
              <pc2:cmMkLst xmlns:pc2="http://schemas.microsoft.com/office/powerpoint/2019/9/main/command">
                <pc:docMk/>
                <pc:sldMk cId="1300966965" sldId="2144327342"/>
                <pc2:cmMk id="{41635CE8-FAAF-47C3-8ECC-223D3B513EA7}"/>
              </pc2:cmMkLst>
            </pc226:cmChg>
            <pc226:cmChg xmlns:pc226="http://schemas.microsoft.com/office/powerpoint/2022/06/main/command" chg="">
              <pc226:chgData name="Leah Montner Dixon" userId="d5b2ae9e-9213-4442-b7df-4db8cbe51e5d" providerId="ADAL" clId="{EF283798-63CF-4AD4-97FA-76DE350ED10A}" dt="2023-09-07T19:43:48.633" v="4184"/>
              <pc2:cmMkLst xmlns:pc2="http://schemas.microsoft.com/office/powerpoint/2019/9/main/command">
                <pc:docMk/>
                <pc:sldMk cId="1300966965" sldId="2144327342"/>
                <pc2:cmMk id="{B32FDBF3-EFA5-45D5-9CDF-57458B7247A0}"/>
              </pc2:cmMkLst>
              <pc226:cmRplyChg chg="add">
                <pc226:chgData name="Leah Montner Dixon" userId="d5b2ae9e-9213-4442-b7df-4db8cbe51e5d" providerId="ADAL" clId="{EF283798-63CF-4AD4-97FA-76DE350ED10A}" dt="2023-09-07T19:43:48.633" v="4184"/>
                <pc2:cmRplyMkLst xmlns:pc2="http://schemas.microsoft.com/office/powerpoint/2019/9/main/command">
                  <pc:docMk/>
                  <pc:sldMk cId="1300966965" sldId="2144327342"/>
                  <pc2:cmMk id="{B32FDBF3-EFA5-45D5-9CDF-57458B7247A0}"/>
                  <pc2:cmRplyMk id="{DC7CD6AE-4767-4D01-8A3D-5AEB71BC5395}"/>
                </pc2:cmRplyMkLst>
              </pc226:cmRplyChg>
            </pc226:cmChg>
          </p:ext>
        </pc:extLst>
      </pc:sldChg>
      <pc:sldChg chg="addSp delSp modSp mod">
        <pc:chgData name="Leah Montner Dixon" userId="d5b2ae9e-9213-4442-b7df-4db8cbe51e5d" providerId="ADAL" clId="{EF283798-63CF-4AD4-97FA-76DE350ED10A}" dt="2023-08-30T18:17:16.931" v="2217"/>
        <pc:sldMkLst>
          <pc:docMk/>
          <pc:sldMk cId="450180875" sldId="2144327406"/>
        </pc:sldMkLst>
        <pc:spChg chg="del">
          <ac:chgData name="Leah Montner Dixon" userId="d5b2ae9e-9213-4442-b7df-4db8cbe51e5d" providerId="ADAL" clId="{EF283798-63CF-4AD4-97FA-76DE350ED10A}" dt="2023-08-23T17:33:09.558" v="2105" actId="478"/>
          <ac:spMkLst>
            <pc:docMk/>
            <pc:sldMk cId="450180875" sldId="2144327406"/>
            <ac:spMk id="5" creationId="{0A07DC5F-01F8-841C-7031-388CB2A9D6DC}"/>
          </ac:spMkLst>
        </pc:spChg>
        <pc:spChg chg="add del mod">
          <ac:chgData name="Leah Montner Dixon" userId="d5b2ae9e-9213-4442-b7df-4db8cbe51e5d" providerId="ADAL" clId="{EF283798-63CF-4AD4-97FA-76DE350ED10A}" dt="2023-08-30T18:17:16.755" v="2216" actId="478"/>
          <ac:spMkLst>
            <pc:docMk/>
            <pc:sldMk cId="450180875" sldId="2144327406"/>
            <ac:spMk id="5" creationId="{F1805C0A-1AB3-2141-BF7D-880ECEADB328}"/>
          </ac:spMkLst>
        </pc:spChg>
        <pc:spChg chg="del">
          <ac:chgData name="Leah Montner Dixon" userId="d5b2ae9e-9213-4442-b7df-4db8cbe51e5d" providerId="ADAL" clId="{EF283798-63CF-4AD4-97FA-76DE350ED10A}" dt="2023-08-23T17:33:09.558" v="2105" actId="478"/>
          <ac:spMkLst>
            <pc:docMk/>
            <pc:sldMk cId="450180875" sldId="2144327406"/>
            <ac:spMk id="6" creationId="{C07977F7-93D7-A3A0-0DF6-3447F684D562}"/>
          </ac:spMkLst>
        </pc:spChg>
        <pc:spChg chg="add del mod">
          <ac:chgData name="Leah Montner Dixon" userId="d5b2ae9e-9213-4442-b7df-4db8cbe51e5d" providerId="ADAL" clId="{EF283798-63CF-4AD4-97FA-76DE350ED10A}" dt="2023-08-30T18:17:16.755" v="2216" actId="478"/>
          <ac:spMkLst>
            <pc:docMk/>
            <pc:sldMk cId="450180875" sldId="2144327406"/>
            <ac:spMk id="6" creationId="{FCAD205D-2921-065B-4FAC-AA714FAA782B}"/>
          </ac:spMkLst>
        </pc:spChg>
        <pc:spChg chg="add del mod">
          <ac:chgData name="Leah Montner Dixon" userId="d5b2ae9e-9213-4442-b7df-4db8cbe51e5d" providerId="ADAL" clId="{EF283798-63CF-4AD4-97FA-76DE350ED10A}" dt="2023-08-30T17:47:43.803" v="2162" actId="478"/>
          <ac:spMkLst>
            <pc:docMk/>
            <pc:sldMk cId="450180875" sldId="2144327406"/>
            <ac:spMk id="8" creationId="{0FA78F4F-3B4B-93A8-A252-EC6E2A16452E}"/>
          </ac:spMkLst>
        </pc:spChg>
        <pc:spChg chg="add mod">
          <ac:chgData name="Leah Montner Dixon" userId="d5b2ae9e-9213-4442-b7df-4db8cbe51e5d" providerId="ADAL" clId="{EF283798-63CF-4AD4-97FA-76DE350ED10A}" dt="2023-08-30T18:17:16.931" v="2217"/>
          <ac:spMkLst>
            <pc:docMk/>
            <pc:sldMk cId="450180875" sldId="2144327406"/>
            <ac:spMk id="8" creationId="{58C3BFB4-07EB-8A50-3983-277A53AF5470}"/>
          </ac:spMkLst>
        </pc:spChg>
        <pc:spChg chg="add mod">
          <ac:chgData name="Leah Montner Dixon" userId="d5b2ae9e-9213-4442-b7df-4db8cbe51e5d" providerId="ADAL" clId="{EF283798-63CF-4AD4-97FA-76DE350ED10A}" dt="2023-08-30T18:17:16.931" v="2217"/>
          <ac:spMkLst>
            <pc:docMk/>
            <pc:sldMk cId="450180875" sldId="2144327406"/>
            <ac:spMk id="10" creationId="{3B417221-C291-8DC1-6FF0-EBCECEBF18E6}"/>
          </ac:spMkLst>
        </pc:spChg>
        <pc:spChg chg="add del mod">
          <ac:chgData name="Leah Montner Dixon" userId="d5b2ae9e-9213-4442-b7df-4db8cbe51e5d" providerId="ADAL" clId="{EF283798-63CF-4AD4-97FA-76DE350ED10A}" dt="2023-08-30T17:47:43.803" v="2162" actId="478"/>
          <ac:spMkLst>
            <pc:docMk/>
            <pc:sldMk cId="450180875" sldId="2144327406"/>
            <ac:spMk id="10" creationId="{AC39695D-2936-C752-3E56-AD41111BBFCB}"/>
          </ac:spMkLst>
        </pc:spChg>
        <pc:picChg chg="del">
          <ac:chgData name="Leah Montner Dixon" userId="d5b2ae9e-9213-4442-b7df-4db8cbe51e5d" providerId="ADAL" clId="{EF283798-63CF-4AD4-97FA-76DE350ED10A}" dt="2023-08-23T17:33:09.558" v="2105" actId="478"/>
          <ac:picMkLst>
            <pc:docMk/>
            <pc:sldMk cId="450180875" sldId="2144327406"/>
            <ac:picMk id="4" creationId="{2300706C-0FCE-91F4-B168-5666D259AB1D}"/>
          </ac:picMkLst>
        </pc:picChg>
        <pc:picChg chg="add del mod">
          <ac:chgData name="Leah Montner Dixon" userId="d5b2ae9e-9213-4442-b7df-4db8cbe51e5d" providerId="ADAL" clId="{EF283798-63CF-4AD4-97FA-76DE350ED10A}" dt="2023-08-30T18:17:16.755" v="2216" actId="478"/>
          <ac:picMkLst>
            <pc:docMk/>
            <pc:sldMk cId="450180875" sldId="2144327406"/>
            <ac:picMk id="4" creationId="{720BB569-E74E-6305-AE3B-AC028130B7B2}"/>
          </ac:picMkLst>
        </pc:picChg>
        <pc:picChg chg="add del mod">
          <ac:chgData name="Leah Montner Dixon" userId="d5b2ae9e-9213-4442-b7df-4db8cbe51e5d" providerId="ADAL" clId="{EF283798-63CF-4AD4-97FA-76DE350ED10A}" dt="2023-08-30T17:47:43.803" v="2162" actId="478"/>
          <ac:picMkLst>
            <pc:docMk/>
            <pc:sldMk cId="450180875" sldId="2144327406"/>
            <ac:picMk id="7" creationId="{85F89E57-2F75-BF59-570D-9F611CBC7A64}"/>
          </ac:picMkLst>
        </pc:picChg>
        <pc:picChg chg="add mod">
          <ac:chgData name="Leah Montner Dixon" userId="d5b2ae9e-9213-4442-b7df-4db8cbe51e5d" providerId="ADAL" clId="{EF283798-63CF-4AD4-97FA-76DE350ED10A}" dt="2023-08-30T18:17:16.931" v="2217"/>
          <ac:picMkLst>
            <pc:docMk/>
            <pc:sldMk cId="450180875" sldId="2144327406"/>
            <ac:picMk id="7" creationId="{A84CC6EE-E4C0-C762-8A60-8EF83C00CEBE}"/>
          </ac:picMkLst>
        </pc:picChg>
      </pc:sldChg>
      <pc:sldChg chg="addSp delSp modSp mod modCm">
        <pc:chgData name="Leah Montner Dixon" userId="d5b2ae9e-9213-4442-b7df-4db8cbe51e5d" providerId="ADAL" clId="{EF283798-63CF-4AD4-97FA-76DE350ED10A}" dt="2023-09-07T12:09:26.343" v="2396"/>
        <pc:sldMkLst>
          <pc:docMk/>
          <pc:sldMk cId="3110856516" sldId="2144328304"/>
        </pc:sldMkLst>
        <pc:spChg chg="del mod">
          <ac:chgData name="Leah Montner Dixon" userId="d5b2ae9e-9213-4442-b7df-4db8cbe51e5d" providerId="ADAL" clId="{EF283798-63CF-4AD4-97FA-76DE350ED10A}" dt="2023-08-07T18:43:24.950" v="1614" actId="478"/>
          <ac:spMkLst>
            <pc:docMk/>
            <pc:sldMk cId="3110856516" sldId="2144328304"/>
            <ac:spMk id="2" creationId="{28C1A4F2-B156-F690-C36D-0C088ED7732B}"/>
          </ac:spMkLst>
        </pc:spChg>
        <pc:spChg chg="mod">
          <ac:chgData name="Leah Montner Dixon" userId="d5b2ae9e-9213-4442-b7df-4db8cbe51e5d" providerId="ADAL" clId="{EF283798-63CF-4AD4-97FA-76DE350ED10A}" dt="2023-09-07T12:08:27.320" v="2353" actId="20577"/>
          <ac:spMkLst>
            <pc:docMk/>
            <pc:sldMk cId="3110856516" sldId="2144328304"/>
            <ac:spMk id="4" creationId="{2F3F6764-067E-3734-586B-358DB7A11D14}"/>
          </ac:spMkLst>
        </pc:spChg>
        <pc:spChg chg="add del mod">
          <ac:chgData name="Leah Montner Dixon" userId="d5b2ae9e-9213-4442-b7df-4db8cbe51e5d" providerId="ADAL" clId="{EF283798-63CF-4AD4-97FA-76DE350ED10A}" dt="2023-08-30T18:17:13.297" v="2214" actId="478"/>
          <ac:spMkLst>
            <pc:docMk/>
            <pc:sldMk cId="3110856516" sldId="2144328304"/>
            <ac:spMk id="4" creationId="{6F156012-FD81-BD6F-9389-4055987D8CA6}"/>
          </ac:spMkLst>
        </pc:spChg>
        <pc:spChg chg="del">
          <ac:chgData name="Leah Montner Dixon" userId="d5b2ae9e-9213-4442-b7df-4db8cbe51e5d" providerId="ADAL" clId="{EF283798-63CF-4AD4-97FA-76DE350ED10A}" dt="2023-08-23T17:33:06.153" v="2103" actId="478"/>
          <ac:spMkLst>
            <pc:docMk/>
            <pc:sldMk cId="3110856516" sldId="2144328304"/>
            <ac:spMk id="4" creationId="{A405D091-832B-0ADF-A72C-65964DC7C8CB}"/>
          </ac:spMkLst>
        </pc:spChg>
        <pc:spChg chg="mod">
          <ac:chgData name="Leah Montner Dixon" userId="d5b2ae9e-9213-4442-b7df-4db8cbe51e5d" providerId="ADAL" clId="{EF283798-63CF-4AD4-97FA-76DE350ED10A}" dt="2023-09-06T15:31:52.346" v="2219"/>
          <ac:spMkLst>
            <pc:docMk/>
            <pc:sldMk cId="3110856516" sldId="2144328304"/>
            <ac:spMk id="4" creationId="{B58A9241-DCAE-E8DA-B5BB-7FF36F322AD4}"/>
          </ac:spMkLst>
        </pc:spChg>
        <pc:spChg chg="mod ord">
          <ac:chgData name="Leah Montner Dixon" userId="d5b2ae9e-9213-4442-b7df-4db8cbe51e5d" providerId="ADAL" clId="{EF283798-63CF-4AD4-97FA-76DE350ED10A}" dt="2023-09-07T12:07:55.905" v="2340" actId="1076"/>
          <ac:spMkLst>
            <pc:docMk/>
            <pc:sldMk cId="3110856516" sldId="2144328304"/>
            <ac:spMk id="5" creationId="{E06BCF91-FD67-2F78-2D84-A9CBA316BC26}"/>
          </ac:spMkLst>
        </pc:spChg>
        <pc:spChg chg="add del mod">
          <ac:chgData name="Leah Montner Dixon" userId="d5b2ae9e-9213-4442-b7df-4db8cbe51e5d" providerId="ADAL" clId="{EF283798-63CF-4AD4-97FA-76DE350ED10A}" dt="2023-08-30T18:17:13.297" v="2214" actId="478"/>
          <ac:spMkLst>
            <pc:docMk/>
            <pc:sldMk cId="3110856516" sldId="2144328304"/>
            <ac:spMk id="6" creationId="{4D41C6C6-A4B7-A482-811F-9683146CAAB6}"/>
          </ac:spMkLst>
        </pc:spChg>
        <pc:spChg chg="mod">
          <ac:chgData name="Leah Montner Dixon" userId="d5b2ae9e-9213-4442-b7df-4db8cbe51e5d" providerId="ADAL" clId="{EF283798-63CF-4AD4-97FA-76DE350ED10A}" dt="2023-09-07T12:08:41.917" v="2377" actId="20577"/>
          <ac:spMkLst>
            <pc:docMk/>
            <pc:sldMk cId="3110856516" sldId="2144328304"/>
            <ac:spMk id="6" creationId="{72ED6BE8-DABA-936A-3F30-48C8AD907A51}"/>
          </ac:spMkLst>
        </pc:spChg>
        <pc:spChg chg="mod">
          <ac:chgData name="Leah Montner Dixon" userId="d5b2ae9e-9213-4442-b7df-4db8cbe51e5d" providerId="ADAL" clId="{EF283798-63CF-4AD4-97FA-76DE350ED10A}" dt="2023-09-06T15:31:52.346" v="2219"/>
          <ac:spMkLst>
            <pc:docMk/>
            <pc:sldMk cId="3110856516" sldId="2144328304"/>
            <ac:spMk id="6" creationId="{7ECF35EE-4A16-94AD-2742-78162EEB5A91}"/>
          </ac:spMkLst>
        </pc:spChg>
        <pc:spChg chg="del">
          <ac:chgData name="Leah Montner Dixon" userId="d5b2ae9e-9213-4442-b7df-4db8cbe51e5d" providerId="ADAL" clId="{EF283798-63CF-4AD4-97FA-76DE350ED10A}" dt="2023-08-23T17:33:06.153" v="2103" actId="478"/>
          <ac:spMkLst>
            <pc:docMk/>
            <pc:sldMk cId="3110856516" sldId="2144328304"/>
            <ac:spMk id="6" creationId="{9DE9E487-80DE-1FDE-99F0-A313EB953671}"/>
          </ac:spMkLst>
        </pc:spChg>
        <pc:spChg chg="add mod">
          <ac:chgData name="Leah Montner Dixon" userId="d5b2ae9e-9213-4442-b7df-4db8cbe51e5d" providerId="ADAL" clId="{EF283798-63CF-4AD4-97FA-76DE350ED10A}" dt="2023-08-30T18:17:13.533" v="2215"/>
          <ac:spMkLst>
            <pc:docMk/>
            <pc:sldMk cId="3110856516" sldId="2144328304"/>
            <ac:spMk id="9" creationId="{1D85A7BD-E7C0-53F3-C267-C0B474BB23F3}"/>
          </ac:spMkLst>
        </pc:spChg>
        <pc:spChg chg="add del mod">
          <ac:chgData name="Leah Montner Dixon" userId="d5b2ae9e-9213-4442-b7df-4db8cbe51e5d" providerId="ADAL" clId="{EF283798-63CF-4AD4-97FA-76DE350ED10A}" dt="2023-08-30T17:47:40.633" v="2160" actId="478"/>
          <ac:spMkLst>
            <pc:docMk/>
            <pc:sldMk cId="3110856516" sldId="2144328304"/>
            <ac:spMk id="9" creationId="{5AFF0EE4-7880-76CE-3324-CF2562181AAE}"/>
          </ac:spMkLst>
        </pc:spChg>
        <pc:spChg chg="add mod">
          <ac:chgData name="Leah Montner Dixon" userId="d5b2ae9e-9213-4442-b7df-4db8cbe51e5d" providerId="ADAL" clId="{EF283798-63CF-4AD4-97FA-76DE350ED10A}" dt="2023-08-30T18:17:13.533" v="2215"/>
          <ac:spMkLst>
            <pc:docMk/>
            <pc:sldMk cId="3110856516" sldId="2144328304"/>
            <ac:spMk id="10" creationId="{255E23FB-48A7-648C-00E5-61E0192BB1E2}"/>
          </ac:spMkLst>
        </pc:spChg>
        <pc:spChg chg="add del mod">
          <ac:chgData name="Leah Montner Dixon" userId="d5b2ae9e-9213-4442-b7df-4db8cbe51e5d" providerId="ADAL" clId="{EF283798-63CF-4AD4-97FA-76DE350ED10A}" dt="2023-08-30T17:47:40.633" v="2160" actId="478"/>
          <ac:spMkLst>
            <pc:docMk/>
            <pc:sldMk cId="3110856516" sldId="2144328304"/>
            <ac:spMk id="10" creationId="{EDEC3BFE-D2FD-B6AF-1E12-BAF5BDF52BBE}"/>
          </ac:spMkLst>
        </pc:spChg>
        <pc:spChg chg="del">
          <ac:chgData name="Leah Montner Dixon" userId="d5b2ae9e-9213-4442-b7df-4db8cbe51e5d" providerId="ADAL" clId="{EF283798-63CF-4AD4-97FA-76DE350ED10A}" dt="2023-08-07T18:44:24.356" v="1658" actId="478"/>
          <ac:spMkLst>
            <pc:docMk/>
            <pc:sldMk cId="3110856516" sldId="2144328304"/>
            <ac:spMk id="11" creationId="{5A726CBB-FF4C-0651-9537-104F3307FEE7}"/>
          </ac:spMkLst>
        </pc:spChg>
        <pc:spChg chg="mod">
          <ac:chgData name="Leah Montner Dixon" userId="d5b2ae9e-9213-4442-b7df-4db8cbe51e5d" providerId="ADAL" clId="{EF283798-63CF-4AD4-97FA-76DE350ED10A}" dt="2023-09-06T15:31:58.075" v="2268"/>
          <ac:spMkLst>
            <pc:docMk/>
            <pc:sldMk cId="3110856516" sldId="2144328304"/>
            <ac:spMk id="12" creationId="{275A5FC8-9CDF-5E90-D061-C9F969E31D29}"/>
          </ac:spMkLst>
        </pc:spChg>
        <pc:spChg chg="mod">
          <ac:chgData name="Leah Montner Dixon" userId="d5b2ae9e-9213-4442-b7df-4db8cbe51e5d" providerId="ADAL" clId="{EF283798-63CF-4AD4-97FA-76DE350ED10A}" dt="2023-08-07T18:43:32.933" v="1632" actId="20577"/>
          <ac:spMkLst>
            <pc:docMk/>
            <pc:sldMk cId="3110856516" sldId="2144328304"/>
            <ac:spMk id="13" creationId="{78AFEF65-134A-43E7-B9A1-4B8BA78F77C0}"/>
          </ac:spMkLst>
        </pc:spChg>
        <pc:spChg chg="mod">
          <ac:chgData name="Leah Montner Dixon" userId="d5b2ae9e-9213-4442-b7df-4db8cbe51e5d" providerId="ADAL" clId="{EF283798-63CF-4AD4-97FA-76DE350ED10A}" dt="2023-09-06T15:31:58.075" v="2268"/>
          <ac:spMkLst>
            <pc:docMk/>
            <pc:sldMk cId="3110856516" sldId="2144328304"/>
            <ac:spMk id="14" creationId="{9927983C-F52A-565D-0F41-413FEE58FB37}"/>
          </ac:spMkLst>
        </pc:spChg>
        <pc:spChg chg="mod">
          <ac:chgData name="Leah Montner Dixon" userId="d5b2ae9e-9213-4442-b7df-4db8cbe51e5d" providerId="ADAL" clId="{EF283798-63CF-4AD4-97FA-76DE350ED10A}" dt="2023-08-07T18:43:39.875" v="1657" actId="20577"/>
          <ac:spMkLst>
            <pc:docMk/>
            <pc:sldMk cId="3110856516" sldId="2144328304"/>
            <ac:spMk id="16" creationId="{4B74F61C-2A1D-8DAF-0C77-47ACB4D190DA}"/>
          </ac:spMkLst>
        </pc:spChg>
        <pc:spChg chg="add mod">
          <ac:chgData name="Leah Montner Dixon" userId="d5b2ae9e-9213-4442-b7df-4db8cbe51e5d" providerId="ADAL" clId="{EF283798-63CF-4AD4-97FA-76DE350ED10A}" dt="2023-08-07T18:44:32.828" v="1660"/>
          <ac:spMkLst>
            <pc:docMk/>
            <pc:sldMk cId="3110856516" sldId="2144328304"/>
            <ac:spMk id="20" creationId="{76D66FF3-4110-956D-F656-476564B5807D}"/>
          </ac:spMkLst>
        </pc:spChg>
        <pc:spChg chg="add mod">
          <ac:chgData name="Leah Montner Dixon" userId="d5b2ae9e-9213-4442-b7df-4db8cbe51e5d" providerId="ADAL" clId="{EF283798-63CF-4AD4-97FA-76DE350ED10A}" dt="2023-08-07T18:44:32.828" v="1660"/>
          <ac:spMkLst>
            <pc:docMk/>
            <pc:sldMk cId="3110856516" sldId="2144328304"/>
            <ac:spMk id="21" creationId="{3CAACCFA-5B26-4F26-AA37-2FCE3B86AAC6}"/>
          </ac:spMkLst>
        </pc:spChg>
        <pc:spChg chg="del">
          <ac:chgData name="Leah Montner Dixon" userId="d5b2ae9e-9213-4442-b7df-4db8cbe51e5d" providerId="ADAL" clId="{EF283798-63CF-4AD4-97FA-76DE350ED10A}" dt="2023-08-07T18:44:24.356" v="1658" actId="478"/>
          <ac:spMkLst>
            <pc:docMk/>
            <pc:sldMk cId="3110856516" sldId="2144328304"/>
            <ac:spMk id="26" creationId="{D431F705-5F16-8750-8596-421C88068B96}"/>
          </ac:spMkLst>
        </pc:spChg>
        <pc:spChg chg="del">
          <ac:chgData name="Leah Montner Dixon" userId="d5b2ae9e-9213-4442-b7df-4db8cbe51e5d" providerId="ADAL" clId="{EF283798-63CF-4AD4-97FA-76DE350ED10A}" dt="2023-08-07T18:44:26.503" v="1659" actId="478"/>
          <ac:spMkLst>
            <pc:docMk/>
            <pc:sldMk cId="3110856516" sldId="2144328304"/>
            <ac:spMk id="29" creationId="{5ACC376E-7D3D-27FA-38EA-801E79DBEF46}"/>
          </ac:spMkLst>
        </pc:spChg>
        <pc:spChg chg="add mod">
          <ac:chgData name="Leah Montner Dixon" userId="d5b2ae9e-9213-4442-b7df-4db8cbe51e5d" providerId="ADAL" clId="{EF283798-63CF-4AD4-97FA-76DE350ED10A}" dt="2023-08-07T18:47:30.892" v="1769" actId="1036"/>
          <ac:spMkLst>
            <pc:docMk/>
            <pc:sldMk cId="3110856516" sldId="2144328304"/>
            <ac:spMk id="30" creationId="{3FD70D04-AFAB-28E7-26E0-3F8F079A9886}"/>
          </ac:spMkLst>
        </pc:spChg>
        <pc:spChg chg="del">
          <ac:chgData name="Leah Montner Dixon" userId="d5b2ae9e-9213-4442-b7df-4db8cbe51e5d" providerId="ADAL" clId="{EF283798-63CF-4AD4-97FA-76DE350ED10A}" dt="2023-08-07T18:44:24.356" v="1658" actId="478"/>
          <ac:spMkLst>
            <pc:docMk/>
            <pc:sldMk cId="3110856516" sldId="2144328304"/>
            <ac:spMk id="31" creationId="{8196425E-A7A1-3535-537E-8E89790B1A93}"/>
          </ac:spMkLst>
        </pc:spChg>
        <pc:spChg chg="del">
          <ac:chgData name="Leah Montner Dixon" userId="d5b2ae9e-9213-4442-b7df-4db8cbe51e5d" providerId="ADAL" clId="{EF283798-63CF-4AD4-97FA-76DE350ED10A}" dt="2023-08-07T18:44:26.503" v="1659" actId="478"/>
          <ac:spMkLst>
            <pc:docMk/>
            <pc:sldMk cId="3110856516" sldId="2144328304"/>
            <ac:spMk id="32" creationId="{1EA092B7-FE83-3703-F353-AC3EA79277FE}"/>
          </ac:spMkLst>
        </pc:spChg>
        <pc:spChg chg="mod">
          <ac:chgData name="Leah Montner Dixon" userId="d5b2ae9e-9213-4442-b7df-4db8cbe51e5d" providerId="ADAL" clId="{EF283798-63CF-4AD4-97FA-76DE350ED10A}" dt="2023-09-07T12:09:23.644" v="2395" actId="20577"/>
          <ac:spMkLst>
            <pc:docMk/>
            <pc:sldMk cId="3110856516" sldId="2144328304"/>
            <ac:spMk id="35" creationId="{5E79EBA4-D0D8-E3D3-69E6-2BC0A27CE064}"/>
          </ac:spMkLst>
        </pc:spChg>
        <pc:spChg chg="add mod">
          <ac:chgData name="Leah Montner Dixon" userId="d5b2ae9e-9213-4442-b7df-4db8cbe51e5d" providerId="ADAL" clId="{EF283798-63CF-4AD4-97FA-76DE350ED10A}" dt="2023-08-07T18:47:30.892" v="1769" actId="1036"/>
          <ac:spMkLst>
            <pc:docMk/>
            <pc:sldMk cId="3110856516" sldId="2144328304"/>
            <ac:spMk id="40" creationId="{A31413CA-44E6-2B21-3360-02458ECA74EB}"/>
          </ac:spMkLst>
        </pc:spChg>
        <pc:spChg chg="del">
          <ac:chgData name="Leah Montner Dixon" userId="d5b2ae9e-9213-4442-b7df-4db8cbe51e5d" providerId="ADAL" clId="{EF283798-63CF-4AD4-97FA-76DE350ED10A}" dt="2023-08-07T18:44:24.356" v="1658" actId="478"/>
          <ac:spMkLst>
            <pc:docMk/>
            <pc:sldMk cId="3110856516" sldId="2144328304"/>
            <ac:spMk id="45" creationId="{BAD57D41-2617-2318-C012-09A85D3C38D0}"/>
          </ac:spMkLst>
        </pc:spChg>
        <pc:grpChg chg="add del mod">
          <ac:chgData name="Leah Montner Dixon" userId="d5b2ae9e-9213-4442-b7df-4db8cbe51e5d" providerId="ADAL" clId="{EF283798-63CF-4AD4-97FA-76DE350ED10A}" dt="2023-09-06T15:31:56.820" v="2266"/>
          <ac:grpSpMkLst>
            <pc:docMk/>
            <pc:sldMk cId="3110856516" sldId="2144328304"/>
            <ac:grpSpMk id="3" creationId="{22C24AE7-8A4B-F4B4-9B6B-458FCA4A6557}"/>
          </ac:grpSpMkLst>
        </pc:grpChg>
        <pc:grpChg chg="add mod">
          <ac:chgData name="Leah Montner Dixon" userId="d5b2ae9e-9213-4442-b7df-4db8cbe51e5d" providerId="ADAL" clId="{EF283798-63CF-4AD4-97FA-76DE350ED10A}" dt="2023-09-07T12:08:00.855" v="2341" actId="1076"/>
          <ac:grpSpMkLst>
            <pc:docMk/>
            <pc:sldMk cId="3110856516" sldId="2144328304"/>
            <ac:grpSpMk id="3" creationId="{4B3FA897-0CD4-D614-65E0-4CB768BDD713}"/>
          </ac:grpSpMkLst>
        </pc:grpChg>
        <pc:grpChg chg="add mod">
          <ac:chgData name="Leah Montner Dixon" userId="d5b2ae9e-9213-4442-b7df-4db8cbe51e5d" providerId="ADAL" clId="{EF283798-63CF-4AD4-97FA-76DE350ED10A}" dt="2023-09-06T15:32:14.046" v="2337" actId="1038"/>
          <ac:grpSpMkLst>
            <pc:docMk/>
            <pc:sldMk cId="3110856516" sldId="2144328304"/>
            <ac:grpSpMk id="7" creationId="{1890701D-E104-C23B-AB80-2F63B878727B}"/>
          </ac:grpSpMkLst>
        </pc:grpChg>
        <pc:grpChg chg="add mod ord">
          <ac:chgData name="Leah Montner Dixon" userId="d5b2ae9e-9213-4442-b7df-4db8cbe51e5d" providerId="ADAL" clId="{EF283798-63CF-4AD4-97FA-76DE350ED10A}" dt="2023-09-06T15:32:06.764" v="2324" actId="167"/>
          <ac:grpSpMkLst>
            <pc:docMk/>
            <pc:sldMk cId="3110856516" sldId="2144328304"/>
            <ac:grpSpMk id="11" creationId="{41044110-07BD-0665-F7A1-C5CA47B4AD8E}"/>
          </ac:grpSpMkLst>
        </pc:grpChg>
        <pc:grpChg chg="add del">
          <ac:chgData name="Leah Montner Dixon" userId="d5b2ae9e-9213-4442-b7df-4db8cbe51e5d" providerId="ADAL" clId="{EF283798-63CF-4AD4-97FA-76DE350ED10A}" dt="2023-09-06T15:32:08.961" v="2325" actId="478"/>
          <ac:grpSpMkLst>
            <pc:docMk/>
            <pc:sldMk cId="3110856516" sldId="2144328304"/>
            <ac:grpSpMk id="22" creationId="{ED17580C-BA7C-3BDD-252D-01D2D440AB8A}"/>
          </ac:grpSpMkLst>
        </pc:grpChg>
        <pc:picChg chg="add del mod">
          <ac:chgData name="Leah Montner Dixon" userId="d5b2ae9e-9213-4442-b7df-4db8cbe51e5d" providerId="ADAL" clId="{EF283798-63CF-4AD4-97FA-76DE350ED10A}" dt="2023-08-30T17:47:40.633" v="2160" actId="478"/>
          <ac:picMkLst>
            <pc:docMk/>
            <pc:sldMk cId="3110856516" sldId="2144328304"/>
            <ac:picMk id="2" creationId="{586D3108-0C13-BBC6-8745-2AA71C8D8EE3}"/>
          </ac:picMkLst>
        </pc:picChg>
        <pc:picChg chg="add mod">
          <ac:chgData name="Leah Montner Dixon" userId="d5b2ae9e-9213-4442-b7df-4db8cbe51e5d" providerId="ADAL" clId="{EF283798-63CF-4AD4-97FA-76DE350ED10A}" dt="2023-08-30T18:17:13.533" v="2215"/>
          <ac:picMkLst>
            <pc:docMk/>
            <pc:sldMk cId="3110856516" sldId="2144328304"/>
            <ac:picMk id="2" creationId="{E0A32D3F-A9B1-F7F9-5312-B3E279B562F2}"/>
          </ac:picMkLst>
        </pc:picChg>
        <pc:picChg chg="del">
          <ac:chgData name="Leah Montner Dixon" userId="d5b2ae9e-9213-4442-b7df-4db8cbe51e5d" providerId="ADAL" clId="{EF283798-63CF-4AD4-97FA-76DE350ED10A}" dt="2023-08-23T17:33:06.153" v="2103" actId="478"/>
          <ac:picMkLst>
            <pc:docMk/>
            <pc:sldMk cId="3110856516" sldId="2144328304"/>
            <ac:picMk id="3" creationId="{4E46107B-F7C6-25E7-2448-7973213537E7}"/>
          </ac:picMkLst>
        </pc:picChg>
        <pc:picChg chg="add del mod">
          <ac:chgData name="Leah Montner Dixon" userId="d5b2ae9e-9213-4442-b7df-4db8cbe51e5d" providerId="ADAL" clId="{EF283798-63CF-4AD4-97FA-76DE350ED10A}" dt="2023-08-30T18:17:13.297" v="2214" actId="478"/>
          <ac:picMkLst>
            <pc:docMk/>
            <pc:sldMk cId="3110856516" sldId="2144328304"/>
            <ac:picMk id="3" creationId="{DC8366F9-1861-8AAA-ED1D-0954A3A875E0}"/>
          </ac:picMkLst>
        </pc:picChg>
        <pc:picChg chg="del">
          <ac:chgData name="Leah Montner Dixon" userId="d5b2ae9e-9213-4442-b7df-4db8cbe51e5d" providerId="ADAL" clId="{EF283798-63CF-4AD4-97FA-76DE350ED10A}" dt="2023-08-07T18:44:24.356" v="1658" actId="478"/>
          <ac:picMkLst>
            <pc:docMk/>
            <pc:sldMk cId="3110856516" sldId="2144328304"/>
            <ac:picMk id="9" creationId="{712BADE3-2CD3-297D-6607-E187E761A6C1}"/>
          </ac:picMkLst>
        </pc:picChg>
        <pc:picChg chg="del">
          <ac:chgData name="Leah Montner Dixon" userId="d5b2ae9e-9213-4442-b7df-4db8cbe51e5d" providerId="ADAL" clId="{EF283798-63CF-4AD4-97FA-76DE350ED10A}" dt="2023-08-07T18:44:24.356" v="1658" actId="478"/>
          <ac:picMkLst>
            <pc:docMk/>
            <pc:sldMk cId="3110856516" sldId="2144328304"/>
            <ac:picMk id="10" creationId="{23AAA8F2-D2C7-B43B-49D7-5E98447D6425}"/>
          </ac:picMkLst>
        </pc:picChg>
        <pc:picChg chg="add mod">
          <ac:chgData name="Leah Montner Dixon" userId="d5b2ae9e-9213-4442-b7df-4db8cbe51e5d" providerId="ADAL" clId="{EF283798-63CF-4AD4-97FA-76DE350ED10A}" dt="2023-08-07T18:44:32.828" v="1660"/>
          <ac:picMkLst>
            <pc:docMk/>
            <pc:sldMk cId="3110856516" sldId="2144328304"/>
            <ac:picMk id="19" creationId="{D5C484D7-847B-F764-3C2F-887061B3A8BD}"/>
          </ac:picMkLst>
        </pc:picChg>
        <pc:picChg chg="del">
          <ac:chgData name="Leah Montner Dixon" userId="d5b2ae9e-9213-4442-b7df-4db8cbe51e5d" providerId="ADAL" clId="{EF283798-63CF-4AD4-97FA-76DE350ED10A}" dt="2023-08-07T18:44:24.356" v="1658" actId="478"/>
          <ac:picMkLst>
            <pc:docMk/>
            <pc:sldMk cId="3110856516" sldId="2144328304"/>
            <ac:picMk id="23" creationId="{F4E287AA-4904-C929-229D-F53B06A7C5CA}"/>
          </ac:picMkLst>
        </pc:picChg>
        <pc:picChg chg="del">
          <ac:chgData name="Leah Montner Dixon" userId="d5b2ae9e-9213-4442-b7df-4db8cbe51e5d" providerId="ADAL" clId="{EF283798-63CF-4AD4-97FA-76DE350ED10A}" dt="2023-08-07T18:44:24.356" v="1658" actId="478"/>
          <ac:picMkLst>
            <pc:docMk/>
            <pc:sldMk cId="3110856516" sldId="2144328304"/>
            <ac:picMk id="24" creationId="{93FBE77C-F654-6523-1B76-21F27425101D}"/>
          </ac:picMkLst>
        </pc:picChg>
        <pc:picChg chg="del">
          <ac:chgData name="Leah Montner Dixon" userId="d5b2ae9e-9213-4442-b7df-4db8cbe51e5d" providerId="ADAL" clId="{EF283798-63CF-4AD4-97FA-76DE350ED10A}" dt="2023-08-07T18:44:24.356" v="1658" actId="478"/>
          <ac:picMkLst>
            <pc:docMk/>
            <pc:sldMk cId="3110856516" sldId="2144328304"/>
            <ac:picMk id="25" creationId="{0728C115-7148-C772-81B9-AFC1D30FA6B5}"/>
          </ac:picMkLst>
        </pc:picChg>
        <pc:picChg chg="add mod">
          <ac:chgData name="Leah Montner Dixon" userId="d5b2ae9e-9213-4442-b7df-4db8cbe51e5d" providerId="ADAL" clId="{EF283798-63CF-4AD4-97FA-76DE350ED10A}" dt="2023-08-07T18:44:32.828" v="1660"/>
          <ac:picMkLst>
            <pc:docMk/>
            <pc:sldMk cId="3110856516" sldId="2144328304"/>
            <ac:picMk id="27" creationId="{726BEC40-99E1-BA10-0429-404DB533192A}"/>
          </ac:picMkLst>
        </pc:picChg>
        <pc:picChg chg="add mod">
          <ac:chgData name="Leah Montner Dixon" userId="d5b2ae9e-9213-4442-b7df-4db8cbe51e5d" providerId="ADAL" clId="{EF283798-63CF-4AD4-97FA-76DE350ED10A}" dt="2023-08-07T18:44:32.828" v="1660"/>
          <ac:picMkLst>
            <pc:docMk/>
            <pc:sldMk cId="3110856516" sldId="2144328304"/>
            <ac:picMk id="28" creationId="{C0423D27-DC5A-178C-C51E-4A11D0A293E6}"/>
          </ac:picMkLst>
        </pc:picChg>
        <pc:picChg chg="del">
          <ac:chgData name="Leah Montner Dixon" userId="d5b2ae9e-9213-4442-b7df-4db8cbe51e5d" providerId="ADAL" clId="{EF283798-63CF-4AD4-97FA-76DE350ED10A}" dt="2023-08-07T18:44:24.356" v="1658" actId="478"/>
          <ac:picMkLst>
            <pc:docMk/>
            <pc:sldMk cId="3110856516" sldId="2144328304"/>
            <ac:picMk id="38" creationId="{C508F918-C14D-B310-2CA2-B3E834554010}"/>
          </ac:picMkLst>
        </pc:picChg>
        <pc:picChg chg="add mod">
          <ac:chgData name="Leah Montner Dixon" userId="d5b2ae9e-9213-4442-b7df-4db8cbe51e5d" providerId="ADAL" clId="{EF283798-63CF-4AD4-97FA-76DE350ED10A}" dt="2023-08-07T18:47:18.399" v="1766"/>
          <ac:picMkLst>
            <pc:docMk/>
            <pc:sldMk cId="3110856516" sldId="2144328304"/>
            <ac:picMk id="39" creationId="{19016262-86F4-9198-5C48-104D8D85737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2:09:26.343" v="2396"/>
              <pc2:cmMkLst xmlns:pc2="http://schemas.microsoft.com/office/powerpoint/2019/9/main/command">
                <pc:docMk/>
                <pc:sldMk cId="3110856516" sldId="2144328304"/>
                <pc2:cmMk id="{862E5233-E88E-46D9-B06E-396E107C8587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2:08:45.227" v="2378"/>
              <pc2:cmMkLst xmlns:pc2="http://schemas.microsoft.com/office/powerpoint/2019/9/main/command">
                <pc:docMk/>
                <pc:sldMk cId="3110856516" sldId="2144328304"/>
                <pc2:cmMk id="{986AFBAC-7FE5-4FA2-94C5-0B973D850DE9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EF283798-63CF-4AD4-97FA-76DE350ED10A}" dt="2023-09-08T13:40:18.491" v="4214" actId="1076"/>
        <pc:sldMkLst>
          <pc:docMk/>
          <pc:sldMk cId="3374156216" sldId="2144328352"/>
        </pc:sldMkLst>
        <pc:spChg chg="add mod">
          <ac:chgData name="Leah Montner Dixon" userId="d5b2ae9e-9213-4442-b7df-4db8cbe51e5d" providerId="ADAL" clId="{EF283798-63CF-4AD4-97FA-76DE350ED10A}" dt="2023-08-30T18:12:47.006" v="2169"/>
          <ac:spMkLst>
            <pc:docMk/>
            <pc:sldMk cId="3374156216" sldId="2144328352"/>
            <ac:spMk id="3" creationId="{A2B53DA5-3423-E67C-3197-D50376763259}"/>
          </ac:spMkLst>
        </pc:spChg>
        <pc:spChg chg="add del mod">
          <ac:chgData name="Leah Montner Dixon" userId="d5b2ae9e-9213-4442-b7df-4db8cbe51e5d" providerId="ADAL" clId="{EF283798-63CF-4AD4-97FA-76DE350ED10A}" dt="2023-08-30T17:46:04.473" v="2116" actId="478"/>
          <ac:spMkLst>
            <pc:docMk/>
            <pc:sldMk cId="3374156216" sldId="2144328352"/>
            <ac:spMk id="3" creationId="{FE67B783-0157-1BD7-E7BE-DE3234A86278}"/>
          </ac:spMkLst>
        </pc:spChg>
        <pc:spChg chg="add mod">
          <ac:chgData name="Leah Montner Dixon" userId="d5b2ae9e-9213-4442-b7df-4db8cbe51e5d" providerId="ADAL" clId="{EF283798-63CF-4AD4-97FA-76DE350ED10A}" dt="2023-08-30T18:12:47.006" v="2169"/>
          <ac:spMkLst>
            <pc:docMk/>
            <pc:sldMk cId="3374156216" sldId="2144328352"/>
            <ac:spMk id="6" creationId="{3D4516F0-DFCE-FD1D-BEA8-D6787E552962}"/>
          </ac:spMkLst>
        </pc:spChg>
        <pc:spChg chg="add del mod">
          <ac:chgData name="Leah Montner Dixon" userId="d5b2ae9e-9213-4442-b7df-4db8cbe51e5d" providerId="ADAL" clId="{EF283798-63CF-4AD4-97FA-76DE350ED10A}" dt="2023-08-30T17:46:04.473" v="2116" actId="478"/>
          <ac:spMkLst>
            <pc:docMk/>
            <pc:sldMk cId="3374156216" sldId="2144328352"/>
            <ac:spMk id="6" creationId="{8589245F-B91F-CC79-CD2A-7E29B6BBF3E8}"/>
          </ac:spMkLst>
        </pc:spChg>
        <pc:spChg chg="del">
          <ac:chgData name="Leah Montner Dixon" userId="d5b2ae9e-9213-4442-b7df-4db8cbe51e5d" providerId="ADAL" clId="{EF283798-63CF-4AD4-97FA-76DE350ED10A}" dt="2023-08-23T17:06:16.352" v="2060" actId="478"/>
          <ac:spMkLst>
            <pc:docMk/>
            <pc:sldMk cId="3374156216" sldId="2144328352"/>
            <ac:spMk id="11" creationId="{0016089D-CE17-67E7-BC32-E5F8ECBC94E8}"/>
          </ac:spMkLst>
        </pc:spChg>
        <pc:spChg chg="add del mod">
          <ac:chgData name="Leah Montner Dixon" userId="d5b2ae9e-9213-4442-b7df-4db8cbe51e5d" providerId="ADAL" clId="{EF283798-63CF-4AD4-97FA-76DE350ED10A}" dt="2023-08-30T18:12:46.749" v="2168" actId="478"/>
          <ac:spMkLst>
            <pc:docMk/>
            <pc:sldMk cId="3374156216" sldId="2144328352"/>
            <ac:spMk id="11" creationId="{11B413C4-DEAB-6F33-F4E9-C42E663F13B0}"/>
          </ac:spMkLst>
        </pc:spChg>
        <pc:spChg chg="add mod">
          <ac:chgData name="Leah Montner Dixon" userId="d5b2ae9e-9213-4442-b7df-4db8cbe51e5d" providerId="ADAL" clId="{EF283798-63CF-4AD4-97FA-76DE350ED10A}" dt="2023-09-08T13:40:18.491" v="4214" actId="1076"/>
          <ac:spMkLst>
            <pc:docMk/>
            <pc:sldMk cId="3374156216" sldId="2144328352"/>
            <ac:spMk id="11" creationId="{77BC3E76-C365-89F1-E9C5-09128EAA0365}"/>
          </ac:spMkLst>
        </pc:spChg>
        <pc:spChg chg="add del mod">
          <ac:chgData name="Leah Montner Dixon" userId="d5b2ae9e-9213-4442-b7df-4db8cbe51e5d" providerId="ADAL" clId="{EF283798-63CF-4AD4-97FA-76DE350ED10A}" dt="2023-08-30T18:12:46.749" v="2168" actId="478"/>
          <ac:spMkLst>
            <pc:docMk/>
            <pc:sldMk cId="3374156216" sldId="2144328352"/>
            <ac:spMk id="12" creationId="{204CED68-71B2-8D63-4162-F0B2A4CE336B}"/>
          </ac:spMkLst>
        </pc:spChg>
        <pc:spChg chg="del">
          <ac:chgData name="Leah Montner Dixon" userId="d5b2ae9e-9213-4442-b7df-4db8cbe51e5d" providerId="ADAL" clId="{EF283798-63CF-4AD4-97FA-76DE350ED10A}" dt="2023-08-23T17:06:16.352" v="2060" actId="478"/>
          <ac:spMkLst>
            <pc:docMk/>
            <pc:sldMk cId="3374156216" sldId="2144328352"/>
            <ac:spMk id="13" creationId="{56FD7925-8FEB-2554-B6CE-B2A26FC2F9DD}"/>
          </ac:spMkLst>
        </pc:spChg>
        <pc:picChg chg="add mod">
          <ac:chgData name="Leah Montner Dixon" userId="d5b2ae9e-9213-4442-b7df-4db8cbe51e5d" providerId="ADAL" clId="{EF283798-63CF-4AD4-97FA-76DE350ED10A}" dt="2023-08-30T18:12:47.006" v="2169"/>
          <ac:picMkLst>
            <pc:docMk/>
            <pc:sldMk cId="3374156216" sldId="2144328352"/>
            <ac:picMk id="2" creationId="{61136585-1D4B-A366-36CA-F4D4B9A7939C}"/>
          </ac:picMkLst>
        </pc:picChg>
        <pc:picChg chg="add del mod">
          <ac:chgData name="Leah Montner Dixon" userId="d5b2ae9e-9213-4442-b7df-4db8cbe51e5d" providerId="ADAL" clId="{EF283798-63CF-4AD4-97FA-76DE350ED10A}" dt="2023-08-30T17:46:04.473" v="2116" actId="478"/>
          <ac:picMkLst>
            <pc:docMk/>
            <pc:sldMk cId="3374156216" sldId="2144328352"/>
            <ac:picMk id="2" creationId="{DE691998-600B-C242-19ED-88942FD3DCB1}"/>
          </ac:picMkLst>
        </pc:picChg>
        <pc:picChg chg="add del mod">
          <ac:chgData name="Leah Montner Dixon" userId="d5b2ae9e-9213-4442-b7df-4db8cbe51e5d" providerId="ADAL" clId="{EF283798-63CF-4AD4-97FA-76DE350ED10A}" dt="2023-08-30T18:12:46.749" v="2168" actId="478"/>
          <ac:picMkLst>
            <pc:docMk/>
            <pc:sldMk cId="3374156216" sldId="2144328352"/>
            <ac:picMk id="7" creationId="{124955D2-9990-207F-8D71-C12B373F8756}"/>
          </ac:picMkLst>
        </pc:picChg>
        <pc:picChg chg="del">
          <ac:chgData name="Leah Montner Dixon" userId="d5b2ae9e-9213-4442-b7df-4db8cbe51e5d" providerId="ADAL" clId="{EF283798-63CF-4AD4-97FA-76DE350ED10A}" dt="2023-08-23T17:06:16.352" v="2060" actId="478"/>
          <ac:picMkLst>
            <pc:docMk/>
            <pc:sldMk cId="3374156216" sldId="2144328352"/>
            <ac:picMk id="7" creationId="{DB8D3372-29A4-37D7-EB9C-91C1D3B30666}"/>
          </ac:picMkLst>
        </pc:picChg>
      </pc:sldChg>
      <pc:sldChg chg="addSp delSp modSp mod modCm">
        <pc:chgData name="Leah Montner Dixon" userId="d5b2ae9e-9213-4442-b7df-4db8cbe51e5d" providerId="ADAL" clId="{EF283798-63CF-4AD4-97FA-76DE350ED10A}" dt="2023-09-08T20:35:02.188" v="6188"/>
        <pc:sldMkLst>
          <pc:docMk/>
          <pc:sldMk cId="2788677562" sldId="2144328357"/>
        </pc:sldMkLst>
        <pc:spChg chg="add del mod">
          <ac:chgData name="Leah Montner Dixon" userId="d5b2ae9e-9213-4442-b7df-4db8cbe51e5d" providerId="ADAL" clId="{EF283798-63CF-4AD4-97FA-76DE350ED10A}" dt="2023-08-30T17:47:37.271" v="2158" actId="478"/>
          <ac:spMkLst>
            <pc:docMk/>
            <pc:sldMk cId="2788677562" sldId="2144328357"/>
            <ac:spMk id="5" creationId="{DD1AD1F5-7118-5978-35E1-F0BF46BB4FBD}"/>
          </ac:spMkLst>
        </pc:spChg>
        <pc:spChg chg="add mod">
          <ac:chgData name="Leah Montner Dixon" userId="d5b2ae9e-9213-4442-b7df-4db8cbe51e5d" providerId="ADAL" clId="{EF283798-63CF-4AD4-97FA-76DE350ED10A}" dt="2023-08-30T18:17:10.306" v="2213"/>
          <ac:spMkLst>
            <pc:docMk/>
            <pc:sldMk cId="2788677562" sldId="2144328357"/>
            <ac:spMk id="5" creationId="{DE6AEE70-A669-5CDF-6DB2-7679760B8953}"/>
          </ac:spMkLst>
        </pc:spChg>
        <pc:spChg chg="add mod">
          <ac:chgData name="Leah Montner Dixon" userId="d5b2ae9e-9213-4442-b7df-4db8cbe51e5d" providerId="ADAL" clId="{EF283798-63CF-4AD4-97FA-76DE350ED10A}" dt="2023-08-30T18:17:10.306" v="2213"/>
          <ac:spMkLst>
            <pc:docMk/>
            <pc:sldMk cId="2788677562" sldId="2144328357"/>
            <ac:spMk id="6" creationId="{07191D66-DE90-7A59-65C4-C19F855E4717}"/>
          </ac:spMkLst>
        </pc:spChg>
        <pc:spChg chg="add del mod">
          <ac:chgData name="Leah Montner Dixon" userId="d5b2ae9e-9213-4442-b7df-4db8cbe51e5d" providerId="ADAL" clId="{EF283798-63CF-4AD4-97FA-76DE350ED10A}" dt="2023-08-30T17:47:37.271" v="2158" actId="478"/>
          <ac:spMkLst>
            <pc:docMk/>
            <pc:sldMk cId="2788677562" sldId="2144328357"/>
            <ac:spMk id="6" creationId="{0BB66508-BF7E-A0EE-6CD9-5C2BB25D462F}"/>
          </ac:spMkLst>
        </pc:spChg>
        <pc:spChg chg="add mod">
          <ac:chgData name="Leah Montner Dixon" userId="d5b2ae9e-9213-4442-b7df-4db8cbe51e5d" providerId="ADAL" clId="{EF283798-63CF-4AD4-97FA-76DE350ED10A}" dt="2023-09-07T16:09:41.903" v="2717"/>
          <ac:spMkLst>
            <pc:docMk/>
            <pc:sldMk cId="2788677562" sldId="2144328357"/>
            <ac:spMk id="7" creationId="{1C493E3C-16F5-CF83-D35D-4B7B6CC666B2}"/>
          </ac:spMkLst>
        </pc:spChg>
        <pc:spChg chg="add del mod">
          <ac:chgData name="Leah Montner Dixon" userId="d5b2ae9e-9213-4442-b7df-4db8cbe51e5d" providerId="ADAL" clId="{EF283798-63CF-4AD4-97FA-76DE350ED10A}" dt="2023-08-30T18:17:10.138" v="2212" actId="478"/>
          <ac:spMkLst>
            <pc:docMk/>
            <pc:sldMk cId="2788677562" sldId="2144328357"/>
            <ac:spMk id="9" creationId="{69A7AB8C-2E2D-A13B-1531-6D9CEF38F13B}"/>
          </ac:spMkLst>
        </pc:spChg>
        <pc:spChg chg="del">
          <ac:chgData name="Leah Montner Dixon" userId="d5b2ae9e-9213-4442-b7df-4db8cbe51e5d" providerId="ADAL" clId="{EF283798-63CF-4AD4-97FA-76DE350ED10A}" dt="2023-08-23T17:33:03.030" v="2101" actId="478"/>
          <ac:spMkLst>
            <pc:docMk/>
            <pc:sldMk cId="2788677562" sldId="2144328357"/>
            <ac:spMk id="9" creationId="{A0B4ECBB-9412-1D1C-CD34-FA3A15D73209}"/>
          </ac:spMkLst>
        </pc:spChg>
        <pc:spChg chg="del">
          <ac:chgData name="Leah Montner Dixon" userId="d5b2ae9e-9213-4442-b7df-4db8cbe51e5d" providerId="ADAL" clId="{EF283798-63CF-4AD4-97FA-76DE350ED10A}" dt="2023-08-23T17:33:03.030" v="2101" actId="478"/>
          <ac:spMkLst>
            <pc:docMk/>
            <pc:sldMk cId="2788677562" sldId="2144328357"/>
            <ac:spMk id="10" creationId="{70737675-C4CE-9079-21A3-2CA9177C2205}"/>
          </ac:spMkLst>
        </pc:spChg>
        <pc:spChg chg="add del mod">
          <ac:chgData name="Leah Montner Dixon" userId="d5b2ae9e-9213-4442-b7df-4db8cbe51e5d" providerId="ADAL" clId="{EF283798-63CF-4AD4-97FA-76DE350ED10A}" dt="2023-08-30T18:17:10.138" v="2212" actId="478"/>
          <ac:spMkLst>
            <pc:docMk/>
            <pc:sldMk cId="2788677562" sldId="2144328357"/>
            <ac:spMk id="10" creationId="{CB3A00C0-EAC2-3967-415B-5118E40A7EBA}"/>
          </ac:spMkLst>
        </pc:spChg>
        <pc:spChg chg="mod">
          <ac:chgData name="Leah Montner Dixon" userId="d5b2ae9e-9213-4442-b7df-4db8cbe51e5d" providerId="ADAL" clId="{EF283798-63CF-4AD4-97FA-76DE350ED10A}" dt="2023-09-08T20:34:46.395" v="6187" actId="20577"/>
          <ac:spMkLst>
            <pc:docMk/>
            <pc:sldMk cId="2788677562" sldId="2144328357"/>
            <ac:spMk id="15" creationId="{FB95FAB7-B9CF-408A-A338-EDBA41131D7D}"/>
          </ac:spMkLst>
        </pc:spChg>
        <pc:picChg chg="add del mod">
          <ac:chgData name="Leah Montner Dixon" userId="d5b2ae9e-9213-4442-b7df-4db8cbe51e5d" providerId="ADAL" clId="{EF283798-63CF-4AD4-97FA-76DE350ED10A}" dt="2023-08-30T17:47:37.271" v="2158" actId="478"/>
          <ac:picMkLst>
            <pc:docMk/>
            <pc:sldMk cId="2788677562" sldId="2144328357"/>
            <ac:picMk id="3" creationId="{324B1F5E-4C15-A7B2-1EC6-B530FA446DD7}"/>
          </ac:picMkLst>
        </pc:picChg>
        <pc:picChg chg="add mod">
          <ac:chgData name="Leah Montner Dixon" userId="d5b2ae9e-9213-4442-b7df-4db8cbe51e5d" providerId="ADAL" clId="{EF283798-63CF-4AD4-97FA-76DE350ED10A}" dt="2023-08-30T18:17:10.306" v="2213"/>
          <ac:picMkLst>
            <pc:docMk/>
            <pc:sldMk cId="2788677562" sldId="2144328357"/>
            <ac:picMk id="3" creationId="{3AABB611-3D7A-C69D-33D2-F035F4BFAFAF}"/>
          </ac:picMkLst>
        </pc:picChg>
        <pc:picChg chg="del">
          <ac:chgData name="Leah Montner Dixon" userId="d5b2ae9e-9213-4442-b7df-4db8cbe51e5d" providerId="ADAL" clId="{EF283798-63CF-4AD4-97FA-76DE350ED10A}" dt="2023-08-23T17:33:03.030" v="2101" actId="478"/>
          <ac:picMkLst>
            <pc:docMk/>
            <pc:sldMk cId="2788677562" sldId="2144328357"/>
            <ac:picMk id="7" creationId="{2A9CBE3C-C994-CC82-FB15-6C2B036F1873}"/>
          </ac:picMkLst>
        </pc:picChg>
        <pc:picChg chg="add del mod">
          <ac:chgData name="Leah Montner Dixon" userId="d5b2ae9e-9213-4442-b7df-4db8cbe51e5d" providerId="ADAL" clId="{EF283798-63CF-4AD4-97FA-76DE350ED10A}" dt="2023-08-30T18:17:10.138" v="2212" actId="478"/>
          <ac:picMkLst>
            <pc:docMk/>
            <pc:sldMk cId="2788677562" sldId="2144328357"/>
            <ac:picMk id="7" creationId="{2C57F4A2-62F0-B5B8-A649-3C50C781718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EF283798-63CF-4AD4-97FA-76DE350ED10A}" dt="2023-09-08T20:35:02.188" v="6188"/>
              <pc2:cmMkLst xmlns:pc2="http://schemas.microsoft.com/office/powerpoint/2019/9/main/command">
                <pc:docMk/>
                <pc:sldMk cId="2788677562" sldId="2144328357"/>
                <pc2:cmMk id="{CC407F96-B41D-4BD0-B98D-F3F011B3602E}"/>
              </pc2:cmMkLst>
              <pc226:cmRplyChg chg="add">
                <pc226:chgData name="Leah Montner Dixon" userId="d5b2ae9e-9213-4442-b7df-4db8cbe51e5d" providerId="ADAL" clId="{EF283798-63CF-4AD4-97FA-76DE350ED10A}" dt="2023-09-08T20:35:02.188" v="6188"/>
                <pc2:cmRplyMkLst xmlns:pc2="http://schemas.microsoft.com/office/powerpoint/2019/9/main/command">
                  <pc:docMk/>
                  <pc:sldMk cId="2788677562" sldId="2144328357"/>
                  <pc2:cmMk id="{CC407F96-B41D-4BD0-B98D-F3F011B3602E}"/>
                  <pc2:cmRplyMk id="{9CF2D7CB-5825-45C0-B482-A0F807809886}"/>
                </pc2:cmRplyMkLst>
              </pc226:cmRplyChg>
            </pc226:cmChg>
          </p:ext>
        </pc:extLst>
      </pc:sldChg>
      <pc:sldChg chg="addSp delSp modSp mod modCm">
        <pc:chgData name="Leah Montner Dixon" userId="d5b2ae9e-9213-4442-b7df-4db8cbe51e5d" providerId="ADAL" clId="{EF283798-63CF-4AD4-97FA-76DE350ED10A}" dt="2023-09-08T20:26:21.314" v="6074" actId="20577"/>
        <pc:sldMkLst>
          <pc:docMk/>
          <pc:sldMk cId="2844488092" sldId="2144328372"/>
        </pc:sldMkLst>
        <pc:spChg chg="mod">
          <ac:chgData name="Leah Montner Dixon" userId="d5b2ae9e-9213-4442-b7df-4db8cbe51e5d" providerId="ADAL" clId="{EF283798-63CF-4AD4-97FA-76DE350ED10A}" dt="2023-09-08T20:26:21.314" v="6074" actId="20577"/>
          <ac:spMkLst>
            <pc:docMk/>
            <pc:sldMk cId="2844488092" sldId="2144328372"/>
            <ac:spMk id="2" creationId="{5F8EC1C9-2ED9-DF29-C55A-45D666AF5D1B}"/>
          </ac:spMkLst>
        </pc:spChg>
        <pc:spChg chg="mod">
          <ac:chgData name="Leah Montner Dixon" userId="d5b2ae9e-9213-4442-b7df-4db8cbe51e5d" providerId="ADAL" clId="{EF283798-63CF-4AD4-97FA-76DE350ED10A}" dt="2023-09-08T20:16:22.440" v="5873" actId="20577"/>
          <ac:spMkLst>
            <pc:docMk/>
            <pc:sldMk cId="2844488092" sldId="2144328372"/>
            <ac:spMk id="4" creationId="{5D5FDE72-429A-BF62-27A0-CFB51F018A05}"/>
          </ac:spMkLst>
        </pc:spChg>
        <pc:spChg chg="add mod">
          <ac:chgData name="Leah Montner Dixon" userId="d5b2ae9e-9213-4442-b7df-4db8cbe51e5d" providerId="ADAL" clId="{EF283798-63CF-4AD4-97FA-76DE350ED10A}" dt="2023-08-30T18:12:43.226" v="2167"/>
          <ac:spMkLst>
            <pc:docMk/>
            <pc:sldMk cId="2844488092" sldId="2144328372"/>
            <ac:spMk id="5" creationId="{B5E71E0A-71D6-835B-E046-A60BF9C862E1}"/>
          </ac:spMkLst>
        </pc:spChg>
        <pc:spChg chg="add del mod">
          <ac:chgData name="Leah Montner Dixon" userId="d5b2ae9e-9213-4442-b7df-4db8cbe51e5d" providerId="ADAL" clId="{EF283798-63CF-4AD4-97FA-76DE350ED10A}" dt="2023-08-30T17:45:57.929" v="2114" actId="478"/>
          <ac:spMkLst>
            <pc:docMk/>
            <pc:sldMk cId="2844488092" sldId="2144328372"/>
            <ac:spMk id="5" creationId="{DD6EFADC-9FEA-824D-4DC0-CF7F346FF9E4}"/>
          </ac:spMkLst>
        </pc:spChg>
        <pc:spChg chg="add mod">
          <ac:chgData name="Leah Montner Dixon" userId="d5b2ae9e-9213-4442-b7df-4db8cbe51e5d" providerId="ADAL" clId="{EF283798-63CF-4AD4-97FA-76DE350ED10A}" dt="2023-08-30T18:12:43.226" v="2167"/>
          <ac:spMkLst>
            <pc:docMk/>
            <pc:sldMk cId="2844488092" sldId="2144328372"/>
            <ac:spMk id="6" creationId="{601D3A04-E225-98EA-BB77-DE90637E9B72}"/>
          </ac:spMkLst>
        </pc:spChg>
        <pc:spChg chg="add del mod">
          <ac:chgData name="Leah Montner Dixon" userId="d5b2ae9e-9213-4442-b7df-4db8cbe51e5d" providerId="ADAL" clId="{EF283798-63CF-4AD4-97FA-76DE350ED10A}" dt="2023-08-30T17:45:57.929" v="2114" actId="478"/>
          <ac:spMkLst>
            <pc:docMk/>
            <pc:sldMk cId="2844488092" sldId="2144328372"/>
            <ac:spMk id="6" creationId="{B19E92A3-A9C5-B574-5E46-033732DC3723}"/>
          </ac:spMkLst>
        </pc:spChg>
        <pc:spChg chg="add mod">
          <ac:chgData name="Leah Montner Dixon" userId="d5b2ae9e-9213-4442-b7df-4db8cbe51e5d" providerId="ADAL" clId="{EF283798-63CF-4AD4-97FA-76DE350ED10A}" dt="2023-09-07T15:53:00.033" v="2405" actId="20577"/>
          <ac:spMkLst>
            <pc:docMk/>
            <pc:sldMk cId="2844488092" sldId="2144328372"/>
            <ac:spMk id="7" creationId="{167E9DAC-00CB-93BA-2B31-6A7B786A4B02}"/>
          </ac:spMkLst>
        </pc:spChg>
        <pc:spChg chg="add del mod">
          <ac:chgData name="Leah Montner Dixon" userId="d5b2ae9e-9213-4442-b7df-4db8cbe51e5d" providerId="ADAL" clId="{EF283798-63CF-4AD4-97FA-76DE350ED10A}" dt="2023-08-30T18:12:42.997" v="2166" actId="478"/>
          <ac:spMkLst>
            <pc:docMk/>
            <pc:sldMk cId="2844488092" sldId="2144328372"/>
            <ac:spMk id="9" creationId="{9C7BA833-98C5-1641-7607-5A9ECF399E3E}"/>
          </ac:spMkLst>
        </pc:spChg>
        <pc:spChg chg="add del mod">
          <ac:chgData name="Leah Montner Dixon" userId="d5b2ae9e-9213-4442-b7df-4db8cbe51e5d" providerId="ADAL" clId="{EF283798-63CF-4AD4-97FA-76DE350ED10A}" dt="2023-08-30T18:12:42.997" v="2166" actId="478"/>
          <ac:spMkLst>
            <pc:docMk/>
            <pc:sldMk cId="2844488092" sldId="2144328372"/>
            <ac:spMk id="10" creationId="{5369983F-5051-5114-3F5B-2893E506148D}"/>
          </ac:spMkLst>
        </pc:spChg>
        <pc:spChg chg="del">
          <ac:chgData name="Leah Montner Dixon" userId="d5b2ae9e-9213-4442-b7df-4db8cbe51e5d" providerId="ADAL" clId="{EF283798-63CF-4AD4-97FA-76DE350ED10A}" dt="2023-08-23T17:06:07.177" v="2058" actId="478"/>
          <ac:spMkLst>
            <pc:docMk/>
            <pc:sldMk cId="2844488092" sldId="2144328372"/>
            <ac:spMk id="13" creationId="{B7399ACD-69DA-D76A-F23C-2C914F9B1153}"/>
          </ac:spMkLst>
        </pc:spChg>
        <pc:spChg chg="del">
          <ac:chgData name="Leah Montner Dixon" userId="d5b2ae9e-9213-4442-b7df-4db8cbe51e5d" providerId="ADAL" clId="{EF283798-63CF-4AD4-97FA-76DE350ED10A}" dt="2023-08-23T17:06:07.177" v="2058" actId="478"/>
          <ac:spMkLst>
            <pc:docMk/>
            <pc:sldMk cId="2844488092" sldId="2144328372"/>
            <ac:spMk id="14" creationId="{2185B13F-4187-508B-2EBF-6F52E9098683}"/>
          </ac:spMkLst>
        </pc:spChg>
        <pc:picChg chg="add del mod">
          <ac:chgData name="Leah Montner Dixon" userId="d5b2ae9e-9213-4442-b7df-4db8cbe51e5d" providerId="ADAL" clId="{EF283798-63CF-4AD4-97FA-76DE350ED10A}" dt="2023-08-30T17:45:57.929" v="2114" actId="478"/>
          <ac:picMkLst>
            <pc:docMk/>
            <pc:sldMk cId="2844488092" sldId="2144328372"/>
            <ac:picMk id="3" creationId="{97F297A9-5D7C-A763-2735-CB12B2A40898}"/>
          </ac:picMkLst>
        </pc:picChg>
        <pc:picChg chg="add mod">
          <ac:chgData name="Leah Montner Dixon" userId="d5b2ae9e-9213-4442-b7df-4db8cbe51e5d" providerId="ADAL" clId="{EF283798-63CF-4AD4-97FA-76DE350ED10A}" dt="2023-08-30T18:12:43.226" v="2167"/>
          <ac:picMkLst>
            <pc:docMk/>
            <pc:sldMk cId="2844488092" sldId="2144328372"/>
            <ac:picMk id="3" creationId="{BA8AF9C0-6C16-9F39-4B17-CA9FE0F40120}"/>
          </ac:picMkLst>
        </pc:picChg>
        <pc:picChg chg="add del mod">
          <ac:chgData name="Leah Montner Dixon" userId="d5b2ae9e-9213-4442-b7df-4db8cbe51e5d" providerId="ADAL" clId="{EF283798-63CF-4AD4-97FA-76DE350ED10A}" dt="2023-08-30T18:12:42.997" v="2166" actId="478"/>
          <ac:picMkLst>
            <pc:docMk/>
            <pc:sldMk cId="2844488092" sldId="2144328372"/>
            <ac:picMk id="7" creationId="{723A1712-25AB-A7F6-F179-48C86FE7C052}"/>
          </ac:picMkLst>
        </pc:picChg>
        <pc:picChg chg="del">
          <ac:chgData name="Leah Montner Dixon" userId="d5b2ae9e-9213-4442-b7df-4db8cbe51e5d" providerId="ADAL" clId="{EF283798-63CF-4AD4-97FA-76DE350ED10A}" dt="2023-08-23T17:06:07.177" v="2058" actId="478"/>
          <ac:picMkLst>
            <pc:docMk/>
            <pc:sldMk cId="2844488092" sldId="2144328372"/>
            <ac:picMk id="11" creationId="{E5E1B0D4-EF23-5261-AE82-73AB292484B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EF283798-63CF-4AD4-97FA-76DE350ED10A}" dt="2023-09-07T13:08:58.269" v="2397"/>
              <pc2:cmMkLst xmlns:pc2="http://schemas.microsoft.com/office/powerpoint/2019/9/main/command">
                <pc:docMk/>
                <pc:sldMk cId="2844488092" sldId="2144328372"/>
                <pc2:cmMk id="{5DABB729-BC3E-4DE3-8630-D94645C65856}"/>
              </pc2:cmMkLst>
              <pc226:cmRplyChg chg="add">
                <pc226:chgData name="Leah Montner Dixon" userId="d5b2ae9e-9213-4442-b7df-4db8cbe51e5d" providerId="ADAL" clId="{EF283798-63CF-4AD4-97FA-76DE350ED10A}" dt="2023-09-07T13:08:58.269" v="2397"/>
                <pc2:cmRplyMkLst xmlns:pc2="http://schemas.microsoft.com/office/powerpoint/2019/9/main/command">
                  <pc:docMk/>
                  <pc:sldMk cId="2844488092" sldId="2144328372"/>
                  <pc2:cmMk id="{5DABB729-BC3E-4DE3-8630-D94645C65856}"/>
                  <pc2:cmRplyMk id="{941CE490-E9D8-4A27-8798-9EF796EEBE21}"/>
                </pc2:cmRplyMkLst>
              </pc226:cmRplyChg>
            </pc226:cmChg>
          </p:ext>
        </pc:extLst>
      </pc:sldChg>
      <pc:sldChg chg="addSp delSp modSp mod ord">
        <pc:chgData name="Leah Montner Dixon" userId="d5b2ae9e-9213-4442-b7df-4db8cbe51e5d" providerId="ADAL" clId="{EF283798-63CF-4AD4-97FA-76DE350ED10A}" dt="2023-09-08T15:33:42.763" v="4892"/>
        <pc:sldMkLst>
          <pc:docMk/>
          <pc:sldMk cId="3400010401" sldId="2144328410"/>
        </pc:sldMkLst>
        <pc:spChg chg="add del mod">
          <ac:chgData name="Leah Montner Dixon" userId="d5b2ae9e-9213-4442-b7df-4db8cbe51e5d" providerId="ADAL" clId="{EF283798-63CF-4AD4-97FA-76DE350ED10A}" dt="2023-08-30T17:46:52.309" v="2136" actId="478"/>
          <ac:spMkLst>
            <pc:docMk/>
            <pc:sldMk cId="3400010401" sldId="2144328410"/>
            <ac:spMk id="4" creationId="{397DEB78-0624-A91A-6B87-5BED2AB59F96}"/>
          </ac:spMkLst>
        </pc:spChg>
        <pc:spChg chg="add del mod">
          <ac:chgData name="Leah Montner Dixon" userId="d5b2ae9e-9213-4442-b7df-4db8cbe51e5d" providerId="ADAL" clId="{EF283798-63CF-4AD4-97FA-76DE350ED10A}" dt="2023-08-30T18:14:37.894" v="2190" actId="478"/>
          <ac:spMkLst>
            <pc:docMk/>
            <pc:sldMk cId="3400010401" sldId="2144328410"/>
            <ac:spMk id="4" creationId="{64D80F45-4131-AACA-E8B6-3BC20A27D809}"/>
          </ac:spMkLst>
        </pc:spChg>
        <pc:spChg chg="add del mod">
          <ac:chgData name="Leah Montner Dixon" userId="d5b2ae9e-9213-4442-b7df-4db8cbe51e5d" providerId="ADAL" clId="{EF283798-63CF-4AD4-97FA-76DE350ED10A}" dt="2023-08-30T17:46:52.309" v="2136" actId="478"/>
          <ac:spMkLst>
            <pc:docMk/>
            <pc:sldMk cId="3400010401" sldId="2144328410"/>
            <ac:spMk id="5" creationId="{14AD1A82-3710-4CA9-3177-B860BAF1AD89}"/>
          </ac:spMkLst>
        </pc:spChg>
        <pc:spChg chg="add del mod">
          <ac:chgData name="Leah Montner Dixon" userId="d5b2ae9e-9213-4442-b7df-4db8cbe51e5d" providerId="ADAL" clId="{EF283798-63CF-4AD4-97FA-76DE350ED10A}" dt="2023-08-30T18:14:37.894" v="2190" actId="478"/>
          <ac:spMkLst>
            <pc:docMk/>
            <pc:sldMk cId="3400010401" sldId="2144328410"/>
            <ac:spMk id="5" creationId="{968813D4-B650-79A2-7607-E607296E052B}"/>
          </ac:spMkLst>
        </pc:spChg>
        <pc:spChg chg="add del mod">
          <ac:chgData name="Leah Montner Dixon" userId="d5b2ae9e-9213-4442-b7df-4db8cbe51e5d" providerId="ADAL" clId="{EF283798-63CF-4AD4-97FA-76DE350ED10A}" dt="2023-08-30T18:13:30.343" v="2188" actId="478"/>
          <ac:spMkLst>
            <pc:docMk/>
            <pc:sldMk cId="3400010401" sldId="2144328410"/>
            <ac:spMk id="7" creationId="{DECF1676-CC28-1D3A-1398-547AA066F70F}"/>
          </ac:spMkLst>
        </pc:spChg>
        <pc:spChg chg="add del mod">
          <ac:chgData name="Leah Montner Dixon" userId="d5b2ae9e-9213-4442-b7df-4db8cbe51e5d" providerId="ADAL" clId="{EF283798-63CF-4AD4-97FA-76DE350ED10A}" dt="2023-08-30T18:13:30.343" v="2188" actId="478"/>
          <ac:spMkLst>
            <pc:docMk/>
            <pc:sldMk cId="3400010401" sldId="2144328410"/>
            <ac:spMk id="8" creationId="{D65C79C3-DF5F-7253-0C7B-A9B9C54626CD}"/>
          </ac:spMkLst>
        </pc:spChg>
        <pc:spChg chg="add mod">
          <ac:chgData name="Leah Montner Dixon" userId="d5b2ae9e-9213-4442-b7df-4db8cbe51e5d" providerId="ADAL" clId="{EF283798-63CF-4AD4-97FA-76DE350ED10A}" dt="2023-08-30T18:14:38.164" v="2191"/>
          <ac:spMkLst>
            <pc:docMk/>
            <pc:sldMk cId="3400010401" sldId="2144328410"/>
            <ac:spMk id="11" creationId="{0170C514-5003-0861-A98B-8288BF5D6BFB}"/>
          </ac:spMkLst>
        </pc:spChg>
        <pc:spChg chg="del">
          <ac:chgData name="Leah Montner Dixon" userId="d5b2ae9e-9213-4442-b7df-4db8cbe51e5d" providerId="ADAL" clId="{EF283798-63CF-4AD4-97FA-76DE350ED10A}" dt="2023-08-23T17:32:18.093" v="2081" actId="478"/>
          <ac:spMkLst>
            <pc:docMk/>
            <pc:sldMk cId="3400010401" sldId="2144328410"/>
            <ac:spMk id="11" creationId="{5971A993-DF8C-86D9-0D9B-1112992A43F5}"/>
          </ac:spMkLst>
        </pc:spChg>
        <pc:spChg chg="mod">
          <ac:chgData name="Leah Montner Dixon" userId="d5b2ae9e-9213-4442-b7df-4db8cbe51e5d" providerId="ADAL" clId="{EF283798-63CF-4AD4-97FA-76DE350ED10A}" dt="2023-09-07T17:14:41.722" v="3174" actId="12788"/>
          <ac:spMkLst>
            <pc:docMk/>
            <pc:sldMk cId="3400010401" sldId="2144328410"/>
            <ac:spMk id="12" creationId="{DE9C6FDA-C3A5-487B-BD95-7D877BE28D11}"/>
          </ac:spMkLst>
        </pc:spChg>
        <pc:spChg chg="mod">
          <ac:chgData name="Leah Montner Dixon" userId="d5b2ae9e-9213-4442-b7df-4db8cbe51e5d" providerId="ADAL" clId="{EF283798-63CF-4AD4-97FA-76DE350ED10A}" dt="2023-09-07T17:14:38.808" v="3173" actId="12788"/>
          <ac:spMkLst>
            <pc:docMk/>
            <pc:sldMk cId="3400010401" sldId="2144328410"/>
            <ac:spMk id="13" creationId="{63C506D1-2D14-4D29-88CD-7AFF084FB460}"/>
          </ac:spMkLst>
        </pc:spChg>
        <pc:spChg chg="del">
          <ac:chgData name="Leah Montner Dixon" userId="d5b2ae9e-9213-4442-b7df-4db8cbe51e5d" providerId="ADAL" clId="{EF283798-63CF-4AD4-97FA-76DE350ED10A}" dt="2023-08-23T17:32:18.093" v="2081" actId="478"/>
          <ac:spMkLst>
            <pc:docMk/>
            <pc:sldMk cId="3400010401" sldId="2144328410"/>
            <ac:spMk id="14" creationId="{3BF8DD0B-20FB-E9E5-AFC1-D5C842E0DB3D}"/>
          </ac:spMkLst>
        </pc:spChg>
        <pc:spChg chg="add mod">
          <ac:chgData name="Leah Montner Dixon" userId="d5b2ae9e-9213-4442-b7df-4db8cbe51e5d" providerId="ADAL" clId="{EF283798-63CF-4AD4-97FA-76DE350ED10A}" dt="2023-08-30T18:14:38.164" v="2191"/>
          <ac:spMkLst>
            <pc:docMk/>
            <pc:sldMk cId="3400010401" sldId="2144328410"/>
            <ac:spMk id="14" creationId="{A54E09EF-75C1-409D-C3E1-C5DBC8369FB0}"/>
          </ac:spMkLst>
        </pc:spChg>
        <pc:picChg chg="add del mod">
          <ac:chgData name="Leah Montner Dixon" userId="d5b2ae9e-9213-4442-b7df-4db8cbe51e5d" providerId="ADAL" clId="{EF283798-63CF-4AD4-97FA-76DE350ED10A}" dt="2023-08-30T18:14:37.894" v="2190" actId="478"/>
          <ac:picMkLst>
            <pc:docMk/>
            <pc:sldMk cId="3400010401" sldId="2144328410"/>
            <ac:picMk id="3" creationId="{0084F89B-4FAF-A320-BFF5-0A8561942B58}"/>
          </ac:picMkLst>
        </pc:picChg>
        <pc:picChg chg="add del mod">
          <ac:chgData name="Leah Montner Dixon" userId="d5b2ae9e-9213-4442-b7df-4db8cbe51e5d" providerId="ADAL" clId="{EF283798-63CF-4AD4-97FA-76DE350ED10A}" dt="2023-08-30T17:46:52.309" v="2136" actId="478"/>
          <ac:picMkLst>
            <pc:docMk/>
            <pc:sldMk cId="3400010401" sldId="2144328410"/>
            <ac:picMk id="3" creationId="{AB5A8B00-D7AF-CF59-BBB9-B1D82533C49A}"/>
          </ac:picMkLst>
        </pc:picChg>
        <pc:picChg chg="add mod">
          <ac:chgData name="Leah Montner Dixon" userId="d5b2ae9e-9213-4442-b7df-4db8cbe51e5d" providerId="ADAL" clId="{EF283798-63CF-4AD4-97FA-76DE350ED10A}" dt="2023-09-07T17:14:14.055" v="3138"/>
          <ac:picMkLst>
            <pc:docMk/>
            <pc:sldMk cId="3400010401" sldId="2144328410"/>
            <ac:picMk id="4" creationId="{51339709-B1E8-3406-5C9A-ADA4DFF2BDA2}"/>
          </ac:picMkLst>
        </pc:picChg>
        <pc:picChg chg="add del mod">
          <ac:chgData name="Leah Montner Dixon" userId="d5b2ae9e-9213-4442-b7df-4db8cbe51e5d" providerId="ADAL" clId="{EF283798-63CF-4AD4-97FA-76DE350ED10A}" dt="2023-08-30T18:13:30.343" v="2188" actId="478"/>
          <ac:picMkLst>
            <pc:docMk/>
            <pc:sldMk cId="3400010401" sldId="2144328410"/>
            <ac:picMk id="6" creationId="{2A5869FD-7502-9050-6D15-45A756E9B283}"/>
          </ac:picMkLst>
        </pc:picChg>
        <pc:picChg chg="add mod">
          <ac:chgData name="Leah Montner Dixon" userId="d5b2ae9e-9213-4442-b7df-4db8cbe51e5d" providerId="ADAL" clId="{EF283798-63CF-4AD4-97FA-76DE350ED10A}" dt="2023-08-30T18:14:38.164" v="2191"/>
          <ac:picMkLst>
            <pc:docMk/>
            <pc:sldMk cId="3400010401" sldId="2144328410"/>
            <ac:picMk id="10" creationId="{C5BB151C-1638-DEF0-D8F0-DADFA7702F45}"/>
          </ac:picMkLst>
        </pc:picChg>
        <pc:picChg chg="del">
          <ac:chgData name="Leah Montner Dixon" userId="d5b2ae9e-9213-4442-b7df-4db8cbe51e5d" providerId="ADAL" clId="{EF283798-63CF-4AD4-97FA-76DE350ED10A}" dt="2023-08-23T17:32:18.093" v="2081" actId="478"/>
          <ac:picMkLst>
            <pc:docMk/>
            <pc:sldMk cId="3400010401" sldId="2144328410"/>
            <ac:picMk id="10" creationId="{F819FE74-8828-A571-608B-B22EF5B572A9}"/>
          </ac:picMkLst>
        </pc:picChg>
        <pc:picChg chg="del">
          <ac:chgData name="Leah Montner Dixon" userId="d5b2ae9e-9213-4442-b7df-4db8cbe51e5d" providerId="ADAL" clId="{EF283798-63CF-4AD4-97FA-76DE350ED10A}" dt="2023-09-07T17:14:13.822" v="3137" actId="478"/>
          <ac:picMkLst>
            <pc:docMk/>
            <pc:sldMk cId="3400010401" sldId="2144328410"/>
            <ac:picMk id="16" creationId="{92D1EDE4-00B9-D755-2522-BD3211A38712}"/>
          </ac:picMkLst>
        </pc:picChg>
      </pc:sldChg>
      <pc:sldChg chg="addSp delSp modSp mod ord">
        <pc:chgData name="Leah Montner Dixon" userId="d5b2ae9e-9213-4442-b7df-4db8cbe51e5d" providerId="ADAL" clId="{EF283798-63CF-4AD4-97FA-76DE350ED10A}" dt="2023-09-08T15:31:50.201" v="4884"/>
        <pc:sldMkLst>
          <pc:docMk/>
          <pc:sldMk cId="3626812214" sldId="2146846168"/>
        </pc:sldMkLst>
        <pc:spChg chg="mod">
          <ac:chgData name="Leah Montner Dixon" userId="d5b2ae9e-9213-4442-b7df-4db8cbe51e5d" providerId="ADAL" clId="{EF283798-63CF-4AD4-97FA-76DE350ED10A}" dt="2023-08-07T18:25:15.227" v="516" actId="313"/>
          <ac:spMkLst>
            <pc:docMk/>
            <pc:sldMk cId="3626812214" sldId="2146846168"/>
            <ac:spMk id="9" creationId="{A389EC41-F58A-CEEC-AC7C-548AAE3177D0}"/>
          </ac:spMkLst>
        </pc:spChg>
        <pc:spChg chg="del">
          <ac:chgData name="Leah Montner Dixon" userId="d5b2ae9e-9213-4442-b7df-4db8cbe51e5d" providerId="ADAL" clId="{EF283798-63CF-4AD4-97FA-76DE350ED10A}" dt="2023-08-23T17:31:33.612" v="2069" actId="478"/>
          <ac:spMkLst>
            <pc:docMk/>
            <pc:sldMk cId="3626812214" sldId="2146846168"/>
            <ac:spMk id="11" creationId="{0016089D-CE17-67E7-BC32-E5F8ECBC94E8}"/>
          </ac:spMkLst>
        </pc:spChg>
        <pc:spChg chg="add del mod">
          <ac:chgData name="Leah Montner Dixon" userId="d5b2ae9e-9213-4442-b7df-4db8cbe51e5d" providerId="ADAL" clId="{EF283798-63CF-4AD4-97FA-76DE350ED10A}" dt="2023-08-30T18:13:03.248" v="2176" actId="478"/>
          <ac:spMkLst>
            <pc:docMk/>
            <pc:sldMk cId="3626812214" sldId="2146846168"/>
            <ac:spMk id="11" creationId="{901E6C78-4209-352D-92BB-34EAD0968125}"/>
          </ac:spMkLst>
        </pc:spChg>
        <pc:spChg chg="del">
          <ac:chgData name="Leah Montner Dixon" userId="d5b2ae9e-9213-4442-b7df-4db8cbe51e5d" providerId="ADAL" clId="{EF283798-63CF-4AD4-97FA-76DE350ED10A}" dt="2023-08-23T17:31:33.612" v="2069" actId="478"/>
          <ac:spMkLst>
            <pc:docMk/>
            <pc:sldMk cId="3626812214" sldId="2146846168"/>
            <ac:spMk id="13" creationId="{56FD7925-8FEB-2554-B6CE-B2A26FC2F9DD}"/>
          </ac:spMkLst>
        </pc:spChg>
        <pc:spChg chg="add del mod">
          <ac:chgData name="Leah Montner Dixon" userId="d5b2ae9e-9213-4442-b7df-4db8cbe51e5d" providerId="ADAL" clId="{EF283798-63CF-4AD4-97FA-76DE350ED10A}" dt="2023-08-30T18:13:03.248" v="2176" actId="478"/>
          <ac:spMkLst>
            <pc:docMk/>
            <pc:sldMk cId="3626812214" sldId="2146846168"/>
            <ac:spMk id="13" creationId="{BBAD0099-B68A-801D-DACA-CB0CBCC8603E}"/>
          </ac:spMkLst>
        </pc:spChg>
        <pc:spChg chg="mod">
          <ac:chgData name="Leah Montner Dixon" userId="d5b2ae9e-9213-4442-b7df-4db8cbe51e5d" providerId="ADAL" clId="{EF283798-63CF-4AD4-97FA-76DE350ED10A}" dt="2023-09-07T19:34:12.078" v="4183" actId="1035"/>
          <ac:spMkLst>
            <pc:docMk/>
            <pc:sldMk cId="3626812214" sldId="2146846168"/>
            <ac:spMk id="19" creationId="{BA330E17-C055-CFC3-2C8D-1469A6DC9071}"/>
          </ac:spMkLst>
        </pc:spChg>
        <pc:spChg chg="add del mod">
          <ac:chgData name="Leah Montner Dixon" userId="d5b2ae9e-9213-4442-b7df-4db8cbe51e5d" providerId="ADAL" clId="{EF283798-63CF-4AD4-97FA-76DE350ED10A}" dt="2023-08-30T17:46:26.925" v="2124" actId="478"/>
          <ac:spMkLst>
            <pc:docMk/>
            <pc:sldMk cId="3626812214" sldId="2146846168"/>
            <ac:spMk id="21" creationId="{609D57AD-1664-6145-83B1-4EC7D8E9B826}"/>
          </ac:spMkLst>
        </pc:spChg>
        <pc:spChg chg="add mod">
          <ac:chgData name="Leah Montner Dixon" userId="d5b2ae9e-9213-4442-b7df-4db8cbe51e5d" providerId="ADAL" clId="{EF283798-63CF-4AD4-97FA-76DE350ED10A}" dt="2023-08-30T18:13:03.443" v="2177"/>
          <ac:spMkLst>
            <pc:docMk/>
            <pc:sldMk cId="3626812214" sldId="2146846168"/>
            <ac:spMk id="21" creationId="{6AAF5DB1-8480-5C37-141F-8B3A6B777E94}"/>
          </ac:spMkLst>
        </pc:spChg>
        <pc:spChg chg="add mod">
          <ac:chgData name="Leah Montner Dixon" userId="d5b2ae9e-9213-4442-b7df-4db8cbe51e5d" providerId="ADAL" clId="{EF283798-63CF-4AD4-97FA-76DE350ED10A}" dt="2023-08-30T18:13:03.443" v="2177"/>
          <ac:spMkLst>
            <pc:docMk/>
            <pc:sldMk cId="3626812214" sldId="2146846168"/>
            <ac:spMk id="22" creationId="{AE15E0CF-5DAA-581E-880A-78A1D55EA739}"/>
          </ac:spMkLst>
        </pc:spChg>
        <pc:spChg chg="add del mod">
          <ac:chgData name="Leah Montner Dixon" userId="d5b2ae9e-9213-4442-b7df-4db8cbe51e5d" providerId="ADAL" clId="{EF283798-63CF-4AD4-97FA-76DE350ED10A}" dt="2023-08-30T17:46:26.925" v="2124" actId="478"/>
          <ac:spMkLst>
            <pc:docMk/>
            <pc:sldMk cId="3626812214" sldId="2146846168"/>
            <ac:spMk id="22" creationId="{B585A092-205F-1ED7-E63D-8BC4B917D524}"/>
          </ac:spMkLst>
        </pc:spChg>
        <pc:spChg chg="add mod">
          <ac:chgData name="Leah Montner Dixon" userId="d5b2ae9e-9213-4442-b7df-4db8cbe51e5d" providerId="ADAL" clId="{EF283798-63CF-4AD4-97FA-76DE350ED10A}" dt="2023-09-07T15:57:41.722" v="2519" actId="207"/>
          <ac:spMkLst>
            <pc:docMk/>
            <pc:sldMk cId="3626812214" sldId="2146846168"/>
            <ac:spMk id="23" creationId="{38AA1552-0A04-FABC-3B65-B63376933CE6}"/>
          </ac:spMkLst>
        </pc:spChg>
        <pc:picChg chg="add mod">
          <ac:chgData name="Leah Montner Dixon" userId="d5b2ae9e-9213-4442-b7df-4db8cbe51e5d" providerId="ADAL" clId="{EF283798-63CF-4AD4-97FA-76DE350ED10A}" dt="2023-08-30T18:13:03.443" v="2177"/>
          <ac:picMkLst>
            <pc:docMk/>
            <pc:sldMk cId="3626812214" sldId="2146846168"/>
            <ac:picMk id="4" creationId="{80B22A90-A1EA-460C-F9FA-76BCD0475A3F}"/>
          </ac:picMkLst>
        </pc:picChg>
        <pc:picChg chg="add del mod">
          <ac:chgData name="Leah Montner Dixon" userId="d5b2ae9e-9213-4442-b7df-4db8cbe51e5d" providerId="ADAL" clId="{EF283798-63CF-4AD4-97FA-76DE350ED10A}" dt="2023-08-30T17:46:26.925" v="2124" actId="478"/>
          <ac:picMkLst>
            <pc:docMk/>
            <pc:sldMk cId="3626812214" sldId="2146846168"/>
            <ac:picMk id="4" creationId="{C1FA0124-2B80-804B-97D8-A9BCCB123471}"/>
          </ac:picMkLst>
        </pc:picChg>
        <pc:picChg chg="add del mod">
          <ac:chgData name="Leah Montner Dixon" userId="d5b2ae9e-9213-4442-b7df-4db8cbe51e5d" providerId="ADAL" clId="{EF283798-63CF-4AD4-97FA-76DE350ED10A}" dt="2023-08-30T18:13:03.248" v="2176" actId="478"/>
          <ac:picMkLst>
            <pc:docMk/>
            <pc:sldMk cId="3626812214" sldId="2146846168"/>
            <ac:picMk id="7" creationId="{45EB347A-5372-6B5C-1545-3034568A28DF}"/>
          </ac:picMkLst>
        </pc:picChg>
        <pc:picChg chg="del">
          <ac:chgData name="Leah Montner Dixon" userId="d5b2ae9e-9213-4442-b7df-4db8cbe51e5d" providerId="ADAL" clId="{EF283798-63CF-4AD4-97FA-76DE350ED10A}" dt="2023-08-23T17:31:33.612" v="2069" actId="478"/>
          <ac:picMkLst>
            <pc:docMk/>
            <pc:sldMk cId="3626812214" sldId="2146846168"/>
            <ac:picMk id="7" creationId="{DB8D3372-29A4-37D7-EB9C-91C1D3B30666}"/>
          </ac:picMkLst>
        </pc:picChg>
        <pc:picChg chg="add mod">
          <ac:chgData name="Leah Montner Dixon" userId="d5b2ae9e-9213-4442-b7df-4db8cbe51e5d" providerId="ADAL" clId="{EF283798-63CF-4AD4-97FA-76DE350ED10A}" dt="2023-09-07T13:55:03.446" v="2401" actId="1076"/>
          <ac:picMkLst>
            <pc:docMk/>
            <pc:sldMk cId="3626812214" sldId="2146846168"/>
            <ac:picMk id="13" creationId="{58E19E6C-720F-B980-37F5-8F33D5261564}"/>
          </ac:picMkLst>
        </pc:picChg>
      </pc:sldChg>
      <pc:sldChg chg="addSp delSp modSp mod ord addCm">
        <pc:chgData name="Leah Montner Dixon" userId="d5b2ae9e-9213-4442-b7df-4db8cbe51e5d" providerId="ADAL" clId="{EF283798-63CF-4AD4-97FA-76DE350ED10A}" dt="2023-09-08T14:01:25.935" v="4401"/>
        <pc:sldMkLst>
          <pc:docMk/>
          <pc:sldMk cId="2308938951" sldId="2146846169"/>
        </pc:sldMkLst>
        <pc:spChg chg="mod">
          <ac:chgData name="Leah Montner Dixon" userId="d5b2ae9e-9213-4442-b7df-4db8cbe51e5d" providerId="ADAL" clId="{EF283798-63CF-4AD4-97FA-76DE350ED10A}" dt="2023-09-08T14:01:25.935" v="4401"/>
          <ac:spMkLst>
            <pc:docMk/>
            <pc:sldMk cId="2308938951" sldId="2146846169"/>
            <ac:spMk id="4" creationId="{668FDA43-55D7-163E-FFB8-E303298DA31C}"/>
          </ac:spMkLst>
        </pc:spChg>
        <pc:spChg chg="add del mod">
          <ac:chgData name="Leah Montner Dixon" userId="d5b2ae9e-9213-4442-b7df-4db8cbe51e5d" providerId="ADAL" clId="{EF283798-63CF-4AD4-97FA-76DE350ED10A}" dt="2023-08-30T17:46:55.888" v="2138" actId="478"/>
          <ac:spMkLst>
            <pc:docMk/>
            <pc:sldMk cId="2308938951" sldId="2146846169"/>
            <ac:spMk id="20" creationId="{42971F4E-5AC7-5E43-72BE-64B6F0C6C742}"/>
          </ac:spMkLst>
        </pc:spChg>
        <pc:spChg chg="add mod">
          <ac:chgData name="Leah Montner Dixon" userId="d5b2ae9e-9213-4442-b7df-4db8cbe51e5d" providerId="ADAL" clId="{EF283798-63CF-4AD4-97FA-76DE350ED10A}" dt="2023-08-30T18:14:41.290" v="2193"/>
          <ac:spMkLst>
            <pc:docMk/>
            <pc:sldMk cId="2308938951" sldId="2146846169"/>
            <ac:spMk id="20" creationId="{D091C1A3-4D24-5EDC-7C0F-5D01AE213AE9}"/>
          </ac:spMkLst>
        </pc:spChg>
        <pc:spChg chg="add del mod">
          <ac:chgData name="Leah Montner Dixon" userId="d5b2ae9e-9213-4442-b7df-4db8cbe51e5d" providerId="ADAL" clId="{EF283798-63CF-4AD4-97FA-76DE350ED10A}" dt="2023-08-30T17:46:55.888" v="2138" actId="478"/>
          <ac:spMkLst>
            <pc:docMk/>
            <pc:sldMk cId="2308938951" sldId="2146846169"/>
            <ac:spMk id="43" creationId="{46E8909D-2FF0-3CA0-5C74-F0338EBEBE3C}"/>
          </ac:spMkLst>
        </pc:spChg>
        <pc:spChg chg="add mod">
          <ac:chgData name="Leah Montner Dixon" userId="d5b2ae9e-9213-4442-b7df-4db8cbe51e5d" providerId="ADAL" clId="{EF283798-63CF-4AD4-97FA-76DE350ED10A}" dt="2023-08-30T18:14:41.290" v="2193"/>
          <ac:spMkLst>
            <pc:docMk/>
            <pc:sldMk cId="2308938951" sldId="2146846169"/>
            <ac:spMk id="43" creationId="{D3AFBC16-9BCA-3937-24FD-EAC1F23AF779}"/>
          </ac:spMkLst>
        </pc:spChg>
        <pc:spChg chg="add mod">
          <ac:chgData name="Leah Montner Dixon" userId="d5b2ae9e-9213-4442-b7df-4db8cbe51e5d" providerId="ADAL" clId="{EF283798-63CF-4AD4-97FA-76DE350ED10A}" dt="2023-09-08T13:58:39.755" v="4247" actId="1076"/>
          <ac:spMkLst>
            <pc:docMk/>
            <pc:sldMk cId="2308938951" sldId="2146846169"/>
            <ac:spMk id="44" creationId="{A76AF6B0-30F7-420E-5072-A219B49A0C38}"/>
          </ac:spMkLst>
        </pc:spChg>
        <pc:spChg chg="add del mod">
          <ac:chgData name="Leah Montner Dixon" userId="d5b2ae9e-9213-4442-b7df-4db8cbe51e5d" providerId="ADAL" clId="{EF283798-63CF-4AD4-97FA-76DE350ED10A}" dt="2023-08-30T18:14:41.087" v="2192" actId="478"/>
          <ac:spMkLst>
            <pc:docMk/>
            <pc:sldMk cId="2308938951" sldId="2146846169"/>
            <ac:spMk id="57" creationId="{1DE3DC44-95C5-0ABD-6D48-1C27918FD8B8}"/>
          </ac:spMkLst>
        </pc:spChg>
        <pc:spChg chg="del">
          <ac:chgData name="Leah Montner Dixon" userId="d5b2ae9e-9213-4442-b7df-4db8cbe51e5d" providerId="ADAL" clId="{EF283798-63CF-4AD4-97FA-76DE350ED10A}" dt="2023-08-23T17:32:22.238" v="2083" actId="478"/>
          <ac:spMkLst>
            <pc:docMk/>
            <pc:sldMk cId="2308938951" sldId="2146846169"/>
            <ac:spMk id="59" creationId="{603C3A07-E00F-1D59-393A-375B97BA7A4B}"/>
          </ac:spMkLst>
        </pc:spChg>
        <pc:spChg chg="add del mod">
          <ac:chgData name="Leah Montner Dixon" userId="d5b2ae9e-9213-4442-b7df-4db8cbe51e5d" providerId="ADAL" clId="{EF283798-63CF-4AD4-97FA-76DE350ED10A}" dt="2023-08-30T18:14:41.087" v="2192" actId="478"/>
          <ac:spMkLst>
            <pc:docMk/>
            <pc:sldMk cId="2308938951" sldId="2146846169"/>
            <ac:spMk id="59" creationId="{D7531D4E-55D2-BEB4-CC05-129980852055}"/>
          </ac:spMkLst>
        </pc:spChg>
        <pc:spChg chg="del">
          <ac:chgData name="Leah Montner Dixon" userId="d5b2ae9e-9213-4442-b7df-4db8cbe51e5d" providerId="ADAL" clId="{EF283798-63CF-4AD4-97FA-76DE350ED10A}" dt="2023-08-23T17:32:22.238" v="2083" actId="478"/>
          <ac:spMkLst>
            <pc:docMk/>
            <pc:sldMk cId="2308938951" sldId="2146846169"/>
            <ac:spMk id="63" creationId="{6A91A270-E94F-D22B-4B1C-EE1FEF54E3FC}"/>
          </ac:spMkLst>
        </pc:spChg>
        <pc:picChg chg="add mod">
          <ac:chgData name="Leah Montner Dixon" userId="d5b2ae9e-9213-4442-b7df-4db8cbe51e5d" providerId="ADAL" clId="{EF283798-63CF-4AD4-97FA-76DE350ED10A}" dt="2023-08-30T18:14:41.290" v="2193"/>
          <ac:picMkLst>
            <pc:docMk/>
            <pc:sldMk cId="2308938951" sldId="2146846169"/>
            <ac:picMk id="11" creationId="{6C3EF8A1-2BE2-7964-ECFC-0540E7D7945E}"/>
          </ac:picMkLst>
        </pc:picChg>
        <pc:picChg chg="add del mod">
          <ac:chgData name="Leah Montner Dixon" userId="d5b2ae9e-9213-4442-b7df-4db8cbe51e5d" providerId="ADAL" clId="{EF283798-63CF-4AD4-97FA-76DE350ED10A}" dt="2023-08-30T17:46:55.888" v="2138" actId="478"/>
          <ac:picMkLst>
            <pc:docMk/>
            <pc:sldMk cId="2308938951" sldId="2146846169"/>
            <ac:picMk id="11" creationId="{F8966F89-E89B-A2AF-1AB0-E29ABF40714C}"/>
          </ac:picMkLst>
        </pc:picChg>
        <pc:picChg chg="add del mod">
          <ac:chgData name="Leah Montner Dixon" userId="d5b2ae9e-9213-4442-b7df-4db8cbe51e5d" providerId="ADAL" clId="{EF283798-63CF-4AD4-97FA-76DE350ED10A}" dt="2023-08-30T18:14:41.087" v="2192" actId="478"/>
          <ac:picMkLst>
            <pc:docMk/>
            <pc:sldMk cId="2308938951" sldId="2146846169"/>
            <ac:picMk id="44" creationId="{A6799284-4B62-5490-FB48-7265979B5917}"/>
          </ac:picMkLst>
        </pc:picChg>
        <pc:picChg chg="del">
          <ac:chgData name="Leah Montner Dixon" userId="d5b2ae9e-9213-4442-b7df-4db8cbe51e5d" providerId="ADAL" clId="{EF283798-63CF-4AD4-97FA-76DE350ED10A}" dt="2023-08-23T17:32:22.238" v="2083" actId="478"/>
          <ac:picMkLst>
            <pc:docMk/>
            <pc:sldMk cId="2308938951" sldId="2146846169"/>
            <ac:picMk id="57" creationId="{E0A529AE-CC77-CDCD-E2A0-7A554C1168B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EF283798-63CF-4AD4-97FA-76DE350ED10A}" dt="2023-09-07T16:03:04.298" v="2607"/>
              <pc2:cmMkLst xmlns:pc2="http://schemas.microsoft.com/office/powerpoint/2019/9/main/command">
                <pc:docMk/>
                <pc:sldMk cId="2308938951" sldId="2146846169"/>
                <pc2:cmMk id="{63B9C2D1-FDC3-4602-8030-EC37192CDA94}"/>
              </pc2:cmMkLst>
            </pc226:cmChg>
          </p:ext>
        </pc:extLst>
      </pc:sldChg>
      <pc:sldChg chg="addSp delSp modSp mod ord modCm">
        <pc:chgData name="Leah Montner Dixon" userId="d5b2ae9e-9213-4442-b7df-4db8cbe51e5d" providerId="ADAL" clId="{EF283798-63CF-4AD4-97FA-76DE350ED10A}" dt="2023-09-08T20:14:39.419" v="5864" actId="20577"/>
        <pc:sldMkLst>
          <pc:docMk/>
          <pc:sldMk cId="1025019298" sldId="2146846171"/>
        </pc:sldMkLst>
        <pc:spChg chg="mod">
          <ac:chgData name="Leah Montner Dixon" userId="d5b2ae9e-9213-4442-b7df-4db8cbe51e5d" providerId="ADAL" clId="{EF283798-63CF-4AD4-97FA-76DE350ED10A}" dt="2023-09-07T19:33:49.381" v="4181" actId="553"/>
          <ac:spMkLst>
            <pc:docMk/>
            <pc:sldMk cId="1025019298" sldId="2146846171"/>
            <ac:spMk id="2" creationId="{BC646C43-7773-4F35-0E77-C25622881181}"/>
          </ac:spMkLst>
        </pc:spChg>
        <pc:spChg chg="add del mod">
          <ac:chgData name="Leah Montner Dixon" userId="d5b2ae9e-9213-4442-b7df-4db8cbe51e5d" providerId="ADAL" clId="{EF283798-63CF-4AD4-97FA-76DE350ED10A}" dt="2023-08-30T17:47:00.616" v="2140" actId="478"/>
          <ac:spMkLst>
            <pc:docMk/>
            <pc:sldMk cId="1025019298" sldId="2146846171"/>
            <ac:spMk id="4" creationId="{2F0C7BD0-A17D-BFCF-BA1F-0A6F0FE7258A}"/>
          </ac:spMkLst>
        </pc:spChg>
        <pc:spChg chg="add mod">
          <ac:chgData name="Leah Montner Dixon" userId="d5b2ae9e-9213-4442-b7df-4db8cbe51e5d" providerId="ADAL" clId="{EF283798-63CF-4AD4-97FA-76DE350ED10A}" dt="2023-08-30T18:14:45.869" v="2195"/>
          <ac:spMkLst>
            <pc:docMk/>
            <pc:sldMk cId="1025019298" sldId="2146846171"/>
            <ac:spMk id="4" creationId="{89230CB3-89A6-264D-6E85-3A24A8C1B96B}"/>
          </ac:spMkLst>
        </pc:spChg>
        <pc:spChg chg="add mod">
          <ac:chgData name="Leah Montner Dixon" userId="d5b2ae9e-9213-4442-b7df-4db8cbe51e5d" providerId="ADAL" clId="{EF283798-63CF-4AD4-97FA-76DE350ED10A}" dt="2023-08-30T18:14:45.869" v="2195"/>
          <ac:spMkLst>
            <pc:docMk/>
            <pc:sldMk cId="1025019298" sldId="2146846171"/>
            <ac:spMk id="5" creationId="{10502114-64C7-0EF9-709E-17FE9A39A5C4}"/>
          </ac:spMkLst>
        </pc:spChg>
        <pc:spChg chg="add del mod">
          <ac:chgData name="Leah Montner Dixon" userId="d5b2ae9e-9213-4442-b7df-4db8cbe51e5d" providerId="ADAL" clId="{EF283798-63CF-4AD4-97FA-76DE350ED10A}" dt="2023-08-30T17:47:00.616" v="2140" actId="478"/>
          <ac:spMkLst>
            <pc:docMk/>
            <pc:sldMk cId="1025019298" sldId="2146846171"/>
            <ac:spMk id="5" creationId="{27D584AE-066A-881E-F4EB-8792BFAD72C8}"/>
          </ac:spMkLst>
        </pc:spChg>
        <pc:spChg chg="add mod">
          <ac:chgData name="Leah Montner Dixon" userId="d5b2ae9e-9213-4442-b7df-4db8cbe51e5d" providerId="ADAL" clId="{EF283798-63CF-4AD4-97FA-76DE350ED10A}" dt="2023-09-07T16:03:16.037" v="2612" actId="20577"/>
          <ac:spMkLst>
            <pc:docMk/>
            <pc:sldMk cId="1025019298" sldId="2146846171"/>
            <ac:spMk id="7" creationId="{42A32F59-77BA-5483-B6E1-F5466D1D6929}"/>
          </ac:spMkLst>
        </pc:spChg>
        <pc:spChg chg="mod">
          <ac:chgData name="Leah Montner Dixon" userId="d5b2ae9e-9213-4442-b7df-4db8cbe51e5d" providerId="ADAL" clId="{EF283798-63CF-4AD4-97FA-76DE350ED10A}" dt="2023-09-07T16:03:37.898" v="2638" actId="20577"/>
          <ac:spMkLst>
            <pc:docMk/>
            <pc:sldMk cId="1025019298" sldId="2146846171"/>
            <ac:spMk id="8" creationId="{45A3AB87-1E4A-A5E7-08D2-0EA1ABFB2192}"/>
          </ac:spMkLst>
        </pc:spChg>
        <pc:spChg chg="mod">
          <ac:chgData name="Leah Montner Dixon" userId="d5b2ae9e-9213-4442-b7df-4db8cbe51e5d" providerId="ADAL" clId="{EF283798-63CF-4AD4-97FA-76DE350ED10A}" dt="2023-09-08T20:14:39.419" v="5864" actId="20577"/>
          <ac:spMkLst>
            <pc:docMk/>
            <pc:sldMk cId="1025019298" sldId="2146846171"/>
            <ac:spMk id="9" creationId="{A389EC41-F58A-CEEC-AC7C-548AAE3177D0}"/>
          </ac:spMkLst>
        </pc:spChg>
        <pc:spChg chg="del">
          <ac:chgData name="Leah Montner Dixon" userId="d5b2ae9e-9213-4442-b7df-4db8cbe51e5d" providerId="ADAL" clId="{EF283798-63CF-4AD4-97FA-76DE350ED10A}" dt="2023-08-23T17:32:27.114" v="2085" actId="478"/>
          <ac:spMkLst>
            <pc:docMk/>
            <pc:sldMk cId="1025019298" sldId="2146846171"/>
            <ac:spMk id="11" creationId="{0016089D-CE17-67E7-BC32-E5F8ECBC94E8}"/>
          </ac:spMkLst>
        </pc:spChg>
        <pc:spChg chg="mod">
          <ac:chgData name="Leah Montner Dixon" userId="d5b2ae9e-9213-4442-b7df-4db8cbe51e5d" providerId="ADAL" clId="{EF283798-63CF-4AD4-97FA-76DE350ED10A}" dt="2023-09-07T19:33:46.634" v="4180" actId="1076"/>
          <ac:spMkLst>
            <pc:docMk/>
            <pc:sldMk cId="1025019298" sldId="2146846171"/>
            <ac:spMk id="11" creationId="{18A81FCA-0D57-DA54-562C-BA99CAEE83D2}"/>
          </ac:spMkLst>
        </pc:spChg>
        <pc:spChg chg="add del mod">
          <ac:chgData name="Leah Montner Dixon" userId="d5b2ae9e-9213-4442-b7df-4db8cbe51e5d" providerId="ADAL" clId="{EF283798-63CF-4AD4-97FA-76DE350ED10A}" dt="2023-08-30T18:14:45.641" v="2194" actId="478"/>
          <ac:spMkLst>
            <pc:docMk/>
            <pc:sldMk cId="1025019298" sldId="2146846171"/>
            <ac:spMk id="11" creationId="{7894C588-3E82-40BB-BBE2-E99A720B70C9}"/>
          </ac:spMkLst>
        </pc:spChg>
        <pc:spChg chg="add del mod">
          <ac:chgData name="Leah Montner Dixon" userId="d5b2ae9e-9213-4442-b7df-4db8cbe51e5d" providerId="ADAL" clId="{EF283798-63CF-4AD4-97FA-76DE350ED10A}" dt="2023-08-30T18:14:45.641" v="2194" actId="478"/>
          <ac:spMkLst>
            <pc:docMk/>
            <pc:sldMk cId="1025019298" sldId="2146846171"/>
            <ac:spMk id="12" creationId="{9DF1CF3B-C9CA-180C-2B97-F291BF564CFF}"/>
          </ac:spMkLst>
        </pc:spChg>
        <pc:spChg chg="del">
          <ac:chgData name="Leah Montner Dixon" userId="d5b2ae9e-9213-4442-b7df-4db8cbe51e5d" providerId="ADAL" clId="{EF283798-63CF-4AD4-97FA-76DE350ED10A}" dt="2023-08-23T17:32:27.114" v="2085" actId="478"/>
          <ac:spMkLst>
            <pc:docMk/>
            <pc:sldMk cId="1025019298" sldId="2146846171"/>
            <ac:spMk id="13" creationId="{56FD7925-8FEB-2554-B6CE-B2A26FC2F9DD}"/>
          </ac:spMkLst>
        </pc:spChg>
        <pc:spChg chg="mod">
          <ac:chgData name="Leah Montner Dixon" userId="d5b2ae9e-9213-4442-b7df-4db8cbe51e5d" providerId="ADAL" clId="{EF283798-63CF-4AD4-97FA-76DE350ED10A}" dt="2023-08-07T18:31:05.213" v="693" actId="20577"/>
          <ac:spMkLst>
            <pc:docMk/>
            <pc:sldMk cId="1025019298" sldId="2146846171"/>
            <ac:spMk id="18" creationId="{2DCAEDEB-AD4F-957B-887D-66B3380DFAE3}"/>
          </ac:spMkLst>
        </pc:spChg>
        <pc:spChg chg="mod">
          <ac:chgData name="Leah Montner Dixon" userId="d5b2ae9e-9213-4442-b7df-4db8cbe51e5d" providerId="ADAL" clId="{EF283798-63CF-4AD4-97FA-76DE350ED10A}" dt="2023-08-07T18:30:15.197" v="645" actId="1038"/>
          <ac:spMkLst>
            <pc:docMk/>
            <pc:sldMk cId="1025019298" sldId="2146846171"/>
            <ac:spMk id="19" creationId="{C088793E-D8E4-D3B4-D822-F10CFFD580E8}"/>
          </ac:spMkLst>
        </pc:spChg>
        <pc:spChg chg="mod">
          <ac:chgData name="Leah Montner Dixon" userId="d5b2ae9e-9213-4442-b7df-4db8cbe51e5d" providerId="ADAL" clId="{EF283798-63CF-4AD4-97FA-76DE350ED10A}" dt="2023-08-07T18:30:15.197" v="645" actId="1038"/>
          <ac:spMkLst>
            <pc:docMk/>
            <pc:sldMk cId="1025019298" sldId="2146846171"/>
            <ac:spMk id="20" creationId="{17047AD5-4E10-3F9A-78AE-07C59D9362E5}"/>
          </ac:spMkLst>
        </pc:spChg>
        <pc:graphicFrameChg chg="mod">
          <ac:chgData name="Leah Montner Dixon" userId="d5b2ae9e-9213-4442-b7df-4db8cbe51e5d" providerId="ADAL" clId="{EF283798-63CF-4AD4-97FA-76DE350ED10A}" dt="2023-09-07T19:33:44.349" v="4179" actId="14100"/>
          <ac:graphicFrameMkLst>
            <pc:docMk/>
            <pc:sldMk cId="1025019298" sldId="2146846171"/>
            <ac:graphicFrameMk id="15" creationId="{3BB870D6-47B7-8C2C-91B5-7231863A9723}"/>
          </ac:graphicFrameMkLst>
        </pc:graphicFrameChg>
        <pc:picChg chg="add mod">
          <ac:chgData name="Leah Montner Dixon" userId="d5b2ae9e-9213-4442-b7df-4db8cbe51e5d" providerId="ADAL" clId="{EF283798-63CF-4AD4-97FA-76DE350ED10A}" dt="2023-08-30T18:14:45.869" v="2195"/>
          <ac:picMkLst>
            <pc:docMk/>
            <pc:sldMk cId="1025019298" sldId="2146846171"/>
            <ac:picMk id="3" creationId="{606060B6-481E-CE17-A17D-6E2BA03400E0}"/>
          </ac:picMkLst>
        </pc:picChg>
        <pc:picChg chg="add del mod">
          <ac:chgData name="Leah Montner Dixon" userId="d5b2ae9e-9213-4442-b7df-4db8cbe51e5d" providerId="ADAL" clId="{EF283798-63CF-4AD4-97FA-76DE350ED10A}" dt="2023-08-30T17:47:00.616" v="2140" actId="478"/>
          <ac:picMkLst>
            <pc:docMk/>
            <pc:sldMk cId="1025019298" sldId="2146846171"/>
            <ac:picMk id="3" creationId="{B1DB2350-9FF3-C454-90F1-C8FAE6B277D6}"/>
          </ac:picMkLst>
        </pc:picChg>
        <pc:picChg chg="add del mod">
          <ac:chgData name="Leah Montner Dixon" userId="d5b2ae9e-9213-4442-b7df-4db8cbe51e5d" providerId="ADAL" clId="{EF283798-63CF-4AD4-97FA-76DE350ED10A}" dt="2023-08-30T18:14:45.641" v="2194" actId="478"/>
          <ac:picMkLst>
            <pc:docMk/>
            <pc:sldMk cId="1025019298" sldId="2146846171"/>
            <ac:picMk id="7" creationId="{843E48A8-7443-3834-A358-1CA715378031}"/>
          </ac:picMkLst>
        </pc:picChg>
        <pc:picChg chg="del">
          <ac:chgData name="Leah Montner Dixon" userId="d5b2ae9e-9213-4442-b7df-4db8cbe51e5d" providerId="ADAL" clId="{EF283798-63CF-4AD4-97FA-76DE350ED10A}" dt="2023-08-23T17:32:27.114" v="2085" actId="478"/>
          <ac:picMkLst>
            <pc:docMk/>
            <pc:sldMk cId="1025019298" sldId="2146846171"/>
            <ac:picMk id="7" creationId="{DB8D3372-29A4-37D7-EB9C-91C1D3B3066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6:03:51.575" v="2640"/>
              <pc2:cmMkLst xmlns:pc2="http://schemas.microsoft.com/office/powerpoint/2019/9/main/command">
                <pc:docMk/>
                <pc:sldMk cId="1025019298" sldId="2146846171"/>
                <pc2:cmMk id="{26A57E09-383C-4C07-B3C6-4257C2CCFBFD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6:03:48.858" v="2639"/>
              <pc2:cmMkLst xmlns:pc2="http://schemas.microsoft.com/office/powerpoint/2019/9/main/command">
                <pc:docMk/>
                <pc:sldMk cId="1025019298" sldId="2146846171"/>
                <pc2:cmMk id="{15A073C6-59E7-446B-82A2-41F900C4A1D5}"/>
              </pc2:cmMkLst>
            </pc226:cmChg>
          </p:ext>
        </pc:extLst>
      </pc:sldChg>
      <pc:sldChg chg="addSp delSp modSp mod ord delCm modCm">
        <pc:chgData name="Leah Montner Dixon" userId="d5b2ae9e-9213-4442-b7df-4db8cbe51e5d" providerId="ADAL" clId="{EF283798-63CF-4AD4-97FA-76DE350ED10A}" dt="2023-09-08T15:41:45.994" v="5250" actId="20577"/>
        <pc:sldMkLst>
          <pc:docMk/>
          <pc:sldMk cId="4276078758" sldId="2146846172"/>
        </pc:sldMkLst>
        <pc:spChg chg="add mod">
          <ac:chgData name="Leah Montner Dixon" userId="d5b2ae9e-9213-4442-b7df-4db8cbe51e5d" providerId="ADAL" clId="{EF283798-63CF-4AD4-97FA-76DE350ED10A}" dt="2023-09-07T16:06:21.607" v="2643" actId="1076"/>
          <ac:spMkLst>
            <pc:docMk/>
            <pc:sldMk cId="4276078758" sldId="2146846172"/>
            <ac:spMk id="7" creationId="{D2F87832-2044-7D40-875C-CED8EA2001CD}"/>
          </ac:spMkLst>
        </pc:spChg>
        <pc:spChg chg="mod">
          <ac:chgData name="Leah Montner Dixon" userId="d5b2ae9e-9213-4442-b7df-4db8cbe51e5d" providerId="ADAL" clId="{EF283798-63CF-4AD4-97FA-76DE350ED10A}" dt="2023-08-07T17:56:19.647" v="251"/>
          <ac:spMkLst>
            <pc:docMk/>
            <pc:sldMk cId="4276078758" sldId="2146846172"/>
            <ac:spMk id="8" creationId="{45A3AB87-1E4A-A5E7-08D2-0EA1ABFB2192}"/>
          </ac:spMkLst>
        </pc:spChg>
        <pc:spChg chg="mod">
          <ac:chgData name="Leah Montner Dixon" userId="d5b2ae9e-9213-4442-b7df-4db8cbe51e5d" providerId="ADAL" clId="{EF283798-63CF-4AD4-97FA-76DE350ED10A}" dt="2023-09-08T15:41:45.994" v="5250" actId="20577"/>
          <ac:spMkLst>
            <pc:docMk/>
            <pc:sldMk cId="4276078758" sldId="2146846172"/>
            <ac:spMk id="9" creationId="{A389EC41-F58A-CEEC-AC7C-548AAE3177D0}"/>
          </ac:spMkLst>
        </pc:spChg>
        <pc:spChg chg="del">
          <ac:chgData name="Leah Montner Dixon" userId="d5b2ae9e-9213-4442-b7df-4db8cbe51e5d" providerId="ADAL" clId="{EF283798-63CF-4AD4-97FA-76DE350ED10A}" dt="2023-08-23T17:32:30.998" v="2087" actId="478"/>
          <ac:spMkLst>
            <pc:docMk/>
            <pc:sldMk cId="4276078758" sldId="2146846172"/>
            <ac:spMk id="11" creationId="{0016089D-CE17-67E7-BC32-E5F8ECBC94E8}"/>
          </ac:spMkLst>
        </pc:spChg>
        <pc:spChg chg="add del mod">
          <ac:chgData name="Leah Montner Dixon" userId="d5b2ae9e-9213-4442-b7df-4db8cbe51e5d" providerId="ADAL" clId="{EF283798-63CF-4AD4-97FA-76DE350ED10A}" dt="2023-08-30T18:14:49.052" v="2196" actId="478"/>
          <ac:spMkLst>
            <pc:docMk/>
            <pc:sldMk cId="4276078758" sldId="2146846172"/>
            <ac:spMk id="11" creationId="{AE331E31-9F93-CCC0-C16B-F06A4B292A42}"/>
          </ac:spMkLst>
        </pc:spChg>
        <pc:spChg chg="mod">
          <ac:chgData name="Leah Montner Dixon" userId="d5b2ae9e-9213-4442-b7df-4db8cbe51e5d" providerId="ADAL" clId="{EF283798-63CF-4AD4-97FA-76DE350ED10A}" dt="2023-09-07T18:42:07.453" v="3870" actId="1035"/>
          <ac:spMkLst>
            <pc:docMk/>
            <pc:sldMk cId="4276078758" sldId="2146846172"/>
            <ac:spMk id="12" creationId="{6BAC6066-CB2D-E1C4-37BD-4469A2E3ED60}"/>
          </ac:spMkLst>
        </pc:spChg>
        <pc:spChg chg="add del mod">
          <ac:chgData name="Leah Montner Dixon" userId="d5b2ae9e-9213-4442-b7df-4db8cbe51e5d" providerId="ADAL" clId="{EF283798-63CF-4AD4-97FA-76DE350ED10A}" dt="2023-08-30T18:14:49.052" v="2196" actId="478"/>
          <ac:spMkLst>
            <pc:docMk/>
            <pc:sldMk cId="4276078758" sldId="2146846172"/>
            <ac:spMk id="13" creationId="{4F42B6FD-0221-6F8A-576F-1BA1CFA90005}"/>
          </ac:spMkLst>
        </pc:spChg>
        <pc:spChg chg="del">
          <ac:chgData name="Leah Montner Dixon" userId="d5b2ae9e-9213-4442-b7df-4db8cbe51e5d" providerId="ADAL" clId="{EF283798-63CF-4AD4-97FA-76DE350ED10A}" dt="2023-08-23T17:32:30.998" v="2087" actId="478"/>
          <ac:spMkLst>
            <pc:docMk/>
            <pc:sldMk cId="4276078758" sldId="2146846172"/>
            <ac:spMk id="13" creationId="{56FD7925-8FEB-2554-B6CE-B2A26FC2F9DD}"/>
          </ac:spMkLst>
        </pc:spChg>
        <pc:spChg chg="mod">
          <ac:chgData name="Leah Montner Dixon" userId="d5b2ae9e-9213-4442-b7df-4db8cbe51e5d" providerId="ADAL" clId="{EF283798-63CF-4AD4-97FA-76DE350ED10A}" dt="2023-09-07T18:41:57.699" v="3836" actId="1035"/>
          <ac:spMkLst>
            <pc:docMk/>
            <pc:sldMk cId="4276078758" sldId="2146846172"/>
            <ac:spMk id="17" creationId="{4E392634-90F1-0C14-F209-E05EE409D547}"/>
          </ac:spMkLst>
        </pc:spChg>
        <pc:spChg chg="mod">
          <ac:chgData name="Leah Montner Dixon" userId="d5b2ae9e-9213-4442-b7df-4db8cbe51e5d" providerId="ADAL" clId="{EF283798-63CF-4AD4-97FA-76DE350ED10A}" dt="2023-09-07T18:41:23.372" v="3827" actId="1076"/>
          <ac:spMkLst>
            <pc:docMk/>
            <pc:sldMk cId="4276078758" sldId="2146846172"/>
            <ac:spMk id="18" creationId="{5CAE3C61-2941-53BF-8142-EA611DE851E2}"/>
          </ac:spMkLst>
        </pc:spChg>
        <pc:spChg chg="mod">
          <ac:chgData name="Leah Montner Dixon" userId="d5b2ae9e-9213-4442-b7df-4db8cbe51e5d" providerId="ADAL" clId="{EF283798-63CF-4AD4-97FA-76DE350ED10A}" dt="2023-09-07T18:45:58.587" v="4098" actId="20577"/>
          <ac:spMkLst>
            <pc:docMk/>
            <pc:sldMk cId="4276078758" sldId="2146846172"/>
            <ac:spMk id="19" creationId="{91BD1BF3-D4BC-6F23-26CD-06CF1624B605}"/>
          </ac:spMkLst>
        </pc:spChg>
        <pc:spChg chg="mod">
          <ac:chgData name="Leah Montner Dixon" userId="d5b2ae9e-9213-4442-b7df-4db8cbe51e5d" providerId="ADAL" clId="{EF283798-63CF-4AD4-97FA-76DE350ED10A}" dt="2023-08-07T18:06:51.717" v="312" actId="12788"/>
          <ac:spMkLst>
            <pc:docMk/>
            <pc:sldMk cId="4276078758" sldId="2146846172"/>
            <ac:spMk id="20" creationId="{18AEFD3C-4970-0301-3FBD-BD6CBD5C546A}"/>
          </ac:spMkLst>
        </pc:spChg>
        <pc:spChg chg="add del mod">
          <ac:chgData name="Leah Montner Dixon" userId="d5b2ae9e-9213-4442-b7df-4db8cbe51e5d" providerId="ADAL" clId="{EF283798-63CF-4AD4-97FA-76DE350ED10A}" dt="2023-08-30T17:47:05.423" v="2142" actId="478"/>
          <ac:spMkLst>
            <pc:docMk/>
            <pc:sldMk cId="4276078758" sldId="2146846172"/>
            <ac:spMk id="25" creationId="{1A73E053-BEBE-2D2D-FB74-6D4A9A5F647B}"/>
          </ac:spMkLst>
        </pc:spChg>
        <pc:spChg chg="add mod">
          <ac:chgData name="Leah Montner Dixon" userId="d5b2ae9e-9213-4442-b7df-4db8cbe51e5d" providerId="ADAL" clId="{EF283798-63CF-4AD4-97FA-76DE350ED10A}" dt="2023-08-30T18:14:49.250" v="2197"/>
          <ac:spMkLst>
            <pc:docMk/>
            <pc:sldMk cId="4276078758" sldId="2146846172"/>
            <ac:spMk id="25" creationId="{D0790BEC-539A-AF4B-6AF6-10992D385483}"/>
          </ac:spMkLst>
        </pc:spChg>
        <pc:spChg chg="add del mod">
          <ac:chgData name="Leah Montner Dixon" userId="d5b2ae9e-9213-4442-b7df-4db8cbe51e5d" providerId="ADAL" clId="{EF283798-63CF-4AD4-97FA-76DE350ED10A}" dt="2023-08-30T17:47:05.423" v="2142" actId="478"/>
          <ac:spMkLst>
            <pc:docMk/>
            <pc:sldMk cId="4276078758" sldId="2146846172"/>
            <ac:spMk id="27" creationId="{D423F15D-D7F1-2DF2-039A-144BFA3E1490}"/>
          </ac:spMkLst>
        </pc:spChg>
        <pc:spChg chg="add mod">
          <ac:chgData name="Leah Montner Dixon" userId="d5b2ae9e-9213-4442-b7df-4db8cbe51e5d" providerId="ADAL" clId="{EF283798-63CF-4AD4-97FA-76DE350ED10A}" dt="2023-08-30T18:14:49.250" v="2197"/>
          <ac:spMkLst>
            <pc:docMk/>
            <pc:sldMk cId="4276078758" sldId="2146846172"/>
            <ac:spMk id="27" creationId="{DBB6DA3E-21AF-36E4-C77A-D9F1695B972D}"/>
          </ac:spMkLst>
        </pc:spChg>
        <pc:graphicFrameChg chg="mod">
          <ac:chgData name="Leah Montner Dixon" userId="d5b2ae9e-9213-4442-b7df-4db8cbe51e5d" providerId="ADAL" clId="{EF283798-63CF-4AD4-97FA-76DE350ED10A}" dt="2023-09-07T18:42:02.306" v="3838" actId="403"/>
          <ac:graphicFrameMkLst>
            <pc:docMk/>
            <pc:sldMk cId="4276078758" sldId="2146846172"/>
            <ac:graphicFrameMk id="6" creationId="{5D410CED-79E5-6D5F-EE68-33509A9ED073}"/>
          </ac:graphicFrameMkLst>
        </pc:graphicFrameChg>
        <pc:picChg chg="add mod">
          <ac:chgData name="Leah Montner Dixon" userId="d5b2ae9e-9213-4442-b7df-4db8cbe51e5d" providerId="ADAL" clId="{EF283798-63CF-4AD4-97FA-76DE350ED10A}" dt="2023-08-30T18:14:49.250" v="2197"/>
          <ac:picMkLst>
            <pc:docMk/>
            <pc:sldMk cId="4276078758" sldId="2146846172"/>
            <ac:picMk id="4" creationId="{55EDDBD5-9203-4253-5AFA-C3244A4FAD94}"/>
          </ac:picMkLst>
        </pc:picChg>
        <pc:picChg chg="add del mod">
          <ac:chgData name="Leah Montner Dixon" userId="d5b2ae9e-9213-4442-b7df-4db8cbe51e5d" providerId="ADAL" clId="{EF283798-63CF-4AD4-97FA-76DE350ED10A}" dt="2023-08-30T17:47:05.423" v="2142" actId="478"/>
          <ac:picMkLst>
            <pc:docMk/>
            <pc:sldMk cId="4276078758" sldId="2146846172"/>
            <ac:picMk id="4" creationId="{CCE84727-44F5-3E33-CD60-E9233DF6D9C5}"/>
          </ac:picMkLst>
        </pc:picChg>
        <pc:picChg chg="add del mod">
          <ac:chgData name="Leah Montner Dixon" userId="d5b2ae9e-9213-4442-b7df-4db8cbe51e5d" providerId="ADAL" clId="{EF283798-63CF-4AD4-97FA-76DE350ED10A}" dt="2023-08-30T18:14:49.052" v="2196" actId="478"/>
          <ac:picMkLst>
            <pc:docMk/>
            <pc:sldMk cId="4276078758" sldId="2146846172"/>
            <ac:picMk id="7" creationId="{87050B84-490F-F7A8-81A8-D5E8B457DFE3}"/>
          </ac:picMkLst>
        </pc:picChg>
        <pc:picChg chg="del">
          <ac:chgData name="Leah Montner Dixon" userId="d5b2ae9e-9213-4442-b7df-4db8cbe51e5d" providerId="ADAL" clId="{EF283798-63CF-4AD4-97FA-76DE350ED10A}" dt="2023-08-23T17:32:30.998" v="2087" actId="478"/>
          <ac:picMkLst>
            <pc:docMk/>
            <pc:sldMk cId="4276078758" sldId="2146846172"/>
            <ac:picMk id="7" creationId="{DB8D3372-29A4-37D7-EB9C-91C1D3B3066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EF283798-63CF-4AD4-97FA-76DE350ED10A}" dt="2023-09-07T19:49:21.650" v="4192"/>
              <pc2:cmMkLst xmlns:pc2="http://schemas.microsoft.com/office/powerpoint/2019/9/main/command">
                <pc:docMk/>
                <pc:sldMk cId="4276078758" sldId="2146846172"/>
                <pc2:cmMk id="{4FF88871-95CC-4A2B-8B8C-4646D2ABCFFE}"/>
              </pc2:cmMkLst>
              <pc226:cmRplyChg chg="add">
                <pc226:chgData name="Leah Montner Dixon" userId="d5b2ae9e-9213-4442-b7df-4db8cbe51e5d" providerId="ADAL" clId="{EF283798-63CF-4AD4-97FA-76DE350ED10A}" dt="2023-09-07T18:45:13.540" v="4059"/>
                <pc2:cmRplyMkLst xmlns:pc2="http://schemas.microsoft.com/office/powerpoint/2019/9/main/command">
                  <pc:docMk/>
                  <pc:sldMk cId="4276078758" sldId="2146846172"/>
                  <pc2:cmMk id="{4FF88871-95CC-4A2B-8B8C-4646D2ABCFFE}"/>
                  <pc2:cmRplyMk id="{017E5F8C-858F-418F-8FDB-A96AA8681CCC}"/>
                </pc2:cmRplyMkLst>
              </pc226:cmRplyChg>
            </pc226:cmChg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6:04:09.212" v="2642"/>
              <pc2:cmMkLst xmlns:pc2="http://schemas.microsoft.com/office/powerpoint/2019/9/main/command">
                <pc:docMk/>
                <pc:sldMk cId="4276078758" sldId="2146846172"/>
                <pc2:cmMk id="{1BFAFDAE-B161-4798-B454-8B3988389FC3}"/>
              </pc2:cmMkLst>
            </pc226:cmChg>
          </p:ext>
        </pc:extLst>
      </pc:sldChg>
      <pc:sldChg chg="addSp delSp modSp mod ord addCm delCm modCm">
        <pc:chgData name="Leah Montner Dixon" userId="d5b2ae9e-9213-4442-b7df-4db8cbe51e5d" providerId="ADAL" clId="{EF283798-63CF-4AD4-97FA-76DE350ED10A}" dt="2023-09-08T15:33:18.585" v="4890"/>
        <pc:sldMkLst>
          <pc:docMk/>
          <pc:sldMk cId="1965343939" sldId="2146846173"/>
        </pc:sldMkLst>
        <pc:spChg chg="mod">
          <ac:chgData name="Leah Montner Dixon" userId="d5b2ae9e-9213-4442-b7df-4db8cbe51e5d" providerId="ADAL" clId="{EF283798-63CF-4AD4-97FA-76DE350ED10A}" dt="2023-09-07T18:46:42.839" v="4102" actId="14100"/>
          <ac:spMkLst>
            <pc:docMk/>
            <pc:sldMk cId="1965343939" sldId="2146846173"/>
            <ac:spMk id="2" creationId="{BC646C43-7773-4F35-0E77-C25622881181}"/>
          </ac:spMkLst>
        </pc:spChg>
        <pc:spChg chg="mod">
          <ac:chgData name="Leah Montner Dixon" userId="d5b2ae9e-9213-4442-b7df-4db8cbe51e5d" providerId="ADAL" clId="{EF283798-63CF-4AD4-97FA-76DE350ED10A}" dt="2023-09-07T18:48:01.222" v="4150" actId="1076"/>
          <ac:spMkLst>
            <pc:docMk/>
            <pc:sldMk cId="1965343939" sldId="2146846173"/>
            <ac:spMk id="5" creationId="{5341A05A-972B-39BE-59A7-A8B766145D94}"/>
          </ac:spMkLst>
        </pc:spChg>
        <pc:spChg chg="mod">
          <ac:chgData name="Leah Montner Dixon" userId="d5b2ae9e-9213-4442-b7df-4db8cbe51e5d" providerId="ADAL" clId="{EF283798-63CF-4AD4-97FA-76DE350ED10A}" dt="2023-09-07T18:46:45.304" v="4103" actId="404"/>
          <ac:spMkLst>
            <pc:docMk/>
            <pc:sldMk cId="1965343939" sldId="2146846173"/>
            <ac:spMk id="6" creationId="{EE883572-9901-D50F-E1A2-C7BA72F3E6E7}"/>
          </ac:spMkLst>
        </pc:spChg>
        <pc:spChg chg="add mod">
          <ac:chgData name="Leah Montner Dixon" userId="d5b2ae9e-9213-4442-b7df-4db8cbe51e5d" providerId="ADAL" clId="{EF283798-63CF-4AD4-97FA-76DE350ED10A}" dt="2023-09-07T16:07:31.768" v="2701" actId="20577"/>
          <ac:spMkLst>
            <pc:docMk/>
            <pc:sldMk cId="1965343939" sldId="2146846173"/>
            <ac:spMk id="7" creationId="{53CF4079-2D60-E328-D036-1486966E0897}"/>
          </ac:spMkLst>
        </pc:spChg>
        <pc:spChg chg="mod">
          <ac:chgData name="Leah Montner Dixon" userId="d5b2ae9e-9213-4442-b7df-4db8cbe51e5d" providerId="ADAL" clId="{EF283798-63CF-4AD4-97FA-76DE350ED10A}" dt="2023-08-07T17:54:47.765" v="240" actId="207"/>
          <ac:spMkLst>
            <pc:docMk/>
            <pc:sldMk cId="1965343939" sldId="2146846173"/>
            <ac:spMk id="8" creationId="{45A3AB87-1E4A-A5E7-08D2-0EA1ABFB2192}"/>
          </ac:spMkLst>
        </pc:spChg>
        <pc:spChg chg="mod">
          <ac:chgData name="Leah Montner Dixon" userId="d5b2ae9e-9213-4442-b7df-4db8cbe51e5d" providerId="ADAL" clId="{EF283798-63CF-4AD4-97FA-76DE350ED10A}" dt="2023-09-07T16:06:56.644" v="2665" actId="1036"/>
          <ac:spMkLst>
            <pc:docMk/>
            <pc:sldMk cId="1965343939" sldId="2146846173"/>
            <ac:spMk id="9" creationId="{A389EC41-F58A-CEEC-AC7C-548AAE3177D0}"/>
          </ac:spMkLst>
        </pc:spChg>
        <pc:spChg chg="del">
          <ac:chgData name="Leah Montner Dixon" userId="d5b2ae9e-9213-4442-b7df-4db8cbe51e5d" providerId="ADAL" clId="{EF283798-63CF-4AD4-97FA-76DE350ED10A}" dt="2023-08-23T17:32:40.918" v="2091" actId="478"/>
          <ac:spMkLst>
            <pc:docMk/>
            <pc:sldMk cId="1965343939" sldId="2146846173"/>
            <ac:spMk id="11" creationId="{0016089D-CE17-67E7-BC32-E5F8ECBC94E8}"/>
          </ac:spMkLst>
        </pc:spChg>
        <pc:spChg chg="add del mod">
          <ac:chgData name="Leah Montner Dixon" userId="d5b2ae9e-9213-4442-b7df-4db8cbe51e5d" providerId="ADAL" clId="{EF283798-63CF-4AD4-97FA-76DE350ED10A}" dt="2023-08-30T18:14:55.838" v="2200" actId="478"/>
          <ac:spMkLst>
            <pc:docMk/>
            <pc:sldMk cId="1965343939" sldId="2146846173"/>
            <ac:spMk id="11" creationId="{CE08F08F-7214-2F50-5D30-222CB4E21F77}"/>
          </ac:spMkLst>
        </pc:spChg>
        <pc:spChg chg="mod">
          <ac:chgData name="Leah Montner Dixon" userId="d5b2ae9e-9213-4442-b7df-4db8cbe51e5d" providerId="ADAL" clId="{EF283798-63CF-4AD4-97FA-76DE350ED10A}" dt="2023-09-07T18:47:54.077" v="4146" actId="1036"/>
          <ac:spMkLst>
            <pc:docMk/>
            <pc:sldMk cId="1965343939" sldId="2146846173"/>
            <ac:spMk id="12" creationId="{32753BFB-03B2-E814-5D70-F1389A7F164C}"/>
          </ac:spMkLst>
        </pc:spChg>
        <pc:spChg chg="del">
          <ac:chgData name="Leah Montner Dixon" userId="d5b2ae9e-9213-4442-b7df-4db8cbe51e5d" providerId="ADAL" clId="{EF283798-63CF-4AD4-97FA-76DE350ED10A}" dt="2023-08-23T17:32:40.918" v="2091" actId="478"/>
          <ac:spMkLst>
            <pc:docMk/>
            <pc:sldMk cId="1965343939" sldId="2146846173"/>
            <ac:spMk id="13" creationId="{56FD7925-8FEB-2554-B6CE-B2A26FC2F9DD}"/>
          </ac:spMkLst>
        </pc:spChg>
        <pc:spChg chg="add del mod">
          <ac:chgData name="Leah Montner Dixon" userId="d5b2ae9e-9213-4442-b7df-4db8cbe51e5d" providerId="ADAL" clId="{EF283798-63CF-4AD4-97FA-76DE350ED10A}" dt="2023-08-30T18:14:55.838" v="2200" actId="478"/>
          <ac:spMkLst>
            <pc:docMk/>
            <pc:sldMk cId="1965343939" sldId="2146846173"/>
            <ac:spMk id="13" creationId="{9CEBFC31-B1C3-67EE-26AA-2A18128562E2}"/>
          </ac:spMkLst>
        </pc:spChg>
        <pc:spChg chg="mod">
          <ac:chgData name="Leah Montner Dixon" userId="d5b2ae9e-9213-4442-b7df-4db8cbe51e5d" providerId="ADAL" clId="{EF283798-63CF-4AD4-97FA-76DE350ED10A}" dt="2023-09-07T18:47:57.698" v="4149" actId="1036"/>
          <ac:spMkLst>
            <pc:docMk/>
            <pc:sldMk cId="1965343939" sldId="2146846173"/>
            <ac:spMk id="17" creationId="{132289B8-C3E7-2C08-CF13-FF143AAAB272}"/>
          </ac:spMkLst>
        </pc:spChg>
        <pc:spChg chg="del">
          <ac:chgData name="Leah Montner Dixon" userId="d5b2ae9e-9213-4442-b7df-4db8cbe51e5d" providerId="ADAL" clId="{EF283798-63CF-4AD4-97FA-76DE350ED10A}" dt="2023-09-07T16:06:46.639" v="2652" actId="478"/>
          <ac:spMkLst>
            <pc:docMk/>
            <pc:sldMk cId="1965343939" sldId="2146846173"/>
            <ac:spMk id="19" creationId="{323196E4-3D81-A778-C68B-5484BFBFAB56}"/>
          </ac:spMkLst>
        </pc:spChg>
        <pc:spChg chg="add del mod">
          <ac:chgData name="Leah Montner Dixon" userId="d5b2ae9e-9213-4442-b7df-4db8cbe51e5d" providerId="ADAL" clId="{EF283798-63CF-4AD4-97FA-76DE350ED10A}" dt="2023-08-30T17:47:12.742" v="2146" actId="478"/>
          <ac:spMkLst>
            <pc:docMk/>
            <pc:sldMk cId="1965343939" sldId="2146846173"/>
            <ac:spMk id="26" creationId="{2F225ACD-4042-FD56-721D-0D10B344681F}"/>
          </ac:spMkLst>
        </pc:spChg>
        <pc:spChg chg="add mod">
          <ac:chgData name="Leah Montner Dixon" userId="d5b2ae9e-9213-4442-b7df-4db8cbe51e5d" providerId="ADAL" clId="{EF283798-63CF-4AD4-97FA-76DE350ED10A}" dt="2023-08-30T18:14:56.103" v="2201"/>
          <ac:spMkLst>
            <pc:docMk/>
            <pc:sldMk cId="1965343939" sldId="2146846173"/>
            <ac:spMk id="26" creationId="{E63E2D70-E204-DF6F-5E2B-836A841611B2}"/>
          </ac:spMkLst>
        </pc:spChg>
        <pc:spChg chg="add mod">
          <ac:chgData name="Leah Montner Dixon" userId="d5b2ae9e-9213-4442-b7df-4db8cbe51e5d" providerId="ADAL" clId="{EF283798-63CF-4AD4-97FA-76DE350ED10A}" dt="2023-08-30T18:14:56.103" v="2201"/>
          <ac:spMkLst>
            <pc:docMk/>
            <pc:sldMk cId="1965343939" sldId="2146846173"/>
            <ac:spMk id="27" creationId="{47D33A3B-2156-C242-DCE8-61A9001BAB0E}"/>
          </ac:spMkLst>
        </pc:spChg>
        <pc:spChg chg="add del mod">
          <ac:chgData name="Leah Montner Dixon" userId="d5b2ae9e-9213-4442-b7df-4db8cbe51e5d" providerId="ADAL" clId="{EF283798-63CF-4AD4-97FA-76DE350ED10A}" dt="2023-08-30T17:47:12.742" v="2146" actId="478"/>
          <ac:spMkLst>
            <pc:docMk/>
            <pc:sldMk cId="1965343939" sldId="2146846173"/>
            <ac:spMk id="27" creationId="{E8B6309B-B52F-43F5-FE87-BE5479DDC5B2}"/>
          </ac:spMkLst>
        </pc:spChg>
        <pc:graphicFrameChg chg="mod">
          <ac:chgData name="Leah Montner Dixon" userId="d5b2ae9e-9213-4442-b7df-4db8cbe51e5d" providerId="ADAL" clId="{EF283798-63CF-4AD4-97FA-76DE350ED10A}" dt="2023-09-07T18:47:50.721" v="4137" actId="14100"/>
          <ac:graphicFrameMkLst>
            <pc:docMk/>
            <pc:sldMk cId="1965343939" sldId="2146846173"/>
            <ac:graphicFrameMk id="4" creationId="{DB64B5A7-28C4-63E4-B4D6-A6A67F25DF37}"/>
          </ac:graphicFrameMkLst>
        </pc:graphicFrameChg>
        <pc:picChg chg="add mod">
          <ac:chgData name="Leah Montner Dixon" userId="d5b2ae9e-9213-4442-b7df-4db8cbe51e5d" providerId="ADAL" clId="{EF283798-63CF-4AD4-97FA-76DE350ED10A}" dt="2023-08-30T18:14:56.103" v="2201"/>
          <ac:picMkLst>
            <pc:docMk/>
            <pc:sldMk cId="1965343939" sldId="2146846173"/>
            <ac:picMk id="3" creationId="{B578CD95-0EF7-7EAE-F3D1-612E075C3062}"/>
          </ac:picMkLst>
        </pc:picChg>
        <pc:picChg chg="add del mod">
          <ac:chgData name="Leah Montner Dixon" userId="d5b2ae9e-9213-4442-b7df-4db8cbe51e5d" providerId="ADAL" clId="{EF283798-63CF-4AD4-97FA-76DE350ED10A}" dt="2023-08-30T17:47:12.742" v="2146" actId="478"/>
          <ac:picMkLst>
            <pc:docMk/>
            <pc:sldMk cId="1965343939" sldId="2146846173"/>
            <ac:picMk id="3" creationId="{B750EE53-B346-D746-4E09-951F6878D050}"/>
          </ac:picMkLst>
        </pc:picChg>
        <pc:picChg chg="add del mod">
          <ac:chgData name="Leah Montner Dixon" userId="d5b2ae9e-9213-4442-b7df-4db8cbe51e5d" providerId="ADAL" clId="{EF283798-63CF-4AD4-97FA-76DE350ED10A}" dt="2023-08-30T18:14:55.838" v="2200" actId="478"/>
          <ac:picMkLst>
            <pc:docMk/>
            <pc:sldMk cId="1965343939" sldId="2146846173"/>
            <ac:picMk id="7" creationId="{B3BC6AA1-F76D-A80A-8338-682B4F498168}"/>
          </ac:picMkLst>
        </pc:picChg>
        <pc:picChg chg="del">
          <ac:chgData name="Leah Montner Dixon" userId="d5b2ae9e-9213-4442-b7df-4db8cbe51e5d" providerId="ADAL" clId="{EF283798-63CF-4AD4-97FA-76DE350ED10A}" dt="2023-08-23T17:32:40.918" v="2091" actId="478"/>
          <ac:picMkLst>
            <pc:docMk/>
            <pc:sldMk cId="1965343939" sldId="2146846173"/>
            <ac:picMk id="7" creationId="{DB8D3372-29A4-37D7-EB9C-91C1D3B3066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EF283798-63CF-4AD4-97FA-76DE350ED10A}" dt="2023-08-07T18:32:21.416" v="719"/>
              <pc2:cmMkLst xmlns:pc2="http://schemas.microsoft.com/office/powerpoint/2019/9/main/command">
                <pc:docMk/>
                <pc:sldMk cId="1965343939" sldId="2146846173"/>
                <pc2:cmMk id="{A4E4083F-8E5B-46AD-93DB-7BB00FCC19DA}"/>
              </pc2:cmMkLst>
            </pc226:cmChg>
            <pc226:cmChg xmlns:pc226="http://schemas.microsoft.com/office/powerpoint/2022/06/main/command" chg="add">
              <pc226:chgData name="Leah Montner Dixon" userId="d5b2ae9e-9213-4442-b7df-4db8cbe51e5d" providerId="ADAL" clId="{EF283798-63CF-4AD4-97FA-76DE350ED10A}" dt="2023-08-07T17:54:56.521" v="241"/>
              <pc2:cmMkLst xmlns:pc2="http://schemas.microsoft.com/office/powerpoint/2019/9/main/command">
                <pc:docMk/>
                <pc:sldMk cId="1965343939" sldId="2146846173"/>
                <pc2:cmMk id="{EBD12B47-0EF9-4265-98FC-4F0FA76101B5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6:06:44.768" v="2651"/>
              <pc2:cmMkLst xmlns:pc2="http://schemas.microsoft.com/office/powerpoint/2019/9/main/command">
                <pc:docMk/>
                <pc:sldMk cId="1965343939" sldId="2146846173"/>
                <pc2:cmMk id="{69D1D557-1EAA-4E76-AB73-BE0CFED4C5E4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6:06:48.970" v="2654"/>
              <pc2:cmMkLst xmlns:pc2="http://schemas.microsoft.com/office/powerpoint/2019/9/main/command">
                <pc:docMk/>
                <pc:sldMk cId="1965343939" sldId="2146846173"/>
                <pc2:cmMk id="{FB2090E2-A4CA-44BD-AF87-4CB6ED81273C}"/>
              </pc2:cmMkLst>
            </pc226:cmChg>
          </p:ext>
        </pc:extLst>
      </pc:sldChg>
      <pc:sldChg chg="addSp delSp modSp mod ord addCm modCm">
        <pc:chgData name="Leah Montner Dixon" userId="d5b2ae9e-9213-4442-b7df-4db8cbe51e5d" providerId="ADAL" clId="{EF283798-63CF-4AD4-97FA-76DE350ED10A}" dt="2023-09-08T15:31:11.631" v="4882"/>
        <pc:sldMkLst>
          <pc:docMk/>
          <pc:sldMk cId="3750801143" sldId="2146846174"/>
        </pc:sldMkLst>
        <pc:spChg chg="add mod">
          <ac:chgData name="Leah Montner Dixon" userId="d5b2ae9e-9213-4442-b7df-4db8cbe51e5d" providerId="ADAL" clId="{EF283798-63CF-4AD4-97FA-76DE350ED10A}" dt="2023-09-07T16:07:52.190" v="2703"/>
          <ac:spMkLst>
            <pc:docMk/>
            <pc:sldMk cId="3750801143" sldId="2146846174"/>
            <ac:spMk id="7" creationId="{D445E4C0-D0B5-7855-7866-662E6553CBC6}"/>
          </ac:spMkLst>
        </pc:spChg>
        <pc:spChg chg="mod">
          <ac:chgData name="Leah Montner Dixon" userId="d5b2ae9e-9213-4442-b7df-4db8cbe51e5d" providerId="ADAL" clId="{EF283798-63CF-4AD4-97FA-76DE350ED10A}" dt="2023-08-07T18:40:04.991" v="1443" actId="207"/>
          <ac:spMkLst>
            <pc:docMk/>
            <pc:sldMk cId="3750801143" sldId="2146846174"/>
            <ac:spMk id="9" creationId="{A389EC41-F58A-CEEC-AC7C-548AAE3177D0}"/>
          </ac:spMkLst>
        </pc:spChg>
        <pc:spChg chg="del">
          <ac:chgData name="Leah Montner Dixon" userId="d5b2ae9e-9213-4442-b7df-4db8cbe51e5d" providerId="ADAL" clId="{EF283798-63CF-4AD4-97FA-76DE350ED10A}" dt="2023-08-23T17:32:50.085" v="2095" actId="478"/>
          <ac:spMkLst>
            <pc:docMk/>
            <pc:sldMk cId="3750801143" sldId="2146846174"/>
            <ac:spMk id="11" creationId="{0016089D-CE17-67E7-BC32-E5F8ECBC94E8}"/>
          </ac:spMkLst>
        </pc:spChg>
        <pc:spChg chg="add del mod">
          <ac:chgData name="Leah Montner Dixon" userId="d5b2ae9e-9213-4442-b7df-4db8cbe51e5d" providerId="ADAL" clId="{EF283798-63CF-4AD4-97FA-76DE350ED10A}" dt="2023-08-30T18:15:06.206" v="2204" actId="478"/>
          <ac:spMkLst>
            <pc:docMk/>
            <pc:sldMk cId="3750801143" sldId="2146846174"/>
            <ac:spMk id="11" creationId="{596E5813-66A6-282A-320C-07116A9F3B98}"/>
          </ac:spMkLst>
        </pc:spChg>
        <pc:spChg chg="add mod">
          <ac:chgData name="Leah Montner Dixon" userId="d5b2ae9e-9213-4442-b7df-4db8cbe51e5d" providerId="ADAL" clId="{EF283798-63CF-4AD4-97FA-76DE350ED10A}" dt="2023-09-07T16:08:07.553" v="2709" actId="1076"/>
          <ac:spMkLst>
            <pc:docMk/>
            <pc:sldMk cId="3750801143" sldId="2146846174"/>
            <ac:spMk id="11" creationId="{F323A756-9251-9AAA-0D89-19C3683D597B}"/>
          </ac:spMkLst>
        </pc:spChg>
        <pc:spChg chg="del">
          <ac:chgData name="Leah Montner Dixon" userId="d5b2ae9e-9213-4442-b7df-4db8cbe51e5d" providerId="ADAL" clId="{EF283798-63CF-4AD4-97FA-76DE350ED10A}" dt="2023-08-23T17:32:50.085" v="2095" actId="478"/>
          <ac:spMkLst>
            <pc:docMk/>
            <pc:sldMk cId="3750801143" sldId="2146846174"/>
            <ac:spMk id="13" creationId="{56FD7925-8FEB-2554-B6CE-B2A26FC2F9DD}"/>
          </ac:spMkLst>
        </pc:spChg>
        <pc:spChg chg="add del mod">
          <ac:chgData name="Leah Montner Dixon" userId="d5b2ae9e-9213-4442-b7df-4db8cbe51e5d" providerId="ADAL" clId="{EF283798-63CF-4AD4-97FA-76DE350ED10A}" dt="2023-08-30T18:15:06.206" v="2204" actId="478"/>
          <ac:spMkLst>
            <pc:docMk/>
            <pc:sldMk cId="3750801143" sldId="2146846174"/>
            <ac:spMk id="13" creationId="{BAB70AFE-D12B-6A18-221D-82B0265C6A0F}"/>
          </ac:spMkLst>
        </pc:spChg>
        <pc:spChg chg="add mod">
          <ac:chgData name="Leah Montner Dixon" userId="d5b2ae9e-9213-4442-b7df-4db8cbe51e5d" providerId="ADAL" clId="{EF283798-63CF-4AD4-97FA-76DE350ED10A}" dt="2023-08-30T18:15:06.600" v="2205"/>
          <ac:spMkLst>
            <pc:docMk/>
            <pc:sldMk cId="3750801143" sldId="2146846174"/>
            <ac:spMk id="22" creationId="{79DED883-81D9-7A19-165A-182E24E66A8C}"/>
          </ac:spMkLst>
        </pc:spChg>
        <pc:spChg chg="add del mod">
          <ac:chgData name="Leah Montner Dixon" userId="d5b2ae9e-9213-4442-b7df-4db8cbe51e5d" providerId="ADAL" clId="{EF283798-63CF-4AD4-97FA-76DE350ED10A}" dt="2023-08-30T17:47:20.045" v="2150" actId="478"/>
          <ac:spMkLst>
            <pc:docMk/>
            <pc:sldMk cId="3750801143" sldId="2146846174"/>
            <ac:spMk id="22" creationId="{C4354FDD-C238-D6B3-57C9-23CBB43EAB46}"/>
          </ac:spMkLst>
        </pc:spChg>
        <pc:spChg chg="add mod">
          <ac:chgData name="Leah Montner Dixon" userId="d5b2ae9e-9213-4442-b7df-4db8cbe51e5d" providerId="ADAL" clId="{EF283798-63CF-4AD4-97FA-76DE350ED10A}" dt="2023-08-30T18:15:06.600" v="2205"/>
          <ac:spMkLst>
            <pc:docMk/>
            <pc:sldMk cId="3750801143" sldId="2146846174"/>
            <ac:spMk id="23" creationId="{0DD4C7DC-2014-F02A-F1BB-CDEBCACD4345}"/>
          </ac:spMkLst>
        </pc:spChg>
        <pc:spChg chg="add del mod">
          <ac:chgData name="Leah Montner Dixon" userId="d5b2ae9e-9213-4442-b7df-4db8cbe51e5d" providerId="ADAL" clId="{EF283798-63CF-4AD4-97FA-76DE350ED10A}" dt="2023-08-30T17:47:20.045" v="2150" actId="478"/>
          <ac:spMkLst>
            <pc:docMk/>
            <pc:sldMk cId="3750801143" sldId="2146846174"/>
            <ac:spMk id="23" creationId="{C138B1A0-A308-2704-4D3C-CB5296FAF0E6}"/>
          </ac:spMkLst>
        </pc:spChg>
        <pc:picChg chg="add del mod">
          <ac:chgData name="Leah Montner Dixon" userId="d5b2ae9e-9213-4442-b7df-4db8cbe51e5d" providerId="ADAL" clId="{EF283798-63CF-4AD4-97FA-76DE350ED10A}" dt="2023-08-30T18:15:06.206" v="2204" actId="478"/>
          <ac:picMkLst>
            <pc:docMk/>
            <pc:sldMk cId="3750801143" sldId="2146846174"/>
            <ac:picMk id="7" creationId="{20B34C65-376F-3D5A-A165-F3A81EEE7C39}"/>
          </ac:picMkLst>
        </pc:picChg>
        <pc:picChg chg="del">
          <ac:chgData name="Leah Montner Dixon" userId="d5b2ae9e-9213-4442-b7df-4db8cbe51e5d" providerId="ADAL" clId="{EF283798-63CF-4AD4-97FA-76DE350ED10A}" dt="2023-08-23T17:32:50.085" v="2095" actId="478"/>
          <ac:picMkLst>
            <pc:docMk/>
            <pc:sldMk cId="3750801143" sldId="2146846174"/>
            <ac:picMk id="7" creationId="{DB8D3372-29A4-37D7-EB9C-91C1D3B30666}"/>
          </ac:picMkLst>
        </pc:picChg>
        <pc:picChg chg="add del mod">
          <ac:chgData name="Leah Montner Dixon" userId="d5b2ae9e-9213-4442-b7df-4db8cbe51e5d" providerId="ADAL" clId="{EF283798-63CF-4AD4-97FA-76DE350ED10A}" dt="2023-08-30T17:47:20.045" v="2150" actId="478"/>
          <ac:picMkLst>
            <pc:docMk/>
            <pc:sldMk cId="3750801143" sldId="2146846174"/>
            <ac:picMk id="8" creationId="{6FBC78FF-2D47-29D7-6513-2E096AEAA357}"/>
          </ac:picMkLst>
        </pc:picChg>
        <pc:picChg chg="add mod">
          <ac:chgData name="Leah Montner Dixon" userId="d5b2ae9e-9213-4442-b7df-4db8cbe51e5d" providerId="ADAL" clId="{EF283798-63CF-4AD4-97FA-76DE350ED10A}" dt="2023-08-30T18:15:06.600" v="2205"/>
          <ac:picMkLst>
            <pc:docMk/>
            <pc:sldMk cId="3750801143" sldId="2146846174"/>
            <ac:picMk id="8" creationId="{D61C1490-BD82-18B6-7A5C-3EF46441935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6:07:45.505" v="2702"/>
              <pc2:cmMkLst xmlns:pc2="http://schemas.microsoft.com/office/powerpoint/2019/9/main/command">
                <pc:docMk/>
                <pc:sldMk cId="3750801143" sldId="2146846174"/>
                <pc2:cmMk id="{B449479E-26B9-415D-BC23-93096393CA43}"/>
              </pc2:cmMkLst>
            </pc226:cmChg>
            <pc226:cmChg xmlns:pc226="http://schemas.microsoft.com/office/powerpoint/2022/06/main/command" chg="add">
              <pc226:chgData name="Leah Montner Dixon" userId="d5b2ae9e-9213-4442-b7df-4db8cbe51e5d" providerId="ADAL" clId="{EF283798-63CF-4AD4-97FA-76DE350ED10A}" dt="2023-08-07T18:40:28.416" v="1445"/>
              <pc2:cmMkLst xmlns:pc2="http://schemas.microsoft.com/office/powerpoint/2019/9/main/command">
                <pc:docMk/>
                <pc:sldMk cId="3750801143" sldId="2146846174"/>
                <pc2:cmMk id="{814B64A0-9536-41FD-9297-545AB2F6CCAC}"/>
              </pc2:cmMkLst>
            </pc226:cmChg>
            <pc226:cmChg xmlns:pc226="http://schemas.microsoft.com/office/powerpoint/2022/06/main/command" chg="add">
              <pc226:chgData name="Leah Montner Dixon" userId="d5b2ae9e-9213-4442-b7df-4db8cbe51e5d" providerId="ADAL" clId="{EF283798-63CF-4AD4-97FA-76DE350ED10A}" dt="2023-08-07T18:40:22.437" v="1444"/>
              <pc2:cmMkLst xmlns:pc2="http://schemas.microsoft.com/office/powerpoint/2019/9/main/command">
                <pc:docMk/>
                <pc:sldMk cId="3750801143" sldId="2146846174"/>
                <pc2:cmMk id="{9DCE3AB9-862F-495E-8E3D-E773EAE3EE9D}"/>
              </pc2:cmMkLst>
            </pc226:cmChg>
          </p:ext>
        </pc:extLst>
      </pc:sldChg>
      <pc:sldChg chg="addSp delSp modSp mod ord modCm">
        <pc:chgData name="Leah Montner Dixon" userId="d5b2ae9e-9213-4442-b7df-4db8cbe51e5d" providerId="ADAL" clId="{EF283798-63CF-4AD4-97FA-76DE350ED10A}" dt="2023-09-08T15:35:44.810" v="4913" actId="20577"/>
        <pc:sldMkLst>
          <pc:docMk/>
          <pc:sldMk cId="209274723" sldId="2146846176"/>
        </pc:sldMkLst>
        <pc:spChg chg="mod">
          <ac:chgData name="Leah Montner Dixon" userId="d5b2ae9e-9213-4442-b7df-4db8cbe51e5d" providerId="ADAL" clId="{EF283798-63CF-4AD4-97FA-76DE350ED10A}" dt="2023-09-07T17:08:40.570" v="3101" actId="20577"/>
          <ac:spMkLst>
            <pc:docMk/>
            <pc:sldMk cId="209274723" sldId="2146846176"/>
            <ac:spMk id="2" creationId="{A371BDB8-8AB2-7896-F758-57076B10D259}"/>
          </ac:spMkLst>
        </pc:spChg>
        <pc:spChg chg="add mod">
          <ac:chgData name="Leah Montner Dixon" userId="d5b2ae9e-9213-4442-b7df-4db8cbe51e5d" providerId="ADAL" clId="{EF283798-63CF-4AD4-97FA-76DE350ED10A}" dt="2023-08-30T18:13:19.665" v="2185"/>
          <ac:spMkLst>
            <pc:docMk/>
            <pc:sldMk cId="209274723" sldId="2146846176"/>
            <ac:spMk id="4" creationId="{964FF878-2FBE-9180-635E-611867AAB634}"/>
          </ac:spMkLst>
        </pc:spChg>
        <pc:spChg chg="add del mod">
          <ac:chgData name="Leah Montner Dixon" userId="d5b2ae9e-9213-4442-b7df-4db8cbe51e5d" providerId="ADAL" clId="{EF283798-63CF-4AD4-97FA-76DE350ED10A}" dt="2023-08-30T17:46:43.774" v="2132" actId="478"/>
          <ac:spMkLst>
            <pc:docMk/>
            <pc:sldMk cId="209274723" sldId="2146846176"/>
            <ac:spMk id="4" creationId="{F769B60F-30C9-7F1D-6337-FA305D3BAE1D}"/>
          </ac:spMkLst>
        </pc:spChg>
        <pc:spChg chg="add del mod">
          <ac:chgData name="Leah Montner Dixon" userId="d5b2ae9e-9213-4442-b7df-4db8cbe51e5d" providerId="ADAL" clId="{EF283798-63CF-4AD4-97FA-76DE350ED10A}" dt="2023-08-30T17:46:43.774" v="2132" actId="478"/>
          <ac:spMkLst>
            <pc:docMk/>
            <pc:sldMk cId="209274723" sldId="2146846176"/>
            <ac:spMk id="5" creationId="{089D5F64-9CBA-A5E0-EBF7-92110ABB9BFA}"/>
          </ac:spMkLst>
        </pc:spChg>
        <pc:spChg chg="add mod">
          <ac:chgData name="Leah Montner Dixon" userId="d5b2ae9e-9213-4442-b7df-4db8cbe51e5d" providerId="ADAL" clId="{EF283798-63CF-4AD4-97FA-76DE350ED10A}" dt="2023-08-30T18:13:19.665" v="2185"/>
          <ac:spMkLst>
            <pc:docMk/>
            <pc:sldMk cId="209274723" sldId="2146846176"/>
            <ac:spMk id="5" creationId="{E2428E41-6A88-870E-5ECE-844ACF3706AA}"/>
          </ac:spMkLst>
        </pc:spChg>
        <pc:spChg chg="add del mod">
          <ac:chgData name="Leah Montner Dixon" userId="d5b2ae9e-9213-4442-b7df-4db8cbe51e5d" providerId="ADAL" clId="{EF283798-63CF-4AD4-97FA-76DE350ED10A}" dt="2023-09-08T13:39:48.385" v="4210" actId="478"/>
          <ac:spMkLst>
            <pc:docMk/>
            <pc:sldMk cId="209274723" sldId="2146846176"/>
            <ac:spMk id="6" creationId="{077F0703-EBD8-77F6-07CE-7C53842370E6}"/>
          </ac:spMkLst>
        </pc:spChg>
        <pc:spChg chg="add del mod">
          <ac:chgData name="Leah Montner Dixon" userId="d5b2ae9e-9213-4442-b7df-4db8cbe51e5d" providerId="ADAL" clId="{EF283798-63CF-4AD4-97FA-76DE350ED10A}" dt="2023-08-30T18:13:19.436" v="2184" actId="478"/>
          <ac:spMkLst>
            <pc:docMk/>
            <pc:sldMk cId="209274723" sldId="2146846176"/>
            <ac:spMk id="7" creationId="{141FC201-A858-2EB8-71B3-E37430595F65}"/>
          </ac:spMkLst>
        </pc:spChg>
        <pc:spChg chg="mod">
          <ac:chgData name="Leah Montner Dixon" userId="d5b2ae9e-9213-4442-b7df-4db8cbe51e5d" providerId="ADAL" clId="{EF283798-63CF-4AD4-97FA-76DE350ED10A}" dt="2023-08-07T18:27:45.194" v="558" actId="20577"/>
          <ac:spMkLst>
            <pc:docMk/>
            <pc:sldMk cId="209274723" sldId="2146846176"/>
            <ac:spMk id="8" creationId="{45A3AB87-1E4A-A5E7-08D2-0EA1ABFB2192}"/>
          </ac:spMkLst>
        </pc:spChg>
        <pc:spChg chg="mod">
          <ac:chgData name="Leah Montner Dixon" userId="d5b2ae9e-9213-4442-b7df-4db8cbe51e5d" providerId="ADAL" clId="{EF283798-63CF-4AD4-97FA-76DE350ED10A}" dt="2023-09-08T15:35:44.810" v="4913" actId="20577"/>
          <ac:spMkLst>
            <pc:docMk/>
            <pc:sldMk cId="209274723" sldId="2146846176"/>
            <ac:spMk id="9" creationId="{A389EC41-F58A-CEEC-AC7C-548AAE3177D0}"/>
          </ac:spMkLst>
        </pc:spChg>
        <pc:spChg chg="add del mod">
          <ac:chgData name="Leah Montner Dixon" userId="d5b2ae9e-9213-4442-b7df-4db8cbe51e5d" providerId="ADAL" clId="{EF283798-63CF-4AD4-97FA-76DE350ED10A}" dt="2023-08-30T18:13:19.436" v="2184" actId="478"/>
          <ac:spMkLst>
            <pc:docMk/>
            <pc:sldMk cId="209274723" sldId="2146846176"/>
            <ac:spMk id="10" creationId="{F75EEFFF-4C38-2F81-925C-92F136D901E0}"/>
          </ac:spMkLst>
        </pc:spChg>
        <pc:spChg chg="del">
          <ac:chgData name="Leah Montner Dixon" userId="d5b2ae9e-9213-4442-b7df-4db8cbe51e5d" providerId="ADAL" clId="{EF283798-63CF-4AD4-97FA-76DE350ED10A}" dt="2023-08-23T17:31:58.872" v="2077" actId="478"/>
          <ac:spMkLst>
            <pc:docMk/>
            <pc:sldMk cId="209274723" sldId="2146846176"/>
            <ac:spMk id="11" creationId="{0016089D-CE17-67E7-BC32-E5F8ECBC94E8}"/>
          </ac:spMkLst>
        </pc:spChg>
        <pc:spChg chg="del">
          <ac:chgData name="Leah Montner Dixon" userId="d5b2ae9e-9213-4442-b7df-4db8cbe51e5d" providerId="ADAL" clId="{EF283798-63CF-4AD4-97FA-76DE350ED10A}" dt="2023-08-23T17:31:58.872" v="2077" actId="478"/>
          <ac:spMkLst>
            <pc:docMk/>
            <pc:sldMk cId="209274723" sldId="2146846176"/>
            <ac:spMk id="13" creationId="{56FD7925-8FEB-2554-B6CE-B2A26FC2F9DD}"/>
          </ac:spMkLst>
        </pc:spChg>
        <pc:spChg chg="mod">
          <ac:chgData name="Leah Montner Dixon" userId="d5b2ae9e-9213-4442-b7df-4db8cbe51e5d" providerId="ADAL" clId="{EF283798-63CF-4AD4-97FA-76DE350ED10A}" dt="2023-08-07T18:26:24.171" v="535" actId="20577"/>
          <ac:spMkLst>
            <pc:docMk/>
            <pc:sldMk cId="209274723" sldId="2146846176"/>
            <ac:spMk id="15" creationId="{F4572BBC-E10F-6A70-5F86-AEAFACE2F861}"/>
          </ac:spMkLst>
        </pc:spChg>
        <pc:spChg chg="mod">
          <ac:chgData name="Leah Montner Dixon" userId="d5b2ae9e-9213-4442-b7df-4db8cbe51e5d" providerId="ADAL" clId="{EF283798-63CF-4AD4-97FA-76DE350ED10A}" dt="2023-09-07T17:13:33.552" v="3136" actId="1035"/>
          <ac:spMkLst>
            <pc:docMk/>
            <pc:sldMk cId="209274723" sldId="2146846176"/>
            <ac:spMk id="18" creationId="{7133D47A-CFD3-CFC7-8C9C-5B7C7F1D329A}"/>
          </ac:spMkLst>
        </pc:spChg>
        <pc:picChg chg="add mod">
          <ac:chgData name="Leah Montner Dixon" userId="d5b2ae9e-9213-4442-b7df-4db8cbe51e5d" providerId="ADAL" clId="{EF283798-63CF-4AD4-97FA-76DE350ED10A}" dt="2023-08-30T18:13:19.665" v="2185"/>
          <ac:picMkLst>
            <pc:docMk/>
            <pc:sldMk cId="209274723" sldId="2146846176"/>
            <ac:picMk id="3" creationId="{7C7676FC-FE65-8073-E5CE-FD1916D4C373}"/>
          </ac:picMkLst>
        </pc:picChg>
        <pc:picChg chg="add del mod">
          <ac:chgData name="Leah Montner Dixon" userId="d5b2ae9e-9213-4442-b7df-4db8cbe51e5d" providerId="ADAL" clId="{EF283798-63CF-4AD4-97FA-76DE350ED10A}" dt="2023-08-30T17:46:43.774" v="2132" actId="478"/>
          <ac:picMkLst>
            <pc:docMk/>
            <pc:sldMk cId="209274723" sldId="2146846176"/>
            <ac:picMk id="3" creationId="{D6AE5BD1-76F2-57F8-5BBB-7A93232F0EFC}"/>
          </ac:picMkLst>
        </pc:picChg>
        <pc:picChg chg="add del mod">
          <ac:chgData name="Leah Montner Dixon" userId="d5b2ae9e-9213-4442-b7df-4db8cbe51e5d" providerId="ADAL" clId="{EF283798-63CF-4AD4-97FA-76DE350ED10A}" dt="2023-08-30T18:13:19.436" v="2184" actId="478"/>
          <ac:picMkLst>
            <pc:docMk/>
            <pc:sldMk cId="209274723" sldId="2146846176"/>
            <ac:picMk id="6" creationId="{20B41944-ED0B-C08E-CC4E-106B9CE573AF}"/>
          </ac:picMkLst>
        </pc:picChg>
        <pc:picChg chg="del">
          <ac:chgData name="Leah Montner Dixon" userId="d5b2ae9e-9213-4442-b7df-4db8cbe51e5d" providerId="ADAL" clId="{EF283798-63CF-4AD4-97FA-76DE350ED10A}" dt="2023-08-23T17:31:58.872" v="2077" actId="478"/>
          <ac:picMkLst>
            <pc:docMk/>
            <pc:sldMk cId="209274723" sldId="2146846176"/>
            <ac:picMk id="7" creationId="{DB8D3372-29A4-37D7-EB9C-91C1D3B30666}"/>
          </ac:picMkLst>
        </pc:picChg>
        <pc:picChg chg="mod">
          <ac:chgData name="Leah Montner Dixon" userId="d5b2ae9e-9213-4442-b7df-4db8cbe51e5d" providerId="ADAL" clId="{EF283798-63CF-4AD4-97FA-76DE350ED10A}" dt="2023-09-07T17:13:33.552" v="3136" actId="1035"/>
          <ac:picMkLst>
            <pc:docMk/>
            <pc:sldMk cId="209274723" sldId="2146846176"/>
            <ac:picMk id="21" creationId="{6C5908B4-EE77-D14D-E081-15EAC3E798DC}"/>
          </ac:picMkLst>
        </pc:picChg>
        <pc:picChg chg="mod">
          <ac:chgData name="Leah Montner Dixon" userId="d5b2ae9e-9213-4442-b7df-4db8cbe51e5d" providerId="ADAL" clId="{EF283798-63CF-4AD4-97FA-76DE350ED10A}" dt="2023-09-07T17:13:33.552" v="3136" actId="1035"/>
          <ac:picMkLst>
            <pc:docMk/>
            <pc:sldMk cId="209274723" sldId="2146846176"/>
            <ac:picMk id="23" creationId="{ED506254-D3F5-9780-60DE-9FA1DE5D82F3}"/>
          </ac:picMkLst>
        </pc:picChg>
        <pc:picChg chg="mod">
          <ac:chgData name="Leah Montner Dixon" userId="d5b2ae9e-9213-4442-b7df-4db8cbe51e5d" providerId="ADAL" clId="{EF283798-63CF-4AD4-97FA-76DE350ED10A}" dt="2023-09-07T17:13:33.552" v="3136" actId="1035"/>
          <ac:picMkLst>
            <pc:docMk/>
            <pc:sldMk cId="209274723" sldId="2146846176"/>
            <ac:picMk id="25" creationId="{0F6ACA78-CCA3-AD61-93F2-6CC3F86648E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7:11:49.682" v="3125" actId="20577"/>
              <pc2:cmMkLst xmlns:pc2="http://schemas.microsoft.com/office/powerpoint/2019/9/main/command">
                <pc:docMk/>
                <pc:sldMk cId="209274723" sldId="2146846176"/>
                <pc2:cmMk id="{49BEC57F-78BE-4A81-9BDF-1FDB18C3CB06}"/>
              </pc2:cmMkLst>
              <pc226:cmRplyChg chg="add">
                <pc226:chgData name="Leah Montner Dixon" userId="d5b2ae9e-9213-4442-b7df-4db8cbe51e5d" providerId="ADAL" clId="{EF283798-63CF-4AD4-97FA-76DE350ED10A}" dt="2023-09-07T17:07:03.204" v="3087"/>
                <pc2:cmRplyMkLst xmlns:pc2="http://schemas.microsoft.com/office/powerpoint/2019/9/main/command">
                  <pc:docMk/>
                  <pc:sldMk cId="209274723" sldId="2146846176"/>
                  <pc2:cmMk id="{49BEC57F-78BE-4A81-9BDF-1FDB18C3CB06}"/>
                  <pc2:cmRplyMk id="{DD1DB9C3-365E-4B91-88C6-8B828E9B46A4}"/>
                </pc2:cmRplyMkLst>
              </pc226:cmRplyChg>
            </pc226:cmChg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7:11:49.682" v="3125" actId="20577"/>
              <pc2:cmMkLst xmlns:pc2="http://schemas.microsoft.com/office/powerpoint/2019/9/main/command">
                <pc:docMk/>
                <pc:sldMk cId="209274723" sldId="2146846176"/>
                <pc2:cmMk id="{F7C50FF6-4033-4799-9D07-43218E8A0950}"/>
              </pc2:cmMkLst>
              <pc226:cmRplyChg chg="add">
                <pc226:chgData name="Leah Montner Dixon" userId="d5b2ae9e-9213-4442-b7df-4db8cbe51e5d" providerId="ADAL" clId="{EF283798-63CF-4AD4-97FA-76DE350ED10A}" dt="2023-09-07T17:09:53.647" v="3114"/>
                <pc2:cmRplyMkLst xmlns:pc2="http://schemas.microsoft.com/office/powerpoint/2019/9/main/command">
                  <pc:docMk/>
                  <pc:sldMk cId="209274723" sldId="2146846176"/>
                  <pc2:cmMk id="{F7C50FF6-4033-4799-9D07-43218E8A0950}"/>
                  <pc2:cmRplyMk id="{3E63EAB4-8999-4A98-897F-135C1954ECE2}"/>
                </pc2:cmRplyMkLst>
              </pc226:cmRplyChg>
            </pc226:cmChg>
          </p:ext>
        </pc:extLst>
      </pc:sldChg>
      <pc:sldChg chg="addSp delSp modSp mod ord addCm modCm">
        <pc:chgData name="Leah Montner Dixon" userId="d5b2ae9e-9213-4442-b7df-4db8cbe51e5d" providerId="ADAL" clId="{EF283798-63CF-4AD4-97FA-76DE350ED10A}" dt="2023-09-08T18:31:34.381" v="5844" actId="20577"/>
        <pc:sldMkLst>
          <pc:docMk/>
          <pc:sldMk cId="907101350" sldId="2146846178"/>
        </pc:sldMkLst>
        <pc:spChg chg="del">
          <ac:chgData name="Leah Montner Dixon" userId="d5b2ae9e-9213-4442-b7df-4db8cbe51e5d" providerId="ADAL" clId="{EF283798-63CF-4AD4-97FA-76DE350ED10A}" dt="2023-09-08T18:21:36.074" v="5478" actId="478"/>
          <ac:spMkLst>
            <pc:docMk/>
            <pc:sldMk cId="907101350" sldId="2146846178"/>
            <ac:spMk id="2" creationId="{BC646C43-7773-4F35-0E77-C25622881181}"/>
          </ac:spMkLst>
        </pc:spChg>
        <pc:spChg chg="del mod">
          <ac:chgData name="Leah Montner Dixon" userId="d5b2ae9e-9213-4442-b7df-4db8cbe51e5d" providerId="ADAL" clId="{EF283798-63CF-4AD4-97FA-76DE350ED10A}" dt="2023-09-08T18:21:08.089" v="5455" actId="478"/>
          <ac:spMkLst>
            <pc:docMk/>
            <pc:sldMk cId="907101350" sldId="2146846178"/>
            <ac:spMk id="3" creationId="{44315347-CBEB-A55C-ED37-0D307EC7C6EA}"/>
          </ac:spMkLst>
        </pc:spChg>
        <pc:spChg chg="mod topLvl">
          <ac:chgData name="Leah Montner Dixon" userId="d5b2ae9e-9213-4442-b7df-4db8cbe51e5d" providerId="ADAL" clId="{EF283798-63CF-4AD4-97FA-76DE350ED10A}" dt="2023-09-08T18:21:54.097" v="5492" actId="1036"/>
          <ac:spMkLst>
            <pc:docMk/>
            <pc:sldMk cId="907101350" sldId="2146846178"/>
            <ac:spMk id="5" creationId="{B69F6A0F-E4C8-4896-45B0-A2398B373512}"/>
          </ac:spMkLst>
        </pc:spChg>
        <pc:spChg chg="del">
          <ac:chgData name="Leah Montner Dixon" userId="d5b2ae9e-9213-4442-b7df-4db8cbe51e5d" providerId="ADAL" clId="{EF283798-63CF-4AD4-97FA-76DE350ED10A}" dt="2023-09-08T18:21:08.089" v="5455" actId="478"/>
          <ac:spMkLst>
            <pc:docMk/>
            <pc:sldMk cId="907101350" sldId="2146846178"/>
            <ac:spMk id="6" creationId="{1721A41B-7548-BA2D-FBEE-BF71BA5D7504}"/>
          </ac:spMkLst>
        </pc:spChg>
        <pc:spChg chg="add del mod">
          <ac:chgData name="Leah Montner Dixon" userId="d5b2ae9e-9213-4442-b7df-4db8cbe51e5d" providerId="ADAL" clId="{EF283798-63CF-4AD4-97FA-76DE350ED10A}" dt="2023-09-08T13:39:49.240" v="4211" actId="478"/>
          <ac:spMkLst>
            <pc:docMk/>
            <pc:sldMk cId="907101350" sldId="2146846178"/>
            <ac:spMk id="7" creationId="{1E1AFA2F-AB80-74A7-2088-91255B41E6A7}"/>
          </ac:spMkLst>
        </pc:spChg>
        <pc:spChg chg="add del mod">
          <ac:chgData name="Leah Montner Dixon" userId="d5b2ae9e-9213-4442-b7df-4db8cbe51e5d" providerId="ADAL" clId="{EF283798-63CF-4AD4-97FA-76DE350ED10A}" dt="2023-09-08T18:21:12.122" v="5456" actId="478"/>
          <ac:spMkLst>
            <pc:docMk/>
            <pc:sldMk cId="907101350" sldId="2146846178"/>
            <ac:spMk id="7" creationId="{7126AF91-BA05-346A-0C0B-9FAA2A47B0D7}"/>
          </ac:spMkLst>
        </pc:spChg>
        <pc:spChg chg="mod">
          <ac:chgData name="Leah Montner Dixon" userId="d5b2ae9e-9213-4442-b7df-4db8cbe51e5d" providerId="ADAL" clId="{EF283798-63CF-4AD4-97FA-76DE350ED10A}" dt="2023-09-08T18:21:27.365" v="5477" actId="1035"/>
          <ac:spMkLst>
            <pc:docMk/>
            <pc:sldMk cId="907101350" sldId="2146846178"/>
            <ac:spMk id="8" creationId="{45A3AB87-1E4A-A5E7-08D2-0EA1ABFB2192}"/>
          </ac:spMkLst>
        </pc:spChg>
        <pc:spChg chg="mod">
          <ac:chgData name="Leah Montner Dixon" userId="d5b2ae9e-9213-4442-b7df-4db8cbe51e5d" providerId="ADAL" clId="{EF283798-63CF-4AD4-97FA-76DE350ED10A}" dt="2023-09-08T18:31:34.381" v="5844" actId="20577"/>
          <ac:spMkLst>
            <pc:docMk/>
            <pc:sldMk cId="907101350" sldId="2146846178"/>
            <ac:spMk id="9" creationId="{A389EC41-F58A-CEEC-AC7C-548AAE3177D0}"/>
          </ac:spMkLst>
        </pc:spChg>
        <pc:spChg chg="mod">
          <ac:chgData name="Leah Montner Dixon" userId="d5b2ae9e-9213-4442-b7df-4db8cbe51e5d" providerId="ADAL" clId="{EF283798-63CF-4AD4-97FA-76DE350ED10A}" dt="2023-09-08T18:21:45.733" v="5481" actId="12788"/>
          <ac:spMkLst>
            <pc:docMk/>
            <pc:sldMk cId="907101350" sldId="2146846178"/>
            <ac:spMk id="10" creationId="{B5CF6F72-4FF6-7F29-2D18-01547A664CA9}"/>
          </ac:spMkLst>
        </pc:spChg>
        <pc:spChg chg="del">
          <ac:chgData name="Leah Montner Dixon" userId="d5b2ae9e-9213-4442-b7df-4db8cbe51e5d" providerId="ADAL" clId="{EF283798-63CF-4AD4-97FA-76DE350ED10A}" dt="2023-08-23T17:31:41.248" v="2073" actId="478"/>
          <ac:spMkLst>
            <pc:docMk/>
            <pc:sldMk cId="907101350" sldId="2146846178"/>
            <ac:spMk id="11" creationId="{3080B50B-E82A-54B6-05C7-0973084443BE}"/>
          </ac:spMkLst>
        </pc:spChg>
        <pc:spChg chg="add mod ord">
          <ac:chgData name="Leah Montner Dixon" userId="d5b2ae9e-9213-4442-b7df-4db8cbe51e5d" providerId="ADAL" clId="{EF283798-63CF-4AD4-97FA-76DE350ED10A}" dt="2023-09-08T18:21:38.058" v="5480" actId="167"/>
          <ac:spMkLst>
            <pc:docMk/>
            <pc:sldMk cId="907101350" sldId="2146846178"/>
            <ac:spMk id="11" creationId="{5AAA96CB-4952-D976-9438-16C0A4190443}"/>
          </ac:spMkLst>
        </pc:spChg>
        <pc:spChg chg="add del mod">
          <ac:chgData name="Leah Montner Dixon" userId="d5b2ae9e-9213-4442-b7df-4db8cbe51e5d" providerId="ADAL" clId="{EF283798-63CF-4AD4-97FA-76DE350ED10A}" dt="2023-08-30T18:13:10.579" v="2180" actId="478"/>
          <ac:spMkLst>
            <pc:docMk/>
            <pc:sldMk cId="907101350" sldId="2146846178"/>
            <ac:spMk id="11" creationId="{F5B94B0D-9AEB-6B3D-C848-B24367B60320}"/>
          </ac:spMkLst>
        </pc:spChg>
        <pc:spChg chg="add del mod">
          <ac:chgData name="Leah Montner Dixon" userId="d5b2ae9e-9213-4442-b7df-4db8cbe51e5d" providerId="ADAL" clId="{EF283798-63CF-4AD4-97FA-76DE350ED10A}" dt="2023-08-30T18:13:10.579" v="2180" actId="478"/>
          <ac:spMkLst>
            <pc:docMk/>
            <pc:sldMk cId="907101350" sldId="2146846178"/>
            <ac:spMk id="13" creationId="{7F06E5C3-B263-11E6-3EF1-788E5884C354}"/>
          </ac:spMkLst>
        </pc:spChg>
        <pc:spChg chg="del">
          <ac:chgData name="Leah Montner Dixon" userId="d5b2ae9e-9213-4442-b7df-4db8cbe51e5d" providerId="ADAL" clId="{EF283798-63CF-4AD4-97FA-76DE350ED10A}" dt="2023-08-23T17:31:41.248" v="2073" actId="478"/>
          <ac:spMkLst>
            <pc:docMk/>
            <pc:sldMk cId="907101350" sldId="2146846178"/>
            <ac:spMk id="13" creationId="{C0C6961E-E489-457C-842D-D4AE7BA555D0}"/>
          </ac:spMkLst>
        </pc:spChg>
        <pc:spChg chg="mod topLvl">
          <ac:chgData name="Leah Montner Dixon" userId="d5b2ae9e-9213-4442-b7df-4db8cbe51e5d" providerId="ADAL" clId="{EF283798-63CF-4AD4-97FA-76DE350ED10A}" dt="2023-09-08T18:21:54.097" v="5492" actId="1036"/>
          <ac:spMkLst>
            <pc:docMk/>
            <pc:sldMk cId="907101350" sldId="2146846178"/>
            <ac:spMk id="14" creationId="{C9C8600D-D26E-6192-E9EE-B8633F1440A4}"/>
          </ac:spMkLst>
        </pc:spChg>
        <pc:spChg chg="mod topLvl">
          <ac:chgData name="Leah Montner Dixon" userId="d5b2ae9e-9213-4442-b7df-4db8cbe51e5d" providerId="ADAL" clId="{EF283798-63CF-4AD4-97FA-76DE350ED10A}" dt="2023-09-08T18:21:54.097" v="5492" actId="1036"/>
          <ac:spMkLst>
            <pc:docMk/>
            <pc:sldMk cId="907101350" sldId="2146846178"/>
            <ac:spMk id="15" creationId="{F439855C-7C2F-15C8-E793-242DC726DF00}"/>
          </ac:spMkLst>
        </pc:spChg>
        <pc:spChg chg="mod topLvl">
          <ac:chgData name="Leah Montner Dixon" userId="d5b2ae9e-9213-4442-b7df-4db8cbe51e5d" providerId="ADAL" clId="{EF283798-63CF-4AD4-97FA-76DE350ED10A}" dt="2023-09-08T18:21:54.097" v="5492" actId="1036"/>
          <ac:spMkLst>
            <pc:docMk/>
            <pc:sldMk cId="907101350" sldId="2146846178"/>
            <ac:spMk id="16" creationId="{95E6CEFF-0351-0832-C1D9-A369AD4FEF50}"/>
          </ac:spMkLst>
        </pc:spChg>
        <pc:spChg chg="mod topLvl">
          <ac:chgData name="Leah Montner Dixon" userId="d5b2ae9e-9213-4442-b7df-4db8cbe51e5d" providerId="ADAL" clId="{EF283798-63CF-4AD4-97FA-76DE350ED10A}" dt="2023-09-08T18:21:54.097" v="5492" actId="1036"/>
          <ac:spMkLst>
            <pc:docMk/>
            <pc:sldMk cId="907101350" sldId="2146846178"/>
            <ac:spMk id="17" creationId="{C559CC70-0A9C-9BC7-CCE2-ACDBA1FAEB14}"/>
          </ac:spMkLst>
        </pc:spChg>
        <pc:spChg chg="add del mod">
          <ac:chgData name="Leah Montner Dixon" userId="d5b2ae9e-9213-4442-b7df-4db8cbe51e5d" providerId="ADAL" clId="{EF283798-63CF-4AD4-97FA-76DE350ED10A}" dt="2023-08-30T17:46:34.426" v="2128" actId="478"/>
          <ac:spMkLst>
            <pc:docMk/>
            <pc:sldMk cId="907101350" sldId="2146846178"/>
            <ac:spMk id="18" creationId="{80426B0B-0BEB-237F-7C39-D253B1A4B3A1}"/>
          </ac:spMkLst>
        </pc:spChg>
        <pc:spChg chg="add mod">
          <ac:chgData name="Leah Montner Dixon" userId="d5b2ae9e-9213-4442-b7df-4db8cbe51e5d" providerId="ADAL" clId="{EF283798-63CF-4AD4-97FA-76DE350ED10A}" dt="2023-08-30T18:13:10.782" v="2181"/>
          <ac:spMkLst>
            <pc:docMk/>
            <pc:sldMk cId="907101350" sldId="2146846178"/>
            <ac:spMk id="18" creationId="{B2D877A6-CF1E-538F-00B8-41759F487ACC}"/>
          </ac:spMkLst>
        </pc:spChg>
        <pc:spChg chg="add del mod">
          <ac:chgData name="Leah Montner Dixon" userId="d5b2ae9e-9213-4442-b7df-4db8cbe51e5d" providerId="ADAL" clId="{EF283798-63CF-4AD4-97FA-76DE350ED10A}" dt="2023-08-30T17:46:34.426" v="2128" actId="478"/>
          <ac:spMkLst>
            <pc:docMk/>
            <pc:sldMk cId="907101350" sldId="2146846178"/>
            <ac:spMk id="19" creationId="{3DB071D1-860E-3179-6A31-DB7E1F0E97A0}"/>
          </ac:spMkLst>
        </pc:spChg>
        <pc:spChg chg="add mod">
          <ac:chgData name="Leah Montner Dixon" userId="d5b2ae9e-9213-4442-b7df-4db8cbe51e5d" providerId="ADAL" clId="{EF283798-63CF-4AD4-97FA-76DE350ED10A}" dt="2023-08-30T18:13:10.782" v="2181"/>
          <ac:spMkLst>
            <pc:docMk/>
            <pc:sldMk cId="907101350" sldId="2146846178"/>
            <ac:spMk id="19" creationId="{687D3725-53B5-82FD-7091-D79627B720DE}"/>
          </ac:spMkLst>
        </pc:spChg>
        <pc:spChg chg="mod topLvl">
          <ac:chgData name="Leah Montner Dixon" userId="d5b2ae9e-9213-4442-b7df-4db8cbe51e5d" providerId="ADAL" clId="{EF283798-63CF-4AD4-97FA-76DE350ED10A}" dt="2023-09-08T18:21:54.097" v="5492" actId="1036"/>
          <ac:spMkLst>
            <pc:docMk/>
            <pc:sldMk cId="907101350" sldId="2146846178"/>
            <ac:spMk id="20" creationId="{067D3C30-CDF8-9A4A-B9AA-DB38BD783FDF}"/>
          </ac:spMkLst>
        </pc:spChg>
        <pc:spChg chg="mod topLvl">
          <ac:chgData name="Leah Montner Dixon" userId="d5b2ae9e-9213-4442-b7df-4db8cbe51e5d" providerId="ADAL" clId="{EF283798-63CF-4AD4-97FA-76DE350ED10A}" dt="2023-09-08T18:21:54.097" v="5492" actId="1036"/>
          <ac:spMkLst>
            <pc:docMk/>
            <pc:sldMk cId="907101350" sldId="2146846178"/>
            <ac:spMk id="21" creationId="{9CC1B09B-0758-F8F6-D3D2-408BF1D1FA7D}"/>
          </ac:spMkLst>
        </pc:spChg>
        <pc:spChg chg="mod topLvl">
          <ac:chgData name="Leah Montner Dixon" userId="d5b2ae9e-9213-4442-b7df-4db8cbe51e5d" providerId="ADAL" clId="{EF283798-63CF-4AD4-97FA-76DE350ED10A}" dt="2023-09-08T18:21:54.097" v="5492" actId="1036"/>
          <ac:spMkLst>
            <pc:docMk/>
            <pc:sldMk cId="907101350" sldId="2146846178"/>
            <ac:spMk id="22" creationId="{6B8583D5-75FE-0585-14C7-EE181F1BC35D}"/>
          </ac:spMkLst>
        </pc:spChg>
        <pc:spChg chg="mod topLvl">
          <ac:chgData name="Leah Montner Dixon" userId="d5b2ae9e-9213-4442-b7df-4db8cbe51e5d" providerId="ADAL" clId="{EF283798-63CF-4AD4-97FA-76DE350ED10A}" dt="2023-09-08T18:21:54.097" v="5492" actId="1036"/>
          <ac:spMkLst>
            <pc:docMk/>
            <pc:sldMk cId="907101350" sldId="2146846178"/>
            <ac:spMk id="23" creationId="{8E158EDD-F410-BAEC-ED26-5796FC220489}"/>
          </ac:spMkLst>
        </pc:spChg>
        <pc:spChg chg="mod topLvl">
          <ac:chgData name="Leah Montner Dixon" userId="d5b2ae9e-9213-4442-b7df-4db8cbe51e5d" providerId="ADAL" clId="{EF283798-63CF-4AD4-97FA-76DE350ED10A}" dt="2023-09-08T18:21:54.097" v="5492" actId="1036"/>
          <ac:spMkLst>
            <pc:docMk/>
            <pc:sldMk cId="907101350" sldId="2146846178"/>
            <ac:spMk id="24" creationId="{DBF09A50-DA98-AF81-EF0F-B5422E9C455D}"/>
          </ac:spMkLst>
        </pc:spChg>
        <pc:grpChg chg="del mod">
          <ac:chgData name="Leah Montner Dixon" userId="d5b2ae9e-9213-4442-b7df-4db8cbe51e5d" providerId="ADAL" clId="{EF283798-63CF-4AD4-97FA-76DE350ED10A}" dt="2023-09-08T18:21:52.354" v="5483" actId="165"/>
          <ac:grpSpMkLst>
            <pc:docMk/>
            <pc:sldMk cId="907101350" sldId="2146846178"/>
            <ac:grpSpMk id="25" creationId="{99BE2C80-A66A-46C3-95BE-C5EB5F9DE9E0}"/>
          </ac:grpSpMkLst>
        </pc:grpChg>
        <pc:graphicFrameChg chg="mod topLvl">
          <ac:chgData name="Leah Montner Dixon" userId="d5b2ae9e-9213-4442-b7df-4db8cbe51e5d" providerId="ADAL" clId="{EF283798-63CF-4AD4-97FA-76DE350ED10A}" dt="2023-09-08T18:21:54.097" v="5492" actId="1036"/>
          <ac:graphicFrameMkLst>
            <pc:docMk/>
            <pc:sldMk cId="907101350" sldId="2146846178"/>
            <ac:graphicFrameMk id="4" creationId="{3E17DB42-B8EB-BCED-E6F1-4AB1A0E3CFC3}"/>
          </ac:graphicFrameMkLst>
        </pc:graphicFrameChg>
        <pc:picChg chg="del">
          <ac:chgData name="Leah Montner Dixon" userId="d5b2ae9e-9213-4442-b7df-4db8cbe51e5d" providerId="ADAL" clId="{EF283798-63CF-4AD4-97FA-76DE350ED10A}" dt="2023-08-23T17:31:41.248" v="2073" actId="478"/>
          <ac:picMkLst>
            <pc:docMk/>
            <pc:sldMk cId="907101350" sldId="2146846178"/>
            <ac:picMk id="7" creationId="{613FCBFA-F2E6-34D6-AC82-71311B03BF45}"/>
          </ac:picMkLst>
        </pc:picChg>
        <pc:picChg chg="add del mod">
          <ac:chgData name="Leah Montner Dixon" userId="d5b2ae9e-9213-4442-b7df-4db8cbe51e5d" providerId="ADAL" clId="{EF283798-63CF-4AD4-97FA-76DE350ED10A}" dt="2023-08-30T18:13:10.579" v="2180" actId="478"/>
          <ac:picMkLst>
            <pc:docMk/>
            <pc:sldMk cId="907101350" sldId="2146846178"/>
            <ac:picMk id="7" creationId="{BDC64807-94DE-662B-1685-F7EE77127FA7}"/>
          </ac:picMkLst>
        </pc:picChg>
        <pc:picChg chg="add mod">
          <ac:chgData name="Leah Montner Dixon" userId="d5b2ae9e-9213-4442-b7df-4db8cbe51e5d" providerId="ADAL" clId="{EF283798-63CF-4AD4-97FA-76DE350ED10A}" dt="2023-08-30T18:13:10.782" v="2181"/>
          <ac:picMkLst>
            <pc:docMk/>
            <pc:sldMk cId="907101350" sldId="2146846178"/>
            <ac:picMk id="12" creationId="{C5B7741C-32B4-243B-EB73-3696BC1B44BC}"/>
          </ac:picMkLst>
        </pc:picChg>
        <pc:picChg chg="add del mod">
          <ac:chgData name="Leah Montner Dixon" userId="d5b2ae9e-9213-4442-b7df-4db8cbe51e5d" providerId="ADAL" clId="{EF283798-63CF-4AD4-97FA-76DE350ED10A}" dt="2023-08-30T17:46:34.426" v="2128" actId="478"/>
          <ac:picMkLst>
            <pc:docMk/>
            <pc:sldMk cId="907101350" sldId="2146846178"/>
            <ac:picMk id="12" creationId="{D80858F3-9732-E280-BFAF-9F58F76FE42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8T18:22:24.447" v="5493"/>
              <pc2:cmMkLst xmlns:pc2="http://schemas.microsoft.com/office/powerpoint/2019/9/main/command">
                <pc:docMk/>
                <pc:sldMk cId="907101350" sldId="2146846178"/>
                <pc2:cmMk id="{C2579E79-2E4E-4985-A0D6-85CF5C1BAFDB}"/>
              </pc2:cmMkLst>
              <pc226:cmRplyChg chg="add">
                <pc226:chgData name="Leah Montner Dixon" userId="d5b2ae9e-9213-4442-b7df-4db8cbe51e5d" providerId="ADAL" clId="{EF283798-63CF-4AD4-97FA-76DE350ED10A}" dt="2023-09-07T16:22:18.760" v="2992"/>
                <pc2:cmRplyMkLst xmlns:pc2="http://schemas.microsoft.com/office/powerpoint/2019/9/main/command">
                  <pc:docMk/>
                  <pc:sldMk cId="907101350" sldId="2146846178"/>
                  <pc2:cmMk id="{C2579E79-2E4E-4985-A0D6-85CF5C1BAFDB}"/>
                  <pc2:cmRplyMk id="{5CB45C25-C7A0-40E9-95FB-F00432971EAC}"/>
                </pc2:cmRplyMkLst>
              </pc226:cmRplyChg>
              <pc226:cmRplyChg chg="add">
                <pc226:chgData name="Leah Montner Dixon" userId="d5b2ae9e-9213-4442-b7df-4db8cbe51e5d" providerId="ADAL" clId="{EF283798-63CF-4AD4-97FA-76DE350ED10A}" dt="2023-09-08T18:22:24.447" v="5493"/>
                <pc2:cmRplyMkLst xmlns:pc2="http://schemas.microsoft.com/office/powerpoint/2019/9/main/command">
                  <pc:docMk/>
                  <pc:sldMk cId="907101350" sldId="2146846178"/>
                  <pc2:cmMk id="{C2579E79-2E4E-4985-A0D6-85CF5C1BAFDB}"/>
                  <pc2:cmRplyMk id="{B923F566-8133-4FCA-8E20-CD42169E3408}"/>
                </pc2:cmRplyMkLst>
              </pc226:cmRplyChg>
            </pc226:cmChg>
            <pc226:cmChg xmlns:pc226="http://schemas.microsoft.com/office/powerpoint/2022/06/main/command" chg="add">
              <pc226:chgData name="Leah Montner Dixon" userId="d5b2ae9e-9213-4442-b7df-4db8cbe51e5d" providerId="ADAL" clId="{EF283798-63CF-4AD4-97FA-76DE350ED10A}" dt="2023-08-07T18:41:58.026" v="1450"/>
              <pc2:cmMkLst xmlns:pc2="http://schemas.microsoft.com/office/powerpoint/2019/9/main/command">
                <pc:docMk/>
                <pc:sldMk cId="907101350" sldId="2146846178"/>
                <pc2:cmMk id="{F296E6D1-2B54-4786-B5A1-31C16027B828}"/>
              </pc2:cmMkLst>
            </pc226:cmChg>
          </p:ext>
        </pc:extLst>
      </pc:sldChg>
      <pc:sldChg chg="addSp delSp modSp mod ord modCm">
        <pc:chgData name="Leah Montner Dixon" userId="d5b2ae9e-9213-4442-b7df-4db8cbe51e5d" providerId="ADAL" clId="{EF283798-63CF-4AD4-97FA-76DE350ED10A}" dt="2023-09-08T15:28:45.655" v="4872"/>
        <pc:sldMkLst>
          <pc:docMk/>
          <pc:sldMk cId="2707201312" sldId="2146846179"/>
        </pc:sldMkLst>
        <pc:spChg chg="add mod ord">
          <ac:chgData name="Leah Montner Dixon" userId="d5b2ae9e-9213-4442-b7df-4db8cbe51e5d" providerId="ADAL" clId="{EF283798-63CF-4AD4-97FA-76DE350ED10A}" dt="2023-08-07T18:28:02.449" v="560" actId="167"/>
          <ac:spMkLst>
            <pc:docMk/>
            <pc:sldMk cId="2707201312" sldId="2146846179"/>
            <ac:spMk id="2" creationId="{72DAB1BC-F8B6-DF6A-EE93-F3258D7462C5}"/>
          </ac:spMkLst>
        </pc:spChg>
        <pc:spChg chg="add mod">
          <ac:chgData name="Leah Montner Dixon" userId="d5b2ae9e-9213-4442-b7df-4db8cbe51e5d" providerId="ADAL" clId="{EF283798-63CF-4AD4-97FA-76DE350ED10A}" dt="2023-08-30T18:13:22.881" v="2187"/>
          <ac:spMkLst>
            <pc:docMk/>
            <pc:sldMk cId="2707201312" sldId="2146846179"/>
            <ac:spMk id="4" creationId="{731BA001-4970-7382-4E44-CBA9A41685D3}"/>
          </ac:spMkLst>
        </pc:spChg>
        <pc:spChg chg="add del mod">
          <ac:chgData name="Leah Montner Dixon" userId="d5b2ae9e-9213-4442-b7df-4db8cbe51e5d" providerId="ADAL" clId="{EF283798-63CF-4AD4-97FA-76DE350ED10A}" dt="2023-08-30T17:46:47.768" v="2134" actId="478"/>
          <ac:spMkLst>
            <pc:docMk/>
            <pc:sldMk cId="2707201312" sldId="2146846179"/>
            <ac:spMk id="4" creationId="{D2B382BC-688D-4F13-9816-428EBCB74B48}"/>
          </ac:spMkLst>
        </pc:spChg>
        <pc:spChg chg="add mod">
          <ac:chgData name="Leah Montner Dixon" userId="d5b2ae9e-9213-4442-b7df-4db8cbe51e5d" providerId="ADAL" clId="{EF283798-63CF-4AD4-97FA-76DE350ED10A}" dt="2023-08-30T18:13:22.881" v="2187"/>
          <ac:spMkLst>
            <pc:docMk/>
            <pc:sldMk cId="2707201312" sldId="2146846179"/>
            <ac:spMk id="6" creationId="{5FD27DB3-E111-4275-AB78-A59F021229BF}"/>
          </ac:spMkLst>
        </pc:spChg>
        <pc:spChg chg="add del mod">
          <ac:chgData name="Leah Montner Dixon" userId="d5b2ae9e-9213-4442-b7df-4db8cbe51e5d" providerId="ADAL" clId="{EF283798-63CF-4AD4-97FA-76DE350ED10A}" dt="2023-08-30T17:46:47.768" v="2134" actId="478"/>
          <ac:spMkLst>
            <pc:docMk/>
            <pc:sldMk cId="2707201312" sldId="2146846179"/>
            <ac:spMk id="6" creationId="{E61BE5D6-FFFA-13AD-30B6-B1EC7AA24FB8}"/>
          </ac:spMkLst>
        </pc:spChg>
        <pc:spChg chg="add mod">
          <ac:chgData name="Leah Montner Dixon" userId="d5b2ae9e-9213-4442-b7df-4db8cbe51e5d" providerId="ADAL" clId="{EF283798-63CF-4AD4-97FA-76DE350ED10A}" dt="2023-09-08T13:56:28.044" v="4222" actId="1076"/>
          <ac:spMkLst>
            <pc:docMk/>
            <pc:sldMk cId="2707201312" sldId="2146846179"/>
            <ac:spMk id="8" creationId="{5C33087A-3E21-B859-5C60-DAC674EDC39D}"/>
          </ac:spMkLst>
        </pc:spChg>
        <pc:spChg chg="add del mod">
          <ac:chgData name="Leah Montner Dixon" userId="d5b2ae9e-9213-4442-b7df-4db8cbe51e5d" providerId="ADAL" clId="{EF283798-63CF-4AD4-97FA-76DE350ED10A}" dt="2023-08-30T18:13:22.660" v="2186" actId="478"/>
          <ac:spMkLst>
            <pc:docMk/>
            <pc:sldMk cId="2707201312" sldId="2146846179"/>
            <ac:spMk id="8" creationId="{C514C704-D41B-A711-D1A2-0149C3EB4F29}"/>
          </ac:spMkLst>
        </pc:spChg>
        <pc:spChg chg="mod">
          <ac:chgData name="Leah Montner Dixon" userId="d5b2ae9e-9213-4442-b7df-4db8cbe51e5d" providerId="ADAL" clId="{EF283798-63CF-4AD4-97FA-76DE350ED10A}" dt="2023-09-08T13:56:26.359" v="4221" actId="1076"/>
          <ac:spMkLst>
            <pc:docMk/>
            <pc:sldMk cId="2707201312" sldId="2146846179"/>
            <ac:spMk id="9" creationId="{A389EC41-F58A-CEEC-AC7C-548AAE3177D0}"/>
          </ac:spMkLst>
        </pc:spChg>
        <pc:spChg chg="del">
          <ac:chgData name="Leah Montner Dixon" userId="d5b2ae9e-9213-4442-b7df-4db8cbe51e5d" providerId="ADAL" clId="{EF283798-63CF-4AD4-97FA-76DE350ED10A}" dt="2023-08-23T17:32:12.400" v="2079" actId="478"/>
          <ac:spMkLst>
            <pc:docMk/>
            <pc:sldMk cId="2707201312" sldId="2146846179"/>
            <ac:spMk id="11" creationId="{0016089D-CE17-67E7-BC32-E5F8ECBC94E8}"/>
          </ac:spMkLst>
        </pc:spChg>
        <pc:spChg chg="add del mod">
          <ac:chgData name="Leah Montner Dixon" userId="d5b2ae9e-9213-4442-b7df-4db8cbe51e5d" providerId="ADAL" clId="{EF283798-63CF-4AD4-97FA-76DE350ED10A}" dt="2023-08-30T18:13:22.660" v="2186" actId="478"/>
          <ac:spMkLst>
            <pc:docMk/>
            <pc:sldMk cId="2707201312" sldId="2146846179"/>
            <ac:spMk id="11" creationId="{3F7BD4AC-3761-0F4C-E2A0-182F1285B082}"/>
          </ac:spMkLst>
        </pc:spChg>
        <pc:spChg chg="del">
          <ac:chgData name="Leah Montner Dixon" userId="d5b2ae9e-9213-4442-b7df-4db8cbe51e5d" providerId="ADAL" clId="{EF283798-63CF-4AD4-97FA-76DE350ED10A}" dt="2023-08-23T17:32:12.400" v="2079" actId="478"/>
          <ac:spMkLst>
            <pc:docMk/>
            <pc:sldMk cId="2707201312" sldId="2146846179"/>
            <ac:spMk id="13" creationId="{56FD7925-8FEB-2554-B6CE-B2A26FC2F9DD}"/>
          </ac:spMkLst>
        </pc:spChg>
        <pc:picChg chg="add mod">
          <ac:chgData name="Leah Montner Dixon" userId="d5b2ae9e-9213-4442-b7df-4db8cbe51e5d" providerId="ADAL" clId="{EF283798-63CF-4AD4-97FA-76DE350ED10A}" dt="2023-08-30T18:13:22.881" v="2187"/>
          <ac:picMkLst>
            <pc:docMk/>
            <pc:sldMk cId="2707201312" sldId="2146846179"/>
            <ac:picMk id="3" creationId="{97E6F020-9AE9-1810-ACCD-E1111CD1F33B}"/>
          </ac:picMkLst>
        </pc:picChg>
        <pc:picChg chg="add del mod">
          <ac:chgData name="Leah Montner Dixon" userId="d5b2ae9e-9213-4442-b7df-4db8cbe51e5d" providerId="ADAL" clId="{EF283798-63CF-4AD4-97FA-76DE350ED10A}" dt="2023-08-30T17:46:47.768" v="2134" actId="478"/>
          <ac:picMkLst>
            <pc:docMk/>
            <pc:sldMk cId="2707201312" sldId="2146846179"/>
            <ac:picMk id="3" creationId="{F44AAE91-7D3A-7208-E5B4-21D78B9AD692}"/>
          </ac:picMkLst>
        </pc:picChg>
        <pc:picChg chg="mod">
          <ac:chgData name="Leah Montner Dixon" userId="d5b2ae9e-9213-4442-b7df-4db8cbe51e5d" providerId="ADAL" clId="{EF283798-63CF-4AD4-97FA-76DE350ED10A}" dt="2023-08-07T18:28:13.662" v="563" actId="14100"/>
          <ac:picMkLst>
            <pc:docMk/>
            <pc:sldMk cId="2707201312" sldId="2146846179"/>
            <ac:picMk id="5" creationId="{A497617C-2112-1718-60A3-C02101C08C24}"/>
          </ac:picMkLst>
        </pc:picChg>
        <pc:picChg chg="add del mod">
          <ac:chgData name="Leah Montner Dixon" userId="d5b2ae9e-9213-4442-b7df-4db8cbe51e5d" providerId="ADAL" clId="{EF283798-63CF-4AD4-97FA-76DE350ED10A}" dt="2023-08-30T18:13:22.660" v="2186" actId="478"/>
          <ac:picMkLst>
            <pc:docMk/>
            <pc:sldMk cId="2707201312" sldId="2146846179"/>
            <ac:picMk id="7" creationId="{41086C5B-C689-34E0-D6AD-DDF95CBB0366}"/>
          </ac:picMkLst>
        </pc:picChg>
        <pc:picChg chg="del">
          <ac:chgData name="Leah Montner Dixon" userId="d5b2ae9e-9213-4442-b7df-4db8cbe51e5d" providerId="ADAL" clId="{EF283798-63CF-4AD4-97FA-76DE350ED10A}" dt="2023-08-23T17:32:12.400" v="2079" actId="478"/>
          <ac:picMkLst>
            <pc:docMk/>
            <pc:sldMk cId="2707201312" sldId="2146846179"/>
            <ac:picMk id="7" creationId="{DB8D3372-29A4-37D7-EB9C-91C1D3B30666}"/>
          </ac:picMkLst>
        </pc:picChg>
        <pc:picChg chg="mod">
          <ac:chgData name="Leah Montner Dixon" userId="d5b2ae9e-9213-4442-b7df-4db8cbe51e5d" providerId="ADAL" clId="{EF283798-63CF-4AD4-97FA-76DE350ED10A}" dt="2023-09-08T14:03:41.195" v="4661" actId="12788"/>
          <ac:picMkLst>
            <pc:docMk/>
            <pc:sldMk cId="2707201312" sldId="2146846179"/>
            <ac:picMk id="11" creationId="{AFD7062E-9079-641D-3695-43400F138ED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21:32:13.907" v="4193" actId="2056"/>
              <pc2:cmMkLst xmlns:pc2="http://schemas.microsoft.com/office/powerpoint/2019/9/main/command">
                <pc:docMk/>
                <pc:sldMk cId="2707201312" sldId="2146846179"/>
                <pc2:cmMk id="{77938D8D-B28E-4501-9660-4AD94020D4BA}"/>
              </pc2:cmMkLst>
            </pc226:cmChg>
          </p:ext>
        </pc:extLst>
      </pc:sldChg>
      <pc:sldChg chg="addSp delSp modSp mod ord">
        <pc:chgData name="Leah Montner Dixon" userId="d5b2ae9e-9213-4442-b7df-4db8cbe51e5d" providerId="ADAL" clId="{EF283798-63CF-4AD4-97FA-76DE350ED10A}" dt="2023-09-08T15:28:45.655" v="4872"/>
        <pc:sldMkLst>
          <pc:docMk/>
          <pc:sldMk cId="4153185544" sldId="2146846180"/>
        </pc:sldMkLst>
        <pc:spChg chg="add mod">
          <ac:chgData name="Leah Montner Dixon" userId="d5b2ae9e-9213-4442-b7df-4db8cbe51e5d" providerId="ADAL" clId="{EF283798-63CF-4AD4-97FA-76DE350ED10A}" dt="2023-08-30T18:13:15.223" v="2183"/>
          <ac:spMkLst>
            <pc:docMk/>
            <pc:sldMk cId="4153185544" sldId="2146846180"/>
            <ac:spMk id="4" creationId="{08C0A4AE-9827-8F35-B73A-1C1FDE37BB06}"/>
          </ac:spMkLst>
        </pc:spChg>
        <pc:spChg chg="add del mod">
          <ac:chgData name="Leah Montner Dixon" userId="d5b2ae9e-9213-4442-b7df-4db8cbe51e5d" providerId="ADAL" clId="{EF283798-63CF-4AD4-97FA-76DE350ED10A}" dt="2023-08-30T17:46:38.335" v="2130" actId="478"/>
          <ac:spMkLst>
            <pc:docMk/>
            <pc:sldMk cId="4153185544" sldId="2146846180"/>
            <ac:spMk id="4" creationId="{B58E0C35-10BB-37D1-FADD-906DE08C37C0}"/>
          </ac:spMkLst>
        </pc:spChg>
        <pc:spChg chg="add del mod">
          <ac:chgData name="Leah Montner Dixon" userId="d5b2ae9e-9213-4442-b7df-4db8cbe51e5d" providerId="ADAL" clId="{EF283798-63CF-4AD4-97FA-76DE350ED10A}" dt="2023-08-30T17:46:38.335" v="2130" actId="478"/>
          <ac:spMkLst>
            <pc:docMk/>
            <pc:sldMk cId="4153185544" sldId="2146846180"/>
            <ac:spMk id="5" creationId="{AACD61B3-7596-E131-6882-861AA0C075A8}"/>
          </ac:spMkLst>
        </pc:spChg>
        <pc:spChg chg="add mod">
          <ac:chgData name="Leah Montner Dixon" userId="d5b2ae9e-9213-4442-b7df-4db8cbe51e5d" providerId="ADAL" clId="{EF283798-63CF-4AD4-97FA-76DE350ED10A}" dt="2023-08-30T18:13:15.223" v="2183"/>
          <ac:spMkLst>
            <pc:docMk/>
            <pc:sldMk cId="4153185544" sldId="2146846180"/>
            <ac:spMk id="5" creationId="{E90BE2BC-3A42-C7B0-82FC-BEDF4D0688BA}"/>
          </ac:spMkLst>
        </pc:spChg>
        <pc:spChg chg="mod">
          <ac:chgData name="Leah Montner Dixon" userId="d5b2ae9e-9213-4442-b7df-4db8cbe51e5d" providerId="ADAL" clId="{EF283798-63CF-4AD4-97FA-76DE350ED10A}" dt="2023-09-07T17:24:13.994" v="3720" actId="1035"/>
          <ac:spMkLst>
            <pc:docMk/>
            <pc:sldMk cId="4153185544" sldId="2146846180"/>
            <ac:spMk id="6" creationId="{D2385537-325C-1EF8-AB1D-E48CDF8E4C5A}"/>
          </ac:spMkLst>
        </pc:spChg>
        <pc:spChg chg="mod">
          <ac:chgData name="Leah Montner Dixon" userId="d5b2ae9e-9213-4442-b7df-4db8cbe51e5d" providerId="ADAL" clId="{EF283798-63CF-4AD4-97FA-76DE350ED10A}" dt="2023-09-07T17:23:50.276" v="3707" actId="1036"/>
          <ac:spMkLst>
            <pc:docMk/>
            <pc:sldMk cId="4153185544" sldId="2146846180"/>
            <ac:spMk id="7" creationId="{14553E0F-D487-30BB-8E4A-A82271A0A39A}"/>
          </ac:spMkLst>
        </pc:spChg>
        <pc:spChg chg="mod">
          <ac:chgData name="Leah Montner Dixon" userId="d5b2ae9e-9213-4442-b7df-4db8cbe51e5d" providerId="ADAL" clId="{EF283798-63CF-4AD4-97FA-76DE350ED10A}" dt="2023-09-07T19:48:38.396" v="4191" actId="20577"/>
          <ac:spMkLst>
            <pc:docMk/>
            <pc:sldMk cId="4153185544" sldId="2146846180"/>
            <ac:spMk id="8" creationId="{45A3AB87-1E4A-A5E7-08D2-0EA1ABFB2192}"/>
          </ac:spMkLst>
        </pc:spChg>
        <pc:spChg chg="mod">
          <ac:chgData name="Leah Montner Dixon" userId="d5b2ae9e-9213-4442-b7df-4db8cbe51e5d" providerId="ADAL" clId="{EF283798-63CF-4AD4-97FA-76DE350ED10A}" dt="2023-08-07T18:25:21.429" v="517" actId="20577"/>
          <ac:spMkLst>
            <pc:docMk/>
            <pc:sldMk cId="4153185544" sldId="2146846180"/>
            <ac:spMk id="9" creationId="{A389EC41-F58A-CEEC-AC7C-548AAE3177D0}"/>
          </ac:spMkLst>
        </pc:spChg>
        <pc:spChg chg="del">
          <ac:chgData name="Leah Montner Dixon" userId="d5b2ae9e-9213-4442-b7df-4db8cbe51e5d" providerId="ADAL" clId="{EF283798-63CF-4AD4-97FA-76DE350ED10A}" dt="2023-08-23T17:31:52.913" v="2075" actId="478"/>
          <ac:spMkLst>
            <pc:docMk/>
            <pc:sldMk cId="4153185544" sldId="2146846180"/>
            <ac:spMk id="11" creationId="{0016089D-CE17-67E7-BC32-E5F8ECBC94E8}"/>
          </ac:spMkLst>
        </pc:spChg>
        <pc:spChg chg="add del mod">
          <ac:chgData name="Leah Montner Dixon" userId="d5b2ae9e-9213-4442-b7df-4db8cbe51e5d" providerId="ADAL" clId="{EF283798-63CF-4AD4-97FA-76DE350ED10A}" dt="2023-08-30T18:13:15.003" v="2182" actId="478"/>
          <ac:spMkLst>
            <pc:docMk/>
            <pc:sldMk cId="4153185544" sldId="2146846180"/>
            <ac:spMk id="11" creationId="{CE5986DC-32EE-BDA8-407F-C9D8FB720802}"/>
          </ac:spMkLst>
        </pc:spChg>
        <pc:spChg chg="mod">
          <ac:chgData name="Leah Montner Dixon" userId="d5b2ae9e-9213-4442-b7df-4db8cbe51e5d" providerId="ADAL" clId="{EF283798-63CF-4AD4-97FA-76DE350ED10A}" dt="2023-09-07T17:24:13.994" v="3720" actId="1035"/>
          <ac:spMkLst>
            <pc:docMk/>
            <pc:sldMk cId="4153185544" sldId="2146846180"/>
            <ac:spMk id="12" creationId="{A3C6FCF5-E1C3-A694-561D-C784CFAB5D88}"/>
          </ac:spMkLst>
        </pc:spChg>
        <pc:spChg chg="add mod">
          <ac:chgData name="Leah Montner Dixon" userId="d5b2ae9e-9213-4442-b7df-4db8cbe51e5d" providerId="ADAL" clId="{EF283798-63CF-4AD4-97FA-76DE350ED10A}" dt="2023-09-07T18:41:10.432" v="3826" actId="1076"/>
          <ac:spMkLst>
            <pc:docMk/>
            <pc:sldMk cId="4153185544" sldId="2146846180"/>
            <ac:spMk id="13" creationId="{2643E9B0-8B39-2868-A016-4865AC785F8C}"/>
          </ac:spMkLst>
        </pc:spChg>
        <pc:spChg chg="del">
          <ac:chgData name="Leah Montner Dixon" userId="d5b2ae9e-9213-4442-b7df-4db8cbe51e5d" providerId="ADAL" clId="{EF283798-63CF-4AD4-97FA-76DE350ED10A}" dt="2023-08-23T17:31:52.913" v="2075" actId="478"/>
          <ac:spMkLst>
            <pc:docMk/>
            <pc:sldMk cId="4153185544" sldId="2146846180"/>
            <ac:spMk id="13" creationId="{56FD7925-8FEB-2554-B6CE-B2A26FC2F9DD}"/>
          </ac:spMkLst>
        </pc:spChg>
        <pc:spChg chg="add del mod">
          <ac:chgData name="Leah Montner Dixon" userId="d5b2ae9e-9213-4442-b7df-4db8cbe51e5d" providerId="ADAL" clId="{EF283798-63CF-4AD4-97FA-76DE350ED10A}" dt="2023-08-30T18:13:15.003" v="2182" actId="478"/>
          <ac:spMkLst>
            <pc:docMk/>
            <pc:sldMk cId="4153185544" sldId="2146846180"/>
            <ac:spMk id="13" creationId="{D4716F4D-E957-B11E-6F9A-BD547766671C}"/>
          </ac:spMkLst>
        </pc:spChg>
        <pc:spChg chg="mod">
          <ac:chgData name="Leah Montner Dixon" userId="d5b2ae9e-9213-4442-b7df-4db8cbe51e5d" providerId="ADAL" clId="{EF283798-63CF-4AD4-97FA-76DE350ED10A}" dt="2023-09-07T17:24:13.994" v="3720" actId="1035"/>
          <ac:spMkLst>
            <pc:docMk/>
            <pc:sldMk cId="4153185544" sldId="2146846180"/>
            <ac:spMk id="14" creationId="{AD56D4A7-4156-0D1E-0C15-010724DEFB5D}"/>
          </ac:spMkLst>
        </pc:spChg>
        <pc:spChg chg="mod">
          <ac:chgData name="Leah Montner Dixon" userId="d5b2ae9e-9213-4442-b7df-4db8cbe51e5d" providerId="ADAL" clId="{EF283798-63CF-4AD4-97FA-76DE350ED10A}" dt="2023-09-07T17:24:13.994" v="3720" actId="1035"/>
          <ac:spMkLst>
            <pc:docMk/>
            <pc:sldMk cId="4153185544" sldId="2146846180"/>
            <ac:spMk id="15" creationId="{3D4C092F-FB52-0EB7-61E4-356A9B146F9D}"/>
          </ac:spMkLst>
        </pc:spChg>
        <pc:spChg chg="mod">
          <ac:chgData name="Leah Montner Dixon" userId="d5b2ae9e-9213-4442-b7df-4db8cbe51e5d" providerId="ADAL" clId="{EF283798-63CF-4AD4-97FA-76DE350ED10A}" dt="2023-09-07T17:24:13.994" v="3720" actId="1035"/>
          <ac:spMkLst>
            <pc:docMk/>
            <pc:sldMk cId="4153185544" sldId="2146846180"/>
            <ac:spMk id="16" creationId="{76AFDDC3-114B-50BA-EED8-21A0CE119486}"/>
          </ac:spMkLst>
        </pc:spChg>
        <pc:spChg chg="mod">
          <ac:chgData name="Leah Montner Dixon" userId="d5b2ae9e-9213-4442-b7df-4db8cbe51e5d" providerId="ADAL" clId="{EF283798-63CF-4AD4-97FA-76DE350ED10A}" dt="2023-09-07T17:24:09.534" v="3715" actId="1035"/>
          <ac:spMkLst>
            <pc:docMk/>
            <pc:sldMk cId="4153185544" sldId="2146846180"/>
            <ac:spMk id="17" creationId="{40BAC77A-3345-822F-CFE3-F6B76E4694AE}"/>
          </ac:spMkLst>
        </pc:spChg>
        <pc:spChg chg="mod">
          <ac:chgData name="Leah Montner Dixon" userId="d5b2ae9e-9213-4442-b7df-4db8cbe51e5d" providerId="ADAL" clId="{EF283798-63CF-4AD4-97FA-76DE350ED10A}" dt="2023-09-07T17:24:09.534" v="3715" actId="1035"/>
          <ac:spMkLst>
            <pc:docMk/>
            <pc:sldMk cId="4153185544" sldId="2146846180"/>
            <ac:spMk id="18" creationId="{8301178F-BCF5-D63E-BAF6-6425F5FDB88B}"/>
          </ac:spMkLst>
        </pc:spChg>
        <pc:spChg chg="mod">
          <ac:chgData name="Leah Montner Dixon" userId="d5b2ae9e-9213-4442-b7df-4db8cbe51e5d" providerId="ADAL" clId="{EF283798-63CF-4AD4-97FA-76DE350ED10A}" dt="2023-09-07T17:24:09.534" v="3715" actId="1035"/>
          <ac:spMkLst>
            <pc:docMk/>
            <pc:sldMk cId="4153185544" sldId="2146846180"/>
            <ac:spMk id="19" creationId="{FC704A1A-6FF6-1127-E33D-9EC13F27939B}"/>
          </ac:spMkLst>
        </pc:spChg>
        <pc:spChg chg="mod">
          <ac:chgData name="Leah Montner Dixon" userId="d5b2ae9e-9213-4442-b7df-4db8cbe51e5d" providerId="ADAL" clId="{EF283798-63CF-4AD4-97FA-76DE350ED10A}" dt="2023-09-07T17:24:09.534" v="3715" actId="1035"/>
          <ac:spMkLst>
            <pc:docMk/>
            <pc:sldMk cId="4153185544" sldId="2146846180"/>
            <ac:spMk id="20" creationId="{7AB4DEC5-00D9-6C4A-2361-A776C4E757CB}"/>
          </ac:spMkLst>
        </pc:spChg>
        <pc:spChg chg="mod">
          <ac:chgData name="Leah Montner Dixon" userId="d5b2ae9e-9213-4442-b7df-4db8cbe51e5d" providerId="ADAL" clId="{EF283798-63CF-4AD4-97FA-76DE350ED10A}" dt="2023-09-07T17:24:09.534" v="3715" actId="1035"/>
          <ac:spMkLst>
            <pc:docMk/>
            <pc:sldMk cId="4153185544" sldId="2146846180"/>
            <ac:spMk id="21" creationId="{C44DAC89-E1E7-D9BF-E41F-7DA15B93A166}"/>
          </ac:spMkLst>
        </pc:spChg>
        <pc:picChg chg="add del mod">
          <ac:chgData name="Leah Montner Dixon" userId="d5b2ae9e-9213-4442-b7df-4db8cbe51e5d" providerId="ADAL" clId="{EF283798-63CF-4AD4-97FA-76DE350ED10A}" dt="2023-08-30T17:46:38.335" v="2130" actId="478"/>
          <ac:picMkLst>
            <pc:docMk/>
            <pc:sldMk cId="4153185544" sldId="2146846180"/>
            <ac:picMk id="3" creationId="{65F64A47-ABCA-552A-1E7D-BAC24DFCB767}"/>
          </ac:picMkLst>
        </pc:picChg>
        <pc:picChg chg="add mod">
          <ac:chgData name="Leah Montner Dixon" userId="d5b2ae9e-9213-4442-b7df-4db8cbe51e5d" providerId="ADAL" clId="{EF283798-63CF-4AD4-97FA-76DE350ED10A}" dt="2023-08-30T18:13:15.223" v="2183"/>
          <ac:picMkLst>
            <pc:docMk/>
            <pc:sldMk cId="4153185544" sldId="2146846180"/>
            <ac:picMk id="3" creationId="{96D507B9-00CC-57D9-3E88-643D8912DD4F}"/>
          </ac:picMkLst>
        </pc:picChg>
        <pc:picChg chg="del">
          <ac:chgData name="Leah Montner Dixon" userId="d5b2ae9e-9213-4442-b7df-4db8cbe51e5d" providerId="ADAL" clId="{EF283798-63CF-4AD4-97FA-76DE350ED10A}" dt="2023-08-23T17:31:52.913" v="2075" actId="478"/>
          <ac:picMkLst>
            <pc:docMk/>
            <pc:sldMk cId="4153185544" sldId="2146846180"/>
            <ac:picMk id="7" creationId="{DB8D3372-29A4-37D7-EB9C-91C1D3B30666}"/>
          </ac:picMkLst>
        </pc:picChg>
        <pc:picChg chg="add del mod">
          <ac:chgData name="Leah Montner Dixon" userId="d5b2ae9e-9213-4442-b7df-4db8cbe51e5d" providerId="ADAL" clId="{EF283798-63CF-4AD4-97FA-76DE350ED10A}" dt="2023-08-30T18:13:15.003" v="2182" actId="478"/>
          <ac:picMkLst>
            <pc:docMk/>
            <pc:sldMk cId="4153185544" sldId="2146846180"/>
            <ac:picMk id="7" creationId="{F19E44D7-89E8-35A6-0EA4-61BED399B3CF}"/>
          </ac:picMkLst>
        </pc:picChg>
        <pc:picChg chg="mod">
          <ac:chgData name="Leah Montner Dixon" userId="d5b2ae9e-9213-4442-b7df-4db8cbe51e5d" providerId="ADAL" clId="{EF283798-63CF-4AD4-97FA-76DE350ED10A}" dt="2023-09-07T17:24:13.994" v="3720" actId="1035"/>
          <ac:picMkLst>
            <pc:docMk/>
            <pc:sldMk cId="4153185544" sldId="2146846180"/>
            <ac:picMk id="2058" creationId="{F46AE756-047D-0426-38DA-847FDEA236A7}"/>
          </ac:picMkLst>
        </pc:picChg>
        <pc:picChg chg="mod">
          <ac:chgData name="Leah Montner Dixon" userId="d5b2ae9e-9213-4442-b7df-4db8cbe51e5d" providerId="ADAL" clId="{EF283798-63CF-4AD4-97FA-76DE350ED10A}" dt="2023-09-07T17:24:13.994" v="3720" actId="1035"/>
          <ac:picMkLst>
            <pc:docMk/>
            <pc:sldMk cId="4153185544" sldId="2146846180"/>
            <ac:picMk id="2060" creationId="{A244D49D-56A9-B048-73F5-BCE461A9A070}"/>
          </ac:picMkLst>
        </pc:picChg>
        <pc:picChg chg="mod">
          <ac:chgData name="Leah Montner Dixon" userId="d5b2ae9e-9213-4442-b7df-4db8cbe51e5d" providerId="ADAL" clId="{EF283798-63CF-4AD4-97FA-76DE350ED10A}" dt="2023-09-07T17:24:13.994" v="3720" actId="1035"/>
          <ac:picMkLst>
            <pc:docMk/>
            <pc:sldMk cId="4153185544" sldId="2146846180"/>
            <ac:picMk id="2064" creationId="{6A0DA68E-022B-56DE-2F69-B992CA36D9C2}"/>
          </ac:picMkLst>
        </pc:picChg>
        <pc:picChg chg="mod">
          <ac:chgData name="Leah Montner Dixon" userId="d5b2ae9e-9213-4442-b7df-4db8cbe51e5d" providerId="ADAL" clId="{EF283798-63CF-4AD4-97FA-76DE350ED10A}" dt="2023-09-07T17:24:13.994" v="3720" actId="1035"/>
          <ac:picMkLst>
            <pc:docMk/>
            <pc:sldMk cId="4153185544" sldId="2146846180"/>
            <ac:picMk id="2066" creationId="{980671EB-86B0-2882-7416-3654F9F07840}"/>
          </ac:picMkLst>
        </pc:picChg>
        <pc:picChg chg="mod">
          <ac:chgData name="Leah Montner Dixon" userId="d5b2ae9e-9213-4442-b7df-4db8cbe51e5d" providerId="ADAL" clId="{EF283798-63CF-4AD4-97FA-76DE350ED10A}" dt="2023-09-07T17:24:13.994" v="3720" actId="1035"/>
          <ac:picMkLst>
            <pc:docMk/>
            <pc:sldMk cId="4153185544" sldId="2146846180"/>
            <ac:picMk id="2068" creationId="{4868AC66-E161-4E67-1069-F9D8994EC525}"/>
          </ac:picMkLst>
        </pc:picChg>
        <pc:picChg chg="mod">
          <ac:chgData name="Leah Montner Dixon" userId="d5b2ae9e-9213-4442-b7df-4db8cbe51e5d" providerId="ADAL" clId="{EF283798-63CF-4AD4-97FA-76DE350ED10A}" dt="2023-09-07T17:24:09.534" v="3715" actId="1035"/>
          <ac:picMkLst>
            <pc:docMk/>
            <pc:sldMk cId="4153185544" sldId="2146846180"/>
            <ac:picMk id="2070" creationId="{07353860-80AE-D480-7990-73CDAC536BB5}"/>
          </ac:picMkLst>
        </pc:picChg>
        <pc:picChg chg="mod">
          <ac:chgData name="Leah Montner Dixon" userId="d5b2ae9e-9213-4442-b7df-4db8cbe51e5d" providerId="ADAL" clId="{EF283798-63CF-4AD4-97FA-76DE350ED10A}" dt="2023-09-07T17:24:09.534" v="3715" actId="1035"/>
          <ac:picMkLst>
            <pc:docMk/>
            <pc:sldMk cId="4153185544" sldId="2146846180"/>
            <ac:picMk id="2072" creationId="{16E1930F-941D-C977-2618-602FF7121653}"/>
          </ac:picMkLst>
        </pc:picChg>
        <pc:picChg chg="mod">
          <ac:chgData name="Leah Montner Dixon" userId="d5b2ae9e-9213-4442-b7df-4db8cbe51e5d" providerId="ADAL" clId="{EF283798-63CF-4AD4-97FA-76DE350ED10A}" dt="2023-09-07T17:24:09.534" v="3715" actId="1035"/>
          <ac:picMkLst>
            <pc:docMk/>
            <pc:sldMk cId="4153185544" sldId="2146846180"/>
            <ac:picMk id="2074" creationId="{F4496E47-3139-615C-325B-50A4ECBCF69A}"/>
          </ac:picMkLst>
        </pc:picChg>
        <pc:picChg chg="mod">
          <ac:chgData name="Leah Montner Dixon" userId="d5b2ae9e-9213-4442-b7df-4db8cbe51e5d" providerId="ADAL" clId="{EF283798-63CF-4AD4-97FA-76DE350ED10A}" dt="2023-09-07T17:24:09.534" v="3715" actId="1035"/>
          <ac:picMkLst>
            <pc:docMk/>
            <pc:sldMk cId="4153185544" sldId="2146846180"/>
            <ac:picMk id="2078" creationId="{3340F4D1-6634-3BF1-D901-3848C014387E}"/>
          </ac:picMkLst>
        </pc:picChg>
        <pc:picChg chg="mod">
          <ac:chgData name="Leah Montner Dixon" userId="d5b2ae9e-9213-4442-b7df-4db8cbe51e5d" providerId="ADAL" clId="{EF283798-63CF-4AD4-97FA-76DE350ED10A}" dt="2023-09-07T17:24:09.534" v="3715" actId="1035"/>
          <ac:picMkLst>
            <pc:docMk/>
            <pc:sldMk cId="4153185544" sldId="2146846180"/>
            <ac:picMk id="2080" creationId="{CD9D5E04-F28B-3023-783F-6E116EBBEB61}"/>
          </ac:picMkLst>
        </pc:picChg>
      </pc:sldChg>
      <pc:sldChg chg="addSp delSp modSp mod ord">
        <pc:chgData name="Leah Montner Dixon" userId="d5b2ae9e-9213-4442-b7df-4db8cbe51e5d" providerId="ADAL" clId="{EF283798-63CF-4AD4-97FA-76DE350ED10A}" dt="2023-09-08T13:37:48.657" v="4198"/>
        <pc:sldMkLst>
          <pc:docMk/>
          <pc:sldMk cId="1211733991" sldId="2146846181"/>
        </pc:sldMkLst>
        <pc:spChg chg="add del mod">
          <ac:chgData name="Leah Montner Dixon" userId="d5b2ae9e-9213-4442-b7df-4db8cbe51e5d" providerId="ADAL" clId="{EF283798-63CF-4AD4-97FA-76DE350ED10A}" dt="2023-08-30T17:46:30.379" v="2126" actId="478"/>
          <ac:spMkLst>
            <pc:docMk/>
            <pc:sldMk cId="1211733991" sldId="2146846181"/>
            <ac:spMk id="11" creationId="{A0C2A90C-1D9B-301B-E880-CC862033183E}"/>
          </ac:spMkLst>
        </pc:spChg>
        <pc:spChg chg="add mod">
          <ac:chgData name="Leah Montner Dixon" userId="d5b2ae9e-9213-4442-b7df-4db8cbe51e5d" providerId="ADAL" clId="{EF283798-63CF-4AD4-97FA-76DE350ED10A}" dt="2023-08-30T18:13:06.911" v="2179"/>
          <ac:spMkLst>
            <pc:docMk/>
            <pc:sldMk cId="1211733991" sldId="2146846181"/>
            <ac:spMk id="11" creationId="{EE506E2F-B562-A9D9-C882-B40ED77B9F1C}"/>
          </ac:spMkLst>
        </pc:spChg>
        <pc:spChg chg="add del mod">
          <ac:chgData name="Leah Montner Dixon" userId="d5b2ae9e-9213-4442-b7df-4db8cbe51e5d" providerId="ADAL" clId="{EF283798-63CF-4AD4-97FA-76DE350ED10A}" dt="2023-08-30T17:46:30.379" v="2126" actId="478"/>
          <ac:spMkLst>
            <pc:docMk/>
            <pc:sldMk cId="1211733991" sldId="2146846181"/>
            <ac:spMk id="13" creationId="{2C1FD3D1-9CC7-D815-6898-0F8B609B2E03}"/>
          </ac:spMkLst>
        </pc:spChg>
        <pc:spChg chg="add mod">
          <ac:chgData name="Leah Montner Dixon" userId="d5b2ae9e-9213-4442-b7df-4db8cbe51e5d" providerId="ADAL" clId="{EF283798-63CF-4AD4-97FA-76DE350ED10A}" dt="2023-08-30T18:13:06.911" v="2179"/>
          <ac:spMkLst>
            <pc:docMk/>
            <pc:sldMk cId="1211733991" sldId="2146846181"/>
            <ac:spMk id="13" creationId="{D9E05D53-DD8D-6030-E168-4F4C63D72C41}"/>
          </ac:spMkLst>
        </pc:spChg>
        <pc:spChg chg="add del mod">
          <ac:chgData name="Leah Montner Dixon" userId="d5b2ae9e-9213-4442-b7df-4db8cbe51e5d" providerId="ADAL" clId="{EF283798-63CF-4AD4-97FA-76DE350ED10A}" dt="2023-08-30T18:13:06.732" v="2178" actId="478"/>
          <ac:spMkLst>
            <pc:docMk/>
            <pc:sldMk cId="1211733991" sldId="2146846181"/>
            <ac:spMk id="18" creationId="{FF389CFB-0DEC-3321-1CA8-F2AB27B00D95}"/>
          </ac:spMkLst>
        </pc:spChg>
        <pc:spChg chg="add del mod">
          <ac:chgData name="Leah Montner Dixon" userId="d5b2ae9e-9213-4442-b7df-4db8cbe51e5d" providerId="ADAL" clId="{EF283798-63CF-4AD4-97FA-76DE350ED10A}" dt="2023-08-30T18:13:06.732" v="2178" actId="478"/>
          <ac:spMkLst>
            <pc:docMk/>
            <pc:sldMk cId="1211733991" sldId="2146846181"/>
            <ac:spMk id="24" creationId="{6D96F588-4651-3CA5-6DEC-78D95BF6698D}"/>
          </ac:spMkLst>
        </pc:spChg>
        <pc:spChg chg="del">
          <ac:chgData name="Leah Montner Dixon" userId="d5b2ae9e-9213-4442-b7df-4db8cbe51e5d" providerId="ADAL" clId="{EF283798-63CF-4AD4-97FA-76DE350ED10A}" dt="2023-08-23T17:31:37.512" v="2071" actId="478"/>
          <ac:spMkLst>
            <pc:docMk/>
            <pc:sldMk cId="1211733991" sldId="2146846181"/>
            <ac:spMk id="1041" creationId="{C88DFA4F-199D-743E-A729-0E1C769CB611}"/>
          </ac:spMkLst>
        </pc:spChg>
        <pc:spChg chg="del">
          <ac:chgData name="Leah Montner Dixon" userId="d5b2ae9e-9213-4442-b7df-4db8cbe51e5d" providerId="ADAL" clId="{EF283798-63CF-4AD4-97FA-76DE350ED10A}" dt="2023-08-23T17:31:37.512" v="2071" actId="478"/>
          <ac:spMkLst>
            <pc:docMk/>
            <pc:sldMk cId="1211733991" sldId="2146846181"/>
            <ac:spMk id="1042" creationId="{567B1BBE-F004-DA4A-4EDC-931FD792CFEA}"/>
          </ac:spMkLst>
        </pc:spChg>
        <pc:picChg chg="add del mod">
          <ac:chgData name="Leah Montner Dixon" userId="d5b2ae9e-9213-4442-b7df-4db8cbe51e5d" providerId="ADAL" clId="{EF283798-63CF-4AD4-97FA-76DE350ED10A}" dt="2023-08-30T17:46:30.379" v="2126" actId="478"/>
          <ac:picMkLst>
            <pc:docMk/>
            <pc:sldMk cId="1211733991" sldId="2146846181"/>
            <ac:picMk id="7" creationId="{19553A00-DD9E-BADA-8785-329D2039D0FF}"/>
          </ac:picMkLst>
        </pc:picChg>
        <pc:picChg chg="add mod">
          <ac:chgData name="Leah Montner Dixon" userId="d5b2ae9e-9213-4442-b7df-4db8cbe51e5d" providerId="ADAL" clId="{EF283798-63CF-4AD4-97FA-76DE350ED10A}" dt="2023-08-30T18:13:06.911" v="2179"/>
          <ac:picMkLst>
            <pc:docMk/>
            <pc:sldMk cId="1211733991" sldId="2146846181"/>
            <ac:picMk id="7" creationId="{BB74D63C-0474-2751-AAFD-433FA96C117F}"/>
          </ac:picMkLst>
        </pc:picChg>
        <pc:picChg chg="add del mod">
          <ac:chgData name="Leah Montner Dixon" userId="d5b2ae9e-9213-4442-b7df-4db8cbe51e5d" providerId="ADAL" clId="{EF283798-63CF-4AD4-97FA-76DE350ED10A}" dt="2023-08-30T18:13:06.732" v="2178" actId="478"/>
          <ac:picMkLst>
            <pc:docMk/>
            <pc:sldMk cId="1211733991" sldId="2146846181"/>
            <ac:picMk id="16" creationId="{0F0759AD-60A9-A3FE-191F-998CA006C10F}"/>
          </ac:picMkLst>
        </pc:picChg>
        <pc:picChg chg="del">
          <ac:chgData name="Leah Montner Dixon" userId="d5b2ae9e-9213-4442-b7df-4db8cbe51e5d" providerId="ADAL" clId="{EF283798-63CF-4AD4-97FA-76DE350ED10A}" dt="2023-08-23T17:31:37.512" v="2071" actId="478"/>
          <ac:picMkLst>
            <pc:docMk/>
            <pc:sldMk cId="1211733991" sldId="2146846181"/>
            <ac:picMk id="62" creationId="{57CBB61F-8623-637A-6D11-81BD4DAE3956}"/>
          </ac:picMkLst>
        </pc:picChg>
      </pc:sldChg>
      <pc:sldChg chg="addSp delSp modSp mod">
        <pc:chgData name="Leah Montner Dixon" userId="d5b2ae9e-9213-4442-b7df-4db8cbe51e5d" providerId="ADAL" clId="{EF283798-63CF-4AD4-97FA-76DE350ED10A}" dt="2023-09-08T15:40:08.504" v="5180" actId="20577"/>
        <pc:sldMkLst>
          <pc:docMk/>
          <pc:sldMk cId="1429106243" sldId="2146846183"/>
        </pc:sldMkLst>
        <pc:spChg chg="mod">
          <ac:chgData name="Leah Montner Dixon" userId="d5b2ae9e-9213-4442-b7df-4db8cbe51e5d" providerId="ADAL" clId="{EF283798-63CF-4AD4-97FA-76DE350ED10A}" dt="2023-09-08T15:40:08.504" v="5180" actId="20577"/>
          <ac:spMkLst>
            <pc:docMk/>
            <pc:sldMk cId="1429106243" sldId="2146846183"/>
            <ac:spMk id="2" creationId="{C09B3279-79C3-D562-DBFB-7AB4F0D63070}"/>
          </ac:spMkLst>
        </pc:spChg>
        <pc:spChg chg="add del mod">
          <ac:chgData name="Leah Montner Dixon" userId="d5b2ae9e-9213-4442-b7df-4db8cbe51e5d" providerId="ADAL" clId="{EF283798-63CF-4AD4-97FA-76DE350ED10A}" dt="2023-09-08T14:06:05.316" v="4662" actId="478"/>
          <ac:spMkLst>
            <pc:docMk/>
            <pc:sldMk cId="1429106243" sldId="2146846183"/>
            <ac:spMk id="5" creationId="{1920E0A9-620E-79C2-4699-6D95E1544B76}"/>
          </ac:spMkLst>
        </pc:spChg>
        <pc:spChg chg="add del mod">
          <ac:chgData name="Leah Montner Dixon" userId="d5b2ae9e-9213-4442-b7df-4db8cbe51e5d" providerId="ADAL" clId="{EF283798-63CF-4AD4-97FA-76DE350ED10A}" dt="2023-09-08T15:39:43.145" v="5177" actId="478"/>
          <ac:spMkLst>
            <pc:docMk/>
            <pc:sldMk cId="1429106243" sldId="2146846183"/>
            <ac:spMk id="6" creationId="{7B30A451-0985-F4D1-E144-CFB88D5D17C4}"/>
          </ac:spMkLst>
        </pc:spChg>
      </pc:sldChg>
      <pc:sldChg chg="addSp delSp modSp mod ord">
        <pc:chgData name="Leah Montner Dixon" userId="d5b2ae9e-9213-4442-b7df-4db8cbe51e5d" providerId="ADAL" clId="{EF283798-63CF-4AD4-97FA-76DE350ED10A}" dt="2023-09-08T15:40:41.708" v="5206" actId="20577"/>
        <pc:sldMkLst>
          <pc:docMk/>
          <pc:sldMk cId="1947668970" sldId="2146846192"/>
        </pc:sldMkLst>
        <pc:spChg chg="add mod">
          <ac:chgData name="Leah Montner Dixon" userId="d5b2ae9e-9213-4442-b7df-4db8cbe51e5d" providerId="ADAL" clId="{EF283798-63CF-4AD4-97FA-76DE350ED10A}" dt="2023-08-30T18:15:00.315" v="2203"/>
          <ac:spMkLst>
            <pc:docMk/>
            <pc:sldMk cId="1947668970" sldId="2146846192"/>
            <ac:spMk id="5" creationId="{9C1B8492-5B0F-D1C4-F0E9-4DF38FF8F7AC}"/>
          </ac:spMkLst>
        </pc:spChg>
        <pc:spChg chg="add del mod">
          <ac:chgData name="Leah Montner Dixon" userId="d5b2ae9e-9213-4442-b7df-4db8cbe51e5d" providerId="ADAL" clId="{EF283798-63CF-4AD4-97FA-76DE350ED10A}" dt="2023-08-30T17:47:16.586" v="2148" actId="478"/>
          <ac:spMkLst>
            <pc:docMk/>
            <pc:sldMk cId="1947668970" sldId="2146846192"/>
            <ac:spMk id="5" creationId="{EB9D0D98-8B38-854A-64D3-0E71EBDD0E07}"/>
          </ac:spMkLst>
        </pc:spChg>
        <pc:spChg chg="add del mod">
          <ac:chgData name="Leah Montner Dixon" userId="d5b2ae9e-9213-4442-b7df-4db8cbe51e5d" providerId="ADAL" clId="{EF283798-63CF-4AD4-97FA-76DE350ED10A}" dt="2023-08-30T18:15:00.054" v="2202" actId="478"/>
          <ac:spMkLst>
            <pc:docMk/>
            <pc:sldMk cId="1947668970" sldId="2146846192"/>
            <ac:spMk id="7" creationId="{356F8BFA-4DC6-6FAA-E16E-D8616E646BB4}"/>
          </ac:spMkLst>
        </pc:spChg>
        <pc:spChg chg="del">
          <ac:chgData name="Leah Montner Dixon" userId="d5b2ae9e-9213-4442-b7df-4db8cbe51e5d" providerId="ADAL" clId="{EF283798-63CF-4AD4-97FA-76DE350ED10A}" dt="2023-08-23T17:32:44.539" v="2093" actId="478"/>
          <ac:spMkLst>
            <pc:docMk/>
            <pc:sldMk cId="1947668970" sldId="2146846192"/>
            <ac:spMk id="7" creationId="{974B332B-00EB-6AAC-9DFC-CC0EE729D819}"/>
          </ac:spMkLst>
        </pc:spChg>
        <pc:spChg chg="add del mod">
          <ac:chgData name="Leah Montner Dixon" userId="d5b2ae9e-9213-4442-b7df-4db8cbe51e5d" providerId="ADAL" clId="{EF283798-63CF-4AD4-97FA-76DE350ED10A}" dt="2023-08-30T17:47:16.586" v="2148" actId="478"/>
          <ac:spMkLst>
            <pc:docMk/>
            <pc:sldMk cId="1947668970" sldId="2146846192"/>
            <ac:spMk id="9" creationId="{370B608C-BD46-8536-BCBF-87C266CD03BF}"/>
          </ac:spMkLst>
        </pc:spChg>
        <pc:spChg chg="add mod">
          <ac:chgData name="Leah Montner Dixon" userId="d5b2ae9e-9213-4442-b7df-4db8cbe51e5d" providerId="ADAL" clId="{EF283798-63CF-4AD4-97FA-76DE350ED10A}" dt="2023-08-30T18:15:00.315" v="2203"/>
          <ac:spMkLst>
            <pc:docMk/>
            <pc:sldMk cId="1947668970" sldId="2146846192"/>
            <ac:spMk id="9" creationId="{F1E8985C-7E48-DC1F-E59E-B1E809543DCE}"/>
          </ac:spMkLst>
        </pc:spChg>
        <pc:spChg chg="add del mod">
          <ac:chgData name="Leah Montner Dixon" userId="d5b2ae9e-9213-4442-b7df-4db8cbe51e5d" providerId="ADAL" clId="{EF283798-63CF-4AD4-97FA-76DE350ED10A}" dt="2023-08-30T18:15:00.054" v="2202" actId="478"/>
          <ac:spMkLst>
            <pc:docMk/>
            <pc:sldMk cId="1947668970" sldId="2146846192"/>
            <ac:spMk id="12" creationId="{85783ADF-A44C-514D-B68F-4FE52E327F67}"/>
          </ac:spMkLst>
        </pc:spChg>
        <pc:spChg chg="del">
          <ac:chgData name="Leah Montner Dixon" userId="d5b2ae9e-9213-4442-b7df-4db8cbe51e5d" providerId="ADAL" clId="{EF283798-63CF-4AD4-97FA-76DE350ED10A}" dt="2023-08-23T17:32:44.539" v="2093" actId="478"/>
          <ac:spMkLst>
            <pc:docMk/>
            <pc:sldMk cId="1947668970" sldId="2146846192"/>
            <ac:spMk id="12" creationId="{EC1144FE-5594-3844-8300-1C9FF738D586}"/>
          </ac:spMkLst>
        </pc:spChg>
        <pc:spChg chg="mod">
          <ac:chgData name="Leah Montner Dixon" userId="d5b2ae9e-9213-4442-b7df-4db8cbe51e5d" providerId="ADAL" clId="{EF283798-63CF-4AD4-97FA-76DE350ED10A}" dt="2023-09-08T15:40:41.708" v="5206" actId="20577"/>
          <ac:spMkLst>
            <pc:docMk/>
            <pc:sldMk cId="1947668970" sldId="2146846192"/>
            <ac:spMk id="33" creationId="{681C67B5-F85F-94AD-D3C3-3F8836DBAC0F}"/>
          </ac:spMkLst>
        </pc:spChg>
        <pc:picChg chg="add del mod">
          <ac:chgData name="Leah Montner Dixon" userId="d5b2ae9e-9213-4442-b7df-4db8cbe51e5d" providerId="ADAL" clId="{EF283798-63CF-4AD4-97FA-76DE350ED10A}" dt="2023-08-30T17:47:16.586" v="2148" actId="478"/>
          <ac:picMkLst>
            <pc:docMk/>
            <pc:sldMk cId="1947668970" sldId="2146846192"/>
            <ac:picMk id="2" creationId="{5B0E4E40-1A64-FF75-807B-B30D10A657A9}"/>
          </ac:picMkLst>
        </pc:picChg>
        <pc:picChg chg="add mod">
          <ac:chgData name="Leah Montner Dixon" userId="d5b2ae9e-9213-4442-b7df-4db8cbe51e5d" providerId="ADAL" clId="{EF283798-63CF-4AD4-97FA-76DE350ED10A}" dt="2023-08-30T18:15:00.315" v="2203"/>
          <ac:picMkLst>
            <pc:docMk/>
            <pc:sldMk cId="1947668970" sldId="2146846192"/>
            <ac:picMk id="2" creationId="{734494C8-B958-5D96-7A7C-D75F1095BFDC}"/>
          </ac:picMkLst>
        </pc:picChg>
        <pc:picChg chg="del">
          <ac:chgData name="Leah Montner Dixon" userId="d5b2ae9e-9213-4442-b7df-4db8cbe51e5d" providerId="ADAL" clId="{EF283798-63CF-4AD4-97FA-76DE350ED10A}" dt="2023-08-23T17:32:44.539" v="2093" actId="478"/>
          <ac:picMkLst>
            <pc:docMk/>
            <pc:sldMk cId="1947668970" sldId="2146846192"/>
            <ac:picMk id="3" creationId="{B0E3B68E-92A6-37B6-9B6A-AC91321784E0}"/>
          </ac:picMkLst>
        </pc:picChg>
        <pc:picChg chg="add del mod">
          <ac:chgData name="Leah Montner Dixon" userId="d5b2ae9e-9213-4442-b7df-4db8cbe51e5d" providerId="ADAL" clId="{EF283798-63CF-4AD4-97FA-76DE350ED10A}" dt="2023-08-30T18:15:00.054" v="2202" actId="478"/>
          <ac:picMkLst>
            <pc:docMk/>
            <pc:sldMk cId="1947668970" sldId="2146846192"/>
            <ac:picMk id="3" creationId="{D7D2DB86-9F22-DCF6-2155-E2A9A95C856E}"/>
          </ac:picMkLst>
        </pc:picChg>
      </pc:sldChg>
      <pc:sldChg chg="addSp delSp modSp mod">
        <pc:chgData name="Leah Montner Dixon" userId="d5b2ae9e-9213-4442-b7df-4db8cbe51e5d" providerId="ADAL" clId="{EF283798-63CF-4AD4-97FA-76DE350ED10A}" dt="2023-09-08T13:40:26.664" v="4216" actId="1076"/>
        <pc:sldMkLst>
          <pc:docMk/>
          <pc:sldMk cId="484307896" sldId="2146846200"/>
        </pc:sldMkLst>
        <pc:spChg chg="add mod">
          <ac:chgData name="Leah Montner Dixon" userId="d5b2ae9e-9213-4442-b7df-4db8cbe51e5d" providerId="ADAL" clId="{EF283798-63CF-4AD4-97FA-76DE350ED10A}" dt="2023-08-30T18:12:54.490" v="2173"/>
          <ac:spMkLst>
            <pc:docMk/>
            <pc:sldMk cId="484307896" sldId="2146846200"/>
            <ac:spMk id="5" creationId="{107762AB-3E50-98D8-BDA9-8DC0DFC66935}"/>
          </ac:spMkLst>
        </pc:spChg>
        <pc:spChg chg="add del mod">
          <ac:chgData name="Leah Montner Dixon" userId="d5b2ae9e-9213-4442-b7df-4db8cbe51e5d" providerId="ADAL" clId="{EF283798-63CF-4AD4-97FA-76DE350ED10A}" dt="2023-08-30T17:46:18.968" v="2120" actId="478"/>
          <ac:spMkLst>
            <pc:docMk/>
            <pc:sldMk cId="484307896" sldId="2146846200"/>
            <ac:spMk id="5" creationId="{555A11BD-833A-1FCD-3D6C-E76694354854}"/>
          </ac:spMkLst>
        </pc:spChg>
        <pc:spChg chg="add del mod">
          <ac:chgData name="Leah Montner Dixon" userId="d5b2ae9e-9213-4442-b7df-4db8cbe51e5d" providerId="ADAL" clId="{EF283798-63CF-4AD4-97FA-76DE350ED10A}" dt="2023-08-30T18:12:54.301" v="2172" actId="478"/>
          <ac:spMkLst>
            <pc:docMk/>
            <pc:sldMk cId="484307896" sldId="2146846200"/>
            <ac:spMk id="6" creationId="{38824FBA-6888-0A5F-A0E0-515E871464DE}"/>
          </ac:spMkLst>
        </pc:spChg>
        <pc:spChg chg="add mod">
          <ac:chgData name="Leah Montner Dixon" userId="d5b2ae9e-9213-4442-b7df-4db8cbe51e5d" providerId="ADAL" clId="{EF283798-63CF-4AD4-97FA-76DE350ED10A}" dt="2023-09-08T13:40:26.664" v="4216" actId="1076"/>
          <ac:spMkLst>
            <pc:docMk/>
            <pc:sldMk cId="484307896" sldId="2146846200"/>
            <ac:spMk id="6" creationId="{9C7C915F-1531-7FCB-7306-3DA517B312FE}"/>
          </ac:spMkLst>
        </pc:spChg>
        <pc:spChg chg="del">
          <ac:chgData name="Leah Montner Dixon" userId="d5b2ae9e-9213-4442-b7df-4db8cbe51e5d" providerId="ADAL" clId="{EF283798-63CF-4AD4-97FA-76DE350ED10A}" dt="2023-08-23T17:31:21.771" v="2064" actId="478"/>
          <ac:spMkLst>
            <pc:docMk/>
            <pc:sldMk cId="484307896" sldId="2146846200"/>
            <ac:spMk id="6" creationId="{CC9200A8-E4C6-D59A-F047-06B7EDF5BC22}"/>
          </ac:spMkLst>
        </pc:spChg>
        <pc:spChg chg="add mod">
          <ac:chgData name="Leah Montner Dixon" userId="d5b2ae9e-9213-4442-b7df-4db8cbe51e5d" providerId="ADAL" clId="{EF283798-63CF-4AD4-97FA-76DE350ED10A}" dt="2023-08-30T18:12:54.490" v="2173"/>
          <ac:spMkLst>
            <pc:docMk/>
            <pc:sldMk cId="484307896" sldId="2146846200"/>
            <ac:spMk id="9" creationId="{28FF6D3E-0222-E0B1-E5ED-B5045349586F}"/>
          </ac:spMkLst>
        </pc:spChg>
        <pc:spChg chg="add del mod">
          <ac:chgData name="Leah Montner Dixon" userId="d5b2ae9e-9213-4442-b7df-4db8cbe51e5d" providerId="ADAL" clId="{EF283798-63CF-4AD4-97FA-76DE350ED10A}" dt="2023-08-30T17:46:18.968" v="2120" actId="478"/>
          <ac:spMkLst>
            <pc:docMk/>
            <pc:sldMk cId="484307896" sldId="2146846200"/>
            <ac:spMk id="9" creationId="{B943DC5C-A4C1-86DA-AC6F-BD1F176CA3F4}"/>
          </ac:spMkLst>
        </pc:spChg>
        <pc:spChg chg="add del mod">
          <ac:chgData name="Leah Montner Dixon" userId="d5b2ae9e-9213-4442-b7df-4db8cbe51e5d" providerId="ADAL" clId="{EF283798-63CF-4AD4-97FA-76DE350ED10A}" dt="2023-08-30T18:12:54.301" v="2172" actId="478"/>
          <ac:spMkLst>
            <pc:docMk/>
            <pc:sldMk cId="484307896" sldId="2146846200"/>
            <ac:spMk id="10" creationId="{93DD3152-66B1-16FF-04BB-30DFC163AE3B}"/>
          </ac:spMkLst>
        </pc:spChg>
        <pc:spChg chg="del">
          <ac:chgData name="Leah Montner Dixon" userId="d5b2ae9e-9213-4442-b7df-4db8cbe51e5d" providerId="ADAL" clId="{EF283798-63CF-4AD4-97FA-76DE350ED10A}" dt="2023-08-23T17:31:21.771" v="2064" actId="478"/>
          <ac:spMkLst>
            <pc:docMk/>
            <pc:sldMk cId="484307896" sldId="2146846200"/>
            <ac:spMk id="10" creationId="{CA01D6DC-BE25-FC7E-601B-EB279023336B}"/>
          </ac:spMkLst>
        </pc:spChg>
        <pc:picChg chg="add mod">
          <ac:chgData name="Leah Montner Dixon" userId="d5b2ae9e-9213-4442-b7df-4db8cbe51e5d" providerId="ADAL" clId="{EF283798-63CF-4AD4-97FA-76DE350ED10A}" dt="2023-08-30T18:12:54.490" v="2173"/>
          <ac:picMkLst>
            <pc:docMk/>
            <pc:sldMk cId="484307896" sldId="2146846200"/>
            <ac:picMk id="2" creationId="{D64FDEFE-C641-52AB-21A6-2F1E9A1E40FF}"/>
          </ac:picMkLst>
        </pc:picChg>
        <pc:picChg chg="add del mod">
          <ac:chgData name="Leah Montner Dixon" userId="d5b2ae9e-9213-4442-b7df-4db8cbe51e5d" providerId="ADAL" clId="{EF283798-63CF-4AD4-97FA-76DE350ED10A}" dt="2023-08-30T17:46:18.968" v="2120" actId="478"/>
          <ac:picMkLst>
            <pc:docMk/>
            <pc:sldMk cId="484307896" sldId="2146846200"/>
            <ac:picMk id="2" creationId="{E30393E5-714D-7A08-A485-3C89E1104813}"/>
          </ac:picMkLst>
        </pc:picChg>
        <pc:picChg chg="del">
          <ac:chgData name="Leah Montner Dixon" userId="d5b2ae9e-9213-4442-b7df-4db8cbe51e5d" providerId="ADAL" clId="{EF283798-63CF-4AD4-97FA-76DE350ED10A}" dt="2023-08-23T17:31:23.771" v="2065" actId="478"/>
          <ac:picMkLst>
            <pc:docMk/>
            <pc:sldMk cId="484307896" sldId="2146846200"/>
            <ac:picMk id="3" creationId="{695B6341-0B58-0290-E5A9-E26B5BDE393E}"/>
          </ac:picMkLst>
        </pc:picChg>
        <pc:picChg chg="add del mod">
          <ac:chgData name="Leah Montner Dixon" userId="d5b2ae9e-9213-4442-b7df-4db8cbe51e5d" providerId="ADAL" clId="{EF283798-63CF-4AD4-97FA-76DE350ED10A}" dt="2023-08-30T18:12:54.301" v="2172" actId="478"/>
          <ac:picMkLst>
            <pc:docMk/>
            <pc:sldMk cId="484307896" sldId="2146846200"/>
            <ac:picMk id="3" creationId="{FF855384-8949-9618-15F9-2C4D969CEA7D}"/>
          </ac:picMkLst>
        </pc:picChg>
      </pc:sldChg>
      <pc:sldChg chg="addSp delSp modSp mod">
        <pc:chgData name="Leah Montner Dixon" userId="d5b2ae9e-9213-4442-b7df-4db8cbe51e5d" providerId="ADAL" clId="{EF283798-63CF-4AD4-97FA-76DE350ED10A}" dt="2023-09-08T13:40:23.760" v="4215" actId="1076"/>
        <pc:sldMkLst>
          <pc:docMk/>
          <pc:sldMk cId="4084639167" sldId="2146846201"/>
        </pc:sldMkLst>
        <pc:spChg chg="add mod">
          <ac:chgData name="Leah Montner Dixon" userId="d5b2ae9e-9213-4442-b7df-4db8cbe51e5d" providerId="ADAL" clId="{EF283798-63CF-4AD4-97FA-76DE350ED10A}" dt="2023-08-30T18:12:50.660" v="2171"/>
          <ac:spMkLst>
            <pc:docMk/>
            <pc:sldMk cId="4084639167" sldId="2146846201"/>
            <ac:spMk id="3" creationId="{5442149A-A8FA-77A9-C6FC-E95D28DF7B6D}"/>
          </ac:spMkLst>
        </pc:spChg>
        <pc:spChg chg="add del mod">
          <ac:chgData name="Leah Montner Dixon" userId="d5b2ae9e-9213-4442-b7df-4db8cbe51e5d" providerId="ADAL" clId="{EF283798-63CF-4AD4-97FA-76DE350ED10A}" dt="2023-08-30T17:46:15.175" v="2118" actId="478"/>
          <ac:spMkLst>
            <pc:docMk/>
            <pc:sldMk cId="4084639167" sldId="2146846201"/>
            <ac:spMk id="3" creationId="{D4FFCA7F-EBA4-6012-7095-F1BA8EED23CB}"/>
          </ac:spMkLst>
        </pc:spChg>
        <pc:spChg chg="add mod">
          <ac:chgData name="Leah Montner Dixon" userId="d5b2ae9e-9213-4442-b7df-4db8cbe51e5d" providerId="ADAL" clId="{EF283798-63CF-4AD4-97FA-76DE350ED10A}" dt="2023-08-30T18:12:50.660" v="2171"/>
          <ac:spMkLst>
            <pc:docMk/>
            <pc:sldMk cId="4084639167" sldId="2146846201"/>
            <ac:spMk id="4" creationId="{769EDBBD-5ECB-CAD4-D249-185388D6F738}"/>
          </ac:spMkLst>
        </pc:spChg>
        <pc:spChg chg="add del mod">
          <ac:chgData name="Leah Montner Dixon" userId="d5b2ae9e-9213-4442-b7df-4db8cbe51e5d" providerId="ADAL" clId="{EF283798-63CF-4AD4-97FA-76DE350ED10A}" dt="2023-08-30T17:46:15.175" v="2118" actId="478"/>
          <ac:spMkLst>
            <pc:docMk/>
            <pc:sldMk cId="4084639167" sldId="2146846201"/>
            <ac:spMk id="4" creationId="{974701DF-EF7A-801F-0326-38110762CE61}"/>
          </ac:spMkLst>
        </pc:spChg>
        <pc:spChg chg="add del mod">
          <ac:chgData name="Leah Montner Dixon" userId="d5b2ae9e-9213-4442-b7df-4db8cbe51e5d" providerId="ADAL" clId="{EF283798-63CF-4AD4-97FA-76DE350ED10A}" dt="2023-08-30T18:12:50.389" v="2170" actId="478"/>
          <ac:spMkLst>
            <pc:docMk/>
            <pc:sldMk cId="4084639167" sldId="2146846201"/>
            <ac:spMk id="6" creationId="{1EB35455-FD3F-9037-7AEB-DD7DA9C31558}"/>
          </ac:spMkLst>
        </pc:spChg>
        <pc:spChg chg="add mod">
          <ac:chgData name="Leah Montner Dixon" userId="d5b2ae9e-9213-4442-b7df-4db8cbe51e5d" providerId="ADAL" clId="{EF283798-63CF-4AD4-97FA-76DE350ED10A}" dt="2023-09-08T13:40:23.760" v="4215" actId="1076"/>
          <ac:spMkLst>
            <pc:docMk/>
            <pc:sldMk cId="4084639167" sldId="2146846201"/>
            <ac:spMk id="6" creationId="{AA05F112-6AD1-D264-9643-2A59A85D9780}"/>
          </ac:spMkLst>
        </pc:spChg>
        <pc:spChg chg="add del mod">
          <ac:chgData name="Leah Montner Dixon" userId="d5b2ae9e-9213-4442-b7df-4db8cbe51e5d" providerId="ADAL" clId="{EF283798-63CF-4AD4-97FA-76DE350ED10A}" dt="2023-08-30T18:12:50.389" v="2170" actId="478"/>
          <ac:spMkLst>
            <pc:docMk/>
            <pc:sldMk cId="4084639167" sldId="2146846201"/>
            <ac:spMk id="7" creationId="{5CAB9BB4-F30A-7E94-722C-6F86C20BE4EF}"/>
          </ac:spMkLst>
        </pc:spChg>
        <pc:spChg chg="del">
          <ac:chgData name="Leah Montner Dixon" userId="d5b2ae9e-9213-4442-b7df-4db8cbe51e5d" providerId="ADAL" clId="{EF283798-63CF-4AD4-97FA-76DE350ED10A}" dt="2023-08-23T17:31:17.288" v="2062" actId="478"/>
          <ac:spMkLst>
            <pc:docMk/>
            <pc:sldMk cId="4084639167" sldId="2146846201"/>
            <ac:spMk id="11" creationId="{0016089D-CE17-67E7-BC32-E5F8ECBC94E8}"/>
          </ac:spMkLst>
        </pc:spChg>
        <pc:spChg chg="del">
          <ac:chgData name="Leah Montner Dixon" userId="d5b2ae9e-9213-4442-b7df-4db8cbe51e5d" providerId="ADAL" clId="{EF283798-63CF-4AD4-97FA-76DE350ED10A}" dt="2023-08-23T17:31:17.288" v="2062" actId="478"/>
          <ac:spMkLst>
            <pc:docMk/>
            <pc:sldMk cId="4084639167" sldId="2146846201"/>
            <ac:spMk id="13" creationId="{56FD7925-8FEB-2554-B6CE-B2A26FC2F9DD}"/>
          </ac:spMkLst>
        </pc:spChg>
        <pc:picChg chg="add del mod">
          <ac:chgData name="Leah Montner Dixon" userId="d5b2ae9e-9213-4442-b7df-4db8cbe51e5d" providerId="ADAL" clId="{EF283798-63CF-4AD4-97FA-76DE350ED10A}" dt="2023-08-30T17:46:15.175" v="2118" actId="478"/>
          <ac:picMkLst>
            <pc:docMk/>
            <pc:sldMk cId="4084639167" sldId="2146846201"/>
            <ac:picMk id="2" creationId="{1EADA7CD-5089-B0DD-FCBE-633DE8056B02}"/>
          </ac:picMkLst>
        </pc:picChg>
        <pc:picChg chg="add mod">
          <ac:chgData name="Leah Montner Dixon" userId="d5b2ae9e-9213-4442-b7df-4db8cbe51e5d" providerId="ADAL" clId="{EF283798-63CF-4AD4-97FA-76DE350ED10A}" dt="2023-08-30T18:12:50.660" v="2171"/>
          <ac:picMkLst>
            <pc:docMk/>
            <pc:sldMk cId="4084639167" sldId="2146846201"/>
            <ac:picMk id="2" creationId="{31316CC3-D2C4-4D53-356A-89CD9F0898E0}"/>
          </ac:picMkLst>
        </pc:picChg>
        <pc:picChg chg="add del mod">
          <ac:chgData name="Leah Montner Dixon" userId="d5b2ae9e-9213-4442-b7df-4db8cbe51e5d" providerId="ADAL" clId="{EF283798-63CF-4AD4-97FA-76DE350ED10A}" dt="2023-08-30T18:12:50.389" v="2170" actId="478"/>
          <ac:picMkLst>
            <pc:docMk/>
            <pc:sldMk cId="4084639167" sldId="2146846201"/>
            <ac:picMk id="5" creationId="{7360130C-F9A8-BB3D-C0F9-4DAB5B119479}"/>
          </ac:picMkLst>
        </pc:picChg>
        <pc:picChg chg="del">
          <ac:chgData name="Leah Montner Dixon" userId="d5b2ae9e-9213-4442-b7df-4db8cbe51e5d" providerId="ADAL" clId="{EF283798-63CF-4AD4-97FA-76DE350ED10A}" dt="2023-08-23T17:31:17.288" v="2062" actId="478"/>
          <ac:picMkLst>
            <pc:docMk/>
            <pc:sldMk cId="4084639167" sldId="2146846201"/>
            <ac:picMk id="7" creationId="{DB8D3372-29A4-37D7-EB9C-91C1D3B30666}"/>
          </ac:picMkLst>
        </pc:picChg>
      </pc:sldChg>
      <pc:sldChg chg="addSp modSp mod modCm">
        <pc:chgData name="Leah Montner Dixon" userId="d5b2ae9e-9213-4442-b7df-4db8cbe51e5d" providerId="ADAL" clId="{EF283798-63CF-4AD4-97FA-76DE350ED10A}" dt="2023-09-07T15:57:04.431" v="2511" actId="14100"/>
        <pc:sldMkLst>
          <pc:docMk/>
          <pc:sldMk cId="4057273877" sldId="2146846205"/>
        </pc:sldMkLst>
        <pc:spChg chg="mod">
          <ac:chgData name="Leah Montner Dixon" userId="d5b2ae9e-9213-4442-b7df-4db8cbe51e5d" providerId="ADAL" clId="{EF283798-63CF-4AD4-97FA-76DE350ED10A}" dt="2023-09-07T15:56:50.552" v="2477" actId="20577"/>
          <ac:spMkLst>
            <pc:docMk/>
            <pc:sldMk cId="4057273877" sldId="2146846205"/>
            <ac:spMk id="2" creationId="{C09B3279-79C3-D562-DBFB-7AB4F0D63070}"/>
          </ac:spMkLst>
        </pc:spChg>
        <pc:spChg chg="add mod">
          <ac:chgData name="Leah Montner Dixon" userId="d5b2ae9e-9213-4442-b7df-4db8cbe51e5d" providerId="ADAL" clId="{EF283798-63CF-4AD4-97FA-76DE350ED10A}" dt="2023-09-07T15:57:04.431" v="2511" actId="14100"/>
          <ac:spMkLst>
            <pc:docMk/>
            <pc:sldMk cId="4057273877" sldId="2146846205"/>
            <ac:spMk id="5" creationId="{4A8665AC-E140-E0A3-E788-F1E97D46572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5:56:50.552" v="2477" actId="20577"/>
              <pc2:cmMkLst xmlns:pc2="http://schemas.microsoft.com/office/powerpoint/2019/9/main/command">
                <pc:docMk/>
                <pc:sldMk cId="4057273877" sldId="2146846205"/>
                <pc2:cmMk id="{1D496F88-6DFF-4985-82AD-D61ACD0BA68C}"/>
              </pc2:cmMkLst>
            </pc226:cmChg>
          </p:ext>
        </pc:extLst>
      </pc:sldChg>
      <pc:sldChg chg="addSp delSp modSp mod modCm">
        <pc:chgData name="Leah Montner Dixon" userId="d5b2ae9e-9213-4442-b7df-4db8cbe51e5d" providerId="ADAL" clId="{EF283798-63CF-4AD4-97FA-76DE350ED10A}" dt="2023-09-08T13:39:52.202" v="4212" actId="478"/>
        <pc:sldMkLst>
          <pc:docMk/>
          <pc:sldMk cId="4227739481" sldId="2146846206"/>
        </pc:sldMkLst>
        <pc:spChg chg="mod">
          <ac:chgData name="Leah Montner Dixon" userId="d5b2ae9e-9213-4442-b7df-4db8cbe51e5d" providerId="ADAL" clId="{EF283798-63CF-4AD4-97FA-76DE350ED10A}" dt="2023-09-07T15:55:25.358" v="2450" actId="20577"/>
          <ac:spMkLst>
            <pc:docMk/>
            <pc:sldMk cId="4227739481" sldId="2146846206"/>
            <ac:spMk id="3" creationId="{FED7B65A-AB39-F847-A192-0B2E553FA67D}"/>
          </ac:spMkLst>
        </pc:spChg>
        <pc:spChg chg="add del mod">
          <ac:chgData name="Leah Montner Dixon" userId="d5b2ae9e-9213-4442-b7df-4db8cbe51e5d" providerId="ADAL" clId="{EF283798-63CF-4AD4-97FA-76DE350ED10A}" dt="2023-08-30T18:12:58.431" v="2174" actId="478"/>
          <ac:spMkLst>
            <pc:docMk/>
            <pc:sldMk cId="4227739481" sldId="2146846206"/>
            <ac:spMk id="4" creationId="{3DE9D94C-4730-D64A-28C3-55BCF7331B2A}"/>
          </ac:spMkLst>
        </pc:spChg>
        <pc:spChg chg="del">
          <ac:chgData name="Leah Montner Dixon" userId="d5b2ae9e-9213-4442-b7df-4db8cbe51e5d" providerId="ADAL" clId="{EF283798-63CF-4AD4-97FA-76DE350ED10A}" dt="2023-08-23T17:31:27.373" v="2067" actId="478"/>
          <ac:spMkLst>
            <pc:docMk/>
            <pc:sldMk cId="4227739481" sldId="2146846206"/>
            <ac:spMk id="4" creationId="{83E3CC77-2241-6B1F-B849-55019CCAA0E7}"/>
          </ac:spMkLst>
        </pc:spChg>
        <pc:spChg chg="add del mod">
          <ac:chgData name="Leah Montner Dixon" userId="d5b2ae9e-9213-4442-b7df-4db8cbe51e5d" providerId="ADAL" clId="{EF283798-63CF-4AD4-97FA-76DE350ED10A}" dt="2023-09-08T13:39:52.202" v="4212" actId="478"/>
          <ac:spMkLst>
            <pc:docMk/>
            <pc:sldMk cId="4227739481" sldId="2146846206"/>
            <ac:spMk id="4" creationId="{E2A8C3E3-285E-6D9C-7BAD-6E64AA535467}"/>
          </ac:spMkLst>
        </pc:spChg>
        <pc:spChg chg="add del mod">
          <ac:chgData name="Leah Montner Dixon" userId="d5b2ae9e-9213-4442-b7df-4db8cbe51e5d" providerId="ADAL" clId="{EF283798-63CF-4AD4-97FA-76DE350ED10A}" dt="2023-08-30T17:46:22.596" v="2122" actId="478"/>
          <ac:spMkLst>
            <pc:docMk/>
            <pc:sldMk cId="4227739481" sldId="2146846206"/>
            <ac:spMk id="5" creationId="{310F6023-F141-5700-0484-A9C78A0E6CED}"/>
          </ac:spMkLst>
        </pc:spChg>
        <pc:spChg chg="add mod">
          <ac:chgData name="Leah Montner Dixon" userId="d5b2ae9e-9213-4442-b7df-4db8cbe51e5d" providerId="ADAL" clId="{EF283798-63CF-4AD4-97FA-76DE350ED10A}" dt="2023-08-30T18:12:58.638" v="2175"/>
          <ac:spMkLst>
            <pc:docMk/>
            <pc:sldMk cId="4227739481" sldId="2146846206"/>
            <ac:spMk id="5" creationId="{4CDD6DBA-FF15-EDE5-F4D3-055154D01848}"/>
          </ac:spMkLst>
        </pc:spChg>
        <pc:spChg chg="del">
          <ac:chgData name="Leah Montner Dixon" userId="d5b2ae9e-9213-4442-b7df-4db8cbe51e5d" providerId="ADAL" clId="{EF283798-63CF-4AD4-97FA-76DE350ED10A}" dt="2023-08-23T17:31:27.373" v="2067" actId="478"/>
          <ac:spMkLst>
            <pc:docMk/>
            <pc:sldMk cId="4227739481" sldId="2146846206"/>
            <ac:spMk id="6" creationId="{2BACDDE5-8032-FB1F-FDC1-E581648D6EA9}"/>
          </ac:spMkLst>
        </pc:spChg>
        <pc:spChg chg="add del mod">
          <ac:chgData name="Leah Montner Dixon" userId="d5b2ae9e-9213-4442-b7df-4db8cbe51e5d" providerId="ADAL" clId="{EF283798-63CF-4AD4-97FA-76DE350ED10A}" dt="2023-08-30T18:12:58.431" v="2174" actId="478"/>
          <ac:spMkLst>
            <pc:docMk/>
            <pc:sldMk cId="4227739481" sldId="2146846206"/>
            <ac:spMk id="6" creationId="{791DA07C-EB27-8E74-1851-0ECF9012564F}"/>
          </ac:spMkLst>
        </pc:spChg>
        <pc:spChg chg="add del mod">
          <ac:chgData name="Leah Montner Dixon" userId="d5b2ae9e-9213-4442-b7df-4db8cbe51e5d" providerId="ADAL" clId="{EF283798-63CF-4AD4-97FA-76DE350ED10A}" dt="2023-08-30T17:46:22.596" v="2122" actId="478"/>
          <ac:spMkLst>
            <pc:docMk/>
            <pc:sldMk cId="4227739481" sldId="2146846206"/>
            <ac:spMk id="7" creationId="{5A56F9D9-C20D-90A6-273E-2EF22F6AB0FB}"/>
          </ac:spMkLst>
        </pc:spChg>
        <pc:spChg chg="add mod">
          <ac:chgData name="Leah Montner Dixon" userId="d5b2ae9e-9213-4442-b7df-4db8cbe51e5d" providerId="ADAL" clId="{EF283798-63CF-4AD4-97FA-76DE350ED10A}" dt="2023-08-30T18:12:58.638" v="2175"/>
          <ac:spMkLst>
            <pc:docMk/>
            <pc:sldMk cId="4227739481" sldId="2146846206"/>
            <ac:spMk id="7" creationId="{BD0358AB-BB26-0FFC-E6AB-C2BC9CB996FE}"/>
          </ac:spMkLst>
        </pc:spChg>
        <pc:spChg chg="mod">
          <ac:chgData name="Leah Montner Dixon" userId="d5b2ae9e-9213-4442-b7df-4db8cbe51e5d" providerId="ADAL" clId="{EF283798-63CF-4AD4-97FA-76DE350ED10A}" dt="2023-09-07T16:18:26.931" v="2816" actId="20577"/>
          <ac:spMkLst>
            <pc:docMk/>
            <pc:sldMk cId="4227739481" sldId="2146846206"/>
            <ac:spMk id="32" creationId="{EAA4D351-6C0E-3B75-6890-3C6A03A20299}"/>
          </ac:spMkLst>
        </pc:spChg>
        <pc:picChg chg="add del mod">
          <ac:chgData name="Leah Montner Dixon" userId="d5b2ae9e-9213-4442-b7df-4db8cbe51e5d" providerId="ADAL" clId="{EF283798-63CF-4AD4-97FA-76DE350ED10A}" dt="2023-08-30T17:46:22.596" v="2122" actId="478"/>
          <ac:picMkLst>
            <pc:docMk/>
            <pc:sldMk cId="4227739481" sldId="2146846206"/>
            <ac:picMk id="2" creationId="{324C9EC5-3566-FDE0-709C-9FC99E1730DC}"/>
          </ac:picMkLst>
        </pc:picChg>
        <pc:picChg chg="add mod">
          <ac:chgData name="Leah Montner Dixon" userId="d5b2ae9e-9213-4442-b7df-4db8cbe51e5d" providerId="ADAL" clId="{EF283798-63CF-4AD4-97FA-76DE350ED10A}" dt="2023-08-30T18:12:58.638" v="2175"/>
          <ac:picMkLst>
            <pc:docMk/>
            <pc:sldMk cId="4227739481" sldId="2146846206"/>
            <ac:picMk id="2" creationId="{8ACE17F7-1E85-3892-F559-A5651131552E}"/>
          </ac:picMkLst>
        </pc:picChg>
        <pc:picChg chg="add del mod">
          <ac:chgData name="Leah Montner Dixon" userId="d5b2ae9e-9213-4442-b7df-4db8cbe51e5d" providerId="ADAL" clId="{EF283798-63CF-4AD4-97FA-76DE350ED10A}" dt="2023-08-30T18:12:58.431" v="2174" actId="478"/>
          <ac:picMkLst>
            <pc:docMk/>
            <pc:sldMk cId="4227739481" sldId="2146846206"/>
            <ac:picMk id="3" creationId="{40DB4246-2F0E-FA71-8753-35160D154A43}"/>
          </ac:picMkLst>
        </pc:picChg>
        <pc:picChg chg="del">
          <ac:chgData name="Leah Montner Dixon" userId="d5b2ae9e-9213-4442-b7df-4db8cbe51e5d" providerId="ADAL" clId="{EF283798-63CF-4AD4-97FA-76DE350ED10A}" dt="2023-08-23T17:31:27.373" v="2067" actId="478"/>
          <ac:picMkLst>
            <pc:docMk/>
            <pc:sldMk cId="4227739481" sldId="2146846206"/>
            <ac:picMk id="3" creationId="{B1078052-054E-EF13-D92A-857C02E5BD3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5:55:32.452" v="2451"/>
              <pc2:cmMkLst xmlns:pc2="http://schemas.microsoft.com/office/powerpoint/2019/9/main/command">
                <pc:docMk/>
                <pc:sldMk cId="4227739481" sldId="2146846206"/>
                <pc2:cmMk id="{A8EAFF13-09E6-4827-9C2D-FDAB3813D225}"/>
              </pc2:cmMkLst>
              <pc226:cmRplyChg chg="add">
                <pc226:chgData name="Leah Montner Dixon" userId="d5b2ae9e-9213-4442-b7df-4db8cbe51e5d" providerId="ADAL" clId="{EF283798-63CF-4AD4-97FA-76DE350ED10A}" dt="2023-09-07T15:55:32.452" v="2451"/>
                <pc2:cmRplyMkLst xmlns:pc2="http://schemas.microsoft.com/office/powerpoint/2019/9/main/command">
                  <pc:docMk/>
                  <pc:sldMk cId="4227739481" sldId="2146846206"/>
                  <pc2:cmMk id="{A8EAFF13-09E6-4827-9C2D-FDAB3813D225}"/>
                  <pc2:cmRplyMk id="{4E5D921D-1BE8-4FD5-994C-BA1E1D7F8AC8}"/>
                </pc2:cmRplyMkLst>
              </pc226:cmRplyChg>
            </pc226:cmChg>
            <pc226:cmChg xmlns:pc226="http://schemas.microsoft.com/office/powerpoint/2022/06/main/command" chg="">
              <pc226:chgData name="Leah Montner Dixon" userId="d5b2ae9e-9213-4442-b7df-4db8cbe51e5d" providerId="ADAL" clId="{EF283798-63CF-4AD4-97FA-76DE350ED10A}" dt="2023-09-07T16:18:32.645" v="2817"/>
              <pc2:cmMkLst xmlns:pc2="http://schemas.microsoft.com/office/powerpoint/2019/9/main/command">
                <pc:docMk/>
                <pc:sldMk cId="4227739481" sldId="2146846206"/>
                <pc2:cmMk id="{C693011D-E4EA-4A4C-9D08-84594A975C25}"/>
              </pc2:cmMkLst>
              <pc226:cmRplyChg chg="add">
                <pc226:chgData name="Leah Montner Dixon" userId="d5b2ae9e-9213-4442-b7df-4db8cbe51e5d" providerId="ADAL" clId="{EF283798-63CF-4AD4-97FA-76DE350ED10A}" dt="2023-09-07T16:18:32.645" v="2817"/>
                <pc2:cmRplyMkLst xmlns:pc2="http://schemas.microsoft.com/office/powerpoint/2019/9/main/command">
                  <pc:docMk/>
                  <pc:sldMk cId="4227739481" sldId="2146846206"/>
                  <pc2:cmMk id="{C693011D-E4EA-4A4C-9D08-84594A975C25}"/>
                  <pc2:cmRplyMk id="{0423CEBB-4879-4875-B249-D48BA6B9E92D}"/>
                </pc2:cmRplyMkLst>
              </pc226:cmRplyChg>
            </pc226:cmChg>
          </p:ext>
        </pc:extLst>
      </pc:sldChg>
      <pc:sldChg chg="addSp delSp modSp new mod ord modCm">
        <pc:chgData name="Leah Montner Dixon" userId="d5b2ae9e-9213-4442-b7df-4db8cbe51e5d" providerId="ADAL" clId="{EF283798-63CF-4AD4-97FA-76DE350ED10A}" dt="2023-09-08T20:15:45.850" v="5865" actId="20577"/>
        <pc:sldMkLst>
          <pc:docMk/>
          <pc:sldMk cId="767116528" sldId="2146846207"/>
        </pc:sldMkLst>
        <pc:spChg chg="add del mod">
          <ac:chgData name="Leah Montner Dixon" userId="d5b2ae9e-9213-4442-b7df-4db8cbe51e5d" providerId="ADAL" clId="{EF283798-63CF-4AD4-97FA-76DE350ED10A}" dt="2023-09-08T15:36:44.941" v="4991" actId="478"/>
          <ac:spMkLst>
            <pc:docMk/>
            <pc:sldMk cId="767116528" sldId="2146846207"/>
            <ac:spMk id="2" creationId="{78A93624-07BA-B359-AA87-DE1EED9D27EA}"/>
          </ac:spMkLst>
        </pc:spChg>
        <pc:spChg chg="add mod">
          <ac:chgData name="Leah Montner Dixon" userId="d5b2ae9e-9213-4442-b7df-4db8cbe51e5d" providerId="ADAL" clId="{EF283798-63CF-4AD4-97FA-76DE350ED10A}" dt="2023-08-30T18:14:52.797" v="2199"/>
          <ac:spMkLst>
            <pc:docMk/>
            <pc:sldMk cId="767116528" sldId="2146846207"/>
            <ac:spMk id="4" creationId="{3E5BDDB2-A33B-42D0-3FD1-17FA7CE4D4BE}"/>
          </ac:spMkLst>
        </pc:spChg>
        <pc:spChg chg="add del mod">
          <ac:chgData name="Leah Montner Dixon" userId="d5b2ae9e-9213-4442-b7df-4db8cbe51e5d" providerId="ADAL" clId="{EF283798-63CF-4AD4-97FA-76DE350ED10A}" dt="2023-08-30T17:47:08.997" v="2144" actId="478"/>
          <ac:spMkLst>
            <pc:docMk/>
            <pc:sldMk cId="767116528" sldId="2146846207"/>
            <ac:spMk id="4" creationId="{CE350A88-C3C9-0736-C928-9C3562DE39E1}"/>
          </ac:spMkLst>
        </pc:spChg>
        <pc:spChg chg="add del mod">
          <ac:chgData name="Leah Montner Dixon" userId="d5b2ae9e-9213-4442-b7df-4db8cbe51e5d" providerId="ADAL" clId="{EF283798-63CF-4AD4-97FA-76DE350ED10A}" dt="2023-08-07T18:04:05.303" v="266" actId="478"/>
          <ac:spMkLst>
            <pc:docMk/>
            <pc:sldMk cId="767116528" sldId="2146846207"/>
            <ac:spMk id="5" creationId="{693001C0-053A-AE21-D641-E02D15705B1F}"/>
          </ac:spMkLst>
        </pc:spChg>
        <pc:spChg chg="add mod">
          <ac:chgData name="Leah Montner Dixon" userId="d5b2ae9e-9213-4442-b7df-4db8cbe51e5d" providerId="ADAL" clId="{EF283798-63CF-4AD4-97FA-76DE350ED10A}" dt="2023-08-30T18:14:52.797" v="2199"/>
          <ac:spMkLst>
            <pc:docMk/>
            <pc:sldMk cId="767116528" sldId="2146846207"/>
            <ac:spMk id="5" creationId="{756A3236-5483-FED9-4E98-8D3A0C50EAAF}"/>
          </ac:spMkLst>
        </pc:spChg>
        <pc:spChg chg="add del mod">
          <ac:chgData name="Leah Montner Dixon" userId="d5b2ae9e-9213-4442-b7df-4db8cbe51e5d" providerId="ADAL" clId="{EF283798-63CF-4AD4-97FA-76DE350ED10A}" dt="2023-08-30T17:47:08.997" v="2144" actId="478"/>
          <ac:spMkLst>
            <pc:docMk/>
            <pc:sldMk cId="767116528" sldId="2146846207"/>
            <ac:spMk id="5" creationId="{A16F50C7-BBE9-9751-18F7-769BC28D80EF}"/>
          </ac:spMkLst>
        </pc:spChg>
        <pc:spChg chg="add del mod">
          <ac:chgData name="Leah Montner Dixon" userId="d5b2ae9e-9213-4442-b7df-4db8cbe51e5d" providerId="ADAL" clId="{EF283798-63CF-4AD4-97FA-76DE350ED10A}" dt="2023-08-07T18:09:56.539" v="408" actId="478"/>
          <ac:spMkLst>
            <pc:docMk/>
            <pc:sldMk cId="767116528" sldId="2146846207"/>
            <ac:spMk id="6" creationId="{A83E9F5B-9EF3-DA3C-0DD0-9585D9BBA0BC}"/>
          </ac:spMkLst>
        </pc:spChg>
        <pc:spChg chg="add del mod">
          <ac:chgData name="Leah Montner Dixon" userId="d5b2ae9e-9213-4442-b7df-4db8cbe51e5d" providerId="ADAL" clId="{EF283798-63CF-4AD4-97FA-76DE350ED10A}" dt="2023-09-08T14:06:12.240" v="4663" actId="478"/>
          <ac:spMkLst>
            <pc:docMk/>
            <pc:sldMk cId="767116528" sldId="2146846207"/>
            <ac:spMk id="6" creationId="{E758569F-4829-CDA6-C5E4-46255E9D9650}"/>
          </ac:spMkLst>
        </pc:spChg>
        <pc:spChg chg="add del mod">
          <ac:chgData name="Leah Montner Dixon" userId="d5b2ae9e-9213-4442-b7df-4db8cbe51e5d" providerId="ADAL" clId="{EF283798-63CF-4AD4-97FA-76DE350ED10A}" dt="2023-08-30T18:14:52.583" v="2198" actId="478"/>
          <ac:spMkLst>
            <pc:docMk/>
            <pc:sldMk cId="767116528" sldId="2146846207"/>
            <ac:spMk id="7" creationId="{799DF3BF-FDF8-4F5E-4B13-5B0A32710EEE}"/>
          </ac:spMkLst>
        </pc:spChg>
        <pc:spChg chg="add del mod">
          <ac:chgData name="Leah Montner Dixon" userId="d5b2ae9e-9213-4442-b7df-4db8cbe51e5d" providerId="ADAL" clId="{EF283798-63CF-4AD4-97FA-76DE350ED10A}" dt="2023-08-23T17:32:36.700" v="2089" actId="478"/>
          <ac:spMkLst>
            <pc:docMk/>
            <pc:sldMk cId="767116528" sldId="2146846207"/>
            <ac:spMk id="8" creationId="{02F606A0-36F8-BAB9-4B95-E50D3BED80DE}"/>
          </ac:spMkLst>
        </pc:spChg>
        <pc:spChg chg="add del mod">
          <ac:chgData name="Leah Montner Dixon" userId="d5b2ae9e-9213-4442-b7df-4db8cbe51e5d" providerId="ADAL" clId="{EF283798-63CF-4AD4-97FA-76DE350ED10A}" dt="2023-08-30T18:14:52.583" v="2198" actId="478"/>
          <ac:spMkLst>
            <pc:docMk/>
            <pc:sldMk cId="767116528" sldId="2146846207"/>
            <ac:spMk id="8" creationId="{3359A0AE-D40D-E945-2C2F-BBB9C24B6BB3}"/>
          </ac:spMkLst>
        </pc:spChg>
        <pc:spChg chg="add del mod">
          <ac:chgData name="Leah Montner Dixon" userId="d5b2ae9e-9213-4442-b7df-4db8cbe51e5d" providerId="ADAL" clId="{EF283798-63CF-4AD4-97FA-76DE350ED10A}" dt="2023-08-23T17:32:36.700" v="2089" actId="478"/>
          <ac:spMkLst>
            <pc:docMk/>
            <pc:sldMk cId="767116528" sldId="2146846207"/>
            <ac:spMk id="9" creationId="{71954A16-5240-F44F-1C7C-9E848056A480}"/>
          </ac:spMkLst>
        </pc:spChg>
        <pc:spChg chg="add del mod">
          <ac:chgData name="Leah Montner Dixon" userId="d5b2ae9e-9213-4442-b7df-4db8cbe51e5d" providerId="ADAL" clId="{EF283798-63CF-4AD4-97FA-76DE350ED10A}" dt="2023-08-07T17:53:43.213" v="140" actId="478"/>
          <ac:spMkLst>
            <pc:docMk/>
            <pc:sldMk cId="767116528" sldId="2146846207"/>
            <ac:spMk id="11" creationId="{3C5B0F41-1038-F19E-4F4B-86B09F7BCD6F}"/>
          </ac:spMkLst>
        </pc:spChg>
        <pc:spChg chg="add del mod">
          <ac:chgData name="Leah Montner Dixon" userId="d5b2ae9e-9213-4442-b7df-4db8cbe51e5d" providerId="ADAL" clId="{EF283798-63CF-4AD4-97FA-76DE350ED10A}" dt="2023-08-07T17:53:43.213" v="140" actId="478"/>
          <ac:spMkLst>
            <pc:docMk/>
            <pc:sldMk cId="767116528" sldId="2146846207"/>
            <ac:spMk id="12" creationId="{3DB98EC3-5F89-613A-8A81-39083AC51D76}"/>
          </ac:spMkLst>
        </pc:spChg>
        <pc:spChg chg="add del mod">
          <ac:chgData name="Leah Montner Dixon" userId="d5b2ae9e-9213-4442-b7df-4db8cbe51e5d" providerId="ADAL" clId="{EF283798-63CF-4AD4-97FA-76DE350ED10A}" dt="2023-08-07T17:53:43.213" v="140" actId="478"/>
          <ac:spMkLst>
            <pc:docMk/>
            <pc:sldMk cId="767116528" sldId="2146846207"/>
            <ac:spMk id="13" creationId="{51E7A3B9-E068-DFCD-1756-9EBA34EF0788}"/>
          </ac:spMkLst>
        </pc:spChg>
        <pc:spChg chg="add del mod">
          <ac:chgData name="Leah Montner Dixon" userId="d5b2ae9e-9213-4442-b7df-4db8cbe51e5d" providerId="ADAL" clId="{EF283798-63CF-4AD4-97FA-76DE350ED10A}" dt="2023-08-07T17:53:43.213" v="140" actId="478"/>
          <ac:spMkLst>
            <pc:docMk/>
            <pc:sldMk cId="767116528" sldId="2146846207"/>
            <ac:spMk id="14" creationId="{D0D20DED-E4E1-32D4-B33A-B8F53B25C189}"/>
          </ac:spMkLst>
        </pc:spChg>
        <pc:spChg chg="add del mod">
          <ac:chgData name="Leah Montner Dixon" userId="d5b2ae9e-9213-4442-b7df-4db8cbe51e5d" providerId="ADAL" clId="{EF283798-63CF-4AD4-97FA-76DE350ED10A}" dt="2023-08-07T17:53:43.213" v="140" actId="478"/>
          <ac:spMkLst>
            <pc:docMk/>
            <pc:sldMk cId="767116528" sldId="2146846207"/>
            <ac:spMk id="15" creationId="{7873E01B-4AB3-FC99-A970-4E4DF5ED6EA3}"/>
          </ac:spMkLst>
        </pc:spChg>
        <pc:spChg chg="add mod">
          <ac:chgData name="Leah Montner Dixon" userId="d5b2ae9e-9213-4442-b7df-4db8cbe51e5d" providerId="ADAL" clId="{EF283798-63CF-4AD4-97FA-76DE350ED10A}" dt="2023-09-07T18:34:02.995" v="3762" actId="20577"/>
          <ac:spMkLst>
            <pc:docMk/>
            <pc:sldMk cId="767116528" sldId="2146846207"/>
            <ac:spMk id="16" creationId="{628CBA87-214F-8A04-4919-AB93CCB9D0B4}"/>
          </ac:spMkLst>
        </pc:spChg>
        <pc:spChg chg="add mod">
          <ac:chgData name="Leah Montner Dixon" userId="d5b2ae9e-9213-4442-b7df-4db8cbe51e5d" providerId="ADAL" clId="{EF283798-63CF-4AD4-97FA-76DE350ED10A}" dt="2023-08-07T18:06:47.992" v="311" actId="12788"/>
          <ac:spMkLst>
            <pc:docMk/>
            <pc:sldMk cId="767116528" sldId="2146846207"/>
            <ac:spMk id="17" creationId="{59D34CB5-42B1-FB3E-DB2A-F8866508F36B}"/>
          </ac:spMkLst>
        </pc:spChg>
        <pc:spChg chg="add del mod">
          <ac:chgData name="Leah Montner Dixon" userId="d5b2ae9e-9213-4442-b7df-4db8cbe51e5d" providerId="ADAL" clId="{EF283798-63CF-4AD4-97FA-76DE350ED10A}" dt="2023-08-07T17:53:46.226" v="141" actId="478"/>
          <ac:spMkLst>
            <pc:docMk/>
            <pc:sldMk cId="767116528" sldId="2146846207"/>
            <ac:spMk id="18" creationId="{7E4E01BA-6114-6683-9A44-952273DF7954}"/>
          </ac:spMkLst>
        </pc:spChg>
        <pc:spChg chg="add del mod">
          <ac:chgData name="Leah Montner Dixon" userId="d5b2ae9e-9213-4442-b7df-4db8cbe51e5d" providerId="ADAL" clId="{EF283798-63CF-4AD4-97FA-76DE350ED10A}" dt="2023-08-07T17:53:46.226" v="141" actId="478"/>
          <ac:spMkLst>
            <pc:docMk/>
            <pc:sldMk cId="767116528" sldId="2146846207"/>
            <ac:spMk id="19" creationId="{8A416CEB-A76E-B9D1-790C-A596DA6A29B2}"/>
          </ac:spMkLst>
        </pc:spChg>
        <pc:spChg chg="add del mod">
          <ac:chgData name="Leah Montner Dixon" userId="d5b2ae9e-9213-4442-b7df-4db8cbe51e5d" providerId="ADAL" clId="{EF283798-63CF-4AD4-97FA-76DE350ED10A}" dt="2023-08-07T17:53:46.226" v="141" actId="478"/>
          <ac:spMkLst>
            <pc:docMk/>
            <pc:sldMk cId="767116528" sldId="2146846207"/>
            <ac:spMk id="20" creationId="{DCA51484-9881-10A3-B3F2-A26AD52B5B11}"/>
          </ac:spMkLst>
        </pc:spChg>
        <pc:spChg chg="add del mod">
          <ac:chgData name="Leah Montner Dixon" userId="d5b2ae9e-9213-4442-b7df-4db8cbe51e5d" providerId="ADAL" clId="{EF283798-63CF-4AD4-97FA-76DE350ED10A}" dt="2023-08-07T17:53:46.226" v="141" actId="478"/>
          <ac:spMkLst>
            <pc:docMk/>
            <pc:sldMk cId="767116528" sldId="2146846207"/>
            <ac:spMk id="21" creationId="{35CA89BB-79EA-6FA0-4CEF-30C1945F35AE}"/>
          </ac:spMkLst>
        </pc:spChg>
        <pc:spChg chg="add del mod">
          <ac:chgData name="Leah Montner Dixon" userId="d5b2ae9e-9213-4442-b7df-4db8cbe51e5d" providerId="ADAL" clId="{EF283798-63CF-4AD4-97FA-76DE350ED10A}" dt="2023-08-07T17:53:46.226" v="141" actId="478"/>
          <ac:spMkLst>
            <pc:docMk/>
            <pc:sldMk cId="767116528" sldId="2146846207"/>
            <ac:spMk id="22" creationId="{E805D175-2B92-A42D-098D-0E51EFFCF9E8}"/>
          </ac:spMkLst>
        </pc:spChg>
        <pc:spChg chg="add del mod">
          <ac:chgData name="Leah Montner Dixon" userId="d5b2ae9e-9213-4442-b7df-4db8cbe51e5d" providerId="ADAL" clId="{EF283798-63CF-4AD4-97FA-76DE350ED10A}" dt="2023-08-07T17:53:46.226" v="141" actId="478"/>
          <ac:spMkLst>
            <pc:docMk/>
            <pc:sldMk cId="767116528" sldId="2146846207"/>
            <ac:spMk id="23" creationId="{96C20758-687F-6C5C-70C2-3B492592833B}"/>
          </ac:spMkLst>
        </pc:spChg>
        <pc:spChg chg="add del mod">
          <ac:chgData name="Leah Montner Dixon" userId="d5b2ae9e-9213-4442-b7df-4db8cbe51e5d" providerId="ADAL" clId="{EF283798-63CF-4AD4-97FA-76DE350ED10A}" dt="2023-08-07T17:53:46.226" v="141" actId="478"/>
          <ac:spMkLst>
            <pc:docMk/>
            <pc:sldMk cId="767116528" sldId="2146846207"/>
            <ac:spMk id="24" creationId="{A437C773-9C5F-BB66-BC84-09C4317AFB60}"/>
          </ac:spMkLst>
        </pc:spChg>
        <pc:spChg chg="add del mod">
          <ac:chgData name="Leah Montner Dixon" userId="d5b2ae9e-9213-4442-b7df-4db8cbe51e5d" providerId="ADAL" clId="{EF283798-63CF-4AD4-97FA-76DE350ED10A}" dt="2023-08-07T17:53:46.226" v="141" actId="478"/>
          <ac:spMkLst>
            <pc:docMk/>
            <pc:sldMk cId="767116528" sldId="2146846207"/>
            <ac:spMk id="25" creationId="{00F16B50-2A91-6F7E-D8D0-9387611A7A97}"/>
          </ac:spMkLst>
        </pc:spChg>
        <pc:spChg chg="add mod">
          <ac:chgData name="Leah Montner Dixon" userId="d5b2ae9e-9213-4442-b7df-4db8cbe51e5d" providerId="ADAL" clId="{EF283798-63CF-4AD4-97FA-76DE350ED10A}" dt="2023-09-08T20:15:45.850" v="5865" actId="20577"/>
          <ac:spMkLst>
            <pc:docMk/>
            <pc:sldMk cId="767116528" sldId="2146846207"/>
            <ac:spMk id="26" creationId="{23FFDAF9-3757-7D92-CD89-5F583EEAE2AA}"/>
          </ac:spMkLst>
        </pc:spChg>
        <pc:spChg chg="add del mod">
          <ac:chgData name="Leah Montner Dixon" userId="d5b2ae9e-9213-4442-b7df-4db8cbe51e5d" providerId="ADAL" clId="{EF283798-63CF-4AD4-97FA-76DE350ED10A}" dt="2023-08-07T18:13:35.988" v="470" actId="478"/>
          <ac:spMkLst>
            <pc:docMk/>
            <pc:sldMk cId="767116528" sldId="2146846207"/>
            <ac:spMk id="27" creationId="{4072307A-73EA-8B8E-AA92-1B8FD86FFE8C}"/>
          </ac:spMkLst>
        </pc:spChg>
        <pc:spChg chg="add mod ord">
          <ac:chgData name="Leah Montner Dixon" userId="d5b2ae9e-9213-4442-b7df-4db8cbe51e5d" providerId="ADAL" clId="{EF283798-63CF-4AD4-97FA-76DE350ED10A}" dt="2023-08-07T18:09:44.763" v="407" actId="208"/>
          <ac:spMkLst>
            <pc:docMk/>
            <pc:sldMk cId="767116528" sldId="2146846207"/>
            <ac:spMk id="28" creationId="{F29416E5-2E92-00B7-8593-9AB0A93F6BD7}"/>
          </ac:spMkLst>
        </pc:spChg>
        <pc:spChg chg="add mod ord">
          <ac:chgData name="Leah Montner Dixon" userId="d5b2ae9e-9213-4442-b7df-4db8cbe51e5d" providerId="ADAL" clId="{EF283798-63CF-4AD4-97FA-76DE350ED10A}" dt="2023-08-07T18:08:41.864" v="378" actId="12788"/>
          <ac:spMkLst>
            <pc:docMk/>
            <pc:sldMk cId="767116528" sldId="2146846207"/>
            <ac:spMk id="29" creationId="{E80A5503-68D8-A574-DA51-561F4858972B}"/>
          </ac:spMkLst>
        </pc:spChg>
        <pc:spChg chg="add mod ord">
          <ac:chgData name="Leah Montner Dixon" userId="d5b2ae9e-9213-4442-b7df-4db8cbe51e5d" providerId="ADAL" clId="{EF283798-63CF-4AD4-97FA-76DE350ED10A}" dt="2023-08-07T18:07:17.657" v="324" actId="1076"/>
          <ac:spMkLst>
            <pc:docMk/>
            <pc:sldMk cId="767116528" sldId="2146846207"/>
            <ac:spMk id="30" creationId="{CE2416FF-BDBE-1576-6199-4841268E3789}"/>
          </ac:spMkLst>
        </pc:spChg>
        <pc:spChg chg="add mod">
          <ac:chgData name="Leah Montner Dixon" userId="d5b2ae9e-9213-4442-b7df-4db8cbe51e5d" providerId="ADAL" clId="{EF283798-63CF-4AD4-97FA-76DE350ED10A}" dt="2023-08-07T18:07:00.836" v="316" actId="554"/>
          <ac:spMkLst>
            <pc:docMk/>
            <pc:sldMk cId="767116528" sldId="2146846207"/>
            <ac:spMk id="31" creationId="{173F7F4F-0410-E4A9-F35D-DB909DC8FDDB}"/>
          </ac:spMkLst>
        </pc:spChg>
        <pc:spChg chg="add mod">
          <ac:chgData name="Leah Montner Dixon" userId="d5b2ae9e-9213-4442-b7df-4db8cbe51e5d" providerId="ADAL" clId="{EF283798-63CF-4AD4-97FA-76DE350ED10A}" dt="2023-08-07T18:08:49.175" v="381" actId="12788"/>
          <ac:spMkLst>
            <pc:docMk/>
            <pc:sldMk cId="767116528" sldId="2146846207"/>
            <ac:spMk id="32" creationId="{8C4AE725-83D2-9E96-1AAC-63EDE5F2F3FC}"/>
          </ac:spMkLst>
        </pc:spChg>
        <pc:spChg chg="add mod">
          <ac:chgData name="Leah Montner Dixon" userId="d5b2ae9e-9213-4442-b7df-4db8cbe51e5d" providerId="ADAL" clId="{EF283798-63CF-4AD4-97FA-76DE350ED10A}" dt="2023-08-07T18:08:41.864" v="378" actId="12788"/>
          <ac:spMkLst>
            <pc:docMk/>
            <pc:sldMk cId="767116528" sldId="2146846207"/>
            <ac:spMk id="33" creationId="{716B593C-D654-3EEC-8F2C-8DF3B19CC811}"/>
          </ac:spMkLst>
        </pc:spChg>
        <pc:spChg chg="add mod">
          <ac:chgData name="Leah Montner Dixon" userId="d5b2ae9e-9213-4442-b7df-4db8cbe51e5d" providerId="ADAL" clId="{EF283798-63CF-4AD4-97FA-76DE350ED10A}" dt="2023-08-07T18:09:05.214" v="385" actId="20577"/>
          <ac:spMkLst>
            <pc:docMk/>
            <pc:sldMk cId="767116528" sldId="2146846207"/>
            <ac:spMk id="34" creationId="{4FA6A61E-B171-67EC-8E5B-25C9F284BA6D}"/>
          </ac:spMkLst>
        </pc:spChg>
        <pc:spChg chg="add mod">
          <ac:chgData name="Leah Montner Dixon" userId="d5b2ae9e-9213-4442-b7df-4db8cbe51e5d" providerId="ADAL" clId="{EF283798-63CF-4AD4-97FA-76DE350ED10A}" dt="2023-09-07T18:34:07.819" v="3765" actId="20577"/>
          <ac:spMkLst>
            <pc:docMk/>
            <pc:sldMk cId="767116528" sldId="2146846207"/>
            <ac:spMk id="35" creationId="{B036CE10-2011-272E-E1E3-D797AD84004F}"/>
          </ac:spMkLst>
        </pc:spChg>
        <pc:spChg chg="add mod">
          <ac:chgData name="Leah Montner Dixon" userId="d5b2ae9e-9213-4442-b7df-4db8cbe51e5d" providerId="ADAL" clId="{EF283798-63CF-4AD4-97FA-76DE350ED10A}" dt="2023-08-07T18:09:33.031" v="401" actId="20577"/>
          <ac:spMkLst>
            <pc:docMk/>
            <pc:sldMk cId="767116528" sldId="2146846207"/>
            <ac:spMk id="36" creationId="{C8A7F5AF-AF9C-2E79-AB81-7AC2A456442A}"/>
          </ac:spMkLst>
        </pc:spChg>
        <pc:spChg chg="add mod">
          <ac:chgData name="Leah Montner Dixon" userId="d5b2ae9e-9213-4442-b7df-4db8cbe51e5d" providerId="ADAL" clId="{EF283798-63CF-4AD4-97FA-76DE350ED10A}" dt="2023-09-07T18:34:12.015" v="3771" actId="20577"/>
          <ac:spMkLst>
            <pc:docMk/>
            <pc:sldMk cId="767116528" sldId="2146846207"/>
            <ac:spMk id="37" creationId="{5D977B82-CCC3-BB72-78B0-B78205A04796}"/>
          </ac:spMkLst>
        </pc:spChg>
        <pc:spChg chg="add mod">
          <ac:chgData name="Leah Montner Dixon" userId="d5b2ae9e-9213-4442-b7df-4db8cbe51e5d" providerId="ADAL" clId="{EF283798-63CF-4AD4-97FA-76DE350ED10A}" dt="2023-08-07T18:09:39.252" v="406" actId="20577"/>
          <ac:spMkLst>
            <pc:docMk/>
            <pc:sldMk cId="767116528" sldId="2146846207"/>
            <ac:spMk id="38" creationId="{3048335C-0129-B8F7-19C8-704BEC8F2A7E}"/>
          </ac:spMkLst>
        </pc:spChg>
        <pc:spChg chg="add mod">
          <ac:chgData name="Leah Montner Dixon" userId="d5b2ae9e-9213-4442-b7df-4db8cbe51e5d" providerId="ADAL" clId="{EF283798-63CF-4AD4-97FA-76DE350ED10A}" dt="2023-08-07T18:10:00.470" v="413" actId="20577"/>
          <ac:spMkLst>
            <pc:docMk/>
            <pc:sldMk cId="767116528" sldId="2146846207"/>
            <ac:spMk id="39" creationId="{1A13732F-0729-74D7-9F94-2EFE842EBFE3}"/>
          </ac:spMkLst>
        </pc:spChg>
        <pc:spChg chg="add del mod ord">
          <ac:chgData name="Leah Montner Dixon" userId="d5b2ae9e-9213-4442-b7df-4db8cbe51e5d" providerId="ADAL" clId="{EF283798-63CF-4AD4-97FA-76DE350ED10A}" dt="2023-08-07T18:13:12.383" v="426" actId="478"/>
          <ac:spMkLst>
            <pc:docMk/>
            <pc:sldMk cId="767116528" sldId="2146846207"/>
            <ac:spMk id="40" creationId="{48D3CA77-860A-38E7-70D0-A38A09B1FE6A}"/>
          </ac:spMkLst>
        </pc:spChg>
        <pc:graphicFrameChg chg="add del mod">
          <ac:chgData name="Leah Montner Dixon" userId="d5b2ae9e-9213-4442-b7df-4db8cbe51e5d" providerId="ADAL" clId="{EF283798-63CF-4AD4-97FA-76DE350ED10A}" dt="2023-08-07T17:48:50.791" v="5" actId="478"/>
          <ac:graphicFrameMkLst>
            <pc:docMk/>
            <pc:sldMk cId="767116528" sldId="2146846207"/>
            <ac:graphicFrameMk id="2" creationId="{DC000CEB-72F5-24CD-B35A-C2E4650D503A}"/>
          </ac:graphicFrameMkLst>
        </pc:graphicFrameChg>
        <pc:graphicFrameChg chg="add del mod">
          <ac:chgData name="Leah Montner Dixon" userId="d5b2ae9e-9213-4442-b7df-4db8cbe51e5d" providerId="ADAL" clId="{EF283798-63CF-4AD4-97FA-76DE350ED10A}" dt="2023-08-07T17:48:50.791" v="5" actId="478"/>
          <ac:graphicFrameMkLst>
            <pc:docMk/>
            <pc:sldMk cId="767116528" sldId="2146846207"/>
            <ac:graphicFrameMk id="3" creationId="{CC4E9DFF-22B3-1CA5-768B-4749F7716954}"/>
          </ac:graphicFrameMkLst>
        </pc:graphicFrameChg>
        <pc:graphicFrameChg chg="add del mod modGraphic">
          <ac:chgData name="Leah Montner Dixon" userId="d5b2ae9e-9213-4442-b7df-4db8cbe51e5d" providerId="ADAL" clId="{EF283798-63CF-4AD4-97FA-76DE350ED10A}" dt="2023-08-07T17:49:26.131" v="9" actId="478"/>
          <ac:graphicFrameMkLst>
            <pc:docMk/>
            <pc:sldMk cId="767116528" sldId="2146846207"/>
            <ac:graphicFrameMk id="4" creationId="{5D1051B5-8788-4EE2-4347-6B9B3CC05FFF}"/>
          </ac:graphicFrameMkLst>
        </pc:graphicFrameChg>
        <pc:graphicFrameChg chg="add del mod">
          <ac:chgData name="Leah Montner Dixon" userId="d5b2ae9e-9213-4442-b7df-4db8cbe51e5d" providerId="ADAL" clId="{EF283798-63CF-4AD4-97FA-76DE350ED10A}" dt="2023-08-07T17:53:40.142" v="139" actId="478"/>
          <ac:graphicFrameMkLst>
            <pc:docMk/>
            <pc:sldMk cId="767116528" sldId="2146846207"/>
            <ac:graphicFrameMk id="10" creationId="{2EDD3618-22AF-5F62-6A58-3079A56EBDFA}"/>
          </ac:graphicFrameMkLst>
        </pc:graphicFrameChg>
        <pc:picChg chg="add mod">
          <ac:chgData name="Leah Montner Dixon" userId="d5b2ae9e-9213-4442-b7df-4db8cbe51e5d" providerId="ADAL" clId="{EF283798-63CF-4AD4-97FA-76DE350ED10A}" dt="2023-08-30T18:14:52.797" v="2199"/>
          <ac:picMkLst>
            <pc:docMk/>
            <pc:sldMk cId="767116528" sldId="2146846207"/>
            <ac:picMk id="3" creationId="{1C88AF5B-1F0B-8B34-7476-6D08C7731C52}"/>
          </ac:picMkLst>
        </pc:picChg>
        <pc:picChg chg="add del mod">
          <ac:chgData name="Leah Montner Dixon" userId="d5b2ae9e-9213-4442-b7df-4db8cbe51e5d" providerId="ADAL" clId="{EF283798-63CF-4AD4-97FA-76DE350ED10A}" dt="2023-08-30T17:47:08.997" v="2144" actId="478"/>
          <ac:picMkLst>
            <pc:docMk/>
            <pc:sldMk cId="767116528" sldId="2146846207"/>
            <ac:picMk id="3" creationId="{489C85C1-819A-E6B6-3740-629405AA13EC}"/>
          </ac:picMkLst>
        </pc:picChg>
        <pc:picChg chg="add del mod">
          <ac:chgData name="Leah Montner Dixon" userId="d5b2ae9e-9213-4442-b7df-4db8cbe51e5d" providerId="ADAL" clId="{EF283798-63CF-4AD4-97FA-76DE350ED10A}" dt="2023-08-30T18:14:52.583" v="2198" actId="478"/>
          <ac:picMkLst>
            <pc:docMk/>
            <pc:sldMk cId="767116528" sldId="2146846207"/>
            <ac:picMk id="6" creationId="{50DBE83E-B08D-20A0-EDF4-9652EA3E4CDE}"/>
          </ac:picMkLst>
        </pc:picChg>
        <pc:picChg chg="add del mod">
          <ac:chgData name="Leah Montner Dixon" userId="d5b2ae9e-9213-4442-b7df-4db8cbe51e5d" providerId="ADAL" clId="{EF283798-63CF-4AD4-97FA-76DE350ED10A}" dt="2023-08-23T17:32:36.700" v="2089" actId="478"/>
          <ac:picMkLst>
            <pc:docMk/>
            <pc:sldMk cId="767116528" sldId="2146846207"/>
            <ac:picMk id="7" creationId="{1D13CC56-A7F9-66C0-8216-528CFC0AABC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EF283798-63CF-4AD4-97FA-76DE350ED10A}" dt="2023-09-07T18:39:48.816" v="3797"/>
              <pc2:cmMkLst xmlns:pc2="http://schemas.microsoft.com/office/powerpoint/2019/9/main/command">
                <pc:docMk/>
                <pc:sldMk cId="767116528" sldId="2146846207"/>
                <pc2:cmMk id="{11F20E6B-2ED3-40F7-B8D2-11C2866CC268}"/>
              </pc2:cmMkLst>
              <pc226:cmRplyChg chg="add del">
                <pc226:chgData name="Leah Montner Dixon" userId="d5b2ae9e-9213-4442-b7df-4db8cbe51e5d" providerId="ADAL" clId="{EF283798-63CF-4AD4-97FA-76DE350ED10A}" dt="2023-09-07T18:39:48.816" v="3797"/>
                <pc2:cmRplyMkLst xmlns:pc2="http://schemas.microsoft.com/office/powerpoint/2019/9/main/command">
                  <pc:docMk/>
                  <pc:sldMk cId="767116528" sldId="2146846207"/>
                  <pc2:cmMk id="{11F20E6B-2ED3-40F7-B8D2-11C2866CC268}"/>
                  <pc2:cmRplyMk id="{73C3A1C4-93CA-4ACB-9BBA-2075B1C6AC5C}"/>
                </pc2:cmRplyMkLst>
              </pc226:cmRplyChg>
            </pc226:cmChg>
            <pc226:cmChg xmlns:pc226="http://schemas.microsoft.com/office/powerpoint/2022/06/main/command" chg="mod">
              <pc226:chgData name="Leah Montner Dixon" userId="d5b2ae9e-9213-4442-b7df-4db8cbe51e5d" providerId="ADAL" clId="{EF283798-63CF-4AD4-97FA-76DE350ED10A}" dt="2023-09-07T17:26:15.408" v="3739"/>
              <pc2:cmMkLst xmlns:pc2="http://schemas.microsoft.com/office/powerpoint/2019/9/main/command">
                <pc:docMk/>
                <pc:sldMk cId="767116528" sldId="2146846207"/>
                <pc2:cmMk id="{2D99A472-FCBC-4786-B4EA-B6524B46AC16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EF283798-63CF-4AD4-97FA-76DE350ED10A}" dt="2023-09-08T14:09:36.283" v="4739" actId="27918"/>
        <pc:sldMkLst>
          <pc:docMk/>
          <pc:sldMk cId="3785703139" sldId="2146846208"/>
        </pc:sldMkLst>
        <pc:spChg chg="add mod">
          <ac:chgData name="Leah Montner Dixon" userId="d5b2ae9e-9213-4442-b7df-4db8cbe51e5d" providerId="ADAL" clId="{EF283798-63CF-4AD4-97FA-76DE350ED10A}" dt="2023-09-07T16:09:32.171" v="2716" actId="20577"/>
          <ac:spMkLst>
            <pc:docMk/>
            <pc:sldMk cId="3785703139" sldId="2146846208"/>
            <ac:spMk id="2" creationId="{95C2DAC2-3093-65BC-7708-BF4781FA482B}"/>
          </ac:spMkLst>
        </pc:spChg>
        <pc:spChg chg="mod">
          <ac:chgData name="Leah Montner Dixon" userId="d5b2ae9e-9213-4442-b7df-4db8cbe51e5d" providerId="ADAL" clId="{EF283798-63CF-4AD4-97FA-76DE350ED10A}" dt="2023-08-30T17:48:02.376" v="2164" actId="14100"/>
          <ac:spMkLst>
            <pc:docMk/>
            <pc:sldMk cId="3785703139" sldId="2146846208"/>
            <ac:spMk id="3" creationId="{14668000-200C-926B-85DF-67641BC0DBFF}"/>
          </ac:spMkLst>
        </pc:spChg>
        <pc:spChg chg="add del mod">
          <ac:chgData name="Leah Montner Dixon" userId="d5b2ae9e-9213-4442-b7df-4db8cbe51e5d" providerId="ADAL" clId="{EF283798-63CF-4AD4-97FA-76DE350ED10A}" dt="2023-08-30T18:17:06.307" v="2210" actId="478"/>
          <ac:spMkLst>
            <pc:docMk/>
            <pc:sldMk cId="3785703139" sldId="2146846208"/>
            <ac:spMk id="4" creationId="{5D2844A8-B0FE-C36F-0175-DA0052A09AD9}"/>
          </ac:spMkLst>
        </pc:spChg>
        <pc:spChg chg="del">
          <ac:chgData name="Leah Montner Dixon" userId="d5b2ae9e-9213-4442-b7df-4db8cbe51e5d" providerId="ADAL" clId="{EF283798-63CF-4AD4-97FA-76DE350ED10A}" dt="2023-08-23T17:32:58.633" v="2099" actId="478"/>
          <ac:spMkLst>
            <pc:docMk/>
            <pc:sldMk cId="3785703139" sldId="2146846208"/>
            <ac:spMk id="4" creationId="{717ED00B-8816-CEE1-CE2A-F3326B4037B9}"/>
          </ac:spMkLst>
        </pc:spChg>
        <pc:spChg chg="add del mod">
          <ac:chgData name="Leah Montner Dixon" userId="d5b2ae9e-9213-4442-b7df-4db8cbe51e5d" providerId="ADAL" clId="{EF283798-63CF-4AD4-97FA-76DE350ED10A}" dt="2023-08-30T18:17:06.307" v="2210" actId="478"/>
          <ac:spMkLst>
            <pc:docMk/>
            <pc:sldMk cId="3785703139" sldId="2146846208"/>
            <ac:spMk id="7" creationId="{947371F5-3EBD-6569-1070-63332603B665}"/>
          </ac:spMkLst>
        </pc:spChg>
        <pc:spChg chg="del">
          <ac:chgData name="Leah Montner Dixon" userId="d5b2ae9e-9213-4442-b7df-4db8cbe51e5d" providerId="ADAL" clId="{EF283798-63CF-4AD4-97FA-76DE350ED10A}" dt="2023-08-23T17:32:58.633" v="2099" actId="478"/>
          <ac:spMkLst>
            <pc:docMk/>
            <pc:sldMk cId="3785703139" sldId="2146846208"/>
            <ac:spMk id="7" creationId="{C8420DC3-BA87-7420-4EB2-19EEEA8BFB67}"/>
          </ac:spMkLst>
        </pc:spChg>
        <pc:spChg chg="add mod">
          <ac:chgData name="Leah Montner Dixon" userId="d5b2ae9e-9213-4442-b7df-4db8cbe51e5d" providerId="ADAL" clId="{EF283798-63CF-4AD4-97FA-76DE350ED10A}" dt="2023-08-30T18:17:06.508" v="2211"/>
          <ac:spMkLst>
            <pc:docMk/>
            <pc:sldMk cId="3785703139" sldId="2146846208"/>
            <ac:spMk id="12" creationId="{2B5C84CC-149B-57C8-1DE7-9F6F9A53F856}"/>
          </ac:spMkLst>
        </pc:spChg>
        <pc:spChg chg="add del mod">
          <ac:chgData name="Leah Montner Dixon" userId="d5b2ae9e-9213-4442-b7df-4db8cbe51e5d" providerId="ADAL" clId="{EF283798-63CF-4AD4-97FA-76DE350ED10A}" dt="2023-08-30T17:47:33.601" v="2156" actId="478"/>
          <ac:spMkLst>
            <pc:docMk/>
            <pc:sldMk cId="3785703139" sldId="2146846208"/>
            <ac:spMk id="12" creationId="{49EB0E09-EB31-06DF-2968-7DE951758E53}"/>
          </ac:spMkLst>
        </pc:spChg>
        <pc:spChg chg="add mod">
          <ac:chgData name="Leah Montner Dixon" userId="d5b2ae9e-9213-4442-b7df-4db8cbe51e5d" providerId="ADAL" clId="{EF283798-63CF-4AD4-97FA-76DE350ED10A}" dt="2023-08-30T18:17:06.508" v="2211"/>
          <ac:spMkLst>
            <pc:docMk/>
            <pc:sldMk cId="3785703139" sldId="2146846208"/>
            <ac:spMk id="13" creationId="{8048B4F2-33F6-EB48-7974-0C54A4D77AB4}"/>
          </ac:spMkLst>
        </pc:spChg>
        <pc:spChg chg="add del mod">
          <ac:chgData name="Leah Montner Dixon" userId="d5b2ae9e-9213-4442-b7df-4db8cbe51e5d" providerId="ADAL" clId="{EF283798-63CF-4AD4-97FA-76DE350ED10A}" dt="2023-08-30T17:47:33.601" v="2156" actId="478"/>
          <ac:spMkLst>
            <pc:docMk/>
            <pc:sldMk cId="3785703139" sldId="2146846208"/>
            <ac:spMk id="13" creationId="{CF80F3FD-3219-FC83-FA33-884988B1D4E3}"/>
          </ac:spMkLst>
        </pc:spChg>
        <pc:picChg chg="del">
          <ac:chgData name="Leah Montner Dixon" userId="d5b2ae9e-9213-4442-b7df-4db8cbe51e5d" providerId="ADAL" clId="{EF283798-63CF-4AD4-97FA-76DE350ED10A}" dt="2023-08-23T17:32:58.633" v="2099" actId="478"/>
          <ac:picMkLst>
            <pc:docMk/>
            <pc:sldMk cId="3785703139" sldId="2146846208"/>
            <ac:picMk id="2" creationId="{62031C88-52E8-911A-CA86-2D5EB0F9A976}"/>
          </ac:picMkLst>
        </pc:picChg>
        <pc:picChg chg="add del mod">
          <ac:chgData name="Leah Montner Dixon" userId="d5b2ae9e-9213-4442-b7df-4db8cbe51e5d" providerId="ADAL" clId="{EF283798-63CF-4AD4-97FA-76DE350ED10A}" dt="2023-08-30T18:17:06.307" v="2210" actId="478"/>
          <ac:picMkLst>
            <pc:docMk/>
            <pc:sldMk cId="3785703139" sldId="2146846208"/>
            <ac:picMk id="2" creationId="{79EC3F93-48E1-9BE9-C334-CDBA3F48B9D0}"/>
          </ac:picMkLst>
        </pc:picChg>
        <pc:picChg chg="add mod">
          <ac:chgData name="Leah Montner Dixon" userId="d5b2ae9e-9213-4442-b7df-4db8cbe51e5d" providerId="ADAL" clId="{EF283798-63CF-4AD4-97FA-76DE350ED10A}" dt="2023-08-30T18:17:06.508" v="2211"/>
          <ac:picMkLst>
            <pc:docMk/>
            <pc:sldMk cId="3785703139" sldId="2146846208"/>
            <ac:picMk id="9" creationId="{32C1D090-0373-B699-8EF2-7598B9AAE4F9}"/>
          </ac:picMkLst>
        </pc:picChg>
        <pc:picChg chg="add del mod">
          <ac:chgData name="Leah Montner Dixon" userId="d5b2ae9e-9213-4442-b7df-4db8cbe51e5d" providerId="ADAL" clId="{EF283798-63CF-4AD4-97FA-76DE350ED10A}" dt="2023-08-30T17:47:33.601" v="2156" actId="478"/>
          <ac:picMkLst>
            <pc:docMk/>
            <pc:sldMk cId="3785703139" sldId="2146846208"/>
            <ac:picMk id="9" creationId="{980CA57D-A243-4CDE-5685-CC42BFDF5323}"/>
          </ac:picMkLst>
        </pc:picChg>
      </pc:sldChg>
      <pc:sldChg chg="addSp delSp modSp mod">
        <pc:chgData name="Leah Montner Dixon" userId="d5b2ae9e-9213-4442-b7df-4db8cbe51e5d" providerId="ADAL" clId="{EF283798-63CF-4AD4-97FA-76DE350ED10A}" dt="2023-08-30T18:16:59.831" v="2207"/>
        <pc:sldMkLst>
          <pc:docMk/>
          <pc:sldMk cId="3488176114" sldId="2146846210"/>
        </pc:sldMkLst>
        <pc:spChg chg="del">
          <ac:chgData name="Leah Montner Dixon" userId="d5b2ae9e-9213-4442-b7df-4db8cbe51e5d" providerId="ADAL" clId="{EF283798-63CF-4AD4-97FA-76DE350ED10A}" dt="2023-08-30T17:47:24.421" v="2152" actId="478"/>
          <ac:spMkLst>
            <pc:docMk/>
            <pc:sldMk cId="3488176114" sldId="2146846210"/>
            <ac:spMk id="4" creationId="{397DEB78-0624-A91A-6B87-5BED2AB59F96}"/>
          </ac:spMkLst>
        </pc:spChg>
        <pc:spChg chg="add mod">
          <ac:chgData name="Leah Montner Dixon" userId="d5b2ae9e-9213-4442-b7df-4db8cbe51e5d" providerId="ADAL" clId="{EF283798-63CF-4AD4-97FA-76DE350ED10A}" dt="2023-08-30T18:16:59.831" v="2207"/>
          <ac:spMkLst>
            <pc:docMk/>
            <pc:sldMk cId="3488176114" sldId="2146846210"/>
            <ac:spMk id="4" creationId="{B4213409-8FAE-E141-FDE1-E30C7E07B5A7}"/>
          </ac:spMkLst>
        </pc:spChg>
        <pc:spChg chg="del">
          <ac:chgData name="Leah Montner Dixon" userId="d5b2ae9e-9213-4442-b7df-4db8cbe51e5d" providerId="ADAL" clId="{EF283798-63CF-4AD4-97FA-76DE350ED10A}" dt="2023-08-30T17:47:24.421" v="2152" actId="478"/>
          <ac:spMkLst>
            <pc:docMk/>
            <pc:sldMk cId="3488176114" sldId="2146846210"/>
            <ac:spMk id="5" creationId="{14AD1A82-3710-4CA9-3177-B860BAF1AD89}"/>
          </ac:spMkLst>
        </pc:spChg>
        <pc:spChg chg="add mod">
          <ac:chgData name="Leah Montner Dixon" userId="d5b2ae9e-9213-4442-b7df-4db8cbe51e5d" providerId="ADAL" clId="{EF283798-63CF-4AD4-97FA-76DE350ED10A}" dt="2023-08-30T18:16:59.831" v="2207"/>
          <ac:spMkLst>
            <pc:docMk/>
            <pc:sldMk cId="3488176114" sldId="2146846210"/>
            <ac:spMk id="5" creationId="{2F934A99-7946-8DE4-DF4F-8B83696D1478}"/>
          </ac:spMkLst>
        </pc:spChg>
        <pc:spChg chg="add del mod">
          <ac:chgData name="Leah Montner Dixon" userId="d5b2ae9e-9213-4442-b7df-4db8cbe51e5d" providerId="ADAL" clId="{EF283798-63CF-4AD4-97FA-76DE350ED10A}" dt="2023-08-30T18:16:59.593" v="2206" actId="478"/>
          <ac:spMkLst>
            <pc:docMk/>
            <pc:sldMk cId="3488176114" sldId="2146846210"/>
            <ac:spMk id="7" creationId="{0D73DF7E-EFCB-098F-20DA-C30ECAE6FDF7}"/>
          </ac:spMkLst>
        </pc:spChg>
        <pc:spChg chg="add del mod">
          <ac:chgData name="Leah Montner Dixon" userId="d5b2ae9e-9213-4442-b7df-4db8cbe51e5d" providerId="ADAL" clId="{EF283798-63CF-4AD4-97FA-76DE350ED10A}" dt="2023-08-30T18:16:59.593" v="2206" actId="478"/>
          <ac:spMkLst>
            <pc:docMk/>
            <pc:sldMk cId="3488176114" sldId="2146846210"/>
            <ac:spMk id="8" creationId="{11BF3788-4F98-39B8-BF26-F1EE6DF32EA7}"/>
          </ac:spMkLst>
        </pc:spChg>
        <pc:spChg chg="mod">
          <ac:chgData name="Leah Montner Dixon" userId="d5b2ae9e-9213-4442-b7df-4db8cbe51e5d" providerId="ADAL" clId="{EF283798-63CF-4AD4-97FA-76DE350ED10A}" dt="2023-08-24T13:32:47.221" v="2110" actId="207"/>
          <ac:spMkLst>
            <pc:docMk/>
            <pc:sldMk cId="3488176114" sldId="2146846210"/>
            <ac:spMk id="9" creationId="{96080249-3CCE-4DA8-ACE2-78881606ACAB}"/>
          </ac:spMkLst>
        </pc:spChg>
        <pc:picChg chg="add mod">
          <ac:chgData name="Leah Montner Dixon" userId="d5b2ae9e-9213-4442-b7df-4db8cbe51e5d" providerId="ADAL" clId="{EF283798-63CF-4AD4-97FA-76DE350ED10A}" dt="2023-08-30T18:16:59.831" v="2207"/>
          <ac:picMkLst>
            <pc:docMk/>
            <pc:sldMk cId="3488176114" sldId="2146846210"/>
            <ac:picMk id="3" creationId="{637B6F69-ACF0-7C29-67FA-F42FE9233118}"/>
          </ac:picMkLst>
        </pc:picChg>
        <pc:picChg chg="del">
          <ac:chgData name="Leah Montner Dixon" userId="d5b2ae9e-9213-4442-b7df-4db8cbe51e5d" providerId="ADAL" clId="{EF283798-63CF-4AD4-97FA-76DE350ED10A}" dt="2023-08-30T17:47:24.421" v="2152" actId="478"/>
          <ac:picMkLst>
            <pc:docMk/>
            <pc:sldMk cId="3488176114" sldId="2146846210"/>
            <ac:picMk id="3" creationId="{AB5A8B00-D7AF-CF59-BBB9-B1D82533C49A}"/>
          </ac:picMkLst>
        </pc:picChg>
        <pc:picChg chg="add del mod">
          <ac:chgData name="Leah Montner Dixon" userId="d5b2ae9e-9213-4442-b7df-4db8cbe51e5d" providerId="ADAL" clId="{EF283798-63CF-4AD4-97FA-76DE350ED10A}" dt="2023-08-30T18:16:59.593" v="2206" actId="478"/>
          <ac:picMkLst>
            <pc:docMk/>
            <pc:sldMk cId="3488176114" sldId="2146846210"/>
            <ac:picMk id="6" creationId="{4C1B039B-04B5-2B1B-6267-37FDA146E948}"/>
          </ac:picMkLst>
        </pc:picChg>
      </pc:sldChg>
      <pc:sldChg chg="modSp mod">
        <pc:chgData name="Leah Montner Dixon" userId="d5b2ae9e-9213-4442-b7df-4db8cbe51e5d" providerId="ADAL" clId="{EF283798-63CF-4AD4-97FA-76DE350ED10A}" dt="2023-09-21T21:58:05.565" v="6208" actId="20577"/>
        <pc:sldMkLst>
          <pc:docMk/>
          <pc:sldMk cId="3442519191" sldId="2146846212"/>
        </pc:sldMkLst>
        <pc:spChg chg="mod">
          <ac:chgData name="Leah Montner Dixon" userId="d5b2ae9e-9213-4442-b7df-4db8cbe51e5d" providerId="ADAL" clId="{EF283798-63CF-4AD4-97FA-76DE350ED10A}" dt="2023-09-21T21:58:05.565" v="6208" actId="20577"/>
          <ac:spMkLst>
            <pc:docMk/>
            <pc:sldMk cId="3442519191" sldId="2146846212"/>
            <ac:spMk id="2" creationId="{C09B3279-79C3-D562-DBFB-7AB4F0D63070}"/>
          </ac:spMkLst>
        </pc:spChg>
      </pc:sldChg>
    </pc:docChg>
  </pc:docChgLst>
  <pc:docChgLst>
    <pc:chgData name="Jason Wiese" userId="4bff8d5b-7de6-4655-b397-69b0afc81113" providerId="ADAL" clId="{C676F8B4-B182-47CE-9CE5-28B9ED8F91C0}"/>
    <pc:docChg chg="modSld">
      <pc:chgData name="Jason Wiese" userId="4bff8d5b-7de6-4655-b397-69b0afc81113" providerId="ADAL" clId="{C676F8B4-B182-47CE-9CE5-28B9ED8F91C0}" dt="2023-09-20T15:37:53.838" v="3" actId="20577"/>
      <pc:docMkLst>
        <pc:docMk/>
      </pc:docMkLst>
      <pc:sldChg chg="modSp mod">
        <pc:chgData name="Jason Wiese" userId="4bff8d5b-7de6-4655-b397-69b0afc81113" providerId="ADAL" clId="{C676F8B4-B182-47CE-9CE5-28B9ED8F91C0}" dt="2023-09-20T15:37:53.838" v="3" actId="20577"/>
        <pc:sldMkLst>
          <pc:docMk/>
          <pc:sldMk cId="3140249667" sldId="2146846176"/>
        </pc:sldMkLst>
        <pc:spChg chg="mod">
          <ac:chgData name="Jason Wiese" userId="4bff8d5b-7de6-4655-b397-69b0afc81113" providerId="ADAL" clId="{C676F8B4-B182-47CE-9CE5-28B9ED8F91C0}" dt="2023-09-20T15:37:53.838" v="3" actId="20577"/>
          <ac:spMkLst>
            <pc:docMk/>
            <pc:sldMk cId="3140249667" sldId="2146846176"/>
            <ac:spMk id="15" creationId="{F4572BBC-E10F-6A70-5F86-AEAFACE2F861}"/>
          </ac:spMkLst>
        </pc:spChg>
      </pc:sldChg>
    </pc:docChg>
  </pc:docChgLst>
  <pc:docChgLst>
    <pc:chgData name="Leah Montner Dixon" userId="d5b2ae9e-9213-4442-b7df-4db8cbe51e5d" providerId="ADAL" clId="{55D355A6-24B4-4638-A85E-4791361C8C6A}"/>
    <pc:docChg chg="undo redo custSel modSld sldOrd">
      <pc:chgData name="Leah Montner Dixon" userId="d5b2ae9e-9213-4442-b7df-4db8cbe51e5d" providerId="ADAL" clId="{55D355A6-24B4-4638-A85E-4791361C8C6A}" dt="2023-10-23T13:40:34.513" v="393"/>
      <pc:docMkLst>
        <pc:docMk/>
      </pc:docMkLst>
      <pc:sldChg chg="addSp delSp modSp mod">
        <pc:chgData name="Leah Montner Dixon" userId="d5b2ae9e-9213-4442-b7df-4db8cbe51e5d" providerId="ADAL" clId="{55D355A6-24B4-4638-A85E-4791361C8C6A}" dt="2023-09-20T16:33:47.485" v="321" actId="20577"/>
        <pc:sldMkLst>
          <pc:docMk/>
          <pc:sldMk cId="450180875" sldId="2144327406"/>
        </pc:sldMkLst>
        <pc:spChg chg="mod">
          <ac:chgData name="Leah Montner Dixon" userId="d5b2ae9e-9213-4442-b7df-4db8cbe51e5d" providerId="ADAL" clId="{55D355A6-24B4-4638-A85E-4791361C8C6A}" dt="2023-09-20T16:33:47.485" v="321" actId="20577"/>
          <ac:spMkLst>
            <pc:docMk/>
            <pc:sldMk cId="450180875" sldId="2144327406"/>
            <ac:spMk id="2" creationId="{6FB14815-07B9-42AB-B09B-0447810891B3}"/>
          </ac:spMkLst>
        </pc:spChg>
        <pc:spChg chg="add del mod">
          <ac:chgData name="Leah Montner Dixon" userId="d5b2ae9e-9213-4442-b7df-4db8cbe51e5d" providerId="ADAL" clId="{55D355A6-24B4-4638-A85E-4791361C8C6A}" dt="2023-09-20T16:32:58.445" v="306" actId="478"/>
          <ac:spMkLst>
            <pc:docMk/>
            <pc:sldMk cId="450180875" sldId="2144327406"/>
            <ac:spMk id="4" creationId="{2E8C3175-FA5F-7360-2939-D432300CA886}"/>
          </ac:spMkLst>
        </pc:spChg>
        <pc:spChg chg="add del mod">
          <ac:chgData name="Leah Montner Dixon" userId="d5b2ae9e-9213-4442-b7df-4db8cbe51e5d" providerId="ADAL" clId="{55D355A6-24B4-4638-A85E-4791361C8C6A}" dt="2023-09-20T16:32:59.445" v="308"/>
          <ac:spMkLst>
            <pc:docMk/>
            <pc:sldMk cId="450180875" sldId="2144327406"/>
            <ac:spMk id="5" creationId="{FE32F3B8-4260-B215-F0E4-A7E367CBB2F9}"/>
          </ac:spMkLst>
        </pc:spChg>
        <pc:spChg chg="del">
          <ac:chgData name="Leah Montner Dixon" userId="d5b2ae9e-9213-4442-b7df-4db8cbe51e5d" providerId="ADAL" clId="{55D355A6-24B4-4638-A85E-4791361C8C6A}" dt="2023-09-20T16:33:13.913" v="311" actId="478"/>
          <ac:spMkLst>
            <pc:docMk/>
            <pc:sldMk cId="450180875" sldId="2144327406"/>
            <ac:spMk id="12" creationId="{B362BAA6-0F79-41FA-BE2A-F7E8FDCF791E}"/>
          </ac:spMkLst>
        </pc:spChg>
        <pc:spChg chg="mod">
          <ac:chgData name="Leah Montner Dixon" userId="d5b2ae9e-9213-4442-b7df-4db8cbe51e5d" providerId="ADAL" clId="{55D355A6-24B4-4638-A85E-4791361C8C6A}" dt="2023-09-20T16:33:42.752" v="318" actId="207"/>
          <ac:spMkLst>
            <pc:docMk/>
            <pc:sldMk cId="450180875" sldId="2144327406"/>
            <ac:spMk id="15" creationId="{875C49CF-247D-4943-AF3F-A3CBCDB56DAC}"/>
          </ac:spMkLst>
        </pc:spChg>
        <pc:spChg chg="del">
          <ac:chgData name="Leah Montner Dixon" userId="d5b2ae9e-9213-4442-b7df-4db8cbe51e5d" providerId="ADAL" clId="{55D355A6-24B4-4638-A85E-4791361C8C6A}" dt="2023-09-20T15:45:39.124" v="232" actId="478"/>
          <ac:spMkLst>
            <pc:docMk/>
            <pc:sldMk cId="450180875" sldId="2144327406"/>
            <ac:spMk id="17" creationId="{403F38AA-AAD1-410D-BCAB-2DE98701921E}"/>
          </ac:spMkLst>
        </pc:spChg>
      </pc:sldChg>
      <pc:sldChg chg="modSp mod">
        <pc:chgData name="Leah Montner Dixon" userId="d5b2ae9e-9213-4442-b7df-4db8cbe51e5d" providerId="ADAL" clId="{55D355A6-24B4-4638-A85E-4791361C8C6A}" dt="2023-09-20T16:03:40.876" v="238" actId="20577"/>
        <pc:sldMkLst>
          <pc:docMk/>
          <pc:sldMk cId="2788677562" sldId="2144328357"/>
        </pc:sldMkLst>
        <pc:spChg chg="mod">
          <ac:chgData name="Leah Montner Dixon" userId="d5b2ae9e-9213-4442-b7df-4db8cbe51e5d" providerId="ADAL" clId="{55D355A6-24B4-4638-A85E-4791361C8C6A}" dt="2023-09-20T16:03:40.876" v="238" actId="20577"/>
          <ac:spMkLst>
            <pc:docMk/>
            <pc:sldMk cId="2788677562" sldId="2144328357"/>
            <ac:spMk id="15" creationId="{FB95FAB7-B9CF-408A-A338-EDBA41131D7D}"/>
          </ac:spMkLst>
        </pc:spChg>
      </pc:sldChg>
      <pc:sldChg chg="addSp delSp modSp mod">
        <pc:chgData name="Leah Montner Dixon" userId="d5b2ae9e-9213-4442-b7df-4db8cbe51e5d" providerId="ADAL" clId="{55D355A6-24B4-4638-A85E-4791361C8C6A}" dt="2023-10-23T13:40:34.513" v="393"/>
        <pc:sldMkLst>
          <pc:docMk/>
          <pc:sldMk cId="2308938951" sldId="2146846169"/>
        </pc:sldMkLst>
        <pc:spChg chg="mod">
          <ac:chgData name="Leah Montner Dixon" userId="d5b2ae9e-9213-4442-b7df-4db8cbe51e5d" providerId="ADAL" clId="{55D355A6-24B4-4638-A85E-4791361C8C6A}" dt="2023-10-23T13:40:06.768" v="391" actId="1038"/>
          <ac:spMkLst>
            <pc:docMk/>
            <pc:sldMk cId="2308938951" sldId="2146846169"/>
            <ac:spMk id="6" creationId="{4BEBBE0C-C4F0-BC07-AF8F-A4F5AC4BD3AC}"/>
          </ac:spMkLst>
        </pc:spChg>
        <pc:spChg chg="mod">
          <ac:chgData name="Leah Montner Dixon" userId="d5b2ae9e-9213-4442-b7df-4db8cbe51e5d" providerId="ADAL" clId="{55D355A6-24B4-4638-A85E-4791361C8C6A}" dt="2023-09-14T14:51:09.992" v="211" actId="1076"/>
          <ac:spMkLst>
            <pc:docMk/>
            <pc:sldMk cId="2308938951" sldId="2146846169"/>
            <ac:spMk id="12" creationId="{EC885991-196C-4C02-44E2-334F948548C0}"/>
          </ac:spMkLst>
        </pc:spChg>
        <pc:spChg chg="mod">
          <ac:chgData name="Leah Montner Dixon" userId="d5b2ae9e-9213-4442-b7df-4db8cbe51e5d" providerId="ADAL" clId="{55D355A6-24B4-4638-A85E-4791361C8C6A}" dt="2023-09-14T14:51:09.992" v="211" actId="1076"/>
          <ac:spMkLst>
            <pc:docMk/>
            <pc:sldMk cId="2308938951" sldId="2146846169"/>
            <ac:spMk id="13" creationId="{ED22F4B4-329B-A693-E3BA-3F2733FF15C2}"/>
          </ac:spMkLst>
        </pc:spChg>
        <pc:spChg chg="mod">
          <ac:chgData name="Leah Montner Dixon" userId="d5b2ae9e-9213-4442-b7df-4db8cbe51e5d" providerId="ADAL" clId="{55D355A6-24B4-4638-A85E-4791361C8C6A}" dt="2023-09-14T14:50:50.549" v="204" actId="1076"/>
          <ac:spMkLst>
            <pc:docMk/>
            <pc:sldMk cId="2308938951" sldId="2146846169"/>
            <ac:spMk id="17" creationId="{77B915B2-7C06-300B-5FA5-D18888A2D982}"/>
          </ac:spMkLst>
        </pc:spChg>
        <pc:spChg chg="mod">
          <ac:chgData name="Leah Montner Dixon" userId="d5b2ae9e-9213-4442-b7df-4db8cbe51e5d" providerId="ADAL" clId="{55D355A6-24B4-4638-A85E-4791361C8C6A}" dt="2023-10-23T13:40:06.768" v="391" actId="1038"/>
          <ac:spMkLst>
            <pc:docMk/>
            <pc:sldMk cId="2308938951" sldId="2146846169"/>
            <ac:spMk id="18" creationId="{5C92E2F4-F806-A6E2-38CF-F8115A9313B8}"/>
          </ac:spMkLst>
        </pc:spChg>
        <pc:spChg chg="del">
          <ac:chgData name="Leah Montner Dixon" userId="d5b2ae9e-9213-4442-b7df-4db8cbe51e5d" providerId="ADAL" clId="{55D355A6-24B4-4638-A85E-4791361C8C6A}" dt="2023-10-23T13:39:53.068" v="381" actId="478"/>
          <ac:spMkLst>
            <pc:docMk/>
            <pc:sldMk cId="2308938951" sldId="2146846169"/>
            <ac:spMk id="25" creationId="{4BD5594D-8114-A57C-1622-05AC7D68C869}"/>
          </ac:spMkLst>
        </pc:spChg>
        <pc:spChg chg="add mod">
          <ac:chgData name="Leah Montner Dixon" userId="d5b2ae9e-9213-4442-b7df-4db8cbe51e5d" providerId="ADAL" clId="{55D355A6-24B4-4638-A85E-4791361C8C6A}" dt="2023-09-14T14:51:21.781" v="230" actId="20577"/>
          <ac:spMkLst>
            <pc:docMk/>
            <pc:sldMk cId="2308938951" sldId="2146846169"/>
            <ac:spMk id="44" creationId="{2C6ACAA3-D082-101F-6046-D869D0B6E652}"/>
          </ac:spMkLst>
        </pc:spChg>
        <pc:spChg chg="mod">
          <ac:chgData name="Leah Montner Dixon" userId="d5b2ae9e-9213-4442-b7df-4db8cbe51e5d" providerId="ADAL" clId="{55D355A6-24B4-4638-A85E-4791361C8C6A}" dt="2023-09-14T14:50:50.549" v="204" actId="1076"/>
          <ac:spMkLst>
            <pc:docMk/>
            <pc:sldMk cId="2308938951" sldId="2146846169"/>
            <ac:spMk id="52" creationId="{EE81C48D-6B2E-A0E7-4532-AC0D62489C82}"/>
          </ac:spMkLst>
        </pc:spChg>
        <pc:grpChg chg="mod">
          <ac:chgData name="Leah Montner Dixon" userId="d5b2ae9e-9213-4442-b7df-4db8cbe51e5d" providerId="ADAL" clId="{55D355A6-24B4-4638-A85E-4791361C8C6A}" dt="2023-09-14T14:50:58.361" v="209" actId="1076"/>
          <ac:grpSpMkLst>
            <pc:docMk/>
            <pc:sldMk cId="2308938951" sldId="2146846169"/>
            <ac:grpSpMk id="7" creationId="{3C612B27-CCD9-6484-F351-AB59449FEA78}"/>
          </ac:grpSpMkLst>
        </pc:grpChg>
        <pc:grpChg chg="mod">
          <ac:chgData name="Leah Montner Dixon" userId="d5b2ae9e-9213-4442-b7df-4db8cbe51e5d" providerId="ADAL" clId="{55D355A6-24B4-4638-A85E-4791361C8C6A}" dt="2023-09-14T14:50:50.161" v="202" actId="1076"/>
          <ac:grpSpMkLst>
            <pc:docMk/>
            <pc:sldMk cId="2308938951" sldId="2146846169"/>
            <ac:grpSpMk id="29" creationId="{7A89BDD8-3247-9C93-9F68-B05156720274}"/>
          </ac:grpSpMkLst>
        </pc:grpChg>
        <pc:grpChg chg="mod">
          <ac:chgData name="Leah Montner Dixon" userId="d5b2ae9e-9213-4442-b7df-4db8cbe51e5d" providerId="ADAL" clId="{55D355A6-24B4-4638-A85E-4791361C8C6A}" dt="2023-10-23T13:40:09.196" v="392" actId="164"/>
          <ac:grpSpMkLst>
            <pc:docMk/>
            <pc:sldMk cId="2308938951" sldId="2146846169"/>
            <ac:grpSpMk id="31" creationId="{9E21D348-6411-3E91-A1D0-891EB53C382B}"/>
          </ac:grpSpMkLst>
        </pc:grpChg>
        <pc:grpChg chg="del">
          <ac:chgData name="Leah Montner Dixon" userId="d5b2ae9e-9213-4442-b7df-4db8cbe51e5d" providerId="ADAL" clId="{55D355A6-24B4-4638-A85E-4791361C8C6A}" dt="2023-09-14T14:51:11.875" v="212" actId="478"/>
          <ac:grpSpMkLst>
            <pc:docMk/>
            <pc:sldMk cId="2308938951" sldId="2146846169"/>
            <ac:grpSpMk id="31" creationId="{A6328D60-2F16-7525-B14F-30E8BC0F4805}"/>
          </ac:grpSpMkLst>
        </pc:grpChg>
        <pc:grpChg chg="mod">
          <ac:chgData name="Leah Montner Dixon" userId="d5b2ae9e-9213-4442-b7df-4db8cbe51e5d" providerId="ADAL" clId="{55D355A6-24B4-4638-A85E-4791361C8C6A}" dt="2023-09-14T14:51:09.992" v="211" actId="1076"/>
          <ac:grpSpMkLst>
            <pc:docMk/>
            <pc:sldMk cId="2308938951" sldId="2146846169"/>
            <ac:grpSpMk id="37" creationId="{5600DFF3-AD86-92FC-00E7-D97FD2E3F756}"/>
          </ac:grpSpMkLst>
        </pc:grpChg>
        <pc:grpChg chg="mod">
          <ac:chgData name="Leah Montner Dixon" userId="d5b2ae9e-9213-4442-b7df-4db8cbe51e5d" providerId="ADAL" clId="{55D355A6-24B4-4638-A85E-4791361C8C6A}" dt="2023-09-14T14:50:57.988" v="208" actId="1076"/>
          <ac:grpSpMkLst>
            <pc:docMk/>
            <pc:sldMk cId="2308938951" sldId="2146846169"/>
            <ac:grpSpMk id="47" creationId="{3D02F863-9131-CD3F-8A26-8E103B6CDDE0}"/>
          </ac:grpSpMkLst>
        </pc:grpChg>
        <pc:grpChg chg="mod">
          <ac:chgData name="Leah Montner Dixon" userId="d5b2ae9e-9213-4442-b7df-4db8cbe51e5d" providerId="ADAL" clId="{55D355A6-24B4-4638-A85E-4791361C8C6A}" dt="2023-09-14T14:51:09.992" v="211" actId="1076"/>
          <ac:grpSpMkLst>
            <pc:docMk/>
            <pc:sldMk cId="2308938951" sldId="2146846169"/>
            <ac:grpSpMk id="50" creationId="{B0D92CEA-F4DA-37A3-5DD1-6E89C355E50A}"/>
          </ac:grpSpMkLst>
        </pc:grpChg>
        <pc:grpChg chg="mod">
          <ac:chgData name="Leah Montner Dixon" userId="d5b2ae9e-9213-4442-b7df-4db8cbe51e5d" providerId="ADAL" clId="{55D355A6-24B4-4638-A85E-4791361C8C6A}" dt="2023-09-14T14:50:50.549" v="204" actId="1076"/>
          <ac:grpSpMkLst>
            <pc:docMk/>
            <pc:sldMk cId="2308938951" sldId="2146846169"/>
            <ac:grpSpMk id="53" creationId="{B1231D90-3D0B-19B0-54AC-71E15FB40719}"/>
          </ac:grpSpMkLst>
        </pc:grpChg>
        <pc:grpChg chg="mod">
          <ac:chgData name="Leah Montner Dixon" userId="d5b2ae9e-9213-4442-b7df-4db8cbe51e5d" providerId="ADAL" clId="{55D355A6-24B4-4638-A85E-4791361C8C6A}" dt="2023-09-14T14:50:50.549" v="204" actId="1076"/>
          <ac:grpSpMkLst>
            <pc:docMk/>
            <pc:sldMk cId="2308938951" sldId="2146846169"/>
            <ac:grpSpMk id="1025" creationId="{7A9204FB-6A3F-D1F8-242A-2AEEB71AEB1C}"/>
          </ac:grpSpMkLst>
        </pc:grpChg>
        <pc:grpChg chg="add mod">
          <ac:chgData name="Leah Montner Dixon" userId="d5b2ae9e-9213-4442-b7df-4db8cbe51e5d" providerId="ADAL" clId="{55D355A6-24B4-4638-A85E-4791361C8C6A}" dt="2023-10-23T13:40:09.196" v="392" actId="164"/>
          <ac:grpSpMkLst>
            <pc:docMk/>
            <pc:sldMk cId="2308938951" sldId="2146846169"/>
            <ac:grpSpMk id="1035" creationId="{796CE223-E8F8-F502-BD35-2CB2EF555A00}"/>
          </ac:grpSpMkLst>
        </pc:grpChg>
        <pc:picChg chg="mod">
          <ac:chgData name="Leah Montner Dixon" userId="d5b2ae9e-9213-4442-b7df-4db8cbe51e5d" providerId="ADAL" clId="{55D355A6-24B4-4638-A85E-4791361C8C6A}" dt="2023-09-14T14:51:09.992" v="211" actId="1076"/>
          <ac:picMkLst>
            <pc:docMk/>
            <pc:sldMk cId="2308938951" sldId="2146846169"/>
            <ac:picMk id="14" creationId="{B85C9978-B841-FCD3-F293-C99E144280D5}"/>
          </ac:picMkLst>
        </pc:picChg>
        <pc:picChg chg="mod">
          <ac:chgData name="Leah Montner Dixon" userId="d5b2ae9e-9213-4442-b7df-4db8cbe51e5d" providerId="ADAL" clId="{55D355A6-24B4-4638-A85E-4791361C8C6A}" dt="2023-10-23T13:40:06.768" v="391" actId="1038"/>
          <ac:picMkLst>
            <pc:docMk/>
            <pc:sldMk cId="2308938951" sldId="2146846169"/>
            <ac:picMk id="28" creationId="{B030CF1A-5A6B-276D-417E-63C7886DF9BE}"/>
          </ac:picMkLst>
        </pc:picChg>
        <pc:picChg chg="mod">
          <ac:chgData name="Leah Montner Dixon" userId="d5b2ae9e-9213-4442-b7df-4db8cbe51e5d" providerId="ADAL" clId="{55D355A6-24B4-4638-A85E-4791361C8C6A}" dt="2023-09-14T14:50:50.549" v="204" actId="1076"/>
          <ac:picMkLst>
            <pc:docMk/>
            <pc:sldMk cId="2308938951" sldId="2146846169"/>
            <ac:picMk id="45" creationId="{5157D4B0-A1CA-6460-FB67-7DE636A91BE2}"/>
          </ac:picMkLst>
        </pc:picChg>
        <pc:picChg chg="mod">
          <ac:chgData name="Leah Montner Dixon" userId="d5b2ae9e-9213-4442-b7df-4db8cbe51e5d" providerId="ADAL" clId="{55D355A6-24B4-4638-A85E-4791361C8C6A}" dt="2023-09-14T14:51:09.992" v="211" actId="1076"/>
          <ac:picMkLst>
            <pc:docMk/>
            <pc:sldMk cId="2308938951" sldId="2146846169"/>
            <ac:picMk id="1026" creationId="{76176C92-CA3E-F913-7D45-1C8DF5928427}"/>
          </ac:picMkLst>
        </pc:picChg>
        <pc:picChg chg="mod">
          <ac:chgData name="Leah Montner Dixon" userId="d5b2ae9e-9213-4442-b7df-4db8cbe51e5d" providerId="ADAL" clId="{55D355A6-24B4-4638-A85E-4791361C8C6A}" dt="2023-09-14T14:50:50.549" v="204" actId="1076"/>
          <ac:picMkLst>
            <pc:docMk/>
            <pc:sldMk cId="2308938951" sldId="2146846169"/>
            <ac:picMk id="1028" creationId="{548323EE-7638-2A85-7EDE-8FBA1476DB92}"/>
          </ac:picMkLst>
        </pc:picChg>
        <pc:picChg chg="add mod">
          <ac:chgData name="Leah Montner Dixon" userId="d5b2ae9e-9213-4442-b7df-4db8cbe51e5d" providerId="ADAL" clId="{55D355A6-24B4-4638-A85E-4791361C8C6A}" dt="2023-10-23T13:40:34.513" v="393"/>
          <ac:picMkLst>
            <pc:docMk/>
            <pc:sldMk cId="2308938951" sldId="2146846169"/>
            <ac:picMk id="1033" creationId="{ABBA49EA-FE2C-4D3B-2EC0-33332B711A90}"/>
          </ac:picMkLst>
        </pc:picChg>
      </pc:sldChg>
      <pc:sldChg chg="modSp mod">
        <pc:chgData name="Leah Montner Dixon" userId="d5b2ae9e-9213-4442-b7df-4db8cbe51e5d" providerId="ADAL" clId="{55D355A6-24B4-4638-A85E-4791361C8C6A}" dt="2023-09-14T13:17:28.838" v="4" actId="20577"/>
        <pc:sldMkLst>
          <pc:docMk/>
          <pc:sldMk cId="4276078758" sldId="2146846172"/>
        </pc:sldMkLst>
        <pc:spChg chg="mod">
          <ac:chgData name="Leah Montner Dixon" userId="d5b2ae9e-9213-4442-b7df-4db8cbe51e5d" providerId="ADAL" clId="{55D355A6-24B4-4638-A85E-4791361C8C6A}" dt="2023-09-14T13:17:28.838" v="4" actId="20577"/>
          <ac:spMkLst>
            <pc:docMk/>
            <pc:sldMk cId="4276078758" sldId="2146846172"/>
            <ac:spMk id="9" creationId="{A389EC41-F58A-CEEC-AC7C-548AAE3177D0}"/>
          </ac:spMkLst>
        </pc:spChg>
      </pc:sldChg>
      <pc:sldChg chg="delCm">
        <pc:chgData name="Leah Montner Dixon" userId="d5b2ae9e-9213-4442-b7df-4db8cbe51e5d" providerId="ADAL" clId="{55D355A6-24B4-4638-A85E-4791361C8C6A}" dt="2023-08-08T18:31:33.275" v="1"/>
        <pc:sldMkLst>
          <pc:docMk/>
          <pc:sldMk cId="1965343939" sldId="21468461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55D355A6-24B4-4638-A85E-4791361C8C6A}" dt="2023-08-08T18:31:33.275" v="1"/>
              <pc2:cmMkLst xmlns:pc2="http://schemas.microsoft.com/office/powerpoint/2019/9/main/command">
                <pc:docMk/>
                <pc:sldMk cId="1965343939" sldId="2146846173"/>
                <pc2:cmMk id="{EBD12B47-0EF9-4265-98FC-4F0FA76101B5}"/>
              </pc2:cmMkLst>
            </pc226:cmChg>
          </p:ext>
        </pc:extLst>
      </pc:sldChg>
      <pc:sldChg chg="modSp mod delCm">
        <pc:chgData name="Leah Montner Dixon" userId="d5b2ae9e-9213-4442-b7df-4db8cbe51e5d" providerId="ADAL" clId="{55D355A6-24B4-4638-A85E-4791361C8C6A}" dt="2023-09-20T16:17:29.810" v="243" actId="20577"/>
        <pc:sldMkLst>
          <pc:docMk/>
          <pc:sldMk cId="3750801143" sldId="2146846174"/>
        </pc:sldMkLst>
        <pc:spChg chg="mod">
          <ac:chgData name="Leah Montner Dixon" userId="d5b2ae9e-9213-4442-b7df-4db8cbe51e5d" providerId="ADAL" clId="{55D355A6-24B4-4638-A85E-4791361C8C6A}" dt="2023-09-20T16:17:29.810" v="243" actId="20577"/>
          <ac:spMkLst>
            <pc:docMk/>
            <pc:sldMk cId="3750801143" sldId="2146846174"/>
            <ac:spMk id="20" creationId="{39D15DC7-3973-0B4C-BC1D-3FFC2D8EC03C}"/>
          </ac:spMkLst>
        </pc:spChg>
        <pc:spChg chg="mod">
          <ac:chgData name="Leah Montner Dixon" userId="d5b2ae9e-9213-4442-b7df-4db8cbe51e5d" providerId="ADAL" clId="{55D355A6-24B4-4638-A85E-4791361C8C6A}" dt="2023-09-14T14:40:24.810" v="144" actId="313"/>
          <ac:spMkLst>
            <pc:docMk/>
            <pc:sldMk cId="3750801143" sldId="2146846174"/>
            <ac:spMk id="21" creationId="{187BA6CA-B9D2-D5C7-DAB5-328D096AC0D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55D355A6-24B4-4638-A85E-4791361C8C6A}" dt="2023-08-08T18:31:51.627" v="3"/>
              <pc2:cmMkLst xmlns:pc2="http://schemas.microsoft.com/office/powerpoint/2019/9/main/command">
                <pc:docMk/>
                <pc:sldMk cId="3750801143" sldId="2146846174"/>
                <pc2:cmMk id="{814B64A0-9536-41FD-9297-545AB2F6CCAC}"/>
              </pc2:cmMkLst>
            </pc226:cmChg>
            <pc226:cmChg xmlns:pc226="http://schemas.microsoft.com/office/powerpoint/2022/06/main/command" chg="del">
              <pc226:chgData name="Leah Montner Dixon" userId="d5b2ae9e-9213-4442-b7df-4db8cbe51e5d" providerId="ADAL" clId="{55D355A6-24B4-4638-A85E-4791361C8C6A}" dt="2023-08-08T18:31:47.047" v="2"/>
              <pc2:cmMkLst xmlns:pc2="http://schemas.microsoft.com/office/powerpoint/2019/9/main/command">
                <pc:docMk/>
                <pc:sldMk cId="3750801143" sldId="2146846174"/>
                <pc2:cmMk id="{9DCE3AB9-862F-495E-8E3D-E773EAE3EE9D}"/>
              </pc2:cmMkLst>
            </pc226:cmChg>
            <pc226:cmChg xmlns:pc226="http://schemas.microsoft.com/office/powerpoint/2022/06/main/command" chg="del">
              <pc226:chgData name="Leah Montner Dixon" userId="d5b2ae9e-9213-4442-b7df-4db8cbe51e5d" providerId="ADAL" clId="{55D355A6-24B4-4638-A85E-4791361C8C6A}" dt="2023-09-14T14:40:31.575" v="145"/>
              <pc2:cmMkLst xmlns:pc2="http://schemas.microsoft.com/office/powerpoint/2019/9/main/command">
                <pc:docMk/>
                <pc:sldMk cId="3750801143" sldId="2146846174"/>
                <pc2:cmMk id="{55AAE5CD-5A63-4A59-8EF1-632065ECA35E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55D355A6-24B4-4638-A85E-4791361C8C6A}" dt="2023-09-20T16:31:17.847" v="305" actId="164"/>
        <pc:sldMkLst>
          <pc:docMk/>
          <pc:sldMk cId="175288604" sldId="2146846181"/>
        </pc:sldMkLst>
        <pc:spChg chg="add del mod">
          <ac:chgData name="Leah Montner Dixon" userId="d5b2ae9e-9213-4442-b7df-4db8cbe51e5d" providerId="ADAL" clId="{55D355A6-24B4-4638-A85E-4791361C8C6A}" dt="2023-09-20T16:30:20.800" v="257" actId="478"/>
          <ac:spMkLst>
            <pc:docMk/>
            <pc:sldMk cId="175288604" sldId="2146846181"/>
            <ac:spMk id="24" creationId="{BB4EC2C3-CB3D-420D-DB24-4C131D52279E}"/>
          </ac:spMkLst>
        </pc:spChg>
        <pc:spChg chg="mod">
          <ac:chgData name="Leah Montner Dixon" userId="d5b2ae9e-9213-4442-b7df-4db8cbe51e5d" providerId="ADAL" clId="{55D355A6-24B4-4638-A85E-4791361C8C6A}" dt="2023-09-20T16:30:36.246" v="277" actId="20577"/>
          <ac:spMkLst>
            <pc:docMk/>
            <pc:sldMk cId="175288604" sldId="2146846181"/>
            <ac:spMk id="50" creationId="{03BEC21F-4DC2-1451-46C2-6863CDC338B7}"/>
          </ac:spMkLst>
        </pc:spChg>
        <pc:grpChg chg="mod">
          <ac:chgData name="Leah Montner Dixon" userId="d5b2ae9e-9213-4442-b7df-4db8cbe51e5d" providerId="ADAL" clId="{55D355A6-24B4-4638-A85E-4791361C8C6A}" dt="2023-09-20T16:31:17.847" v="305" actId="164"/>
          <ac:grpSpMkLst>
            <pc:docMk/>
            <pc:sldMk cId="175288604" sldId="2146846181"/>
            <ac:grpSpMk id="54" creationId="{EF5B3A62-1624-F6F6-F6A1-54AA7CCF0C39}"/>
          </ac:grpSpMkLst>
        </pc:grpChg>
        <pc:grpChg chg="add mod">
          <ac:chgData name="Leah Montner Dixon" userId="d5b2ae9e-9213-4442-b7df-4db8cbe51e5d" providerId="ADAL" clId="{55D355A6-24B4-4638-A85E-4791361C8C6A}" dt="2023-09-20T16:31:17.847" v="305" actId="164"/>
          <ac:grpSpMkLst>
            <pc:docMk/>
            <pc:sldMk cId="175288604" sldId="2146846181"/>
            <ac:grpSpMk id="62" creationId="{FD9D6FB8-2449-A31D-F1C2-92B13C49A4D2}"/>
          </ac:grpSpMkLst>
        </pc:grpChg>
        <pc:grpChg chg="mod">
          <ac:chgData name="Leah Montner Dixon" userId="d5b2ae9e-9213-4442-b7df-4db8cbe51e5d" providerId="ADAL" clId="{55D355A6-24B4-4638-A85E-4791361C8C6A}" dt="2023-09-20T16:29:51.896" v="248" actId="1076"/>
          <ac:grpSpMkLst>
            <pc:docMk/>
            <pc:sldMk cId="175288604" sldId="2146846181"/>
            <ac:grpSpMk id="1037" creationId="{098D2186-2598-C2A7-6A5D-4084B68CA00C}"/>
          </ac:grpSpMkLst>
        </pc:grpChg>
        <pc:picChg chg="del">
          <ac:chgData name="Leah Montner Dixon" userId="d5b2ae9e-9213-4442-b7df-4db8cbe51e5d" providerId="ADAL" clId="{55D355A6-24B4-4638-A85E-4791361C8C6A}" dt="2023-09-20T16:28:32.400" v="244" actId="478"/>
          <ac:picMkLst>
            <pc:docMk/>
            <pc:sldMk cId="175288604" sldId="2146846181"/>
            <ac:picMk id="31" creationId="{246688FD-D301-791C-DC5A-181216EC4DAE}"/>
          </ac:picMkLst>
        </pc:picChg>
        <pc:picChg chg="del">
          <ac:chgData name="Leah Montner Dixon" userId="d5b2ae9e-9213-4442-b7df-4db8cbe51e5d" providerId="ADAL" clId="{55D355A6-24B4-4638-A85E-4791361C8C6A}" dt="2023-09-20T16:28:34.852" v="245" actId="478"/>
          <ac:picMkLst>
            <pc:docMk/>
            <pc:sldMk cId="175288604" sldId="2146846181"/>
            <ac:picMk id="37" creationId="{34DFA132-5BB0-8D1A-9211-EF9E203087D9}"/>
          </ac:picMkLst>
        </pc:picChg>
        <pc:picChg chg="add mod">
          <ac:chgData name="Leah Montner Dixon" userId="d5b2ae9e-9213-4442-b7df-4db8cbe51e5d" providerId="ADAL" clId="{55D355A6-24B4-4638-A85E-4791361C8C6A}" dt="2023-09-20T16:31:17.847" v="305" actId="164"/>
          <ac:picMkLst>
            <pc:docMk/>
            <pc:sldMk cId="175288604" sldId="2146846181"/>
            <ac:picMk id="38" creationId="{112C5C47-D9E7-D693-F4DC-7581E3CFF31B}"/>
          </ac:picMkLst>
        </pc:picChg>
        <pc:picChg chg="add mod">
          <ac:chgData name="Leah Montner Dixon" userId="d5b2ae9e-9213-4442-b7df-4db8cbe51e5d" providerId="ADAL" clId="{55D355A6-24B4-4638-A85E-4791361C8C6A}" dt="2023-09-20T16:31:17.847" v="305" actId="164"/>
          <ac:picMkLst>
            <pc:docMk/>
            <pc:sldMk cId="175288604" sldId="2146846181"/>
            <ac:picMk id="61" creationId="{8BF52798-E3B6-DBB3-7B6F-EC3C4A61BF56}"/>
          </ac:picMkLst>
        </pc:picChg>
      </pc:sldChg>
      <pc:sldChg chg="modSp mod">
        <pc:chgData name="Leah Montner Dixon" userId="d5b2ae9e-9213-4442-b7df-4db8cbe51e5d" providerId="ADAL" clId="{55D355A6-24B4-4638-A85E-4791361C8C6A}" dt="2023-08-08T18:30:37.157" v="0" actId="20577"/>
        <pc:sldMkLst>
          <pc:docMk/>
          <pc:sldMk cId="4227739481" sldId="2146846206"/>
        </pc:sldMkLst>
        <pc:spChg chg="mod">
          <ac:chgData name="Leah Montner Dixon" userId="d5b2ae9e-9213-4442-b7df-4db8cbe51e5d" providerId="ADAL" clId="{55D355A6-24B4-4638-A85E-4791361C8C6A}" dt="2023-08-08T18:30:37.157" v="0" actId="20577"/>
          <ac:spMkLst>
            <pc:docMk/>
            <pc:sldMk cId="4227739481" sldId="2146846206"/>
            <ac:spMk id="38" creationId="{4AAC0EEE-5A89-25A6-A5FE-973855137403}"/>
          </ac:spMkLst>
        </pc:spChg>
      </pc:sldChg>
      <pc:sldChg chg="addSp delSp modSp mod delCm modCm">
        <pc:chgData name="Leah Montner Dixon" userId="d5b2ae9e-9213-4442-b7df-4db8cbe51e5d" providerId="ADAL" clId="{55D355A6-24B4-4638-A85E-4791361C8C6A}" dt="2023-09-14T14:47:59.999" v="169"/>
        <pc:sldMkLst>
          <pc:docMk/>
          <pc:sldMk cId="3785703139" sldId="2146846208"/>
        </pc:sldMkLst>
        <pc:spChg chg="mod">
          <ac:chgData name="Leah Montner Dixon" userId="d5b2ae9e-9213-4442-b7df-4db8cbe51e5d" providerId="ADAL" clId="{55D355A6-24B4-4638-A85E-4791361C8C6A}" dt="2023-09-14T14:47:54.990" v="168" actId="1076"/>
          <ac:spMkLst>
            <pc:docMk/>
            <pc:sldMk cId="3785703139" sldId="2146846208"/>
            <ac:spMk id="5" creationId="{EB344A56-61A6-227B-DE21-E0B8DA953F66}"/>
          </ac:spMkLst>
        </pc:spChg>
        <pc:picChg chg="add del mod">
          <ac:chgData name="Leah Montner Dixon" userId="d5b2ae9e-9213-4442-b7df-4db8cbe51e5d" providerId="ADAL" clId="{55D355A6-24B4-4638-A85E-4791361C8C6A}" dt="2023-09-14T14:47:35.740" v="154" actId="478"/>
          <ac:picMkLst>
            <pc:docMk/>
            <pc:sldMk cId="3785703139" sldId="2146846208"/>
            <ac:picMk id="4" creationId="{2034DDE6-889E-BED7-DAC5-B6BF856634B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55D355A6-24B4-4638-A85E-4791361C8C6A}" dt="2023-09-14T14:47:59.999" v="169"/>
              <pc2:cmMkLst xmlns:pc2="http://schemas.microsoft.com/office/powerpoint/2019/9/main/command">
                <pc:docMk/>
                <pc:sldMk cId="3785703139" sldId="2146846208"/>
                <pc2:cmMk id="{86AA480D-E43B-4C07-8BEB-8561435A1BB5}"/>
              </pc2:cmMkLst>
              <pc226:cmRplyChg chg="add">
                <pc226:chgData name="Leah Montner Dixon" userId="d5b2ae9e-9213-4442-b7df-4db8cbe51e5d" providerId="ADAL" clId="{55D355A6-24B4-4638-A85E-4791361C8C6A}" dt="2023-09-14T13:23:21.109" v="70"/>
                <pc2:cmRplyMkLst xmlns:pc2="http://schemas.microsoft.com/office/powerpoint/2019/9/main/command">
                  <pc:docMk/>
                  <pc:sldMk cId="3785703139" sldId="2146846208"/>
                  <pc2:cmMk id="{86AA480D-E43B-4C07-8BEB-8561435A1BB5}"/>
                  <pc2:cmRplyMk id="{24348E73-CC73-48BA-BA1F-1ABB7E19AC13}"/>
                </pc2:cmRplyMkLst>
              </pc226:cmRplyChg>
            </pc226:cmChg>
          </p:ext>
        </pc:extLst>
      </pc:sldChg>
      <pc:sldChg chg="modSp mod">
        <pc:chgData name="Leah Montner Dixon" userId="d5b2ae9e-9213-4442-b7df-4db8cbe51e5d" providerId="ADAL" clId="{55D355A6-24B4-4638-A85E-4791361C8C6A}" dt="2023-09-14T14:33:56.028" v="74" actId="20577"/>
        <pc:sldMkLst>
          <pc:docMk/>
          <pc:sldMk cId="3442519191" sldId="2146846212"/>
        </pc:sldMkLst>
        <pc:spChg chg="mod">
          <ac:chgData name="Leah Montner Dixon" userId="d5b2ae9e-9213-4442-b7df-4db8cbe51e5d" providerId="ADAL" clId="{55D355A6-24B4-4638-A85E-4791361C8C6A}" dt="2023-09-14T14:33:56.028" v="74" actId="20577"/>
          <ac:spMkLst>
            <pc:docMk/>
            <pc:sldMk cId="3442519191" sldId="2146846212"/>
            <ac:spMk id="2" creationId="{C09B3279-79C3-D562-DBFB-7AB4F0D63070}"/>
          </ac:spMkLst>
        </pc:spChg>
      </pc:sldChg>
      <pc:sldChg chg="modSp mod">
        <pc:chgData name="Leah Montner Dixon" userId="d5b2ae9e-9213-4442-b7df-4db8cbe51e5d" providerId="ADAL" clId="{55D355A6-24B4-4638-A85E-4791361C8C6A}" dt="2023-10-02T14:49:06.625" v="379" actId="20577"/>
        <pc:sldMkLst>
          <pc:docMk/>
          <pc:sldMk cId="2957022810" sldId="2146846214"/>
        </pc:sldMkLst>
        <pc:spChg chg="mod">
          <ac:chgData name="Leah Montner Dixon" userId="d5b2ae9e-9213-4442-b7df-4db8cbe51e5d" providerId="ADAL" clId="{55D355A6-24B4-4638-A85E-4791361C8C6A}" dt="2023-10-02T14:49:06.625" v="379" actId="20577"/>
          <ac:spMkLst>
            <pc:docMk/>
            <pc:sldMk cId="2957022810" sldId="2146846214"/>
            <ac:spMk id="2" creationId="{5F8EC1C9-2ED9-DF29-C55A-45D666AF5D1B}"/>
          </ac:spMkLst>
        </pc:spChg>
      </pc:sldChg>
      <pc:sldChg chg="modSp mod ord">
        <pc:chgData name="Leah Montner Dixon" userId="d5b2ae9e-9213-4442-b7df-4db8cbe51e5d" providerId="ADAL" clId="{55D355A6-24B4-4638-A85E-4791361C8C6A}" dt="2023-10-02T14:42:33.184" v="377" actId="20577"/>
        <pc:sldMkLst>
          <pc:docMk/>
          <pc:sldMk cId="1032921970" sldId="2146846215"/>
        </pc:sldMkLst>
        <pc:spChg chg="mod">
          <ac:chgData name="Leah Montner Dixon" userId="d5b2ae9e-9213-4442-b7df-4db8cbe51e5d" providerId="ADAL" clId="{55D355A6-24B4-4638-A85E-4791361C8C6A}" dt="2023-10-02T14:42:33.184" v="377" actId="20577"/>
          <ac:spMkLst>
            <pc:docMk/>
            <pc:sldMk cId="1032921970" sldId="2146846215"/>
            <ac:spMk id="9" creationId="{A389EC41-F58A-CEEC-AC7C-548AAE3177D0}"/>
          </ac:spMkLst>
        </pc:spChg>
      </pc:sldChg>
    </pc:docChg>
  </pc:docChgLst>
  <pc:docChgLst>
    <pc:chgData name="Leah Montner Dixon" userId="d5b2ae9e-9213-4442-b7df-4db8cbe51e5d" providerId="ADAL" clId="{F32DC1D5-11B7-4BA7-A5C6-0C8BDD448487}"/>
    <pc:docChg chg="undo custSel modSld">
      <pc:chgData name="Leah Montner Dixon" userId="d5b2ae9e-9213-4442-b7df-4db8cbe51e5d" providerId="ADAL" clId="{F32DC1D5-11B7-4BA7-A5C6-0C8BDD448487}" dt="2023-10-25T14:26:34.906" v="289"/>
      <pc:docMkLst>
        <pc:docMk/>
      </pc:docMkLst>
      <pc:sldChg chg="modSp mod addCm delCm">
        <pc:chgData name="Leah Montner Dixon" userId="d5b2ae9e-9213-4442-b7df-4db8cbe51e5d" providerId="ADAL" clId="{F32DC1D5-11B7-4BA7-A5C6-0C8BDD448487}" dt="2023-10-25T14:14:52.791" v="126" actId="20577"/>
        <pc:sldMkLst>
          <pc:docMk/>
          <pc:sldMk cId="1025019298" sldId="2146846171"/>
        </pc:sldMkLst>
        <pc:spChg chg="mod">
          <ac:chgData name="Leah Montner Dixon" userId="d5b2ae9e-9213-4442-b7df-4db8cbe51e5d" providerId="ADAL" clId="{F32DC1D5-11B7-4BA7-A5C6-0C8BDD448487}" dt="2023-10-25T14:14:52.791" v="126" actId="20577"/>
          <ac:spMkLst>
            <pc:docMk/>
            <pc:sldMk cId="1025019298" sldId="2146846171"/>
            <ac:spMk id="7" creationId="{4AE24471-3394-DA53-9A62-0B9213E14EAC}"/>
          </ac:spMkLst>
        </pc:spChg>
        <pc:spChg chg="mod">
          <ac:chgData name="Leah Montner Dixon" userId="d5b2ae9e-9213-4442-b7df-4db8cbe51e5d" providerId="ADAL" clId="{F32DC1D5-11B7-4BA7-A5C6-0C8BDD448487}" dt="2023-10-25T14:12:46.251" v="99" actId="20577"/>
          <ac:spMkLst>
            <pc:docMk/>
            <pc:sldMk cId="1025019298" sldId="2146846171"/>
            <ac:spMk id="8" creationId="{45A3AB87-1E4A-A5E7-08D2-0EA1ABFB219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F32DC1D5-11B7-4BA7-A5C6-0C8BDD448487}" dt="2023-10-25T14:10:34.179" v="61"/>
              <pc2:cmMkLst xmlns:pc2="http://schemas.microsoft.com/office/powerpoint/2019/9/main/command">
                <pc:docMk/>
                <pc:sldMk cId="1025019298" sldId="2146846171"/>
                <pc2:cmMk id="{63DB6B9D-A9F7-452C-AF63-F85938551095}"/>
              </pc2:cmMkLst>
            </pc226:cmChg>
          </p:ext>
        </pc:extLst>
      </pc:sldChg>
      <pc:sldChg chg="modSp mod">
        <pc:chgData name="Leah Montner Dixon" userId="d5b2ae9e-9213-4442-b7df-4db8cbe51e5d" providerId="ADAL" clId="{F32DC1D5-11B7-4BA7-A5C6-0C8BDD448487}" dt="2023-10-25T14:15:44.956" v="159" actId="20577"/>
        <pc:sldMkLst>
          <pc:docMk/>
          <pc:sldMk cId="4276078758" sldId="2146846172"/>
        </pc:sldMkLst>
        <pc:spChg chg="mod">
          <ac:chgData name="Leah Montner Dixon" userId="d5b2ae9e-9213-4442-b7df-4db8cbe51e5d" providerId="ADAL" clId="{F32DC1D5-11B7-4BA7-A5C6-0C8BDD448487}" dt="2023-10-25T14:14:17.212" v="110" actId="20577"/>
          <ac:spMkLst>
            <pc:docMk/>
            <pc:sldMk cId="4276078758" sldId="2146846172"/>
            <ac:spMk id="8" creationId="{45A3AB87-1E4A-A5E7-08D2-0EA1ABFB2192}"/>
          </ac:spMkLst>
        </pc:spChg>
        <pc:spChg chg="mod">
          <ac:chgData name="Leah Montner Dixon" userId="d5b2ae9e-9213-4442-b7df-4db8cbe51e5d" providerId="ADAL" clId="{F32DC1D5-11B7-4BA7-A5C6-0C8BDD448487}" dt="2023-10-25T14:15:44.956" v="159" actId="20577"/>
          <ac:spMkLst>
            <pc:docMk/>
            <pc:sldMk cId="4276078758" sldId="2146846172"/>
            <ac:spMk id="20" creationId="{18AEFD3C-4970-0301-3FBD-BD6CBD5C546A}"/>
          </ac:spMkLst>
        </pc:spChg>
      </pc:sldChg>
      <pc:sldChg chg="modSp mod">
        <pc:chgData name="Leah Montner Dixon" userId="d5b2ae9e-9213-4442-b7df-4db8cbe51e5d" providerId="ADAL" clId="{F32DC1D5-11B7-4BA7-A5C6-0C8BDD448487}" dt="2023-10-25T14:26:22.549" v="287"/>
        <pc:sldMkLst>
          <pc:docMk/>
          <pc:sldMk cId="1965343939" sldId="2146846173"/>
        </pc:sldMkLst>
        <pc:spChg chg="mod">
          <ac:chgData name="Leah Montner Dixon" userId="d5b2ae9e-9213-4442-b7df-4db8cbe51e5d" providerId="ADAL" clId="{F32DC1D5-11B7-4BA7-A5C6-0C8BDD448487}" dt="2023-10-25T14:15:10.468" v="145" actId="20577"/>
          <ac:spMkLst>
            <pc:docMk/>
            <pc:sldMk cId="1965343939" sldId="2146846173"/>
            <ac:spMk id="6" creationId="{EE883572-9901-D50F-E1A2-C7BA72F3E6E7}"/>
          </ac:spMkLst>
        </pc:spChg>
        <pc:spChg chg="mod">
          <ac:chgData name="Leah Montner Dixon" userId="d5b2ae9e-9213-4442-b7df-4db8cbe51e5d" providerId="ADAL" clId="{F32DC1D5-11B7-4BA7-A5C6-0C8BDD448487}" dt="2023-10-25T14:26:22.549" v="287"/>
          <ac:spMkLst>
            <pc:docMk/>
            <pc:sldMk cId="1965343939" sldId="2146846173"/>
            <ac:spMk id="8" creationId="{45A3AB87-1E4A-A5E7-08D2-0EA1ABFB2192}"/>
          </ac:spMkLst>
        </pc:spChg>
      </pc:sldChg>
      <pc:sldChg chg="modSp mod">
        <pc:chgData name="Leah Montner Dixon" userId="d5b2ae9e-9213-4442-b7df-4db8cbe51e5d" providerId="ADAL" clId="{F32DC1D5-11B7-4BA7-A5C6-0C8BDD448487}" dt="2023-10-25T14:26:34.906" v="289"/>
        <pc:sldMkLst>
          <pc:docMk/>
          <pc:sldMk cId="3750801143" sldId="2146846174"/>
        </pc:sldMkLst>
        <pc:spChg chg="mod">
          <ac:chgData name="Leah Montner Dixon" userId="d5b2ae9e-9213-4442-b7df-4db8cbe51e5d" providerId="ADAL" clId="{F32DC1D5-11B7-4BA7-A5C6-0C8BDD448487}" dt="2023-10-25T14:15:24.885" v="155" actId="20577"/>
          <ac:spMkLst>
            <pc:docMk/>
            <pc:sldMk cId="3750801143" sldId="2146846174"/>
            <ac:spMk id="5" creationId="{6DC4C8DD-D834-8440-D025-D22EFBF2CA58}"/>
          </ac:spMkLst>
        </pc:spChg>
        <pc:spChg chg="mod">
          <ac:chgData name="Leah Montner Dixon" userId="d5b2ae9e-9213-4442-b7df-4db8cbe51e5d" providerId="ADAL" clId="{F32DC1D5-11B7-4BA7-A5C6-0C8BDD448487}" dt="2023-10-25T14:26:34.906" v="289"/>
          <ac:spMkLst>
            <pc:docMk/>
            <pc:sldMk cId="3750801143" sldId="2146846174"/>
            <ac:spMk id="21" creationId="{187BA6CA-B9D2-D5C7-DAB5-328D096AC0D1}"/>
          </ac:spMkLst>
        </pc:spChg>
      </pc:sldChg>
      <pc:sldChg chg="modSp mod">
        <pc:chgData name="Leah Montner Dixon" userId="d5b2ae9e-9213-4442-b7df-4db8cbe51e5d" providerId="ADAL" clId="{F32DC1D5-11B7-4BA7-A5C6-0C8BDD448487}" dt="2023-10-25T14:16:14.079" v="185" actId="1036"/>
        <pc:sldMkLst>
          <pc:docMk/>
          <pc:sldMk cId="3174460124" sldId="2146846207"/>
        </pc:sldMkLst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16" creationId="{628CBA87-214F-8A04-4919-AB93CCB9D0B4}"/>
          </ac:spMkLst>
        </pc:spChg>
        <pc:spChg chg="mod">
          <ac:chgData name="Leah Montner Dixon" userId="d5b2ae9e-9213-4442-b7df-4db8cbe51e5d" providerId="ADAL" clId="{F32DC1D5-11B7-4BA7-A5C6-0C8BDD448487}" dt="2023-10-25T14:15:38.300" v="157" actId="20577"/>
          <ac:spMkLst>
            <pc:docMk/>
            <pc:sldMk cId="3174460124" sldId="2146846207"/>
            <ac:spMk id="17" creationId="{59D34CB5-42B1-FB3E-DB2A-F8866508F36B}"/>
          </ac:spMkLst>
        </pc:spChg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28" creationId="{F29416E5-2E92-00B7-8593-9AB0A93F6BD7}"/>
          </ac:spMkLst>
        </pc:spChg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29" creationId="{E80A5503-68D8-A574-DA51-561F4858972B}"/>
          </ac:spMkLst>
        </pc:spChg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30" creationId="{CE2416FF-BDBE-1576-6199-4841268E3789}"/>
          </ac:spMkLst>
        </pc:spChg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31" creationId="{173F7F4F-0410-E4A9-F35D-DB909DC8FDDB}"/>
          </ac:spMkLst>
        </pc:spChg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32" creationId="{8C4AE725-83D2-9E96-1AAC-63EDE5F2F3FC}"/>
          </ac:spMkLst>
        </pc:spChg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33" creationId="{716B593C-D654-3EEC-8F2C-8DF3B19CC811}"/>
          </ac:spMkLst>
        </pc:spChg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34" creationId="{4FA6A61E-B171-67EC-8E5B-25C9F284BA6D}"/>
          </ac:spMkLst>
        </pc:spChg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35" creationId="{B036CE10-2011-272E-E1E3-D797AD84004F}"/>
          </ac:spMkLst>
        </pc:spChg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36" creationId="{C8A7F5AF-AF9C-2E79-AB81-7AC2A456442A}"/>
          </ac:spMkLst>
        </pc:spChg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37" creationId="{5D977B82-CCC3-BB72-78B0-B78205A04796}"/>
          </ac:spMkLst>
        </pc:spChg>
        <pc:spChg chg="mod">
          <ac:chgData name="Leah Montner Dixon" userId="d5b2ae9e-9213-4442-b7df-4db8cbe51e5d" providerId="ADAL" clId="{F32DC1D5-11B7-4BA7-A5C6-0C8BDD448487}" dt="2023-10-25T14:16:14.079" v="185" actId="1036"/>
          <ac:spMkLst>
            <pc:docMk/>
            <pc:sldMk cId="3174460124" sldId="2146846207"/>
            <ac:spMk id="38" creationId="{3048335C-0129-B8F7-19C8-704BEC8F2A7E}"/>
          </ac:spMkLst>
        </pc:spChg>
        <pc:spChg chg="mod">
          <ac:chgData name="Leah Montner Dixon" userId="d5b2ae9e-9213-4442-b7df-4db8cbe51e5d" providerId="ADAL" clId="{F32DC1D5-11B7-4BA7-A5C6-0C8BDD448487}" dt="2023-10-25T14:16:09.112" v="173" actId="1035"/>
          <ac:spMkLst>
            <pc:docMk/>
            <pc:sldMk cId="3174460124" sldId="2146846207"/>
            <ac:spMk id="39" creationId="{1A13732F-0729-74D7-9F94-2EFE842EBFE3}"/>
          </ac:spMkLst>
        </pc:spChg>
        <pc:picChg chg="mod">
          <ac:chgData name="Leah Montner Dixon" userId="d5b2ae9e-9213-4442-b7df-4db8cbe51e5d" providerId="ADAL" clId="{F32DC1D5-11B7-4BA7-A5C6-0C8BDD448487}" dt="2023-10-25T14:02:54.211" v="33" actId="1076"/>
          <ac:picMkLst>
            <pc:docMk/>
            <pc:sldMk cId="3174460124" sldId="2146846207"/>
            <ac:picMk id="3" creationId="{1C88AF5B-1F0B-8B34-7476-6D08C7731C52}"/>
          </ac:picMkLst>
        </pc:picChg>
      </pc:sldChg>
    </pc:docChg>
  </pc:docChgLst>
  <pc:docChgLst>
    <pc:chgData name="Kaileen Cain" userId="21167d2d-fdf2-4320-ae3a-272888c89590" providerId="ADAL" clId="{38C1D7D1-8857-4EDC-8838-E302C4981819}"/>
    <pc:docChg chg="undo redo custSel modSld">
      <pc:chgData name="Kaileen Cain" userId="21167d2d-fdf2-4320-ae3a-272888c89590" providerId="ADAL" clId="{38C1D7D1-8857-4EDC-8838-E302C4981819}" dt="2023-09-19T13:28:07.937" v="903" actId="1076"/>
      <pc:docMkLst>
        <pc:docMk/>
      </pc:docMkLst>
      <pc:sldChg chg="modSp mod modCm">
        <pc:chgData name="Kaileen Cain" userId="21167d2d-fdf2-4320-ae3a-272888c89590" providerId="ADAL" clId="{38C1D7D1-8857-4EDC-8838-E302C4981819}" dt="2023-09-07T19:24:36.128" v="820"/>
        <pc:sldMkLst>
          <pc:docMk/>
          <pc:sldMk cId="1300966965" sldId="2144327342"/>
        </pc:sldMkLst>
        <pc:spChg chg="mod">
          <ac:chgData name="Kaileen Cain" userId="21167d2d-fdf2-4320-ae3a-272888c89590" providerId="ADAL" clId="{38C1D7D1-8857-4EDC-8838-E302C4981819}" dt="2023-09-07T17:57:39.623" v="796" actId="14100"/>
          <ac:spMkLst>
            <pc:docMk/>
            <pc:sldMk cId="1300966965" sldId="2144327342"/>
            <ac:spMk id="21" creationId="{2F5C3631-9E99-480C-8AB1-800B0799A9C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18:22:04.968" v="798"/>
              <pc2:cmMkLst xmlns:pc2="http://schemas.microsoft.com/office/powerpoint/2019/9/main/command">
                <pc:docMk/>
                <pc:sldMk cId="1300966965" sldId="2144327342"/>
                <pc2:cmMk id="{817AAF2B-BD05-44B5-B9B6-29A1BE646872}"/>
              </pc2:cmMkLst>
            </pc226:cmChg>
            <pc226:cmChg xmlns:pc226="http://schemas.microsoft.com/office/powerpoint/2022/06/main/command" chg="">
              <pc226:chgData name="Kaileen Cain" userId="21167d2d-fdf2-4320-ae3a-272888c89590" providerId="ADAL" clId="{38C1D7D1-8857-4EDC-8838-E302C4981819}" dt="2023-09-07T18:22:46.073" v="799"/>
              <pc2:cmMkLst xmlns:pc2="http://schemas.microsoft.com/office/powerpoint/2019/9/main/command">
                <pc:docMk/>
                <pc:sldMk cId="1300966965" sldId="2144327342"/>
                <pc2:cmMk id="{4E65483A-42E3-45B5-BB05-7000489C9437}"/>
              </pc2:cmMkLst>
              <pc226:cmRplyChg chg="add">
                <pc226:chgData name="Kaileen Cain" userId="21167d2d-fdf2-4320-ae3a-272888c89590" providerId="ADAL" clId="{38C1D7D1-8857-4EDC-8838-E302C4981819}" dt="2023-09-07T18:22:46.073" v="799"/>
                <pc2:cmRplyMkLst xmlns:pc2="http://schemas.microsoft.com/office/powerpoint/2019/9/main/command">
                  <pc:docMk/>
                  <pc:sldMk cId="1300966965" sldId="2144327342"/>
                  <pc2:cmMk id="{4E65483A-42E3-45B5-BB05-7000489C9437}"/>
                  <pc2:cmRplyMk id="{31D8CF69-B4A6-4073-8F36-9236D6D17120}"/>
                </pc2:cmRplyMkLst>
              </pc226:cmRplyChg>
            </pc226:cmChg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17:57:17.436" v="792" actId="20577"/>
              <pc2:cmMkLst xmlns:pc2="http://schemas.microsoft.com/office/powerpoint/2019/9/main/command">
                <pc:docMk/>
                <pc:sldMk cId="1300966965" sldId="2144327342"/>
                <pc2:cmMk id="{41635CE8-FAAF-47C3-8ECC-223D3B513EA7}"/>
              </pc2:cmMkLst>
            </pc226:cmChg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19:24:36.128" v="820"/>
              <pc2:cmMkLst xmlns:pc2="http://schemas.microsoft.com/office/powerpoint/2019/9/main/command">
                <pc:docMk/>
                <pc:sldMk cId="1300966965" sldId="2144327342"/>
                <pc2:cmMk id="{B32FDBF3-EFA5-45D5-9CDF-57458B7247A0}"/>
              </pc2:cmMkLst>
              <pc226:cmRplyChg chg="add del">
                <pc226:chgData name="Kaileen Cain" userId="21167d2d-fdf2-4320-ae3a-272888c89590" providerId="ADAL" clId="{38C1D7D1-8857-4EDC-8838-E302C4981819}" dt="2023-09-07T19:24:36.128" v="820"/>
                <pc2:cmRplyMkLst xmlns:pc2="http://schemas.microsoft.com/office/powerpoint/2019/9/main/command">
                  <pc:docMk/>
                  <pc:sldMk cId="1300966965" sldId="2144327342"/>
                  <pc2:cmMk id="{B32FDBF3-EFA5-45D5-9CDF-57458B7247A0}"/>
                  <pc2:cmRplyMk id="{35E55861-D64C-4364-A7D8-C097F8B6096B}"/>
                </pc2:cmRplyMkLst>
              </pc226:cmRplyChg>
            </pc226:cmChg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18:22:01.259" v="797"/>
              <pc2:cmMkLst xmlns:pc2="http://schemas.microsoft.com/office/powerpoint/2019/9/main/command">
                <pc:docMk/>
                <pc:sldMk cId="1300966965" sldId="2144327342"/>
                <pc2:cmMk id="{6BEB23F4-2918-46A5-91E0-167E9B818690}"/>
              </pc2:cmMkLst>
            </pc226:cmChg>
          </p:ext>
        </pc:extLst>
      </pc:sldChg>
      <pc:sldChg chg="addCm">
        <pc:chgData name="Kaileen Cain" userId="21167d2d-fdf2-4320-ae3a-272888c89590" providerId="ADAL" clId="{38C1D7D1-8857-4EDC-8838-E302C4981819}" dt="2023-09-08T17:49:18.776" v="847"/>
        <pc:sldMkLst>
          <pc:docMk/>
          <pc:sldMk cId="1305147618" sldId="21443283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ileen Cain" userId="21167d2d-fdf2-4320-ae3a-272888c89590" providerId="ADAL" clId="{38C1D7D1-8857-4EDC-8838-E302C4981819}" dt="2023-09-08T17:49:18.776" v="847"/>
              <pc2:cmMkLst xmlns:pc2="http://schemas.microsoft.com/office/powerpoint/2019/9/main/command">
                <pc:docMk/>
                <pc:sldMk cId="1305147618" sldId="2144328359"/>
                <pc2:cmMk id="{9BCBE7AF-3F9F-4D25-99CE-F56BDC361EEC}"/>
              </pc2:cmMkLst>
            </pc226:cmChg>
          </p:ext>
        </pc:extLst>
      </pc:sldChg>
      <pc:sldChg chg="delSp modSp mod modCm">
        <pc:chgData name="Kaileen Cain" userId="21167d2d-fdf2-4320-ae3a-272888c89590" providerId="ADAL" clId="{38C1D7D1-8857-4EDC-8838-E302C4981819}" dt="2023-09-07T19:45:17.533" v="822"/>
        <pc:sldMkLst>
          <pc:docMk/>
          <pc:sldMk cId="3626812214" sldId="2146846168"/>
        </pc:sldMkLst>
        <pc:spChg chg="mod">
          <ac:chgData name="Kaileen Cain" userId="21167d2d-fdf2-4320-ae3a-272888c89590" providerId="ADAL" clId="{38C1D7D1-8857-4EDC-8838-E302C4981819}" dt="2023-09-07T16:33:55.430" v="61" actId="403"/>
          <ac:spMkLst>
            <pc:docMk/>
            <pc:sldMk cId="3626812214" sldId="2146846168"/>
            <ac:spMk id="18" creationId="{EC25B102-B4B8-BC5E-D75F-51C1A6748B5D}"/>
          </ac:spMkLst>
        </pc:spChg>
        <pc:spChg chg="mod">
          <ac:chgData name="Kaileen Cain" userId="21167d2d-fdf2-4320-ae3a-272888c89590" providerId="ADAL" clId="{38C1D7D1-8857-4EDC-8838-E302C4981819}" dt="2023-09-07T16:33:58.129" v="62" actId="403"/>
          <ac:spMkLst>
            <pc:docMk/>
            <pc:sldMk cId="3626812214" sldId="2146846168"/>
            <ac:spMk id="19" creationId="{BA330E17-C055-CFC3-2C8D-1469A6DC9071}"/>
          </ac:spMkLst>
        </pc:spChg>
        <pc:spChg chg="mod">
          <ac:chgData name="Kaileen Cain" userId="21167d2d-fdf2-4320-ae3a-272888c89590" providerId="ADAL" clId="{38C1D7D1-8857-4EDC-8838-E302C4981819}" dt="2023-09-07T16:34:01.350" v="63" actId="403"/>
          <ac:spMkLst>
            <pc:docMk/>
            <pc:sldMk cId="3626812214" sldId="2146846168"/>
            <ac:spMk id="20" creationId="{618212F2-B680-6F4C-D10F-933133C3BE6C}"/>
          </ac:spMkLst>
        </pc:spChg>
        <pc:spChg chg="del">
          <ac:chgData name="Kaileen Cain" userId="21167d2d-fdf2-4320-ae3a-272888c89590" providerId="ADAL" clId="{38C1D7D1-8857-4EDC-8838-E302C4981819}" dt="2023-09-07T16:34:28.061" v="68" actId="478"/>
          <ac:spMkLst>
            <pc:docMk/>
            <pc:sldMk cId="3626812214" sldId="2146846168"/>
            <ac:spMk id="23" creationId="{38AA1552-0A04-FABC-3B65-B63376933CE6}"/>
          </ac:spMkLst>
        </pc:spChg>
        <pc:picChg chg="del">
          <ac:chgData name="Kaileen Cain" userId="21167d2d-fdf2-4320-ae3a-272888c89590" providerId="ADAL" clId="{38C1D7D1-8857-4EDC-8838-E302C4981819}" dt="2023-09-07T16:34:08.343" v="64" actId="478"/>
          <ac:picMkLst>
            <pc:docMk/>
            <pc:sldMk cId="3626812214" sldId="2146846168"/>
            <ac:picMk id="13" creationId="{58E19E6C-720F-B980-37F5-8F33D526156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19:45:17.533" v="822"/>
              <pc2:cmMkLst xmlns:pc2="http://schemas.microsoft.com/office/powerpoint/2019/9/main/command">
                <pc:docMk/>
                <pc:sldMk cId="3626812214" sldId="2146846168"/>
                <pc2:cmMk id="{B1B6800A-4BA1-4352-A234-2B1FE334E33C}"/>
              </pc2:cmMkLst>
              <pc226:cmRplyChg chg="mod modRxn">
                <pc226:chgData name="Kaileen Cain" userId="21167d2d-fdf2-4320-ae3a-272888c89590" providerId="ADAL" clId="{38C1D7D1-8857-4EDC-8838-E302C4981819}" dt="2023-09-07T16:34:16.580" v="66"/>
                <pc2:cmRplyMkLst xmlns:pc2="http://schemas.microsoft.com/office/powerpoint/2019/9/main/command">
                  <pc:docMk/>
                  <pc:sldMk cId="3626812214" sldId="2146846168"/>
                  <pc2:cmMk id="{B1B6800A-4BA1-4352-A234-2B1FE334E33C}"/>
                  <pc2:cmRplyMk id="{AA87A6C9-DF83-44B2-B43A-C1352C70A7F9}"/>
                </pc2:cmRplyMkLst>
              </pc226:cmRplyChg>
              <pc226:cmRplyChg chg="add">
                <pc226:chgData name="Kaileen Cain" userId="21167d2d-fdf2-4320-ae3a-272888c89590" providerId="ADAL" clId="{38C1D7D1-8857-4EDC-8838-E302C4981819}" dt="2023-09-07T19:45:17.533" v="822"/>
                <pc2:cmRplyMkLst xmlns:pc2="http://schemas.microsoft.com/office/powerpoint/2019/9/main/command">
                  <pc:docMk/>
                  <pc:sldMk cId="3626812214" sldId="2146846168"/>
                  <pc2:cmMk id="{B1B6800A-4BA1-4352-A234-2B1FE334E33C}"/>
                  <pc2:cmRplyMk id="{6D9C8CE6-0E10-429E-A313-27CBA4E2B0E9}"/>
                </pc2:cmRplyMkLst>
              </pc226:cmRplyChg>
            </pc226:cmChg>
          </p:ext>
        </pc:extLst>
      </pc:sldChg>
      <pc:sldChg chg="addSp delSp modSp mod">
        <pc:chgData name="Kaileen Cain" userId="21167d2d-fdf2-4320-ae3a-272888c89590" providerId="ADAL" clId="{38C1D7D1-8857-4EDC-8838-E302C4981819}" dt="2023-09-19T13:28:07.937" v="903" actId="1076"/>
        <pc:sldMkLst>
          <pc:docMk/>
          <pc:sldMk cId="2308938951" sldId="2146846169"/>
        </pc:sldMkLst>
        <pc:spChg chg="mod">
          <ac:chgData name="Kaileen Cain" userId="21167d2d-fdf2-4320-ae3a-272888c89590" providerId="ADAL" clId="{38C1D7D1-8857-4EDC-8838-E302C4981819}" dt="2023-09-19T13:24:17.636" v="895" actId="1036"/>
          <ac:spMkLst>
            <pc:docMk/>
            <pc:sldMk cId="2308938951" sldId="2146846169"/>
            <ac:spMk id="6" creationId="{4BEBBE0C-C4F0-BC07-AF8F-A4F5AC4BD3AC}"/>
          </ac:spMkLst>
        </pc:spChg>
        <pc:spChg chg="mod">
          <ac:chgData name="Kaileen Cain" userId="21167d2d-fdf2-4320-ae3a-272888c89590" providerId="ADAL" clId="{38C1D7D1-8857-4EDC-8838-E302C4981819}" dt="2023-09-19T13:24:09.402" v="892" actId="1035"/>
          <ac:spMkLst>
            <pc:docMk/>
            <pc:sldMk cId="2308938951" sldId="2146846169"/>
            <ac:spMk id="24" creationId="{7847A209-CEFA-D332-79A7-9F8D4BF4EC2B}"/>
          </ac:spMkLst>
        </pc:spChg>
        <pc:spChg chg="del">
          <ac:chgData name="Kaileen Cain" userId="21167d2d-fdf2-4320-ae3a-272888c89590" providerId="ADAL" clId="{38C1D7D1-8857-4EDC-8838-E302C4981819}" dt="2023-09-19T13:27:52.282" v="898" actId="478"/>
          <ac:spMkLst>
            <pc:docMk/>
            <pc:sldMk cId="2308938951" sldId="2146846169"/>
            <ac:spMk id="28" creationId="{31AE2A94-BBEB-0313-6D71-3B4EA80AE574}"/>
          </ac:spMkLst>
        </pc:spChg>
        <pc:picChg chg="mod">
          <ac:chgData name="Kaileen Cain" userId="21167d2d-fdf2-4320-ae3a-272888c89590" providerId="ADAL" clId="{38C1D7D1-8857-4EDC-8838-E302C4981819}" dt="2023-09-19T13:24:04.321" v="883" actId="1035"/>
          <ac:picMkLst>
            <pc:docMk/>
            <pc:sldMk cId="2308938951" sldId="2146846169"/>
            <ac:picMk id="1029" creationId="{7B7482AD-6C13-45F2-BE7E-B5A7588DFE82}"/>
          </ac:picMkLst>
        </pc:picChg>
        <pc:picChg chg="mod">
          <ac:chgData name="Kaileen Cain" userId="21167d2d-fdf2-4320-ae3a-272888c89590" providerId="ADAL" clId="{38C1D7D1-8857-4EDC-8838-E302C4981819}" dt="2023-09-19T13:24:06.567" v="887" actId="1036"/>
          <ac:picMkLst>
            <pc:docMk/>
            <pc:sldMk cId="2308938951" sldId="2146846169"/>
            <ac:picMk id="1031" creationId="{8FF17E35-928A-A861-6EDA-1AA0CE0DE4A8}"/>
          </ac:picMkLst>
        </pc:picChg>
        <pc:picChg chg="add mod">
          <ac:chgData name="Kaileen Cain" userId="21167d2d-fdf2-4320-ae3a-272888c89590" providerId="ADAL" clId="{38C1D7D1-8857-4EDC-8838-E302C4981819}" dt="2023-09-19T13:28:07.937" v="903" actId="1076"/>
          <ac:picMkLst>
            <pc:docMk/>
            <pc:sldMk cId="2308938951" sldId="2146846169"/>
            <ac:picMk id="1058" creationId="{DEC2468B-2CD8-F15E-1EAB-4A8DCC542124}"/>
          </ac:picMkLst>
        </pc:picChg>
      </pc:sldChg>
      <pc:sldChg chg="addSp delSp modSp mod modCm">
        <pc:chgData name="Kaileen Cain" userId="21167d2d-fdf2-4320-ae3a-272888c89590" providerId="ADAL" clId="{38C1D7D1-8857-4EDC-8838-E302C4981819}" dt="2023-09-07T19:46:18.266" v="827"/>
        <pc:sldMkLst>
          <pc:docMk/>
          <pc:sldMk cId="1025019298" sldId="2146846171"/>
        </pc:sldMkLst>
        <pc:spChg chg="del">
          <ac:chgData name="Kaileen Cain" userId="21167d2d-fdf2-4320-ae3a-272888c89590" providerId="ADAL" clId="{38C1D7D1-8857-4EDC-8838-E302C4981819}" dt="2023-09-07T17:01:36.733" v="105" actId="478"/>
          <ac:spMkLst>
            <pc:docMk/>
            <pc:sldMk cId="1025019298" sldId="2146846171"/>
            <ac:spMk id="7" creationId="{42A32F59-77BA-5483-B6E1-F5466D1D6929}"/>
          </ac:spMkLst>
        </pc:spChg>
        <pc:spChg chg="add mod">
          <ac:chgData name="Kaileen Cain" userId="21167d2d-fdf2-4320-ae3a-272888c89590" providerId="ADAL" clId="{38C1D7D1-8857-4EDC-8838-E302C4981819}" dt="2023-09-07T16:56:13.891" v="103" actId="1038"/>
          <ac:spMkLst>
            <pc:docMk/>
            <pc:sldMk cId="1025019298" sldId="2146846171"/>
            <ac:spMk id="11" creationId="{18A81FCA-0D57-DA54-562C-BA99CAEE83D2}"/>
          </ac:spMkLst>
        </pc:spChg>
        <pc:spChg chg="del">
          <ac:chgData name="Kaileen Cain" userId="21167d2d-fdf2-4320-ae3a-272888c89590" providerId="ADAL" clId="{38C1D7D1-8857-4EDC-8838-E302C4981819}" dt="2023-09-07T16:51:01.417" v="73" actId="478"/>
          <ac:spMkLst>
            <pc:docMk/>
            <pc:sldMk cId="1025019298" sldId="2146846171"/>
            <ac:spMk id="14" creationId="{786F9ECA-841D-078A-F2CC-82892C2BCD0E}"/>
          </ac:spMkLst>
        </pc:spChg>
        <pc:spChg chg="del">
          <ac:chgData name="Kaileen Cain" userId="21167d2d-fdf2-4320-ae3a-272888c89590" providerId="ADAL" clId="{38C1D7D1-8857-4EDC-8838-E302C4981819}" dt="2023-09-07T16:51:10.090" v="77" actId="478"/>
          <ac:spMkLst>
            <pc:docMk/>
            <pc:sldMk cId="1025019298" sldId="2146846171"/>
            <ac:spMk id="16" creationId="{50EC9C34-403C-3270-BD82-9EE996A399AC}"/>
          </ac:spMkLst>
        </pc:spChg>
        <pc:spChg chg="del mod">
          <ac:chgData name="Kaileen Cain" userId="21167d2d-fdf2-4320-ae3a-272888c89590" providerId="ADAL" clId="{38C1D7D1-8857-4EDC-8838-E302C4981819}" dt="2023-09-07T16:50:56.958" v="71" actId="478"/>
          <ac:spMkLst>
            <pc:docMk/>
            <pc:sldMk cId="1025019298" sldId="2146846171"/>
            <ac:spMk id="19" creationId="{C088793E-D8E4-D3B4-D822-F10CFFD580E8}"/>
          </ac:spMkLst>
        </pc:spChg>
        <pc:spChg chg="del">
          <ac:chgData name="Kaileen Cain" userId="21167d2d-fdf2-4320-ae3a-272888c89590" providerId="ADAL" clId="{38C1D7D1-8857-4EDC-8838-E302C4981819}" dt="2023-09-07T16:50:58.340" v="72" actId="478"/>
          <ac:spMkLst>
            <pc:docMk/>
            <pc:sldMk cId="1025019298" sldId="2146846171"/>
            <ac:spMk id="20" creationId="{17047AD5-4E10-3F9A-78AE-07C59D9362E5}"/>
          </ac:spMkLst>
        </pc:spChg>
        <pc:spChg chg="del">
          <ac:chgData name="Kaileen Cain" userId="21167d2d-fdf2-4320-ae3a-272888c89590" providerId="ADAL" clId="{38C1D7D1-8857-4EDC-8838-E302C4981819}" dt="2023-09-07T16:51:02.675" v="74" actId="478"/>
          <ac:spMkLst>
            <pc:docMk/>
            <pc:sldMk cId="1025019298" sldId="2146846171"/>
            <ac:spMk id="21" creationId="{479A7263-AF83-DF28-1551-2129FABC9DB2}"/>
          </ac:spMkLst>
        </pc:spChg>
        <pc:spChg chg="del">
          <ac:chgData name="Kaileen Cain" userId="21167d2d-fdf2-4320-ae3a-272888c89590" providerId="ADAL" clId="{38C1D7D1-8857-4EDC-8838-E302C4981819}" dt="2023-09-07T16:51:07.017" v="76" actId="478"/>
          <ac:spMkLst>
            <pc:docMk/>
            <pc:sldMk cId="1025019298" sldId="2146846171"/>
            <ac:spMk id="22" creationId="{CA1E1160-58FA-2649-B77C-72755EF5C337}"/>
          </ac:spMkLst>
        </pc:spChg>
        <pc:spChg chg="del">
          <ac:chgData name="Kaileen Cain" userId="21167d2d-fdf2-4320-ae3a-272888c89590" providerId="ADAL" clId="{38C1D7D1-8857-4EDC-8838-E302C4981819}" dt="2023-09-07T16:51:04.658" v="75" actId="478"/>
          <ac:spMkLst>
            <pc:docMk/>
            <pc:sldMk cId="1025019298" sldId="2146846171"/>
            <ac:spMk id="23" creationId="{BBCD19A2-5453-E2C1-7F44-63AF41BD3DC1}"/>
          </ac:spMkLst>
        </pc:spChg>
        <pc:spChg chg="del">
          <ac:chgData name="Kaileen Cain" userId="21167d2d-fdf2-4320-ae3a-272888c89590" providerId="ADAL" clId="{38C1D7D1-8857-4EDC-8838-E302C4981819}" dt="2023-09-07T16:51:14.161" v="78" actId="478"/>
          <ac:spMkLst>
            <pc:docMk/>
            <pc:sldMk cId="1025019298" sldId="2146846171"/>
            <ac:spMk id="24" creationId="{C3F32F88-17F3-A10F-47D7-79AAAA3A4AA9}"/>
          </ac:spMkLst>
        </pc:spChg>
        <pc:graphicFrameChg chg="mod">
          <ac:chgData name="Kaileen Cain" userId="21167d2d-fdf2-4320-ae3a-272888c89590" providerId="ADAL" clId="{38C1D7D1-8857-4EDC-8838-E302C4981819}" dt="2023-09-07T16:54:00.288" v="82" actId="1076"/>
          <ac:graphicFrameMkLst>
            <pc:docMk/>
            <pc:sldMk cId="1025019298" sldId="2146846171"/>
            <ac:graphicFrameMk id="15" creationId="{3BB870D6-47B7-8C2C-91B5-7231863A972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19:46:18.266" v="827"/>
              <pc2:cmMkLst xmlns:pc2="http://schemas.microsoft.com/office/powerpoint/2019/9/main/command">
                <pc:docMk/>
                <pc:sldMk cId="1025019298" sldId="2146846171"/>
                <pc2:cmMk id="{3560AF6E-A6CA-4776-8DD4-B5C9C74CD389}"/>
              </pc2:cmMkLst>
              <pc226:cmRplyChg chg="add">
                <pc226:chgData name="Kaileen Cain" userId="21167d2d-fdf2-4320-ae3a-272888c89590" providerId="ADAL" clId="{38C1D7D1-8857-4EDC-8838-E302C4981819}" dt="2023-09-07T19:46:18.266" v="827"/>
                <pc2:cmRplyMkLst xmlns:pc2="http://schemas.microsoft.com/office/powerpoint/2019/9/main/command">
                  <pc:docMk/>
                  <pc:sldMk cId="1025019298" sldId="2146846171"/>
                  <pc2:cmMk id="{3560AF6E-A6CA-4776-8DD4-B5C9C74CD389}"/>
                  <pc2:cmRplyMk id="{688914F2-AB6B-411E-B70D-2E4F80585EC5}"/>
                </pc2:cmRplyMkLst>
              </pc226:cmRplyChg>
            </pc226:cmChg>
          </p:ext>
        </pc:extLst>
      </pc:sldChg>
      <pc:sldChg chg="delSp modSp mod addCm modCm">
        <pc:chgData name="Kaileen Cain" userId="21167d2d-fdf2-4320-ae3a-272888c89590" providerId="ADAL" clId="{38C1D7D1-8857-4EDC-8838-E302C4981819}" dt="2023-09-07T19:46:35.407" v="831"/>
        <pc:sldMkLst>
          <pc:docMk/>
          <pc:sldMk cId="4276078758" sldId="2146846172"/>
        </pc:sldMkLst>
        <pc:spChg chg="del">
          <ac:chgData name="Kaileen Cain" userId="21167d2d-fdf2-4320-ae3a-272888c89590" providerId="ADAL" clId="{38C1D7D1-8857-4EDC-8838-E302C4981819}" dt="2023-09-07T17:18:16.304" v="425" actId="478"/>
          <ac:spMkLst>
            <pc:docMk/>
            <pc:sldMk cId="4276078758" sldId="2146846172"/>
            <ac:spMk id="3" creationId="{FFD89EA7-F980-E500-F580-2685B7CABA58}"/>
          </ac:spMkLst>
        </pc:spChg>
        <pc:spChg chg="del">
          <ac:chgData name="Kaileen Cain" userId="21167d2d-fdf2-4320-ae3a-272888c89590" providerId="ADAL" clId="{38C1D7D1-8857-4EDC-8838-E302C4981819}" dt="2023-09-07T17:18:03.410" v="421" actId="478"/>
          <ac:spMkLst>
            <pc:docMk/>
            <pc:sldMk cId="4276078758" sldId="2146846172"/>
            <ac:spMk id="5" creationId="{AA413849-2A49-D2B8-F2D7-47270B72AB7E}"/>
          </ac:spMkLst>
        </pc:spChg>
        <pc:spChg chg="del mod">
          <ac:chgData name="Kaileen Cain" userId="21167d2d-fdf2-4320-ae3a-272888c89590" providerId="ADAL" clId="{38C1D7D1-8857-4EDC-8838-E302C4981819}" dt="2023-09-07T18:51:38.017" v="818" actId="478"/>
          <ac:spMkLst>
            <pc:docMk/>
            <pc:sldMk cId="4276078758" sldId="2146846172"/>
            <ac:spMk id="7" creationId="{D2F87832-2044-7D40-875C-CED8EA2001CD}"/>
          </ac:spMkLst>
        </pc:spChg>
        <pc:spChg chg="del">
          <ac:chgData name="Kaileen Cain" userId="21167d2d-fdf2-4320-ae3a-272888c89590" providerId="ADAL" clId="{38C1D7D1-8857-4EDC-8838-E302C4981819}" dt="2023-09-07T17:18:01.155" v="420" actId="478"/>
          <ac:spMkLst>
            <pc:docMk/>
            <pc:sldMk cId="4276078758" sldId="2146846172"/>
            <ac:spMk id="10" creationId="{4C926DD8-5812-7069-4ECC-FC85FC435F93}"/>
          </ac:spMkLst>
        </pc:spChg>
        <pc:spChg chg="mod">
          <ac:chgData name="Kaileen Cain" userId="21167d2d-fdf2-4320-ae3a-272888c89590" providerId="ADAL" clId="{38C1D7D1-8857-4EDC-8838-E302C4981819}" dt="2023-09-07T17:20:11.114" v="449" actId="14100"/>
          <ac:spMkLst>
            <pc:docMk/>
            <pc:sldMk cId="4276078758" sldId="2146846172"/>
            <ac:spMk id="12" creationId="{6BAC6066-CB2D-E1C4-37BD-4469A2E3ED60}"/>
          </ac:spMkLst>
        </pc:spChg>
        <pc:spChg chg="del">
          <ac:chgData name="Kaileen Cain" userId="21167d2d-fdf2-4320-ae3a-272888c89590" providerId="ADAL" clId="{38C1D7D1-8857-4EDC-8838-E302C4981819}" dt="2023-09-07T17:19:03.355" v="433" actId="478"/>
          <ac:spMkLst>
            <pc:docMk/>
            <pc:sldMk cId="4276078758" sldId="2146846172"/>
            <ac:spMk id="14" creationId="{F7C4E1DF-4547-0C45-EBEE-B53165495ECE}"/>
          </ac:spMkLst>
        </pc:spChg>
        <pc:spChg chg="del">
          <ac:chgData name="Kaileen Cain" userId="21167d2d-fdf2-4320-ae3a-272888c89590" providerId="ADAL" clId="{38C1D7D1-8857-4EDC-8838-E302C4981819}" dt="2023-09-07T17:19:07.266" v="434" actId="478"/>
          <ac:spMkLst>
            <pc:docMk/>
            <pc:sldMk cId="4276078758" sldId="2146846172"/>
            <ac:spMk id="15" creationId="{5BBCF377-1A08-F177-7A9F-58D580B72616}"/>
          </ac:spMkLst>
        </pc:spChg>
        <pc:spChg chg="del">
          <ac:chgData name="Kaileen Cain" userId="21167d2d-fdf2-4320-ae3a-272888c89590" providerId="ADAL" clId="{38C1D7D1-8857-4EDC-8838-E302C4981819}" dt="2023-09-07T17:19:11.252" v="435" actId="478"/>
          <ac:spMkLst>
            <pc:docMk/>
            <pc:sldMk cId="4276078758" sldId="2146846172"/>
            <ac:spMk id="16" creationId="{F1E735A1-9CEC-9569-F63B-C0253B3BFE0B}"/>
          </ac:spMkLst>
        </pc:spChg>
        <pc:spChg chg="mod">
          <ac:chgData name="Kaileen Cain" userId="21167d2d-fdf2-4320-ae3a-272888c89590" providerId="ADAL" clId="{38C1D7D1-8857-4EDC-8838-E302C4981819}" dt="2023-09-07T17:19:51.693" v="447" actId="14100"/>
          <ac:spMkLst>
            <pc:docMk/>
            <pc:sldMk cId="4276078758" sldId="2146846172"/>
            <ac:spMk id="17" creationId="{4E392634-90F1-0C14-F209-E05EE409D547}"/>
          </ac:spMkLst>
        </pc:spChg>
        <pc:spChg chg="mod">
          <ac:chgData name="Kaileen Cain" userId="21167d2d-fdf2-4320-ae3a-272888c89590" providerId="ADAL" clId="{38C1D7D1-8857-4EDC-8838-E302C4981819}" dt="2023-09-07T18:32:41.246" v="801" actId="13926"/>
          <ac:spMkLst>
            <pc:docMk/>
            <pc:sldMk cId="4276078758" sldId="2146846172"/>
            <ac:spMk id="19" creationId="{91BD1BF3-D4BC-6F23-26CD-06CF1624B605}"/>
          </ac:spMkLst>
        </pc:spChg>
        <pc:spChg chg="del">
          <ac:chgData name="Kaileen Cain" userId="21167d2d-fdf2-4320-ae3a-272888c89590" providerId="ADAL" clId="{38C1D7D1-8857-4EDC-8838-E302C4981819}" dt="2023-09-07T17:18:12.489" v="424" actId="478"/>
          <ac:spMkLst>
            <pc:docMk/>
            <pc:sldMk cId="4276078758" sldId="2146846172"/>
            <ac:spMk id="21" creationId="{1E9DCE86-86C7-5139-9DCB-1E0F84CEBAEC}"/>
          </ac:spMkLst>
        </pc:spChg>
        <pc:spChg chg="del mod">
          <ac:chgData name="Kaileen Cain" userId="21167d2d-fdf2-4320-ae3a-272888c89590" providerId="ADAL" clId="{38C1D7D1-8857-4EDC-8838-E302C4981819}" dt="2023-09-07T17:18:09.613" v="423" actId="478"/>
          <ac:spMkLst>
            <pc:docMk/>
            <pc:sldMk cId="4276078758" sldId="2146846172"/>
            <ac:spMk id="22" creationId="{1F786C3F-5B79-D811-1CB7-CA5DEAC8DD71}"/>
          </ac:spMkLst>
        </pc:spChg>
        <pc:spChg chg="del">
          <ac:chgData name="Kaileen Cain" userId="21167d2d-fdf2-4320-ae3a-272888c89590" providerId="ADAL" clId="{38C1D7D1-8857-4EDC-8838-E302C4981819}" dt="2023-09-07T17:18:22.011" v="427" actId="478"/>
          <ac:spMkLst>
            <pc:docMk/>
            <pc:sldMk cId="4276078758" sldId="2146846172"/>
            <ac:spMk id="23" creationId="{3F3D1F9D-11CE-7C45-3550-D8A0FEDC76CB}"/>
          </ac:spMkLst>
        </pc:spChg>
        <pc:spChg chg="del">
          <ac:chgData name="Kaileen Cain" userId="21167d2d-fdf2-4320-ae3a-272888c89590" providerId="ADAL" clId="{38C1D7D1-8857-4EDC-8838-E302C4981819}" dt="2023-09-07T17:18:20.453" v="426" actId="478"/>
          <ac:spMkLst>
            <pc:docMk/>
            <pc:sldMk cId="4276078758" sldId="2146846172"/>
            <ac:spMk id="24" creationId="{14F9CB82-6592-0076-09F9-0C87E1FA312C}"/>
          </ac:spMkLst>
        </pc:spChg>
        <pc:spChg chg="del">
          <ac:chgData name="Kaileen Cain" userId="21167d2d-fdf2-4320-ae3a-272888c89590" providerId="ADAL" clId="{38C1D7D1-8857-4EDC-8838-E302C4981819}" dt="2023-09-07T17:18:24.797" v="428" actId="478"/>
          <ac:spMkLst>
            <pc:docMk/>
            <pc:sldMk cId="4276078758" sldId="2146846172"/>
            <ac:spMk id="26" creationId="{FAFF76DB-C7D9-2EB3-46B6-A9AD50BE95F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ileen Cain" userId="21167d2d-fdf2-4320-ae3a-272888c89590" providerId="ADAL" clId="{38C1D7D1-8857-4EDC-8838-E302C4981819}" dt="2023-09-07T18:51:17.813" v="815"/>
              <pc2:cmMkLst xmlns:pc2="http://schemas.microsoft.com/office/powerpoint/2019/9/main/command">
                <pc:docMk/>
                <pc:sldMk cId="4276078758" sldId="2146846172"/>
                <pc2:cmMk id="{C7120508-F5E7-412D-8910-E0268B83BA88}"/>
              </pc2:cmMkLst>
            </pc226:cmChg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19:46:35.407" v="831"/>
              <pc2:cmMkLst xmlns:pc2="http://schemas.microsoft.com/office/powerpoint/2019/9/main/command">
                <pc:docMk/>
                <pc:sldMk cId="4276078758" sldId="2146846172"/>
                <pc2:cmMk id="{E1BDDB0A-A41F-43FD-A8D5-407885AB5F89}"/>
              </pc2:cmMkLst>
              <pc226:cmRplyChg chg="add">
                <pc226:chgData name="Kaileen Cain" userId="21167d2d-fdf2-4320-ae3a-272888c89590" providerId="ADAL" clId="{38C1D7D1-8857-4EDC-8838-E302C4981819}" dt="2023-09-07T19:46:35.407" v="831"/>
                <pc2:cmRplyMkLst xmlns:pc2="http://schemas.microsoft.com/office/powerpoint/2019/9/main/command">
                  <pc:docMk/>
                  <pc:sldMk cId="4276078758" sldId="2146846172"/>
                  <pc2:cmMk id="{E1BDDB0A-A41F-43FD-A8D5-407885AB5F89}"/>
                  <pc2:cmRplyMk id="{1B7FC270-C16A-4443-814D-5CD6919935CD}"/>
                </pc2:cmRplyMkLst>
              </pc226:cmRplyChg>
            </pc226:cmChg>
            <pc226:cmChg xmlns:pc226="http://schemas.microsoft.com/office/powerpoint/2022/06/main/command" chg="add mod">
              <pc226:chgData name="Kaileen Cain" userId="21167d2d-fdf2-4320-ae3a-272888c89590" providerId="ADAL" clId="{38C1D7D1-8857-4EDC-8838-E302C4981819}" dt="2023-09-07T18:51:14.984" v="814"/>
              <pc2:cmMkLst xmlns:pc2="http://schemas.microsoft.com/office/powerpoint/2019/9/main/command">
                <pc:docMk/>
                <pc:sldMk cId="4276078758" sldId="2146846172"/>
                <pc2:cmMk id="{4FF88871-95CC-4A2B-8B8C-4646D2ABCFFE}"/>
              </pc2:cmMkLst>
              <pc226:cmRplyChg chg="add">
                <pc226:chgData name="Kaileen Cain" userId="21167d2d-fdf2-4320-ae3a-272888c89590" providerId="ADAL" clId="{38C1D7D1-8857-4EDC-8838-E302C4981819}" dt="2023-09-07T18:51:11.456" v="813"/>
                <pc2:cmRplyMkLst xmlns:pc2="http://schemas.microsoft.com/office/powerpoint/2019/9/main/command">
                  <pc:docMk/>
                  <pc:sldMk cId="4276078758" sldId="2146846172"/>
                  <pc2:cmMk id="{4FF88871-95CC-4A2B-8B8C-4646D2ABCFFE}"/>
                  <pc2:cmRplyMk id="{45A6AEFF-1D07-42EB-B969-5BFD3BB53445}"/>
                </pc2:cmRplyMkLst>
              </pc226:cmRplyChg>
            </pc226:cmChg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19:46:28.663" v="829"/>
              <pc2:cmMkLst xmlns:pc2="http://schemas.microsoft.com/office/powerpoint/2019/9/main/command">
                <pc:docMk/>
                <pc:sldMk cId="4276078758" sldId="2146846172"/>
                <pc2:cmMk id="{5DAFAA71-624E-4231-BD07-F892104E68A8}"/>
              </pc2:cmMkLst>
              <pc226:cmRplyChg chg="add">
                <pc226:chgData name="Kaileen Cain" userId="21167d2d-fdf2-4320-ae3a-272888c89590" providerId="ADAL" clId="{38C1D7D1-8857-4EDC-8838-E302C4981819}" dt="2023-09-07T19:46:28.663" v="829"/>
                <pc2:cmRplyMkLst xmlns:pc2="http://schemas.microsoft.com/office/powerpoint/2019/9/main/command">
                  <pc:docMk/>
                  <pc:sldMk cId="4276078758" sldId="2146846172"/>
                  <pc2:cmMk id="{5DAFAA71-624E-4231-BD07-F892104E68A8}"/>
                  <pc2:cmRplyMk id="{BC79807B-EE4F-4378-898F-08509DF0B30A}"/>
                </pc2:cmRplyMkLst>
              </pc226:cmRplyChg>
            </pc226:cmChg>
          </p:ext>
        </pc:extLst>
      </pc:sldChg>
      <pc:sldChg chg="addSp delSp modSp mod modCm">
        <pc:chgData name="Kaileen Cain" userId="21167d2d-fdf2-4320-ae3a-272888c89590" providerId="ADAL" clId="{38C1D7D1-8857-4EDC-8838-E302C4981819}" dt="2023-09-08T15:11:46.457" v="843" actId="1038"/>
        <pc:sldMkLst>
          <pc:docMk/>
          <pc:sldMk cId="1965343939" sldId="2146846173"/>
        </pc:sldMkLst>
        <pc:spChg chg="mod">
          <ac:chgData name="Kaileen Cain" userId="21167d2d-fdf2-4320-ae3a-272888c89590" providerId="ADAL" clId="{38C1D7D1-8857-4EDC-8838-E302C4981819}" dt="2023-09-07T17:49:01.368" v="774" actId="1036"/>
          <ac:spMkLst>
            <pc:docMk/>
            <pc:sldMk cId="1965343939" sldId="2146846173"/>
            <ac:spMk id="5" creationId="{5341A05A-972B-39BE-59A7-A8B766145D94}"/>
          </ac:spMkLst>
        </pc:spChg>
        <pc:spChg chg="mod">
          <ac:chgData name="Kaileen Cain" userId="21167d2d-fdf2-4320-ae3a-272888c89590" providerId="ADAL" clId="{38C1D7D1-8857-4EDC-8838-E302C4981819}" dt="2023-09-07T17:47:36.703" v="772" actId="1036"/>
          <ac:spMkLst>
            <pc:docMk/>
            <pc:sldMk cId="1965343939" sldId="2146846173"/>
            <ac:spMk id="6" creationId="{EE883572-9901-D50F-E1A2-C7BA72F3E6E7}"/>
          </ac:spMkLst>
        </pc:spChg>
        <pc:spChg chg="del mod">
          <ac:chgData name="Kaileen Cain" userId="21167d2d-fdf2-4320-ae3a-272888c89590" providerId="ADAL" clId="{38C1D7D1-8857-4EDC-8838-E302C4981819}" dt="2023-09-07T17:49:17.216" v="775" actId="478"/>
          <ac:spMkLst>
            <pc:docMk/>
            <pc:sldMk cId="1965343939" sldId="2146846173"/>
            <ac:spMk id="7" creationId="{53CF4079-2D60-E328-D036-1486966E0897}"/>
          </ac:spMkLst>
        </pc:spChg>
        <pc:spChg chg="del">
          <ac:chgData name="Kaileen Cain" userId="21167d2d-fdf2-4320-ae3a-272888c89590" providerId="ADAL" clId="{38C1D7D1-8857-4EDC-8838-E302C4981819}" dt="2023-09-07T17:30:14.204" v="596" actId="478"/>
          <ac:spMkLst>
            <pc:docMk/>
            <pc:sldMk cId="1965343939" sldId="2146846173"/>
            <ac:spMk id="10" creationId="{4026A4CC-FC7E-DE55-1433-ABF8CA41EF34}"/>
          </ac:spMkLst>
        </pc:spChg>
        <pc:spChg chg="mod">
          <ac:chgData name="Kaileen Cain" userId="21167d2d-fdf2-4320-ae3a-272888c89590" providerId="ADAL" clId="{38C1D7D1-8857-4EDC-8838-E302C4981819}" dt="2023-09-08T15:11:46.457" v="843" actId="1038"/>
          <ac:spMkLst>
            <pc:docMk/>
            <pc:sldMk cId="1965343939" sldId="2146846173"/>
            <ac:spMk id="12" creationId="{32753BFB-03B2-E814-5D70-F1389A7F164C}"/>
          </ac:spMkLst>
        </pc:spChg>
        <pc:spChg chg="del">
          <ac:chgData name="Kaileen Cain" userId="21167d2d-fdf2-4320-ae3a-272888c89590" providerId="ADAL" clId="{38C1D7D1-8857-4EDC-8838-E302C4981819}" dt="2023-09-07T17:31:52.303" v="601" actId="478"/>
          <ac:spMkLst>
            <pc:docMk/>
            <pc:sldMk cId="1965343939" sldId="2146846173"/>
            <ac:spMk id="14" creationId="{5CAB6EE9-7A89-5D0E-319C-8FBC6E50C4A5}"/>
          </ac:spMkLst>
        </pc:spChg>
        <pc:spChg chg="del">
          <ac:chgData name="Kaileen Cain" userId="21167d2d-fdf2-4320-ae3a-272888c89590" providerId="ADAL" clId="{38C1D7D1-8857-4EDC-8838-E302C4981819}" dt="2023-09-07T17:31:56.249" v="602" actId="478"/>
          <ac:spMkLst>
            <pc:docMk/>
            <pc:sldMk cId="1965343939" sldId="2146846173"/>
            <ac:spMk id="15" creationId="{8D5D84A2-957A-C968-BFA1-5E75376227F0}"/>
          </ac:spMkLst>
        </pc:spChg>
        <pc:spChg chg="del">
          <ac:chgData name="Kaileen Cain" userId="21167d2d-fdf2-4320-ae3a-272888c89590" providerId="ADAL" clId="{38C1D7D1-8857-4EDC-8838-E302C4981819}" dt="2023-09-07T17:31:59.838" v="603" actId="478"/>
          <ac:spMkLst>
            <pc:docMk/>
            <pc:sldMk cId="1965343939" sldId="2146846173"/>
            <ac:spMk id="16" creationId="{EE1E9743-447B-8A38-0882-BD288011863C}"/>
          </ac:spMkLst>
        </pc:spChg>
        <pc:spChg chg="mod">
          <ac:chgData name="Kaileen Cain" userId="21167d2d-fdf2-4320-ae3a-272888c89590" providerId="ADAL" clId="{38C1D7D1-8857-4EDC-8838-E302C4981819}" dt="2023-09-08T15:11:41.327" v="839" actId="1038"/>
          <ac:spMkLst>
            <pc:docMk/>
            <pc:sldMk cId="1965343939" sldId="2146846173"/>
            <ac:spMk id="17" creationId="{132289B8-C3E7-2C08-CF13-FF143AAAB272}"/>
          </ac:spMkLst>
        </pc:spChg>
        <pc:spChg chg="del">
          <ac:chgData name="Kaileen Cain" userId="21167d2d-fdf2-4320-ae3a-272888c89590" providerId="ADAL" clId="{38C1D7D1-8857-4EDC-8838-E302C4981819}" dt="2023-09-07T17:30:02.937" v="594" actId="478"/>
          <ac:spMkLst>
            <pc:docMk/>
            <pc:sldMk cId="1965343939" sldId="2146846173"/>
            <ac:spMk id="18" creationId="{123E9E80-75B8-CF89-77CC-08E7EECC154D}"/>
          </ac:spMkLst>
        </pc:spChg>
        <pc:spChg chg="del">
          <ac:chgData name="Kaileen Cain" userId="21167d2d-fdf2-4320-ae3a-272888c89590" providerId="ADAL" clId="{38C1D7D1-8857-4EDC-8838-E302C4981819}" dt="2023-09-07T17:30:07.057" v="595" actId="478"/>
          <ac:spMkLst>
            <pc:docMk/>
            <pc:sldMk cId="1965343939" sldId="2146846173"/>
            <ac:spMk id="20" creationId="{DE22CEEB-4CAE-70B8-8723-6D3644D9BBBA}"/>
          </ac:spMkLst>
        </pc:spChg>
        <pc:spChg chg="del">
          <ac:chgData name="Kaileen Cain" userId="21167d2d-fdf2-4320-ae3a-272888c89590" providerId="ADAL" clId="{38C1D7D1-8857-4EDC-8838-E302C4981819}" dt="2023-09-07T17:30:02.937" v="594" actId="478"/>
          <ac:spMkLst>
            <pc:docMk/>
            <pc:sldMk cId="1965343939" sldId="2146846173"/>
            <ac:spMk id="21" creationId="{3F8F278A-AE38-9A75-4E16-41A31282C3FA}"/>
          </ac:spMkLst>
        </pc:spChg>
        <pc:spChg chg="del">
          <ac:chgData name="Kaileen Cain" userId="21167d2d-fdf2-4320-ae3a-272888c89590" providerId="ADAL" clId="{38C1D7D1-8857-4EDC-8838-E302C4981819}" dt="2023-09-07T17:30:02.937" v="594" actId="478"/>
          <ac:spMkLst>
            <pc:docMk/>
            <pc:sldMk cId="1965343939" sldId="2146846173"/>
            <ac:spMk id="22" creationId="{1C7D4176-0CC3-FB66-C2FB-0EFDE804C895}"/>
          </ac:spMkLst>
        </pc:spChg>
        <pc:spChg chg="del">
          <ac:chgData name="Kaileen Cain" userId="21167d2d-fdf2-4320-ae3a-272888c89590" providerId="ADAL" clId="{38C1D7D1-8857-4EDC-8838-E302C4981819}" dt="2023-09-07T17:30:02.937" v="594" actId="478"/>
          <ac:spMkLst>
            <pc:docMk/>
            <pc:sldMk cId="1965343939" sldId="2146846173"/>
            <ac:spMk id="23" creationId="{3778AC1B-858A-EEF7-043E-94A9393A4277}"/>
          </ac:spMkLst>
        </pc:spChg>
        <pc:spChg chg="del">
          <ac:chgData name="Kaileen Cain" userId="21167d2d-fdf2-4320-ae3a-272888c89590" providerId="ADAL" clId="{38C1D7D1-8857-4EDC-8838-E302C4981819}" dt="2023-09-07T17:30:02.937" v="594" actId="478"/>
          <ac:spMkLst>
            <pc:docMk/>
            <pc:sldMk cId="1965343939" sldId="2146846173"/>
            <ac:spMk id="24" creationId="{B4CF71ED-4A4F-C0B0-6E6C-F8B890F80394}"/>
          </ac:spMkLst>
        </pc:spChg>
        <pc:spChg chg="del">
          <ac:chgData name="Kaileen Cain" userId="21167d2d-fdf2-4320-ae3a-272888c89590" providerId="ADAL" clId="{38C1D7D1-8857-4EDC-8838-E302C4981819}" dt="2023-09-07T17:30:18.310" v="597" actId="478"/>
          <ac:spMkLst>
            <pc:docMk/>
            <pc:sldMk cId="1965343939" sldId="2146846173"/>
            <ac:spMk id="25" creationId="{F618A37A-31C7-30A5-754B-4B1A5AC07840}"/>
          </ac:spMkLst>
        </pc:spChg>
        <pc:graphicFrameChg chg="mod">
          <ac:chgData name="Kaileen Cain" userId="21167d2d-fdf2-4320-ae3a-272888c89590" providerId="ADAL" clId="{38C1D7D1-8857-4EDC-8838-E302C4981819}" dt="2023-09-07T17:45:03.015" v="726" actId="14100"/>
          <ac:graphicFrameMkLst>
            <pc:docMk/>
            <pc:sldMk cId="1965343939" sldId="2146846173"/>
            <ac:graphicFrameMk id="4" creationId="{DB64B5A7-28C4-63E4-B4D6-A6A67F25DF37}"/>
          </ac:graphicFrameMkLst>
        </pc:graphicFrameChg>
        <pc:picChg chg="add mod modCrop">
          <ac:chgData name="Kaileen Cain" userId="21167d2d-fdf2-4320-ae3a-272888c89590" providerId="ADAL" clId="{38C1D7D1-8857-4EDC-8838-E302C4981819}" dt="2023-09-07T17:44:42.952" v="724" actId="732"/>
          <ac:picMkLst>
            <pc:docMk/>
            <pc:sldMk cId="1965343939" sldId="2146846173"/>
            <ac:picMk id="13" creationId="{15D30F86-B771-62FD-261A-7F7EB83F185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19:46:52.464" v="833"/>
              <pc2:cmMkLst xmlns:pc2="http://schemas.microsoft.com/office/powerpoint/2019/9/main/command">
                <pc:docMk/>
                <pc:sldMk cId="1965343939" sldId="2146846173"/>
                <pc2:cmMk id="{FB2090E2-A4CA-44BD-AF87-4CB6ED81273C}"/>
              </pc2:cmMkLst>
              <pc226:cmRplyChg chg="add">
                <pc226:chgData name="Kaileen Cain" userId="21167d2d-fdf2-4320-ae3a-272888c89590" providerId="ADAL" clId="{38C1D7D1-8857-4EDC-8838-E302C4981819}" dt="2023-09-07T19:46:52.464" v="833"/>
                <pc2:cmRplyMkLst xmlns:pc2="http://schemas.microsoft.com/office/powerpoint/2019/9/main/command">
                  <pc:docMk/>
                  <pc:sldMk cId="1965343939" sldId="2146846173"/>
                  <pc2:cmMk id="{FB2090E2-A4CA-44BD-AF87-4CB6ED81273C}"/>
                  <pc2:cmRplyMk id="{2D83E09E-D942-4AE7-8612-9A3B24F32BEB}"/>
                </pc2:cmRplyMkLst>
              </pc226:cmRplyChg>
            </pc226:cmChg>
          </p:ext>
        </pc:extLst>
      </pc:sldChg>
      <pc:sldChg chg="delSp modSp mod modCm">
        <pc:chgData name="Kaileen Cain" userId="21167d2d-fdf2-4320-ae3a-272888c89590" providerId="ADAL" clId="{38C1D7D1-8857-4EDC-8838-E302C4981819}" dt="2023-09-07T17:51:57.257" v="791"/>
        <pc:sldMkLst>
          <pc:docMk/>
          <pc:sldMk cId="3750801143" sldId="2146846174"/>
        </pc:sldMkLst>
        <pc:spChg chg="del">
          <ac:chgData name="Kaileen Cain" userId="21167d2d-fdf2-4320-ae3a-272888c89590" providerId="ADAL" clId="{38C1D7D1-8857-4EDC-8838-E302C4981819}" dt="2023-09-07T17:51:06.534" v="777" actId="478"/>
          <ac:spMkLst>
            <pc:docMk/>
            <pc:sldMk cId="3750801143" sldId="2146846174"/>
            <ac:spMk id="3" creationId="{6F882B56-A4A4-6226-CE89-E0BA4D01D6E7}"/>
          </ac:spMkLst>
        </pc:spChg>
        <pc:spChg chg="del">
          <ac:chgData name="Kaileen Cain" userId="21167d2d-fdf2-4320-ae3a-272888c89590" providerId="ADAL" clId="{38C1D7D1-8857-4EDC-8838-E302C4981819}" dt="2023-09-07T17:51:05.409" v="776" actId="478"/>
          <ac:spMkLst>
            <pc:docMk/>
            <pc:sldMk cId="3750801143" sldId="2146846174"/>
            <ac:spMk id="6" creationId="{F31EA982-2365-2CAB-3332-3943D2338527}"/>
          </ac:spMkLst>
        </pc:spChg>
        <pc:spChg chg="del">
          <ac:chgData name="Kaileen Cain" userId="21167d2d-fdf2-4320-ae3a-272888c89590" providerId="ADAL" clId="{38C1D7D1-8857-4EDC-8838-E302C4981819}" dt="2023-09-07T17:51:49.729" v="790" actId="478"/>
          <ac:spMkLst>
            <pc:docMk/>
            <pc:sldMk cId="3750801143" sldId="2146846174"/>
            <ac:spMk id="7" creationId="{D445E4C0-D0B5-7855-7866-662E6553CBC6}"/>
          </ac:spMkLst>
        </pc:spChg>
        <pc:spChg chg="del">
          <ac:chgData name="Kaileen Cain" userId="21167d2d-fdf2-4320-ae3a-272888c89590" providerId="ADAL" clId="{38C1D7D1-8857-4EDC-8838-E302C4981819}" dt="2023-09-07T17:51:10.033" v="780" actId="478"/>
          <ac:spMkLst>
            <pc:docMk/>
            <pc:sldMk cId="3750801143" sldId="2146846174"/>
            <ac:spMk id="10" creationId="{3AA0906B-5BD8-DE25-820E-DF15039FB2B3}"/>
          </ac:spMkLst>
        </pc:spChg>
        <pc:spChg chg="del mod">
          <ac:chgData name="Kaileen Cain" userId="21167d2d-fdf2-4320-ae3a-272888c89590" providerId="ADAL" clId="{38C1D7D1-8857-4EDC-8838-E302C4981819}" dt="2023-09-07T17:51:09.096" v="779" actId="478"/>
          <ac:spMkLst>
            <pc:docMk/>
            <pc:sldMk cId="3750801143" sldId="2146846174"/>
            <ac:spMk id="14" creationId="{CF13184C-38D0-5920-1B24-6E523F454509}"/>
          </ac:spMkLst>
        </pc:spChg>
        <pc:spChg chg="del">
          <ac:chgData name="Kaileen Cain" userId="21167d2d-fdf2-4320-ae3a-272888c89590" providerId="ADAL" clId="{38C1D7D1-8857-4EDC-8838-E302C4981819}" dt="2023-09-07T17:51:13.416" v="783" actId="478"/>
          <ac:spMkLst>
            <pc:docMk/>
            <pc:sldMk cId="3750801143" sldId="2146846174"/>
            <ac:spMk id="16" creationId="{A2A0D6DC-8D07-CC37-EB61-63582D134F69}"/>
          </ac:spMkLst>
        </pc:spChg>
        <pc:spChg chg="del">
          <ac:chgData name="Kaileen Cain" userId="21167d2d-fdf2-4320-ae3a-272888c89590" providerId="ADAL" clId="{38C1D7D1-8857-4EDC-8838-E302C4981819}" dt="2023-09-07T17:51:12.333" v="782" actId="478"/>
          <ac:spMkLst>
            <pc:docMk/>
            <pc:sldMk cId="3750801143" sldId="2146846174"/>
            <ac:spMk id="17" creationId="{D274538B-8954-022B-DA50-54351AC599BE}"/>
          </ac:spMkLst>
        </pc:spChg>
        <pc:spChg chg="del">
          <ac:chgData name="Kaileen Cain" userId="21167d2d-fdf2-4320-ae3a-272888c89590" providerId="ADAL" clId="{38C1D7D1-8857-4EDC-8838-E302C4981819}" dt="2023-09-07T17:51:11.184" v="781" actId="478"/>
          <ac:spMkLst>
            <pc:docMk/>
            <pc:sldMk cId="3750801143" sldId="2146846174"/>
            <ac:spMk id="18" creationId="{3D77114B-6355-5397-59EA-4FEE4B135C79}"/>
          </ac:spMkLst>
        </pc:spChg>
        <pc:spChg chg="del">
          <ac:chgData name="Kaileen Cain" userId="21167d2d-fdf2-4320-ae3a-272888c89590" providerId="ADAL" clId="{38C1D7D1-8857-4EDC-8838-E302C4981819}" dt="2023-09-07T17:51:15.671" v="784" actId="478"/>
          <ac:spMkLst>
            <pc:docMk/>
            <pc:sldMk cId="3750801143" sldId="2146846174"/>
            <ac:spMk id="19" creationId="{F15CA7A2-C2F7-D218-54EB-762314DD6E1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17:51:57.257" v="791"/>
              <pc2:cmMkLst xmlns:pc2="http://schemas.microsoft.com/office/powerpoint/2019/9/main/command">
                <pc:docMk/>
                <pc:sldMk cId="3750801143" sldId="2146846174"/>
                <pc2:cmMk id="{7B73D145-4D41-44F9-ADFB-B37BFF6BC117}"/>
              </pc2:cmMkLst>
            </pc226:cmChg>
          </p:ext>
        </pc:extLst>
      </pc:sldChg>
      <pc:sldChg chg="modSp mod">
        <pc:chgData name="Kaileen Cain" userId="21167d2d-fdf2-4320-ae3a-272888c89590" providerId="ADAL" clId="{38C1D7D1-8857-4EDC-8838-E302C4981819}" dt="2023-09-08T15:55:55.929" v="846" actId="1076"/>
        <pc:sldMkLst>
          <pc:docMk/>
          <pc:sldMk cId="907101350" sldId="2146846178"/>
        </pc:sldMkLst>
        <pc:spChg chg="mod">
          <ac:chgData name="Kaileen Cain" userId="21167d2d-fdf2-4320-ae3a-272888c89590" providerId="ADAL" clId="{38C1D7D1-8857-4EDC-8838-E302C4981819}" dt="2023-09-08T15:55:55.929" v="846" actId="1076"/>
          <ac:spMkLst>
            <pc:docMk/>
            <pc:sldMk cId="907101350" sldId="2146846178"/>
            <ac:spMk id="7" creationId="{7126AF91-BA05-346A-0C0B-9FAA2A47B0D7}"/>
          </ac:spMkLst>
        </pc:spChg>
      </pc:sldChg>
      <pc:sldChg chg="modCm">
        <pc:chgData name="Kaileen Cain" userId="21167d2d-fdf2-4320-ae3a-272888c89590" providerId="ADAL" clId="{38C1D7D1-8857-4EDC-8838-E302C4981819}" dt="2023-09-07T20:53:29.185" v="834" actId="2056"/>
        <pc:sldMkLst>
          <pc:docMk/>
          <pc:sldMk cId="2707201312" sldId="21468461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20:53:29.185" v="834" actId="2056"/>
              <pc2:cmMkLst xmlns:pc2="http://schemas.microsoft.com/office/powerpoint/2019/9/main/command">
                <pc:docMk/>
                <pc:sldMk cId="2707201312" sldId="2146846179"/>
                <pc2:cmMk id="{77938D8D-B28E-4501-9660-4AD94020D4BA}"/>
              </pc2:cmMkLst>
            </pc226:cmChg>
          </p:ext>
        </pc:extLst>
      </pc:sldChg>
      <pc:sldChg chg="delSp modSp mod modCm">
        <pc:chgData name="Kaileen Cain" userId="21167d2d-fdf2-4320-ae3a-272888c89590" providerId="ADAL" clId="{38C1D7D1-8857-4EDC-8838-E302C4981819}" dt="2023-09-07T19:46:01.383" v="825"/>
        <pc:sldMkLst>
          <pc:docMk/>
          <pc:sldMk cId="4153185544" sldId="2146846180"/>
        </pc:sldMkLst>
        <pc:spChg chg="mod">
          <ac:chgData name="Kaileen Cain" userId="21167d2d-fdf2-4320-ae3a-272888c89590" providerId="ADAL" clId="{38C1D7D1-8857-4EDC-8838-E302C4981819}" dt="2023-09-07T18:48:35.691" v="812" actId="1036"/>
          <ac:spMkLst>
            <pc:docMk/>
            <pc:sldMk cId="4153185544" sldId="2146846180"/>
            <ac:spMk id="8" creationId="{45A3AB87-1E4A-A5E7-08D2-0EA1ABFB2192}"/>
          </ac:spMkLst>
        </pc:spChg>
        <pc:spChg chg="mod">
          <ac:chgData name="Kaileen Cain" userId="21167d2d-fdf2-4320-ae3a-272888c89590" providerId="ADAL" clId="{38C1D7D1-8857-4EDC-8838-E302C4981819}" dt="2023-09-07T17:01:54.408" v="106" actId="20577"/>
          <ac:spMkLst>
            <pc:docMk/>
            <pc:sldMk cId="4153185544" sldId="2146846180"/>
            <ac:spMk id="11" creationId="{05539FDB-9E2C-4ED3-ACF0-36074D65881F}"/>
          </ac:spMkLst>
        </pc:spChg>
        <pc:spChg chg="del mod">
          <ac:chgData name="Kaileen Cain" userId="21167d2d-fdf2-4320-ae3a-272888c89590" providerId="ADAL" clId="{38C1D7D1-8857-4EDC-8838-E302C4981819}" dt="2023-09-07T18:48:22.335" v="802" actId="478"/>
          <ac:spMkLst>
            <pc:docMk/>
            <pc:sldMk cId="4153185544" sldId="2146846180"/>
            <ac:spMk id="13" creationId="{2643E9B0-8B39-2868-A016-4865AC785F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7T19:46:01.383" v="825"/>
              <pc2:cmMkLst xmlns:pc2="http://schemas.microsoft.com/office/powerpoint/2019/9/main/command">
                <pc:docMk/>
                <pc:sldMk cId="4153185544" sldId="2146846180"/>
                <pc2:cmMk id="{505489CE-7BDD-466F-A85A-4A1BA991D4BB}"/>
              </pc2:cmMkLst>
              <pc226:cmRplyChg chg="add mod">
                <pc226:chgData name="Kaileen Cain" userId="21167d2d-fdf2-4320-ae3a-272888c89590" providerId="ADAL" clId="{38C1D7D1-8857-4EDC-8838-E302C4981819}" dt="2023-09-07T19:46:01.383" v="825"/>
                <pc2:cmRplyMkLst xmlns:pc2="http://schemas.microsoft.com/office/powerpoint/2019/9/main/command">
                  <pc:docMk/>
                  <pc:sldMk cId="4153185544" sldId="2146846180"/>
                  <pc2:cmMk id="{505489CE-7BDD-466F-A85A-4A1BA991D4BB}"/>
                  <pc2:cmRplyMk id="{F71D7F07-CB54-4956-8D95-81D4A48D545B}"/>
                </pc2:cmRplyMkLst>
              </pc226:cmRplyChg>
            </pc226:cmChg>
          </p:ext>
        </pc:extLst>
      </pc:sldChg>
      <pc:sldChg chg="modSp mod modCm">
        <pc:chgData name="Kaileen Cain" userId="21167d2d-fdf2-4320-ae3a-272888c89590" providerId="ADAL" clId="{38C1D7D1-8857-4EDC-8838-E302C4981819}" dt="2023-09-08T19:12:25.758" v="876"/>
        <pc:sldMkLst>
          <pc:docMk/>
          <pc:sldMk cId="4057273877" sldId="2146846205"/>
        </pc:sldMkLst>
        <pc:spChg chg="mod">
          <ac:chgData name="Kaileen Cain" userId="21167d2d-fdf2-4320-ae3a-272888c89590" providerId="ADAL" clId="{38C1D7D1-8857-4EDC-8838-E302C4981819}" dt="2023-09-08T19:06:14.862" v="875" actId="207"/>
          <ac:spMkLst>
            <pc:docMk/>
            <pc:sldMk cId="4057273877" sldId="2146846205"/>
            <ac:spMk id="2" creationId="{C09B3279-79C3-D562-DBFB-7AB4F0D630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38C1D7D1-8857-4EDC-8838-E302C4981819}" dt="2023-09-08T19:12:25.758" v="876"/>
              <pc2:cmMkLst xmlns:pc2="http://schemas.microsoft.com/office/powerpoint/2019/9/main/command">
                <pc:docMk/>
                <pc:sldMk cId="4057273877" sldId="2146846205"/>
                <pc2:cmMk id="{1D496F88-6DFF-4985-82AD-D61ACD0BA68C}"/>
              </pc2:cmMkLst>
              <pc226:cmRplyChg chg="add">
                <pc226:chgData name="Kaileen Cain" userId="21167d2d-fdf2-4320-ae3a-272888c89590" providerId="ADAL" clId="{38C1D7D1-8857-4EDC-8838-E302C4981819}" dt="2023-09-08T19:12:25.758" v="876"/>
                <pc2:cmRplyMkLst xmlns:pc2="http://schemas.microsoft.com/office/powerpoint/2019/9/main/command">
                  <pc:docMk/>
                  <pc:sldMk cId="4057273877" sldId="2146846205"/>
                  <pc2:cmMk id="{1D496F88-6DFF-4985-82AD-D61ACD0BA68C}"/>
                  <pc2:cmRplyMk id="{A7CD60D3-0FA4-41D4-8D2D-405E1884681E}"/>
                </pc2:cmRplyMkLst>
              </pc226:cmRplyChg>
            </pc226:cmChg>
          </p:ext>
        </pc:extLst>
      </pc:sldChg>
    </pc:docChg>
  </pc:docChgLst>
  <pc:docChgLst>
    <pc:chgData name="Karolina Guillen" userId="c1c08796-a0be-47c6-af52-5d31fd96ec50" providerId="ADAL" clId="{8060F7AD-97E7-4588-BAAC-7C7C8333A491}"/>
    <pc:docChg chg="custSel modSld">
      <pc:chgData name="Karolina Guillen" userId="c1c08796-a0be-47c6-af52-5d31fd96ec50" providerId="ADAL" clId="{8060F7AD-97E7-4588-BAAC-7C7C8333A491}" dt="2023-10-25T14:25:36.608" v="44" actId="20577"/>
      <pc:docMkLst>
        <pc:docMk/>
      </pc:docMkLst>
      <pc:sldChg chg="modSp mod">
        <pc:chgData name="Karolina Guillen" userId="c1c08796-a0be-47c6-af52-5d31fd96ec50" providerId="ADAL" clId="{8060F7AD-97E7-4588-BAAC-7C7C8333A491}" dt="2023-10-25T14:25:36.608" v="44" actId="20577"/>
        <pc:sldMkLst>
          <pc:docMk/>
          <pc:sldMk cId="1025019298" sldId="2146846171"/>
        </pc:sldMkLst>
        <pc:spChg chg="mod">
          <ac:chgData name="Karolina Guillen" userId="c1c08796-a0be-47c6-af52-5d31fd96ec50" providerId="ADAL" clId="{8060F7AD-97E7-4588-BAAC-7C7C8333A491}" dt="2023-10-25T14:25:36.608" v="44" actId="20577"/>
          <ac:spMkLst>
            <pc:docMk/>
            <pc:sldMk cId="1025019298" sldId="2146846171"/>
            <ac:spMk id="7" creationId="{4AE24471-3394-DA53-9A62-0B9213E14EAC}"/>
          </ac:spMkLst>
        </pc:spChg>
      </pc:sldChg>
      <pc:sldChg chg="modSp mod">
        <pc:chgData name="Karolina Guillen" userId="c1c08796-a0be-47c6-af52-5d31fd96ec50" providerId="ADAL" clId="{8060F7AD-97E7-4588-BAAC-7C7C8333A491}" dt="2023-10-25T13:51:45.739" v="37" actId="20577"/>
        <pc:sldMkLst>
          <pc:docMk/>
          <pc:sldMk cId="4276078758" sldId="2146846172"/>
        </pc:sldMkLst>
        <pc:spChg chg="mod">
          <ac:chgData name="Karolina Guillen" userId="c1c08796-a0be-47c6-af52-5d31fd96ec50" providerId="ADAL" clId="{8060F7AD-97E7-4588-BAAC-7C7C8333A491}" dt="2023-10-25T13:51:45.739" v="37" actId="20577"/>
          <ac:spMkLst>
            <pc:docMk/>
            <pc:sldMk cId="4276078758" sldId="2146846172"/>
            <ac:spMk id="8" creationId="{45A3AB87-1E4A-A5E7-08D2-0EA1ABFB2192}"/>
          </ac:spMkLst>
        </pc:spChg>
      </pc:sldChg>
      <pc:sldChg chg="modSp mod">
        <pc:chgData name="Karolina Guillen" userId="c1c08796-a0be-47c6-af52-5d31fd96ec50" providerId="ADAL" clId="{8060F7AD-97E7-4588-BAAC-7C7C8333A491}" dt="2023-10-25T14:18:39.920" v="41" actId="20577"/>
        <pc:sldMkLst>
          <pc:docMk/>
          <pc:sldMk cId="1965343939" sldId="2146846173"/>
        </pc:sldMkLst>
        <pc:spChg chg="mod">
          <ac:chgData name="Karolina Guillen" userId="c1c08796-a0be-47c6-af52-5d31fd96ec50" providerId="ADAL" clId="{8060F7AD-97E7-4588-BAAC-7C7C8333A491}" dt="2023-10-25T14:18:39.920" v="41" actId="20577"/>
          <ac:spMkLst>
            <pc:docMk/>
            <pc:sldMk cId="1965343939" sldId="2146846173"/>
            <ac:spMk id="8" creationId="{45A3AB87-1E4A-A5E7-08D2-0EA1ABFB2192}"/>
          </ac:spMkLst>
        </pc:spChg>
      </pc:sldChg>
      <pc:sldChg chg="modSp mod">
        <pc:chgData name="Karolina Guillen" userId="c1c08796-a0be-47c6-af52-5d31fd96ec50" providerId="ADAL" clId="{8060F7AD-97E7-4588-BAAC-7C7C8333A491}" dt="2023-10-25T13:51:51.068" v="39" actId="20577"/>
        <pc:sldMkLst>
          <pc:docMk/>
          <pc:sldMk cId="3174460124" sldId="2146846207"/>
        </pc:sldMkLst>
        <pc:spChg chg="mod">
          <ac:chgData name="Karolina Guillen" userId="c1c08796-a0be-47c6-af52-5d31fd96ec50" providerId="ADAL" clId="{8060F7AD-97E7-4588-BAAC-7C7C8333A491}" dt="2023-10-25T13:51:51.068" v="39" actId="20577"/>
          <ac:spMkLst>
            <pc:docMk/>
            <pc:sldMk cId="3174460124" sldId="2146846207"/>
            <ac:spMk id="39" creationId="{1A13732F-0729-74D7-9F94-2EFE842EBFE3}"/>
          </ac:spMkLst>
        </pc:spChg>
      </pc:sldChg>
    </pc:docChg>
  </pc:docChgLst>
  <pc:docChgLst>
    <pc:chgData name="Jason Wiese" userId="4bff8d5b-7de6-4655-b397-69b0afc81113" providerId="ADAL" clId="{2CAD94BC-8402-45B2-92F5-1C6B40AF19F1}"/>
    <pc:docChg chg="undo custSel delSld modSld sldOrd">
      <pc:chgData name="Jason Wiese" userId="4bff8d5b-7de6-4655-b397-69b0afc81113" providerId="ADAL" clId="{2CAD94BC-8402-45B2-92F5-1C6B40AF19F1}" dt="2023-09-14T04:23:30.824" v="6157" actId="255"/>
      <pc:docMkLst>
        <pc:docMk/>
      </pc:docMkLst>
      <pc:sldChg chg="delCm">
        <pc:chgData name="Jason Wiese" userId="4bff8d5b-7de6-4655-b397-69b0afc81113" providerId="ADAL" clId="{2CAD94BC-8402-45B2-92F5-1C6B40AF19F1}" dt="2023-09-14T03:24:05.542" v="3015"/>
        <pc:sldMkLst>
          <pc:docMk/>
          <pc:sldMk cId="1300966965" sldId="21443273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23:31.457" v="3010"/>
              <pc2:cmMkLst xmlns:pc2="http://schemas.microsoft.com/office/powerpoint/2019/9/main/command">
                <pc:docMk/>
                <pc:sldMk cId="1300966965" sldId="2144327342"/>
                <pc2:cmMk id="{817AAF2B-BD05-44B5-B9B6-29A1BE646872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24:05.542" v="3015"/>
              <pc2:cmMkLst xmlns:pc2="http://schemas.microsoft.com/office/powerpoint/2019/9/main/command">
                <pc:docMk/>
                <pc:sldMk cId="1300966965" sldId="2144327342"/>
                <pc2:cmMk id="{4E65483A-42E3-45B5-BB05-7000489C9437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23:43.071" v="3012"/>
              <pc2:cmMkLst xmlns:pc2="http://schemas.microsoft.com/office/powerpoint/2019/9/main/command">
                <pc:docMk/>
                <pc:sldMk cId="1300966965" sldId="2144327342"/>
                <pc2:cmMk id="{3B6A03E3-7A02-4934-8392-216D6C7837BF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23:47.882" v="3014"/>
              <pc2:cmMkLst xmlns:pc2="http://schemas.microsoft.com/office/powerpoint/2019/9/main/command">
                <pc:docMk/>
                <pc:sldMk cId="1300966965" sldId="2144327342"/>
                <pc2:cmMk id="{41635CE8-FAAF-47C3-8ECC-223D3B513EA7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23:37.886" v="3011"/>
              <pc2:cmMkLst xmlns:pc2="http://schemas.microsoft.com/office/powerpoint/2019/9/main/command">
                <pc:docMk/>
                <pc:sldMk cId="1300966965" sldId="2144327342"/>
                <pc2:cmMk id="{B32FDBF3-EFA5-45D5-9CDF-57458B7247A0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23:45.141" v="3013"/>
              <pc2:cmMkLst xmlns:pc2="http://schemas.microsoft.com/office/powerpoint/2019/9/main/command">
                <pc:docMk/>
                <pc:sldMk cId="1300966965" sldId="2144327342"/>
                <pc2:cmMk id="{6BEB23F4-2918-46A5-91E0-167E9B818690}"/>
              </pc2:cmMkLst>
            </pc226:cmChg>
          </p:ext>
        </pc:extLst>
      </pc:sldChg>
      <pc:sldChg chg="addSp modSp mod delCm">
        <pc:chgData name="Jason Wiese" userId="4bff8d5b-7de6-4655-b397-69b0afc81113" providerId="ADAL" clId="{2CAD94BC-8402-45B2-92F5-1C6B40AF19F1}" dt="2023-09-14T04:03:53.334" v="5263" actId="12789"/>
        <pc:sldMkLst>
          <pc:docMk/>
          <pc:sldMk cId="3110856516" sldId="2144328304"/>
        </pc:sldMkLst>
        <pc:spChg chg="mod">
          <ac:chgData name="Jason Wiese" userId="4bff8d5b-7de6-4655-b397-69b0afc81113" providerId="ADAL" clId="{2CAD94BC-8402-45B2-92F5-1C6B40AF19F1}" dt="2023-09-14T04:03:04.461" v="5254" actId="1076"/>
          <ac:spMkLst>
            <pc:docMk/>
            <pc:sldMk cId="3110856516" sldId="2144328304"/>
            <ac:spMk id="14" creationId="{9927983C-F52A-565D-0F41-413FEE58FB37}"/>
          </ac:spMkLst>
        </pc:spChg>
        <pc:spChg chg="add mod">
          <ac:chgData name="Jason Wiese" userId="4bff8d5b-7de6-4655-b397-69b0afc81113" providerId="ADAL" clId="{2CAD94BC-8402-45B2-92F5-1C6B40AF19F1}" dt="2023-09-14T04:03:40.734" v="5262" actId="404"/>
          <ac:spMkLst>
            <pc:docMk/>
            <pc:sldMk cId="3110856516" sldId="2144328304"/>
            <ac:spMk id="15" creationId="{9F0ED81F-6D13-8C92-4445-481644908352}"/>
          </ac:spMkLst>
        </pc:spChg>
        <pc:spChg chg="add mod">
          <ac:chgData name="Jason Wiese" userId="4bff8d5b-7de6-4655-b397-69b0afc81113" providerId="ADAL" clId="{2CAD94BC-8402-45B2-92F5-1C6B40AF19F1}" dt="2023-09-14T04:03:37.229" v="5260" actId="404"/>
          <ac:spMkLst>
            <pc:docMk/>
            <pc:sldMk cId="3110856516" sldId="2144328304"/>
            <ac:spMk id="22" creationId="{874C09B8-8A8D-7E7C-4D36-19DFA581072C}"/>
          </ac:spMkLst>
        </pc:spChg>
        <pc:grpChg chg="mod">
          <ac:chgData name="Jason Wiese" userId="4bff8d5b-7de6-4655-b397-69b0afc81113" providerId="ADAL" clId="{2CAD94BC-8402-45B2-92F5-1C6B40AF19F1}" dt="2023-09-14T04:02:53.874" v="5252" actId="12789"/>
          <ac:grpSpMkLst>
            <pc:docMk/>
            <pc:sldMk cId="3110856516" sldId="2144328304"/>
            <ac:grpSpMk id="3" creationId="{4B3FA897-0CD4-D614-65E0-4CB768BDD713}"/>
          </ac:grpSpMkLst>
        </pc:grpChg>
        <pc:grpChg chg="mod">
          <ac:chgData name="Jason Wiese" userId="4bff8d5b-7de6-4655-b397-69b0afc81113" providerId="ADAL" clId="{2CAD94BC-8402-45B2-92F5-1C6B40AF19F1}" dt="2023-09-14T04:02:53.874" v="5252" actId="12789"/>
          <ac:grpSpMkLst>
            <pc:docMk/>
            <pc:sldMk cId="3110856516" sldId="2144328304"/>
            <ac:grpSpMk id="7" creationId="{1890701D-E104-C23B-AB80-2F63B878727B}"/>
          </ac:grpSpMkLst>
        </pc:grpChg>
        <pc:grpChg chg="mod">
          <ac:chgData name="Jason Wiese" userId="4bff8d5b-7de6-4655-b397-69b0afc81113" providerId="ADAL" clId="{2CAD94BC-8402-45B2-92F5-1C6B40AF19F1}" dt="2023-09-14T04:03:53.334" v="5263" actId="12789"/>
          <ac:grpSpMkLst>
            <pc:docMk/>
            <pc:sldMk cId="3110856516" sldId="2144328304"/>
            <ac:grpSpMk id="11" creationId="{41044110-07BD-0665-F7A1-C5CA47B4AD8E}"/>
          </ac:grpSpMkLst>
        </pc:grpChg>
        <pc:grpChg chg="add mod">
          <ac:chgData name="Jason Wiese" userId="4bff8d5b-7de6-4655-b397-69b0afc81113" providerId="ADAL" clId="{2CAD94BC-8402-45B2-92F5-1C6B40AF19F1}" dt="2023-09-14T04:03:53.334" v="5263" actId="12789"/>
          <ac:grpSpMkLst>
            <pc:docMk/>
            <pc:sldMk cId="3110856516" sldId="2144328304"/>
            <ac:grpSpMk id="23" creationId="{BA110BD0-5CA9-B9DD-7AF9-979B4157F884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39:15.074" v="3121"/>
              <pc2:cmMkLst xmlns:pc2="http://schemas.microsoft.com/office/powerpoint/2019/9/main/command">
                <pc:docMk/>
                <pc:sldMk cId="3110856516" sldId="2144328304"/>
                <pc2:cmMk id="{862E5233-E88E-46D9-B06E-396E107C8587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39:17.291" v="3122"/>
              <pc2:cmMkLst xmlns:pc2="http://schemas.microsoft.com/office/powerpoint/2019/9/main/command">
                <pc:docMk/>
                <pc:sldMk cId="3110856516" sldId="2144328304"/>
                <pc2:cmMk id="{986AFBAC-7FE5-4FA2-94C5-0B973D850DE9}"/>
              </pc2:cmMkLst>
            </pc226:cmChg>
          </p:ext>
        </pc:extLst>
      </pc:sldChg>
      <pc:sldChg chg="delCm">
        <pc:chgData name="Jason Wiese" userId="4bff8d5b-7de6-4655-b397-69b0afc81113" providerId="ADAL" clId="{2CAD94BC-8402-45B2-92F5-1C6B40AF19F1}" dt="2023-09-14T01:26:24.882" v="0"/>
        <pc:sldMkLst>
          <pc:docMk/>
          <pc:sldMk cId="3374156216" sldId="21443283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1:26:24.882" v="0"/>
              <pc2:cmMkLst xmlns:pc2="http://schemas.microsoft.com/office/powerpoint/2019/9/main/command">
                <pc:docMk/>
                <pc:sldMk cId="3374156216" sldId="2144328352"/>
                <pc2:cmMk id="{1FBC8FC3-CABD-4ACC-87D2-A21D3BB5849A}"/>
              </pc2:cmMkLst>
            </pc226:cmChg>
          </p:ext>
        </pc:extLst>
      </pc:sldChg>
      <pc:sldChg chg="addSp delSp modSp mod delCm">
        <pc:chgData name="Jason Wiese" userId="4bff8d5b-7de6-4655-b397-69b0afc81113" providerId="ADAL" clId="{2CAD94BC-8402-45B2-92F5-1C6B40AF19F1}" dt="2023-09-14T03:58:59.227" v="5241" actId="478"/>
        <pc:sldMkLst>
          <pc:docMk/>
          <pc:sldMk cId="2788677562" sldId="2144328357"/>
        </pc:sldMkLst>
        <pc:spChg chg="add del mod">
          <ac:chgData name="Jason Wiese" userId="4bff8d5b-7de6-4655-b397-69b0afc81113" providerId="ADAL" clId="{2CAD94BC-8402-45B2-92F5-1C6B40AF19F1}" dt="2023-09-14T03:58:59.227" v="5241" actId="478"/>
          <ac:spMkLst>
            <pc:docMk/>
            <pc:sldMk cId="2788677562" sldId="2144328357"/>
            <ac:spMk id="9" creationId="{10E5DCCD-5ECA-5F8C-48D6-FCD867060FB4}"/>
          </ac:spMkLst>
        </pc:spChg>
        <pc:spChg chg="mod">
          <ac:chgData name="Jason Wiese" userId="4bff8d5b-7de6-4655-b397-69b0afc81113" providerId="ADAL" clId="{2CAD94BC-8402-45B2-92F5-1C6B40AF19F1}" dt="2023-09-14T03:58:56.142" v="5240" actId="20577"/>
          <ac:spMkLst>
            <pc:docMk/>
            <pc:sldMk cId="2788677562" sldId="2144328357"/>
            <ac:spMk id="15" creationId="{FB95FAB7-B9CF-408A-A338-EDBA41131D7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39:53.506" v="3123"/>
              <pc2:cmMkLst xmlns:pc2="http://schemas.microsoft.com/office/powerpoint/2019/9/main/command">
                <pc:docMk/>
                <pc:sldMk cId="2788677562" sldId="2144328357"/>
                <pc2:cmMk id="{CC407F96-B41D-4BD0-B98D-F3F011B3602E}"/>
              </pc2:cmMkLst>
            </pc226:cmChg>
          </p:ext>
        </pc:extLst>
      </pc:sldChg>
      <pc:sldChg chg="delCm">
        <pc:chgData name="Jason Wiese" userId="4bff8d5b-7de6-4655-b397-69b0afc81113" providerId="ADAL" clId="{2CAD94BC-8402-45B2-92F5-1C6B40AF19F1}" dt="2023-09-14T03:59:06.477" v="5242"/>
        <pc:sldMkLst>
          <pc:docMk/>
          <pc:sldMk cId="1305147618" sldId="21443283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59:06.477" v="5242"/>
              <pc2:cmMkLst xmlns:pc2="http://schemas.microsoft.com/office/powerpoint/2019/9/main/command">
                <pc:docMk/>
                <pc:sldMk cId="1305147618" sldId="2144328359"/>
                <pc2:cmMk id="{9BCBE7AF-3F9F-4D25-99CE-F56BDC361EEC}"/>
              </pc2:cmMkLst>
            </pc226:cmChg>
          </p:ext>
        </pc:extLst>
      </pc:sldChg>
      <pc:sldChg chg="del">
        <pc:chgData name="Jason Wiese" userId="4bff8d5b-7de6-4655-b397-69b0afc81113" providerId="ADAL" clId="{2CAD94BC-8402-45B2-92F5-1C6B40AF19F1}" dt="2023-09-14T04:19:34.486" v="6092" actId="47"/>
        <pc:sldMkLst>
          <pc:docMk/>
          <pc:sldMk cId="2844488092" sldId="2144328372"/>
        </pc:sldMkLst>
      </pc:sldChg>
      <pc:sldChg chg="ord">
        <pc:chgData name="Jason Wiese" userId="4bff8d5b-7de6-4655-b397-69b0afc81113" providerId="ADAL" clId="{2CAD94BC-8402-45B2-92F5-1C6B40AF19F1}" dt="2023-09-14T01:34:01.189" v="20"/>
        <pc:sldMkLst>
          <pc:docMk/>
          <pc:sldMk cId="3400010401" sldId="2144328410"/>
        </pc:sldMkLst>
      </pc:sldChg>
      <pc:sldChg chg="modSp mod delCm">
        <pc:chgData name="Jason Wiese" userId="4bff8d5b-7de6-4655-b397-69b0afc81113" providerId="ADAL" clId="{2CAD94BC-8402-45B2-92F5-1C6B40AF19F1}" dt="2023-09-14T02:49:05.159" v="2298" actId="20577"/>
        <pc:sldMkLst>
          <pc:docMk/>
          <pc:sldMk cId="3626812214" sldId="2146846168"/>
        </pc:sldMkLst>
        <pc:spChg chg="mod">
          <ac:chgData name="Jason Wiese" userId="4bff8d5b-7de6-4655-b397-69b0afc81113" providerId="ADAL" clId="{2CAD94BC-8402-45B2-92F5-1C6B40AF19F1}" dt="2023-09-14T02:49:05.159" v="2298" actId="20577"/>
          <ac:spMkLst>
            <pc:docMk/>
            <pc:sldMk cId="3626812214" sldId="2146846168"/>
            <ac:spMk id="7" creationId="{8ACCEC9E-47F4-99DD-B87D-06E95A4E3510}"/>
          </ac:spMkLst>
        </pc:spChg>
        <pc:spChg chg="mod">
          <ac:chgData name="Jason Wiese" userId="4bff8d5b-7de6-4655-b397-69b0afc81113" providerId="ADAL" clId="{2CAD94BC-8402-45B2-92F5-1C6B40AF19F1}" dt="2023-09-14T02:32:16.493" v="1828" actId="14100"/>
          <ac:spMkLst>
            <pc:docMk/>
            <pc:sldMk cId="3626812214" sldId="2146846168"/>
            <ac:spMk id="9" creationId="{A389EC41-F58A-CEEC-AC7C-548AAE3177D0}"/>
          </ac:spMkLst>
        </pc:spChg>
        <pc:spChg chg="mod">
          <ac:chgData name="Jason Wiese" userId="4bff8d5b-7de6-4655-b397-69b0afc81113" providerId="ADAL" clId="{2CAD94BC-8402-45B2-92F5-1C6B40AF19F1}" dt="2023-09-14T01:49:59.042" v="615" actId="14100"/>
          <ac:spMkLst>
            <pc:docMk/>
            <pc:sldMk cId="3626812214" sldId="2146846168"/>
            <ac:spMk id="15" creationId="{A8A1E073-504B-6FB3-58A3-FE2CC8FFD3E7}"/>
          </ac:spMkLst>
        </pc:spChg>
        <pc:spChg chg="mod">
          <ac:chgData name="Jason Wiese" userId="4bff8d5b-7de6-4655-b397-69b0afc81113" providerId="ADAL" clId="{2CAD94BC-8402-45B2-92F5-1C6B40AF19F1}" dt="2023-09-14T01:49:59.042" v="615" actId="14100"/>
          <ac:spMkLst>
            <pc:docMk/>
            <pc:sldMk cId="3626812214" sldId="2146846168"/>
            <ac:spMk id="16" creationId="{DF7E1EB3-E6A2-3432-9A04-68FFA72E4CF9}"/>
          </ac:spMkLst>
        </pc:spChg>
        <pc:spChg chg="mod">
          <ac:chgData name="Jason Wiese" userId="4bff8d5b-7de6-4655-b397-69b0afc81113" providerId="ADAL" clId="{2CAD94BC-8402-45B2-92F5-1C6B40AF19F1}" dt="2023-09-14T01:49:59.042" v="615" actId="14100"/>
          <ac:spMkLst>
            <pc:docMk/>
            <pc:sldMk cId="3626812214" sldId="2146846168"/>
            <ac:spMk id="17" creationId="{5631CBDA-FB16-8F16-FD44-5C7DEFEB05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1:50:05.360" v="616"/>
              <pc2:cmMkLst xmlns:pc2="http://schemas.microsoft.com/office/powerpoint/2019/9/main/command">
                <pc:docMk/>
                <pc:sldMk cId="3626812214" sldId="2146846168"/>
                <pc2:cmMk id="{B1B6800A-4BA1-4352-A234-2B1FE334E33C}"/>
              </pc2:cmMkLst>
            </pc226:cmChg>
          </p:ext>
        </pc:extLst>
      </pc:sldChg>
      <pc:sldChg chg="modSp mod delCm">
        <pc:chgData name="Jason Wiese" userId="4bff8d5b-7de6-4655-b397-69b0afc81113" providerId="ADAL" clId="{2CAD94BC-8402-45B2-92F5-1C6B40AF19F1}" dt="2023-09-14T02:18:47.303" v="1796" actId="20577"/>
        <pc:sldMkLst>
          <pc:docMk/>
          <pc:sldMk cId="2308938951" sldId="2146846169"/>
        </pc:sldMkLst>
        <pc:spChg chg="mod">
          <ac:chgData name="Jason Wiese" userId="4bff8d5b-7de6-4655-b397-69b0afc81113" providerId="ADAL" clId="{2CAD94BC-8402-45B2-92F5-1C6B40AF19F1}" dt="2023-09-14T02:18:47.303" v="1796" actId="20577"/>
          <ac:spMkLst>
            <pc:docMk/>
            <pc:sldMk cId="2308938951" sldId="2146846169"/>
            <ac:spMk id="4" creationId="{668FDA43-55D7-163E-FFB8-E303298DA31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1:40:49.400" v="101"/>
              <pc2:cmMkLst xmlns:pc2="http://schemas.microsoft.com/office/powerpoint/2019/9/main/command">
                <pc:docMk/>
                <pc:sldMk cId="2308938951" sldId="2146846169"/>
                <pc2:cmMk id="{63B9C2D1-FDC3-4602-8030-EC37192CDA94}"/>
              </pc2:cmMkLst>
            </pc226:cmChg>
          </p:ext>
        </pc:extLst>
      </pc:sldChg>
      <pc:sldChg chg="addSp delSp modSp mod ord delCm">
        <pc:chgData name="Jason Wiese" userId="4bff8d5b-7de6-4655-b397-69b0afc81113" providerId="ADAL" clId="{2CAD94BC-8402-45B2-92F5-1C6B40AF19F1}" dt="2023-09-14T02:48:19.491" v="2247" actId="20577"/>
        <pc:sldMkLst>
          <pc:docMk/>
          <pc:sldMk cId="1025019298" sldId="2146846171"/>
        </pc:sldMkLst>
        <pc:spChg chg="add mod">
          <ac:chgData name="Jason Wiese" userId="4bff8d5b-7de6-4655-b397-69b0afc81113" providerId="ADAL" clId="{2CAD94BC-8402-45B2-92F5-1C6B40AF19F1}" dt="2023-09-14T01:52:34.096" v="777" actId="14100"/>
          <ac:spMkLst>
            <pc:docMk/>
            <pc:sldMk cId="1025019298" sldId="2146846171"/>
            <ac:spMk id="7" creationId="{4AE24471-3394-DA53-9A62-0B9213E14EAC}"/>
          </ac:spMkLst>
        </pc:spChg>
        <pc:spChg chg="mod">
          <ac:chgData name="Jason Wiese" userId="4bff8d5b-7de6-4655-b397-69b0afc81113" providerId="ADAL" clId="{2CAD94BC-8402-45B2-92F5-1C6B40AF19F1}" dt="2023-09-14T02:07:33.566" v="1030" actId="20577"/>
          <ac:spMkLst>
            <pc:docMk/>
            <pc:sldMk cId="1025019298" sldId="2146846171"/>
            <ac:spMk id="8" creationId="{45A3AB87-1E4A-A5E7-08D2-0EA1ABFB2192}"/>
          </ac:spMkLst>
        </pc:spChg>
        <pc:spChg chg="mod">
          <ac:chgData name="Jason Wiese" userId="4bff8d5b-7de6-4655-b397-69b0afc81113" providerId="ADAL" clId="{2CAD94BC-8402-45B2-92F5-1C6B40AF19F1}" dt="2023-09-14T02:48:19.491" v="2247" actId="20577"/>
          <ac:spMkLst>
            <pc:docMk/>
            <pc:sldMk cId="1025019298" sldId="2146846171"/>
            <ac:spMk id="9" creationId="{A389EC41-F58A-CEEC-AC7C-548AAE3177D0}"/>
          </ac:spMkLst>
        </pc:spChg>
        <pc:spChg chg="del mod">
          <ac:chgData name="Jason Wiese" userId="4bff8d5b-7de6-4655-b397-69b0afc81113" providerId="ADAL" clId="{2CAD94BC-8402-45B2-92F5-1C6B40AF19F1}" dt="2023-09-14T01:53:12.533" v="791" actId="478"/>
          <ac:spMkLst>
            <pc:docMk/>
            <pc:sldMk cId="1025019298" sldId="2146846171"/>
            <ac:spMk id="10" creationId="{B5CF6F72-4FF6-7F29-2D18-01547A664CA9}"/>
          </ac:spMkLst>
        </pc:spChg>
        <pc:spChg chg="mod">
          <ac:chgData name="Jason Wiese" userId="4bff8d5b-7de6-4655-b397-69b0afc81113" providerId="ADAL" clId="{2CAD94BC-8402-45B2-92F5-1C6B40AF19F1}" dt="2023-09-14T01:53:06.506" v="790" actId="1076"/>
          <ac:spMkLst>
            <pc:docMk/>
            <pc:sldMk cId="1025019298" sldId="2146846171"/>
            <ac:spMk id="11" creationId="{18A81FCA-0D57-DA54-562C-BA99CAEE83D2}"/>
          </ac:spMkLst>
        </pc:spChg>
        <pc:spChg chg="add del mod">
          <ac:chgData name="Jason Wiese" userId="4bff8d5b-7de6-4655-b397-69b0afc81113" providerId="ADAL" clId="{2CAD94BC-8402-45B2-92F5-1C6B40AF19F1}" dt="2023-09-14T02:15:35.734" v="1434" actId="478"/>
          <ac:spMkLst>
            <pc:docMk/>
            <pc:sldMk cId="1025019298" sldId="2146846171"/>
            <ac:spMk id="12" creationId="{7F71507A-E2FC-B027-1831-5D71D6F05001}"/>
          </ac:spMkLst>
        </pc:spChg>
        <pc:graphicFrameChg chg="mod">
          <ac:chgData name="Jason Wiese" userId="4bff8d5b-7de6-4655-b397-69b0afc81113" providerId="ADAL" clId="{2CAD94BC-8402-45B2-92F5-1C6B40AF19F1}" dt="2023-09-14T01:52:43.693" v="783" actId="403"/>
          <ac:graphicFrameMkLst>
            <pc:docMk/>
            <pc:sldMk cId="1025019298" sldId="2146846171"/>
            <ac:graphicFrameMk id="15" creationId="{3BB870D6-47B7-8C2C-91B5-7231863A972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07:21.044" v="1018"/>
              <pc2:cmMkLst xmlns:pc2="http://schemas.microsoft.com/office/powerpoint/2019/9/main/command">
                <pc:docMk/>
                <pc:sldMk cId="1025019298" sldId="2146846171"/>
                <pc2:cmMk id="{26A57E09-383C-4C07-B3C6-4257C2CCFBFD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07:17.723" v="1016"/>
              <pc2:cmMkLst xmlns:pc2="http://schemas.microsoft.com/office/powerpoint/2019/9/main/command">
                <pc:docMk/>
                <pc:sldMk cId="1025019298" sldId="2146846171"/>
                <pc2:cmMk id="{3560AF6E-A6CA-4776-8DD4-B5C9C74CD389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07:19.316" v="1017"/>
              <pc2:cmMkLst xmlns:pc2="http://schemas.microsoft.com/office/powerpoint/2019/9/main/command">
                <pc:docMk/>
                <pc:sldMk cId="1025019298" sldId="2146846171"/>
                <pc2:cmMk id="{15A073C6-59E7-446B-82A2-41F900C4A1D5}"/>
              </pc2:cmMkLst>
            </pc226:cmChg>
          </p:ext>
        </pc:extLst>
      </pc:sldChg>
      <pc:sldChg chg="addSp delSp modSp mod ord delCm">
        <pc:chgData name="Jason Wiese" userId="4bff8d5b-7de6-4655-b397-69b0afc81113" providerId="ADAL" clId="{2CAD94BC-8402-45B2-92F5-1C6B40AF19F1}" dt="2023-09-14T02:48:44.070" v="2290" actId="20577"/>
        <pc:sldMkLst>
          <pc:docMk/>
          <pc:sldMk cId="4276078758" sldId="2146846172"/>
        </pc:sldMkLst>
        <pc:spChg chg="add del mod">
          <ac:chgData name="Jason Wiese" userId="4bff8d5b-7de6-4655-b397-69b0afc81113" providerId="ADAL" clId="{2CAD94BC-8402-45B2-92F5-1C6B40AF19F1}" dt="2023-09-14T02:17:30.207" v="1736" actId="478"/>
          <ac:spMkLst>
            <pc:docMk/>
            <pc:sldMk cId="4276078758" sldId="2146846172"/>
            <ac:spMk id="3" creationId="{3737A2EB-C404-F3B6-F190-3521DC291FA7}"/>
          </ac:spMkLst>
        </pc:spChg>
        <pc:spChg chg="mod">
          <ac:chgData name="Jason Wiese" userId="4bff8d5b-7de6-4655-b397-69b0afc81113" providerId="ADAL" clId="{2CAD94BC-8402-45B2-92F5-1C6B40AF19F1}" dt="2023-09-14T02:48:44.070" v="2290" actId="20577"/>
          <ac:spMkLst>
            <pc:docMk/>
            <pc:sldMk cId="4276078758" sldId="2146846172"/>
            <ac:spMk id="9" creationId="{A389EC41-F58A-CEEC-AC7C-548AAE3177D0}"/>
          </ac:spMkLst>
        </pc:spChg>
        <pc:spChg chg="mod">
          <ac:chgData name="Jason Wiese" userId="4bff8d5b-7de6-4655-b397-69b0afc81113" providerId="ADAL" clId="{2CAD94BC-8402-45B2-92F5-1C6B40AF19F1}" dt="2023-09-14T02:09:55.640" v="1065" actId="1035"/>
          <ac:spMkLst>
            <pc:docMk/>
            <pc:sldMk cId="4276078758" sldId="2146846172"/>
            <ac:spMk id="12" creationId="{6BAC6066-CB2D-E1C4-37BD-4469A2E3ED60}"/>
          </ac:spMkLst>
        </pc:spChg>
        <pc:spChg chg="mod">
          <ac:chgData name="Jason Wiese" userId="4bff8d5b-7de6-4655-b397-69b0afc81113" providerId="ADAL" clId="{2CAD94BC-8402-45B2-92F5-1C6B40AF19F1}" dt="2023-09-14T02:09:55.640" v="1065" actId="1035"/>
          <ac:spMkLst>
            <pc:docMk/>
            <pc:sldMk cId="4276078758" sldId="2146846172"/>
            <ac:spMk id="17" creationId="{4E392634-90F1-0C14-F209-E05EE409D547}"/>
          </ac:spMkLst>
        </pc:spChg>
        <pc:spChg chg="mod">
          <ac:chgData name="Jason Wiese" userId="4bff8d5b-7de6-4655-b397-69b0afc81113" providerId="ADAL" clId="{2CAD94BC-8402-45B2-92F5-1C6B40AF19F1}" dt="2023-09-14T02:35:24.530" v="1911" actId="20577"/>
          <ac:spMkLst>
            <pc:docMk/>
            <pc:sldMk cId="4276078758" sldId="2146846172"/>
            <ac:spMk id="19" creationId="{91BD1BF3-D4BC-6F23-26CD-06CF1624B605}"/>
          </ac:spMkLst>
        </pc:spChg>
        <pc:spChg chg="mod">
          <ac:chgData name="Jason Wiese" userId="4bff8d5b-7de6-4655-b397-69b0afc81113" providerId="ADAL" clId="{2CAD94BC-8402-45B2-92F5-1C6B40AF19F1}" dt="2023-09-14T02:16:18.962" v="1447" actId="20577"/>
          <ac:spMkLst>
            <pc:docMk/>
            <pc:sldMk cId="4276078758" sldId="2146846172"/>
            <ac:spMk id="20" creationId="{18AEFD3C-4970-0301-3FBD-BD6CBD5C546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11:44.102" v="1072"/>
              <pc2:cmMkLst xmlns:pc2="http://schemas.microsoft.com/office/powerpoint/2019/9/main/command">
                <pc:docMk/>
                <pc:sldMk cId="4276078758" sldId="2146846172"/>
                <pc2:cmMk id="{C7120508-F5E7-412D-8910-E0268B83BA88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11:41.195" v="1070"/>
              <pc2:cmMkLst xmlns:pc2="http://schemas.microsoft.com/office/powerpoint/2019/9/main/command">
                <pc:docMk/>
                <pc:sldMk cId="4276078758" sldId="2146846172"/>
                <pc2:cmMk id="{E1BDDB0A-A41F-43FD-A8D5-407885AB5F89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11:18.988" v="1069"/>
              <pc2:cmMkLst xmlns:pc2="http://schemas.microsoft.com/office/powerpoint/2019/9/main/command">
                <pc:docMk/>
                <pc:sldMk cId="4276078758" sldId="2146846172"/>
                <pc2:cmMk id="{5DAFAA71-624E-4231-BD07-F892104E68A8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11:42.848" v="1071"/>
              <pc2:cmMkLst xmlns:pc2="http://schemas.microsoft.com/office/powerpoint/2019/9/main/command">
                <pc:docMk/>
                <pc:sldMk cId="4276078758" sldId="2146846172"/>
                <pc2:cmMk id="{1BFAFDAE-B161-4798-B454-8B3988389FC3}"/>
              </pc2:cmMkLst>
            </pc226:cmChg>
          </p:ext>
        </pc:extLst>
      </pc:sldChg>
      <pc:sldChg chg="addSp delSp modSp mod ord delCm">
        <pc:chgData name="Jason Wiese" userId="4bff8d5b-7de6-4655-b397-69b0afc81113" providerId="ADAL" clId="{2CAD94BC-8402-45B2-92F5-1C6B40AF19F1}" dt="2023-09-14T02:51:27.551" v="2500" actId="6549"/>
        <pc:sldMkLst>
          <pc:docMk/>
          <pc:sldMk cId="1965343939" sldId="2146846173"/>
        </pc:sldMkLst>
        <pc:spChg chg="add del mod">
          <ac:chgData name="Jason Wiese" userId="4bff8d5b-7de6-4655-b397-69b0afc81113" providerId="ADAL" clId="{2CAD94BC-8402-45B2-92F5-1C6B40AF19F1}" dt="2023-09-14T02:35:32.363" v="1912" actId="478"/>
          <ac:spMkLst>
            <pc:docMk/>
            <pc:sldMk cId="1965343939" sldId="2146846173"/>
            <ac:spMk id="7" creationId="{DA3ABDB6-7F04-9CAD-3170-988AA92AEA04}"/>
          </ac:spMkLst>
        </pc:spChg>
        <pc:spChg chg="mod">
          <ac:chgData name="Jason Wiese" userId="4bff8d5b-7de6-4655-b397-69b0afc81113" providerId="ADAL" clId="{2CAD94BC-8402-45B2-92F5-1C6B40AF19F1}" dt="2023-09-14T02:51:27.551" v="2500" actId="6549"/>
          <ac:spMkLst>
            <pc:docMk/>
            <pc:sldMk cId="1965343939" sldId="2146846173"/>
            <ac:spMk id="9" creationId="{A389EC41-F58A-CEEC-AC7C-548AAE3177D0}"/>
          </ac:spMkLst>
        </pc:spChg>
        <pc:spChg chg="add mod">
          <ac:chgData name="Jason Wiese" userId="4bff8d5b-7de6-4655-b397-69b0afc81113" providerId="ADAL" clId="{2CAD94BC-8402-45B2-92F5-1C6B40AF19F1}" dt="2023-09-14T02:36:18.300" v="1966" actId="20577"/>
          <ac:spMkLst>
            <pc:docMk/>
            <pc:sldMk cId="1965343939" sldId="2146846173"/>
            <ac:spMk id="10" creationId="{787C6EE9-7CA2-340F-84F5-8BC6F50C4344}"/>
          </ac:spMkLst>
        </pc:spChg>
        <pc:spChg chg="mod">
          <ac:chgData name="Jason Wiese" userId="4bff8d5b-7de6-4655-b397-69b0afc81113" providerId="ADAL" clId="{2CAD94BC-8402-45B2-92F5-1C6B40AF19F1}" dt="2023-09-14T02:32:56.385" v="1864" actId="1035"/>
          <ac:spMkLst>
            <pc:docMk/>
            <pc:sldMk cId="1965343939" sldId="2146846173"/>
            <ac:spMk id="12" creationId="{32753BFB-03B2-E814-5D70-F1389A7F164C}"/>
          </ac:spMkLst>
        </pc:spChg>
        <pc:spChg chg="mod">
          <ac:chgData name="Jason Wiese" userId="4bff8d5b-7de6-4655-b397-69b0afc81113" providerId="ADAL" clId="{2CAD94BC-8402-45B2-92F5-1C6B40AF19F1}" dt="2023-09-14T02:33:05.962" v="1871" actId="1035"/>
          <ac:spMkLst>
            <pc:docMk/>
            <pc:sldMk cId="1965343939" sldId="2146846173"/>
            <ac:spMk id="17" creationId="{132289B8-C3E7-2C08-CF13-FF143AAAB27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36:23.742" v="1968"/>
              <pc2:cmMkLst xmlns:pc2="http://schemas.microsoft.com/office/powerpoint/2019/9/main/command">
                <pc:docMk/>
                <pc:sldMk cId="1965343939" sldId="2146846173"/>
                <pc2:cmMk id="{69D1D557-1EAA-4E76-AB73-BE0CFED4C5E4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36:22.464" v="1967"/>
              <pc2:cmMkLst xmlns:pc2="http://schemas.microsoft.com/office/powerpoint/2019/9/main/command">
                <pc:docMk/>
                <pc:sldMk cId="1965343939" sldId="2146846173"/>
                <pc2:cmMk id="{FB2090E2-A4CA-44BD-AF87-4CB6ED81273C}"/>
              </pc2:cmMkLst>
            </pc226:cmChg>
          </p:ext>
        </pc:extLst>
      </pc:sldChg>
      <pc:sldChg chg="addSp modSp mod ord delCm modCm">
        <pc:chgData name="Jason Wiese" userId="4bff8d5b-7de6-4655-b397-69b0afc81113" providerId="ADAL" clId="{2CAD94BC-8402-45B2-92F5-1C6B40AF19F1}" dt="2023-09-14T02:41:57.576" v="2048"/>
        <pc:sldMkLst>
          <pc:docMk/>
          <pc:sldMk cId="3750801143" sldId="2146846174"/>
        </pc:sldMkLst>
        <pc:spChg chg="add mod">
          <ac:chgData name="Jason Wiese" userId="4bff8d5b-7de6-4655-b397-69b0afc81113" providerId="ADAL" clId="{2CAD94BC-8402-45B2-92F5-1C6B40AF19F1}" dt="2023-09-14T02:39:29.692" v="2005" actId="1076"/>
          <ac:spMkLst>
            <pc:docMk/>
            <pc:sldMk cId="3750801143" sldId="2146846174"/>
            <ac:spMk id="3" creationId="{338FE55F-1AFF-8515-87C5-1CB49623BED0}"/>
          </ac:spMkLst>
        </pc:spChg>
        <pc:spChg chg="mod">
          <ac:chgData name="Jason Wiese" userId="4bff8d5b-7de6-4655-b397-69b0afc81113" providerId="ADAL" clId="{2CAD94BC-8402-45B2-92F5-1C6B40AF19F1}" dt="2023-09-14T02:37:02.601" v="1981" actId="20577"/>
          <ac:spMkLst>
            <pc:docMk/>
            <pc:sldMk cId="3750801143" sldId="2146846174"/>
            <ac:spMk id="5" creationId="{6DC4C8DD-D834-8440-D025-D22EFBF2CA58}"/>
          </ac:spMkLst>
        </pc:spChg>
        <pc:spChg chg="add mod">
          <ac:chgData name="Jason Wiese" userId="4bff8d5b-7de6-4655-b397-69b0afc81113" providerId="ADAL" clId="{2CAD94BC-8402-45B2-92F5-1C6B40AF19F1}" dt="2023-09-14T02:39:48.608" v="2011" actId="20577"/>
          <ac:spMkLst>
            <pc:docMk/>
            <pc:sldMk cId="3750801143" sldId="2146846174"/>
            <ac:spMk id="6" creationId="{AADBEC57-AB14-9CF3-6457-B8C1F53F9D9E}"/>
          </ac:spMkLst>
        </pc:spChg>
        <pc:spChg chg="add mod">
          <ac:chgData name="Jason Wiese" userId="4bff8d5b-7de6-4655-b397-69b0afc81113" providerId="ADAL" clId="{2CAD94BC-8402-45B2-92F5-1C6B40AF19F1}" dt="2023-09-14T02:40:39.615" v="2044" actId="120"/>
          <ac:spMkLst>
            <pc:docMk/>
            <pc:sldMk cId="3750801143" sldId="2146846174"/>
            <ac:spMk id="7" creationId="{29204C9B-E184-77CA-97E9-15C907027930}"/>
          </ac:spMkLst>
        </pc:spChg>
        <pc:spChg chg="mod">
          <ac:chgData name="Jason Wiese" userId="4bff8d5b-7de6-4655-b397-69b0afc81113" providerId="ADAL" clId="{2CAD94BC-8402-45B2-92F5-1C6B40AF19F1}" dt="2023-09-14T02:38:32.667" v="1990" actId="1076"/>
          <ac:spMkLst>
            <pc:docMk/>
            <pc:sldMk cId="3750801143" sldId="2146846174"/>
            <ac:spMk id="12" creationId="{787C79F6-0751-6631-9695-B3CA04C531E6}"/>
          </ac:spMkLst>
        </pc:spChg>
        <pc:graphicFrameChg chg="mod">
          <ac:chgData name="Jason Wiese" userId="4bff8d5b-7de6-4655-b397-69b0afc81113" providerId="ADAL" clId="{2CAD94BC-8402-45B2-92F5-1C6B40AF19F1}" dt="2023-09-14T02:41:47.361" v="2047"/>
          <ac:graphicFrameMkLst>
            <pc:docMk/>
            <pc:sldMk cId="3750801143" sldId="2146846174"/>
            <ac:graphicFrameMk id="4" creationId="{0093D33E-4C1F-B359-D42E-281C378408D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41:57.576" v="2048"/>
              <pc2:cmMkLst xmlns:pc2="http://schemas.microsoft.com/office/powerpoint/2019/9/main/command">
                <pc:docMk/>
                <pc:sldMk cId="3750801143" sldId="2146846174"/>
                <pc2:cmMk id="{7B73D145-4D41-44F9-ADFB-B37BFF6BC117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1:43:14.485" v="106"/>
              <pc2:cmMkLst xmlns:pc2="http://schemas.microsoft.com/office/powerpoint/2019/9/main/command">
                <pc:docMk/>
                <pc:sldMk cId="3750801143" sldId="2146846174"/>
                <pc2:cmMk id="{B449479E-26B9-415D-BC23-93096393CA43}"/>
              </pc2:cmMkLst>
            </pc226:cmChg>
            <pc226:cmChg xmlns:pc226="http://schemas.microsoft.com/office/powerpoint/2022/06/main/command" chg="">
              <pc226:chgData name="Jason Wiese" userId="4bff8d5b-7de6-4655-b397-69b0afc81113" providerId="ADAL" clId="{2CAD94BC-8402-45B2-92F5-1C6B40AF19F1}" dt="2023-09-14T02:37:35.362" v="1982"/>
              <pc2:cmMkLst xmlns:pc2="http://schemas.microsoft.com/office/powerpoint/2019/9/main/command">
                <pc:docMk/>
                <pc:sldMk cId="3750801143" sldId="2146846174"/>
                <pc2:cmMk id="{55AAE5CD-5A63-4A59-8EF1-632065ECA35E}"/>
              </pc2:cmMkLst>
              <pc226:cmRplyChg chg="add">
                <pc226:chgData name="Jason Wiese" userId="4bff8d5b-7de6-4655-b397-69b0afc81113" providerId="ADAL" clId="{2CAD94BC-8402-45B2-92F5-1C6B40AF19F1}" dt="2023-09-14T02:37:35.362" v="1982"/>
                <pc2:cmRplyMkLst xmlns:pc2="http://schemas.microsoft.com/office/powerpoint/2019/9/main/command">
                  <pc:docMk/>
                  <pc:sldMk cId="3750801143" sldId="2146846174"/>
                  <pc2:cmMk id="{55AAE5CD-5A63-4A59-8EF1-632065ECA35E}"/>
                  <pc2:cmRplyMk id="{4E6CE013-77B6-4813-A717-EDF7C3124D2E}"/>
                </pc2:cmRplyMkLst>
              </pc226:cmRplyChg>
            </pc226:cmChg>
          </p:ext>
        </pc:extLst>
      </pc:sldChg>
      <pc:sldChg chg="del">
        <pc:chgData name="Jason Wiese" userId="4bff8d5b-7de6-4655-b397-69b0afc81113" providerId="ADAL" clId="{2CAD94BC-8402-45B2-92F5-1C6B40AF19F1}" dt="2023-09-14T02:44:38.228" v="2075" actId="2696"/>
        <pc:sldMkLst>
          <pc:docMk/>
          <pc:sldMk cId="209274723" sldId="2146846176"/>
        </pc:sldMkLst>
      </pc:sldChg>
      <pc:sldChg chg="modSp mod delCm">
        <pc:chgData name="Jason Wiese" userId="4bff8d5b-7de6-4655-b397-69b0afc81113" providerId="ADAL" clId="{2CAD94BC-8402-45B2-92F5-1C6B40AF19F1}" dt="2023-09-14T02:47:05.461" v="2222" actId="20577"/>
        <pc:sldMkLst>
          <pc:docMk/>
          <pc:sldMk cId="3140249667" sldId="2146846176"/>
        </pc:sldMkLst>
        <pc:spChg chg="mod">
          <ac:chgData name="Jason Wiese" userId="4bff8d5b-7de6-4655-b397-69b0afc81113" providerId="ADAL" clId="{2CAD94BC-8402-45B2-92F5-1C6B40AF19F1}" dt="2023-09-14T02:47:05.461" v="2222" actId="20577"/>
          <ac:spMkLst>
            <pc:docMk/>
            <pc:sldMk cId="3140249667" sldId="2146846176"/>
            <ac:spMk id="9" creationId="{A389EC41-F58A-CEEC-AC7C-548AAE3177D0}"/>
          </ac:spMkLst>
        </pc:spChg>
        <pc:spChg chg="mod">
          <ac:chgData name="Jason Wiese" userId="4bff8d5b-7de6-4655-b397-69b0afc81113" providerId="ADAL" clId="{2CAD94BC-8402-45B2-92F5-1C6B40AF19F1}" dt="2023-09-14T02:45:06.072" v="2078" actId="20577"/>
          <ac:spMkLst>
            <pc:docMk/>
            <pc:sldMk cId="3140249667" sldId="2146846176"/>
            <ac:spMk id="18" creationId="{7133D47A-CFD3-CFC7-8C9C-5B7C7F1D329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45:03.109" v="2077"/>
              <pc2:cmMkLst xmlns:pc2="http://schemas.microsoft.com/office/powerpoint/2019/9/main/command">
                <pc:docMk/>
                <pc:sldMk cId="3140249667" sldId="2146846176"/>
                <pc2:cmMk id="{8BA62B26-1BB6-443A-8804-141686FDBF72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2:44:55.556" v="2076"/>
              <pc2:cmMkLst xmlns:pc2="http://schemas.microsoft.com/office/powerpoint/2019/9/main/command">
                <pc:docMk/>
                <pc:sldMk cId="3140249667" sldId="2146846176"/>
                <pc2:cmMk id="{45D8442B-D768-4F5C-BF86-000E6D498D09}"/>
              </pc2:cmMkLst>
            </pc226:cmChg>
          </p:ext>
        </pc:extLst>
      </pc:sldChg>
      <pc:sldChg chg="addSp delSp modSp mod ord delCm">
        <pc:chgData name="Jason Wiese" userId="4bff8d5b-7de6-4655-b397-69b0afc81113" providerId="ADAL" clId="{2CAD94BC-8402-45B2-92F5-1C6B40AF19F1}" dt="2023-09-14T03:29:10.247" v="3118" actId="20577"/>
        <pc:sldMkLst>
          <pc:docMk/>
          <pc:sldMk cId="907101350" sldId="2146846178"/>
        </pc:sldMkLst>
        <pc:spChg chg="mod">
          <ac:chgData name="Jason Wiese" userId="4bff8d5b-7de6-4655-b397-69b0afc81113" providerId="ADAL" clId="{2CAD94BC-8402-45B2-92F5-1C6B40AF19F1}" dt="2023-09-14T03:18:52.916" v="2690" actId="1076"/>
          <ac:spMkLst>
            <pc:docMk/>
            <pc:sldMk cId="907101350" sldId="2146846178"/>
            <ac:spMk id="5" creationId="{B69F6A0F-E4C8-4896-45B0-A2398B373512}"/>
          </ac:spMkLst>
        </pc:spChg>
        <pc:spChg chg="mod">
          <ac:chgData name="Jason Wiese" userId="4bff8d5b-7de6-4655-b397-69b0afc81113" providerId="ADAL" clId="{2CAD94BC-8402-45B2-92F5-1C6B40AF19F1}" dt="2023-09-14T03:17:25.636" v="2655" actId="20577"/>
          <ac:spMkLst>
            <pc:docMk/>
            <pc:sldMk cId="907101350" sldId="2146846178"/>
            <ac:spMk id="8" creationId="{45A3AB87-1E4A-A5E7-08D2-0EA1ABFB2192}"/>
          </ac:spMkLst>
        </pc:spChg>
        <pc:spChg chg="mod">
          <ac:chgData name="Jason Wiese" userId="4bff8d5b-7de6-4655-b397-69b0afc81113" providerId="ADAL" clId="{2CAD94BC-8402-45B2-92F5-1C6B40AF19F1}" dt="2023-09-14T03:29:10.247" v="3118" actId="20577"/>
          <ac:spMkLst>
            <pc:docMk/>
            <pc:sldMk cId="907101350" sldId="2146846178"/>
            <ac:spMk id="9" creationId="{A389EC41-F58A-CEEC-AC7C-548AAE3177D0}"/>
          </ac:spMkLst>
        </pc:spChg>
        <pc:spChg chg="mod">
          <ac:chgData name="Jason Wiese" userId="4bff8d5b-7de6-4655-b397-69b0afc81113" providerId="ADAL" clId="{2CAD94BC-8402-45B2-92F5-1C6B40AF19F1}" dt="2023-09-14T03:16:28.848" v="2575" actId="20577"/>
          <ac:spMkLst>
            <pc:docMk/>
            <pc:sldMk cId="907101350" sldId="2146846178"/>
            <ac:spMk id="10" creationId="{B5CF6F72-4FF6-7F29-2D18-01547A664CA9}"/>
          </ac:spMkLst>
        </pc:spChg>
        <pc:spChg chg="mod">
          <ac:chgData name="Jason Wiese" userId="4bff8d5b-7de6-4655-b397-69b0afc81113" providerId="ADAL" clId="{2CAD94BC-8402-45B2-92F5-1C6B40AF19F1}" dt="2023-09-14T02:43:36.078" v="2074" actId="14100"/>
          <ac:spMkLst>
            <pc:docMk/>
            <pc:sldMk cId="907101350" sldId="2146846178"/>
            <ac:spMk id="14" creationId="{C9C8600D-D26E-6192-E9EE-B8633F1440A4}"/>
          </ac:spMkLst>
        </pc:spChg>
        <pc:spChg chg="mod">
          <ac:chgData name="Jason Wiese" userId="4bff8d5b-7de6-4655-b397-69b0afc81113" providerId="ADAL" clId="{2CAD94BC-8402-45B2-92F5-1C6B40AF19F1}" dt="2023-09-14T03:19:03.898" v="2691" actId="1076"/>
          <ac:spMkLst>
            <pc:docMk/>
            <pc:sldMk cId="907101350" sldId="2146846178"/>
            <ac:spMk id="15" creationId="{F439855C-7C2F-15C8-E793-242DC726DF00}"/>
          </ac:spMkLst>
        </pc:spChg>
        <pc:spChg chg="mod">
          <ac:chgData name="Jason Wiese" userId="4bff8d5b-7de6-4655-b397-69b0afc81113" providerId="ADAL" clId="{2CAD94BC-8402-45B2-92F5-1C6B40AF19F1}" dt="2023-09-14T02:43:14.187" v="2069" actId="14100"/>
          <ac:spMkLst>
            <pc:docMk/>
            <pc:sldMk cId="907101350" sldId="2146846178"/>
            <ac:spMk id="16" creationId="{95E6CEFF-0351-0832-C1D9-A369AD4FEF50}"/>
          </ac:spMkLst>
        </pc:spChg>
        <pc:spChg chg="mod">
          <ac:chgData name="Jason Wiese" userId="4bff8d5b-7de6-4655-b397-69b0afc81113" providerId="ADAL" clId="{2CAD94BC-8402-45B2-92F5-1C6B40AF19F1}" dt="2023-09-14T02:43:05.562" v="2066" actId="403"/>
          <ac:spMkLst>
            <pc:docMk/>
            <pc:sldMk cId="907101350" sldId="2146846178"/>
            <ac:spMk id="17" creationId="{C559CC70-0A9C-9BC7-CCE2-ACDBA1FAEB14}"/>
          </ac:spMkLst>
        </pc:spChg>
        <pc:spChg chg="mod">
          <ac:chgData name="Jason Wiese" userId="4bff8d5b-7de6-4655-b397-69b0afc81113" providerId="ADAL" clId="{2CAD94BC-8402-45B2-92F5-1C6B40AF19F1}" dt="2023-09-14T02:43:00.667" v="2064" actId="403"/>
          <ac:spMkLst>
            <pc:docMk/>
            <pc:sldMk cId="907101350" sldId="2146846178"/>
            <ac:spMk id="20" creationId="{067D3C30-CDF8-9A4A-B9AA-DB38BD783FDF}"/>
          </ac:spMkLst>
        </pc:spChg>
        <pc:spChg chg="mod">
          <ac:chgData name="Jason Wiese" userId="4bff8d5b-7de6-4655-b397-69b0afc81113" providerId="ADAL" clId="{2CAD94BC-8402-45B2-92F5-1C6B40AF19F1}" dt="2023-09-14T02:42:53.090" v="2062" actId="14100"/>
          <ac:spMkLst>
            <pc:docMk/>
            <pc:sldMk cId="907101350" sldId="2146846178"/>
            <ac:spMk id="21" creationId="{9CC1B09B-0758-F8F6-D3D2-408BF1D1FA7D}"/>
          </ac:spMkLst>
        </pc:spChg>
        <pc:spChg chg="mod">
          <ac:chgData name="Jason Wiese" userId="4bff8d5b-7de6-4655-b397-69b0afc81113" providerId="ADAL" clId="{2CAD94BC-8402-45B2-92F5-1C6B40AF19F1}" dt="2023-09-14T02:42:45.812" v="2059" actId="14100"/>
          <ac:spMkLst>
            <pc:docMk/>
            <pc:sldMk cId="907101350" sldId="2146846178"/>
            <ac:spMk id="22" creationId="{6B8583D5-75FE-0585-14C7-EE181F1BC35D}"/>
          </ac:spMkLst>
        </pc:spChg>
        <pc:spChg chg="mod">
          <ac:chgData name="Jason Wiese" userId="4bff8d5b-7de6-4655-b397-69b0afc81113" providerId="ADAL" clId="{2CAD94BC-8402-45B2-92F5-1C6B40AF19F1}" dt="2023-09-14T02:42:36.119" v="2056" actId="403"/>
          <ac:spMkLst>
            <pc:docMk/>
            <pc:sldMk cId="907101350" sldId="2146846178"/>
            <ac:spMk id="23" creationId="{8E158EDD-F410-BAEC-ED26-5796FC220489}"/>
          </ac:spMkLst>
        </pc:spChg>
        <pc:spChg chg="mod">
          <ac:chgData name="Jason Wiese" userId="4bff8d5b-7de6-4655-b397-69b0afc81113" providerId="ADAL" clId="{2CAD94BC-8402-45B2-92F5-1C6B40AF19F1}" dt="2023-09-14T02:42:29.823" v="2054" actId="403"/>
          <ac:spMkLst>
            <pc:docMk/>
            <pc:sldMk cId="907101350" sldId="2146846178"/>
            <ac:spMk id="24" creationId="{DBF09A50-DA98-AF81-EF0F-B5422E9C455D}"/>
          </ac:spMkLst>
        </pc:spChg>
        <pc:graphicFrameChg chg="add del mod modGraphic">
          <ac:chgData name="Jason Wiese" userId="4bff8d5b-7de6-4655-b397-69b0afc81113" providerId="ADAL" clId="{2CAD94BC-8402-45B2-92F5-1C6B40AF19F1}" dt="2023-09-14T03:03:43.868" v="2504"/>
          <ac:graphicFrameMkLst>
            <pc:docMk/>
            <pc:sldMk cId="907101350" sldId="2146846178"/>
            <ac:graphicFrameMk id="2" creationId="{3A73ABC0-C883-93A9-543F-D74E5D3B8409}"/>
          </ac:graphicFrameMkLst>
        </pc:graphicFrameChg>
        <pc:graphicFrameChg chg="mod">
          <ac:chgData name="Jason Wiese" userId="4bff8d5b-7de6-4655-b397-69b0afc81113" providerId="ADAL" clId="{2CAD94BC-8402-45B2-92F5-1C6B40AF19F1}" dt="2023-09-14T02:42:10.500" v="2050" actId="403"/>
          <ac:graphicFrameMkLst>
            <pc:docMk/>
            <pc:sldMk cId="907101350" sldId="2146846178"/>
            <ac:graphicFrameMk id="4" creationId="{3E17DB42-B8EB-BCED-E6F1-4AB1A0E3CFC3}"/>
          </ac:graphicFrameMkLst>
        </pc:graphicFrameChg>
        <pc:picChg chg="add del mod modCrop">
          <ac:chgData name="Jason Wiese" userId="4bff8d5b-7de6-4655-b397-69b0afc81113" providerId="ADAL" clId="{2CAD94BC-8402-45B2-92F5-1C6B40AF19F1}" dt="2023-09-14T03:05:33.741" v="2544" actId="478"/>
          <ac:picMkLst>
            <pc:docMk/>
            <pc:sldMk cId="907101350" sldId="2146846178"/>
            <ac:picMk id="6" creationId="{CFD358E0-D3D6-1A4F-3422-EEFE2E0DD2FA}"/>
          </ac:picMkLst>
        </pc:picChg>
        <pc:picChg chg="add del mod modCrop">
          <ac:chgData name="Jason Wiese" userId="4bff8d5b-7de6-4655-b397-69b0afc81113" providerId="ADAL" clId="{2CAD94BC-8402-45B2-92F5-1C6B40AF19F1}" dt="2023-09-14T03:19:18.191" v="2692" actId="478"/>
          <ac:picMkLst>
            <pc:docMk/>
            <pc:sldMk cId="907101350" sldId="2146846178"/>
            <ac:picMk id="13" creationId="{DB935237-4A6A-6651-A197-233850EA478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20:27.785" v="2710"/>
              <pc2:cmMkLst xmlns:pc2="http://schemas.microsoft.com/office/powerpoint/2019/9/main/command">
                <pc:docMk/>
                <pc:sldMk cId="907101350" sldId="2146846178"/>
                <pc2:cmMk id="{C2579E79-2E4E-4985-A0D6-85CF5C1BAFDB}"/>
              </pc2:cmMkLst>
            </pc226:cmChg>
          </p:ext>
        </pc:extLst>
      </pc:sldChg>
      <pc:sldChg chg="modSp mod ord delCm">
        <pc:chgData name="Jason Wiese" userId="4bff8d5b-7de6-4655-b397-69b0afc81113" providerId="ADAL" clId="{2CAD94BC-8402-45B2-92F5-1C6B40AF19F1}" dt="2023-09-14T03:21:57.856" v="3007" actId="20577"/>
        <pc:sldMkLst>
          <pc:docMk/>
          <pc:sldMk cId="2707201312" sldId="2146846179"/>
        </pc:sldMkLst>
        <pc:spChg chg="mod">
          <ac:chgData name="Jason Wiese" userId="4bff8d5b-7de6-4655-b397-69b0afc81113" providerId="ADAL" clId="{2CAD94BC-8402-45B2-92F5-1C6B40AF19F1}" dt="2023-09-14T03:21:57.856" v="3007" actId="20577"/>
          <ac:spMkLst>
            <pc:docMk/>
            <pc:sldMk cId="2707201312" sldId="2146846179"/>
            <ac:spMk id="9" creationId="{A389EC41-F58A-CEEC-AC7C-548AAE3177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20:48.282" v="2711"/>
              <pc2:cmMkLst xmlns:pc2="http://schemas.microsoft.com/office/powerpoint/2019/9/main/command">
                <pc:docMk/>
                <pc:sldMk cId="2707201312" sldId="2146846179"/>
                <pc2:cmMk id="{77938D8D-B28E-4501-9660-4AD94020D4BA}"/>
              </pc2:cmMkLst>
            </pc226:cmChg>
          </p:ext>
        </pc:extLst>
      </pc:sldChg>
      <pc:sldChg chg="modSp mod">
        <pc:chgData name="Jason Wiese" userId="4bff8d5b-7de6-4655-b397-69b0afc81113" providerId="ADAL" clId="{2CAD94BC-8402-45B2-92F5-1C6B40AF19F1}" dt="2023-09-14T02:50:46.973" v="2493" actId="20577"/>
        <pc:sldMkLst>
          <pc:docMk/>
          <pc:sldMk cId="1123910967" sldId="2146846180"/>
        </pc:sldMkLst>
        <pc:spChg chg="mod">
          <ac:chgData name="Jason Wiese" userId="4bff8d5b-7de6-4655-b397-69b0afc81113" providerId="ADAL" clId="{2CAD94BC-8402-45B2-92F5-1C6B40AF19F1}" dt="2023-09-14T02:50:46.973" v="2493" actId="20577"/>
          <ac:spMkLst>
            <pc:docMk/>
            <pc:sldMk cId="1123910967" sldId="2146846180"/>
            <ac:spMk id="9" creationId="{A389EC41-F58A-CEEC-AC7C-548AAE3177D0}"/>
          </ac:spMkLst>
        </pc:spChg>
      </pc:sldChg>
      <pc:sldChg chg="del ord delCm">
        <pc:chgData name="Jason Wiese" userId="4bff8d5b-7de6-4655-b397-69b0afc81113" providerId="ADAL" clId="{2CAD94BC-8402-45B2-92F5-1C6B40AF19F1}" dt="2023-09-14T02:47:12.050" v="2223" actId="2696"/>
        <pc:sldMkLst>
          <pc:docMk/>
          <pc:sldMk cId="4153185544" sldId="21468461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1:59:19.157" v="843"/>
              <pc2:cmMkLst xmlns:pc2="http://schemas.microsoft.com/office/powerpoint/2019/9/main/command">
                <pc:docMk/>
                <pc:sldMk cId="4153185544" sldId="2146846180"/>
                <pc2:cmMk id="{505489CE-7BDD-466F-A85A-4A1BA991D4BB}"/>
              </pc2:cmMkLst>
            </pc226:cmChg>
          </p:ext>
        </pc:extLst>
      </pc:sldChg>
      <pc:sldChg chg="modSp mod ord">
        <pc:chgData name="Jason Wiese" userId="4bff8d5b-7de6-4655-b397-69b0afc81113" providerId="ADAL" clId="{2CAD94BC-8402-45B2-92F5-1C6B40AF19F1}" dt="2023-09-14T03:28:28.340" v="3030" actId="20577"/>
        <pc:sldMkLst>
          <pc:docMk/>
          <pc:sldMk cId="175288604" sldId="2146846181"/>
        </pc:sldMkLst>
        <pc:spChg chg="mod">
          <ac:chgData name="Jason Wiese" userId="4bff8d5b-7de6-4655-b397-69b0afc81113" providerId="ADAL" clId="{2CAD94BC-8402-45B2-92F5-1C6B40AF19F1}" dt="2023-09-14T03:28:28.340" v="3030" actId="20577"/>
          <ac:spMkLst>
            <pc:docMk/>
            <pc:sldMk cId="175288604" sldId="2146846181"/>
            <ac:spMk id="9" creationId="{A389EC41-F58A-CEEC-AC7C-548AAE3177D0}"/>
          </ac:spMkLst>
        </pc:spChg>
      </pc:sldChg>
      <pc:sldChg chg="addSp delSp modSp del mod">
        <pc:chgData name="Jason Wiese" userId="4bff8d5b-7de6-4655-b397-69b0afc81113" providerId="ADAL" clId="{2CAD94BC-8402-45B2-92F5-1C6B40AF19F1}" dt="2023-09-14T01:58:52.789" v="840" actId="2696"/>
        <pc:sldMkLst>
          <pc:docMk/>
          <pc:sldMk cId="1211733991" sldId="2146846181"/>
        </pc:sldMkLst>
        <pc:spChg chg="mod">
          <ac:chgData name="Jason Wiese" userId="4bff8d5b-7de6-4655-b397-69b0afc81113" providerId="ADAL" clId="{2CAD94BC-8402-45B2-92F5-1C6B40AF19F1}" dt="2023-09-14T01:40:24.490" v="98" actId="1076"/>
          <ac:spMkLst>
            <pc:docMk/>
            <pc:sldMk cId="1211733991" sldId="2146846181"/>
            <ac:spMk id="2" creationId="{BC646C43-7773-4F35-0E77-C25622881181}"/>
          </ac:spMkLst>
        </pc:spChg>
        <pc:spChg chg="add del mod">
          <ac:chgData name="Jason Wiese" userId="4bff8d5b-7de6-4655-b397-69b0afc81113" providerId="ADAL" clId="{2CAD94BC-8402-45B2-92F5-1C6B40AF19F1}" dt="2023-09-14T01:35:52.345" v="22" actId="478"/>
          <ac:spMkLst>
            <pc:docMk/>
            <pc:sldMk cId="1211733991" sldId="2146846181"/>
            <ac:spMk id="10" creationId="{DB0FB65D-C636-C105-2C18-7AA4F497F916}"/>
          </ac:spMkLst>
        </pc:spChg>
        <pc:spChg chg="mod">
          <ac:chgData name="Jason Wiese" userId="4bff8d5b-7de6-4655-b397-69b0afc81113" providerId="ADAL" clId="{2CAD94BC-8402-45B2-92F5-1C6B40AF19F1}" dt="2023-09-14T01:40:37.687" v="100" actId="1076"/>
          <ac:spMkLst>
            <pc:docMk/>
            <pc:sldMk cId="1211733991" sldId="2146846181"/>
            <ac:spMk id="23" creationId="{9A14F451-1D9B-4AA1-0B41-D71FB3D48EA6}"/>
          </ac:spMkLst>
        </pc:spChg>
        <pc:spChg chg="mod">
          <ac:chgData name="Jason Wiese" userId="4bff8d5b-7de6-4655-b397-69b0afc81113" providerId="ADAL" clId="{2CAD94BC-8402-45B2-92F5-1C6B40AF19F1}" dt="2023-09-14T01:38:20.134" v="53" actId="1076"/>
          <ac:spMkLst>
            <pc:docMk/>
            <pc:sldMk cId="1211733991" sldId="2146846181"/>
            <ac:spMk id="25" creationId="{C13CFBD2-B0C4-AFD4-3F49-53135D1E09C8}"/>
          </ac:spMkLst>
        </pc:spChg>
        <pc:spChg chg="del">
          <ac:chgData name="Jason Wiese" userId="4bff8d5b-7de6-4655-b397-69b0afc81113" providerId="ADAL" clId="{2CAD94BC-8402-45B2-92F5-1C6B40AF19F1}" dt="2023-09-14T01:38:04.902" v="47" actId="478"/>
          <ac:spMkLst>
            <pc:docMk/>
            <pc:sldMk cId="1211733991" sldId="2146846181"/>
            <ac:spMk id="38" creationId="{1A79EA47-BC0B-805E-8253-CF5F1907F8D6}"/>
          </ac:spMkLst>
        </pc:spChg>
        <pc:spChg chg="mod">
          <ac:chgData name="Jason Wiese" userId="4bff8d5b-7de6-4655-b397-69b0afc81113" providerId="ADAL" clId="{2CAD94BC-8402-45B2-92F5-1C6B40AF19F1}" dt="2023-09-14T01:40:37.687" v="100" actId="1076"/>
          <ac:spMkLst>
            <pc:docMk/>
            <pc:sldMk cId="1211733991" sldId="2146846181"/>
            <ac:spMk id="44" creationId="{55C74A44-05BA-5E2C-06D6-30AE6B7D9975}"/>
          </ac:spMkLst>
        </pc:spChg>
        <pc:spChg chg="mod">
          <ac:chgData name="Jason Wiese" userId="4bff8d5b-7de6-4655-b397-69b0afc81113" providerId="ADAL" clId="{2CAD94BC-8402-45B2-92F5-1C6B40AF19F1}" dt="2023-09-14T01:40:37.687" v="100" actId="1076"/>
          <ac:spMkLst>
            <pc:docMk/>
            <pc:sldMk cId="1211733991" sldId="2146846181"/>
            <ac:spMk id="45" creationId="{F9901B1D-5D1C-A0D0-3257-B3D0646BD8A7}"/>
          </ac:spMkLst>
        </pc:spChg>
        <pc:spChg chg="add mod">
          <ac:chgData name="Jason Wiese" userId="4bff8d5b-7de6-4655-b397-69b0afc81113" providerId="ADAL" clId="{2CAD94BC-8402-45B2-92F5-1C6B40AF19F1}" dt="2023-09-14T01:40:21.307" v="96" actId="164"/>
          <ac:spMkLst>
            <pc:docMk/>
            <pc:sldMk cId="1211733991" sldId="2146846181"/>
            <ac:spMk id="47" creationId="{7CADACEB-03EE-D3FA-4456-B92A8368F812}"/>
          </ac:spMkLst>
        </pc:spChg>
        <pc:spChg chg="mod">
          <ac:chgData name="Jason Wiese" userId="4bff8d5b-7de6-4655-b397-69b0afc81113" providerId="ADAL" clId="{2CAD94BC-8402-45B2-92F5-1C6B40AF19F1}" dt="2023-09-14T01:38:31.100" v="54" actId="164"/>
          <ac:spMkLst>
            <pc:docMk/>
            <pc:sldMk cId="1211733991" sldId="2146846181"/>
            <ac:spMk id="49" creationId="{23AB1D0C-BC90-5BB7-8B2B-42DEE40238BD}"/>
          </ac:spMkLst>
        </pc:spChg>
        <pc:spChg chg="add mod">
          <ac:chgData name="Jason Wiese" userId="4bff8d5b-7de6-4655-b397-69b0afc81113" providerId="ADAL" clId="{2CAD94BC-8402-45B2-92F5-1C6B40AF19F1}" dt="2023-09-14T01:40:21.307" v="96" actId="164"/>
          <ac:spMkLst>
            <pc:docMk/>
            <pc:sldMk cId="1211733991" sldId="2146846181"/>
            <ac:spMk id="50" creationId="{03BEC21F-4DC2-1451-46C2-6863CDC338B7}"/>
          </ac:spMkLst>
        </pc:spChg>
        <pc:grpChg chg="add mod">
          <ac:chgData name="Jason Wiese" userId="4bff8d5b-7de6-4655-b397-69b0afc81113" providerId="ADAL" clId="{2CAD94BC-8402-45B2-92F5-1C6B40AF19F1}" dt="2023-09-14T01:40:37.687" v="100" actId="1076"/>
          <ac:grpSpMkLst>
            <pc:docMk/>
            <pc:sldMk cId="1211733991" sldId="2146846181"/>
            <ac:grpSpMk id="18" creationId="{6978C139-CEF8-207A-3548-8F50A094E48E}"/>
          </ac:grpSpMkLst>
        </pc:grpChg>
        <pc:grpChg chg="add mod">
          <ac:chgData name="Jason Wiese" userId="4bff8d5b-7de6-4655-b397-69b0afc81113" providerId="ADAL" clId="{2CAD94BC-8402-45B2-92F5-1C6B40AF19F1}" dt="2023-09-14T01:38:41.098" v="57" actId="1076"/>
          <ac:grpSpMkLst>
            <pc:docMk/>
            <pc:sldMk cId="1211733991" sldId="2146846181"/>
            <ac:grpSpMk id="43" creationId="{AED2F0EE-DDCD-5A3E-E9F0-B9E326A33F39}"/>
          </ac:grpSpMkLst>
        </pc:grpChg>
        <pc:grpChg chg="mod">
          <ac:chgData name="Jason Wiese" userId="4bff8d5b-7de6-4655-b397-69b0afc81113" providerId="ADAL" clId="{2CAD94BC-8402-45B2-92F5-1C6B40AF19F1}" dt="2023-09-14T01:38:31.100" v="54" actId="164"/>
          <ac:grpSpMkLst>
            <pc:docMk/>
            <pc:sldMk cId="1211733991" sldId="2146846181"/>
            <ac:grpSpMk id="53" creationId="{EC27F362-E60F-ECFA-CA45-6AEEBA8F53CA}"/>
          </ac:grpSpMkLst>
        </pc:grpChg>
        <pc:grpChg chg="add mod">
          <ac:chgData name="Jason Wiese" userId="4bff8d5b-7de6-4655-b397-69b0afc81113" providerId="ADAL" clId="{2CAD94BC-8402-45B2-92F5-1C6B40AF19F1}" dt="2023-09-14T01:40:30.066" v="99" actId="1076"/>
          <ac:grpSpMkLst>
            <pc:docMk/>
            <pc:sldMk cId="1211733991" sldId="2146846181"/>
            <ac:grpSpMk id="54" creationId="{EF5B3A62-1624-F6F6-F6A1-54AA7CCF0C39}"/>
          </ac:grpSpMkLst>
        </pc:grpChg>
        <pc:grpChg chg="mod">
          <ac:chgData name="Jason Wiese" userId="4bff8d5b-7de6-4655-b397-69b0afc81113" providerId="ADAL" clId="{2CAD94BC-8402-45B2-92F5-1C6B40AF19F1}" dt="2023-09-14T01:40:37.687" v="100" actId="1076"/>
          <ac:grpSpMkLst>
            <pc:docMk/>
            <pc:sldMk cId="1211733991" sldId="2146846181"/>
            <ac:grpSpMk id="1036" creationId="{692ADF66-E607-630B-1171-3E25D6346FC2}"/>
          </ac:grpSpMkLst>
        </pc:grpChg>
        <pc:picChg chg="add mod ord modCrop">
          <ac:chgData name="Jason Wiese" userId="4bff8d5b-7de6-4655-b397-69b0afc81113" providerId="ADAL" clId="{2CAD94BC-8402-45B2-92F5-1C6B40AF19F1}" dt="2023-09-14T01:40:21.307" v="96" actId="164"/>
          <ac:picMkLst>
            <pc:docMk/>
            <pc:sldMk cId="1211733991" sldId="2146846181"/>
            <ac:picMk id="31" creationId="{246688FD-D301-791C-DC5A-181216EC4DAE}"/>
          </ac:picMkLst>
        </pc:picChg>
        <pc:picChg chg="add mod ord modCrop">
          <ac:chgData name="Jason Wiese" userId="4bff8d5b-7de6-4655-b397-69b0afc81113" providerId="ADAL" clId="{2CAD94BC-8402-45B2-92F5-1C6B40AF19F1}" dt="2023-09-14T01:40:21.307" v="96" actId="164"/>
          <ac:picMkLst>
            <pc:docMk/>
            <pc:sldMk cId="1211733991" sldId="2146846181"/>
            <ac:picMk id="37" creationId="{34DFA132-5BB0-8D1A-9211-EF9E203087D9}"/>
          </ac:picMkLst>
        </pc:picChg>
        <pc:picChg chg="mod">
          <ac:chgData name="Jason Wiese" userId="4bff8d5b-7de6-4655-b397-69b0afc81113" providerId="ADAL" clId="{2CAD94BC-8402-45B2-92F5-1C6B40AF19F1}" dt="2023-09-14T01:40:37.687" v="100" actId="1076"/>
          <ac:picMkLst>
            <pc:docMk/>
            <pc:sldMk cId="1211733991" sldId="2146846181"/>
            <ac:picMk id="1026" creationId="{DA11EF4E-5EC7-BEC1-21FE-298E942DA105}"/>
          </ac:picMkLst>
        </pc:picChg>
      </pc:sldChg>
      <pc:sldChg chg="del">
        <pc:chgData name="Jason Wiese" userId="4bff8d5b-7de6-4655-b397-69b0afc81113" providerId="ADAL" clId="{2CAD94BC-8402-45B2-92F5-1C6B40AF19F1}" dt="2023-09-14T03:23:09.330" v="3009" actId="47"/>
        <pc:sldMkLst>
          <pc:docMk/>
          <pc:sldMk cId="1429106243" sldId="2146846183"/>
        </pc:sldMkLst>
      </pc:sldChg>
      <pc:sldChg chg="del ord">
        <pc:chgData name="Jason Wiese" userId="4bff8d5b-7de6-4655-b397-69b0afc81113" providerId="ADAL" clId="{2CAD94BC-8402-45B2-92F5-1C6B40AF19F1}" dt="2023-09-14T03:31:00.869" v="3119" actId="2696"/>
        <pc:sldMkLst>
          <pc:docMk/>
          <pc:sldMk cId="1947668970" sldId="2146846192"/>
        </pc:sldMkLst>
      </pc:sldChg>
      <pc:sldChg chg="modSp mod ord">
        <pc:chgData name="Jason Wiese" userId="4bff8d5b-7de6-4655-b397-69b0afc81113" providerId="ADAL" clId="{2CAD94BC-8402-45B2-92F5-1C6B40AF19F1}" dt="2023-09-14T04:10:05.104" v="5308" actId="20577"/>
        <pc:sldMkLst>
          <pc:docMk/>
          <pc:sldMk cId="3296732443" sldId="2146846192"/>
        </pc:sldMkLst>
        <pc:spChg chg="mod">
          <ac:chgData name="Jason Wiese" userId="4bff8d5b-7de6-4655-b397-69b0afc81113" providerId="ADAL" clId="{2CAD94BC-8402-45B2-92F5-1C6B40AF19F1}" dt="2023-09-14T04:10:05.104" v="5308" actId="20577"/>
          <ac:spMkLst>
            <pc:docMk/>
            <pc:sldMk cId="3296732443" sldId="2146846192"/>
            <ac:spMk id="33" creationId="{681C67B5-F85F-94AD-D3C3-3F8836DBAC0F}"/>
          </ac:spMkLst>
        </pc:spChg>
      </pc:sldChg>
      <pc:sldChg chg="delCm">
        <pc:chgData name="Jason Wiese" userId="4bff8d5b-7de6-4655-b397-69b0afc81113" providerId="ADAL" clId="{2CAD94BC-8402-45B2-92F5-1C6B40AF19F1}" dt="2023-09-14T01:27:24.110" v="2"/>
        <pc:sldMkLst>
          <pc:docMk/>
          <pc:sldMk cId="484307896" sldId="21468462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1:27:24.110" v="2"/>
              <pc2:cmMkLst xmlns:pc2="http://schemas.microsoft.com/office/powerpoint/2019/9/main/command">
                <pc:docMk/>
                <pc:sldMk cId="484307896" sldId="2146846200"/>
                <pc2:cmMk id="{40F773C4-C8B6-470F-A9BB-4D809F230786}"/>
              </pc2:cmMkLst>
            </pc226:cmChg>
          </p:ext>
        </pc:extLst>
      </pc:sldChg>
      <pc:sldChg chg="addSp delSp modSp mod delCm">
        <pc:chgData name="Jason Wiese" userId="4bff8d5b-7de6-4655-b397-69b0afc81113" providerId="ADAL" clId="{2CAD94BC-8402-45B2-92F5-1C6B40AF19F1}" dt="2023-09-14T04:09:14.301" v="5303" actId="167"/>
        <pc:sldMkLst>
          <pc:docMk/>
          <pc:sldMk cId="4084639167" sldId="2146846201"/>
        </pc:sldMkLst>
        <pc:spChg chg="add del mod">
          <ac:chgData name="Jason Wiese" userId="4bff8d5b-7de6-4655-b397-69b0afc81113" providerId="ADAL" clId="{2CAD94BC-8402-45B2-92F5-1C6B40AF19F1}" dt="2023-09-14T02:05:02.768" v="1015" actId="478"/>
          <ac:spMkLst>
            <pc:docMk/>
            <pc:sldMk cId="4084639167" sldId="2146846201"/>
            <ac:spMk id="6" creationId="{1528233D-A155-1760-0821-0F3EEFF3ECEF}"/>
          </ac:spMkLst>
        </pc:spChg>
        <pc:spChg chg="add mod ord">
          <ac:chgData name="Jason Wiese" userId="4bff8d5b-7de6-4655-b397-69b0afc81113" providerId="ADAL" clId="{2CAD94BC-8402-45B2-92F5-1C6B40AF19F1}" dt="2023-09-14T04:08:46.326" v="5300" actId="1035"/>
          <ac:spMkLst>
            <pc:docMk/>
            <pc:sldMk cId="4084639167" sldId="2146846201"/>
            <ac:spMk id="7" creationId="{9AA79D01-C8FA-21C3-F8C3-D2E35B4D0F03}"/>
          </ac:spMkLst>
        </pc:spChg>
        <pc:spChg chg="mod">
          <ac:chgData name="Jason Wiese" userId="4bff8d5b-7de6-4655-b397-69b0afc81113" providerId="ADAL" clId="{2CAD94BC-8402-45B2-92F5-1C6B40AF19F1}" dt="2023-09-14T02:04:59.416" v="1014" actId="20577"/>
          <ac:spMkLst>
            <pc:docMk/>
            <pc:sldMk cId="4084639167" sldId="2146846201"/>
            <ac:spMk id="9" creationId="{A389EC41-F58A-CEEC-AC7C-548AAE3177D0}"/>
          </ac:spMkLst>
        </pc:spChg>
        <pc:spChg chg="ord">
          <ac:chgData name="Jason Wiese" userId="4bff8d5b-7de6-4655-b397-69b0afc81113" providerId="ADAL" clId="{2CAD94BC-8402-45B2-92F5-1C6B40AF19F1}" dt="2023-09-14T04:09:14.301" v="5303" actId="167"/>
          <ac:spMkLst>
            <pc:docMk/>
            <pc:sldMk cId="4084639167" sldId="2146846201"/>
            <ac:spMk id="27" creationId="{219B3444-DF68-27B5-93C0-6E3E58478477}"/>
          </ac:spMkLst>
        </pc:spChg>
        <pc:spChg chg="mod ord">
          <ac:chgData name="Jason Wiese" userId="4bff8d5b-7de6-4655-b397-69b0afc81113" providerId="ADAL" clId="{2CAD94BC-8402-45B2-92F5-1C6B40AF19F1}" dt="2023-09-14T04:09:11.651" v="5302" actId="167"/>
          <ac:spMkLst>
            <pc:docMk/>
            <pc:sldMk cId="4084639167" sldId="2146846201"/>
            <ac:spMk id="115" creationId="{C7120A3D-8558-0BCE-634B-7D41F5C537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1:26:51.050" v="1"/>
              <pc2:cmMkLst xmlns:pc2="http://schemas.microsoft.com/office/powerpoint/2019/9/main/command">
                <pc:docMk/>
                <pc:sldMk cId="4084639167" sldId="2146846201"/>
                <pc2:cmMk id="{59808DFA-4AFC-463A-9C58-37379F87F687}"/>
              </pc2:cmMkLst>
            </pc226:cmChg>
          </p:ext>
        </pc:extLst>
      </pc:sldChg>
      <pc:sldChg chg="modSp mod delCm modCm">
        <pc:chgData name="Jason Wiese" userId="4bff8d5b-7de6-4655-b397-69b0afc81113" providerId="ADAL" clId="{2CAD94BC-8402-45B2-92F5-1C6B40AF19F1}" dt="2023-09-14T02:10:52.111" v="1066" actId="20577"/>
        <pc:sldMkLst>
          <pc:docMk/>
          <pc:sldMk cId="4057273877" sldId="2146846205"/>
        </pc:sldMkLst>
        <pc:spChg chg="mod">
          <ac:chgData name="Jason Wiese" userId="4bff8d5b-7de6-4655-b397-69b0afc81113" providerId="ADAL" clId="{2CAD94BC-8402-45B2-92F5-1C6B40AF19F1}" dt="2023-09-14T02:10:52.111" v="1066" actId="20577"/>
          <ac:spMkLst>
            <pc:docMk/>
            <pc:sldMk cId="4057273877" sldId="2146846205"/>
            <ac:spMk id="2" creationId="{C09B3279-79C3-D562-DBFB-7AB4F0D63070}"/>
          </ac:spMkLst>
        </pc:spChg>
        <pc:picChg chg="mod">
          <ac:chgData name="Jason Wiese" userId="4bff8d5b-7de6-4655-b397-69b0afc81113" providerId="ADAL" clId="{2CAD94BC-8402-45B2-92F5-1C6B40AF19F1}" dt="2023-09-14T01:49:33.133" v="611" actId="1076"/>
          <ac:picMkLst>
            <pc:docMk/>
            <pc:sldMk cId="4057273877" sldId="2146846205"/>
            <ac:picMk id="3" creationId="{5240044C-9B1B-7C46-936A-7B7F0D3926C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son Wiese" userId="4bff8d5b-7de6-4655-b397-69b0afc81113" providerId="ADAL" clId="{2CAD94BC-8402-45B2-92F5-1C6B40AF19F1}" dt="2023-09-14T01:44:46.170" v="293"/>
              <pc2:cmMkLst xmlns:pc2="http://schemas.microsoft.com/office/powerpoint/2019/9/main/command">
                <pc:docMk/>
                <pc:sldMk cId="4057273877" sldId="2146846205"/>
                <pc2:cmMk id="{1D496F88-6DFF-4985-82AD-D61ACD0BA68C}"/>
              </pc2:cmMkLst>
            </pc226:cmChg>
          </p:ext>
        </pc:extLst>
      </pc:sldChg>
      <pc:sldChg chg="modSp mod delCm">
        <pc:chgData name="Jason Wiese" userId="4bff8d5b-7de6-4655-b397-69b0afc81113" providerId="ADAL" clId="{2CAD94BC-8402-45B2-92F5-1C6B40AF19F1}" dt="2023-09-14T01:28:01.243" v="12"/>
        <pc:sldMkLst>
          <pc:docMk/>
          <pc:sldMk cId="4227739481" sldId="2146846206"/>
        </pc:sldMkLst>
        <pc:spChg chg="mod">
          <ac:chgData name="Jason Wiese" userId="4bff8d5b-7de6-4655-b397-69b0afc81113" providerId="ADAL" clId="{2CAD94BC-8402-45B2-92F5-1C6B40AF19F1}" dt="2023-09-14T01:27:45.346" v="10" actId="20577"/>
          <ac:spMkLst>
            <pc:docMk/>
            <pc:sldMk cId="4227739481" sldId="2146846206"/>
            <ac:spMk id="32" creationId="{EAA4D351-6C0E-3B75-6890-3C6A03A2029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1:27:59.513" v="11"/>
              <pc2:cmMkLst xmlns:pc2="http://schemas.microsoft.com/office/powerpoint/2019/9/main/command">
                <pc:docMk/>
                <pc:sldMk cId="4227739481" sldId="2146846206"/>
                <pc2:cmMk id="{A8EAFF13-09E6-4827-9C2D-FDAB3813D225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1:28:01.243" v="12"/>
              <pc2:cmMkLst xmlns:pc2="http://schemas.microsoft.com/office/powerpoint/2019/9/main/command">
                <pc:docMk/>
                <pc:sldMk cId="4227739481" sldId="2146846206"/>
                <pc2:cmMk id="{C693011D-E4EA-4A4C-9D08-84594A975C25}"/>
              </pc2:cmMkLst>
            </pc226:cmChg>
          </p:ext>
        </pc:extLst>
      </pc:sldChg>
      <pc:sldChg chg="modSp del mod delCm">
        <pc:chgData name="Jason Wiese" userId="4bff8d5b-7de6-4655-b397-69b0afc81113" providerId="ADAL" clId="{2CAD94BC-8402-45B2-92F5-1C6B40AF19F1}" dt="2023-09-14T03:31:27.329" v="3120" actId="2696"/>
        <pc:sldMkLst>
          <pc:docMk/>
          <pc:sldMk cId="767116528" sldId="2146846207"/>
        </pc:sldMkLst>
        <pc:spChg chg="mod">
          <ac:chgData name="Jason Wiese" userId="4bff8d5b-7de6-4655-b397-69b0afc81113" providerId="ADAL" clId="{2CAD94BC-8402-45B2-92F5-1C6B40AF19F1}" dt="2023-09-14T01:57:09.240" v="835" actId="20577"/>
          <ac:spMkLst>
            <pc:docMk/>
            <pc:sldMk cId="767116528" sldId="2146846207"/>
            <ac:spMk id="17" creationId="{59D34CB5-42B1-FB3E-DB2A-F8866508F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1:59:35.936" v="844"/>
              <pc2:cmMkLst xmlns:pc2="http://schemas.microsoft.com/office/powerpoint/2019/9/main/command">
                <pc:docMk/>
                <pc:sldMk cId="767116528" sldId="2146846207"/>
                <pc2:cmMk id="{11F20E6B-2ED3-40F7-B8D2-11C2866CC268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1:56:19.411" v="803"/>
              <pc2:cmMkLst xmlns:pc2="http://schemas.microsoft.com/office/powerpoint/2019/9/main/command">
                <pc:docMk/>
                <pc:sldMk cId="767116528" sldId="2146846207"/>
                <pc2:cmMk id="{2D99A472-FCBC-4786-B4EA-B6524B46AC16}"/>
              </pc2:cmMkLst>
            </pc226:cmChg>
          </p:ext>
        </pc:extLst>
      </pc:sldChg>
      <pc:sldChg chg="delCm modCm">
        <pc:chgData name="Jason Wiese" userId="4bff8d5b-7de6-4655-b397-69b0afc81113" providerId="ADAL" clId="{2CAD94BC-8402-45B2-92F5-1C6B40AF19F1}" dt="2023-09-14T03:26:48.924" v="3017"/>
        <pc:sldMkLst>
          <pc:docMk/>
          <pc:sldMk cId="3785703139" sldId="21468462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son Wiese" userId="4bff8d5b-7de6-4655-b397-69b0afc81113" providerId="ADAL" clId="{2CAD94BC-8402-45B2-92F5-1C6B40AF19F1}" dt="2023-09-14T03:26:48.924" v="3017"/>
              <pc2:cmMkLst xmlns:pc2="http://schemas.microsoft.com/office/powerpoint/2019/9/main/command">
                <pc:docMk/>
                <pc:sldMk cId="3785703139" sldId="2146846208"/>
                <pc2:cmMk id="{86AA480D-E43B-4C07-8BEB-8561435A1BB5}"/>
              </pc2:cmMkLst>
              <pc226:cmRplyChg chg="add">
                <pc226:chgData name="Jason Wiese" userId="4bff8d5b-7de6-4655-b397-69b0afc81113" providerId="ADAL" clId="{2CAD94BC-8402-45B2-92F5-1C6B40AF19F1}" dt="2023-09-14T03:26:48.924" v="3017"/>
                <pc2:cmRplyMkLst xmlns:pc2="http://schemas.microsoft.com/office/powerpoint/2019/9/main/command">
                  <pc:docMk/>
                  <pc:sldMk cId="3785703139" sldId="2146846208"/>
                  <pc2:cmMk id="{86AA480D-E43B-4C07-8BEB-8561435A1BB5}"/>
                  <pc2:cmRplyMk id="{948D5152-1FA5-4121-AA95-F5E421B45992}"/>
                </pc2:cmRplyMkLst>
              </pc226:cmRplyChg>
            </pc226:cmChg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3:24:17.184" v="3016"/>
              <pc2:cmMkLst xmlns:pc2="http://schemas.microsoft.com/office/powerpoint/2019/9/main/command">
                <pc:docMk/>
                <pc:sldMk cId="3785703139" sldId="2146846208"/>
                <pc2:cmMk id="{AC3E6442-4DA2-4352-8B0E-723572DB325B}"/>
              </pc2:cmMkLst>
            </pc226:cmChg>
          </p:ext>
        </pc:extLst>
      </pc:sldChg>
      <pc:sldChg chg="del">
        <pc:chgData name="Jason Wiese" userId="4bff8d5b-7de6-4655-b397-69b0afc81113" providerId="ADAL" clId="{2CAD94BC-8402-45B2-92F5-1C6B40AF19F1}" dt="2023-09-14T03:23:03.022" v="3008" actId="47"/>
        <pc:sldMkLst>
          <pc:docMk/>
          <pc:sldMk cId="678307571" sldId="2146846211"/>
        </pc:sldMkLst>
      </pc:sldChg>
      <pc:sldChg chg="modSp mod">
        <pc:chgData name="Jason Wiese" userId="4bff8d5b-7de6-4655-b397-69b0afc81113" providerId="ADAL" clId="{2CAD94BC-8402-45B2-92F5-1C6B40AF19F1}" dt="2023-09-14T02:03:01.980" v="971" actId="14100"/>
        <pc:sldMkLst>
          <pc:docMk/>
          <pc:sldMk cId="3442519191" sldId="2146846212"/>
        </pc:sldMkLst>
        <pc:spChg chg="mod">
          <ac:chgData name="Jason Wiese" userId="4bff8d5b-7de6-4655-b397-69b0afc81113" providerId="ADAL" clId="{2CAD94BC-8402-45B2-92F5-1C6B40AF19F1}" dt="2023-09-14T02:03:01.980" v="971" actId="14100"/>
          <ac:spMkLst>
            <pc:docMk/>
            <pc:sldMk cId="3442519191" sldId="2146846212"/>
            <ac:spMk id="2" creationId="{C09B3279-79C3-D562-DBFB-7AB4F0D63070}"/>
          </ac:spMkLst>
        </pc:spChg>
      </pc:sldChg>
      <pc:sldChg chg="modSp mod">
        <pc:chgData name="Jason Wiese" userId="4bff8d5b-7de6-4655-b397-69b0afc81113" providerId="ADAL" clId="{2CAD94BC-8402-45B2-92F5-1C6B40AF19F1}" dt="2023-09-14T02:09:16.286" v="1058" actId="20577"/>
        <pc:sldMkLst>
          <pc:docMk/>
          <pc:sldMk cId="890869171" sldId="2146846213"/>
        </pc:sldMkLst>
        <pc:spChg chg="mod">
          <ac:chgData name="Jason Wiese" userId="4bff8d5b-7de6-4655-b397-69b0afc81113" providerId="ADAL" clId="{2CAD94BC-8402-45B2-92F5-1C6B40AF19F1}" dt="2023-09-14T02:09:16.286" v="1058" actId="20577"/>
          <ac:spMkLst>
            <pc:docMk/>
            <pc:sldMk cId="890869171" sldId="2146846213"/>
            <ac:spMk id="2" creationId="{C09B3279-79C3-D562-DBFB-7AB4F0D63070}"/>
          </ac:spMkLst>
        </pc:spChg>
      </pc:sldChg>
      <pc:sldChg chg="modSp mod delCm">
        <pc:chgData name="Jason Wiese" userId="4bff8d5b-7de6-4655-b397-69b0afc81113" providerId="ADAL" clId="{2CAD94BC-8402-45B2-92F5-1C6B40AF19F1}" dt="2023-09-14T04:23:30.824" v="6157" actId="255"/>
        <pc:sldMkLst>
          <pc:docMk/>
          <pc:sldMk cId="2957022810" sldId="2146846214"/>
        </pc:sldMkLst>
        <pc:spChg chg="mod">
          <ac:chgData name="Jason Wiese" userId="4bff8d5b-7de6-4655-b397-69b0afc81113" providerId="ADAL" clId="{2CAD94BC-8402-45B2-92F5-1C6B40AF19F1}" dt="2023-09-14T04:21:54.151" v="6137" actId="20577"/>
          <ac:spMkLst>
            <pc:docMk/>
            <pc:sldMk cId="2957022810" sldId="2146846214"/>
            <ac:spMk id="2" creationId="{5F8EC1C9-2ED9-DF29-C55A-45D666AF5D1B}"/>
          </ac:spMkLst>
        </pc:spChg>
        <pc:spChg chg="mod">
          <ac:chgData name="Jason Wiese" userId="4bff8d5b-7de6-4655-b397-69b0afc81113" providerId="ADAL" clId="{2CAD94BC-8402-45B2-92F5-1C6B40AF19F1}" dt="2023-09-14T04:23:30.824" v="6157" actId="255"/>
          <ac:spMkLst>
            <pc:docMk/>
            <pc:sldMk cId="2957022810" sldId="2146846214"/>
            <ac:spMk id="4" creationId="{5D5FDE72-429A-BF62-27A0-CFB51F018A0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2CAD94BC-8402-45B2-92F5-1C6B40AF19F1}" dt="2023-09-14T04:18:44.952" v="6087"/>
              <pc2:cmMkLst xmlns:pc2="http://schemas.microsoft.com/office/powerpoint/2019/9/main/command">
                <pc:docMk/>
                <pc:sldMk cId="2957022810" sldId="2146846214"/>
                <pc2:cmMk id="{FA7C2762-23AD-4BB1-91BF-AA78101ED73E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Women's Sports Events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#,##0</c:formatCode>
                <c:ptCount val="2"/>
                <c:pt idx="0" formatCode="General">
                  <c:v>733</c:v>
                </c:pt>
                <c:pt idx="1">
                  <c:v>1029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8-4D08-83C8-14758815D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487791"/>
        <c:axId val="929488271"/>
      </c:barChart>
      <c:catAx>
        <c:axId val="92948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29488271"/>
        <c:crosses val="autoZero"/>
        <c:auto val="1"/>
        <c:lblAlgn val="ctr"/>
        <c:lblOffset val="100"/>
        <c:noMultiLvlLbl val="0"/>
      </c:catAx>
      <c:valAx>
        <c:axId val="9294882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9487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2905621113564031"/>
          <c:w val="0.96562499999999996"/>
          <c:h val="0.773026404887963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Males 2+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8112.902</c:v>
                </c:pt>
                <c:pt idx="1">
                  <c:v>10368.066000000001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6-4B7A-9411-75380A1EC1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 2+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_(* #,##0_);_(* \(#,##0\);_(* "-"??_);_(@_)</c:formatCode>
                <c:ptCount val="2"/>
                <c:pt idx="0">
                  <c:v>4583.1270000000004</c:v>
                </c:pt>
                <c:pt idx="1">
                  <c:v>6372.9970000000003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36-4B7A-9411-75380A1EC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3569216"/>
        <c:axId val="663578336"/>
      </c:barChart>
      <c:catAx>
        <c:axId val="66356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63578336"/>
        <c:crosses val="autoZero"/>
        <c:auto val="1"/>
        <c:lblAlgn val="ctr"/>
        <c:lblOffset val="100"/>
        <c:noMultiLvlLbl val="0"/>
      </c:catAx>
      <c:valAx>
        <c:axId val="663578336"/>
        <c:scaling>
          <c:orientation val="minMax"/>
          <c:max val="1700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66356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971425360115758"/>
          <c:y val="3.4847614293204737E-2"/>
          <c:w val="0.21729601377952754"/>
          <c:h val="6.106521451182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Dec 2020</c:v>
                </c:pt>
                <c:pt idx="1">
                  <c:v>May 2021</c:v>
                </c:pt>
                <c:pt idx="2">
                  <c:v>April 2022</c:v>
                </c:pt>
                <c:pt idx="3">
                  <c:v>May 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661.7</c:v>
                </c:pt>
                <c:pt idx="1">
                  <c:v>688.5</c:v>
                </c:pt>
                <c:pt idx="2">
                  <c:v>752.7</c:v>
                </c:pt>
                <c:pt idx="3">
                  <c:v>810.4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D-42D0-8A80-58FE4FD40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476720"/>
        <c:axId val="450750784"/>
      </c:barChart>
      <c:catAx>
        <c:axId val="41847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450750784"/>
        <c:crosses val="autoZero"/>
        <c:auto val="1"/>
        <c:lblAlgn val="ctr"/>
        <c:lblOffset val="100"/>
        <c:noMultiLvlLbl val="0"/>
      </c:catAx>
      <c:valAx>
        <c:axId val="45075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847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24647656287330202"/>
          <c:w val="0.96562499999999996"/>
          <c:h val="0.651190869294677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Males 12+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4557.7350660000002</c:v>
                </c:pt>
                <c:pt idx="1">
                  <c:v>5901.7427019999996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D-46AB-8D2C-0CF170A1CB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 12+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12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_(* #,##0_);_(* \(#,##0\);_(* "-"??_);_(@_)</c:formatCode>
                <c:ptCount val="2"/>
                <c:pt idx="0">
                  <c:v>2274.7083899999998</c:v>
                </c:pt>
                <c:pt idx="1">
                  <c:v>3388.39698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BD-46AB-8D2C-0CF170A1C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3569216"/>
        <c:axId val="663578336"/>
      </c:barChart>
      <c:catAx>
        <c:axId val="66356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63578336"/>
        <c:crosses val="autoZero"/>
        <c:auto val="1"/>
        <c:lblAlgn val="ctr"/>
        <c:lblOffset val="100"/>
        <c:noMultiLvlLbl val="0"/>
      </c:catAx>
      <c:valAx>
        <c:axId val="663578336"/>
        <c:scaling>
          <c:orientation val="minMax"/>
          <c:max val="1000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66356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51495937344233"/>
          <c:y val="0"/>
          <c:w val="0.34698351377952757"/>
          <c:h val="8.1731010184442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490267467027E-2"/>
          <c:y val="0"/>
          <c:w val="0.96562499999999996"/>
          <c:h val="0.892636062770604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Spend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396750699257597E-3"/>
                  <c:y val="-0.224153945903982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F9-4590-9B52-9EF5F91F98F3}"/>
                </c:ext>
              </c:extLst>
            </c:dLbl>
            <c:dLbl>
              <c:idx val="1"/>
              <c:layout>
                <c:manualLayout>
                  <c:x val="1.8396750699256248E-3"/>
                  <c:y val="-0.443748988470474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F9-4590-9B52-9EF5F91F9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"$"#,##0</c:formatCode>
                <c:ptCount val="2"/>
                <c:pt idx="0">
                  <c:v>72025</c:v>
                </c:pt>
                <c:pt idx="1">
                  <c:v>172180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9-4590-9B52-9EF5F91F9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3569216"/>
        <c:axId val="663578336"/>
      </c:barChart>
      <c:catAx>
        <c:axId val="66356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63578336"/>
        <c:crosses val="autoZero"/>
        <c:auto val="1"/>
        <c:lblAlgn val="ctr"/>
        <c:lblOffset val="100"/>
        <c:noMultiLvlLbl val="0"/>
      </c:catAx>
      <c:valAx>
        <c:axId val="663578336"/>
        <c:scaling>
          <c:orientation val="minMax"/>
          <c:max val="200000"/>
          <c:min val="0"/>
        </c:scaling>
        <c:delete val="1"/>
        <c:axPos val="l"/>
        <c:numFmt formatCode="&quot;$&quot;#,##0" sourceLinked="1"/>
        <c:majorTickMark val="out"/>
        <c:minorTickMark val="none"/>
        <c:tickLblPos val="nextTo"/>
        <c:crossAx val="66356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23245349191569"/>
          <c:y val="1.5478150018949836E-2"/>
          <c:w val="0.61581421403624204"/>
          <c:h val="0.945790432813190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Do you watch the following women's sports events on TV or streaming? by Banner - Demos 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0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0%\ \ \ \ \ \ \ \ </c:formatCode>
                <c:ptCount val="10"/>
                <c:pt idx="0">
                  <c:v>0.15</c:v>
                </c:pt>
                <c:pt idx="1">
                  <c:v>0.15</c:v>
                </c:pt>
                <c:pt idx="2">
                  <c:v>0.16</c:v>
                </c:pt>
                <c:pt idx="3">
                  <c:v>0.17</c:v>
                </c:pt>
                <c:pt idx="4">
                  <c:v>0.19</c:v>
                </c:pt>
                <c:pt idx="5">
                  <c:v>0.2</c:v>
                </c:pt>
                <c:pt idx="6">
                  <c:v>0.22</c:v>
                </c:pt>
                <c:pt idx="7">
                  <c:v>0.31</c:v>
                </c:pt>
                <c:pt idx="8" formatCode="0%">
                  <c:v>0.45</c:v>
                </c:pt>
                <c:pt idx="9" formatCode="0%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1-40E2-AD23-F0CEBFA37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1963119183"/>
        <c:axId val="1963125903"/>
      </c:barChart>
      <c:catAx>
        <c:axId val="1963119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0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63125903"/>
        <c:crosses val="autoZero"/>
        <c:auto val="1"/>
        <c:lblAlgn val="ctr"/>
        <c:lblOffset val="100"/>
        <c:noMultiLvlLbl val="0"/>
      </c:catAx>
      <c:valAx>
        <c:axId val="1963125903"/>
        <c:scaling>
          <c:orientation val="minMax"/>
        </c:scaling>
        <c:delete val="1"/>
        <c:axPos val="b"/>
        <c:numFmt formatCode="0%\ \ \ \ \ \ \ \ " sourceLinked="1"/>
        <c:majorTickMark val="none"/>
        <c:minorTickMark val="none"/>
        <c:tickLblPos val="nextTo"/>
        <c:crossAx val="1963119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0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Women's Sports Events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 Pop</c:v>
                </c:pt>
                <c:pt idx="1">
                  <c:v>Females</c:v>
                </c:pt>
                <c:pt idx="2">
                  <c:v>Males</c:v>
                </c:pt>
                <c:pt idx="3">
                  <c:v>Adults 16-35</c:v>
                </c:pt>
                <c:pt idx="4">
                  <c:v>Adults 36-49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15</c:v>
                </c:pt>
                <c:pt idx="3">
                  <c:v>13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AE-4DBF-981D-349580F57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-27"/>
        <c:axId val="929487791"/>
        <c:axId val="929488271"/>
      </c:barChart>
      <c:catAx>
        <c:axId val="92948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29488271"/>
        <c:crosses val="autoZero"/>
        <c:auto val="1"/>
        <c:lblAlgn val="ctr"/>
        <c:lblOffset val="100"/>
        <c:noMultiLvlLbl val="0"/>
      </c:catAx>
      <c:valAx>
        <c:axId val="9294882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9487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14D4275-F9C9-4D2F-8495-C69D34EF509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105BE72-27F0-4E4A-8EE9-540DE2BC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2F04EFE2-3D8F-4FA9-AF11-29E6306303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612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BE72-27F0-4E4A-8EE9-540DE2BC18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7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BE72-27F0-4E4A-8EE9-540DE2BC18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2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3689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3689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057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3689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3689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056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2EFB-83D1-37D4-6C71-7D2AFCE2A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2B2BA-F1D2-3A1B-81C1-C8BAD046D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A809-894C-2877-6968-F0405337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C8B35-D054-56A3-4154-10433A51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61C6F-0CE0-5DAC-0F91-42120774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491E-61D4-C593-9FCF-67E3B2BA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0D1A4-A0B7-2CFE-C361-1C8A48711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A3818-0F92-5754-B1BD-87944ED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929D8-3BE9-7F70-4695-AFC8B721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E1295-6623-7D84-CEAC-6648A26E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DEF12-C64A-980F-1565-18B0F514E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DCFD1-BCDF-0BEA-E269-09BB631F5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9C6CF-D985-92A0-A86A-F56E0329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501FE-BA76-BE83-E121-D8792BB5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6ADF8-D7BA-45BA-C4E5-25573E71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1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37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62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97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66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6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A0E0-5B7C-5427-CFC2-64474726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87F9-39E6-FAC4-615F-C0CFF5466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8A23B-E378-E67F-2020-B77316D8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42058-DE3C-EC60-9F40-0DA2194F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85A27-F240-6BAA-BBAC-775F146D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50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97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27133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699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5199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85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2166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271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1910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7476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08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8555-143F-41A1-706A-65D227B7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280B5-7551-3ADA-50FF-A9A7993ED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E2896-4F72-43F9-09C5-748DDF72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B4082-9BFE-1293-4D5B-DDF1EF62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5F1F2-97A5-8347-554D-2305D963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2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836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48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6" y="460184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0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5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8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1193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6" y="460184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0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5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8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6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2286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2052391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3951" y="5002207"/>
            <a:ext cx="724747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800"/>
              </a:lnSpc>
              <a:defRPr sz="3600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041026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1115" y="2788256"/>
            <a:ext cx="6874356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5500" b="1" cap="none"/>
            </a:lvl1pPr>
            <a:lvl2pPr marL="4572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2pPr>
            <a:lvl3pPr marL="9144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3pPr>
            <a:lvl4pPr marL="13716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4pPr>
            <a:lvl5pPr marL="1828800" indent="0">
              <a:lnSpc>
                <a:spcPts val="4500"/>
              </a:lnSpc>
              <a:spcBef>
                <a:spcPts val="0"/>
              </a:spcBef>
              <a:buFontTx/>
              <a:buNone/>
              <a:defRPr sz="5500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80769" y="3960348"/>
            <a:ext cx="828225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200" b="1" cap="none" baseline="0">
                <a:solidFill>
                  <a:srgbClr val="508AB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sz="2600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737014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04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279D-9672-DB4C-9FEC-DCEB6B52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478AA-D99B-3154-0DFA-1C31D1C68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F050D-EA24-BB68-0615-957078D86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5346E-32A4-F1B1-AD6E-B21ECF62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A8701-AAEF-B4B4-10F5-13F84720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D8CEB-0B32-0B23-0A00-8063506A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5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26EE-E37B-B591-270E-17394180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F5AD1-91E5-63CC-4408-219BE2189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5EC4E-B0AD-A26A-60DD-3BF0E4487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81BE6-4047-46F3-7505-70C167B0F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4F98C-25E8-B196-8723-2DF63C291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AAFF0-2DE4-052C-A867-82E5C5E7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CDA82-CBEA-2B33-4896-194A4E3D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88E9B-7C13-35D4-9D0C-CE3320C5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0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E9B0-612D-88D9-57AE-54039B8B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0F2DA-6970-5EF0-2CEE-C0F246AC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F9F0B-F114-4A91-3BF7-9D781586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0A1A6-D429-26F7-0B88-241B3A9E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2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C0C93-1F55-BF8A-BF2A-AA16CA34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374D5-5A7B-246A-C974-6D57EB54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B3A08-C66E-4E63-CF86-23C9C32A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E880-9517-FB38-939D-14F9648B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3801-5808-8318-66DD-39CC0BD80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5FEF6-2B74-8AF7-CA12-BE6E195AA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C6D7E-9092-22B3-2A69-2BD1270F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2FC61-2755-3F66-9612-075C8AE7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EAF14-AFDB-F22E-D3CF-A2B1A9AD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464B-818C-9F6B-399C-10311496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58D44-2FBA-6627-CA3E-4DC2928F4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96623-4B5A-242D-21E2-DD1258A61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DE03C-CFB8-FB63-03E0-414991A6D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C6229-C6EE-194F-7EBF-9E8ADE2B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C04AA-7CCC-D51C-6EE8-68993DAA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F445A-256B-F7A4-F7EE-C4ECBC6E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56AE7-C8ED-206D-36A5-E5C8129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4157C-812A-B24A-BEDD-291920E54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A647-8453-4755-8FD7-CD01C41CE69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AF9C2-7C34-049D-D59F-D6AA7D27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4A8A1-A5F6-C7C1-649D-C36A49781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C317-E23D-47BF-B9D0-70464D92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8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34052" y="63678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3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5.png"/><Relationship Id="rId26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47.png"/><Relationship Id="rId34" Type="http://schemas.openxmlformats.org/officeDocument/2006/relationships/hyperlink" Target="https://www.sportspromedia.com/news/wnba-finals-2023-tv-audience-viewership-ratings-espn/" TargetMode="External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hyperlink" Target="https://theathletic.com/4402939/2023/04/11/wnba-draft-viewership-2023/" TargetMode="External"/><Relationship Id="rId25" Type="http://schemas.openxmlformats.org/officeDocument/2006/relationships/image" Target="../media/image49.png"/><Relationship Id="rId33" Type="http://schemas.openxmlformats.org/officeDocument/2006/relationships/image" Target="../media/image54.png"/><Relationship Id="rId2" Type="http://schemas.openxmlformats.org/officeDocument/2006/relationships/hyperlink" Target="https://www.forbes.com/sites/tonifitzgerald/2022/11/28/the-fastest-growing-audiences-on-tv-are-for-womens-sports/?sh=489d82ae2242" TargetMode="External"/><Relationship Id="rId16" Type="http://schemas.openxmlformats.org/officeDocument/2006/relationships/image" Target="../media/image44.png"/><Relationship Id="rId20" Type="http://schemas.openxmlformats.org/officeDocument/2006/relationships/hyperlink" Target="https://www.lpga.com/news/2022/lpga-tour-announces-record-breaking-2023-schedule" TargetMode="Externa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hyperlink" Target="https://www.yahoo.com/video/women-set-new-viewership-record-at-tokyo-olympics-211415608.html?guccounter=1#:~:text=A%20peak%20TV%20audience%20of,watched%20moment%20of%20Tokyo%202020." TargetMode="External"/><Relationship Id="rId24" Type="http://schemas.openxmlformats.org/officeDocument/2006/relationships/hyperlink" Target="https://sports.yahoo.com/coco-gauffs-us-open-victory-draws-record-34m-viewers-11m-more-than-novak-djokovics-win-182126179.html?guccounter=1&amp;guce_referrer=aHR0cHM6Ly93d3cuZ29vZ2xlLmNvbS8&amp;guce_referrer_sig=AQAAAMStPueiVVxWjD8I24vP6AQ4dkss9w-yo2ii5A0SyPtkD_3rzCCKdj3VevKByahRa0lfnGt6wWZ5MldvjzOEqgHPFhENnD7QnAzoxypkyE12C_zi3YCGaQp34GLx3pClu_fIveVSy5xdx14vYteBnTFfNNMQOYispAEgxD0KKUKG" TargetMode="External"/><Relationship Id="rId32" Type="http://schemas.openxmlformats.org/officeDocument/2006/relationships/image" Target="../media/image53.png"/><Relationship Id="rId5" Type="http://schemas.openxmlformats.org/officeDocument/2006/relationships/hyperlink" Target="https://frontofficesports.com/d-i-lacrosse-championship-sets-latest-womens-viewership-milestone/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13.pn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46.png"/><Relationship Id="rId31" Type="http://schemas.openxmlformats.org/officeDocument/2006/relationships/hyperlink" Target="https://www.msn.com/en-us/sports/ncaabk/nebraska-volleyball-made-history-on-espn-tuesday-night/ar-AA1gJC4I#:~:text=N%20ebraska%20women%27s%20volleyball%20faced%20off%20against%20Stanford,Nebraska%27s%203-1%20win%20over%20Stanford%20drew%20466%2C000%20viewers.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hyperlink" Target="https://theathletic.com/3571219/2022/09/06/serena-williams-us-open-viewership/" TargetMode="External"/><Relationship Id="rId22" Type="http://schemas.openxmlformats.org/officeDocument/2006/relationships/image" Target="../media/image48.png"/><Relationship Id="rId27" Type="http://schemas.openxmlformats.org/officeDocument/2006/relationships/hyperlink" Target="https://www.reuters.com/sports/soccer/womens-world-cup-attendance-record-exceeded-last-16-2023-08-06/" TargetMode="External"/><Relationship Id="rId30" Type="http://schemas.openxmlformats.org/officeDocument/2006/relationships/hyperlink" Target="https://www.axios.com/2023/03/31/ncaa-march-madness-womens-basketball" TargetMode="External"/><Relationship Id="rId35" Type="http://schemas.openxmlformats.org/officeDocument/2006/relationships/image" Target="../media/image55.png"/><Relationship Id="rId8" Type="http://schemas.openxmlformats.org/officeDocument/2006/relationships/hyperlink" Target="https://www.nytimes.com/2023/04/03/sports/ncaabasketball/lsu-iowa-womens-tournament-ratings-record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13.pn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image" Target="../media/image83.png"/><Relationship Id="rId26" Type="http://schemas.openxmlformats.org/officeDocument/2006/relationships/image" Target="../media/image88.png"/><Relationship Id="rId3" Type="http://schemas.openxmlformats.org/officeDocument/2006/relationships/image" Target="../media/image75.png"/><Relationship Id="rId21" Type="http://schemas.openxmlformats.org/officeDocument/2006/relationships/image" Target="../media/image85.png"/><Relationship Id="rId34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hyperlink" Target="https://www.wsj.com/articles/womens-sports-broadcast-rights-100-million-2a23916e" TargetMode="External"/><Relationship Id="rId17" Type="http://schemas.openxmlformats.org/officeDocument/2006/relationships/hyperlink" Target="https://boardroom.tv/ally-disney-partnership-womens-sports-acc/" TargetMode="External"/><Relationship Id="rId25" Type="http://schemas.openxmlformats.org/officeDocument/2006/relationships/image" Target="../media/image87.png"/><Relationship Id="rId33" Type="http://schemas.openxmlformats.org/officeDocument/2006/relationships/image" Target="../media/image92.png"/><Relationship Id="rId2" Type="http://schemas.openxmlformats.org/officeDocument/2006/relationships/hyperlink" Target="https://www.cnbc.com/2022/11/02/women-athletes-now-have-their-own-sports-network.html" TargetMode="External"/><Relationship Id="rId16" Type="http://schemas.openxmlformats.org/officeDocument/2006/relationships/image" Target="../media/image36.png"/><Relationship Id="rId20" Type="http://schemas.openxmlformats.org/officeDocument/2006/relationships/hyperlink" Target="https://espnpressroom.com/us/press-releases/2023/04/espn-platforms-set-unparalleled-records-with-ncaa-division-i-womens-basketball/#:~:text=The%202023%20NCAA%20Women's%20Final,from%202022's%20event%20in%20Minneapolis" TargetMode="External"/><Relationship Id="rId29" Type="http://schemas.openxmlformats.org/officeDocument/2006/relationships/hyperlink" Target="https://highschoolfootballamerica.com/new-york-jets-continue-to-grow-girls-flag-high-school-football-in-new-jersey-and-new-yor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0.png"/><Relationship Id="rId24" Type="http://schemas.openxmlformats.org/officeDocument/2006/relationships/hyperlink" Target="https://www.espn.com/nfl/story/_/id/37604082/nfl-strives-bolster-girls-flag-football-all-levels" TargetMode="External"/><Relationship Id="rId32" Type="http://schemas.openxmlformats.org/officeDocument/2006/relationships/hyperlink" Target="https://www.forbes.com/sites/lindseyedarvin/2023/06/30/2023-world-cup-puts-growth-of-womens-sport-on-full-display/?sh=751d96891840" TargetMode="External"/><Relationship Id="rId5" Type="http://schemas.openxmlformats.org/officeDocument/2006/relationships/hyperlink" Target="https://espnpressroom.com/us/press-releases/2023/02/espn-swings-for-the-fences-with-regular-season-softball-schedule-featuring-nearly-3000-matchups/" TargetMode="External"/><Relationship Id="rId15" Type="http://schemas.openxmlformats.org/officeDocument/2006/relationships/image" Target="../media/image82.png"/><Relationship Id="rId23" Type="http://schemas.openxmlformats.org/officeDocument/2006/relationships/image" Target="../media/image86.png"/><Relationship Id="rId28" Type="http://schemas.openxmlformats.org/officeDocument/2006/relationships/image" Target="../media/image89.png"/><Relationship Id="rId36" Type="http://schemas.openxmlformats.org/officeDocument/2006/relationships/image" Target="../media/image94.png"/><Relationship Id="rId10" Type="http://schemas.openxmlformats.org/officeDocument/2006/relationships/image" Target="../media/image79.png"/><Relationship Id="rId19" Type="http://schemas.openxmlformats.org/officeDocument/2006/relationships/image" Target="../media/image84.png"/><Relationship Id="rId31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hyperlink" Target="https://www.nexttv.com/news/roku-launches-central-destination-to-stream-womens-sports-content#:~:text=Reacting%20to%20the%20surge%20in%20popularity%20of%20women%E2%80%99s,well%20as%20female-focused%20documentaries%2C%20movies%20and%20other%20content." TargetMode="External"/><Relationship Id="rId14" Type="http://schemas.openxmlformats.org/officeDocument/2006/relationships/hyperlink" Target="https://www.forbes.com/sites/bradadgate/2022/04/07/popularity-of-womens-sports-has-been-surging/?sh=43ceddac3613" TargetMode="External"/><Relationship Id="rId22" Type="http://schemas.microsoft.com/office/2007/relationships/hdphoto" Target="../media/hdphoto2.wdp"/><Relationship Id="rId27" Type="http://schemas.openxmlformats.org/officeDocument/2006/relationships/hyperlink" Target="https://apnews.com/article/college-sports-entertainment-arts-and-entertainment-sports-39245dafed2a4eda900db9fceba29def" TargetMode="External"/><Relationship Id="rId30" Type="http://schemas.openxmlformats.org/officeDocument/2006/relationships/image" Target="../media/image90.png"/><Relationship Id="rId35" Type="http://schemas.openxmlformats.org/officeDocument/2006/relationships/image" Target="../media/image93.png"/><Relationship Id="rId8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hyperlink" Target="https://www.ispot.tv/ad/2orY/buick-women-athletes-t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3.png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9.png"/><Relationship Id="rId3" Type="http://schemas.openxmlformats.org/officeDocument/2006/relationships/hyperlink" Target="https://thevab.com/deib-marketing-resources" TargetMode="External"/><Relationship Id="rId7" Type="http://schemas.openxmlformats.org/officeDocument/2006/relationships/hyperlink" Target="https://thevab.com/insight/best-seats-in-the-house-at-home" TargetMode="External"/><Relationship Id="rId12" Type="http://schemas.openxmlformats.org/officeDocument/2006/relationships/hyperlink" Target="https://thevab.com/insight/setting-stage-2023" TargetMode="External"/><Relationship Id="rId2" Type="http://schemas.openxmlformats.org/officeDocument/2006/relationships/hyperlink" Target="https://thevab.com/team-board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8.jpeg"/><Relationship Id="rId5" Type="http://schemas.openxmlformats.org/officeDocument/2006/relationships/hyperlink" Target="https://thevab.com/" TargetMode="External"/><Relationship Id="rId15" Type="http://schemas.openxmlformats.org/officeDocument/2006/relationships/image" Target="../media/image110.jpeg"/><Relationship Id="rId10" Type="http://schemas.openxmlformats.org/officeDocument/2006/relationships/hyperlink" Target="https://thevab.com/insight/best-seats-in-the-house" TargetMode="External"/><Relationship Id="rId4" Type="http://schemas.openxmlformats.org/officeDocument/2006/relationships/image" Target="../media/image105.png"/><Relationship Id="rId9" Type="http://schemas.openxmlformats.org/officeDocument/2006/relationships/image" Target="../media/image107.jpeg"/><Relationship Id="rId14" Type="http://schemas.openxmlformats.org/officeDocument/2006/relationships/hyperlink" Target="https://thevab.com/insight/marketer-FAQ-rising-latina-consum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watching a football match&#10;&#10;Description automatically generated">
            <a:extLst>
              <a:ext uri="{FF2B5EF4-FFF2-40B4-BE49-F238E27FC236}">
                <a16:creationId xmlns:a16="http://schemas.microsoft.com/office/drawing/2014/main" id="{B8DD68CE-2AF7-9235-3034-7C3591F95D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402" y="-5696"/>
            <a:ext cx="6832598" cy="686369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C38B446-4C07-42BF-B42F-5E8AEE13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81" y="3423304"/>
            <a:ext cx="5024878" cy="1469897"/>
          </a:xfrm>
        </p:spPr>
        <p:txBody>
          <a:bodyPr/>
          <a:lstStyle/>
          <a:p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In a League of Their Own</a:t>
            </a:r>
            <a:b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2400" b="1">
                <a:solidFill>
                  <a:srgbClr val="1B1464"/>
                </a:solidFill>
                <a:latin typeface="Helvetica" panose="020B0403020202020204" pitchFamily="34" charset="0"/>
              </a:rPr>
              <a:t>Exploring the Rising Popularity of Women’s Sports</a:t>
            </a:r>
            <a:endParaRPr lang="en-US" sz="3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3753" y="-5696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95B08-4C51-48A9-9D95-575DF10616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49CC1AD-4096-4C1B-8491-A834E6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low confidence">
            <a:extLst>
              <a:ext uri="{FF2B5EF4-FFF2-40B4-BE49-F238E27FC236}">
                <a16:creationId xmlns:a16="http://schemas.microsoft.com/office/drawing/2014/main" id="{C64C9844-1096-4EED-B65B-647F0EADE5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81" y="1769875"/>
            <a:ext cx="3103163" cy="134775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9630" b="36230"/>
          <a:stretch>
            <a:fillRect/>
          </a:stretch>
        </p:blipFill>
        <p:spPr>
          <a:xfrm>
            <a:off x="5359401" y="2666878"/>
            <a:ext cx="6832600" cy="4196818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514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9C6FDA-C3A5-487B-BD95-7D877BE28D11}"/>
              </a:ext>
            </a:extLst>
          </p:cNvPr>
          <p:cNvSpPr/>
          <p:nvPr/>
        </p:nvSpPr>
        <p:spPr>
          <a:xfrm>
            <a:off x="3102122" y="5474324"/>
            <a:ext cx="59877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Kelsey Trainor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Founder of ‘Invest in Women’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Forbes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World Cup Puts Growth of Women’s Sport on Full Display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6/30/2023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3C506D1-2D14-4D29-88CD-7AFF084FB460}"/>
              </a:ext>
            </a:extLst>
          </p:cNvPr>
          <p:cNvSpPr/>
          <p:nvPr/>
        </p:nvSpPr>
        <p:spPr>
          <a:xfrm>
            <a:off x="1235461" y="1854164"/>
            <a:ext cx="9721078" cy="3051828"/>
          </a:xfrm>
          <a:prstGeom prst="wedgeRectCallout">
            <a:avLst>
              <a:gd name="adj1" fmla="val -10581"/>
              <a:gd name="adj2" fmla="val 64445"/>
            </a:avLst>
          </a:prstGeom>
          <a:solidFill>
            <a:schemeClr val="bg1"/>
          </a:solidFill>
          <a:ln w="38100">
            <a:solidFill>
              <a:srgbClr val="ED3C8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“For the past few years, women's sports have been on this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incredible growth trajectory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While still in the growth phase, the buy-in is no longer low.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market is starting to catch up and yesterday’s price is not todays.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1B1464"/>
              </a:solidFill>
              <a:latin typeface="Helvetica" panose="020B04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We're seeing that with the Women’s World Cup and the snowball impact.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Brands seeing the value and investing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seeing brands investing and wanting part of that.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visibility means more fans. More fans means more tickets out the door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It's a cycle. It will only continue to grow and right now we're seeing the phase of growth that takes women's sports to the next level.”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B151C-1638-DEF0-D8F0-DADFA7702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70C514-5003-0861-A98B-8288BF5D6BFB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4E09EF-75C1-409D-C3E1-C5DBC8369FB0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39709-B1E8-3406-5C9A-ADA4DFF2B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442" y="1"/>
            <a:ext cx="3506558" cy="20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1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blue shirt watching a football game&#10;&#10;Description automatically generated">
            <a:extLst>
              <a:ext uri="{FF2B5EF4-FFF2-40B4-BE49-F238E27FC236}">
                <a16:creationId xmlns:a16="http://schemas.microsoft.com/office/drawing/2014/main" id="{70582D3B-D5DC-E3D3-7CA3-8AD2A76F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36193"/>
            <a:ext cx="5181598" cy="4400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646C43-7773-4F35-0E77-C25622881181}"/>
              </a:ext>
            </a:extLst>
          </p:cNvPr>
          <p:cNvSpPr/>
          <p:nvPr/>
        </p:nvSpPr>
        <p:spPr>
          <a:xfrm>
            <a:off x="5185500" y="1536193"/>
            <a:ext cx="7006500" cy="4400150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512961" y="6200325"/>
            <a:ext cx="1164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NPower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Ratings Analysis Program report, 2018 &amp; 2022, Total Day, P2+,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based on Telecast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Count. Ad-supported national cable TV &amp; broadcast TV, includes Spanish language networks; excludes regional sports networks, local broadcast airings and digital airings of sports through MVPD / network TV apps. Reflects live sporting events only.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209870" y="344013"/>
            <a:ext cx="118684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There are more women’s sporting event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TV telecasts airing now than ever before as coverage and exposure broadens due to greater demand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BB870D6-47B7-8C2C-91B5-7231863A9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290554"/>
              </p:ext>
            </p:extLst>
          </p:nvPr>
        </p:nvGraphicFramePr>
        <p:xfrm>
          <a:off x="5550917" y="2575594"/>
          <a:ext cx="6413676" cy="318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06060B6-481E-CE17-A17D-6E2BA0340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230CB3-89A6-264D-6E85-3A24A8C1B96B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502114-64C7-0EF9-709E-17FE9A39A5C4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A81FCA-0D57-DA54-562C-BA99CAEE83D2}"/>
              </a:ext>
            </a:extLst>
          </p:cNvPr>
          <p:cNvSpPr/>
          <p:nvPr/>
        </p:nvSpPr>
        <p:spPr>
          <a:xfrm>
            <a:off x="10903225" y="2399970"/>
            <a:ext cx="1175071" cy="6919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6C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</a:t>
            </a:r>
            <a:r>
              <a:rPr lang="en-US" sz="2000" b="1" u="sng">
                <a:solidFill>
                  <a:srgbClr val="66C5AD"/>
                </a:solidFill>
                <a:latin typeface="Helvetica" panose="020B0403020202020204" pitchFamily="34" charset="0"/>
              </a:rPr>
              <a:t>29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 vs.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24471-3394-DA53-9A62-0B9213E14EAC}"/>
              </a:ext>
            </a:extLst>
          </p:cNvPr>
          <p:cNvSpPr txBox="1"/>
          <p:nvPr/>
        </p:nvSpPr>
        <p:spPr>
          <a:xfrm>
            <a:off x="5695122" y="1757614"/>
            <a:ext cx="6164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B1464"/>
                </a:solidFill>
                <a:latin typeface="Helvetica" panose="020B0403020202020204" pitchFamily="34" charset="0"/>
              </a:rPr>
              <a:t># of women’s live sporting events</a:t>
            </a:r>
          </a:p>
          <a:p>
            <a:pPr algn="ctr"/>
            <a:r>
              <a:rPr lang="en-US" sz="1200" dirty="0">
                <a:solidFill>
                  <a:srgbClr val="1B1464"/>
                </a:solidFill>
                <a:latin typeface="Helvetica" panose="020B0403020202020204" pitchFamily="34" charset="0"/>
              </a:rPr>
              <a:t>based on National TV telecasts</a:t>
            </a:r>
          </a:p>
        </p:txBody>
      </p:sp>
    </p:spTree>
    <p:extLst>
      <p:ext uri="{BB962C8B-B14F-4D97-AF65-F5344CB8AC3E}">
        <p14:creationId xmlns:p14="http://schemas.microsoft.com/office/powerpoint/2010/main" val="102501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646C43-7773-4F35-0E77-C25622881181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503714" y="6185470"/>
            <a:ext cx="1164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NPower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R&amp;F Program Report, 2018 &amp; 2022, Total Day,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Live+SD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males 2+, females 2+, persons 2+. Ad-supported national cable TV &amp; broadcast TV, includes Spanish language networks; excludes regional sports networks, local broadcast airings and digital airings of sports through MVPD / network TV apps. Reflects live sporting events only.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50018" y="206313"/>
            <a:ext cx="120419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Overall TV viewership of women’s sports has grown significantly across audiences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, with females outpacing male demographics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10CED-79E5-6D5F-EE68-33509A9ED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380454"/>
              </p:ext>
            </p:extLst>
          </p:nvPr>
        </p:nvGraphicFramePr>
        <p:xfrm>
          <a:off x="1086829" y="2174733"/>
          <a:ext cx="9359768" cy="4098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BAC6066-CB2D-E1C4-37BD-4469A2E3ED60}"/>
              </a:ext>
            </a:extLst>
          </p:cNvPr>
          <p:cNvSpPr txBox="1"/>
          <p:nvPr/>
        </p:nvSpPr>
        <p:spPr>
          <a:xfrm>
            <a:off x="2600961" y="3089966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12,696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92634-90F1-0C14-F209-E05EE409D547}"/>
              </a:ext>
            </a:extLst>
          </p:cNvPr>
          <p:cNvSpPr txBox="1"/>
          <p:nvPr/>
        </p:nvSpPr>
        <p:spPr>
          <a:xfrm>
            <a:off x="7131806" y="2389245"/>
            <a:ext cx="17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16,741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CAE3C61-2941-53BF-8142-EA611DE851E2}"/>
              </a:ext>
            </a:extLst>
          </p:cNvPr>
          <p:cNvSpPr/>
          <p:nvPr/>
        </p:nvSpPr>
        <p:spPr>
          <a:xfrm>
            <a:off x="9236241" y="1860349"/>
            <a:ext cx="2420711" cy="14221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6C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 vs.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solidFill>
                <a:srgbClr val="1B1464"/>
              </a:solidFill>
              <a:latin typeface="Helvetica" panose="020B04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Female % Change: +39%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Male </a:t>
            </a:r>
            <a:r>
              <a:rPr lang="en-US" sz="1400" dirty="0">
                <a:solidFill>
                  <a:srgbClr val="1B1464"/>
                </a:solidFill>
                <a:latin typeface="Helvetica" panose="020B0403020202020204" pitchFamily="34" charset="0"/>
              </a:rPr>
              <a:t>% Change: +28%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BD1BF3-D4BC-6F23-26CD-06CF1624B605}"/>
              </a:ext>
            </a:extLst>
          </p:cNvPr>
          <p:cNvSpPr/>
          <p:nvPr/>
        </p:nvSpPr>
        <p:spPr>
          <a:xfrm>
            <a:off x="217714" y="1115244"/>
            <a:ext cx="11970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</a:rPr>
              <a:t>In 2022</a:t>
            </a:r>
            <a:r>
              <a:rPr lang="en-US" sz="1400" dirty="0">
                <a:solidFill>
                  <a:srgbClr val="1B1464"/>
                </a:solidFill>
                <a:latin typeface="Helvetica" pitchFamily="2" charset="0"/>
              </a:rPr>
              <a:t>, the audience composition was </a:t>
            </a:r>
            <a:r>
              <a:rPr lang="en-US" sz="1400" b="1" dirty="0">
                <a:solidFill>
                  <a:srgbClr val="ED3C8D"/>
                </a:solidFill>
                <a:latin typeface="Helvetica" pitchFamily="2" charset="0"/>
              </a:rPr>
              <a:t>62% male </a:t>
            </a:r>
            <a:r>
              <a:rPr lang="en-US" sz="1400" dirty="0">
                <a:solidFill>
                  <a:srgbClr val="1B1464"/>
                </a:solidFill>
                <a:latin typeface="Helvetica" pitchFamily="2" charset="0"/>
              </a:rPr>
              <a:t>and </a:t>
            </a:r>
            <a:r>
              <a:rPr lang="en-US" sz="1400" b="1" dirty="0">
                <a:solidFill>
                  <a:srgbClr val="ED3C8D"/>
                </a:solidFill>
                <a:latin typeface="Helvetica" pitchFamily="2" charset="0"/>
              </a:rPr>
              <a:t>38% female</a:t>
            </a:r>
            <a:r>
              <a:rPr lang="en-US" sz="1400" dirty="0">
                <a:solidFill>
                  <a:srgbClr val="1B1464"/>
                </a:solidFill>
                <a:latin typeface="Helvetica" pitchFamily="2" charset="0"/>
              </a:rPr>
              <a:t> (vs. 64% and 36% respectively in 2018)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AEFD3C-4970-0301-3FBD-BD6CBD5C546A}"/>
              </a:ext>
            </a:extLst>
          </p:cNvPr>
          <p:cNvSpPr txBox="1"/>
          <p:nvPr/>
        </p:nvSpPr>
        <p:spPr>
          <a:xfrm>
            <a:off x="1227812" y="1641922"/>
            <a:ext cx="8999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Total time spent viewing women’s live sporting events 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in millions of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DDBD5-9203-4253-5AFA-C3244A4FAD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0790BEC-539A-AF4B-6AF6-10992D385483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B6DA3E-21AF-36E4-C77A-D9F1695B972D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27607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29416E5-2E92-00B7-8593-9AB0A93F6BD7}"/>
              </a:ext>
            </a:extLst>
          </p:cNvPr>
          <p:cNvSpPr/>
          <p:nvPr/>
        </p:nvSpPr>
        <p:spPr>
          <a:xfrm>
            <a:off x="4201817" y="2141375"/>
            <a:ext cx="3788367" cy="4085072"/>
          </a:xfrm>
          <a:prstGeom prst="rect">
            <a:avLst/>
          </a:prstGeom>
          <a:solidFill>
            <a:srgbClr val="E2E8F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0A5503-68D8-A574-DA51-561F4858972B}"/>
              </a:ext>
            </a:extLst>
          </p:cNvPr>
          <p:cNvSpPr/>
          <p:nvPr/>
        </p:nvSpPr>
        <p:spPr>
          <a:xfrm>
            <a:off x="8145732" y="2142481"/>
            <a:ext cx="3788367" cy="4102676"/>
          </a:xfrm>
          <a:prstGeom prst="rect">
            <a:avLst/>
          </a:prstGeom>
          <a:solidFill>
            <a:srgbClr val="E2E8F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2416FF-BDBE-1576-6199-4841268E3789}"/>
              </a:ext>
            </a:extLst>
          </p:cNvPr>
          <p:cNvSpPr/>
          <p:nvPr/>
        </p:nvSpPr>
        <p:spPr>
          <a:xfrm>
            <a:off x="257902" y="2131850"/>
            <a:ext cx="3788367" cy="4085072"/>
          </a:xfrm>
          <a:prstGeom prst="rect">
            <a:avLst/>
          </a:prstGeom>
          <a:solidFill>
            <a:srgbClr val="E2E8F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8CBA87-214F-8A04-4919-AB93CCB9D0B4}"/>
              </a:ext>
            </a:extLst>
          </p:cNvPr>
          <p:cNvSpPr/>
          <p:nvPr/>
        </p:nvSpPr>
        <p:spPr>
          <a:xfrm>
            <a:off x="773251" y="3091774"/>
            <a:ext cx="2200646" cy="11021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P18-49</a:t>
            </a:r>
            <a:endParaRPr kumimoji="0" lang="en-US" sz="32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D34CB5-42B1-FB3E-DB2A-F8866508F36B}"/>
              </a:ext>
            </a:extLst>
          </p:cNvPr>
          <p:cNvSpPr txBox="1"/>
          <p:nvPr/>
        </p:nvSpPr>
        <p:spPr>
          <a:xfrm>
            <a:off x="257901" y="1583554"/>
            <a:ext cx="11649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change in total time spent viewing women’s live sporting events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 vs. 2018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FFDAF9-3757-7D92-CD89-5F583EEAE2AA}"/>
              </a:ext>
            </a:extLst>
          </p:cNvPr>
          <p:cNvSpPr/>
          <p:nvPr/>
        </p:nvSpPr>
        <p:spPr>
          <a:xfrm>
            <a:off x="203959" y="250541"/>
            <a:ext cx="117840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Women’s sports have proven to be highly effective at reaching valuable consumer segments, especially women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3F7F4F-0410-E4A9-F35D-DB909DC8FDDB}"/>
              </a:ext>
            </a:extLst>
          </p:cNvPr>
          <p:cNvSpPr txBox="1"/>
          <p:nvPr/>
        </p:nvSpPr>
        <p:spPr>
          <a:xfrm>
            <a:off x="546751" y="2255208"/>
            <a:ext cx="265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Persons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4AE725-83D2-9E96-1AAC-63EDE5F2F3FC}"/>
              </a:ext>
            </a:extLst>
          </p:cNvPr>
          <p:cNvSpPr txBox="1"/>
          <p:nvPr/>
        </p:nvSpPr>
        <p:spPr>
          <a:xfrm>
            <a:off x="4769176" y="2255208"/>
            <a:ext cx="265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Women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6B593C-D654-3EEC-8F2C-8DF3B19CC811}"/>
              </a:ext>
            </a:extLst>
          </p:cNvPr>
          <p:cNvSpPr txBox="1"/>
          <p:nvPr/>
        </p:nvSpPr>
        <p:spPr>
          <a:xfrm>
            <a:off x="8713091" y="2255208"/>
            <a:ext cx="265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FA6A61E-B171-67EC-8E5B-25C9F284BA6D}"/>
              </a:ext>
            </a:extLst>
          </p:cNvPr>
          <p:cNvSpPr/>
          <p:nvPr/>
        </p:nvSpPr>
        <p:spPr>
          <a:xfrm>
            <a:off x="773250" y="4640590"/>
            <a:ext cx="2200646" cy="11021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P25-54</a:t>
            </a:r>
            <a:endParaRPr kumimoji="0" lang="en-US" sz="32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+15%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036CE10-2011-272E-E1E3-D797AD84004F}"/>
              </a:ext>
            </a:extLst>
          </p:cNvPr>
          <p:cNvSpPr/>
          <p:nvPr/>
        </p:nvSpPr>
        <p:spPr>
          <a:xfrm>
            <a:off x="4995677" y="3086910"/>
            <a:ext cx="2200646" cy="11021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W18-49</a:t>
            </a:r>
            <a:endParaRPr kumimoji="0" lang="en-US" sz="32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+21%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8A7F5AF-AF9C-2E79-AB81-7AC2A456442A}"/>
              </a:ext>
            </a:extLst>
          </p:cNvPr>
          <p:cNvSpPr/>
          <p:nvPr/>
        </p:nvSpPr>
        <p:spPr>
          <a:xfrm>
            <a:off x="4995677" y="4635726"/>
            <a:ext cx="2200646" cy="11021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W25-54</a:t>
            </a:r>
            <a:endParaRPr kumimoji="0" lang="en-US" sz="32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+28%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D977B82-CCC3-BB72-78B0-B78205A04796}"/>
              </a:ext>
            </a:extLst>
          </p:cNvPr>
          <p:cNvSpPr/>
          <p:nvPr/>
        </p:nvSpPr>
        <p:spPr>
          <a:xfrm>
            <a:off x="8939592" y="3086910"/>
            <a:ext cx="2200646" cy="11021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M18-49</a:t>
            </a:r>
            <a:endParaRPr kumimoji="0" lang="en-US" sz="32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+19%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048335C-0129-B8F7-19C8-704BEC8F2A7E}"/>
              </a:ext>
            </a:extLst>
          </p:cNvPr>
          <p:cNvSpPr/>
          <p:nvPr/>
        </p:nvSpPr>
        <p:spPr>
          <a:xfrm>
            <a:off x="8939592" y="4635726"/>
            <a:ext cx="2200646" cy="11021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M25-54</a:t>
            </a:r>
            <a:endParaRPr kumimoji="0" lang="en-US" sz="32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13732F-0729-74D7-9F94-2EFE842EBFE3}"/>
              </a:ext>
            </a:extLst>
          </p:cNvPr>
          <p:cNvSpPr txBox="1"/>
          <p:nvPr/>
        </p:nvSpPr>
        <p:spPr>
          <a:xfrm>
            <a:off x="503714" y="6204926"/>
            <a:ext cx="1164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NPower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R&amp;F Program Report, 2018 &amp; 2022, Total Day,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Live+SD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Ad-supported national cable TV &amp; broadcast TV, includes Spanish language networks; excludes regional sports networks, local broadcast airings and digital airings of sports through MVPD / network TV apps. Reflects live sporting events only.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8AF5B-1F0B-8B34-7476-6D08C7731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5BDDB2-A33B-42D0-3FD1-17FA7CE4D4BE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A3236-5483-FED9-4E98-8D3A0C50EAAF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17446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B738CF-1CCB-3EE0-A247-25FC83EB69E1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F08EA-3071-921E-DF38-97B3C0EFAF86}"/>
              </a:ext>
            </a:extLst>
          </p:cNvPr>
          <p:cNvSpPr/>
          <p:nvPr/>
        </p:nvSpPr>
        <p:spPr>
          <a:xfrm>
            <a:off x="-5777" y="1536192"/>
            <a:ext cx="4072117" cy="5332957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FDA43-55D7-163E-FFB8-E303298DA31C}"/>
              </a:ext>
            </a:extLst>
          </p:cNvPr>
          <p:cNvSpPr/>
          <p:nvPr/>
        </p:nvSpPr>
        <p:spPr>
          <a:xfrm>
            <a:off x="150018" y="309436"/>
            <a:ext cx="11985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momentum behind women’s sports has driven significant TV audience increases and fueled new viewership records for leagues and event series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392F3-FCA0-7C98-5034-01AF2CE2F615}"/>
              </a:ext>
            </a:extLst>
          </p:cNvPr>
          <p:cNvSpPr txBox="1"/>
          <p:nvPr/>
        </p:nvSpPr>
        <p:spPr>
          <a:xfrm>
            <a:off x="102831" y="2774829"/>
            <a:ext cx="37824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</a:t>
            </a:r>
            <a:r>
              <a:rPr lang="en-US" sz="2000" i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Women’s World Cup would be the largest standalone women’s sporting event in the world, reaching an estimated </a:t>
            </a:r>
            <a:r>
              <a:rPr lang="en-US" sz="2000" b="1" i="1">
                <a:solidFill>
                  <a:srgbClr val="ED3C8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billion people</a:t>
            </a:r>
            <a:r>
              <a:rPr lang="en-US" sz="2000" b="1" i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000" b="1" i="1">
                <a:solidFill>
                  <a:srgbClr val="ED3C8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 million spectators</a:t>
            </a:r>
            <a:r>
              <a:rPr lang="en-US" sz="2000" i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endParaRPr lang="en-US" sz="800" i="1">
              <a:solidFill>
                <a:schemeClr val="bg1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>
                <a:solidFill>
                  <a:schemeClr val="bg1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AdAge, </a:t>
            </a:r>
            <a:r>
              <a:rPr lang="en-US" sz="1050" i="1">
                <a:solidFill>
                  <a:schemeClr val="bg1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FIFA Women’s World Cup Marketing – Everything Brands Need to Know</a:t>
            </a:r>
          </a:p>
          <a:p>
            <a:pPr algn="r"/>
            <a:r>
              <a:rPr lang="en-US" sz="900">
                <a:solidFill>
                  <a:schemeClr val="bg1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7/5/2023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F55B48-049E-023A-1C40-1626EFFF8160}"/>
              </a:ext>
            </a:extLst>
          </p:cNvPr>
          <p:cNvSpPr/>
          <p:nvPr/>
        </p:nvSpPr>
        <p:spPr>
          <a:xfrm>
            <a:off x="935525" y="3228943"/>
            <a:ext cx="10320951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00DFF3-AD86-92FC-00E7-D97FD2E3F756}"/>
              </a:ext>
            </a:extLst>
          </p:cNvPr>
          <p:cNvGrpSpPr/>
          <p:nvPr/>
        </p:nvGrpSpPr>
        <p:grpSpPr>
          <a:xfrm>
            <a:off x="4133080" y="1675376"/>
            <a:ext cx="2178675" cy="1095090"/>
            <a:chOff x="4207142" y="3105922"/>
            <a:chExt cx="2128219" cy="109509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D92CEA-F4DA-37A3-5DD1-6E89C355E50A}"/>
                </a:ext>
              </a:extLst>
            </p:cNvPr>
            <p:cNvGrpSpPr/>
            <p:nvPr/>
          </p:nvGrpSpPr>
          <p:grpSpPr>
            <a:xfrm>
              <a:off x="4207142" y="3105922"/>
              <a:ext cx="2054222" cy="1095090"/>
              <a:chOff x="4093154" y="3033701"/>
              <a:chExt cx="2054222" cy="10950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C885991-196C-4C02-44E2-334F948548C0}"/>
                  </a:ext>
                </a:extLst>
              </p:cNvPr>
              <p:cNvSpPr/>
              <p:nvPr/>
            </p:nvSpPr>
            <p:spPr>
              <a:xfrm>
                <a:off x="4093154" y="3033701"/>
                <a:ext cx="2054222" cy="109509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hlinkClick r:id="rId2"/>
                <a:extLst>
                  <a:ext uri="{FF2B5EF4-FFF2-40B4-BE49-F238E27FC236}">
                    <a16:creationId xmlns:a16="http://schemas.microsoft.com/office/drawing/2014/main" id="{B85C9978-B841-FCD3-F293-C99E14428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3836" y="3438503"/>
                <a:ext cx="1964709" cy="584860"/>
              </a:xfrm>
              <a:prstGeom prst="rect">
                <a:avLst/>
              </a:prstGeom>
            </p:spPr>
          </p:pic>
          <p:pic>
            <p:nvPicPr>
              <p:cNvPr id="1026" name="Picture 2" descr="Forbes Logo and symbol, meaning, history, PNG, brand">
                <a:extLst>
                  <a:ext uri="{FF2B5EF4-FFF2-40B4-BE49-F238E27FC236}">
                    <a16:creationId xmlns:a16="http://schemas.microsoft.com/office/drawing/2014/main" id="{76176C92-CA3E-F913-7D45-1C8DF59284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1614" b="15846"/>
              <a:stretch/>
            </p:blipFill>
            <p:spPr bwMode="auto">
              <a:xfrm>
                <a:off x="4148761" y="3106642"/>
                <a:ext cx="634521" cy="223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22F4B4-329B-A693-E3BA-3F2733FF15C2}"/>
                </a:ext>
              </a:extLst>
            </p:cNvPr>
            <p:cNvSpPr txBox="1"/>
            <p:nvPr/>
          </p:nvSpPr>
          <p:spPr>
            <a:xfrm>
              <a:off x="4949889" y="3168074"/>
              <a:ext cx="13854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November 28</a:t>
              </a:r>
              <a:r>
                <a:rPr lang="en-US" sz="1000" baseline="30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2022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46597D-8882-382B-04D3-954D63439E9B}"/>
              </a:ext>
            </a:extLst>
          </p:cNvPr>
          <p:cNvGrpSpPr/>
          <p:nvPr/>
        </p:nvGrpSpPr>
        <p:grpSpPr>
          <a:xfrm>
            <a:off x="6256150" y="2559802"/>
            <a:ext cx="2649653" cy="1037282"/>
            <a:chOff x="6602237" y="2969378"/>
            <a:chExt cx="2988298" cy="104401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34DBFD0-5842-5BD2-670E-26754209F60A}"/>
                </a:ext>
              </a:extLst>
            </p:cNvPr>
            <p:cNvSpPr/>
            <p:nvPr/>
          </p:nvSpPr>
          <p:spPr>
            <a:xfrm>
              <a:off x="6602237" y="2969378"/>
              <a:ext cx="2988298" cy="104401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B1464"/>
                </a:solidFill>
              </a:endParaRPr>
            </a:p>
          </p:txBody>
        </p:sp>
        <p:pic>
          <p:nvPicPr>
            <p:cNvPr id="1029" name="Picture 1028">
              <a:hlinkClick r:id="rId5"/>
              <a:extLst>
                <a:ext uri="{FF2B5EF4-FFF2-40B4-BE49-F238E27FC236}">
                  <a16:creationId xmlns:a16="http://schemas.microsoft.com/office/drawing/2014/main" id="{7B7482AD-6C13-45F2-BE7E-B5A7588D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5526" y="3323567"/>
              <a:ext cx="2577914" cy="585890"/>
            </a:xfrm>
            <a:prstGeom prst="rect">
              <a:avLst/>
            </a:prstGeom>
          </p:spPr>
        </p:pic>
        <p:pic>
          <p:nvPicPr>
            <p:cNvPr id="1031" name="Picture 1030">
              <a:extLst>
                <a:ext uri="{FF2B5EF4-FFF2-40B4-BE49-F238E27FC236}">
                  <a16:creationId xmlns:a16="http://schemas.microsoft.com/office/drawing/2014/main" id="{8FF17E35-928A-A861-6EDA-1AA0CE0DE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4145" y="3089465"/>
              <a:ext cx="1702285" cy="16032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47A209-CEFA-D332-79A7-9F8D4BF4EC2B}"/>
                </a:ext>
              </a:extLst>
            </p:cNvPr>
            <p:cNvSpPr txBox="1"/>
            <p:nvPr/>
          </p:nvSpPr>
          <p:spPr>
            <a:xfrm>
              <a:off x="8364297" y="3013058"/>
              <a:ext cx="12025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June 2</a:t>
              </a:r>
              <a:r>
                <a:rPr lang="en-US" sz="1000" baseline="30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nd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2022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612B27-CCD9-6484-F351-AB59449FEA78}"/>
              </a:ext>
            </a:extLst>
          </p:cNvPr>
          <p:cNvGrpSpPr/>
          <p:nvPr/>
        </p:nvGrpSpPr>
        <p:grpSpPr>
          <a:xfrm>
            <a:off x="4127509" y="3894163"/>
            <a:ext cx="3384596" cy="894925"/>
            <a:chOff x="4078149" y="4391039"/>
            <a:chExt cx="3107276" cy="80078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913EBF6-E54C-D534-34F5-896CCBEA637E}"/>
                </a:ext>
              </a:extLst>
            </p:cNvPr>
            <p:cNvGrpSpPr/>
            <p:nvPr/>
          </p:nvGrpSpPr>
          <p:grpSpPr>
            <a:xfrm>
              <a:off x="4078149" y="4391039"/>
              <a:ext cx="3022670" cy="800789"/>
              <a:chOff x="4228574" y="3408834"/>
              <a:chExt cx="3022670" cy="800789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C21543D-FC41-4B1A-CFB9-5DE9D7338647}"/>
                  </a:ext>
                </a:extLst>
              </p:cNvPr>
              <p:cNvSpPr/>
              <p:nvPr/>
            </p:nvSpPr>
            <p:spPr>
              <a:xfrm>
                <a:off x="4228574" y="3408834"/>
                <a:ext cx="3022670" cy="800789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>
                <a:hlinkClick r:id="rId8"/>
                <a:extLst>
                  <a:ext uri="{FF2B5EF4-FFF2-40B4-BE49-F238E27FC236}">
                    <a16:creationId xmlns:a16="http://schemas.microsoft.com/office/drawing/2014/main" id="{565DC7DA-C09D-5603-9148-3473DB3B1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88488" y="3665791"/>
                <a:ext cx="2854158" cy="46662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BD51C38-F782-299F-8352-196CA6EC2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0039" y="3459566"/>
                <a:ext cx="1201466" cy="18022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DE9897-6239-D8DC-7214-5791B2E60857}"/>
                </a:ext>
              </a:extLst>
            </p:cNvPr>
            <p:cNvSpPr txBox="1"/>
            <p:nvPr/>
          </p:nvSpPr>
          <p:spPr>
            <a:xfrm>
              <a:off x="6120506" y="4414374"/>
              <a:ext cx="10649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April 3</a:t>
              </a:r>
              <a:r>
                <a:rPr lang="en-US" sz="1000" baseline="30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rd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2023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989D1DA-6B31-89A6-C770-EAB2BF627382}"/>
              </a:ext>
            </a:extLst>
          </p:cNvPr>
          <p:cNvGrpSpPr/>
          <p:nvPr/>
        </p:nvGrpSpPr>
        <p:grpSpPr>
          <a:xfrm>
            <a:off x="7372556" y="5843704"/>
            <a:ext cx="4762869" cy="655310"/>
            <a:chOff x="7644809" y="4070547"/>
            <a:chExt cx="4508189" cy="64510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A9F18C4-240C-CC6C-9327-F98156BEA426}"/>
                </a:ext>
              </a:extLst>
            </p:cNvPr>
            <p:cNvGrpSpPr/>
            <p:nvPr/>
          </p:nvGrpSpPr>
          <p:grpSpPr>
            <a:xfrm>
              <a:off x="7644809" y="4070547"/>
              <a:ext cx="4508189" cy="645108"/>
              <a:chOff x="4571932" y="5666650"/>
              <a:chExt cx="5275546" cy="63984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AD631A9-F7B9-D9CC-00A0-0B801E3D09B7}"/>
                  </a:ext>
                </a:extLst>
              </p:cNvPr>
              <p:cNvSpPr/>
              <p:nvPr/>
            </p:nvSpPr>
            <p:spPr>
              <a:xfrm>
                <a:off x="4571932" y="5666650"/>
                <a:ext cx="5275546" cy="639849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B1464"/>
                  </a:solidFill>
                </a:endParaRPr>
              </a:p>
            </p:txBody>
          </p:sp>
          <p:pic>
            <p:nvPicPr>
              <p:cNvPr id="39" name="Picture 38">
                <a:hlinkClick r:id="rId11"/>
                <a:extLst>
                  <a:ext uri="{FF2B5EF4-FFF2-40B4-BE49-F238E27FC236}">
                    <a16:creationId xmlns:a16="http://schemas.microsoft.com/office/drawing/2014/main" id="{2A94A0F4-252F-148F-CDD8-FAE899BF0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24425" y="5911410"/>
                <a:ext cx="5179195" cy="29048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478DB81-A0E4-04F4-393B-42E3970BB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2842" y="5707870"/>
                <a:ext cx="1171664" cy="22573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5C908DD-173C-2F6A-5A98-2A64920CF05B}"/>
                </a:ext>
              </a:extLst>
            </p:cNvPr>
            <p:cNvSpPr txBox="1"/>
            <p:nvPr/>
          </p:nvSpPr>
          <p:spPr>
            <a:xfrm>
              <a:off x="10903105" y="4081032"/>
              <a:ext cx="1202549" cy="270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August 11</a:t>
              </a:r>
              <a:r>
                <a:rPr lang="en-US" sz="1000" baseline="30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2021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B6E6263-1EAD-2B02-2993-BD6BB087721D}"/>
              </a:ext>
            </a:extLst>
          </p:cNvPr>
          <p:cNvGrpSpPr/>
          <p:nvPr/>
        </p:nvGrpSpPr>
        <p:grpSpPr>
          <a:xfrm>
            <a:off x="4093998" y="5652077"/>
            <a:ext cx="3200250" cy="793948"/>
            <a:chOff x="-1712170" y="1606101"/>
            <a:chExt cx="2725712" cy="71514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83B705-9A84-3C9C-677D-9AF71BD204E2}"/>
                </a:ext>
              </a:extLst>
            </p:cNvPr>
            <p:cNvGrpSpPr/>
            <p:nvPr/>
          </p:nvGrpSpPr>
          <p:grpSpPr>
            <a:xfrm>
              <a:off x="-1712170" y="1606101"/>
              <a:ext cx="2725712" cy="715146"/>
              <a:chOff x="4110311" y="5170495"/>
              <a:chExt cx="2988297" cy="69769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9A96E46-C61D-0B8D-0C74-8FAA6FE3FED0}"/>
                  </a:ext>
                </a:extLst>
              </p:cNvPr>
              <p:cNvSpPr/>
              <p:nvPr/>
            </p:nvSpPr>
            <p:spPr>
              <a:xfrm>
                <a:off x="4110311" y="5170495"/>
                <a:ext cx="2988297" cy="69769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>
                <a:hlinkClick r:id="rId14"/>
                <a:extLst>
                  <a:ext uri="{FF2B5EF4-FFF2-40B4-BE49-F238E27FC236}">
                    <a16:creationId xmlns:a16="http://schemas.microsoft.com/office/drawing/2014/main" id="{14593551-4F6B-1767-65AC-53D8A43A4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88654" y="5457581"/>
                <a:ext cx="2815114" cy="353448"/>
              </a:xfrm>
              <a:prstGeom prst="rect">
                <a:avLst/>
              </a:prstGeom>
            </p:spPr>
          </p:pic>
          <p:pic>
            <p:nvPicPr>
              <p:cNvPr id="56" name="Picture 4" descr="Wondery and The Athletic Launch ‘The Lead’ Podcast – Sports Media Report">
                <a:extLst>
                  <a:ext uri="{FF2B5EF4-FFF2-40B4-BE49-F238E27FC236}">
                    <a16:creationId xmlns:a16="http://schemas.microsoft.com/office/drawing/2014/main" id="{337B57C3-D4A3-C095-0CCA-CA31ADD073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6826" y="5237013"/>
                <a:ext cx="1018944" cy="170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5EE700-6983-2C25-2DC9-C46EA2A6207C}"/>
                </a:ext>
              </a:extLst>
            </p:cNvPr>
            <p:cNvSpPr txBox="1"/>
            <p:nvPr/>
          </p:nvSpPr>
          <p:spPr>
            <a:xfrm>
              <a:off x="-364060" y="1671273"/>
              <a:ext cx="1363555" cy="221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September 6</a:t>
              </a:r>
              <a:r>
                <a:rPr lang="en-US" sz="1000" baseline="30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2022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1231D90-3D0B-19B0-54AC-71E15FB40719}"/>
              </a:ext>
            </a:extLst>
          </p:cNvPr>
          <p:cNvGrpSpPr/>
          <p:nvPr/>
        </p:nvGrpSpPr>
        <p:grpSpPr>
          <a:xfrm>
            <a:off x="4097836" y="2838071"/>
            <a:ext cx="2095299" cy="988670"/>
            <a:chOff x="4108156" y="4503077"/>
            <a:chExt cx="2516317" cy="911524"/>
          </a:xfrm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7A9204FB-6A3F-D1F8-242A-2AEEB71AEB1C}"/>
                </a:ext>
              </a:extLst>
            </p:cNvPr>
            <p:cNvGrpSpPr/>
            <p:nvPr/>
          </p:nvGrpSpPr>
          <p:grpSpPr>
            <a:xfrm>
              <a:off x="4108156" y="4503077"/>
              <a:ext cx="2516317" cy="911524"/>
              <a:chOff x="7274105" y="3132863"/>
              <a:chExt cx="2227638" cy="847607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B915B2-7C06-300B-5FA5-D18888A2D982}"/>
                  </a:ext>
                </a:extLst>
              </p:cNvPr>
              <p:cNvSpPr/>
              <p:nvPr/>
            </p:nvSpPr>
            <p:spPr>
              <a:xfrm>
                <a:off x="7274105" y="3132863"/>
                <a:ext cx="2227638" cy="84760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B1464"/>
                  </a:solidFill>
                </a:endParaRPr>
              </a:p>
            </p:txBody>
          </p:sp>
          <p:pic>
            <p:nvPicPr>
              <p:cNvPr id="45" name="Picture 44">
                <a:hlinkClick r:id="rId17"/>
                <a:extLst>
                  <a:ext uri="{FF2B5EF4-FFF2-40B4-BE49-F238E27FC236}">
                    <a16:creationId xmlns:a16="http://schemas.microsoft.com/office/drawing/2014/main" id="{5157D4B0-A1CA-6460-FB67-7DE636A91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7880" y="3469310"/>
                <a:ext cx="2086900" cy="415385"/>
              </a:xfrm>
              <a:prstGeom prst="rect">
                <a:avLst/>
              </a:prstGeom>
            </p:spPr>
          </p:pic>
          <p:pic>
            <p:nvPicPr>
              <p:cNvPr id="1028" name="Picture 4" descr="Wondery and The Athletic Launch ‘The Lead’ Podcast – Sports Media Report">
                <a:extLst>
                  <a:ext uri="{FF2B5EF4-FFF2-40B4-BE49-F238E27FC236}">
                    <a16:creationId xmlns:a16="http://schemas.microsoft.com/office/drawing/2014/main" id="{548323EE-7638-2A85-7EDE-8FBA1476DB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5873" y="3239334"/>
                <a:ext cx="786340" cy="1311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E81C48D-6B2E-A0E7-4532-AC0D62489C82}"/>
                </a:ext>
              </a:extLst>
            </p:cNvPr>
            <p:cNvSpPr txBox="1"/>
            <p:nvPr/>
          </p:nvSpPr>
          <p:spPr>
            <a:xfrm>
              <a:off x="5245878" y="4579598"/>
              <a:ext cx="1363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April 11</a:t>
              </a:r>
              <a:r>
                <a:rPr lang="en-US" sz="1000" baseline="30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2023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89BDD8-3247-9C93-9F68-B05156720274}"/>
              </a:ext>
            </a:extLst>
          </p:cNvPr>
          <p:cNvGrpSpPr/>
          <p:nvPr/>
        </p:nvGrpSpPr>
        <p:grpSpPr>
          <a:xfrm>
            <a:off x="4089765" y="4932467"/>
            <a:ext cx="3908713" cy="623236"/>
            <a:chOff x="6947992" y="5767350"/>
            <a:chExt cx="4690399" cy="60031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1BDC733-534B-13F6-9B91-D0EE73816A02}"/>
                </a:ext>
              </a:extLst>
            </p:cNvPr>
            <p:cNvGrpSpPr/>
            <p:nvPr/>
          </p:nvGrpSpPr>
          <p:grpSpPr>
            <a:xfrm>
              <a:off x="6947992" y="5767350"/>
              <a:ext cx="4690399" cy="600317"/>
              <a:chOff x="6972469" y="4793326"/>
              <a:chExt cx="4690399" cy="600317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C4AFA2D-4CC1-322A-AB5B-18AA34ED4973}"/>
                  </a:ext>
                </a:extLst>
              </p:cNvPr>
              <p:cNvSpPr/>
              <p:nvPr/>
            </p:nvSpPr>
            <p:spPr>
              <a:xfrm>
                <a:off x="6972469" y="4793326"/>
                <a:ext cx="4690399" cy="60031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>
                <a:hlinkClick r:id="rId20"/>
                <a:extLst>
                  <a:ext uri="{FF2B5EF4-FFF2-40B4-BE49-F238E27FC236}">
                    <a16:creationId xmlns:a16="http://schemas.microsoft.com/office/drawing/2014/main" id="{33620536-B711-F710-9043-365D3BF98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1768" y="5132187"/>
                <a:ext cx="4517016" cy="19718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B3C9859-2401-6744-AF9D-A428762482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16000" y="4847521"/>
                <a:ext cx="406303" cy="263421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14ECF16-273E-9BAC-49D9-01E612CDF4EB}"/>
                </a:ext>
              </a:extLst>
            </p:cNvPr>
            <p:cNvSpPr txBox="1"/>
            <p:nvPr/>
          </p:nvSpPr>
          <p:spPr>
            <a:xfrm>
              <a:off x="9687365" y="5794723"/>
              <a:ext cx="1894266" cy="23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November 18</a:t>
              </a:r>
              <a:r>
                <a:rPr lang="en-US" sz="1000" baseline="30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2022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C3EF8A1-2BE2-7964-ECFC-0540E7D7945E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091C1A3-4D24-5EDC-7C0F-5D01AE213AE9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AFBC16-9BCA-3937-24FD-EAC1F23AF779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3EC4326B-3DB9-F51E-AD6F-D8E400E27BCA}"/>
              </a:ext>
            </a:extLst>
          </p:cNvPr>
          <p:cNvGrpSpPr/>
          <p:nvPr/>
        </p:nvGrpSpPr>
        <p:grpSpPr>
          <a:xfrm>
            <a:off x="9011570" y="2567574"/>
            <a:ext cx="3116861" cy="1018200"/>
            <a:chOff x="8996586" y="4615119"/>
            <a:chExt cx="3116861" cy="1018200"/>
          </a:xfrm>
        </p:grpSpPr>
        <p:sp>
          <p:nvSpPr>
            <p:cNvPr id="63" name="Rectangle: Rounded Corners 62">
              <a:hlinkClick r:id="rId24"/>
              <a:extLst>
                <a:ext uri="{FF2B5EF4-FFF2-40B4-BE49-F238E27FC236}">
                  <a16:creationId xmlns:a16="http://schemas.microsoft.com/office/drawing/2014/main" id="{434036D2-AC4F-9937-3E02-0C192B90A217}"/>
                </a:ext>
              </a:extLst>
            </p:cNvPr>
            <p:cNvSpPr/>
            <p:nvPr/>
          </p:nvSpPr>
          <p:spPr>
            <a:xfrm>
              <a:off x="8996586" y="4615119"/>
              <a:ext cx="3116861" cy="1018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hlinkClick r:id="rId24"/>
              <a:extLst>
                <a:ext uri="{FF2B5EF4-FFF2-40B4-BE49-F238E27FC236}">
                  <a16:creationId xmlns:a16="http://schemas.microsoft.com/office/drawing/2014/main" id="{60BA088B-BE33-9A7B-5F46-E3E44CBA1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5142" y="4925603"/>
              <a:ext cx="2945842" cy="649477"/>
            </a:xfrm>
            <a:prstGeom prst="rect">
              <a:avLst/>
            </a:prstGeom>
          </p:spPr>
        </p:pic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32032A1F-3BFA-C4B9-E4EE-B4F8E438F82B}"/>
                </a:ext>
              </a:extLst>
            </p:cNvPr>
            <p:cNvSpPr txBox="1"/>
            <p:nvPr/>
          </p:nvSpPr>
          <p:spPr>
            <a:xfrm>
              <a:off x="10575916" y="4679382"/>
              <a:ext cx="14475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September 13</a:t>
              </a:r>
              <a:r>
                <a:rPr lang="en-US" sz="1000" baseline="30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2023</a:t>
              </a:r>
            </a:p>
          </p:txBody>
        </p:sp>
      </p:grpSp>
      <p:pic>
        <p:nvPicPr>
          <p:cNvPr id="1041" name="Picture 1040">
            <a:extLst>
              <a:ext uri="{FF2B5EF4-FFF2-40B4-BE49-F238E27FC236}">
                <a16:creationId xmlns:a16="http://schemas.microsoft.com/office/drawing/2014/main" id="{D696AA3C-9B81-9A8A-0057-B437E59A11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46474" y="2661386"/>
            <a:ext cx="842333" cy="184097"/>
          </a:xfrm>
          <a:prstGeom prst="rect">
            <a:avLst/>
          </a:prstGeom>
        </p:spPr>
      </p:pic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53158020-50BE-7F74-BE3A-786C62A4850B}"/>
              </a:ext>
            </a:extLst>
          </p:cNvPr>
          <p:cNvGrpSpPr/>
          <p:nvPr/>
        </p:nvGrpSpPr>
        <p:grpSpPr>
          <a:xfrm>
            <a:off x="8055758" y="4909651"/>
            <a:ext cx="4085281" cy="882838"/>
            <a:chOff x="719206" y="1591394"/>
            <a:chExt cx="4085281" cy="88283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A106920-5F18-53B8-EDF4-A9B9C80D794D}"/>
                </a:ext>
              </a:extLst>
            </p:cNvPr>
            <p:cNvSpPr/>
            <p:nvPr/>
          </p:nvSpPr>
          <p:spPr>
            <a:xfrm>
              <a:off x="753061" y="1591394"/>
              <a:ext cx="4039325" cy="88283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EBDC476-E3D6-1344-9A58-2A18825CD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06" y="1678723"/>
              <a:ext cx="876495" cy="23081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37F887-6628-9157-C826-597D3B35E49E}"/>
                </a:ext>
              </a:extLst>
            </p:cNvPr>
            <p:cNvSpPr txBox="1"/>
            <p:nvPr/>
          </p:nvSpPr>
          <p:spPr>
            <a:xfrm>
              <a:off x="3356960" y="1617411"/>
              <a:ext cx="14475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September 14</a:t>
              </a:r>
              <a:r>
                <a:rPr lang="en-US" sz="1000" baseline="30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2023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30CFD019-74C8-B85D-E5E9-6CBDCFCDBDD9}"/>
              </a:ext>
            </a:extLst>
          </p:cNvPr>
          <p:cNvGrpSpPr/>
          <p:nvPr/>
        </p:nvGrpSpPr>
        <p:grpSpPr>
          <a:xfrm>
            <a:off x="7516194" y="3647141"/>
            <a:ext cx="4716215" cy="591925"/>
            <a:chOff x="7558873" y="4117126"/>
            <a:chExt cx="4716215" cy="591925"/>
          </a:xfrm>
        </p:grpSpPr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8EEAA685-C0AE-AF9D-C9C1-56FD7CCE1C81}"/>
                </a:ext>
              </a:extLst>
            </p:cNvPr>
            <p:cNvGrpSpPr/>
            <p:nvPr/>
          </p:nvGrpSpPr>
          <p:grpSpPr>
            <a:xfrm>
              <a:off x="7558873" y="4117126"/>
              <a:ext cx="4608568" cy="591925"/>
              <a:chOff x="7549729" y="1875786"/>
              <a:chExt cx="4608568" cy="591925"/>
            </a:xfrm>
          </p:grpSpPr>
          <p:sp>
            <p:nvSpPr>
              <p:cNvPr id="1024" name="Rectangle: Rounded Corners 1023">
                <a:hlinkClick r:id="rId27"/>
                <a:extLst>
                  <a:ext uri="{FF2B5EF4-FFF2-40B4-BE49-F238E27FC236}">
                    <a16:creationId xmlns:a16="http://schemas.microsoft.com/office/drawing/2014/main" id="{F8E4768E-F565-3904-5696-26571D7A95D7}"/>
                  </a:ext>
                </a:extLst>
              </p:cNvPr>
              <p:cNvSpPr/>
              <p:nvPr/>
            </p:nvSpPr>
            <p:spPr>
              <a:xfrm>
                <a:off x="7549729" y="1875786"/>
                <a:ext cx="4608568" cy="59192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0" name="Picture 1039">
                <a:extLst>
                  <a:ext uri="{FF2B5EF4-FFF2-40B4-BE49-F238E27FC236}">
                    <a16:creationId xmlns:a16="http://schemas.microsoft.com/office/drawing/2014/main" id="{D83AE46E-EBBB-7B5D-C446-E6EC68AB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24617" y="1923024"/>
                <a:ext cx="811216" cy="220064"/>
              </a:xfrm>
              <a:prstGeom prst="rect">
                <a:avLst/>
              </a:prstGeom>
            </p:spPr>
          </p:pic>
          <p:sp>
            <p:nvSpPr>
              <p:cNvPr id="1043" name="TextBox 1042">
                <a:extLst>
                  <a:ext uri="{FF2B5EF4-FFF2-40B4-BE49-F238E27FC236}">
                    <a16:creationId xmlns:a16="http://schemas.microsoft.com/office/drawing/2014/main" id="{8FA39235-2445-A4D5-9A0A-DB94EC705960}"/>
                  </a:ext>
                </a:extLst>
              </p:cNvPr>
              <p:cNvSpPr txBox="1"/>
              <p:nvPr/>
            </p:nvSpPr>
            <p:spPr>
              <a:xfrm>
                <a:off x="10840168" y="1916049"/>
                <a:ext cx="12142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August 6</a:t>
                </a:r>
                <a:r>
                  <a:rPr lang="en-US" sz="1000" baseline="30000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</a:t>
                </a:r>
                <a:r>
                  <a:rPr lang="en-US" sz="1000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 2023</a:t>
                </a:r>
              </a:p>
            </p:txBody>
          </p:sp>
        </p:grpSp>
        <p:sp>
          <p:nvSpPr>
            <p:cNvPr id="1034" name="TextBox 1033">
              <a:hlinkClick r:id="rId27"/>
              <a:extLst>
                <a:ext uri="{FF2B5EF4-FFF2-40B4-BE49-F238E27FC236}">
                  <a16:creationId xmlns:a16="http://schemas.microsoft.com/office/drawing/2014/main" id="{98B240B0-53B5-9CBD-F8BF-DBEE305F4E14}"/>
                </a:ext>
              </a:extLst>
            </p:cNvPr>
            <p:cNvSpPr txBox="1"/>
            <p:nvPr/>
          </p:nvSpPr>
          <p:spPr>
            <a:xfrm>
              <a:off x="7619941" y="4354409"/>
              <a:ext cx="46551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Women’s World Cup attendance record exceeded in last 16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2682321-3B91-7B2E-6DD1-E52F2BE46D0C}"/>
              </a:ext>
            </a:extLst>
          </p:cNvPr>
          <p:cNvGrpSpPr/>
          <p:nvPr/>
        </p:nvGrpSpPr>
        <p:grpSpPr>
          <a:xfrm>
            <a:off x="7526857" y="4289949"/>
            <a:ext cx="4612012" cy="541385"/>
            <a:chOff x="4243729" y="2222540"/>
            <a:chExt cx="4783253" cy="54138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9E1A27A-A9FD-794D-CF19-1F367E8E5EC7}"/>
                </a:ext>
              </a:extLst>
            </p:cNvPr>
            <p:cNvSpPr/>
            <p:nvPr/>
          </p:nvSpPr>
          <p:spPr>
            <a:xfrm>
              <a:off x="4243729" y="2222540"/>
              <a:ext cx="4779681" cy="54138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928DAD-E229-C7E2-B595-0D71F7F35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7359" y="2271007"/>
              <a:ext cx="711132" cy="20631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6D2765-1475-2988-7A96-328AA3043A97}"/>
                </a:ext>
              </a:extLst>
            </p:cNvPr>
            <p:cNvSpPr txBox="1"/>
            <p:nvPr/>
          </p:nvSpPr>
          <p:spPr>
            <a:xfrm>
              <a:off x="7682831" y="2269270"/>
              <a:ext cx="13441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March 31</a:t>
              </a:r>
              <a:r>
                <a:rPr lang="en-US" sz="1000" baseline="30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</a:t>
              </a:r>
              <a:r>
                <a:rPr lang="en-US" sz="10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, 2023</a:t>
              </a:r>
            </a:p>
          </p:txBody>
        </p:sp>
      </p:grpSp>
      <p:sp>
        <p:nvSpPr>
          <p:cNvPr id="1037" name="TextBox 1036">
            <a:hlinkClick r:id="rId30"/>
            <a:extLst>
              <a:ext uri="{FF2B5EF4-FFF2-40B4-BE49-F238E27FC236}">
                <a16:creationId xmlns:a16="http://schemas.microsoft.com/office/drawing/2014/main" id="{0D55DC29-FD91-051E-9491-F40324F9FC8A}"/>
              </a:ext>
            </a:extLst>
          </p:cNvPr>
          <p:cNvSpPr txBox="1"/>
          <p:nvPr/>
        </p:nvSpPr>
        <p:spPr>
          <a:xfrm>
            <a:off x="7591116" y="4492927"/>
            <a:ext cx="464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NCAA women’s March Madness breaks records</a:t>
            </a:r>
          </a:p>
        </p:txBody>
      </p:sp>
      <p:pic>
        <p:nvPicPr>
          <p:cNvPr id="1058" name="Picture 1057">
            <a:hlinkClick r:id="rId31"/>
            <a:extLst>
              <a:ext uri="{FF2B5EF4-FFF2-40B4-BE49-F238E27FC236}">
                <a16:creationId xmlns:a16="http://schemas.microsoft.com/office/drawing/2014/main" id="{DEC2468B-2CD8-F15E-1EAB-4A8DCC54212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213655" y="5250155"/>
            <a:ext cx="3799801" cy="435316"/>
          </a:xfrm>
          <a:prstGeom prst="rect">
            <a:avLst/>
          </a:prstGeom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796CE223-E8F8-F502-BD35-2CB2EF555A00}"/>
              </a:ext>
            </a:extLst>
          </p:cNvPr>
          <p:cNvGrpSpPr/>
          <p:nvPr/>
        </p:nvGrpSpPr>
        <p:grpSpPr>
          <a:xfrm>
            <a:off x="6299465" y="1654084"/>
            <a:ext cx="5822185" cy="862914"/>
            <a:chOff x="6299465" y="1654084"/>
            <a:chExt cx="5822185" cy="86291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E21D348-6411-3E91-A1D0-891EB53C382B}"/>
                </a:ext>
              </a:extLst>
            </p:cNvPr>
            <p:cNvGrpSpPr/>
            <p:nvPr/>
          </p:nvGrpSpPr>
          <p:grpSpPr>
            <a:xfrm>
              <a:off x="6318086" y="1654084"/>
              <a:ext cx="5784942" cy="818578"/>
              <a:chOff x="6268612" y="1654084"/>
              <a:chExt cx="5784942" cy="81857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5C92E2F4-F806-A6E2-38CF-F8115A9313B8}"/>
                  </a:ext>
                </a:extLst>
              </p:cNvPr>
              <p:cNvSpPr/>
              <p:nvPr/>
            </p:nvSpPr>
            <p:spPr>
              <a:xfrm>
                <a:off x="6268612" y="1654084"/>
                <a:ext cx="5784942" cy="81857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B1464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BBE0C-C4F0-BC07-AF8F-A4F5AC4BD3AC}"/>
                  </a:ext>
                </a:extLst>
              </p:cNvPr>
              <p:cNvSpPr txBox="1"/>
              <p:nvPr/>
            </p:nvSpPr>
            <p:spPr>
              <a:xfrm>
                <a:off x="10293614" y="1707299"/>
                <a:ext cx="162427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October 20</a:t>
                </a:r>
                <a:r>
                  <a:rPr lang="en-US" sz="1000" baseline="30000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</a:t>
                </a:r>
                <a:r>
                  <a:rPr lang="en-US" sz="1000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 2023</a:t>
                </a:r>
              </a:p>
            </p:txBody>
          </p:sp>
          <p:pic>
            <p:nvPicPr>
              <p:cNvPr id="28" name="Picture 2" descr="SportsPro">
                <a:extLst>
                  <a:ext uri="{FF2B5EF4-FFF2-40B4-BE49-F238E27FC236}">
                    <a16:creationId xmlns:a16="http://schemas.microsoft.com/office/drawing/2014/main" id="{B030CF1A-5A6B-276D-417E-63C7886DF9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6497" y="1715453"/>
                <a:ext cx="333285" cy="223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3" name="Picture 1032">
              <a:hlinkClick r:id="rId34"/>
              <a:extLst>
                <a:ext uri="{FF2B5EF4-FFF2-40B4-BE49-F238E27FC236}">
                  <a16:creationId xmlns:a16="http://schemas.microsoft.com/office/drawing/2014/main" id="{ABBA49EA-FE2C-4D3B-2EC0-33332B711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6299465" y="1931731"/>
              <a:ext cx="5822185" cy="585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93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646C43-7773-4F35-0E77-C25622881181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503714" y="6321662"/>
            <a:ext cx="11649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SambaTV,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Women’s Sports Are On the Rise, Creating Game-Changing Opportunities for Advertisers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2022.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50018" y="309436"/>
            <a:ext cx="120029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In fact, TV viewership for w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omen’s sports signature events is far outpacing the increases seen by comparable men’s sporting events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351DC5-31B6-005A-8733-87E4B963AD5C}"/>
              </a:ext>
            </a:extLst>
          </p:cNvPr>
          <p:cNvSpPr/>
          <p:nvPr/>
        </p:nvSpPr>
        <p:spPr>
          <a:xfrm>
            <a:off x="8285433" y="2126774"/>
            <a:ext cx="3604934" cy="4015388"/>
          </a:xfrm>
          <a:prstGeom prst="roundRect">
            <a:avLst>
              <a:gd name="adj" fmla="val 12398"/>
            </a:avLst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Six Big Ten Schools Headed To NCAA Women's Basketball Tournament - Big Ten  Conference">
            <a:extLst>
              <a:ext uri="{FF2B5EF4-FFF2-40B4-BE49-F238E27FC236}">
                <a16:creationId xmlns:a16="http://schemas.microsoft.com/office/drawing/2014/main" id="{AF8AAD55-0A49-A76A-20E0-664E13EA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919" y="2290879"/>
            <a:ext cx="2344150" cy="131944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A1E073-504B-6FB3-58A3-FE2CC8FFD3E7}"/>
              </a:ext>
            </a:extLst>
          </p:cNvPr>
          <p:cNvSpPr txBox="1"/>
          <p:nvPr/>
        </p:nvSpPr>
        <p:spPr>
          <a:xfrm>
            <a:off x="8966903" y="3727384"/>
            <a:ext cx="228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+81%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212F2-B680-6F4C-D10F-933133C3BE6C}"/>
              </a:ext>
            </a:extLst>
          </p:cNvPr>
          <p:cNvSpPr txBox="1"/>
          <p:nvPr/>
        </p:nvSpPr>
        <p:spPr>
          <a:xfrm>
            <a:off x="8629220" y="4561209"/>
            <a:ext cx="29083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YoY</a:t>
            </a:r>
            <a:endParaRPr lang="en-US" sz="1600" b="1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/>
            <a:r>
              <a:rPr lang="en-US" sz="20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(vs. +18% YOY for the men’s tournament)</a:t>
            </a:r>
            <a:endParaRPr lang="en-US" sz="2000" b="1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F9C10E-0951-835C-2EB1-DD634B3FDF49}"/>
              </a:ext>
            </a:extLst>
          </p:cNvPr>
          <p:cNvSpPr/>
          <p:nvPr/>
        </p:nvSpPr>
        <p:spPr>
          <a:xfrm>
            <a:off x="4208653" y="2125274"/>
            <a:ext cx="3604934" cy="4015388"/>
          </a:xfrm>
          <a:prstGeom prst="roundRect">
            <a:avLst>
              <a:gd name="adj" fmla="val 12398"/>
            </a:avLst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632AFD-0587-168C-23DC-7984D052214E}"/>
              </a:ext>
            </a:extLst>
          </p:cNvPr>
          <p:cNvGrpSpPr/>
          <p:nvPr/>
        </p:nvGrpSpPr>
        <p:grpSpPr>
          <a:xfrm>
            <a:off x="4767988" y="2432144"/>
            <a:ext cx="2421887" cy="1144332"/>
            <a:chOff x="3970369" y="2404226"/>
            <a:chExt cx="3544007" cy="1561158"/>
          </a:xfrm>
        </p:grpSpPr>
        <p:pic>
          <p:nvPicPr>
            <p:cNvPr id="1028" name="Picture 4" descr="2022 WNBA Finals - Wikipedia">
              <a:extLst>
                <a:ext uri="{FF2B5EF4-FFF2-40B4-BE49-F238E27FC236}">
                  <a16:creationId xmlns:a16="http://schemas.microsoft.com/office/drawing/2014/main" id="{DD149979-CA4B-982A-D12D-0235F04181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369" y="2404226"/>
              <a:ext cx="3544007" cy="15611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176AF1-74DB-B01F-138B-02F1CD57E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6226" y="2419147"/>
              <a:ext cx="892292" cy="18821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7E1EB3-E6A2-3432-9A04-68FFA72E4CF9}"/>
              </a:ext>
            </a:extLst>
          </p:cNvPr>
          <p:cNvSpPr txBox="1"/>
          <p:nvPr/>
        </p:nvSpPr>
        <p:spPr>
          <a:xfrm>
            <a:off x="4689053" y="3727384"/>
            <a:ext cx="2878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+171%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30E17-C055-CFC3-2C8D-1469A6DC9071}"/>
              </a:ext>
            </a:extLst>
          </p:cNvPr>
          <p:cNvSpPr txBox="1"/>
          <p:nvPr/>
        </p:nvSpPr>
        <p:spPr>
          <a:xfrm>
            <a:off x="4551678" y="4561209"/>
            <a:ext cx="29083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YoY</a:t>
            </a:r>
            <a:endParaRPr lang="en-US" sz="1600" b="1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/>
            <a:r>
              <a:rPr lang="en-US" sz="20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(vs. +25% YOY for the men’s NBA finals)</a:t>
            </a:r>
            <a:endParaRPr lang="en-US" sz="2000" b="1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2EC9EF-25F1-A8E6-5831-5E1F2860C3E7}"/>
              </a:ext>
            </a:extLst>
          </p:cNvPr>
          <p:cNvSpPr/>
          <p:nvPr/>
        </p:nvSpPr>
        <p:spPr>
          <a:xfrm>
            <a:off x="301633" y="2125728"/>
            <a:ext cx="3604934" cy="4015388"/>
          </a:xfrm>
          <a:prstGeom prst="roundRect">
            <a:avLst>
              <a:gd name="adj" fmla="val 12398"/>
            </a:avLst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Washington, D.C. Set to Host 2022 NWSL Championship » Washington Spirit">
            <a:extLst>
              <a:ext uri="{FF2B5EF4-FFF2-40B4-BE49-F238E27FC236}">
                <a16:creationId xmlns:a16="http://schemas.microsoft.com/office/drawing/2014/main" id="{A0F5DF34-102F-C696-8EEB-869D5111B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5455" y="2377129"/>
            <a:ext cx="2104345" cy="121571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31CBDA-FB16-8F16-FD44-5C7DEFEB0524}"/>
              </a:ext>
            </a:extLst>
          </p:cNvPr>
          <p:cNvSpPr txBox="1"/>
          <p:nvPr/>
        </p:nvSpPr>
        <p:spPr>
          <a:xfrm>
            <a:off x="654463" y="3727384"/>
            <a:ext cx="2878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+453%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25B102-B4B8-BC5E-D75F-51C1A6748B5D}"/>
              </a:ext>
            </a:extLst>
          </p:cNvPr>
          <p:cNvSpPr txBox="1"/>
          <p:nvPr/>
        </p:nvSpPr>
        <p:spPr>
          <a:xfrm>
            <a:off x="647836" y="4555197"/>
            <a:ext cx="29083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YoY</a:t>
            </a:r>
            <a:endParaRPr lang="en-US" sz="1600" b="1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200" b="1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0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(vs. +15% YOY for the MLS Cup final)</a:t>
            </a:r>
            <a:endParaRPr lang="en-US" sz="2000" b="1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22A90-A1EA-460C-F9FA-76BCD0475A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AAF5DB1-8480-5C37-141F-8B3A6B777E94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15E0CF-5DAA-581E-880A-78A1D55EA739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CEC9E-47F4-99DD-B87D-06E95A4E3510}"/>
              </a:ext>
            </a:extLst>
          </p:cNvPr>
          <p:cNvSpPr txBox="1"/>
          <p:nvPr/>
        </p:nvSpPr>
        <p:spPr>
          <a:xfrm>
            <a:off x="499597" y="1630799"/>
            <a:ext cx="1146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Women’s sports YoY TV viewership growth in high-profile events</a:t>
            </a:r>
            <a:endParaRPr lang="en-US" sz="14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1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50017" y="329284"/>
            <a:ext cx="120029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Growth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in TV viewing creates a greater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buzz factor among passionate fans which elevates exposure across social media platforms as well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5BB1D4-E5C1-A0A9-A59A-DA9EA6C63D33}"/>
              </a:ext>
            </a:extLst>
          </p:cNvPr>
          <p:cNvSpPr>
            <a:spLocks/>
          </p:cNvSpPr>
          <p:nvPr/>
        </p:nvSpPr>
        <p:spPr>
          <a:xfrm>
            <a:off x="5145633" y="1686329"/>
            <a:ext cx="7062108" cy="398521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503714" y="6321662"/>
            <a:ext cx="11649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Sportradar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Women’s Basketball is booming – but is your platform equipped for the WNBA’s big return?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2023. *Statista, WNBA Twitter Followers, 2023.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F486281-ACD6-444E-D9FE-A265B5ECDD23}"/>
              </a:ext>
            </a:extLst>
          </p:cNvPr>
          <p:cNvGraphicFramePr/>
          <p:nvPr/>
        </p:nvGraphicFramePr>
        <p:xfrm>
          <a:off x="5495452" y="2500251"/>
          <a:ext cx="6657545" cy="304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4572BBC-E10F-6A70-5F86-AEAFACE2F861}"/>
              </a:ext>
            </a:extLst>
          </p:cNvPr>
          <p:cNvSpPr txBox="1"/>
          <p:nvPr/>
        </p:nvSpPr>
        <p:spPr>
          <a:xfrm>
            <a:off x="5145632" y="1747319"/>
            <a:ext cx="7062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WNBA Twitter / X Followers*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 month (000)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B5CB0-F1E4-3ADA-EA90-AFBCD944C720}"/>
              </a:ext>
            </a:extLst>
          </p:cNvPr>
          <p:cNvSpPr>
            <a:spLocks/>
          </p:cNvSpPr>
          <p:nvPr/>
        </p:nvSpPr>
        <p:spPr>
          <a:xfrm>
            <a:off x="-1180" y="1686330"/>
            <a:ext cx="5496631" cy="3985213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33D47A-CFD3-CFC7-8C9C-5B7C7F1D329A}"/>
              </a:ext>
            </a:extLst>
          </p:cNvPr>
          <p:cNvSpPr txBox="1"/>
          <p:nvPr/>
        </p:nvSpPr>
        <p:spPr>
          <a:xfrm>
            <a:off x="970864" y="2296081"/>
            <a:ext cx="44304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Across all WNBA social media handles,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186 million video views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were recorded –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YoY increase of 36% 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Website traffic to WNBA.com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nearly doubled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in terms of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unique visitors,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total visits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and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 page views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On digital media,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10.3 million video views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of the 2023 WNBA Draft were recorded, with the event attracting the largest online audience in the event’s history - 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+141% YoY increase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71BDB8-8AB2-7896-F758-57076B10D259}"/>
              </a:ext>
            </a:extLst>
          </p:cNvPr>
          <p:cNvSpPr txBox="1"/>
          <p:nvPr/>
        </p:nvSpPr>
        <p:spPr>
          <a:xfrm>
            <a:off x="1017923" y="1826690"/>
            <a:ext cx="426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During the 2022 WNBA season…</a:t>
            </a:r>
          </a:p>
        </p:txBody>
      </p:sp>
      <p:pic>
        <p:nvPicPr>
          <p:cNvPr id="21" name="Picture 20" descr="A traffic light and chart&#10;&#10;Description automatically generated">
            <a:extLst>
              <a:ext uri="{FF2B5EF4-FFF2-40B4-BE49-F238E27FC236}">
                <a16:creationId xmlns:a16="http://schemas.microsoft.com/office/drawing/2014/main" id="{6C5908B4-EE77-D14D-E081-15EAC3E79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96" y="3316760"/>
            <a:ext cx="715224" cy="715224"/>
          </a:xfrm>
          <a:prstGeom prst="rect">
            <a:avLst/>
          </a:prstGeom>
        </p:spPr>
      </p:pic>
      <p:pic>
        <p:nvPicPr>
          <p:cNvPr id="23" name="Picture 22" descr="A computer with a megaphone and icons&#10;&#10;Description automatically generated">
            <a:extLst>
              <a:ext uri="{FF2B5EF4-FFF2-40B4-BE49-F238E27FC236}">
                <a16:creationId xmlns:a16="http://schemas.microsoft.com/office/drawing/2014/main" id="{ED506254-D3F5-9780-60DE-9FA1DE5D82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96" y="2372926"/>
            <a:ext cx="715224" cy="715224"/>
          </a:xfrm>
          <a:prstGeom prst="rect">
            <a:avLst/>
          </a:prstGeom>
        </p:spPr>
      </p:pic>
      <p:pic>
        <p:nvPicPr>
          <p:cNvPr id="25" name="Picture 24" descr="A group of people with different colored hair&#10;&#10;Description automatically generated">
            <a:extLst>
              <a:ext uri="{FF2B5EF4-FFF2-40B4-BE49-F238E27FC236}">
                <a16:creationId xmlns:a16="http://schemas.microsoft.com/office/drawing/2014/main" id="{0F6ACA78-CCA3-AD61-93F2-6CC3F86648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95" y="4289785"/>
            <a:ext cx="715225" cy="715225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96E227-C18F-6518-080C-C41350F4819A}"/>
              </a:ext>
            </a:extLst>
          </p:cNvPr>
          <p:cNvSpPr/>
          <p:nvPr/>
        </p:nvSpPr>
        <p:spPr>
          <a:xfrm>
            <a:off x="11221136" y="1880766"/>
            <a:ext cx="892512" cy="596159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+23%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vs. 2020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676FC-FE65-8073-E5CE-FD1916D4C3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4FF878-2FBE-9180-635E-611867AAB634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428E41-6A88-870E-5ECE-844ACF3706AA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14024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646C43-7773-4F35-0E77-C25622881181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503714" y="6192106"/>
            <a:ext cx="1168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SportsProMedia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Most Marketable Athletes of 2022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2023. Marketability is scaled on their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strength, audience and reach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and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economics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*Top marketable athletes ranking is based on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SportsPro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Northstar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’s ‘Marketability Score’, which is made up of 3 components that are added together to generate an overall score: brand strength, audience &amp; reach, economics. Athletes considered were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active during the evaluation period (12/1/21-7/31/22) in one of the 24 sports analyzed.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50018" y="242009"/>
            <a:ext cx="120419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Increased exposure has turned female athletes into mainstream stars, many of whom also rank high in overall marketability across all sports</a:t>
            </a:r>
          </a:p>
        </p:txBody>
      </p:sp>
      <p:pic>
        <p:nvPicPr>
          <p:cNvPr id="2058" name="Picture 10" descr="Alex Morgan - Wikipedia">
            <a:extLst>
              <a:ext uri="{FF2B5EF4-FFF2-40B4-BE49-F238E27FC236}">
                <a16:creationId xmlns:a16="http://schemas.microsoft.com/office/drawing/2014/main" id="{F46AE756-047D-0426-38DA-847FDEA23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7678" y="2223206"/>
            <a:ext cx="1259954" cy="1792230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tness, Health &amp; Well-Being | Naomi Osaka Serves Up Sentimental Style With  Butterfly Sneakers at the Australian Open | POPSUGAR Fitness Photo 8">
            <a:extLst>
              <a:ext uri="{FF2B5EF4-FFF2-40B4-BE49-F238E27FC236}">
                <a16:creationId xmlns:a16="http://schemas.microsoft.com/office/drawing/2014/main" id="{A244D49D-56A9-B048-73F5-BCE461A9A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8274" y="2223206"/>
            <a:ext cx="1194405" cy="1792230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erena Williams Biography, Achievements, Career Stats, Records, Career Info  - Sportskeeda">
            <a:extLst>
              <a:ext uri="{FF2B5EF4-FFF2-40B4-BE49-F238E27FC236}">
                <a16:creationId xmlns:a16="http://schemas.microsoft.com/office/drawing/2014/main" id="{6A0DA68E-022B-56DE-2F69-B992CA36D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617" y="2223206"/>
            <a:ext cx="1240369" cy="1792230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am Kerr for Matildas and Chelsea and Alou Kuol for Socceroos nominated for  FIFA awards | CODE Sports">
            <a:extLst>
              <a:ext uri="{FF2B5EF4-FFF2-40B4-BE49-F238E27FC236}">
                <a16:creationId xmlns:a16="http://schemas.microsoft.com/office/drawing/2014/main" id="{980671EB-86B0-2882-7416-3654F9F07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631" y="2223206"/>
            <a:ext cx="1263657" cy="1792230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imone Biles Returning to Competition for First Time Since Tokyo Olympics">
            <a:extLst>
              <a:ext uri="{FF2B5EF4-FFF2-40B4-BE49-F238E27FC236}">
                <a16:creationId xmlns:a16="http://schemas.microsoft.com/office/drawing/2014/main" id="{4868AC66-E161-4E67-1069-F9D8994EC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1286" y="2223207"/>
            <a:ext cx="1263657" cy="1792229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Who Is Emma Raducanu? Meet The Last British Woman At Wimbledon | British  Vogue">
            <a:extLst>
              <a:ext uri="{FF2B5EF4-FFF2-40B4-BE49-F238E27FC236}">
                <a16:creationId xmlns:a16="http://schemas.microsoft.com/office/drawing/2014/main" id="{07353860-80AE-D480-7990-73CDAC53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291" y="4288732"/>
            <a:ext cx="1194820" cy="1792230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lexia Putellas gana su segundo Balón de Oro consecutivo | Qué Pasa">
            <a:extLst>
              <a:ext uri="{FF2B5EF4-FFF2-40B4-BE49-F238E27FC236}">
                <a16:creationId xmlns:a16="http://schemas.microsoft.com/office/drawing/2014/main" id="{16E1930F-941D-C977-2618-602FF7121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8275" y="4288732"/>
            <a:ext cx="1194820" cy="1792230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F4496E47-3139-615C-325B-50A4ECBCF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678" y="4288732"/>
            <a:ext cx="1194820" cy="1792230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The Oura Q&amp;A: Professional Swimmer &amp; Olympian Katie Ledecky - The Pulse Blog">
            <a:extLst>
              <a:ext uri="{FF2B5EF4-FFF2-40B4-BE49-F238E27FC236}">
                <a16:creationId xmlns:a16="http://schemas.microsoft.com/office/drawing/2014/main" id="{3340F4D1-6634-3BF1-D901-3848C0143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6"/>
          <a:stretch/>
        </p:blipFill>
        <p:spPr bwMode="auto">
          <a:xfrm>
            <a:off x="7812631" y="4288732"/>
            <a:ext cx="1239294" cy="1792230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hloe Kim: radio host apologises after calling gold medalist 'a hot piece  of ass' | Winter Olympics | The Guardian">
            <a:extLst>
              <a:ext uri="{FF2B5EF4-FFF2-40B4-BE49-F238E27FC236}">
                <a16:creationId xmlns:a16="http://schemas.microsoft.com/office/drawing/2014/main" id="{CD9D5E04-F28B-3023-783F-6E116EBBE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22253" y="4288732"/>
            <a:ext cx="1248351" cy="1792230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385537-325C-1EF8-AB1D-E48CDF8E4C5A}"/>
              </a:ext>
            </a:extLst>
          </p:cNvPr>
          <p:cNvSpPr txBox="1"/>
          <p:nvPr/>
        </p:nvSpPr>
        <p:spPr>
          <a:xfrm>
            <a:off x="846617" y="3615326"/>
            <a:ext cx="1240369" cy="40011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Serena Williams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ED3C8D"/>
                </a:solidFill>
                <a:latin typeface="Helvetica" panose="020B0604020202020204" pitchFamily="34" charset="0"/>
              </a:rPr>
              <a:t>#2 Overall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6FCF5-E1C3-A694-561D-C784CFAB5D88}"/>
              </a:ext>
            </a:extLst>
          </p:cNvPr>
          <p:cNvSpPr txBox="1"/>
          <p:nvPr/>
        </p:nvSpPr>
        <p:spPr>
          <a:xfrm>
            <a:off x="3395827" y="3615326"/>
            <a:ext cx="1206851" cy="40011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Naomi Osaka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#6 Overall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56D4A7-4156-0D1E-0C15-010724DEFB5D}"/>
              </a:ext>
            </a:extLst>
          </p:cNvPr>
          <p:cNvSpPr txBox="1"/>
          <p:nvPr/>
        </p:nvSpPr>
        <p:spPr>
          <a:xfrm>
            <a:off x="5567346" y="3676882"/>
            <a:ext cx="1270286" cy="40011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Alex Morgan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#8 Overall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C092F-FB52-0EB7-61E4-356A9B146F9D}"/>
              </a:ext>
            </a:extLst>
          </p:cNvPr>
          <p:cNvSpPr txBox="1"/>
          <p:nvPr/>
        </p:nvSpPr>
        <p:spPr>
          <a:xfrm>
            <a:off x="7802300" y="3676882"/>
            <a:ext cx="1273987" cy="40011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Sam Kerr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#9 Overall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FDDC3-114B-50BA-EED8-21A0CE119486}"/>
              </a:ext>
            </a:extLst>
          </p:cNvPr>
          <p:cNvSpPr txBox="1"/>
          <p:nvPr/>
        </p:nvSpPr>
        <p:spPr>
          <a:xfrm>
            <a:off x="10040954" y="3676882"/>
            <a:ext cx="1281789" cy="40011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Simone Biles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#11 Overall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AC77A-3345-822F-CFE3-F6B76E4694AE}"/>
              </a:ext>
            </a:extLst>
          </p:cNvPr>
          <p:cNvSpPr txBox="1"/>
          <p:nvPr/>
        </p:nvSpPr>
        <p:spPr>
          <a:xfrm>
            <a:off x="864746" y="5726876"/>
            <a:ext cx="1203366" cy="397032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Emma Raducanu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#12 Overall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1178F-BCF5-D63E-BAF6-6425F5FDB88B}"/>
              </a:ext>
            </a:extLst>
          </p:cNvPr>
          <p:cNvSpPr txBox="1"/>
          <p:nvPr/>
        </p:nvSpPr>
        <p:spPr>
          <a:xfrm>
            <a:off x="3395827" y="5723798"/>
            <a:ext cx="1202978" cy="40011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Alexia Putellas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#13 Overall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704A1A-6FF6-1127-E33D-9EC13F27939B}"/>
              </a:ext>
            </a:extLst>
          </p:cNvPr>
          <p:cNvSpPr txBox="1"/>
          <p:nvPr/>
        </p:nvSpPr>
        <p:spPr>
          <a:xfrm>
            <a:off x="5567346" y="5723798"/>
            <a:ext cx="1205152" cy="40011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Simona Halep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#15 Overall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B4DEC5-00D9-6C4A-2361-A776C4E757CB}"/>
              </a:ext>
            </a:extLst>
          </p:cNvPr>
          <p:cNvSpPr txBox="1"/>
          <p:nvPr/>
        </p:nvSpPr>
        <p:spPr>
          <a:xfrm>
            <a:off x="7791855" y="5723798"/>
            <a:ext cx="1260069" cy="40011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Katie Ledecky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#21 Overall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4DAC89-E1E7-D9BF-E41F-7DA15B93A166}"/>
              </a:ext>
            </a:extLst>
          </p:cNvPr>
          <p:cNvSpPr txBox="1"/>
          <p:nvPr/>
        </p:nvSpPr>
        <p:spPr>
          <a:xfrm>
            <a:off x="10009806" y="5723798"/>
            <a:ext cx="1260797" cy="40011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Chloe Kim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#22 Overall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507B9-00CC-57D9-3E88-643D8912DD4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C0A4AE-9827-8F35-B73A-1C1FDE37BB06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0BE2BC-3A42-C7B0-82FC-BEDF4D0688BA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3E0F-D487-30BB-8E4A-A82271A0A39A}"/>
              </a:ext>
            </a:extLst>
          </p:cNvPr>
          <p:cNvSpPr txBox="1"/>
          <p:nvPr/>
        </p:nvSpPr>
        <p:spPr>
          <a:xfrm>
            <a:off x="91111" y="1640574"/>
            <a:ext cx="1183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Top 10 marketable female athletes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539FDB-9E2C-4ED3-ACF0-36074D65881F}"/>
              </a:ext>
            </a:extLst>
          </p:cNvPr>
          <p:cNvSpPr/>
          <p:nvPr/>
        </p:nvSpPr>
        <p:spPr>
          <a:xfrm>
            <a:off x="337483" y="1129087"/>
            <a:ext cx="11343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Although only 16% of professional athletes are female,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53% of the top 15 marketable athletes are female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(8 out of 15)*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E0AE7A-DDAE-1612-02BC-FEB08698C668}"/>
              </a:ext>
            </a:extLst>
          </p:cNvPr>
          <p:cNvSpPr/>
          <p:nvPr/>
        </p:nvSpPr>
        <p:spPr>
          <a:xfrm>
            <a:off x="622569" y="1970994"/>
            <a:ext cx="501549" cy="401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065C1C-C9E7-0C7E-44B6-2BABE7B74D16}"/>
              </a:ext>
            </a:extLst>
          </p:cNvPr>
          <p:cNvSpPr/>
          <p:nvPr/>
        </p:nvSpPr>
        <p:spPr>
          <a:xfrm>
            <a:off x="3141342" y="2007201"/>
            <a:ext cx="501549" cy="401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80B55E-79D9-1D41-897F-F0A3A0BC85BD}"/>
              </a:ext>
            </a:extLst>
          </p:cNvPr>
          <p:cNvSpPr/>
          <p:nvPr/>
        </p:nvSpPr>
        <p:spPr>
          <a:xfrm>
            <a:off x="5352636" y="2038758"/>
            <a:ext cx="501549" cy="401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6E79AB0-8857-8D8E-CE87-94424D02BEE1}"/>
              </a:ext>
            </a:extLst>
          </p:cNvPr>
          <p:cNvSpPr/>
          <p:nvPr/>
        </p:nvSpPr>
        <p:spPr>
          <a:xfrm>
            <a:off x="7547019" y="2038758"/>
            <a:ext cx="501549" cy="401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3B3D02-053F-0F1F-1CFB-84BE0D9B8492}"/>
              </a:ext>
            </a:extLst>
          </p:cNvPr>
          <p:cNvSpPr/>
          <p:nvPr/>
        </p:nvSpPr>
        <p:spPr>
          <a:xfrm>
            <a:off x="9753700" y="2042737"/>
            <a:ext cx="501549" cy="401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CD04DC-C169-F6D8-7882-EB4416FA9B32}"/>
              </a:ext>
            </a:extLst>
          </p:cNvPr>
          <p:cNvSpPr/>
          <p:nvPr/>
        </p:nvSpPr>
        <p:spPr>
          <a:xfrm>
            <a:off x="622569" y="4136539"/>
            <a:ext cx="501549" cy="401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3A5F35C-8F88-6C3E-5ADA-4AC155ECC3A5}"/>
              </a:ext>
            </a:extLst>
          </p:cNvPr>
          <p:cNvSpPr/>
          <p:nvPr/>
        </p:nvSpPr>
        <p:spPr>
          <a:xfrm>
            <a:off x="3141342" y="4172746"/>
            <a:ext cx="501549" cy="401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C7A86E-657B-C85E-F7FB-7BBBD2E7581D}"/>
              </a:ext>
            </a:extLst>
          </p:cNvPr>
          <p:cNvSpPr/>
          <p:nvPr/>
        </p:nvSpPr>
        <p:spPr>
          <a:xfrm>
            <a:off x="5352636" y="4204303"/>
            <a:ext cx="501549" cy="401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1BD60F5-7D12-EBCF-5958-24081DAE915B}"/>
              </a:ext>
            </a:extLst>
          </p:cNvPr>
          <p:cNvSpPr/>
          <p:nvPr/>
        </p:nvSpPr>
        <p:spPr>
          <a:xfrm>
            <a:off x="7547019" y="4204303"/>
            <a:ext cx="501549" cy="401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#9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58B828-3FA1-F04A-0D67-FBF84D619E3A}"/>
              </a:ext>
            </a:extLst>
          </p:cNvPr>
          <p:cNvSpPr/>
          <p:nvPr/>
        </p:nvSpPr>
        <p:spPr>
          <a:xfrm>
            <a:off x="9718765" y="4208282"/>
            <a:ext cx="616567" cy="401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112391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9B3279-79C3-D562-DBFB-7AB4F0D63070}"/>
              </a:ext>
            </a:extLst>
          </p:cNvPr>
          <p:cNvSpPr txBox="1"/>
          <p:nvPr/>
        </p:nvSpPr>
        <p:spPr>
          <a:xfrm>
            <a:off x="236167" y="3025517"/>
            <a:ext cx="711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</a:t>
            </a:r>
            <a:r>
              <a:rPr lang="en-US" sz="2800">
                <a:solidFill>
                  <a:prstClr val="white"/>
                </a:solidFill>
                <a:latin typeface="Helvetica" pitchFamily="2" charset="0"/>
              </a:rPr>
              <a:t>growth in w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omen’s sports has created more opportunities for marketers to align with engaged audiences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8E6F48-A8DF-2DA8-BD37-2C8B56A02E75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869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646C43-7773-4F35-0E77-C25622881181}"/>
              </a:ext>
            </a:extLst>
          </p:cNvPr>
          <p:cNvSpPr/>
          <p:nvPr/>
        </p:nvSpPr>
        <p:spPr>
          <a:xfrm>
            <a:off x="5673932" y="1536193"/>
            <a:ext cx="6514168" cy="437914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503714" y="6204929"/>
            <a:ext cx="1164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Ad Intel report, 2018 &amp; 2022, Total Day,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Live+SD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males 12+, females 12+, persons 12+; excludes promos and PSAs. </a:t>
            </a:r>
            <a:r>
              <a:rPr lang="en-US" sz="8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Reflects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national cable TV, Spanish language cable TV, broadcast TV, Spanish language broadcast TV, spot TV, syndicated TV (excludes regional sports networks); based on calendar years. Reflects live sporting events only. 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50018" y="234247"/>
            <a:ext cx="120419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>
                <a:solidFill>
                  <a:srgbClr val="1B1464"/>
                </a:solidFill>
                <a:latin typeface="Helvetica" pitchFamily="2" charset="0"/>
              </a:rPr>
              <a:t>More ad impressions in women’s sports means more opportunities for brands to connect with passionate audiences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in engaging live content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64B5A7-28C4-63E4-B4D6-A6A67F25D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541170"/>
              </p:ext>
            </p:extLst>
          </p:nvPr>
        </p:nvGraphicFramePr>
        <p:xfrm>
          <a:off x="5734647" y="2321798"/>
          <a:ext cx="6392738" cy="354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41A05A-972B-39BE-59A7-A8B766145D94}"/>
              </a:ext>
            </a:extLst>
          </p:cNvPr>
          <p:cNvSpPr/>
          <p:nvPr/>
        </p:nvSpPr>
        <p:spPr>
          <a:xfrm>
            <a:off x="10382030" y="2067601"/>
            <a:ext cx="1745355" cy="9282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6C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 vs. 2018</a:t>
            </a:r>
            <a:endParaRPr lang="en-US" sz="1100" b="1" dirty="0">
              <a:solidFill>
                <a:srgbClr val="1B1464"/>
              </a:solidFill>
              <a:latin typeface="Helvetica" panose="020B04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1B1464"/>
                </a:solidFill>
                <a:latin typeface="Helvetica" panose="020B0403020202020204" pitchFamily="34" charset="0"/>
              </a:rPr>
              <a:t>Fem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ale % Change: +49%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1B1464"/>
                </a:solidFill>
                <a:latin typeface="Helvetica" panose="020B0403020202020204" pitchFamily="34" charset="0"/>
              </a:rPr>
              <a:t>Male % Change: +29%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83572-9901-D50F-E1A2-C7BA72F3E6E7}"/>
              </a:ext>
            </a:extLst>
          </p:cNvPr>
          <p:cNvSpPr txBox="1"/>
          <p:nvPr/>
        </p:nvSpPr>
        <p:spPr>
          <a:xfrm>
            <a:off x="5824178" y="1602187"/>
            <a:ext cx="609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Women’s Live Sporting Events: Total TV IMPs (equivalized)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in millions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53BFB-03B2-E814-5D70-F1389A7F164C}"/>
              </a:ext>
            </a:extLst>
          </p:cNvPr>
          <p:cNvSpPr txBox="1"/>
          <p:nvPr/>
        </p:nvSpPr>
        <p:spPr>
          <a:xfrm>
            <a:off x="6943905" y="3560720"/>
            <a:ext cx="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6,832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2289B8-C3E7-2C08-CF13-FF143AAAB272}"/>
              </a:ext>
            </a:extLst>
          </p:cNvPr>
          <p:cNvSpPr txBox="1"/>
          <p:nvPr/>
        </p:nvSpPr>
        <p:spPr>
          <a:xfrm>
            <a:off x="10052746" y="2998780"/>
            <a:ext cx="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9,920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8CD95-0EF7-7EAE-F3D1-612E075C3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E63E2D70-E204-DF6F-5E2B-836A841611B2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D33A3B-2156-C242-DCE8-61A9001BAB0E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13" name="Picture 12" descr="A group of people watching a football game&#10;&#10;Description automatically generated">
            <a:extLst>
              <a:ext uri="{FF2B5EF4-FFF2-40B4-BE49-F238E27FC236}">
                <a16:creationId xmlns:a16="http://schemas.microsoft.com/office/drawing/2014/main" id="{15D30F86-B771-62FD-261A-7F7EB83F18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" y="1535202"/>
            <a:ext cx="5670032" cy="43801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7C6EE9-7CA2-340F-84F5-8BC6F50C4344}"/>
              </a:ext>
            </a:extLst>
          </p:cNvPr>
          <p:cNvSpPr/>
          <p:nvPr/>
        </p:nvSpPr>
        <p:spPr>
          <a:xfrm>
            <a:off x="217714" y="1115244"/>
            <a:ext cx="11970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</a:rPr>
              <a:t>In 2022</a:t>
            </a:r>
            <a:r>
              <a:rPr lang="en-US" sz="1400" dirty="0">
                <a:solidFill>
                  <a:srgbClr val="1B1464"/>
                </a:solidFill>
                <a:latin typeface="Helvetica" pitchFamily="2" charset="0"/>
              </a:rPr>
              <a:t>, the advertising impressions skew was </a:t>
            </a:r>
            <a:r>
              <a:rPr lang="en-US" sz="1400" b="1" dirty="0">
                <a:solidFill>
                  <a:srgbClr val="ED3C8D"/>
                </a:solidFill>
                <a:latin typeface="Helvetica" pitchFamily="2" charset="0"/>
              </a:rPr>
              <a:t>64% male </a:t>
            </a:r>
            <a:r>
              <a:rPr lang="en-US" sz="1400" dirty="0">
                <a:solidFill>
                  <a:srgbClr val="1B1464"/>
                </a:solidFill>
                <a:latin typeface="Helvetica" pitchFamily="2" charset="0"/>
              </a:rPr>
              <a:t>and </a:t>
            </a:r>
            <a:r>
              <a:rPr lang="en-US" sz="1400" b="1" dirty="0">
                <a:solidFill>
                  <a:srgbClr val="ED3C8D"/>
                </a:solidFill>
                <a:latin typeface="Helvetica" pitchFamily="2" charset="0"/>
              </a:rPr>
              <a:t>36% female</a:t>
            </a:r>
            <a:r>
              <a:rPr lang="en-US" sz="1400" dirty="0">
                <a:solidFill>
                  <a:srgbClr val="1B1464"/>
                </a:solidFill>
                <a:latin typeface="Helvetica" pitchFamily="2" charset="0"/>
              </a:rPr>
              <a:t> (vs. 67% and 33% respectively in 2018)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4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watching a tennis match&#10;&#10;Description automatically generated">
            <a:extLst>
              <a:ext uri="{FF2B5EF4-FFF2-40B4-BE49-F238E27FC236}">
                <a16:creationId xmlns:a16="http://schemas.microsoft.com/office/drawing/2014/main" id="{1790E29E-663C-68DB-5F43-432F9CD36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5604" cy="6858000"/>
          </a:xfrm>
          <a:prstGeom prst="rect">
            <a:avLst/>
          </a:prstGeom>
        </p:spPr>
      </p:pic>
      <p:pic>
        <p:nvPicPr>
          <p:cNvPr id="8" name="Picture 7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5FDE72-429A-BF62-27A0-CFB51F018A05}"/>
              </a:ext>
            </a:extLst>
          </p:cNvPr>
          <p:cNvSpPr txBox="1"/>
          <p:nvPr/>
        </p:nvSpPr>
        <p:spPr>
          <a:xfrm>
            <a:off x="5022239" y="164939"/>
            <a:ext cx="62224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Women’s sports present significant opportunities for brands to engage valuable audiences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EC1C9-2ED9-DF29-C55A-45D666AF5D1B}"/>
              </a:ext>
            </a:extLst>
          </p:cNvPr>
          <p:cNvSpPr txBox="1"/>
          <p:nvPr/>
        </p:nvSpPr>
        <p:spPr>
          <a:xfrm>
            <a:off x="5180201" y="1723233"/>
            <a:ext cx="679959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Viewership of women’s sports has skyrocketed in recent years, spurred by greater interest, more media coverage, increased competition and ‘marketable’ star athletes.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Through this growth, women’s sports have attracted highly desirable audiences for marketers – delivering both women and men, along with younger segments.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Exposure </a:t>
            </a:r>
            <a:r>
              <a:rPr lang="en-US" sz="2000">
                <a:solidFill>
                  <a:srgbClr val="1F1A62"/>
                </a:solidFill>
                <a:latin typeface="Helvetica"/>
              </a:rPr>
              <a:t>and coverage continues to expand which provides brands with more opportunities to reach an emotionally engaged audience in a brand safe, live environment that is typically more cost effective and </a:t>
            </a:r>
            <a:br>
              <a:rPr lang="en-US" sz="2000">
                <a:solidFill>
                  <a:srgbClr val="1F1A62"/>
                </a:solidFill>
                <a:latin typeface="Helvetica"/>
              </a:rPr>
            </a:br>
            <a:r>
              <a:rPr lang="en-US" sz="2000">
                <a:solidFill>
                  <a:srgbClr val="1F1A62"/>
                </a:solidFill>
                <a:latin typeface="Helvetica"/>
              </a:rPr>
              <a:t>less saturated than men’s sports.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AF9C0-6C16-9F39-4B17-CA9FE0F401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E71E0A-71D6-835B-E046-A60BF9C862E1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D3A04-E225-98EA-BB77-DE90637E9B72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95702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646C43-7773-4F35-0E77-C25622881181}"/>
              </a:ext>
            </a:extLst>
          </p:cNvPr>
          <p:cNvSpPr/>
          <p:nvPr/>
        </p:nvSpPr>
        <p:spPr>
          <a:xfrm>
            <a:off x="4514850" y="1536193"/>
            <a:ext cx="7673250" cy="442645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50018" y="200799"/>
            <a:ext cx="115657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Advertiser buy-in has surged across women’s sports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TV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 dollars more than doubling over the last several years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93D33E-4C1F-B359-D42E-281C37840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374326"/>
              </p:ext>
            </p:extLst>
          </p:nvPr>
        </p:nvGraphicFramePr>
        <p:xfrm>
          <a:off x="4812356" y="2387891"/>
          <a:ext cx="6903393" cy="300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C4C8DD-D834-8440-D025-D22EFBF2CA58}"/>
              </a:ext>
            </a:extLst>
          </p:cNvPr>
          <p:cNvSpPr txBox="1"/>
          <p:nvPr/>
        </p:nvSpPr>
        <p:spPr>
          <a:xfrm>
            <a:off x="4989442" y="1598926"/>
            <a:ext cx="6649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Total TV advertiser spend for women’s live sporting events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in millions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7C79F6-0751-6631-9695-B3CA04C531E6}"/>
              </a:ext>
            </a:extLst>
          </p:cNvPr>
          <p:cNvSpPr/>
          <p:nvPr/>
        </p:nvSpPr>
        <p:spPr>
          <a:xfrm>
            <a:off x="10759817" y="2176462"/>
            <a:ext cx="1253438" cy="670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6C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+139%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 vs. 2018</a:t>
            </a:r>
          </a:p>
        </p:txBody>
      </p:sp>
      <p:pic>
        <p:nvPicPr>
          <p:cNvPr id="15" name="Picture 14" descr="A white piggy bank on a green seat&#10;&#10;Description automatically generated">
            <a:extLst>
              <a:ext uri="{FF2B5EF4-FFF2-40B4-BE49-F238E27FC236}">
                <a16:creationId xmlns:a16="http://schemas.microsoft.com/office/drawing/2014/main" id="{7D0F2A28-B6BD-D38C-AAD0-884677DFA9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1" y="1536193"/>
            <a:ext cx="4510949" cy="44264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9D15DC7-3973-0B4C-BC1D-3FFC2D8EC03C}"/>
              </a:ext>
            </a:extLst>
          </p:cNvPr>
          <p:cNvSpPr/>
          <p:nvPr/>
        </p:nvSpPr>
        <p:spPr>
          <a:xfrm>
            <a:off x="217714" y="1115244"/>
            <a:ext cx="11970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Advertisers in categories like restaurants, professional services, insurance and auto </a:t>
            </a: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were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seen leading the charge in 2022 investments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7BA6CA-B9D2-D5C7-DAB5-328D096AC0D1}"/>
              </a:ext>
            </a:extLst>
          </p:cNvPr>
          <p:cNvSpPr txBox="1"/>
          <p:nvPr/>
        </p:nvSpPr>
        <p:spPr>
          <a:xfrm>
            <a:off x="503714" y="6195198"/>
            <a:ext cx="1164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Ad Intel report, 2018 &amp; 2022, Total Day,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Live+SD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Based on Nielsen-defined “subcategory” product. Reflects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national cable TV, Spanish language cable TV, broadcast TV, Spanish language broadcast TV, spot TV, syndicated TV; based on calendar years. Reflects live sporting events only.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C1490-BD82-18B6-7A5C-3EF4644193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9DED883-81D9-7A19-165A-182E24E66A8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D4C7DC-2014-F02A-F1BB-CDEBCACD4345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FE55F-1AFF-8515-87C5-1CB49623BED0}"/>
              </a:ext>
            </a:extLst>
          </p:cNvPr>
          <p:cNvSpPr/>
          <p:nvPr/>
        </p:nvSpPr>
        <p:spPr>
          <a:xfrm>
            <a:off x="6171009" y="5569235"/>
            <a:ext cx="861780" cy="34704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BFF2"/>
                </a:solidFill>
                <a:latin typeface="Helvetica" panose="020B0403020202020204" pitchFamily="34" charset="0"/>
              </a:rPr>
              <a:t>220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BEC57-AB14-9CF3-6457-B8C1F53F9D9E}"/>
              </a:ext>
            </a:extLst>
          </p:cNvPr>
          <p:cNvSpPr/>
          <p:nvPr/>
        </p:nvSpPr>
        <p:spPr>
          <a:xfrm>
            <a:off x="9503931" y="5562309"/>
            <a:ext cx="861780" cy="34704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BFF2"/>
                </a:solidFill>
                <a:latin typeface="Helvetica" panose="020B0403020202020204" pitchFamily="34" charset="0"/>
              </a:rPr>
              <a:t>243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204C9B-E184-77CA-97E9-15C907027930}"/>
              </a:ext>
            </a:extLst>
          </p:cNvPr>
          <p:cNvSpPr/>
          <p:nvPr/>
        </p:nvSpPr>
        <p:spPr>
          <a:xfrm>
            <a:off x="4673876" y="5523399"/>
            <a:ext cx="1180272" cy="34704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rgbClr val="00BFF2"/>
                </a:solidFill>
                <a:latin typeface="Helvetica" panose="020B0403020202020204" pitchFamily="34" charset="0"/>
              </a:rPr>
              <a:t># of categories:</a:t>
            </a:r>
          </a:p>
        </p:txBody>
      </p:sp>
    </p:spTree>
    <p:extLst>
      <p:ext uri="{BB962C8B-B14F-4D97-AF65-F5344CB8AC3E}">
        <p14:creationId xmlns:p14="http://schemas.microsoft.com/office/powerpoint/2010/main" val="375080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646C43-7773-4F35-0E77-C25622881181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50018" y="320398"/>
            <a:ext cx="118895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Fueled by demand, the entire ecosystem of media publishers, distributors, leagues and advertisers are partnering to broaden coverage further</a:t>
            </a:r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92BF412E-CBA6-BF52-C680-936B1B2513B5}"/>
              </a:ext>
            </a:extLst>
          </p:cNvPr>
          <p:cNvGrpSpPr/>
          <p:nvPr/>
        </p:nvGrpSpPr>
        <p:grpSpPr>
          <a:xfrm>
            <a:off x="7802154" y="2246979"/>
            <a:ext cx="4044455" cy="937350"/>
            <a:chOff x="480916" y="2435877"/>
            <a:chExt cx="4044455" cy="937350"/>
          </a:xfrm>
        </p:grpSpPr>
        <p:sp>
          <p:nvSpPr>
            <p:cNvPr id="4" name="Rectangle: Rounded Corners 3">
              <a:hlinkClick r:id="rId2"/>
              <a:extLst>
                <a:ext uri="{FF2B5EF4-FFF2-40B4-BE49-F238E27FC236}">
                  <a16:creationId xmlns:a16="http://schemas.microsoft.com/office/drawing/2014/main" id="{A74732D3-E752-59E9-3985-627160E1C62A}"/>
                </a:ext>
              </a:extLst>
            </p:cNvPr>
            <p:cNvSpPr/>
            <p:nvPr/>
          </p:nvSpPr>
          <p:spPr>
            <a:xfrm>
              <a:off x="480916" y="2435877"/>
              <a:ext cx="4044455" cy="9373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EFAF2AF2-87AF-FDDE-0D21-05FF8EC63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301" y="2829873"/>
              <a:ext cx="3858186" cy="448394"/>
            </a:xfrm>
            <a:prstGeom prst="rect">
              <a:avLst/>
            </a:prstGeom>
          </p:spPr>
        </p:pic>
        <p:pic>
          <p:nvPicPr>
            <p:cNvPr id="14" name="Picture 13">
              <a:hlinkClick r:id="rId2"/>
              <a:extLst>
                <a:ext uri="{FF2B5EF4-FFF2-40B4-BE49-F238E27FC236}">
                  <a16:creationId xmlns:a16="http://schemas.microsoft.com/office/drawing/2014/main" id="{7F23B90D-1CF3-4B5C-8B0D-DDF24C7FF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667" y="2501741"/>
              <a:ext cx="902877" cy="253232"/>
            </a:xfrm>
            <a:prstGeom prst="rect">
              <a:avLst/>
            </a:prstGeom>
          </p:spPr>
        </p:pic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098D2186-2598-C2A7-6A5D-4084B68CA00C}"/>
              </a:ext>
            </a:extLst>
          </p:cNvPr>
          <p:cNvGrpSpPr/>
          <p:nvPr/>
        </p:nvGrpSpPr>
        <p:grpSpPr>
          <a:xfrm>
            <a:off x="119194" y="2329653"/>
            <a:ext cx="4336470" cy="808246"/>
            <a:chOff x="684158" y="5188609"/>
            <a:chExt cx="4336470" cy="808246"/>
          </a:xfrm>
        </p:grpSpPr>
        <p:sp>
          <p:nvSpPr>
            <p:cNvPr id="17" name="Rectangle: Rounded Corners 16">
              <a:hlinkClick r:id="rId5"/>
              <a:extLst>
                <a:ext uri="{FF2B5EF4-FFF2-40B4-BE49-F238E27FC236}">
                  <a16:creationId xmlns:a16="http://schemas.microsoft.com/office/drawing/2014/main" id="{F156E4FE-8D52-7570-B038-A73A86E68C3E}"/>
                </a:ext>
              </a:extLst>
            </p:cNvPr>
            <p:cNvSpPr/>
            <p:nvPr/>
          </p:nvSpPr>
          <p:spPr>
            <a:xfrm>
              <a:off x="684158" y="5188609"/>
              <a:ext cx="4336470" cy="80824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id="{761252D0-8FFA-7FDE-C54F-740747643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403" y="5491327"/>
              <a:ext cx="4214167" cy="417767"/>
            </a:xfrm>
            <a:prstGeom prst="rect">
              <a:avLst/>
            </a:prstGeom>
          </p:spPr>
        </p:pic>
        <p:pic>
          <p:nvPicPr>
            <p:cNvPr id="22" name="Picture 21">
              <a:hlinkClick r:id="rId5"/>
              <a:extLst>
                <a:ext uri="{FF2B5EF4-FFF2-40B4-BE49-F238E27FC236}">
                  <a16:creationId xmlns:a16="http://schemas.microsoft.com/office/drawing/2014/main" id="{3EC4924B-3324-CD36-E857-1F3324B90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413" y="5234832"/>
              <a:ext cx="1333774" cy="197476"/>
            </a:xfrm>
            <a:prstGeom prst="rect">
              <a:avLst/>
            </a:prstGeom>
          </p:spPr>
        </p:pic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F9CFEDE5-BA08-E15B-E142-FD9950D5462D}"/>
              </a:ext>
            </a:extLst>
          </p:cNvPr>
          <p:cNvGrpSpPr/>
          <p:nvPr/>
        </p:nvGrpSpPr>
        <p:grpSpPr>
          <a:xfrm>
            <a:off x="8462552" y="4330890"/>
            <a:ext cx="3554610" cy="808246"/>
            <a:chOff x="114009" y="4281073"/>
            <a:chExt cx="3554610" cy="808246"/>
          </a:xfrm>
        </p:grpSpPr>
        <p:sp>
          <p:nvSpPr>
            <p:cNvPr id="27" name="Rectangle: Rounded Corners 26">
              <a:hlinkClick r:id="rId9"/>
              <a:extLst>
                <a:ext uri="{FF2B5EF4-FFF2-40B4-BE49-F238E27FC236}">
                  <a16:creationId xmlns:a16="http://schemas.microsoft.com/office/drawing/2014/main" id="{22B14004-159B-6C40-208C-40442A0271AD}"/>
                </a:ext>
              </a:extLst>
            </p:cNvPr>
            <p:cNvSpPr/>
            <p:nvPr/>
          </p:nvSpPr>
          <p:spPr>
            <a:xfrm>
              <a:off x="114009" y="4281073"/>
              <a:ext cx="3554610" cy="80824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25">
              <a:hlinkClick r:id="rId9"/>
              <a:extLst>
                <a:ext uri="{FF2B5EF4-FFF2-40B4-BE49-F238E27FC236}">
                  <a16:creationId xmlns:a16="http://schemas.microsoft.com/office/drawing/2014/main" id="{171122D5-E928-B09C-C003-BE0AE8E1D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1239" y="4587147"/>
              <a:ext cx="3377438" cy="438544"/>
            </a:xfrm>
            <a:prstGeom prst="rect">
              <a:avLst/>
            </a:prstGeom>
          </p:spPr>
        </p:pic>
        <p:pic>
          <p:nvPicPr>
            <p:cNvPr id="29" name="Picture 28">
              <a:hlinkClick r:id="rId9"/>
              <a:extLst>
                <a:ext uri="{FF2B5EF4-FFF2-40B4-BE49-F238E27FC236}">
                  <a16:creationId xmlns:a16="http://schemas.microsoft.com/office/drawing/2014/main" id="{4B270A5D-70F8-3E9E-A07B-968EBD9E0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338" y="4354407"/>
              <a:ext cx="1028700" cy="185112"/>
            </a:xfrm>
            <a:prstGeom prst="rect">
              <a:avLst/>
            </a:prstGeom>
          </p:spPr>
        </p:pic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346B43FC-2D3C-8219-6189-861915B26CFE}"/>
              </a:ext>
            </a:extLst>
          </p:cNvPr>
          <p:cNvGrpSpPr/>
          <p:nvPr/>
        </p:nvGrpSpPr>
        <p:grpSpPr>
          <a:xfrm>
            <a:off x="51393" y="4313100"/>
            <a:ext cx="3819225" cy="891031"/>
            <a:chOff x="5820107" y="5472055"/>
            <a:chExt cx="3963086" cy="891031"/>
          </a:xfrm>
        </p:grpSpPr>
        <p:sp>
          <p:nvSpPr>
            <p:cNvPr id="33" name="Rectangle: Rounded Corners 32">
              <a:hlinkClick r:id="rId12"/>
              <a:extLst>
                <a:ext uri="{FF2B5EF4-FFF2-40B4-BE49-F238E27FC236}">
                  <a16:creationId xmlns:a16="http://schemas.microsoft.com/office/drawing/2014/main" id="{D24FC322-B5B7-563D-6DD1-0E9695AE357A}"/>
                </a:ext>
              </a:extLst>
            </p:cNvPr>
            <p:cNvSpPr/>
            <p:nvPr/>
          </p:nvSpPr>
          <p:spPr>
            <a:xfrm>
              <a:off x="5861321" y="5472055"/>
              <a:ext cx="3921872" cy="8820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hlinkClick r:id="rId12"/>
              <a:extLst>
                <a:ext uri="{FF2B5EF4-FFF2-40B4-BE49-F238E27FC236}">
                  <a16:creationId xmlns:a16="http://schemas.microsoft.com/office/drawing/2014/main" id="{ABD24815-BC79-30B2-D975-D642B3FF12CE}"/>
                </a:ext>
              </a:extLst>
            </p:cNvPr>
            <p:cNvSpPr txBox="1"/>
            <p:nvPr/>
          </p:nvSpPr>
          <p:spPr>
            <a:xfrm>
              <a:off x="5820107" y="5685978"/>
              <a:ext cx="381922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 Audience for Women’s Sports Is Surging. Richer Media Deals Could Follow.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etina"/>
                  <a:ea typeface="+mn-ea"/>
                  <a:cs typeface="+mn-cs"/>
                </a:rPr>
                <a:t>The NCAA women’s basketball tournament, Women’s World Cup and others seek to turn rising ratings into much bigger broadcast fees.</a:t>
              </a:r>
            </a:p>
          </p:txBody>
        </p:sp>
        <p:pic>
          <p:nvPicPr>
            <p:cNvPr id="35" name="Picture 34">
              <a:hlinkClick r:id="rId12"/>
              <a:extLst>
                <a:ext uri="{FF2B5EF4-FFF2-40B4-BE49-F238E27FC236}">
                  <a16:creationId xmlns:a16="http://schemas.microsoft.com/office/drawing/2014/main" id="{F0D3D1C4-6A81-A600-CFAB-468B35B20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940" y="5536408"/>
              <a:ext cx="1646936" cy="171677"/>
            </a:xfrm>
            <a:prstGeom prst="rect">
              <a:avLst/>
            </a:prstGeom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50CFB48C-E0FB-153E-62C8-57588FD67A51}"/>
              </a:ext>
            </a:extLst>
          </p:cNvPr>
          <p:cNvGrpSpPr/>
          <p:nvPr/>
        </p:nvGrpSpPr>
        <p:grpSpPr>
          <a:xfrm>
            <a:off x="134091" y="3201313"/>
            <a:ext cx="3554129" cy="995411"/>
            <a:chOff x="5234857" y="6227081"/>
            <a:chExt cx="3651692" cy="981635"/>
          </a:xfrm>
        </p:grpSpPr>
        <p:sp>
          <p:nvSpPr>
            <p:cNvPr id="40" name="Rectangle: Rounded Corners 39">
              <a:hlinkClick r:id="rId14"/>
              <a:extLst>
                <a:ext uri="{FF2B5EF4-FFF2-40B4-BE49-F238E27FC236}">
                  <a16:creationId xmlns:a16="http://schemas.microsoft.com/office/drawing/2014/main" id="{AA067545-8D0F-D186-45B0-FF9AA20B13E6}"/>
                </a:ext>
              </a:extLst>
            </p:cNvPr>
            <p:cNvSpPr/>
            <p:nvPr/>
          </p:nvSpPr>
          <p:spPr>
            <a:xfrm>
              <a:off x="5234857" y="6238898"/>
              <a:ext cx="3651692" cy="96981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Picture 38">
              <a:hlinkClick r:id="rId14"/>
              <a:extLst>
                <a:ext uri="{FF2B5EF4-FFF2-40B4-BE49-F238E27FC236}">
                  <a16:creationId xmlns:a16="http://schemas.microsoft.com/office/drawing/2014/main" id="{268F07CD-7819-3A7A-12AA-7DA762CF0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8201" y="6540347"/>
              <a:ext cx="3465004" cy="603040"/>
            </a:xfrm>
            <a:prstGeom prst="rect">
              <a:avLst/>
            </a:prstGeom>
          </p:spPr>
        </p:pic>
        <p:pic>
          <p:nvPicPr>
            <p:cNvPr id="41" name="Picture 2" descr="Forbes Logo and symbol, meaning, history, PNG, brand">
              <a:hlinkClick r:id="rId14"/>
              <a:extLst>
                <a:ext uri="{FF2B5EF4-FFF2-40B4-BE49-F238E27FC236}">
                  <a16:creationId xmlns:a16="http://schemas.microsoft.com/office/drawing/2014/main" id="{BD90E0BC-95B0-0A83-65F6-5E2A26CCD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565" y="6227081"/>
              <a:ext cx="733527" cy="41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E05C22A2-8D61-FEC5-9A0C-333C81814645}"/>
              </a:ext>
            </a:extLst>
          </p:cNvPr>
          <p:cNvGrpSpPr/>
          <p:nvPr/>
        </p:nvGrpSpPr>
        <p:grpSpPr>
          <a:xfrm>
            <a:off x="3953947" y="4386208"/>
            <a:ext cx="4412368" cy="765296"/>
            <a:chOff x="7526879" y="3705021"/>
            <a:chExt cx="4412368" cy="765296"/>
          </a:xfrm>
        </p:grpSpPr>
        <p:sp>
          <p:nvSpPr>
            <p:cNvPr id="48" name="Rectangle: Rounded Corners 47">
              <a:hlinkClick r:id="rId17"/>
              <a:extLst>
                <a:ext uri="{FF2B5EF4-FFF2-40B4-BE49-F238E27FC236}">
                  <a16:creationId xmlns:a16="http://schemas.microsoft.com/office/drawing/2014/main" id="{97ACD2C9-1811-9291-BE68-307821E657F6}"/>
                </a:ext>
              </a:extLst>
            </p:cNvPr>
            <p:cNvSpPr/>
            <p:nvPr/>
          </p:nvSpPr>
          <p:spPr>
            <a:xfrm>
              <a:off x="7526879" y="3705021"/>
              <a:ext cx="4412368" cy="7652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Picture 50">
              <a:hlinkClick r:id="rId17"/>
              <a:extLst>
                <a:ext uri="{FF2B5EF4-FFF2-40B4-BE49-F238E27FC236}">
                  <a16:creationId xmlns:a16="http://schemas.microsoft.com/office/drawing/2014/main" id="{854B8601-AFB5-E566-CD1A-1F52F8C36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4006" y="4013506"/>
              <a:ext cx="4261003" cy="378455"/>
            </a:xfrm>
            <a:prstGeom prst="rect">
              <a:avLst/>
            </a:prstGeom>
          </p:spPr>
        </p:pic>
        <p:pic>
          <p:nvPicPr>
            <p:cNvPr id="52" name="Picture 2" descr="NIL Software and Athlete Marketplace">
              <a:hlinkClick r:id="rId17"/>
              <a:extLst>
                <a:ext uri="{FF2B5EF4-FFF2-40B4-BE49-F238E27FC236}">
                  <a16:creationId xmlns:a16="http://schemas.microsoft.com/office/drawing/2014/main" id="{89C5A748-15DA-B780-1A6B-E8B8EC30B6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9551">
              <a:off x="7627996" y="3772943"/>
              <a:ext cx="762310" cy="190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B7B17129-61A8-6F8E-6B00-872A4A81713C}"/>
              </a:ext>
            </a:extLst>
          </p:cNvPr>
          <p:cNvGrpSpPr/>
          <p:nvPr/>
        </p:nvGrpSpPr>
        <p:grpSpPr>
          <a:xfrm>
            <a:off x="3739355" y="3257730"/>
            <a:ext cx="4834689" cy="1063914"/>
            <a:chOff x="6977645" y="2382402"/>
            <a:chExt cx="4834689" cy="1063914"/>
          </a:xfrm>
        </p:grpSpPr>
        <p:sp>
          <p:nvSpPr>
            <p:cNvPr id="57" name="Rectangle: Rounded Corners 56">
              <a:hlinkClick r:id="rId20"/>
              <a:extLst>
                <a:ext uri="{FF2B5EF4-FFF2-40B4-BE49-F238E27FC236}">
                  <a16:creationId xmlns:a16="http://schemas.microsoft.com/office/drawing/2014/main" id="{D401DA2A-773B-257A-89B7-4362D4F39023}"/>
                </a:ext>
              </a:extLst>
            </p:cNvPr>
            <p:cNvSpPr/>
            <p:nvPr/>
          </p:nvSpPr>
          <p:spPr>
            <a:xfrm>
              <a:off x="6977645" y="2382402"/>
              <a:ext cx="4815048" cy="106391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Picture 55">
              <a:hlinkClick r:id="rId20"/>
              <a:extLst>
                <a:ext uri="{FF2B5EF4-FFF2-40B4-BE49-F238E27FC236}">
                  <a16:creationId xmlns:a16="http://schemas.microsoft.com/office/drawing/2014/main" id="{34DBD246-C6B5-4A47-864A-D874AD187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667" y="2722035"/>
              <a:ext cx="4725390" cy="390730"/>
            </a:xfrm>
            <a:prstGeom prst="rect">
              <a:avLst/>
            </a:prstGeom>
          </p:spPr>
        </p:pic>
        <p:sp>
          <p:nvSpPr>
            <p:cNvPr id="58" name="TextBox 57">
              <a:hlinkClick r:id="rId20"/>
              <a:extLst>
                <a:ext uri="{FF2B5EF4-FFF2-40B4-BE49-F238E27FC236}">
                  <a16:creationId xmlns:a16="http://schemas.microsoft.com/office/drawing/2014/main" id="{B420C7A9-9741-EACF-158E-27B312E2CD22}"/>
                </a:ext>
              </a:extLst>
            </p:cNvPr>
            <p:cNvSpPr txBox="1"/>
            <p:nvPr/>
          </p:nvSpPr>
          <p:spPr>
            <a:xfrm>
              <a:off x="7027119" y="3075603"/>
              <a:ext cx="4785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2C2F34"/>
                  </a:solidFill>
                  <a:effectLst/>
                  <a:uLnTx/>
                  <a:uFillTx/>
                  <a:latin typeface="Amasis MT Pro" panose="020F0502020204030204" pitchFamily="18" charset="0"/>
                  <a:ea typeface="+mn-ea"/>
                  <a:cs typeface="+mn-cs"/>
                </a:rPr>
                <a:t>This year, 15 sponsors and nearly 100 advertisers activated during the championship, up from 14 and 22, respectively, a year ago.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F0502020204030204" pitchFamily="18" charset="0"/>
                <a:ea typeface="+mn-ea"/>
                <a:cs typeface="+mn-cs"/>
              </a:endParaRPr>
            </a:p>
          </p:txBody>
        </p:sp>
        <p:pic>
          <p:nvPicPr>
            <p:cNvPr id="59" name="Picture 58">
              <a:hlinkClick r:id="rId20"/>
              <a:extLst>
                <a:ext uri="{FF2B5EF4-FFF2-40B4-BE49-F238E27FC236}">
                  <a16:creationId xmlns:a16="http://schemas.microsoft.com/office/drawing/2014/main" id="{9550FF3A-980F-2A3A-C185-A6EFE9FE9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3033" y="2480121"/>
              <a:ext cx="1301843" cy="19274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3A504E-01A1-A06D-7AEF-A10C924E8A7A}"/>
              </a:ext>
            </a:extLst>
          </p:cNvPr>
          <p:cNvGrpSpPr/>
          <p:nvPr/>
        </p:nvGrpSpPr>
        <p:grpSpPr>
          <a:xfrm>
            <a:off x="8624628" y="3342180"/>
            <a:ext cx="3389718" cy="882083"/>
            <a:chOff x="286048" y="5226108"/>
            <a:chExt cx="3389718" cy="88208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9FF29BC-65EF-2CE9-5A5F-16A9FB1D051F}"/>
                </a:ext>
              </a:extLst>
            </p:cNvPr>
            <p:cNvSpPr/>
            <p:nvPr/>
          </p:nvSpPr>
          <p:spPr>
            <a:xfrm>
              <a:off x="286048" y="5226108"/>
              <a:ext cx="3389718" cy="8820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hlinkClick r:id="rId24"/>
              <a:extLst>
                <a:ext uri="{FF2B5EF4-FFF2-40B4-BE49-F238E27FC236}">
                  <a16:creationId xmlns:a16="http://schemas.microsoft.com/office/drawing/2014/main" id="{59EAF692-59CD-EF3B-3D87-32DE7F3B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460" y="5531520"/>
              <a:ext cx="3228894" cy="513821"/>
            </a:xfrm>
            <a:prstGeom prst="rect">
              <a:avLst/>
            </a:prstGeom>
          </p:spPr>
        </p:pic>
        <p:pic>
          <p:nvPicPr>
            <p:cNvPr id="12" name="Picture 2" descr="ESPN Logo and symbol, meaning, history, PNG, brand">
              <a:extLst>
                <a:ext uri="{FF2B5EF4-FFF2-40B4-BE49-F238E27FC236}">
                  <a16:creationId xmlns:a16="http://schemas.microsoft.com/office/drawing/2014/main" id="{8EBCAED9-199D-1278-2B0E-5733BB463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59" y="5268600"/>
              <a:ext cx="523461" cy="31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9797E-92F1-9BF8-BD61-4B0E985E9267}"/>
              </a:ext>
            </a:extLst>
          </p:cNvPr>
          <p:cNvSpPr txBox="1"/>
          <p:nvPr/>
        </p:nvSpPr>
        <p:spPr>
          <a:xfrm>
            <a:off x="3212085" y="2351205"/>
            <a:ext cx="1263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February 8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46A88-074C-F6D1-7311-63A4AAD286E9}"/>
              </a:ext>
            </a:extLst>
          </p:cNvPr>
          <p:cNvSpPr txBox="1"/>
          <p:nvPr/>
        </p:nvSpPr>
        <p:spPr>
          <a:xfrm>
            <a:off x="2710053" y="3267952"/>
            <a:ext cx="987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April 7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4EB9D9-7BF6-61AE-724D-8195A37CA498}"/>
              </a:ext>
            </a:extLst>
          </p:cNvPr>
          <p:cNvSpPr txBox="1"/>
          <p:nvPr/>
        </p:nvSpPr>
        <p:spPr>
          <a:xfrm>
            <a:off x="2843227" y="4345832"/>
            <a:ext cx="106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April 24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78C139-CEF8-207A-3548-8F50A094E48E}"/>
              </a:ext>
            </a:extLst>
          </p:cNvPr>
          <p:cNvGrpSpPr/>
          <p:nvPr/>
        </p:nvGrpSpPr>
        <p:grpSpPr>
          <a:xfrm>
            <a:off x="3885996" y="5391471"/>
            <a:ext cx="3691905" cy="930294"/>
            <a:chOff x="2195121" y="5259747"/>
            <a:chExt cx="3691905" cy="930294"/>
          </a:xfrm>
        </p:grpSpPr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692ADF66-E607-630B-1171-3E25D6346FC2}"/>
                </a:ext>
              </a:extLst>
            </p:cNvPr>
            <p:cNvGrpSpPr/>
            <p:nvPr/>
          </p:nvGrpSpPr>
          <p:grpSpPr>
            <a:xfrm>
              <a:off x="2195121" y="5259747"/>
              <a:ext cx="3691905" cy="930294"/>
              <a:chOff x="7116923" y="4543410"/>
              <a:chExt cx="3691905" cy="930294"/>
            </a:xfrm>
          </p:grpSpPr>
          <p:sp>
            <p:nvSpPr>
              <p:cNvPr id="45" name="Rectangle: Rounded Corners 44">
                <a:hlinkClick r:id="rId27"/>
                <a:extLst>
                  <a:ext uri="{FF2B5EF4-FFF2-40B4-BE49-F238E27FC236}">
                    <a16:creationId xmlns:a16="http://schemas.microsoft.com/office/drawing/2014/main" id="{F9901B1D-5D1C-A0D0-3257-B3D0646BD8A7}"/>
                  </a:ext>
                </a:extLst>
              </p:cNvPr>
              <p:cNvSpPr/>
              <p:nvPr/>
            </p:nvSpPr>
            <p:spPr>
              <a:xfrm>
                <a:off x="7116923" y="4543410"/>
                <a:ext cx="3528823" cy="93029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hlinkClick r:id="rId27"/>
                <a:extLst>
                  <a:ext uri="{FF2B5EF4-FFF2-40B4-BE49-F238E27FC236}">
                    <a16:creationId xmlns:a16="http://schemas.microsoft.com/office/drawing/2014/main" id="{55C74A44-05BA-5E2C-06D6-30AE6B7D9975}"/>
                  </a:ext>
                </a:extLst>
              </p:cNvPr>
              <p:cNvSpPr txBox="1"/>
              <p:nvPr/>
            </p:nvSpPr>
            <p:spPr>
              <a:xfrm>
                <a:off x="7135248" y="4854945"/>
                <a:ext cx="36735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ar(--font-page-titles)"/>
                    <a:ea typeface="+mn-ea"/>
                    <a:cs typeface="+mn-cs"/>
                  </a:rPr>
                  <a:t>Women’s college sports get boost in TV ratings, visibility</a:t>
                </a:r>
              </a:p>
            </p:txBody>
          </p:sp>
          <p:pic>
            <p:nvPicPr>
              <p:cNvPr id="1026" name="Picture 2" descr="TUSHY Bidets Soar Amid Toilet Paper Hoarding &amp; Shortages - Made You Feel">
                <a:hlinkClick r:id="rId27"/>
                <a:extLst>
                  <a:ext uri="{FF2B5EF4-FFF2-40B4-BE49-F238E27FC236}">
                    <a16:creationId xmlns:a16="http://schemas.microsoft.com/office/drawing/2014/main" id="{DA11EF4E-5EC7-BEC1-21FE-298E942DA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253614" y="4611224"/>
                <a:ext cx="378241" cy="259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14F451-1D9B-4AA1-0B41-D71FB3D48EA6}"/>
                </a:ext>
              </a:extLst>
            </p:cNvPr>
            <p:cNvSpPr txBox="1"/>
            <p:nvPr/>
          </p:nvSpPr>
          <p:spPr>
            <a:xfrm>
              <a:off x="4650874" y="5285933"/>
              <a:ext cx="1062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June 19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th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, 2021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DA225F8-B5AE-502C-438E-05B230311E20}"/>
              </a:ext>
            </a:extLst>
          </p:cNvPr>
          <p:cNvSpPr txBox="1"/>
          <p:nvPr/>
        </p:nvSpPr>
        <p:spPr>
          <a:xfrm>
            <a:off x="7588913" y="3301976"/>
            <a:ext cx="984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April 5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AC4DDB-0801-AF27-0F2E-7585D8F6AB3E}"/>
              </a:ext>
            </a:extLst>
          </p:cNvPr>
          <p:cNvSpPr txBox="1"/>
          <p:nvPr/>
        </p:nvSpPr>
        <p:spPr>
          <a:xfrm>
            <a:off x="10564407" y="2278835"/>
            <a:ext cx="1301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November 7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86284F-1148-FCBE-E26A-FCB6562FA3C8}"/>
              </a:ext>
            </a:extLst>
          </p:cNvPr>
          <p:cNvSpPr txBox="1"/>
          <p:nvPr/>
        </p:nvSpPr>
        <p:spPr>
          <a:xfrm>
            <a:off x="10940736" y="3365399"/>
            <a:ext cx="1073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May 13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A25E7D-0F81-0F4D-B901-FE728BB02592}"/>
              </a:ext>
            </a:extLst>
          </p:cNvPr>
          <p:cNvSpPr txBox="1"/>
          <p:nvPr/>
        </p:nvSpPr>
        <p:spPr>
          <a:xfrm>
            <a:off x="7093230" y="4405313"/>
            <a:ext cx="1292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February 21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ED2F0EE-DDCD-5A3E-E9F0-B9E326A33F39}"/>
              </a:ext>
            </a:extLst>
          </p:cNvPr>
          <p:cNvGrpSpPr/>
          <p:nvPr/>
        </p:nvGrpSpPr>
        <p:grpSpPr>
          <a:xfrm>
            <a:off x="7529637" y="5347870"/>
            <a:ext cx="4412368" cy="949081"/>
            <a:chOff x="6993278" y="5299300"/>
            <a:chExt cx="4412368" cy="94908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C27F362-E60F-ECFA-CA45-6AEEBA8F53CA}"/>
                </a:ext>
              </a:extLst>
            </p:cNvPr>
            <p:cNvGrpSpPr/>
            <p:nvPr/>
          </p:nvGrpSpPr>
          <p:grpSpPr>
            <a:xfrm>
              <a:off x="6993278" y="5299300"/>
              <a:ext cx="4412368" cy="949081"/>
              <a:chOff x="6018424" y="5190052"/>
              <a:chExt cx="4412368" cy="949081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C13CFBD2-B0C4-AFD4-3F49-53135D1E09C8}"/>
                  </a:ext>
                </a:extLst>
              </p:cNvPr>
              <p:cNvSpPr/>
              <p:nvPr/>
            </p:nvSpPr>
            <p:spPr>
              <a:xfrm>
                <a:off x="6018424" y="5190052"/>
                <a:ext cx="4412368" cy="94908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0" name="Picture 29">
                <a:hlinkClick r:id="rId29"/>
                <a:extLst>
                  <a:ext uri="{FF2B5EF4-FFF2-40B4-BE49-F238E27FC236}">
                    <a16:creationId xmlns:a16="http://schemas.microsoft.com/office/drawing/2014/main" id="{F48381C0-4340-73F7-F610-856D5E78A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3111" y="5454096"/>
                <a:ext cx="4178351" cy="514684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E537194-AE67-9011-D113-32311C556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56700" y="5258670"/>
                <a:ext cx="516509" cy="174521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AB1D0C-BC90-5BB7-8B2B-42DEE40238BD}"/>
                </a:ext>
              </a:extLst>
            </p:cNvPr>
            <p:cNvSpPr txBox="1"/>
            <p:nvPr/>
          </p:nvSpPr>
          <p:spPr>
            <a:xfrm>
              <a:off x="10086497" y="5366336"/>
              <a:ext cx="12927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February 1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st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, 2023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A70ED3A-B7E3-2E17-F4D3-982EBBB58CD3}"/>
              </a:ext>
            </a:extLst>
          </p:cNvPr>
          <p:cNvSpPr txBox="1"/>
          <p:nvPr/>
        </p:nvSpPr>
        <p:spPr>
          <a:xfrm>
            <a:off x="11010889" y="4343714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May 17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</a:t>
            </a:r>
          </a:p>
        </p:txBody>
      </p:sp>
      <p:sp>
        <p:nvSpPr>
          <p:cNvPr id="60" name="Rectangle: Rounded Corners 59">
            <a:hlinkClick r:id="rId14"/>
            <a:extLst>
              <a:ext uri="{FF2B5EF4-FFF2-40B4-BE49-F238E27FC236}">
                <a16:creationId xmlns:a16="http://schemas.microsoft.com/office/drawing/2014/main" id="{6378EB58-877A-1F4D-DDA3-7EB85C6F24B0}"/>
              </a:ext>
            </a:extLst>
          </p:cNvPr>
          <p:cNvSpPr/>
          <p:nvPr/>
        </p:nvSpPr>
        <p:spPr>
          <a:xfrm>
            <a:off x="4519059" y="2231981"/>
            <a:ext cx="3153882" cy="9373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024">
            <a:hlinkClick r:id="rId32"/>
            <a:extLst>
              <a:ext uri="{FF2B5EF4-FFF2-40B4-BE49-F238E27FC236}">
                <a16:creationId xmlns:a16="http://schemas.microsoft.com/office/drawing/2014/main" id="{0349CFB6-7E11-0C0B-190A-946E8013D3FD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877" y="2525056"/>
            <a:ext cx="3037223" cy="525274"/>
          </a:xfrm>
          <a:prstGeom prst="rect">
            <a:avLst/>
          </a:prstGeom>
        </p:spPr>
      </p:pic>
      <p:pic>
        <p:nvPicPr>
          <p:cNvPr id="1029" name="Picture 2" descr="Forbes Logo and symbol, meaning, history, PNG, brand">
            <a:hlinkClick r:id="rId14"/>
            <a:extLst>
              <a:ext uri="{FF2B5EF4-FFF2-40B4-BE49-F238E27FC236}">
                <a16:creationId xmlns:a16="http://schemas.microsoft.com/office/drawing/2014/main" id="{C548B2BE-ABF7-5184-AD0A-B0F024B7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518" y="2213737"/>
            <a:ext cx="713929" cy="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Box 1033">
            <a:extLst>
              <a:ext uri="{FF2B5EF4-FFF2-40B4-BE49-F238E27FC236}">
                <a16:creationId xmlns:a16="http://schemas.microsoft.com/office/drawing/2014/main" id="{67C96E50-44FF-0A2F-79D2-F97341873AE9}"/>
              </a:ext>
            </a:extLst>
          </p:cNvPr>
          <p:cNvSpPr txBox="1"/>
          <p:nvPr/>
        </p:nvSpPr>
        <p:spPr>
          <a:xfrm>
            <a:off x="6570208" y="2272543"/>
            <a:ext cx="1122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June 30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74D63C-0474-2751-AAFD-433FA96C117F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E506E2F-B562-A9D9-C882-B40ED77B9F1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E05D53-DD8D-6030-E168-4F4C63D72C41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C361FE-DE2E-81F9-8E8F-C3EB1A40C96A}"/>
              </a:ext>
            </a:extLst>
          </p:cNvPr>
          <p:cNvSpPr txBox="1"/>
          <p:nvPr/>
        </p:nvSpPr>
        <p:spPr>
          <a:xfrm>
            <a:off x="91111" y="1640574"/>
            <a:ext cx="1183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Sampling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of recent efforts to increase visibility of women’s sports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D9D6FB8-2449-A31D-F1C2-92B13C49A4D2}"/>
              </a:ext>
            </a:extLst>
          </p:cNvPr>
          <p:cNvGrpSpPr/>
          <p:nvPr/>
        </p:nvGrpSpPr>
        <p:grpSpPr>
          <a:xfrm>
            <a:off x="140220" y="5300216"/>
            <a:ext cx="3560942" cy="1095278"/>
            <a:chOff x="140220" y="5300216"/>
            <a:chExt cx="3560942" cy="109527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F5B3A62-1624-F6F6-F6A1-54AA7CCF0C39}"/>
                </a:ext>
              </a:extLst>
            </p:cNvPr>
            <p:cNvGrpSpPr/>
            <p:nvPr/>
          </p:nvGrpSpPr>
          <p:grpSpPr>
            <a:xfrm>
              <a:off x="140220" y="5300216"/>
              <a:ext cx="3560942" cy="1095278"/>
              <a:chOff x="-1149913" y="4776722"/>
              <a:chExt cx="3560942" cy="1095278"/>
            </a:xfrm>
          </p:grpSpPr>
          <p:sp>
            <p:nvSpPr>
              <p:cNvPr id="47" name="Rectangle: Rounded Corners 46">
                <a:hlinkClick r:id="rId27"/>
                <a:extLst>
                  <a:ext uri="{FF2B5EF4-FFF2-40B4-BE49-F238E27FC236}">
                    <a16:creationId xmlns:a16="http://schemas.microsoft.com/office/drawing/2014/main" id="{7CADACEB-03EE-D3FA-4456-B92A8368F812}"/>
                  </a:ext>
                </a:extLst>
              </p:cNvPr>
              <p:cNvSpPr/>
              <p:nvPr/>
            </p:nvSpPr>
            <p:spPr>
              <a:xfrm>
                <a:off x="-1149913" y="4776722"/>
                <a:ext cx="3528823" cy="109527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D3C8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3BEC21F-4DC2-1451-46C2-6863CDC338B7}"/>
                  </a:ext>
                </a:extLst>
              </p:cNvPr>
              <p:cNvSpPr txBox="1"/>
              <p:nvPr/>
            </p:nvSpPr>
            <p:spPr>
              <a:xfrm>
                <a:off x="1140342" y="4791719"/>
                <a:ext cx="127068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July 13</a:t>
                </a:r>
                <a:r>
                  <a:rPr kumimoji="0" lang="en-US" sz="10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th</a:t>
                </a: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, 2023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12C5C47-D9E7-D693-F4DC-7581E3CFF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741" y="5661735"/>
              <a:ext cx="3482627" cy="612558"/>
            </a:xfrm>
            <a:prstGeom prst="rect">
              <a:avLst/>
            </a:prstGeom>
          </p:spPr>
        </p:pic>
        <p:pic>
          <p:nvPicPr>
            <p:cNvPr id="61" name="Picture 2" descr="Shacknews | Video Game Video Reviews, Celebrity Interviews, Strategy  Videos, Original Content and More">
              <a:extLst>
                <a:ext uri="{FF2B5EF4-FFF2-40B4-BE49-F238E27FC236}">
                  <a16:creationId xmlns:a16="http://schemas.microsoft.com/office/drawing/2014/main" id="{8BF52798-E3B6-DBB3-7B6F-EC3C4A61B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18" y="5428373"/>
              <a:ext cx="1183789" cy="219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28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AA96CB-4952-D976-9438-16C0A4190443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485608" y="6195709"/>
            <a:ext cx="1164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2023 </a:t>
            </a:r>
            <a:r>
              <a:rPr lang="en-US" sz="800" i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Monetizing Video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1,602 consumers, self-identified active sports viewers (TV or streaming) ages 18-54 who meet the following criteria: watch at least one hour of TV / week, have broadband access. Data collected June 2023. VAB1: Do you watch the following women’s sport events on TV or streaming? Male and Female cuts.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71449" y="336571"/>
            <a:ext cx="117952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Viewers have a range of interests and are tuning into a variety of women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’s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sporting events across both linear TV and streaming platforms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F6F72-4FF6-7F29-2D18-01547A664CA9}"/>
              </a:ext>
            </a:extLst>
          </p:cNvPr>
          <p:cNvSpPr txBox="1"/>
          <p:nvPr/>
        </p:nvSpPr>
        <p:spPr>
          <a:xfrm>
            <a:off x="1984893" y="1662395"/>
            <a:ext cx="82222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those who watch the following women’s sports events on TV or streaming</a:t>
            </a:r>
          </a:p>
          <a:p>
            <a:pPr algn="ctr"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sports viewers (P18-54)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17DB42-B8EB-BCED-E6F1-4AB1A0E3C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246337"/>
              </p:ext>
            </p:extLst>
          </p:nvPr>
        </p:nvGraphicFramePr>
        <p:xfrm>
          <a:off x="2400540" y="2206336"/>
          <a:ext cx="7609591" cy="400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9F6A0F-E4C8-4896-45B0-A2398B373512}"/>
              </a:ext>
            </a:extLst>
          </p:cNvPr>
          <p:cNvSpPr txBox="1"/>
          <p:nvPr/>
        </p:nvSpPr>
        <p:spPr>
          <a:xfrm>
            <a:off x="2250881" y="5678366"/>
            <a:ext cx="292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LPGA Majors </a:t>
            </a:r>
          </a:p>
          <a:p>
            <a:pPr algn="r"/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(U.S. Women's Open, Women's PGA Championship)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8600D-D26E-6192-E9EE-B8633F1440A4}"/>
              </a:ext>
            </a:extLst>
          </p:cNvPr>
          <p:cNvSpPr txBox="1"/>
          <p:nvPr/>
        </p:nvSpPr>
        <p:spPr>
          <a:xfrm>
            <a:off x="1500810" y="5308052"/>
            <a:ext cx="3670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Other NCAA Women's Sports Championships</a:t>
            </a:r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r"/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(volleyball, field hockey, soccer etc.)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9855C-7C2F-15C8-E793-242DC726DF00}"/>
              </a:ext>
            </a:extLst>
          </p:cNvPr>
          <p:cNvSpPr txBox="1"/>
          <p:nvPr/>
        </p:nvSpPr>
        <p:spPr>
          <a:xfrm>
            <a:off x="3627144" y="4957762"/>
            <a:ext cx="1556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MMA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6CEFF-0351-0832-C1D9-A369AD4FEF50}"/>
              </a:ext>
            </a:extLst>
          </p:cNvPr>
          <p:cNvSpPr txBox="1"/>
          <p:nvPr/>
        </p:nvSpPr>
        <p:spPr>
          <a:xfrm>
            <a:off x="1500809" y="4576288"/>
            <a:ext cx="3682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Women’s NCAA Women’s College World Series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59CC70-0A9C-9BC7-CCE2-ACDBA1FAEB14}"/>
              </a:ext>
            </a:extLst>
          </p:cNvPr>
          <p:cNvSpPr txBox="1"/>
          <p:nvPr/>
        </p:nvSpPr>
        <p:spPr>
          <a:xfrm>
            <a:off x="3480486" y="4236997"/>
            <a:ext cx="170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WNBA Playoffs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7D3C30-CDF8-9A4A-B9AA-DB38BD783FDF}"/>
              </a:ext>
            </a:extLst>
          </p:cNvPr>
          <p:cNvSpPr txBox="1"/>
          <p:nvPr/>
        </p:nvSpPr>
        <p:spPr>
          <a:xfrm>
            <a:off x="2815247" y="3784973"/>
            <a:ext cx="2368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Tennis Grand Slam</a:t>
            </a:r>
          </a:p>
          <a:p>
            <a:pPr algn="r"/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(Wimbledon, French Open)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C1B09B-0758-F8F6-D3D2-408BF1D1FA7D}"/>
              </a:ext>
            </a:extLst>
          </p:cNvPr>
          <p:cNvSpPr txBox="1"/>
          <p:nvPr/>
        </p:nvSpPr>
        <p:spPr>
          <a:xfrm>
            <a:off x="2396640" y="3464127"/>
            <a:ext cx="278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Women's NCAA March Madness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8583D5-75FE-0585-14C7-EE181F1BC35D}"/>
              </a:ext>
            </a:extLst>
          </p:cNvPr>
          <p:cNvSpPr txBox="1"/>
          <p:nvPr/>
        </p:nvSpPr>
        <p:spPr>
          <a:xfrm>
            <a:off x="3086955" y="3086679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FIFA Women’s World Cup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158EDD-F410-BAEC-ED26-5796FC220489}"/>
              </a:ext>
            </a:extLst>
          </p:cNvPr>
          <p:cNvSpPr txBox="1"/>
          <p:nvPr/>
        </p:nvSpPr>
        <p:spPr>
          <a:xfrm>
            <a:off x="2762997" y="2640277"/>
            <a:ext cx="242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Winter Olympics </a:t>
            </a:r>
          </a:p>
          <a:p>
            <a:pPr algn="r"/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(alpine skiing, figure skating, curling, etc.)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09A50-DA98-AF81-EF0F-B5422E9C455D}"/>
              </a:ext>
            </a:extLst>
          </p:cNvPr>
          <p:cNvSpPr txBox="1"/>
          <p:nvPr/>
        </p:nvSpPr>
        <p:spPr>
          <a:xfrm>
            <a:off x="3086954" y="2265591"/>
            <a:ext cx="209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Summer Olympics </a:t>
            </a:r>
          </a:p>
          <a:p>
            <a:pPr algn="r"/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(gymnastics, track &amp; field, softball, etc.)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7741C-32B4-243B-EB73-3696BC1B4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D877A6-CF1E-538F-00B8-41759F487AC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7D3725-53B5-82FD-7091-D79627B720DE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90710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AB1BC-F8B6-DF6A-EE93-F3258D7462C5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50018" y="283367"/>
            <a:ext cx="120419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can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reach engaged audiences by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aligning with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various women’s sports leagues and signature events throughout the year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6F020-9AE9-1810-ACCD-E1111CD1F3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1BA001-4970-7382-4E44-CBA9A41685D3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27DB3-E111-4275-AB78-A59F021229BF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2AE27-705F-A2E9-94CF-067A29626211}"/>
              </a:ext>
            </a:extLst>
          </p:cNvPr>
          <p:cNvSpPr txBox="1"/>
          <p:nvPr/>
        </p:nvSpPr>
        <p:spPr>
          <a:xfrm>
            <a:off x="91111" y="1640574"/>
            <a:ext cx="1183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A 14-month calendar of </a:t>
            </a:r>
            <a:r>
              <a:rPr lang="en-US" b="1" i="1" u="sng">
                <a:solidFill>
                  <a:srgbClr val="1F1A62"/>
                </a:solidFill>
                <a:latin typeface="Helvetica" panose="020B0403020202020204" pitchFamily="34" charset="0"/>
              </a:rPr>
              <a:t>select</a:t>
            </a:r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 sports leagues, post-season tournaments and major events</a:t>
            </a:r>
            <a:endParaRPr lang="en-US" u="sng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D7062E-9079-641D-3695-43400F138E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824" r="327"/>
          <a:stretch/>
        </p:blipFill>
        <p:spPr>
          <a:xfrm>
            <a:off x="19972" y="2519679"/>
            <a:ext cx="12152057" cy="3394179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2707201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9B3279-79C3-D562-DBFB-7AB4F0D63070}"/>
              </a:ext>
            </a:extLst>
          </p:cNvPr>
          <p:cNvSpPr txBox="1"/>
          <p:nvPr/>
        </p:nvSpPr>
        <p:spPr>
          <a:xfrm>
            <a:off x="236167" y="3025517"/>
            <a:ext cx="7477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By forming strategic partnerships and aligning relevant messaging, brands can boost engagement and drive purchase intent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8E6F48-A8DF-2DA8-BD37-2C8B56A02E75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2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9C6FDA-C3A5-487B-BD95-7D877BE28D11}"/>
              </a:ext>
            </a:extLst>
          </p:cNvPr>
          <p:cNvSpPr/>
          <p:nvPr/>
        </p:nvSpPr>
        <p:spPr>
          <a:xfrm>
            <a:off x="1672174" y="4632180"/>
            <a:ext cx="59877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Becky Owen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Chief Marketing &amp; Innovation Officer, Billion Dollar Boy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WARC,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Women’s World Cup players boost Instagram following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8/23//2023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D1EDE4-00B9-D755-2522-BD3211A387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847" y="729"/>
            <a:ext cx="3562153" cy="2073922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3C506D1-2D14-4D29-88CD-7AFF084FB460}"/>
              </a:ext>
            </a:extLst>
          </p:cNvPr>
          <p:cNvSpPr/>
          <p:nvPr/>
        </p:nvSpPr>
        <p:spPr>
          <a:xfrm>
            <a:off x="804249" y="2069427"/>
            <a:ext cx="9594619" cy="2073923"/>
          </a:xfrm>
          <a:prstGeom prst="wedgeRectCallout">
            <a:avLst>
              <a:gd name="adj1" fmla="val -10581"/>
              <a:gd name="adj2" fmla="val 64445"/>
            </a:avLst>
          </a:prstGeom>
          <a:solidFill>
            <a:schemeClr val="bg1"/>
          </a:solidFill>
          <a:ln w="38100">
            <a:solidFill>
              <a:srgbClr val="ED3C8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“Brands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seize the momentum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Women’s World Cup and its growing popularity are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poised to reap the greatest rewards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If they can get the partnerships right, there is an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opportunity to reach new audiences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are engaging with the sport for the first time whilst aligning themselves with sports influencers to develop a highly symbiotic relationship.”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B6F69-ACF0-7C29-67FA-F42FE9233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213409-8FAE-E141-FDE1-E30C7E07B5A7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34A99-7946-8DE4-DF4F-8B83696D1478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488176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374B921-3D88-4208-A0A4-1868695569AD}"/>
              </a:ext>
            </a:extLst>
          </p:cNvPr>
          <p:cNvSpPr/>
          <p:nvPr/>
        </p:nvSpPr>
        <p:spPr>
          <a:xfrm>
            <a:off x="1814" y="1684921"/>
            <a:ext cx="122350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1C712-00E7-4A76-9228-10D45BDC8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30" y="4420418"/>
            <a:ext cx="2529896" cy="1433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083B3D-1AD1-42B7-ADCE-1EC3F2E8E23A}"/>
              </a:ext>
            </a:extLst>
          </p:cNvPr>
          <p:cNvSpPr txBox="1"/>
          <p:nvPr/>
        </p:nvSpPr>
        <p:spPr>
          <a:xfrm>
            <a:off x="518989" y="6233544"/>
            <a:ext cx="10853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700">
                <a:solidFill>
                  <a:srgbClr val="1F1A62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VAB analysis of iSpot.tv TV occurrence data and attention analytics, time period: 3/12/2022-4/4/2022, estimated media spend. Impressions represent US TV HHs and include activity within measured national broadcast and cable TV linear, national time-shifted, local, VOD and OTT. Attention scoring is based on national aired impressions viewed live/same day and played from the beginning. Interruptions = changing the channel, skipping the ad (via DVR), turning off the TV device or pulling up the programming guide.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FDBB4-5B89-4B68-B792-C7A2E45C2BE2}"/>
              </a:ext>
            </a:extLst>
          </p:cNvPr>
          <p:cNvSpPr/>
          <p:nvPr/>
        </p:nvSpPr>
        <p:spPr>
          <a:xfrm>
            <a:off x="98855" y="590668"/>
            <a:ext cx="118181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By aligning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relevant messaging with a high-profile women’s sports event, Buick effectively 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consideration among invested sports fans</a:t>
            </a:r>
            <a:endParaRPr lang="en-US" sz="2600" b="1">
              <a:solidFill>
                <a:srgbClr val="1F1A62"/>
              </a:solidFill>
              <a:latin typeface="Helvetica" panose="020B06040202020202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CE296-5510-4419-9D27-0A9D25EC143F}"/>
              </a:ext>
            </a:extLst>
          </p:cNvPr>
          <p:cNvSpPr txBox="1"/>
          <p:nvPr/>
        </p:nvSpPr>
        <p:spPr>
          <a:xfrm>
            <a:off x="200026" y="1704627"/>
            <a:ext cx="1189311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March 2022, Buick launched their ‘See Her Greatness’ campaign to align with the NCAA Women’s March Madness. </a:t>
            </a:r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This campaign features creative that highlights the disparity female athletes face, having only 10% of media coverage despite making up almost half of all athletes and showcases Buick’s commitment to raising that percentage.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>
                <a:solidFill>
                  <a:srgbClr val="ED3C8D"/>
                </a:solidFill>
                <a:latin typeface="Helvetica" panose="020B0403020202020204" pitchFamily="34" charset="0"/>
              </a:rPr>
              <a:t>Results</a:t>
            </a:r>
            <a:r>
              <a:rPr lang="en-US" sz="1600">
                <a:solidFill>
                  <a:srgbClr val="ED3C8D"/>
                </a:solidFill>
                <a:latin typeface="Helvetica" panose="020B0403020202020204" pitchFamily="34" charset="0"/>
              </a:rPr>
              <a:t>: The campaign highly over indexed the average ad attention for the brand and has garnered the third highest attention score of all Buick ads that ran within the same timeline</a:t>
            </a:r>
            <a:r>
              <a:rPr lang="en-US" sz="1400">
                <a:solidFill>
                  <a:srgbClr val="ED3C8D"/>
                </a:solidFill>
                <a:latin typeface="Helvetica" panose="020B0403020202020204" pitchFamily="34" charset="0"/>
              </a:rPr>
              <a:t>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5C3631-9E99-480C-8AB1-800B0799A9C8}"/>
              </a:ext>
            </a:extLst>
          </p:cNvPr>
          <p:cNvSpPr/>
          <p:nvPr/>
        </p:nvSpPr>
        <p:spPr>
          <a:xfrm>
            <a:off x="7945762" y="3588314"/>
            <a:ext cx="4212761" cy="2287149"/>
          </a:xfrm>
          <a:prstGeom prst="rect">
            <a:avLst/>
          </a:prstGeom>
          <a:solidFill>
            <a:srgbClr val="ED3C8D"/>
          </a:solidFill>
          <a:ln w="127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u="sng">
                <a:solidFill>
                  <a:schemeClr val="bg1"/>
                </a:solidFill>
                <a:latin typeface="Helvetica" panose="020B0403020202020204" pitchFamily="34" charset="0"/>
              </a:rPr>
              <a:t>Business Outcomes</a:t>
            </a:r>
          </a:p>
          <a:p>
            <a:endParaRPr lang="en-US" sz="1200" b="1">
              <a:solidFill>
                <a:schemeClr val="bg1"/>
              </a:solidFill>
              <a:latin typeface="Helvetica" panose="020B0403020202020204" pitchFamily="34" charset="0"/>
            </a:endParaRPr>
          </a:p>
          <a:p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Attention Index: </a:t>
            </a:r>
            <a:r>
              <a:rPr lang="en-US" sz="1400" b="1" u="sng">
                <a:solidFill>
                  <a:schemeClr val="bg1"/>
                </a:solidFill>
                <a:latin typeface="Helvetica" panose="020B0403020202020204" pitchFamily="34" charset="0"/>
              </a:rPr>
              <a:t>120</a:t>
            </a:r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 </a:t>
            </a:r>
          </a:p>
          <a:p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Viewers completed watching this ad 20% more than an average ad aired in this same media placement context.</a:t>
            </a:r>
          </a:p>
          <a:p>
            <a:endParaRPr lang="en-US" sz="1000">
              <a:solidFill>
                <a:schemeClr val="bg1"/>
              </a:solidFill>
              <a:latin typeface="Helvetica" panose="020B0403020202020204" pitchFamily="34" charset="0"/>
            </a:endParaRPr>
          </a:p>
          <a:p>
            <a:endParaRPr lang="en-US" sz="1000">
              <a:solidFill>
                <a:schemeClr val="bg1"/>
              </a:solidFill>
              <a:latin typeface="Helvetica" panose="020B0403020202020204" pitchFamily="34" charset="0"/>
            </a:endParaRPr>
          </a:p>
          <a:p>
            <a:r>
              <a:rPr lang="en-US" sz="1400" b="1">
                <a:solidFill>
                  <a:schemeClr val="bg1"/>
                </a:solidFill>
                <a:latin typeface="Helvetica" panose="020B0403020202020204" pitchFamily="34" charset="0"/>
              </a:rPr>
              <a:t>Brand Attention Ranking: </a:t>
            </a:r>
            <a:r>
              <a:rPr lang="en-US" sz="1400" b="1" u="sng">
                <a:solidFill>
                  <a:schemeClr val="bg1"/>
                </a:solidFill>
                <a:latin typeface="Helvetica" panose="020B0403020202020204" pitchFamily="34" charset="0"/>
              </a:rPr>
              <a:t>#3</a:t>
            </a:r>
          </a:p>
          <a:p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Ad ranked #3 in viewer attention among 21 Buick ads that aired between 3/12/2022-4/4/2022.</a:t>
            </a:r>
          </a:p>
        </p:txBody>
      </p:sp>
      <p:sp>
        <p:nvSpPr>
          <p:cNvPr id="23" name="Rectangle 22">
            <a:hlinkClick r:id="rId4"/>
            <a:extLst>
              <a:ext uri="{FF2B5EF4-FFF2-40B4-BE49-F238E27FC236}">
                <a16:creationId xmlns:a16="http://schemas.microsoft.com/office/drawing/2014/main" id="{F7F96E12-01B5-4592-BD25-BCDCD5A7E166}"/>
              </a:ext>
            </a:extLst>
          </p:cNvPr>
          <p:cNvSpPr/>
          <p:nvPr/>
        </p:nvSpPr>
        <p:spPr>
          <a:xfrm>
            <a:off x="98855" y="3588314"/>
            <a:ext cx="7775637" cy="707886"/>
          </a:xfrm>
          <a:prstGeom prst="rect">
            <a:avLst/>
          </a:prstGeom>
          <a:solidFill>
            <a:srgbClr val="1B146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chemeClr val="bg1"/>
                </a:solidFill>
                <a:latin typeface="Helvetica" panose="020B0403020202020204" pitchFamily="34" charset="0"/>
              </a:rPr>
              <a:t>‘See Her Greatness’ spot - $2.9 MM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bg1"/>
                </a:solidFill>
                <a:latin typeface="Helvetica" panose="020B0403020202020204" pitchFamily="34" charset="0"/>
              </a:rPr>
              <a:t>Airings Throughout 24 days: 3/12/2022-4/4/2022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52 Airings / 157 MM HH IMPs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271211-0034-4B43-BABA-DDD654CFBFAB}"/>
              </a:ext>
            </a:extLst>
          </p:cNvPr>
          <p:cNvSpPr txBox="1"/>
          <p:nvPr/>
        </p:nvSpPr>
        <p:spPr>
          <a:xfrm>
            <a:off x="103218" y="5933180"/>
            <a:ext cx="23647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700" i="1">
                <a:solidFill>
                  <a:srgbClr val="1F1A62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click banner above images to watch spot</a:t>
            </a:r>
            <a:endParaRPr kumimoji="0" lang="en-US" sz="70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A733B-4316-417B-83D3-8E3A80DACE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161" y="4420419"/>
            <a:ext cx="2529896" cy="1443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387CF-943C-4291-A9D9-0A121D72DD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1327" y="4420419"/>
            <a:ext cx="2550008" cy="1455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Buick – Logos Download">
            <a:extLst>
              <a:ext uri="{FF2B5EF4-FFF2-40B4-BE49-F238E27FC236}">
                <a16:creationId xmlns:a16="http://schemas.microsoft.com/office/drawing/2014/main" id="{A114257C-19A3-FF29-41B1-709096D3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968" y="134117"/>
            <a:ext cx="1376653" cy="5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E69D62-84EA-C58E-AE5C-C4A32B3B27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F5EF91-0136-F925-F3DF-BB1108FCBCF7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88EC50-784C-B6F1-6628-DC7437098586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1300966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668000-200C-926B-85DF-67641BC0DBFF}"/>
              </a:ext>
            </a:extLst>
          </p:cNvPr>
          <p:cNvSpPr/>
          <p:nvPr/>
        </p:nvSpPr>
        <p:spPr>
          <a:xfrm>
            <a:off x="-5777" y="1684921"/>
            <a:ext cx="4269959" cy="517307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/>
              <a:cs typeface="Helvetica" panose="020B040302020202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74B921-3D88-4208-A0A4-1868695569AD}"/>
              </a:ext>
            </a:extLst>
          </p:cNvPr>
          <p:cNvSpPr/>
          <p:nvPr/>
        </p:nvSpPr>
        <p:spPr>
          <a:xfrm>
            <a:off x="4274941" y="1684921"/>
            <a:ext cx="792781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83B3D-1AD1-42B7-ADCE-1EC3F2E8E23A}"/>
              </a:ext>
            </a:extLst>
          </p:cNvPr>
          <p:cNvSpPr txBox="1"/>
          <p:nvPr/>
        </p:nvSpPr>
        <p:spPr>
          <a:xfrm>
            <a:off x="4264182" y="6192587"/>
            <a:ext cx="744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800">
                <a:solidFill>
                  <a:srgbClr val="1F1A62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MediaPost, </a:t>
            </a:r>
            <a:r>
              <a:rPr lang="en-US" sz="800" i="1">
                <a:solidFill>
                  <a:srgbClr val="1F1A62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Women's FIFA Ads Outpull Men's Tournament's On Impact Ratings</a:t>
            </a:r>
            <a:r>
              <a:rPr lang="en-US" sz="800">
                <a:solidFill>
                  <a:srgbClr val="1F1A62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, 8/14/23. *iSpot, </a:t>
            </a:r>
            <a:r>
              <a:rPr lang="en-US" sz="800" i="1">
                <a:solidFill>
                  <a:srgbClr val="1F1A62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Video Ads That Won the Women’s World Cup 2023</a:t>
            </a:r>
            <a:r>
              <a:rPr lang="en-US" sz="800">
                <a:solidFill>
                  <a:srgbClr val="1F1A62"/>
                </a:solidFill>
                <a:latin typeface="Helvetica" panose="020B0403020202020204" pitchFamily="34" charset="0"/>
                <a:cs typeface="Helvetica" panose="020B0604020202020204" pitchFamily="34" charset="0"/>
              </a:rPr>
              <a:t>, August 16, 2023.  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FDBB4-5B89-4B68-B792-C7A2E45C2BE2}"/>
              </a:ext>
            </a:extLst>
          </p:cNvPr>
          <p:cNvSpPr/>
          <p:nvPr/>
        </p:nvSpPr>
        <p:spPr>
          <a:xfrm>
            <a:off x="316866" y="527235"/>
            <a:ext cx="115582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 seen by recent successes of FIFA Women’s World Cup ads, women’s sports campaigns drive lower funnel outcomes like purchase intent</a:t>
            </a:r>
            <a:endParaRPr lang="en-US" sz="2600" b="1">
              <a:solidFill>
                <a:srgbClr val="1F1A62"/>
              </a:solidFill>
              <a:latin typeface="Helvetica" panose="020B0604020202020204" pitchFamily="2" charset="0"/>
            </a:endParaRPr>
          </a:p>
        </p:txBody>
      </p:sp>
      <p:pic>
        <p:nvPicPr>
          <p:cNvPr id="6" name="Picture 5" descr="A foot kicking a football ball&#10;&#10;Description automatically generated">
            <a:extLst>
              <a:ext uri="{FF2B5EF4-FFF2-40B4-BE49-F238E27FC236}">
                <a16:creationId xmlns:a16="http://schemas.microsoft.com/office/drawing/2014/main" id="{EFACDBEF-5356-85FB-6230-167E8915C3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907" y="2002568"/>
            <a:ext cx="1232590" cy="1232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D58C7-3A28-BDAE-8EB9-47C75DBB4CE4}"/>
              </a:ext>
            </a:extLst>
          </p:cNvPr>
          <p:cNvSpPr txBox="1"/>
          <p:nvPr/>
        </p:nvSpPr>
        <p:spPr>
          <a:xfrm>
            <a:off x="228345" y="3376882"/>
            <a:ext cx="3801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/>
                <a:cs typeface="Helvetica" panose="020B0403020202020204"/>
              </a:rPr>
              <a:t>According to System1’s Test Your Ad platform, the FIFA Women’s World Cup’s top ranked ads have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/>
                <a:cs typeface="Helvetica" panose="020B0403020202020204"/>
              </a:rPr>
              <a:t>outperformed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/>
                <a:cs typeface="Helvetica" panose="020B0403020202020204"/>
              </a:rPr>
              <a:t> the top ads in the previous men’s World Cup in their ability to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/>
                <a:cs typeface="Helvetica" panose="020B0403020202020204"/>
              </a:rPr>
              <a:t>drive market share growth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/>
                <a:cs typeface="Helvetica" panose="020B0403020202020204"/>
              </a:rPr>
              <a:t>by measuring viewers’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/>
                <a:cs typeface="Helvetica" panose="020B0403020202020204"/>
              </a:rPr>
              <a:t>emotional responses to creative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/>
                <a:cs typeface="Helvetica" panose="020B0403020202020204"/>
              </a:rPr>
              <a:t>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76E990D-78EB-DCAF-21E4-1FCA92FFF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7187"/>
              </p:ext>
            </p:extLst>
          </p:nvPr>
        </p:nvGraphicFramePr>
        <p:xfrm>
          <a:off x="4386436" y="2650386"/>
          <a:ext cx="7704828" cy="301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C41235C-A874-1049-67F2-166B93F3271D}"/>
              </a:ext>
            </a:extLst>
          </p:cNvPr>
          <p:cNvSpPr txBox="1"/>
          <p:nvPr/>
        </p:nvSpPr>
        <p:spPr>
          <a:xfrm>
            <a:off x="4330122" y="2029208"/>
            <a:ext cx="781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Consideration Impact of Unilever’s Degree FIFA Women’s World Cup Ad: Made You Look*</a:t>
            </a:r>
          </a:p>
          <a:p>
            <a:pPr algn="ctr"/>
            <a:r>
              <a:rPr lang="en-US" sz="1400">
                <a:solidFill>
                  <a:srgbClr val="1F1A62"/>
                </a:solidFill>
                <a:latin typeface="Helvetica" panose="020B0604020202020204"/>
                <a:cs typeface="Helvetica" panose="020B0604020202020204"/>
              </a:rPr>
              <a:t>Top 2 box purchase / visit intent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44A56-61A6-227B-DE21-E0B8DA953F66}"/>
              </a:ext>
            </a:extLst>
          </p:cNvPr>
          <p:cNvSpPr txBox="1"/>
          <p:nvPr/>
        </p:nvSpPr>
        <p:spPr>
          <a:xfrm>
            <a:off x="4711104" y="5748098"/>
            <a:ext cx="7055491" cy="400110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1F1A62"/>
                </a:solidFill>
                <a:latin typeface="Helvetica" panose="020B0604020202020204"/>
                <a:cs typeface="Helvetica" panose="020B0604020202020204"/>
              </a:rPr>
              <a:t>How to read: Across the gen pop audience (adults 16+), the 30-second spot drew a +14-point advantage in purchase / visit intent over the one-year personal care video ad average.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C1D090-0373-B699-8EF2-7598B9AAE4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5C84CC-149B-57C8-1DE7-9F6F9A53F856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48B4F2-33F6-EB48-7974-0C54A4D77AB4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1028" name="Picture 4" descr="Degree® Deodorant Products | WebstaurantStore">
            <a:extLst>
              <a:ext uri="{FF2B5EF4-FFF2-40B4-BE49-F238E27FC236}">
                <a16:creationId xmlns:a16="http://schemas.microsoft.com/office/drawing/2014/main" id="{4E3622E3-B22D-FC18-1C96-AE25396CB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6239" y="0"/>
            <a:ext cx="1415026" cy="7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03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2898" y="-4807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FE2D7-ACC6-4F08-AF24-BE2283312B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014" y="0"/>
            <a:ext cx="2011985" cy="11715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5FAB7-B9CF-408A-A338-EDBA41131D7D}"/>
              </a:ext>
            </a:extLst>
          </p:cNvPr>
          <p:cNvSpPr/>
          <p:nvPr/>
        </p:nvSpPr>
        <p:spPr>
          <a:xfrm>
            <a:off x="6383686" y="1580835"/>
            <a:ext cx="5428349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Women’s sports is a </a:t>
            </a:r>
            <a:r>
              <a:rPr lang="en-US">
                <a:solidFill>
                  <a:srgbClr val="1B1464"/>
                </a:solidFill>
                <a:latin typeface="Helvetica"/>
                <a:cs typeface="Helvetica"/>
              </a:rPr>
              <a:t>great opportunity to reach an emotionally engaged audience in a brand safe, live environment that provides similar advertiser benefits as men’s sports but at a lower cost and greater ability to stand out due </a:t>
            </a:r>
            <a:br>
              <a:rPr lang="en-US">
                <a:solidFill>
                  <a:srgbClr val="1B1464"/>
                </a:solidFill>
                <a:latin typeface="Helvetica"/>
                <a:cs typeface="Helvetica"/>
              </a:rPr>
            </a:br>
            <a:r>
              <a:rPr lang="en-US">
                <a:solidFill>
                  <a:srgbClr val="1B1464"/>
                </a:solidFill>
                <a:latin typeface="Helvetica"/>
                <a:cs typeface="Helvetica"/>
              </a:rPr>
              <a:t>to less ad saturation 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28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Campaigns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that associate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with female athletes, teams or leagues enable brands </a:t>
            </a: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to effectively distinguish themselves among passionate fans while demonstrating their ability to drive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outcomes like increased purchase intent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BB611-3D7A-C69D-33D2-F035F4BFAF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6AEE70-A669-5CDF-6DB2-7679760B8953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91D66-DE90-7A59-65C4-C19F855E4717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788677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6BCF91-FD67-2F78-2D84-A9CBA316BC26}"/>
              </a:ext>
            </a:extLst>
          </p:cNvPr>
          <p:cNvSpPr/>
          <p:nvPr/>
        </p:nvSpPr>
        <p:spPr>
          <a:xfrm>
            <a:off x="-14514" y="0"/>
            <a:ext cx="6096000" cy="685800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044110-07BD-0665-F7A1-C5CA47B4AD8E}"/>
              </a:ext>
            </a:extLst>
          </p:cNvPr>
          <p:cNvGrpSpPr/>
          <p:nvPr/>
        </p:nvGrpSpPr>
        <p:grpSpPr>
          <a:xfrm>
            <a:off x="3253204" y="753343"/>
            <a:ext cx="2730969" cy="744993"/>
            <a:chOff x="198561" y="542425"/>
            <a:chExt cx="2111490" cy="744993"/>
          </a:xfrm>
        </p:grpSpPr>
        <p:sp>
          <p:nvSpPr>
            <p:cNvPr id="12" name="TextBox 11">
              <a:hlinkClick r:id="rId2"/>
              <a:extLst>
                <a:ext uri="{FF2B5EF4-FFF2-40B4-BE49-F238E27FC236}">
                  <a16:creationId xmlns:a16="http://schemas.microsoft.com/office/drawing/2014/main" id="{275A5FC8-9CDF-5E90-D061-C9F969E31D29}"/>
                </a:ext>
              </a:extLst>
            </p:cNvPr>
            <p:cNvSpPr txBox="1"/>
            <p:nvPr/>
          </p:nvSpPr>
          <p:spPr>
            <a:xfrm>
              <a:off x="198561" y="542425"/>
              <a:ext cx="13536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Leah Montner-Dixon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27983C-F52A-565D-0F41-413FEE58FB37}"/>
                </a:ext>
              </a:extLst>
            </p:cNvPr>
            <p:cNvSpPr txBox="1"/>
            <p:nvPr/>
          </p:nvSpPr>
          <p:spPr>
            <a:xfrm>
              <a:off x="198562" y="856531"/>
              <a:ext cx="21114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3AF98EE-75F3-C564-F04A-D2FF290D2418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79EBA4-D0D8-E3D3-69E6-2BC0A27CE064}"/>
              </a:ext>
            </a:extLst>
          </p:cNvPr>
          <p:cNvSpPr txBox="1"/>
          <p:nvPr/>
        </p:nvSpPr>
        <p:spPr>
          <a:xfrm>
            <a:off x="1342861" y="3980370"/>
            <a:ext cx="4719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providing marketers with the data and insights they need to develop thoughtful, inclusive campaigns &amp; strategies. To find out more on the unique media consumption behaviors and cultural trends of diverse audiences, visit the VAB’s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DEIB Marketing Resources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AF7A0A-53BB-FD86-DE00-E5EB6A6E9C61}"/>
              </a:ext>
            </a:extLst>
          </p:cNvPr>
          <p:cNvSpPr/>
          <p:nvPr/>
        </p:nvSpPr>
        <p:spPr>
          <a:xfrm>
            <a:off x="289383" y="2523629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pic>
        <p:nvPicPr>
          <p:cNvPr id="37" name="Picture 36" descr="A circular object with text on it&#10;&#10;Description automatically generated with low confidence">
            <a:extLst>
              <a:ext uri="{FF2B5EF4-FFF2-40B4-BE49-F238E27FC236}">
                <a16:creationId xmlns:a16="http://schemas.microsoft.com/office/drawing/2014/main" id="{648CCFD7-9F8E-6E56-A94E-C04E29366B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83" y="3980370"/>
            <a:ext cx="959842" cy="9598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330542" y="6063846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5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4FB1F-CFCC-42D2-9A77-4D418120F0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522"/>
            <a:ext cx="2386554" cy="13896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90701D-E104-C23B-AB80-2F63B878727B}"/>
              </a:ext>
            </a:extLst>
          </p:cNvPr>
          <p:cNvGrpSpPr/>
          <p:nvPr/>
        </p:nvGrpSpPr>
        <p:grpSpPr>
          <a:xfrm>
            <a:off x="339733" y="1638554"/>
            <a:ext cx="1880099" cy="744993"/>
            <a:chOff x="198561" y="542425"/>
            <a:chExt cx="1453627" cy="744993"/>
          </a:xfrm>
        </p:grpSpPr>
        <p:sp>
          <p:nvSpPr>
            <p:cNvPr id="13" name="TextBox 12">
              <a:hlinkClick r:id="rId2"/>
              <a:extLst>
                <a:ext uri="{FF2B5EF4-FFF2-40B4-BE49-F238E27FC236}">
                  <a16:creationId xmlns:a16="http://schemas.microsoft.com/office/drawing/2014/main" id="{78AFEF65-134A-43E7-B9A1-4B8BA78F77C0}"/>
                </a:ext>
              </a:extLst>
            </p:cNvPr>
            <p:cNvSpPr txBox="1"/>
            <p:nvPr/>
          </p:nvSpPr>
          <p:spPr>
            <a:xfrm>
              <a:off x="198561" y="542425"/>
              <a:ext cx="13536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Karolina Guillen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74F61C-2A1D-8DAF-0C77-47ACB4D190DA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Insights Manager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karolinag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@thevab.com</a:t>
              </a:r>
            </a:p>
          </p:txBody>
        </p:sp>
      </p:grpSp>
      <p:pic>
        <p:nvPicPr>
          <p:cNvPr id="19" name="Picture 18">
            <a:hlinkClick r:id="rId7"/>
            <a:extLst>
              <a:ext uri="{FF2B5EF4-FFF2-40B4-BE49-F238E27FC236}">
                <a16:creationId xmlns:a16="http://schemas.microsoft.com/office/drawing/2014/main" id="{D5C484D7-847B-F764-3C2F-887061B3A8B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231" y="1184945"/>
            <a:ext cx="2506370" cy="1408853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20" name="TextBox 19">
            <a:hlinkClick r:id="rId7"/>
            <a:extLst>
              <a:ext uri="{FF2B5EF4-FFF2-40B4-BE49-F238E27FC236}">
                <a16:creationId xmlns:a16="http://schemas.microsoft.com/office/drawing/2014/main" id="{76D66FF3-4110-956D-F656-476564B5807D}"/>
              </a:ext>
            </a:extLst>
          </p:cNvPr>
          <p:cNvSpPr txBox="1"/>
          <p:nvPr/>
        </p:nvSpPr>
        <p:spPr>
          <a:xfrm>
            <a:off x="6231230" y="2613190"/>
            <a:ext cx="250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The Best Seats In The House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Recreating The Gameday Sports Experience At Home</a:t>
            </a:r>
          </a:p>
        </p:txBody>
      </p:sp>
      <p:sp>
        <p:nvSpPr>
          <p:cNvPr id="21" name="TextBox 20">
            <a:hlinkClick r:id="rId10"/>
            <a:extLst>
              <a:ext uri="{FF2B5EF4-FFF2-40B4-BE49-F238E27FC236}">
                <a16:creationId xmlns:a16="http://schemas.microsoft.com/office/drawing/2014/main" id="{3CAACCFA-5B26-4F26-AA37-2FCE3B86AAC6}"/>
              </a:ext>
            </a:extLst>
          </p:cNvPr>
          <p:cNvSpPr txBox="1"/>
          <p:nvPr/>
        </p:nvSpPr>
        <p:spPr>
          <a:xfrm>
            <a:off x="9068180" y="2643005"/>
            <a:ext cx="250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The Best Seats In the House</a:t>
            </a:r>
            <a:b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Custom Study Exploring Sports Fans’ Viewing Preferences</a:t>
            </a:r>
          </a:p>
        </p:txBody>
      </p:sp>
      <p:pic>
        <p:nvPicPr>
          <p:cNvPr id="27" name="Picture 26">
            <a:hlinkClick r:id="rId10"/>
            <a:extLst>
              <a:ext uri="{FF2B5EF4-FFF2-40B4-BE49-F238E27FC236}">
                <a16:creationId xmlns:a16="http://schemas.microsoft.com/office/drawing/2014/main" id="{726BEC40-99E1-BA10-0429-404DB533192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180" y="1206128"/>
            <a:ext cx="2506370" cy="1407062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28" name="Picture 27">
            <a:hlinkClick r:id="rId12"/>
            <a:extLst>
              <a:ext uri="{FF2B5EF4-FFF2-40B4-BE49-F238E27FC236}">
                <a16:creationId xmlns:a16="http://schemas.microsoft.com/office/drawing/2014/main" id="{C0423D27-DC5A-178C-C51E-4A11D0A293E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230" y="3552320"/>
            <a:ext cx="2531138" cy="1423765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30" name="TextBox 29">
            <a:hlinkClick r:id="rId12"/>
            <a:extLst>
              <a:ext uri="{FF2B5EF4-FFF2-40B4-BE49-F238E27FC236}">
                <a16:creationId xmlns:a16="http://schemas.microsoft.com/office/drawing/2014/main" id="{3FD70D04-AFAB-28E7-26E0-3F8F079A9886}"/>
              </a:ext>
            </a:extLst>
          </p:cNvPr>
          <p:cNvSpPr txBox="1"/>
          <p:nvPr/>
        </p:nvSpPr>
        <p:spPr>
          <a:xfrm>
            <a:off x="6231229" y="5000459"/>
            <a:ext cx="250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Setting the Stage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15 Streaming Trends That Will Impact Marketing Plans in 2023</a:t>
            </a:r>
          </a:p>
        </p:txBody>
      </p:sp>
      <p:pic>
        <p:nvPicPr>
          <p:cNvPr id="39" name="Picture 38">
            <a:hlinkClick r:id="rId14"/>
            <a:extLst>
              <a:ext uri="{FF2B5EF4-FFF2-40B4-BE49-F238E27FC236}">
                <a16:creationId xmlns:a16="http://schemas.microsoft.com/office/drawing/2014/main" id="{19016262-86F4-9198-5C48-104D8D85737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180" y="3560204"/>
            <a:ext cx="2506370" cy="1430421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40" name="TextBox 39">
            <a:hlinkClick r:id="rId14"/>
            <a:extLst>
              <a:ext uri="{FF2B5EF4-FFF2-40B4-BE49-F238E27FC236}">
                <a16:creationId xmlns:a16="http://schemas.microsoft.com/office/drawing/2014/main" id="{A31413CA-44E6-2B21-3360-02458ECA74EB}"/>
              </a:ext>
            </a:extLst>
          </p:cNvPr>
          <p:cNvSpPr txBox="1"/>
          <p:nvPr/>
        </p:nvSpPr>
        <p:spPr>
          <a:xfrm>
            <a:off x="9068180" y="5000459"/>
            <a:ext cx="250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How can my brand leverage the strength of the rising Latina consumer through video?</a:t>
            </a:r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32D3F-A9B1-F7F9-5312-B3E279B562F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85A7BD-E7C0-53F3-C267-C0B474BB23F3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E23FB-48A7-648C-00E5-61E0192BB1E2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3FA897-0CD4-D614-65E0-4CB768BDD713}"/>
              </a:ext>
            </a:extLst>
          </p:cNvPr>
          <p:cNvGrpSpPr/>
          <p:nvPr/>
        </p:nvGrpSpPr>
        <p:grpSpPr>
          <a:xfrm>
            <a:off x="3283287" y="1638554"/>
            <a:ext cx="1880099" cy="744993"/>
            <a:chOff x="198561" y="542425"/>
            <a:chExt cx="1453627" cy="744993"/>
          </a:xfrm>
        </p:grpSpPr>
        <p:sp>
          <p:nvSpPr>
            <p:cNvPr id="4" name="TextBox 3">
              <a:hlinkClick r:id="rId2"/>
              <a:extLst>
                <a:ext uri="{FF2B5EF4-FFF2-40B4-BE49-F238E27FC236}">
                  <a16:creationId xmlns:a16="http://schemas.microsoft.com/office/drawing/2014/main" id="{2F3F6764-067E-3734-586B-358DB7A11D14}"/>
                </a:ext>
              </a:extLst>
            </p:cNvPr>
            <p:cNvSpPr txBox="1"/>
            <p:nvPr/>
          </p:nvSpPr>
          <p:spPr>
            <a:xfrm>
              <a:off x="198561" y="542425"/>
              <a:ext cx="13536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Kaileen Cain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ED6BE8-DABA-936A-3F30-48C8AD907A51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Insights Analyst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kaileenc@thevab.com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110BD0-5CA9-B9DD-7AF9-979B4157F884}"/>
              </a:ext>
            </a:extLst>
          </p:cNvPr>
          <p:cNvGrpSpPr/>
          <p:nvPr/>
        </p:nvGrpSpPr>
        <p:grpSpPr>
          <a:xfrm>
            <a:off x="339733" y="753343"/>
            <a:ext cx="3046257" cy="744993"/>
            <a:chOff x="-1183396" y="2512304"/>
            <a:chExt cx="3046257" cy="744993"/>
          </a:xfrm>
        </p:grpSpPr>
        <p:sp>
          <p:nvSpPr>
            <p:cNvPr id="15" name="TextBox 14">
              <a:hlinkClick r:id="rId2"/>
              <a:extLst>
                <a:ext uri="{FF2B5EF4-FFF2-40B4-BE49-F238E27FC236}">
                  <a16:creationId xmlns:a16="http://schemas.microsoft.com/office/drawing/2014/main" id="{9F0ED81F-6D13-8C92-4445-481644908352}"/>
                </a:ext>
              </a:extLst>
            </p:cNvPr>
            <p:cNvSpPr txBox="1"/>
            <p:nvPr/>
          </p:nvSpPr>
          <p:spPr>
            <a:xfrm>
              <a:off x="-1183394" y="2512304"/>
              <a:ext cx="24430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4C09B8-8A8D-7E7C-4D36-19DFA581072C}"/>
                </a:ext>
              </a:extLst>
            </p:cNvPr>
            <p:cNvSpPr txBox="1"/>
            <p:nvPr/>
          </p:nvSpPr>
          <p:spPr>
            <a:xfrm>
              <a:off x="-1183396" y="2826410"/>
              <a:ext cx="30462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85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9B3279-79C3-D562-DBFB-7AB4F0D63070}"/>
              </a:ext>
            </a:extLst>
          </p:cNvPr>
          <p:cNvSpPr txBox="1"/>
          <p:nvPr/>
        </p:nvSpPr>
        <p:spPr>
          <a:xfrm>
            <a:off x="236167" y="3025517"/>
            <a:ext cx="7516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momentum and fandom around women’s sports is increasing at a record pace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8E6F48-A8DF-2DA8-BD37-2C8B56A02E75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519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>
              <a:solidFill>
                <a:srgbClr val="1F1A62"/>
              </a:solidFill>
              <a:latin typeface="Helvetica" pitchFamily="2" charset="0"/>
            </a:endParaRP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C6EE-E4C0-C762-8A60-8EF83C00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C3BFB4-07EB-8A50-3983-277A53AF5470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17221-C291-8DC1-6FF0-EBCECEBF18E6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19B3444-DF68-27B5-93C0-6E3E58478477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503714" y="6321662"/>
            <a:ext cx="11649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NRG, Future of Women’s Sports: Leveling the Playing Field, October 2022.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50018" y="309436"/>
            <a:ext cx="112302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Women’s sports have experienced unprecedented momentum over the last few years in media coverage, competition and social buzz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A17A6E-4E53-075A-91A2-4C624C838515}"/>
              </a:ext>
            </a:extLst>
          </p:cNvPr>
          <p:cNvSpPr/>
          <p:nvPr/>
        </p:nvSpPr>
        <p:spPr>
          <a:xfrm>
            <a:off x="150021" y="2323854"/>
            <a:ext cx="2281473" cy="3851072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B15707-40BC-F7CB-19D1-B37F048146CD}"/>
              </a:ext>
            </a:extLst>
          </p:cNvPr>
          <p:cNvSpPr/>
          <p:nvPr/>
        </p:nvSpPr>
        <p:spPr>
          <a:xfrm>
            <a:off x="2525034" y="2323854"/>
            <a:ext cx="2281473" cy="3851072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8A3E36-265B-6327-E2E3-D3EC29B7CB91}"/>
              </a:ext>
            </a:extLst>
          </p:cNvPr>
          <p:cNvSpPr/>
          <p:nvPr/>
        </p:nvSpPr>
        <p:spPr>
          <a:xfrm>
            <a:off x="4900046" y="2323854"/>
            <a:ext cx="2281473" cy="3851072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567A7B-E767-057A-B8B8-E0039AA57013}"/>
              </a:ext>
            </a:extLst>
          </p:cNvPr>
          <p:cNvSpPr/>
          <p:nvPr/>
        </p:nvSpPr>
        <p:spPr>
          <a:xfrm>
            <a:off x="7275058" y="2323854"/>
            <a:ext cx="2281473" cy="3851072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389F33-B3E9-2BE9-8CE3-6121479DABF2}"/>
              </a:ext>
            </a:extLst>
          </p:cNvPr>
          <p:cNvSpPr/>
          <p:nvPr/>
        </p:nvSpPr>
        <p:spPr>
          <a:xfrm>
            <a:off x="9650071" y="2323854"/>
            <a:ext cx="2281473" cy="3851072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5999F-2035-E74A-5B0C-51F7704F5C64}"/>
              </a:ext>
            </a:extLst>
          </p:cNvPr>
          <p:cNvSpPr txBox="1"/>
          <p:nvPr/>
        </p:nvSpPr>
        <p:spPr>
          <a:xfrm>
            <a:off x="150018" y="4422702"/>
            <a:ext cx="2281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There are </a:t>
            </a:r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</a:t>
            </a: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women’s sports being </a:t>
            </a:r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broadcast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FEA6A-C6F1-77EC-7116-8DE1B103A714}"/>
              </a:ext>
            </a:extLst>
          </p:cNvPr>
          <p:cNvSpPr txBox="1"/>
          <p:nvPr/>
        </p:nvSpPr>
        <p:spPr>
          <a:xfrm>
            <a:off x="2525032" y="4422702"/>
            <a:ext cx="2281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Women’s sports are becoming </a:t>
            </a:r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entertaining or competitive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324FC-4C6D-500A-B308-C4CEFEB29B56}"/>
              </a:ext>
            </a:extLst>
          </p:cNvPr>
          <p:cNvSpPr txBox="1"/>
          <p:nvPr/>
        </p:nvSpPr>
        <p:spPr>
          <a:xfrm>
            <a:off x="4900046" y="4422702"/>
            <a:ext cx="228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have learned more </a:t>
            </a: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about a specific female athlete(s)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0BD58C-6F02-6EE9-AF44-30877A58D2E2}"/>
              </a:ext>
            </a:extLst>
          </p:cNvPr>
          <p:cNvSpPr txBox="1"/>
          <p:nvPr/>
        </p:nvSpPr>
        <p:spPr>
          <a:xfrm>
            <a:off x="7289645" y="4422702"/>
            <a:ext cx="2281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There is </a:t>
            </a:r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press </a:t>
            </a: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US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attention</a:t>
            </a:r>
            <a:r>
              <a:rPr lang="en-US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around women’s sports than there used to 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113977-7AB8-DE8B-6F47-71172A708F09}"/>
              </a:ext>
            </a:extLst>
          </p:cNvPr>
          <p:cNvSpPr txBox="1"/>
          <p:nvPr/>
        </p:nvSpPr>
        <p:spPr>
          <a:xfrm>
            <a:off x="9650070" y="4422702"/>
            <a:ext cx="2281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Women’s sports are </a:t>
            </a:r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being talked about more</a:t>
            </a:r>
            <a:r>
              <a:rPr lang="en-US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</a:t>
            </a:r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 media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CEE3C9-D5F2-6B9F-3E65-F59D08C58C99}"/>
              </a:ext>
            </a:extLst>
          </p:cNvPr>
          <p:cNvSpPr txBox="1"/>
          <p:nvPr/>
        </p:nvSpPr>
        <p:spPr>
          <a:xfrm>
            <a:off x="593652" y="3609170"/>
            <a:ext cx="1394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n>
                  <a:solidFill>
                    <a:srgbClr val="1B1464"/>
                  </a:solidFill>
                </a:ln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93EDE1-8893-19B0-D64F-141A05AE10BC}"/>
              </a:ext>
            </a:extLst>
          </p:cNvPr>
          <p:cNvSpPr txBox="1"/>
          <p:nvPr/>
        </p:nvSpPr>
        <p:spPr>
          <a:xfrm>
            <a:off x="2968651" y="3607965"/>
            <a:ext cx="1394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n>
                  <a:solidFill>
                    <a:srgbClr val="1B1464"/>
                  </a:solidFill>
                </a:ln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38%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9570C8-9301-2391-A564-66A51D9C61FA}"/>
              </a:ext>
            </a:extLst>
          </p:cNvPr>
          <p:cNvSpPr txBox="1"/>
          <p:nvPr/>
        </p:nvSpPr>
        <p:spPr>
          <a:xfrm>
            <a:off x="5343665" y="3604742"/>
            <a:ext cx="1394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n>
                  <a:solidFill>
                    <a:srgbClr val="1B1464"/>
                  </a:solidFill>
                </a:ln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4AA6DA-1E5C-B6BC-7BA7-07CBDC9FFE43}"/>
              </a:ext>
            </a:extLst>
          </p:cNvPr>
          <p:cNvSpPr txBox="1"/>
          <p:nvPr/>
        </p:nvSpPr>
        <p:spPr>
          <a:xfrm>
            <a:off x="7718677" y="3604741"/>
            <a:ext cx="1394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n>
                  <a:solidFill>
                    <a:srgbClr val="1B1464"/>
                  </a:solidFill>
                </a:ln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179EC9-37D5-29A4-D9C2-D337CD9A2F10}"/>
              </a:ext>
            </a:extLst>
          </p:cNvPr>
          <p:cNvSpPr txBox="1"/>
          <p:nvPr/>
        </p:nvSpPr>
        <p:spPr>
          <a:xfrm>
            <a:off x="10093689" y="3604740"/>
            <a:ext cx="1394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n>
                  <a:solidFill>
                    <a:srgbClr val="1B1464"/>
                  </a:solidFill>
                </a:ln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25%</a:t>
            </a:r>
          </a:p>
        </p:txBody>
      </p:sp>
      <p:pic>
        <p:nvPicPr>
          <p:cNvPr id="29" name="Picture 28" descr="A blue and yellow video camera&#10;&#10;Description automatically generated">
            <a:extLst>
              <a:ext uri="{FF2B5EF4-FFF2-40B4-BE49-F238E27FC236}">
                <a16:creationId xmlns:a16="http://schemas.microsoft.com/office/drawing/2014/main" id="{AF68013B-A244-CBD9-3FC4-03E0D64B8F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81" y="2569151"/>
            <a:ext cx="985480" cy="919154"/>
          </a:xfrm>
          <a:prstGeom prst="rect">
            <a:avLst/>
          </a:prstGeom>
        </p:spPr>
      </p:pic>
      <p:pic>
        <p:nvPicPr>
          <p:cNvPr id="31" name="Picture 30" descr="A colorful podium with a trophy on top&#10;&#10;Description automatically generated">
            <a:extLst>
              <a:ext uri="{FF2B5EF4-FFF2-40B4-BE49-F238E27FC236}">
                <a16:creationId xmlns:a16="http://schemas.microsoft.com/office/drawing/2014/main" id="{672CDCB1-0019-9520-6F32-BB1270A03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028" y="2569151"/>
            <a:ext cx="919154" cy="919154"/>
          </a:xfrm>
          <a:prstGeom prst="rect">
            <a:avLst/>
          </a:prstGeom>
        </p:spPr>
      </p:pic>
      <p:pic>
        <p:nvPicPr>
          <p:cNvPr id="33" name="Picture 32" descr="A cartoon of a person with a medal&#10;&#10;Description automatically generated">
            <a:extLst>
              <a:ext uri="{FF2B5EF4-FFF2-40B4-BE49-F238E27FC236}">
                <a16:creationId xmlns:a16="http://schemas.microsoft.com/office/drawing/2014/main" id="{B1258463-A2DD-E75E-40DD-79952864DA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341" y="2574526"/>
            <a:ext cx="919155" cy="919155"/>
          </a:xfrm>
          <a:prstGeom prst="rect">
            <a:avLst/>
          </a:prstGeom>
        </p:spPr>
      </p:pic>
      <p:pic>
        <p:nvPicPr>
          <p:cNvPr id="35" name="Picture 34" descr="A cartoon of a press conference&#10;&#10;Description automatically generated">
            <a:extLst>
              <a:ext uri="{FF2B5EF4-FFF2-40B4-BE49-F238E27FC236}">
                <a16:creationId xmlns:a16="http://schemas.microsoft.com/office/drawing/2014/main" id="{D25E070A-3CC4-6FC8-2600-A6CF4E62EB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179" y="2564151"/>
            <a:ext cx="991229" cy="918082"/>
          </a:xfrm>
          <a:prstGeom prst="rect">
            <a:avLst/>
          </a:prstGeom>
        </p:spPr>
      </p:pic>
      <p:pic>
        <p:nvPicPr>
          <p:cNvPr id="37" name="Picture 36" descr="A cellphone with different icons&#10;&#10;Description automatically generated">
            <a:extLst>
              <a:ext uri="{FF2B5EF4-FFF2-40B4-BE49-F238E27FC236}">
                <a16:creationId xmlns:a16="http://schemas.microsoft.com/office/drawing/2014/main" id="{D8105F14-1006-0D60-3E40-19B0760B78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228" y="2563614"/>
            <a:ext cx="919155" cy="919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136585-1D4B-A366-36CA-F4D4B9A793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B53DA5-3423-E67C-3197-D50376763259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516F0-DFCE-FD1D-BEA8-D6787E552962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47D9C-671C-DC7B-97EB-A8429F05F5EE}"/>
              </a:ext>
            </a:extLst>
          </p:cNvPr>
          <p:cNvSpPr txBox="1"/>
          <p:nvPr/>
        </p:nvSpPr>
        <p:spPr>
          <a:xfrm>
            <a:off x="265324" y="1622247"/>
            <a:ext cx="1178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Why do you watch more women's sports than you used to?</a:t>
            </a:r>
          </a:p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% that agree with each statement</a:t>
            </a:r>
          </a:p>
        </p:txBody>
      </p:sp>
    </p:spTree>
    <p:extLst>
      <p:ext uri="{BB962C8B-B14F-4D97-AF65-F5344CB8AC3E}">
        <p14:creationId xmlns:p14="http://schemas.microsoft.com/office/powerpoint/2010/main" val="337415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19B3444-DF68-27B5-93C0-6E3E58478477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7120A3D-8558-0BCE-634B-7D41F5C537C4}"/>
              </a:ext>
            </a:extLst>
          </p:cNvPr>
          <p:cNvSpPr/>
          <p:nvPr/>
        </p:nvSpPr>
        <p:spPr>
          <a:xfrm>
            <a:off x="7905926" y="2556180"/>
            <a:ext cx="1164053" cy="726371"/>
          </a:xfrm>
          <a:prstGeom prst="rect">
            <a:avLst/>
          </a:prstGeom>
          <a:solidFill>
            <a:schemeClr val="bg1"/>
          </a:solidFill>
          <a:ln w="9525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A79D01-C8FA-21C3-F8C3-D2E35B4D0F03}"/>
              </a:ext>
            </a:extLst>
          </p:cNvPr>
          <p:cNvSpPr/>
          <p:nvPr/>
        </p:nvSpPr>
        <p:spPr>
          <a:xfrm>
            <a:off x="5255804" y="5154455"/>
            <a:ext cx="1164053" cy="726371"/>
          </a:xfrm>
          <a:prstGeom prst="rect">
            <a:avLst/>
          </a:prstGeom>
          <a:solidFill>
            <a:schemeClr val="bg1"/>
          </a:solidFill>
          <a:ln w="9525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503714" y="6321662"/>
            <a:ext cx="11649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Seton Hall University, </a:t>
            </a:r>
            <a:r>
              <a:rPr kumimoji="0" lang="en-US" sz="800" b="0" i="1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Poll on Women’s Sports in America: ‘Show Us More and We’ll Watch More’</a:t>
            </a:r>
            <a:r>
              <a:rPr kumimoji="0" lang="en-US" sz="800" b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</a:t>
            </a:r>
            <a:r>
              <a:rPr kumimoji="0" lang="en-US" sz="800" b="0" i="1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February 17, 2023. *e.g., streaming, social media, etc.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49427" y="206380"/>
            <a:ext cx="121035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This surge in interest has driven demand for more exposure and content across audiences and all levels of fandom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D03930-FD37-914A-0518-ADED094BF65A}"/>
              </a:ext>
            </a:extLst>
          </p:cNvPr>
          <p:cNvSpPr txBox="1"/>
          <p:nvPr/>
        </p:nvSpPr>
        <p:spPr>
          <a:xfrm>
            <a:off x="259982" y="2657890"/>
            <a:ext cx="30979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‘I would like to see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media exposure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for women’s sport’</a:t>
            </a:r>
            <a:endParaRPr lang="en-US" sz="16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D8D9A0-3785-3E5F-CDF0-B5B970B724B7}"/>
              </a:ext>
            </a:extLst>
          </p:cNvPr>
          <p:cNvSpPr txBox="1"/>
          <p:nvPr/>
        </p:nvSpPr>
        <p:spPr>
          <a:xfrm>
            <a:off x="3274846" y="2112855"/>
            <a:ext cx="1860696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u="sng">
                <a:solidFill>
                  <a:srgbClr val="1B1464"/>
                </a:solidFill>
                <a:latin typeface="Helvetica" panose="020B0604020202020204" pitchFamily="34" charset="0"/>
              </a:rPr>
              <a:t>General Population</a:t>
            </a:r>
            <a:endParaRPr lang="en-US" sz="1400" u="sng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AEBE719-58EC-97D7-CD4C-6269D83E2EF2}"/>
              </a:ext>
            </a:extLst>
          </p:cNvPr>
          <p:cNvSpPr txBox="1"/>
          <p:nvPr/>
        </p:nvSpPr>
        <p:spPr>
          <a:xfrm>
            <a:off x="5295336" y="2112855"/>
            <a:ext cx="1116418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u="sng">
                <a:solidFill>
                  <a:srgbClr val="1B1464"/>
                </a:solidFill>
                <a:latin typeface="Helvetica" panose="020B0604020202020204" pitchFamily="34" charset="0"/>
              </a:rPr>
              <a:t>Women</a:t>
            </a:r>
            <a:endParaRPr lang="en-US" sz="1400" u="sn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9CEC40-A5BC-4491-AC4D-1F0B825CC353}"/>
              </a:ext>
            </a:extLst>
          </p:cNvPr>
          <p:cNvSpPr txBox="1"/>
          <p:nvPr/>
        </p:nvSpPr>
        <p:spPr>
          <a:xfrm>
            <a:off x="6614081" y="2112855"/>
            <a:ext cx="1116418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u="sng">
                <a:solidFill>
                  <a:srgbClr val="1B1464"/>
                </a:solidFill>
                <a:latin typeface="Helvetica" panose="020B0604020202020204" pitchFamily="34" charset="0"/>
              </a:rPr>
              <a:t>Men</a:t>
            </a:r>
            <a:endParaRPr lang="en-US" sz="1400" u="sng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FE2D124-176E-A44F-3808-FB6AC8BB2041}"/>
              </a:ext>
            </a:extLst>
          </p:cNvPr>
          <p:cNvSpPr txBox="1"/>
          <p:nvPr/>
        </p:nvSpPr>
        <p:spPr>
          <a:xfrm>
            <a:off x="7959004" y="2112855"/>
            <a:ext cx="1116418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u="sng">
                <a:solidFill>
                  <a:srgbClr val="1B1464"/>
                </a:solidFill>
                <a:latin typeface="Helvetica" panose="020B0604020202020204" pitchFamily="34" charset="0"/>
              </a:rPr>
              <a:t>Sports Fan</a:t>
            </a:r>
            <a:endParaRPr lang="en-US" sz="1400" u="sng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2D7FD0-B0F0-0E86-A2E7-D424F0B67F04}"/>
              </a:ext>
            </a:extLst>
          </p:cNvPr>
          <p:cNvSpPr txBox="1"/>
          <p:nvPr/>
        </p:nvSpPr>
        <p:spPr>
          <a:xfrm>
            <a:off x="9294103" y="2112855"/>
            <a:ext cx="1116418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u="sng">
                <a:solidFill>
                  <a:srgbClr val="1B1464"/>
                </a:solidFill>
                <a:latin typeface="Helvetica" panose="020B0604020202020204" pitchFamily="34" charset="0"/>
              </a:rPr>
              <a:t>Avid Fan</a:t>
            </a:r>
            <a:endParaRPr lang="en-US" sz="1400" u="sng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CB3908-8AC7-D0E7-3B06-3C751397A332}"/>
              </a:ext>
            </a:extLst>
          </p:cNvPr>
          <p:cNvSpPr txBox="1"/>
          <p:nvPr/>
        </p:nvSpPr>
        <p:spPr>
          <a:xfrm>
            <a:off x="10702824" y="2112855"/>
            <a:ext cx="1116418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u="sng">
                <a:solidFill>
                  <a:srgbClr val="1B1464"/>
                </a:solidFill>
                <a:latin typeface="Helvetica" panose="020B0604020202020204" pitchFamily="34" charset="0"/>
              </a:rPr>
              <a:t>Casual Fan</a:t>
            </a:r>
            <a:endParaRPr lang="en-US" sz="1400" u="sng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B248E1-23B7-7EA5-A91E-B1A6331CC054}"/>
              </a:ext>
            </a:extLst>
          </p:cNvPr>
          <p:cNvSpPr txBox="1"/>
          <p:nvPr/>
        </p:nvSpPr>
        <p:spPr>
          <a:xfrm>
            <a:off x="3567241" y="2626242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1B1464"/>
                </a:solidFill>
                <a:latin typeface="Helvetica" panose="020B0403020202020204" pitchFamily="34" charset="0"/>
              </a:rPr>
              <a:t>50%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3DD21E-D2D9-5EE5-9FC9-CAA7076D928D}"/>
              </a:ext>
            </a:extLst>
          </p:cNvPr>
          <p:cNvSpPr txBox="1"/>
          <p:nvPr/>
        </p:nvSpPr>
        <p:spPr>
          <a:xfrm>
            <a:off x="5215592" y="2626979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latin typeface="Helvetica" panose="020B0403020202020204" pitchFamily="34" charset="0"/>
              </a:rPr>
              <a:t>51%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78D76EB-489E-0559-1EE9-6B7CB34AD3BE}"/>
              </a:ext>
            </a:extLst>
          </p:cNvPr>
          <p:cNvSpPr txBox="1"/>
          <p:nvPr/>
        </p:nvSpPr>
        <p:spPr>
          <a:xfrm>
            <a:off x="6534337" y="2606303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4EBEA4"/>
                </a:solidFill>
                <a:latin typeface="Helvetica" panose="020B0403020202020204" pitchFamily="34" charset="0"/>
              </a:rPr>
              <a:t>48%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9658D1-99A3-C2EF-411B-C6948669C358}"/>
              </a:ext>
            </a:extLst>
          </p:cNvPr>
          <p:cNvSpPr txBox="1"/>
          <p:nvPr/>
        </p:nvSpPr>
        <p:spPr>
          <a:xfrm>
            <a:off x="7879260" y="2626175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latin typeface="Helvetica" panose="020B0403020202020204" pitchFamily="34" charset="0"/>
              </a:rPr>
              <a:t>60%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5DCBF9-2DF9-2341-3C8D-48D136EDF96C}"/>
              </a:ext>
            </a:extLst>
          </p:cNvPr>
          <p:cNvSpPr txBox="1"/>
          <p:nvPr/>
        </p:nvSpPr>
        <p:spPr>
          <a:xfrm>
            <a:off x="9214359" y="2626175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A343FF"/>
                </a:solidFill>
                <a:latin typeface="Helvetica" panose="020B0403020202020204" pitchFamily="34" charset="0"/>
              </a:rPr>
              <a:t>66%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66EF1AD-AB0D-EBB1-CFE4-C7E6B1046B46}"/>
              </a:ext>
            </a:extLst>
          </p:cNvPr>
          <p:cNvCxnSpPr>
            <a:cxnSpLocks/>
          </p:cNvCxnSpPr>
          <p:nvPr/>
        </p:nvCxnSpPr>
        <p:spPr>
          <a:xfrm>
            <a:off x="238715" y="3469021"/>
            <a:ext cx="11708792" cy="0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5E67BB9-924C-B2F5-53F9-4EEEFE697D72}"/>
              </a:ext>
            </a:extLst>
          </p:cNvPr>
          <p:cNvCxnSpPr>
            <a:cxnSpLocks/>
          </p:cNvCxnSpPr>
          <p:nvPr/>
        </p:nvCxnSpPr>
        <p:spPr>
          <a:xfrm flipV="1">
            <a:off x="5145860" y="2169042"/>
            <a:ext cx="0" cy="3976577"/>
          </a:xfrm>
          <a:prstGeom prst="line">
            <a:avLst/>
          </a:prstGeom>
          <a:ln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67ECF85-A98F-D611-BC3A-B2D648C37210}"/>
              </a:ext>
            </a:extLst>
          </p:cNvPr>
          <p:cNvCxnSpPr>
            <a:cxnSpLocks/>
          </p:cNvCxnSpPr>
          <p:nvPr/>
        </p:nvCxnSpPr>
        <p:spPr>
          <a:xfrm flipH="1" flipV="1">
            <a:off x="6560288" y="2169042"/>
            <a:ext cx="629" cy="3976577"/>
          </a:xfrm>
          <a:prstGeom prst="line">
            <a:avLst/>
          </a:prstGeom>
          <a:ln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32DDA76-79E3-525E-F827-197049D1D088}"/>
              </a:ext>
            </a:extLst>
          </p:cNvPr>
          <p:cNvCxnSpPr>
            <a:cxnSpLocks/>
          </p:cNvCxnSpPr>
          <p:nvPr/>
        </p:nvCxnSpPr>
        <p:spPr>
          <a:xfrm flipV="1">
            <a:off x="7792222" y="2169042"/>
            <a:ext cx="1" cy="3976577"/>
          </a:xfrm>
          <a:prstGeom prst="line">
            <a:avLst/>
          </a:prstGeom>
          <a:ln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1E7F6F5-966F-4246-07F4-08587014AE3F}"/>
              </a:ext>
            </a:extLst>
          </p:cNvPr>
          <p:cNvCxnSpPr>
            <a:cxnSpLocks/>
          </p:cNvCxnSpPr>
          <p:nvPr/>
        </p:nvCxnSpPr>
        <p:spPr>
          <a:xfrm flipH="1" flipV="1">
            <a:off x="9214359" y="2169042"/>
            <a:ext cx="3245" cy="3976577"/>
          </a:xfrm>
          <a:prstGeom prst="line">
            <a:avLst/>
          </a:prstGeom>
          <a:ln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5F991B8-2E46-1909-B4CF-4698C1F16079}"/>
              </a:ext>
            </a:extLst>
          </p:cNvPr>
          <p:cNvCxnSpPr>
            <a:cxnSpLocks/>
          </p:cNvCxnSpPr>
          <p:nvPr/>
        </p:nvCxnSpPr>
        <p:spPr>
          <a:xfrm flipV="1">
            <a:off x="10493511" y="2169042"/>
            <a:ext cx="0" cy="3976577"/>
          </a:xfrm>
          <a:prstGeom prst="line">
            <a:avLst/>
          </a:prstGeom>
          <a:ln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C1F3194-C4BF-FE93-8D49-1CD44F3D03E2}"/>
              </a:ext>
            </a:extLst>
          </p:cNvPr>
          <p:cNvSpPr txBox="1"/>
          <p:nvPr/>
        </p:nvSpPr>
        <p:spPr>
          <a:xfrm>
            <a:off x="276929" y="3598973"/>
            <a:ext cx="30597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‘The sports marketplace has 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growing appetite for content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ensuring growth and greater success for women’s sports’</a:t>
            </a:r>
            <a:endParaRPr lang="en-US" sz="160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973C84E-F5A3-0CE4-13BD-343EDE89E140}"/>
              </a:ext>
            </a:extLst>
          </p:cNvPr>
          <p:cNvCxnSpPr>
            <a:cxnSpLocks/>
          </p:cNvCxnSpPr>
          <p:nvPr/>
        </p:nvCxnSpPr>
        <p:spPr>
          <a:xfrm>
            <a:off x="238715" y="4801633"/>
            <a:ext cx="11708792" cy="0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13F8C35A-7064-D44E-8032-45B953E29542}"/>
              </a:ext>
            </a:extLst>
          </p:cNvPr>
          <p:cNvSpPr txBox="1"/>
          <p:nvPr/>
        </p:nvSpPr>
        <p:spPr>
          <a:xfrm>
            <a:off x="276930" y="4979979"/>
            <a:ext cx="32425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‘Networks, advertisers and other media platforms* have a responsibility to promote the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growth of women’s sports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endParaRPr lang="en-US" sz="16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1E6FF9C-6ECF-1732-4F75-3694AE197598}"/>
              </a:ext>
            </a:extLst>
          </p:cNvPr>
          <p:cNvSpPr txBox="1"/>
          <p:nvPr/>
        </p:nvSpPr>
        <p:spPr>
          <a:xfrm>
            <a:off x="5215592" y="3874985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latin typeface="Helvetica" panose="020B0403020202020204" pitchFamily="34" charset="0"/>
              </a:rPr>
              <a:t>43%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10C1911-D097-F3E6-FBA8-0C1D5F7BA8C3}"/>
              </a:ext>
            </a:extLst>
          </p:cNvPr>
          <p:cNvSpPr txBox="1"/>
          <p:nvPr/>
        </p:nvSpPr>
        <p:spPr>
          <a:xfrm>
            <a:off x="3567241" y="5226201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1B1464"/>
                </a:solidFill>
                <a:latin typeface="Helvetica" panose="020B0403020202020204" pitchFamily="34" charset="0"/>
              </a:rPr>
              <a:t>51%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1C83029-D396-848F-9838-ECF2B1FACFD5}"/>
              </a:ext>
            </a:extLst>
          </p:cNvPr>
          <p:cNvSpPr txBox="1"/>
          <p:nvPr/>
        </p:nvSpPr>
        <p:spPr>
          <a:xfrm>
            <a:off x="5215592" y="5226201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latin typeface="Helvetica" panose="020B0403020202020204" pitchFamily="34" charset="0"/>
              </a:rPr>
              <a:t>54%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4DBCE6A-BFE0-F2E0-ADCD-011B017328C3}"/>
              </a:ext>
            </a:extLst>
          </p:cNvPr>
          <p:cNvSpPr txBox="1"/>
          <p:nvPr/>
        </p:nvSpPr>
        <p:spPr>
          <a:xfrm>
            <a:off x="6534337" y="5226201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4EBEA4"/>
                </a:solidFill>
                <a:latin typeface="Helvetica" panose="020B0403020202020204" pitchFamily="34" charset="0"/>
              </a:rPr>
              <a:t>48%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9EF2324-9E36-E3D6-891D-2AEDE1D214D5}"/>
              </a:ext>
            </a:extLst>
          </p:cNvPr>
          <p:cNvSpPr txBox="1"/>
          <p:nvPr/>
        </p:nvSpPr>
        <p:spPr>
          <a:xfrm>
            <a:off x="7879260" y="5226201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latin typeface="Helvetica" panose="020B0403020202020204" pitchFamily="34" charset="0"/>
              </a:rPr>
              <a:t>58%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B4EDBF1-8248-5133-0DF4-45439986DC06}"/>
              </a:ext>
            </a:extLst>
          </p:cNvPr>
          <p:cNvSpPr/>
          <p:nvPr/>
        </p:nvSpPr>
        <p:spPr>
          <a:xfrm>
            <a:off x="306205" y="1069831"/>
            <a:ext cx="11343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84%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of sports fans are interested in watching women’s sports,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51%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of which are males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F962A23-FAA0-3F86-43B0-956A40DBAA66}"/>
              </a:ext>
            </a:extLst>
          </p:cNvPr>
          <p:cNvSpPr/>
          <p:nvPr/>
        </p:nvSpPr>
        <p:spPr>
          <a:xfrm>
            <a:off x="10663117" y="2549229"/>
            <a:ext cx="1183284" cy="726371"/>
          </a:xfrm>
          <a:prstGeom prst="rect">
            <a:avLst/>
          </a:prstGeom>
          <a:solidFill>
            <a:schemeClr val="bg1"/>
          </a:solidFill>
          <a:ln w="9525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3D6FFD-992D-105B-8D0E-12C653504C9C}"/>
              </a:ext>
            </a:extLst>
          </p:cNvPr>
          <p:cNvSpPr txBox="1"/>
          <p:nvPr/>
        </p:nvSpPr>
        <p:spPr>
          <a:xfrm>
            <a:off x="10639858" y="2626175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FF9900"/>
                </a:solidFill>
                <a:latin typeface="Helvetica" panose="020B0403020202020204" pitchFamily="34" charset="0"/>
              </a:rPr>
              <a:t>57%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C1CE432-33CD-F4BD-1A5E-63FF939D97F4}"/>
              </a:ext>
            </a:extLst>
          </p:cNvPr>
          <p:cNvSpPr txBox="1"/>
          <p:nvPr/>
        </p:nvSpPr>
        <p:spPr>
          <a:xfrm>
            <a:off x="3567241" y="3874248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1B1464"/>
                </a:solidFill>
                <a:latin typeface="Helvetica" panose="020B0403020202020204" pitchFamily="34" charset="0"/>
              </a:rPr>
              <a:t>46%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9D24F58-3CFB-9664-96E0-F51E4ED0F30B}"/>
              </a:ext>
            </a:extLst>
          </p:cNvPr>
          <p:cNvSpPr/>
          <p:nvPr/>
        </p:nvSpPr>
        <p:spPr>
          <a:xfrm>
            <a:off x="9252643" y="5152473"/>
            <a:ext cx="1213163" cy="726371"/>
          </a:xfrm>
          <a:prstGeom prst="rect">
            <a:avLst/>
          </a:prstGeom>
          <a:solidFill>
            <a:schemeClr val="bg1"/>
          </a:solidFill>
          <a:ln w="9525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368835C-1A36-1F1E-1D21-1BCEAB92FA02}"/>
              </a:ext>
            </a:extLst>
          </p:cNvPr>
          <p:cNvSpPr txBox="1"/>
          <p:nvPr/>
        </p:nvSpPr>
        <p:spPr>
          <a:xfrm>
            <a:off x="9214359" y="5226201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A343FF"/>
                </a:solidFill>
                <a:latin typeface="Helvetica" panose="020B0403020202020204" pitchFamily="34" charset="0"/>
              </a:rPr>
              <a:t>69%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46BBFF5-8F1D-330A-2665-CF3800A6E230}"/>
              </a:ext>
            </a:extLst>
          </p:cNvPr>
          <p:cNvSpPr txBox="1"/>
          <p:nvPr/>
        </p:nvSpPr>
        <p:spPr>
          <a:xfrm>
            <a:off x="10623080" y="5226201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FF9900"/>
                </a:solidFill>
                <a:latin typeface="Helvetica" panose="020B0403020202020204" pitchFamily="34" charset="0"/>
              </a:rPr>
              <a:t>53%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96AD54-CF52-A7B2-3F79-E3133F21E5E0}"/>
              </a:ext>
            </a:extLst>
          </p:cNvPr>
          <p:cNvSpPr txBox="1"/>
          <p:nvPr/>
        </p:nvSpPr>
        <p:spPr>
          <a:xfrm>
            <a:off x="6534337" y="3854309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4EBEA4"/>
                </a:solidFill>
                <a:latin typeface="Helvetica" panose="020B0403020202020204" pitchFamily="34" charset="0"/>
              </a:rPr>
              <a:t>48%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E607DD8-185E-E0E3-9077-0855E8E19176}"/>
              </a:ext>
            </a:extLst>
          </p:cNvPr>
          <p:cNvSpPr txBox="1"/>
          <p:nvPr/>
        </p:nvSpPr>
        <p:spPr>
          <a:xfrm>
            <a:off x="7879260" y="3874181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latin typeface="Helvetica" panose="020B0403020202020204" pitchFamily="34" charset="0"/>
              </a:rPr>
              <a:t>55%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6EF3CFD-D9F0-E47B-0764-486E29E81EE1}"/>
              </a:ext>
            </a:extLst>
          </p:cNvPr>
          <p:cNvSpPr txBox="1"/>
          <p:nvPr/>
        </p:nvSpPr>
        <p:spPr>
          <a:xfrm>
            <a:off x="9214359" y="3874181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A343FF"/>
                </a:solidFill>
                <a:latin typeface="Helvetica" panose="020B0403020202020204" pitchFamily="34" charset="0"/>
              </a:rPr>
              <a:t>66%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B6743E-B7B6-77B7-4ABE-CEDB0FC1F839}"/>
              </a:ext>
            </a:extLst>
          </p:cNvPr>
          <p:cNvSpPr txBox="1"/>
          <p:nvPr/>
        </p:nvSpPr>
        <p:spPr>
          <a:xfrm>
            <a:off x="10623080" y="3874181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1B1464"/>
                  </a:solidFill>
                </a:ln>
                <a:solidFill>
                  <a:srgbClr val="FF9900"/>
                </a:solidFill>
                <a:latin typeface="Helvetica" panose="020B0403020202020204" pitchFamily="34" charset="0"/>
              </a:rPr>
              <a:t>51%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316CC3-D2C4-4D53-356A-89CD9F089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442149A-A8FA-77A9-C6FC-E95D28DF7B6D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9EDBBD-5ECB-CAD4-D249-185388D6F738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293A4-52BB-E1D9-5BB1-9540017A40CB}"/>
              </a:ext>
            </a:extLst>
          </p:cNvPr>
          <p:cNvSpPr txBox="1"/>
          <p:nvPr/>
        </p:nvSpPr>
        <p:spPr>
          <a:xfrm>
            <a:off x="3448878" y="1617902"/>
            <a:ext cx="85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% of respondents who agree with the following statements</a:t>
            </a:r>
            <a:endParaRPr lang="en-US" sz="14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3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DC20CC-A54A-B17C-1A83-0B2A1C66A396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A4D351-6C0E-3B75-6890-3C6A03A20299}"/>
              </a:ext>
            </a:extLst>
          </p:cNvPr>
          <p:cNvSpPr txBox="1"/>
          <p:nvPr/>
        </p:nvSpPr>
        <p:spPr>
          <a:xfrm>
            <a:off x="503714" y="6321662"/>
            <a:ext cx="11649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Bankrate, The rising purchasing power of women: Facts and statistics, January 4, 2023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*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TechCrunch, Unlocking the trillion-dollar female economy, May 21, 2023.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1C67B5-F85F-94AD-D3C3-3F8836DBAC0F}"/>
              </a:ext>
            </a:extLst>
          </p:cNvPr>
          <p:cNvSpPr/>
          <p:nvPr/>
        </p:nvSpPr>
        <p:spPr>
          <a:xfrm>
            <a:off x="150018" y="309436"/>
            <a:ext cx="120029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By aligning with women's sports, brands can specifically tap into the significant attention, value and influence of female consumers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9A1E5B-2C37-616E-9159-FA34B995E2BF}"/>
              </a:ext>
            </a:extLst>
          </p:cNvPr>
          <p:cNvSpPr/>
          <p:nvPr/>
        </p:nvSpPr>
        <p:spPr>
          <a:xfrm>
            <a:off x="393316" y="2394728"/>
            <a:ext cx="2595218" cy="3352801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1D30AF-63B0-7CDA-3CB4-FD0242375024}"/>
              </a:ext>
            </a:extLst>
          </p:cNvPr>
          <p:cNvSpPr txBox="1"/>
          <p:nvPr/>
        </p:nvSpPr>
        <p:spPr>
          <a:xfrm>
            <a:off x="393317" y="4339734"/>
            <a:ext cx="259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consumer spending is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controlled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or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influenced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by women*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A592DD-668E-D544-57AC-E2D4BE36B45D}"/>
              </a:ext>
            </a:extLst>
          </p:cNvPr>
          <p:cNvSpPr txBox="1"/>
          <p:nvPr/>
        </p:nvSpPr>
        <p:spPr>
          <a:xfrm>
            <a:off x="909174" y="3437377"/>
            <a:ext cx="157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85%</a:t>
            </a:r>
          </a:p>
        </p:txBody>
      </p:sp>
      <p:pic>
        <p:nvPicPr>
          <p:cNvPr id="4" name="Picture 3" descr="A person holding a shopping basket&#10;&#10;Description automatically generated">
            <a:extLst>
              <a:ext uri="{FF2B5EF4-FFF2-40B4-BE49-F238E27FC236}">
                <a16:creationId xmlns:a16="http://schemas.microsoft.com/office/drawing/2014/main" id="{53425642-AC80-9021-1382-628582D914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560" y="2559269"/>
            <a:ext cx="844731" cy="84473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565CA2-BFFF-14D7-3C43-54D703DA6766}"/>
              </a:ext>
            </a:extLst>
          </p:cNvPr>
          <p:cNvSpPr/>
          <p:nvPr/>
        </p:nvSpPr>
        <p:spPr>
          <a:xfrm>
            <a:off x="3340023" y="2394728"/>
            <a:ext cx="2595218" cy="3352801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454162-CFC7-880A-8168-17718EF3505E}"/>
              </a:ext>
            </a:extLst>
          </p:cNvPr>
          <p:cNvSpPr txBox="1"/>
          <p:nvPr/>
        </p:nvSpPr>
        <p:spPr>
          <a:xfrm>
            <a:off x="3336123" y="4339734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discretionary spending will be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owned by women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by 2028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639059-39B3-9B8E-F92B-FA41D33359C9}"/>
              </a:ext>
            </a:extLst>
          </p:cNvPr>
          <p:cNvSpPr txBox="1"/>
          <p:nvPr/>
        </p:nvSpPr>
        <p:spPr>
          <a:xfrm>
            <a:off x="3855881" y="3436172"/>
            <a:ext cx="157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75%</a:t>
            </a:r>
          </a:p>
        </p:txBody>
      </p:sp>
      <p:pic>
        <p:nvPicPr>
          <p:cNvPr id="11" name="Picture 10" descr="A hand giving money to another hand&#10;&#10;Description automatically generated">
            <a:extLst>
              <a:ext uri="{FF2B5EF4-FFF2-40B4-BE49-F238E27FC236}">
                <a16:creationId xmlns:a16="http://schemas.microsoft.com/office/drawing/2014/main" id="{21857BC9-570E-FBC4-91C5-6653323B7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21" y="2523741"/>
            <a:ext cx="836023" cy="83602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1DECB9-7788-ADA6-5E4B-7450FB5B8825}"/>
              </a:ext>
            </a:extLst>
          </p:cNvPr>
          <p:cNvSpPr/>
          <p:nvPr/>
        </p:nvSpPr>
        <p:spPr>
          <a:xfrm>
            <a:off x="6286730" y="2394728"/>
            <a:ext cx="2595218" cy="3352801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C13A8-A2E4-9519-6A20-E7F5FECFBD13}"/>
              </a:ext>
            </a:extLst>
          </p:cNvPr>
          <p:cNvSpPr txBox="1"/>
          <p:nvPr/>
        </p:nvSpPr>
        <p:spPr>
          <a:xfrm>
            <a:off x="6282830" y="4370280"/>
            <a:ext cx="259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consumer wealth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will belong to women in the next decade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CFA339-493F-0A81-EA3E-774AF751E367}"/>
              </a:ext>
            </a:extLst>
          </p:cNvPr>
          <p:cNvSpPr txBox="1"/>
          <p:nvPr/>
        </p:nvSpPr>
        <p:spPr>
          <a:xfrm>
            <a:off x="6802588" y="3432949"/>
            <a:ext cx="157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66%</a:t>
            </a:r>
          </a:p>
        </p:txBody>
      </p:sp>
      <p:pic>
        <p:nvPicPr>
          <p:cNvPr id="27" name="Picture 26" descr="A cartoon of a child holding money&#10;&#10;Description automatically generated">
            <a:extLst>
              <a:ext uri="{FF2B5EF4-FFF2-40B4-BE49-F238E27FC236}">
                <a16:creationId xmlns:a16="http://schemas.microsoft.com/office/drawing/2014/main" id="{613CE1C8-FC8C-C50F-41CC-57CE3BE741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755" y="2553389"/>
            <a:ext cx="801169" cy="80116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2992A3-A808-6DE0-DDF7-6ED4B33F0219}"/>
              </a:ext>
            </a:extLst>
          </p:cNvPr>
          <p:cNvSpPr/>
          <p:nvPr/>
        </p:nvSpPr>
        <p:spPr>
          <a:xfrm>
            <a:off x="9229539" y="2394728"/>
            <a:ext cx="2595218" cy="3352801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D4BE1A-1729-4815-1A5C-4CAA12E84525}"/>
              </a:ext>
            </a:extLst>
          </p:cNvPr>
          <p:cNvSpPr txBox="1"/>
          <p:nvPr/>
        </p:nvSpPr>
        <p:spPr>
          <a:xfrm>
            <a:off x="9229538" y="4339734"/>
            <a:ext cx="25952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the U.S.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working population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is made up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women*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(when adjusted for self-employment, women make up the majority)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49F04F-3F93-9B1D-A03E-CABA52FFA8EC}"/>
              </a:ext>
            </a:extLst>
          </p:cNvPr>
          <p:cNvSpPr txBox="1"/>
          <p:nvPr/>
        </p:nvSpPr>
        <p:spPr>
          <a:xfrm>
            <a:off x="9605854" y="3432947"/>
            <a:ext cx="1851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~50%</a:t>
            </a:r>
          </a:p>
        </p:txBody>
      </p:sp>
      <p:pic>
        <p:nvPicPr>
          <p:cNvPr id="31" name="Picture 30" descr="A cartoon of a person doctor&#10;&#10;Description automatically generated">
            <a:extLst>
              <a:ext uri="{FF2B5EF4-FFF2-40B4-BE49-F238E27FC236}">
                <a16:creationId xmlns:a16="http://schemas.microsoft.com/office/drawing/2014/main" id="{BA8EC361-D697-0364-3BD9-20E48FD966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666" y="2520400"/>
            <a:ext cx="852965" cy="852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4494C8-B958-5D96-7A7C-D75F1095BF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1B8492-5B0F-D1C4-F0E9-4DF38FF8F7A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E8985C-7E48-DC1F-E59E-B1E809543DCE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9E697-49C3-D44B-3379-404614BB5C47}"/>
              </a:ext>
            </a:extLst>
          </p:cNvPr>
          <p:cNvSpPr txBox="1"/>
          <p:nvPr/>
        </p:nvSpPr>
        <p:spPr>
          <a:xfrm>
            <a:off x="377391" y="1758460"/>
            <a:ext cx="114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Purchasing Power of Women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73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9BEA63-5447-2DD4-E820-EC0A31DD5B59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A4D351-6C0E-3B75-6890-3C6A03A20299}"/>
              </a:ext>
            </a:extLst>
          </p:cNvPr>
          <p:cNvSpPr txBox="1"/>
          <p:nvPr/>
        </p:nvSpPr>
        <p:spPr>
          <a:xfrm>
            <a:off x="503714" y="6301248"/>
            <a:ext cx="11649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Zippia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Professional Athlete Demographics and Statistics in the U.S.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June 29, 2023. *Nielsen,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Women’s Sports Viewership on the Rise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July 2023.</a:t>
            </a:r>
            <a:r>
              <a:rPr lang="en-US" sz="800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**Forbes,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Gender Pay Gap Statistics in 2023,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February 27</a:t>
            </a:r>
            <a:r>
              <a:rPr kumimoji="0" lang="en-US" sz="800" b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1C67B5-F85F-94AD-D3C3-3F8836DBAC0F}"/>
              </a:ext>
            </a:extLst>
          </p:cNvPr>
          <p:cNvSpPr/>
          <p:nvPr/>
        </p:nvSpPr>
        <p:spPr>
          <a:xfrm>
            <a:off x="175915" y="309436"/>
            <a:ext cx="120004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Despite the demand for more content, female athletes have continued to grapple with challenges in representation, coverage and compensation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148DBFB-FA53-14C7-A0AD-E646448E7750}"/>
              </a:ext>
            </a:extLst>
          </p:cNvPr>
          <p:cNvSpPr/>
          <p:nvPr/>
        </p:nvSpPr>
        <p:spPr>
          <a:xfrm>
            <a:off x="389053" y="2335027"/>
            <a:ext cx="3501790" cy="3541689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F9718C-223B-2193-3D5F-D3852B9BF421}"/>
              </a:ext>
            </a:extLst>
          </p:cNvPr>
          <p:cNvSpPr txBox="1"/>
          <p:nvPr/>
        </p:nvSpPr>
        <p:spPr>
          <a:xfrm>
            <a:off x="447028" y="3737823"/>
            <a:ext cx="338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Lack of </a:t>
            </a:r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representation</a:t>
            </a:r>
            <a:endParaRPr kumimoji="0" lang="en-US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9CF838-9A78-E7BA-08B6-46A6AF113047}"/>
              </a:ext>
            </a:extLst>
          </p:cNvPr>
          <p:cNvSpPr txBox="1"/>
          <p:nvPr/>
        </p:nvSpPr>
        <p:spPr>
          <a:xfrm>
            <a:off x="558838" y="4244432"/>
            <a:ext cx="316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Only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16%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all professional athletes are women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5" name="Picture 24" descr="A logo of a basketball and tennis racket&#10;&#10;Description automatically generated">
            <a:extLst>
              <a:ext uri="{FF2B5EF4-FFF2-40B4-BE49-F238E27FC236}">
                <a16:creationId xmlns:a16="http://schemas.microsoft.com/office/drawing/2014/main" id="{B5E2532A-89CC-2CAF-C1B9-B63DBFCC3C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003" y="2665953"/>
            <a:ext cx="901891" cy="901891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0E69D65-9199-43F0-58E4-500388F4F72F}"/>
              </a:ext>
            </a:extLst>
          </p:cNvPr>
          <p:cNvSpPr/>
          <p:nvPr/>
        </p:nvSpPr>
        <p:spPr>
          <a:xfrm>
            <a:off x="4345105" y="2335027"/>
            <a:ext cx="3501790" cy="3541689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454A9A-9EE9-7C77-7E32-AAFE7E1DAB13}"/>
              </a:ext>
            </a:extLst>
          </p:cNvPr>
          <p:cNvSpPr txBox="1"/>
          <p:nvPr/>
        </p:nvSpPr>
        <p:spPr>
          <a:xfrm>
            <a:off x="5026379" y="3737823"/>
            <a:ext cx="21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Lack of coverage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27A9EA-BE44-CE98-A190-A34ED8687DD1}"/>
              </a:ext>
            </a:extLst>
          </p:cNvPr>
          <p:cNvSpPr txBox="1"/>
          <p:nvPr/>
        </p:nvSpPr>
        <p:spPr>
          <a:xfrm>
            <a:off x="4638832" y="4244432"/>
            <a:ext cx="291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Nearly </a:t>
            </a:r>
            <a:r>
              <a:rPr lang="en-US" sz="16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-fifth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(18%) of U.S. fans said live airings of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women’s sports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aren’t easily accessible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them*</a:t>
            </a:r>
          </a:p>
        </p:txBody>
      </p:sp>
      <p:pic>
        <p:nvPicPr>
          <p:cNvPr id="4" name="Picture 3" descr="A blue and white video camera&#10;&#10;Description automatically generated">
            <a:extLst>
              <a:ext uri="{FF2B5EF4-FFF2-40B4-BE49-F238E27FC236}">
                <a16:creationId xmlns:a16="http://schemas.microsoft.com/office/drawing/2014/main" id="{443A37FF-E7FE-1E9C-382A-A529C3232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841" y="2710077"/>
            <a:ext cx="844318" cy="83955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5F173DF-0ACC-5E9B-2803-70C521985D6A}"/>
              </a:ext>
            </a:extLst>
          </p:cNvPr>
          <p:cNvSpPr/>
          <p:nvPr/>
        </p:nvSpPr>
        <p:spPr>
          <a:xfrm>
            <a:off x="8190613" y="2355606"/>
            <a:ext cx="3501790" cy="3541689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89156C-DAC3-B2D3-2FFA-4811559F890B}"/>
              </a:ext>
            </a:extLst>
          </p:cNvPr>
          <p:cNvSpPr txBox="1"/>
          <p:nvPr/>
        </p:nvSpPr>
        <p:spPr>
          <a:xfrm>
            <a:off x="8595185" y="3737823"/>
            <a:ext cx="269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Lack of compensation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A1434F-076E-23F3-738A-5EC303A39B8F}"/>
              </a:ext>
            </a:extLst>
          </p:cNvPr>
          <p:cNvSpPr txBox="1"/>
          <p:nvPr/>
        </p:nvSpPr>
        <p:spPr>
          <a:xfrm>
            <a:off x="8188663" y="4244432"/>
            <a:ext cx="3505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In professional sports such as basketball, golf, baseball and tennis, the difference in pay between male and females range from 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15% to nearly 100%**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blue and white balance scale with a dollar bill and a person and person&#10;&#10;Description automatically generated">
            <a:extLst>
              <a:ext uri="{FF2B5EF4-FFF2-40B4-BE49-F238E27FC236}">
                <a16:creationId xmlns:a16="http://schemas.microsoft.com/office/drawing/2014/main" id="{F4AEA0B4-2AD3-8031-A7A0-064D701BDF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740" y="2715521"/>
            <a:ext cx="802754" cy="8027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4FDEFE-C641-52AB-21A6-2F1E9A1E40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7762AB-3E50-98D8-BDA9-8DC0DFC66935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F6D3E-0222-E0B1-E5ED-B5045349586F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63CDE-2B0C-0C58-A212-2020966BD2B7}"/>
              </a:ext>
            </a:extLst>
          </p:cNvPr>
          <p:cNvSpPr txBox="1"/>
          <p:nvPr/>
        </p:nvSpPr>
        <p:spPr>
          <a:xfrm>
            <a:off x="417598" y="1766987"/>
            <a:ext cx="1127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Obstacles faced by female athletes</a:t>
            </a:r>
            <a:endParaRPr lang="en-US" sz="14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0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9BEA63-5447-2DD4-E820-EC0A31DD5B59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27CE95E-810D-E8CF-9148-E23947C8D760}"/>
              </a:ext>
            </a:extLst>
          </p:cNvPr>
          <p:cNvSpPr/>
          <p:nvPr/>
        </p:nvSpPr>
        <p:spPr>
          <a:xfrm>
            <a:off x="389053" y="2335027"/>
            <a:ext cx="3501790" cy="3541689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44A953-BB88-CA98-7089-FAE543F071EE}"/>
              </a:ext>
            </a:extLst>
          </p:cNvPr>
          <p:cNvSpPr/>
          <p:nvPr/>
        </p:nvSpPr>
        <p:spPr>
          <a:xfrm>
            <a:off x="4345105" y="2335027"/>
            <a:ext cx="3501790" cy="3541689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FC464E4-DC10-C0B1-1FEF-18DB6C1E6CE4}"/>
              </a:ext>
            </a:extLst>
          </p:cNvPr>
          <p:cNvSpPr/>
          <p:nvPr/>
        </p:nvSpPr>
        <p:spPr>
          <a:xfrm>
            <a:off x="8190613" y="2355606"/>
            <a:ext cx="3501790" cy="3541689"/>
          </a:xfrm>
          <a:prstGeom prst="roundRect">
            <a:avLst>
              <a:gd name="adj" fmla="val 9113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A4D351-6C0E-3B75-6890-3C6A03A20299}"/>
              </a:ext>
            </a:extLst>
          </p:cNvPr>
          <p:cNvSpPr txBox="1"/>
          <p:nvPr/>
        </p:nvSpPr>
        <p:spPr>
          <a:xfrm>
            <a:off x="503714" y="6194920"/>
            <a:ext cx="11564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Sports Business Journal,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NWSL and WNBA have eyes on expansion and the value of cachet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October 3, 2022. *Digiday,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Publishers like ESPN and agencies are seeing more investment in women’s sports coverage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February 27, 2023. **ESPN,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House of Representatives passes equal pay bill for U.S. </a:t>
            </a:r>
            <a:r>
              <a:rPr lang="en-US" sz="800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women athletes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December 22,2022.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‘WNBA’ – Women’s National Basketball Association,. ‘NWSL’ – National Women’s Soccer League.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1C67B5-F85F-94AD-D3C3-3F8836DBAC0F}"/>
              </a:ext>
            </a:extLst>
          </p:cNvPr>
          <p:cNvSpPr/>
          <p:nvPr/>
        </p:nvSpPr>
        <p:spPr>
          <a:xfrm>
            <a:off x="100603" y="291439"/>
            <a:ext cx="120874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However, it’s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 exciting time for women’s sports as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 leagues, publishers and legislatures are working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boost visibility and pay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for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female athletes</a:t>
            </a:r>
          </a:p>
        </p:txBody>
      </p:sp>
      <p:pic>
        <p:nvPicPr>
          <p:cNvPr id="34" name="Picture 33" descr="A group of people sitting at a table with laptops&#10;&#10;Description automatically generated">
            <a:extLst>
              <a:ext uri="{FF2B5EF4-FFF2-40B4-BE49-F238E27FC236}">
                <a16:creationId xmlns:a16="http://schemas.microsoft.com/office/drawing/2014/main" id="{FCC5E871-2AE5-F33F-350C-CC7DA03FD6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284" y="2464420"/>
            <a:ext cx="1015430" cy="101543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791F311-5216-C589-6982-D57847933BA8}"/>
              </a:ext>
            </a:extLst>
          </p:cNvPr>
          <p:cNvGrpSpPr/>
          <p:nvPr/>
        </p:nvGrpSpPr>
        <p:grpSpPr>
          <a:xfrm>
            <a:off x="9001729" y="2582989"/>
            <a:ext cx="1790775" cy="849231"/>
            <a:chOff x="6812693" y="3827386"/>
            <a:chExt cx="1006479" cy="443020"/>
          </a:xfrm>
        </p:grpSpPr>
        <p:pic>
          <p:nvPicPr>
            <p:cNvPr id="48" name="Picture 47" descr="A cartoon of a person with a medal&#10;&#10;Description automatically generated">
              <a:extLst>
                <a:ext uri="{FF2B5EF4-FFF2-40B4-BE49-F238E27FC236}">
                  <a16:creationId xmlns:a16="http://schemas.microsoft.com/office/drawing/2014/main" id="{8B305C7A-CF40-B321-2E3F-252CD61E1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2693" y="3827386"/>
              <a:ext cx="443020" cy="443020"/>
            </a:xfrm>
            <a:prstGeom prst="rect">
              <a:avLst/>
            </a:prstGeom>
          </p:spPr>
        </p:pic>
        <p:pic>
          <p:nvPicPr>
            <p:cNvPr id="50" name="Picture 49" descr="A person with a medal&#10;&#10;Description automatically generated">
              <a:extLst>
                <a:ext uri="{FF2B5EF4-FFF2-40B4-BE49-F238E27FC236}">
                  <a16:creationId xmlns:a16="http://schemas.microsoft.com/office/drawing/2014/main" id="{A32F9931-A456-A48C-80CE-9657A0846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6152" y="3827386"/>
              <a:ext cx="443020" cy="443020"/>
            </a:xfrm>
            <a:prstGeom prst="rect">
              <a:avLst/>
            </a:prstGeom>
          </p:spPr>
        </p:pic>
        <p:pic>
          <p:nvPicPr>
            <p:cNvPr id="52" name="Picture 51" descr="A blue bar with black border&#10;&#10;Description automatically generated">
              <a:extLst>
                <a:ext uri="{FF2B5EF4-FFF2-40B4-BE49-F238E27FC236}">
                  <a16:creationId xmlns:a16="http://schemas.microsoft.com/office/drawing/2014/main" id="{29530548-CBEF-BE9D-17F8-F11CA07F3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6197" y="3897894"/>
              <a:ext cx="272190" cy="27219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6F3AA40-D4BC-64ED-E15A-4D3D3962F627}"/>
              </a:ext>
            </a:extLst>
          </p:cNvPr>
          <p:cNvSpPr txBox="1"/>
          <p:nvPr/>
        </p:nvSpPr>
        <p:spPr>
          <a:xfrm>
            <a:off x="385154" y="3737823"/>
            <a:ext cx="350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Increasing representation</a:t>
            </a:r>
            <a:endParaRPr kumimoji="0" lang="en-US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EE4EAB-11F1-46FB-DF0A-48FB97A34DA2}"/>
              </a:ext>
            </a:extLst>
          </p:cNvPr>
          <p:cNvSpPr txBox="1"/>
          <p:nvPr/>
        </p:nvSpPr>
        <p:spPr>
          <a:xfrm>
            <a:off x="4341205" y="3737823"/>
            <a:ext cx="350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Increasing coverage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BD983-DDC9-8FC8-0B82-8195E5416ECF}"/>
              </a:ext>
            </a:extLst>
          </p:cNvPr>
          <p:cNvSpPr txBox="1"/>
          <p:nvPr/>
        </p:nvSpPr>
        <p:spPr>
          <a:xfrm>
            <a:off x="8186713" y="3737823"/>
            <a:ext cx="350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Closing the gender wage gap</a:t>
            </a:r>
            <a:endParaRPr kumimoji="0" lang="en-US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3BFBBE-AA88-11A3-DC79-48004E2BEF36}"/>
              </a:ext>
            </a:extLst>
          </p:cNvPr>
          <p:cNvSpPr txBox="1"/>
          <p:nvPr/>
        </p:nvSpPr>
        <p:spPr>
          <a:xfrm>
            <a:off x="398588" y="4298776"/>
            <a:ext cx="3501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WNBA and NWSL both have plans 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expand their number of teams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leading to more opportunities for female athletes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AC0EEE-5A89-25A6-A5FE-973855137403}"/>
              </a:ext>
            </a:extLst>
          </p:cNvPr>
          <p:cNvSpPr txBox="1"/>
          <p:nvPr/>
        </p:nvSpPr>
        <p:spPr>
          <a:xfrm>
            <a:off x="8186713" y="4258376"/>
            <a:ext cx="348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The House of Representatives passed a bill in 2022 that ensures </a:t>
            </a:r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equal compensation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for U.S. women competing in international events**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75009E-C215-CE31-5D18-1D2938CC169F}"/>
              </a:ext>
            </a:extLst>
          </p:cNvPr>
          <p:cNvSpPr txBox="1"/>
          <p:nvPr/>
        </p:nvSpPr>
        <p:spPr>
          <a:xfrm>
            <a:off x="4341204" y="4298776"/>
            <a:ext cx="3505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Major publishers like ESPN and Warner Bros. Discovery Sports have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invested in more women’s sports coverage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leading to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increase in their viewership*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3" name="Picture 42" descr="A computer screen with a foot and a ball&#10;&#10;Description automatically generated">
            <a:extLst>
              <a:ext uri="{FF2B5EF4-FFF2-40B4-BE49-F238E27FC236}">
                <a16:creationId xmlns:a16="http://schemas.microsoft.com/office/drawing/2014/main" id="{FF6140FE-2AC4-A656-5CF1-9D2B6FD543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798" y="2468488"/>
            <a:ext cx="1039420" cy="1039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CE17F7-1E85-3892-F559-A565113155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DD6DBA-FF15-EDE5-F4D3-055154D01848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358AB-BB26-0FFC-E6AB-C2BC9CB996FE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7B65A-AB39-F847-A192-0B2E553FA67D}"/>
              </a:ext>
            </a:extLst>
          </p:cNvPr>
          <p:cNvSpPr txBox="1"/>
          <p:nvPr/>
        </p:nvSpPr>
        <p:spPr>
          <a:xfrm>
            <a:off x="417598" y="1766987"/>
            <a:ext cx="1127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Efforts to elevate women’s sports</a:t>
            </a:r>
            <a:endParaRPr lang="en-US" sz="14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3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9B3279-79C3-D562-DBFB-7AB4F0D63070}"/>
              </a:ext>
            </a:extLst>
          </p:cNvPr>
          <p:cNvSpPr txBox="1"/>
          <p:nvPr/>
        </p:nvSpPr>
        <p:spPr>
          <a:xfrm>
            <a:off x="236167" y="3025517"/>
            <a:ext cx="711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white"/>
                </a:solidFill>
                <a:latin typeface="Helvetica" pitchFamily="2" charset="0"/>
              </a:rPr>
              <a:t>Women’s sports are a significant growth engine for multiscreen TV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8E6F48-A8DF-2DA8-BD37-2C8B56A02E75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7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Dylan Breger</DisplayName>
        <AccountId>93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6" ma:contentTypeDescription="Create a new document." ma:contentTypeScope="" ma:versionID="245ea57cf0cd617eb7cbfc7fc326dce0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05d0a484fc0835dfe28bcbd856e762b1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436138-55CB-4EFE-9ED9-5234D4835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80CBD-0B31-42AA-8C3E-E79C6CDBD2CB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4595F7-BBF8-4533-B075-E2C8D883FA49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3988</Words>
  <Application>Microsoft Office PowerPoint</Application>
  <PresentationFormat>Widescreen</PresentationFormat>
  <Paragraphs>375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Amasis MT Pro</vt:lpstr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Open Sans</vt:lpstr>
      <vt:lpstr>Retina</vt:lpstr>
      <vt:lpstr>Times New Roman</vt:lpstr>
      <vt:lpstr>Trebuchet MS</vt:lpstr>
      <vt:lpstr>var(--font-page-titles)</vt:lpstr>
      <vt:lpstr>Office Theme</vt:lpstr>
      <vt:lpstr>1_Office Theme</vt:lpstr>
      <vt:lpstr>5_Custom Design</vt:lpstr>
      <vt:lpstr>In a League of Their Own Exploring the Rising Popularity of Women’s Sports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Strategies for Developing Inclusive Campaigns</dc:title>
  <dc:creator>Leah Montner Dixon</dc:creator>
  <cp:lastModifiedBy>Jason Wiese</cp:lastModifiedBy>
  <cp:revision>1</cp:revision>
  <cp:lastPrinted>2023-09-20T13:28:54Z</cp:lastPrinted>
  <dcterms:created xsi:type="dcterms:W3CDTF">2022-11-03T14:20:07Z</dcterms:created>
  <dcterms:modified xsi:type="dcterms:W3CDTF">2023-10-30T03:14:04Z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