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3" r:id="rId5"/>
    <p:sldMasterId id="2147483682" r:id="rId6"/>
    <p:sldMasterId id="2147483699" r:id="rId7"/>
    <p:sldMasterId id="2147483733" r:id="rId8"/>
    <p:sldMasterId id="2147483765" r:id="rId9"/>
    <p:sldMasterId id="2147483813" r:id="rId10"/>
    <p:sldMasterId id="2147483825" r:id="rId11"/>
  </p:sldMasterIdLst>
  <p:notesMasterIdLst>
    <p:notesMasterId r:id="rId53"/>
  </p:notesMasterIdLst>
  <p:sldIdLst>
    <p:sldId id="2146846537" r:id="rId12"/>
    <p:sldId id="2146846483" r:id="rId13"/>
    <p:sldId id="2146846608" r:id="rId14"/>
    <p:sldId id="2146846396" r:id="rId15"/>
    <p:sldId id="2146846441" r:id="rId16"/>
    <p:sldId id="2146846575" r:id="rId17"/>
    <p:sldId id="2146846506" r:id="rId18"/>
    <p:sldId id="2146846626" r:id="rId19"/>
    <p:sldId id="2146846614" r:id="rId20"/>
    <p:sldId id="2146846635" r:id="rId21"/>
    <p:sldId id="2146846650" r:id="rId22"/>
    <p:sldId id="2146846643" r:id="rId23"/>
    <p:sldId id="2146846644" r:id="rId24"/>
    <p:sldId id="2146846645" r:id="rId25"/>
    <p:sldId id="2146846595" r:id="rId26"/>
    <p:sldId id="2146846597" r:id="rId27"/>
    <p:sldId id="2146846610" r:id="rId28"/>
    <p:sldId id="2146846651" r:id="rId29"/>
    <p:sldId id="2146846637" r:id="rId30"/>
    <p:sldId id="2146846652" r:id="rId31"/>
    <p:sldId id="2146846632" r:id="rId32"/>
    <p:sldId id="2146846628" r:id="rId33"/>
    <p:sldId id="2146846634" r:id="rId34"/>
    <p:sldId id="2146846653" r:id="rId35"/>
    <p:sldId id="2146846606" r:id="rId36"/>
    <p:sldId id="2146846646" r:id="rId37"/>
    <p:sldId id="2146846638" r:id="rId38"/>
    <p:sldId id="2146846641" r:id="rId39"/>
    <p:sldId id="2146846609" r:id="rId40"/>
    <p:sldId id="2146846570" r:id="rId41"/>
    <p:sldId id="2146846521" r:id="rId42"/>
    <p:sldId id="2146846522" r:id="rId43"/>
    <p:sldId id="2146846525" r:id="rId44"/>
    <p:sldId id="2146846568" r:id="rId45"/>
    <p:sldId id="2146846567" r:id="rId46"/>
    <p:sldId id="2146846639" r:id="rId47"/>
    <p:sldId id="2146846447" r:id="rId48"/>
    <p:sldId id="2146846656" r:id="rId49"/>
    <p:sldId id="2146846275" r:id="rId50"/>
    <p:sldId id="2146846655" r:id="rId51"/>
    <p:sldId id="2144327907" r:id="rId5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F0141AB7-7F25-3C16-C77D-5FEA2DA4B116}" name="Karolina Guillen" initials="KG" userId="S::karolinaG@thevab.com::c1c08796-a0be-47c6-af52-5d31fd96ec50" providerId="AD"/>
  <p188:author id="{40CDBCD8-5C78-F3A3-F41F-DA4694EE60DF}" name="Kaileen Cain" initials="KC" userId="S::KaileenC@thevab.com::21167d2d-fdf2-4320-ae3a-272888c89590" providerId="AD"/>
  <p188:author id="{21855EDF-F9CE-3B66-C6A5-06158391F461}" name="Leah Montner Dixon" initials="LMD" userId="S::leahm@thevab.com::d5b2ae9e-9213-4442-b7df-4db8cbe51e5d" providerId="AD"/>
  <p188:author id="{FCE3F7EB-DC72-F237-D662-44918D558BC7}" name="Benjamin Vandegrift" initials="BV" userId="S::benjaminv@thevab.com::2e5c2a8a-c606-4888-a2a6-2a14dfaa97ab" providerId="AD"/>
  <p188:author id="{53AD44FD-C9D5-FBC6-B5AD-4A69C01FE082}" name="Britney Caprio" initials="BC" userId="S::britneyc@thevab.com::f08da420-ab58-4263-9bea-ba351007de9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Grey" initials="KG" lastIdx="46" clrIdx="0">
    <p:extLst>
      <p:ext uri="{19B8F6BF-5375-455C-9EA6-DF929625EA0E}">
        <p15:presenceInfo xmlns:p15="http://schemas.microsoft.com/office/powerpoint/2012/main" userId="S::kathyg@thevab.com::22e59b4b-9f3d-435f-a82c-af8fffbcfca0" providerId="AD"/>
      </p:ext>
    </p:extLst>
  </p:cmAuthor>
  <p:cmAuthor id="2" name="Danielle Delauro" initials="DD" lastIdx="16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10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0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Karolina Guillen" initials="KG" lastIdx="1" clrIdx="4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A62"/>
    <a:srgbClr val="00BFF2"/>
    <a:srgbClr val="4EBEA4"/>
    <a:srgbClr val="E2E8F0"/>
    <a:srgbClr val="ACBDCE"/>
    <a:srgbClr val="E2E8F1"/>
    <a:srgbClr val="ED3C8D"/>
    <a:srgbClr val="1B1464"/>
    <a:srgbClr val="FFE600"/>
    <a:srgbClr val="2C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30F569-6DF8-42E3-9F19-E97FAF51CE44}" v="1" dt="2024-05-08T20:28:35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6/11/relationships/changesInfo" Target="changesInfos/changesInfo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tney Caprio" userId="S::britneyc@thevab.com::f08da420-ab58-4263-9bea-ba351007de9e" providerId="AD" clId="Web-{D0A85DD5-781A-9E53-89E1-F1B56CCF66F9}"/>
    <pc:docChg chg="mod modSld">
      <pc:chgData name="Britney Caprio" userId="S::britneyc@thevab.com::f08da420-ab58-4263-9bea-ba351007de9e" providerId="AD" clId="Web-{D0A85DD5-781A-9E53-89E1-F1B56CCF66F9}" dt="2024-04-16T16:15:52.603" v="255" actId="1076"/>
      <pc:docMkLst>
        <pc:docMk/>
      </pc:docMkLst>
      <pc:sldChg chg="addSp delSp modSp addCm">
        <pc:chgData name="Britney Caprio" userId="S::britneyc@thevab.com::f08da420-ab58-4263-9bea-ba351007de9e" providerId="AD" clId="Web-{D0A85DD5-781A-9E53-89E1-F1B56CCF66F9}" dt="2024-04-16T16:15:52.603" v="255" actId="1076"/>
        <pc:sldMkLst>
          <pc:docMk/>
          <pc:sldMk cId="884650005" sldId="2146846641"/>
        </pc:sldMkLst>
        <pc:spChg chg="add del mod">
          <ac:chgData name="Britney Caprio" userId="S::britneyc@thevab.com::f08da420-ab58-4263-9bea-ba351007de9e" providerId="AD" clId="Web-{D0A85DD5-781A-9E53-89E1-F1B56CCF66F9}" dt="2024-04-16T15:31:33.733" v="60"/>
          <ac:spMkLst>
            <pc:docMk/>
            <pc:sldMk cId="884650005" sldId="2146846641"/>
            <ac:spMk id="2" creationId="{D7780C36-C40F-520E-2445-6F9D5BA89BD5}"/>
          </ac:spMkLst>
        </pc:spChg>
        <pc:spChg chg="add mod">
          <ac:chgData name="Britney Caprio" userId="S::britneyc@thevab.com::f08da420-ab58-4263-9bea-ba351007de9e" providerId="AD" clId="Web-{D0A85DD5-781A-9E53-89E1-F1B56CCF66F9}" dt="2024-04-16T15:54:16.536" v="226" actId="1076"/>
          <ac:spMkLst>
            <pc:docMk/>
            <pc:sldMk cId="884650005" sldId="2146846641"/>
            <ac:spMk id="9" creationId="{3BE00836-6711-112E-C468-937FA392DE4F}"/>
          </ac:spMkLst>
        </pc:spChg>
        <pc:grpChg chg="add mod">
          <ac:chgData name="Britney Caprio" userId="S::britneyc@thevab.com::f08da420-ab58-4263-9bea-ba351007de9e" providerId="AD" clId="Web-{D0A85DD5-781A-9E53-89E1-F1B56CCF66F9}" dt="2024-04-16T16:14:10.632" v="247" actId="1076"/>
          <ac:grpSpMkLst>
            <pc:docMk/>
            <pc:sldMk cId="884650005" sldId="2146846641"/>
            <ac:grpSpMk id="17" creationId="{4C5E4D32-BF0F-1F25-6585-AF8DC3165A85}"/>
          </ac:grpSpMkLst>
        </pc:grpChg>
        <pc:grpChg chg="add mod">
          <ac:chgData name="Britney Caprio" userId="S::britneyc@thevab.com::f08da420-ab58-4263-9bea-ba351007de9e" providerId="AD" clId="Web-{D0A85DD5-781A-9E53-89E1-F1B56CCF66F9}" dt="2024-04-16T16:15:52.603" v="255" actId="1076"/>
          <ac:grpSpMkLst>
            <pc:docMk/>
            <pc:sldMk cId="884650005" sldId="2146846641"/>
            <ac:grpSpMk id="21" creationId="{83557C26-A539-615B-CD9D-5DAC33CEB4D4}"/>
          </ac:grpSpMkLst>
        </pc:grpChg>
        <pc:picChg chg="add mod">
          <ac:chgData name="Britney Caprio" userId="S::britneyc@thevab.com::f08da420-ab58-4263-9bea-ba351007de9e" providerId="AD" clId="Web-{D0A85DD5-781A-9E53-89E1-F1B56CCF66F9}" dt="2024-04-16T16:15:40.259" v="252" actId="14100"/>
          <ac:picMkLst>
            <pc:docMk/>
            <pc:sldMk cId="884650005" sldId="2146846641"/>
            <ac:picMk id="2" creationId="{B69E5A6A-C311-F6E5-F609-186B85F20F38}"/>
          </ac:picMkLst>
        </pc:picChg>
        <pc:picChg chg="add mod">
          <ac:chgData name="Britney Caprio" userId="S::britneyc@thevab.com::f08da420-ab58-4263-9bea-ba351007de9e" providerId="AD" clId="Web-{D0A85DD5-781A-9E53-89E1-F1B56CCF66F9}" dt="2024-04-16T15:43:03.017" v="214" actId="1076"/>
          <ac:picMkLst>
            <pc:docMk/>
            <pc:sldMk cId="884650005" sldId="2146846641"/>
            <ac:picMk id="10" creationId="{47653F79-73EA-42BD-9E65-70A7C3CF46AD}"/>
          </ac:picMkLst>
        </pc:picChg>
        <pc:picChg chg="add mod">
          <ac:chgData name="Britney Caprio" userId="S::britneyc@thevab.com::f08da420-ab58-4263-9bea-ba351007de9e" providerId="AD" clId="Web-{D0A85DD5-781A-9E53-89E1-F1B56CCF66F9}" dt="2024-04-16T15:47:11.899" v="219" actId="1076"/>
          <ac:picMkLst>
            <pc:docMk/>
            <pc:sldMk cId="884650005" sldId="2146846641"/>
            <ac:picMk id="12" creationId="{7387838C-57C3-EEB8-7079-5E98A8BC254D}"/>
          </ac:picMkLst>
        </pc:picChg>
        <pc:picChg chg="add mod modCrop">
          <ac:chgData name="Britney Caprio" userId="S::britneyc@thevab.com::f08da420-ab58-4263-9bea-ba351007de9e" providerId="AD" clId="Web-{D0A85DD5-781A-9E53-89E1-F1B56CCF66F9}" dt="2024-04-16T16:13:52.975" v="242" actId="1076"/>
          <ac:picMkLst>
            <pc:docMk/>
            <pc:sldMk cId="884650005" sldId="2146846641"/>
            <ac:picMk id="13" creationId="{B9DC55D1-9D00-139B-319C-735466D31D99}"/>
          </ac:picMkLst>
        </pc:picChg>
        <pc:picChg chg="add mod">
          <ac:chgData name="Britney Caprio" userId="S::britneyc@thevab.com::f08da420-ab58-4263-9bea-ba351007de9e" providerId="AD" clId="Web-{D0A85DD5-781A-9E53-89E1-F1B56CCF66F9}" dt="2024-04-16T16:13:56.334" v="243" actId="1076"/>
          <ac:picMkLst>
            <pc:docMk/>
            <pc:sldMk cId="884650005" sldId="2146846641"/>
            <ac:picMk id="14" creationId="{D823AB95-6886-78F9-9CE3-BAC53D425A54}"/>
          </ac:picMkLst>
        </pc:picChg>
        <pc:picChg chg="add mod">
          <ac:chgData name="Britney Caprio" userId="S::britneyc@thevab.com::f08da420-ab58-4263-9bea-ba351007de9e" providerId="AD" clId="Web-{D0A85DD5-781A-9E53-89E1-F1B56CCF66F9}" dt="2024-04-16T16:15:30.743" v="250" actId="1076"/>
          <ac:picMkLst>
            <pc:docMk/>
            <pc:sldMk cId="884650005" sldId="2146846641"/>
            <ac:picMk id="19" creationId="{A75BECFE-3BB7-3F7F-2E10-5DF7AA65B2D6}"/>
          </ac:picMkLst>
        </pc:picChg>
        <pc:picChg chg="mod">
          <ac:chgData name="Britney Caprio" userId="S::britneyc@thevab.com::f08da420-ab58-4263-9bea-ba351007de9e" providerId="AD" clId="Web-{D0A85DD5-781A-9E53-89E1-F1B56CCF66F9}" dt="2024-04-16T15:54:05.176" v="224" actId="1076"/>
          <ac:picMkLst>
            <pc:docMk/>
            <pc:sldMk cId="884650005" sldId="2146846641"/>
            <ac:picMk id="2050" creationId="{A6A31F81-5818-5BB3-9579-679273E7839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tney Caprio" userId="S::britneyc@thevab.com::f08da420-ab58-4263-9bea-ba351007de9e" providerId="AD" clId="Web-{D0A85DD5-781A-9E53-89E1-F1B56CCF66F9}" dt="2024-04-16T15:52:48.065" v="221"/>
              <pc2:cmMkLst xmlns:pc2="http://schemas.microsoft.com/office/powerpoint/2019/9/main/command">
                <pc:docMk/>
                <pc:sldMk cId="884650005" sldId="2146846641"/>
                <pc2:cmMk id="{89EF5666-BECD-4E5D-8C84-FEC4D87701A8}"/>
              </pc2:cmMkLst>
            </pc226:cmChg>
            <pc226:cmChg xmlns:pc226="http://schemas.microsoft.com/office/powerpoint/2022/06/main/command" chg="add">
              <pc226:chgData name="Britney Caprio" userId="S::britneyc@thevab.com::f08da420-ab58-4263-9bea-ba351007de9e" providerId="AD" clId="Web-{D0A85DD5-781A-9E53-89E1-F1B56CCF66F9}" dt="2024-04-16T16:10:33.626" v="234"/>
              <pc2:cmMkLst xmlns:pc2="http://schemas.microsoft.com/office/powerpoint/2019/9/main/command">
                <pc:docMk/>
                <pc:sldMk cId="884650005" sldId="2146846641"/>
                <pc2:cmMk id="{03001171-B257-4A56-97E2-47440C45E631}"/>
              </pc2:cmMkLst>
            </pc226:cmChg>
            <pc226:cmChg xmlns:pc226="http://schemas.microsoft.com/office/powerpoint/2022/06/main/command" chg="add">
              <pc226:chgData name="Britney Caprio" userId="S::britneyc@thevab.com::f08da420-ab58-4263-9bea-ba351007de9e" providerId="AD" clId="Web-{D0A85DD5-781A-9E53-89E1-F1B56CCF66F9}" dt="2024-04-16T16:12:15.738" v="235"/>
              <pc2:cmMkLst xmlns:pc2="http://schemas.microsoft.com/office/powerpoint/2019/9/main/command">
                <pc:docMk/>
                <pc:sldMk cId="884650005" sldId="2146846641"/>
                <pc2:cmMk id="{4C8FFE76-D804-4C3D-ABBD-A214777CC658}"/>
              </pc2:cmMkLst>
            </pc226:cmChg>
            <pc226:cmChg xmlns:pc226="http://schemas.microsoft.com/office/powerpoint/2022/06/main/command" chg="add">
              <pc226:chgData name="Britney Caprio" userId="S::britneyc@thevab.com::f08da420-ab58-4263-9bea-ba351007de9e" providerId="AD" clId="Web-{D0A85DD5-781A-9E53-89E1-F1B56CCF66F9}" dt="2024-04-16T15:53:31.644" v="222"/>
              <pc2:cmMkLst xmlns:pc2="http://schemas.microsoft.com/office/powerpoint/2019/9/main/command">
                <pc:docMk/>
                <pc:sldMk cId="884650005" sldId="2146846641"/>
                <pc2:cmMk id="{20EAF894-4391-4768-A5DA-C7E69A4E7CFD}"/>
              </pc2:cmMkLst>
            </pc226:cmChg>
          </p:ext>
        </pc:extLst>
      </pc:sldChg>
    </pc:docChg>
  </pc:docChgLst>
  <pc:docChgLst>
    <pc:chgData name="Leah Montner Dixon" userId="d5b2ae9e-9213-4442-b7df-4db8cbe51e5d" providerId="ADAL" clId="{9D30F569-6DF8-42E3-9F19-E97FAF51CE44}"/>
    <pc:docChg chg="undo redo custSel addSld delSld modSld">
      <pc:chgData name="Leah Montner Dixon" userId="d5b2ae9e-9213-4442-b7df-4db8cbe51e5d" providerId="ADAL" clId="{9D30F569-6DF8-42E3-9F19-E97FAF51CE44}" dt="2024-04-29T14:39:00.194" v="3185" actId="1036"/>
      <pc:docMkLst>
        <pc:docMk/>
      </pc:docMkLst>
      <pc:sldChg chg="del addCm delCm">
        <pc:chgData name="Leah Montner Dixon" userId="d5b2ae9e-9213-4442-b7df-4db8cbe51e5d" providerId="ADAL" clId="{9D30F569-6DF8-42E3-9F19-E97FAF51CE44}" dt="2024-04-17T20:36:58.065" v="2445" actId="47"/>
        <pc:sldMkLst>
          <pc:docMk/>
          <pc:sldMk cId="1563115260" sldId="21443285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20:36:52.760" v="2444"/>
              <pc2:cmMkLst xmlns:pc2="http://schemas.microsoft.com/office/powerpoint/2019/9/main/command">
                <pc:docMk/>
                <pc:sldMk cId="1563115260" sldId="2144328519"/>
                <pc2:cmMk id="{39E32897-C096-4DEF-AAB8-53FF20D3DCDC}"/>
              </pc2:cmMkLst>
            </pc226:cmChg>
          </p:ext>
        </pc:extLst>
      </pc:sldChg>
      <pc:sldChg chg="del">
        <pc:chgData name="Leah Montner Dixon" userId="d5b2ae9e-9213-4442-b7df-4db8cbe51e5d" providerId="ADAL" clId="{9D30F569-6DF8-42E3-9F19-E97FAF51CE44}" dt="2024-04-11T13:37:25.476" v="3" actId="2696"/>
        <pc:sldMkLst>
          <pc:docMk/>
          <pc:sldMk cId="3545302737" sldId="2146846097"/>
        </pc:sldMkLst>
      </pc:sldChg>
      <pc:sldChg chg="modSp mod">
        <pc:chgData name="Leah Montner Dixon" userId="d5b2ae9e-9213-4442-b7df-4db8cbe51e5d" providerId="ADAL" clId="{9D30F569-6DF8-42E3-9F19-E97FAF51CE44}" dt="2024-04-24T13:33:18.731" v="2689" actId="20577"/>
        <pc:sldMkLst>
          <pc:docMk/>
          <pc:sldMk cId="3746188261" sldId="2146846396"/>
        </pc:sldMkLst>
        <pc:spChg chg="mod">
          <ac:chgData name="Leah Montner Dixon" userId="d5b2ae9e-9213-4442-b7df-4db8cbe51e5d" providerId="ADAL" clId="{9D30F569-6DF8-42E3-9F19-E97FAF51CE44}" dt="2024-04-24T13:33:18.731" v="2689" actId="20577"/>
          <ac:spMkLst>
            <pc:docMk/>
            <pc:sldMk cId="3746188261" sldId="2146846396"/>
            <ac:spMk id="4" creationId="{1BF894CE-5EB9-4BB3-F6C7-477E37F6A6AA}"/>
          </ac:spMkLst>
        </pc:spChg>
      </pc:sldChg>
      <pc:sldChg chg="modSp mod addCm delCm">
        <pc:chgData name="Leah Montner Dixon" userId="d5b2ae9e-9213-4442-b7df-4db8cbe51e5d" providerId="ADAL" clId="{9D30F569-6DF8-42E3-9F19-E97FAF51CE44}" dt="2024-04-17T14:38:59.989" v="307"/>
        <pc:sldMkLst>
          <pc:docMk/>
          <pc:sldMk cId="297963348" sldId="2146846441"/>
        </pc:sldMkLst>
        <pc:spChg chg="mod">
          <ac:chgData name="Leah Montner Dixon" userId="d5b2ae9e-9213-4442-b7df-4db8cbe51e5d" providerId="ADAL" clId="{9D30F569-6DF8-42E3-9F19-E97FAF51CE44}" dt="2024-04-17T14:38:56.710" v="306" actId="20577"/>
          <ac:spMkLst>
            <pc:docMk/>
            <pc:sldMk cId="297963348" sldId="2146846441"/>
            <ac:spMk id="5" creationId="{94C001EF-0CB1-704C-D55D-5DC96670C2D2}"/>
          </ac:spMkLst>
        </pc:spChg>
        <pc:spChg chg="mod">
          <ac:chgData name="Leah Montner Dixon" userId="d5b2ae9e-9213-4442-b7df-4db8cbe51e5d" providerId="ADAL" clId="{9D30F569-6DF8-42E3-9F19-E97FAF51CE44}" dt="2024-04-11T13:46:24.619" v="5" actId="20577"/>
          <ac:spMkLst>
            <pc:docMk/>
            <pc:sldMk cId="297963348" sldId="2146846441"/>
            <ac:spMk id="24" creationId="{FA69FDA2-79B8-8697-3AE5-E8A5C125839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4:38:59.989" v="307"/>
              <pc2:cmMkLst xmlns:pc2="http://schemas.microsoft.com/office/powerpoint/2019/9/main/command">
                <pc:docMk/>
                <pc:sldMk cId="297963348" sldId="2146846441"/>
                <pc2:cmMk id="{3B05A65E-8E1F-487B-99AE-8CFC56B06E4B}"/>
              </pc2:cmMkLst>
            </pc226:cmChg>
          </p:ext>
        </pc:extLst>
      </pc:sldChg>
      <pc:sldChg chg="delSp modSp mod addCm delCm modCm">
        <pc:chgData name="Leah Montner Dixon" userId="d5b2ae9e-9213-4442-b7df-4db8cbe51e5d" providerId="ADAL" clId="{9D30F569-6DF8-42E3-9F19-E97FAF51CE44}" dt="2024-04-24T17:03:51.240" v="3126" actId="20577"/>
        <pc:sldMkLst>
          <pc:docMk/>
          <pc:sldMk cId="2309013104" sldId="2146846483"/>
        </pc:sldMkLst>
        <pc:spChg chg="del">
          <ac:chgData name="Leah Montner Dixon" userId="d5b2ae9e-9213-4442-b7df-4db8cbe51e5d" providerId="ADAL" clId="{9D30F569-6DF8-42E3-9F19-E97FAF51CE44}" dt="2024-04-17T18:17:33.636" v="817" actId="478"/>
          <ac:spMkLst>
            <pc:docMk/>
            <pc:sldMk cId="2309013104" sldId="2146846483"/>
            <ac:spMk id="3" creationId="{F55A0CD3-30C4-F5E5-815E-27FD179015E1}"/>
          </ac:spMkLst>
        </pc:spChg>
        <pc:spChg chg="mod">
          <ac:chgData name="Leah Montner Dixon" userId="d5b2ae9e-9213-4442-b7df-4db8cbe51e5d" providerId="ADAL" clId="{9D30F569-6DF8-42E3-9F19-E97FAF51CE44}" dt="2024-04-24T17:03:51.240" v="3126" actId="20577"/>
          <ac:spMkLst>
            <pc:docMk/>
            <pc:sldMk cId="2309013104" sldId="2146846483"/>
            <ac:spMk id="4" creationId="{C1A78658-3DFE-337E-79FD-AD5A1730B0F6}"/>
          </ac:spMkLst>
        </pc:spChg>
        <pc:spChg chg="mod">
          <ac:chgData name="Leah Montner Dixon" userId="d5b2ae9e-9213-4442-b7df-4db8cbe51e5d" providerId="ADAL" clId="{9D30F569-6DF8-42E3-9F19-E97FAF51CE44}" dt="2024-04-17T20:32:39.609" v="2443" actId="20577"/>
          <ac:spMkLst>
            <pc:docMk/>
            <pc:sldMk cId="2309013104" sldId="2146846483"/>
            <ac:spMk id="8" creationId="{03D5A568-8D0C-C1C8-F626-7CE29DEB58F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8:22:49.913" v="848"/>
              <pc2:cmMkLst xmlns:pc2="http://schemas.microsoft.com/office/powerpoint/2019/9/main/command">
                <pc:docMk/>
                <pc:sldMk cId="2309013104" sldId="2146846483"/>
                <pc2:cmMk id="{2B748106-033B-4B5B-9922-2975E1E34745}"/>
              </pc2:cmMkLst>
            </pc226:cmChg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7T20:31:08.793" v="2379"/>
              <pc2:cmMkLst xmlns:pc2="http://schemas.microsoft.com/office/powerpoint/2019/9/main/command">
                <pc:docMk/>
                <pc:sldMk cId="2309013104" sldId="2146846483"/>
                <pc2:cmMk id="{2594F264-DC44-41AD-88FF-4FDB5E8E78A3}"/>
              </pc2:cmMkLst>
              <pc226:cmRplyChg chg="add">
                <pc226:chgData name="Leah Montner Dixon" userId="d5b2ae9e-9213-4442-b7df-4db8cbe51e5d" providerId="ADAL" clId="{9D30F569-6DF8-42E3-9F19-E97FAF51CE44}" dt="2024-04-17T20:31:08.793" v="2379"/>
                <pc2:cmRplyMkLst xmlns:pc2="http://schemas.microsoft.com/office/powerpoint/2019/9/main/command">
                  <pc:docMk/>
                  <pc:sldMk cId="2309013104" sldId="2146846483"/>
                  <pc2:cmMk id="{2594F264-DC44-41AD-88FF-4FDB5E8E78A3}"/>
                  <pc2:cmRplyMk id="{E70C1F97-CE52-4AD3-94A5-31764EC66B74}"/>
                </pc2:cmRplyMkLst>
              </pc226:cmRplyChg>
            </pc226:cmChg>
          </p:ext>
        </pc:extLst>
      </pc:sldChg>
      <pc:sldChg chg="modSp mod addCm delCm modCm">
        <pc:chgData name="Leah Montner Dixon" userId="d5b2ae9e-9213-4442-b7df-4db8cbe51e5d" providerId="ADAL" clId="{9D30F569-6DF8-42E3-9F19-E97FAF51CE44}" dt="2024-04-17T19:43:21.704" v="1216"/>
        <pc:sldMkLst>
          <pc:docMk/>
          <pc:sldMk cId="2214394043" sldId="2146846521"/>
        </pc:sldMkLst>
        <pc:spChg chg="mod">
          <ac:chgData name="Leah Montner Dixon" userId="d5b2ae9e-9213-4442-b7df-4db8cbe51e5d" providerId="ADAL" clId="{9D30F569-6DF8-42E3-9F19-E97FAF51CE44}" dt="2024-04-17T19:43:21.704" v="1216"/>
          <ac:spMkLst>
            <pc:docMk/>
            <pc:sldMk cId="2214394043" sldId="2146846521"/>
            <ac:spMk id="2" creationId="{4DDA71DE-A20E-08D5-FC71-1F643903AD5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9:39:50.192" v="1213"/>
              <pc2:cmMkLst xmlns:pc2="http://schemas.microsoft.com/office/powerpoint/2019/9/main/command">
                <pc:docMk/>
                <pc:sldMk cId="2214394043" sldId="2146846521"/>
                <pc2:cmMk id="{C6641B48-95D2-4E5B-BCB2-D49891EA019D}"/>
              </pc2:cmMkLst>
              <pc226:cmRplyChg chg="add">
                <pc226:chgData name="Leah Montner Dixon" userId="d5b2ae9e-9213-4442-b7df-4db8cbe51e5d" providerId="ADAL" clId="{9D30F569-6DF8-42E3-9F19-E97FAF51CE44}" dt="2024-04-15T19:57:57.257" v="297"/>
                <pc2:cmRplyMkLst xmlns:pc2="http://schemas.microsoft.com/office/powerpoint/2019/9/main/command">
                  <pc:docMk/>
                  <pc:sldMk cId="2214394043" sldId="2146846521"/>
                  <pc2:cmMk id="{C6641B48-95D2-4E5B-BCB2-D49891EA019D}"/>
                  <pc2:cmRplyMk id="{46305B2E-F981-484C-A51B-B1736B560B39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9D30F569-6DF8-42E3-9F19-E97FAF51CE44}" dt="2024-04-29T14:31:11.361" v="3134" actId="20577"/>
        <pc:sldMkLst>
          <pc:docMk/>
          <pc:sldMk cId="1151260056" sldId="2146846522"/>
        </pc:sldMkLst>
        <pc:spChg chg="del">
          <ac:chgData name="Leah Montner Dixon" userId="d5b2ae9e-9213-4442-b7df-4db8cbe51e5d" providerId="ADAL" clId="{9D30F569-6DF8-42E3-9F19-E97FAF51CE44}" dt="2024-04-29T14:31:09.233" v="3132" actId="478"/>
          <ac:spMkLst>
            <pc:docMk/>
            <pc:sldMk cId="1151260056" sldId="2146846522"/>
            <ac:spMk id="2" creationId="{E3F388DD-CD5D-D897-DE12-0BAFFF5172A2}"/>
          </ac:spMkLst>
        </pc:spChg>
        <pc:spChg chg="mod">
          <ac:chgData name="Leah Montner Dixon" userId="d5b2ae9e-9213-4442-b7df-4db8cbe51e5d" providerId="ADAL" clId="{9D30F569-6DF8-42E3-9F19-E97FAF51CE44}" dt="2024-04-17T19:31:21.959" v="1119" actId="207"/>
          <ac:spMkLst>
            <pc:docMk/>
            <pc:sldMk cId="1151260056" sldId="2146846522"/>
            <ac:spMk id="5" creationId="{966C79CA-828B-647C-7E4A-EA9DC3FB455C}"/>
          </ac:spMkLst>
        </pc:spChg>
        <pc:spChg chg="add mod">
          <ac:chgData name="Leah Montner Dixon" userId="d5b2ae9e-9213-4442-b7df-4db8cbe51e5d" providerId="ADAL" clId="{9D30F569-6DF8-42E3-9F19-E97FAF51CE44}" dt="2024-04-29T14:31:11.361" v="3134" actId="20577"/>
          <ac:spMkLst>
            <pc:docMk/>
            <pc:sldMk cId="1151260056" sldId="2146846522"/>
            <ac:spMk id="16" creationId="{B85AEE4F-F6CC-1CC7-9DC4-42B2D6D01B96}"/>
          </ac:spMkLst>
        </pc:spChg>
      </pc:sldChg>
      <pc:sldChg chg="addSp delSp modSp mod addCm delCm modCm">
        <pc:chgData name="Leah Montner Dixon" userId="d5b2ae9e-9213-4442-b7df-4db8cbe51e5d" providerId="ADAL" clId="{9D30F569-6DF8-42E3-9F19-E97FAF51CE44}" dt="2024-04-29T14:31:59.754" v="3180" actId="20577"/>
        <pc:sldMkLst>
          <pc:docMk/>
          <pc:sldMk cId="1656554158" sldId="2146846525"/>
        </pc:sldMkLst>
        <pc:spChg chg="mod">
          <ac:chgData name="Leah Montner Dixon" userId="d5b2ae9e-9213-4442-b7df-4db8cbe51e5d" providerId="ADAL" clId="{9D30F569-6DF8-42E3-9F19-E97FAF51CE44}" dt="2024-04-17T19:41:42.839" v="1214" actId="207"/>
          <ac:spMkLst>
            <pc:docMk/>
            <pc:sldMk cId="1656554158" sldId="2146846525"/>
            <ac:spMk id="2" creationId="{CB133F22-C789-AAC2-C636-C60FAAFDD39E}"/>
          </ac:spMkLst>
        </pc:spChg>
        <pc:spChg chg="add mod ord">
          <ac:chgData name="Leah Montner Dixon" userId="d5b2ae9e-9213-4442-b7df-4db8cbe51e5d" providerId="ADAL" clId="{9D30F569-6DF8-42E3-9F19-E97FAF51CE44}" dt="2024-04-29T14:31:59.754" v="3180" actId="20577"/>
          <ac:spMkLst>
            <pc:docMk/>
            <pc:sldMk cId="1656554158" sldId="2146846525"/>
            <ac:spMk id="5" creationId="{D4D91E54-0433-BFC4-039A-67D5CB233725}"/>
          </ac:spMkLst>
        </pc:spChg>
        <pc:spChg chg="del">
          <ac:chgData name="Leah Montner Dixon" userId="d5b2ae9e-9213-4442-b7df-4db8cbe51e5d" providerId="ADAL" clId="{9D30F569-6DF8-42E3-9F19-E97FAF51CE44}" dt="2024-04-29T14:31:48.673" v="3177" actId="478"/>
          <ac:spMkLst>
            <pc:docMk/>
            <pc:sldMk cId="1656554158" sldId="2146846525"/>
            <ac:spMk id="8" creationId="{CB640EC9-8E1F-BDF7-554D-2D5D2BE4C4AF}"/>
          </ac:spMkLst>
        </pc:spChg>
        <pc:spChg chg="ord">
          <ac:chgData name="Leah Montner Dixon" userId="d5b2ae9e-9213-4442-b7df-4db8cbe51e5d" providerId="ADAL" clId="{9D30F569-6DF8-42E3-9F19-E97FAF51CE44}" dt="2024-04-29T14:31:53.261" v="3179" actId="167"/>
          <ac:spMkLst>
            <pc:docMk/>
            <pc:sldMk cId="1656554158" sldId="2146846525"/>
            <ac:spMk id="12" creationId="{4076D44F-FCD3-28C8-0832-31B1D60E8AB9}"/>
          </ac:spMkLst>
        </pc:spChg>
        <pc:spChg chg="ord">
          <ac:chgData name="Leah Montner Dixon" userId="d5b2ae9e-9213-4442-b7df-4db8cbe51e5d" providerId="ADAL" clId="{9D30F569-6DF8-42E3-9F19-E97FAF51CE44}" dt="2024-04-29T14:31:51.759" v="3178" actId="167"/>
          <ac:spMkLst>
            <pc:docMk/>
            <pc:sldMk cId="1656554158" sldId="2146846525"/>
            <ac:spMk id="14" creationId="{CA93F11A-602C-5710-14BC-93757A602FF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9D30F569-6DF8-42E3-9F19-E97FAF51CE44}" dt="2024-04-17T19:39:46.628" v="1212"/>
              <pc2:cmMkLst xmlns:pc2="http://schemas.microsoft.com/office/powerpoint/2019/9/main/command">
                <pc:docMk/>
                <pc:sldMk cId="1656554158" sldId="2146846525"/>
                <pc2:cmMk id="{91C644B2-6E85-49A7-84B2-08DB2854ADEF}"/>
              </pc2:cmMkLst>
            </pc226:cmChg>
          </p:ext>
        </pc:extLst>
      </pc:sldChg>
      <pc:sldChg chg="addCm delCm">
        <pc:chgData name="Leah Montner Dixon" userId="d5b2ae9e-9213-4442-b7df-4db8cbe51e5d" providerId="ADAL" clId="{9D30F569-6DF8-42E3-9F19-E97FAF51CE44}" dt="2024-04-15T20:00:59.693" v="302"/>
        <pc:sldMkLst>
          <pc:docMk/>
          <pc:sldMk cId="2165623807" sldId="21468465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9D30F569-6DF8-42E3-9F19-E97FAF51CE44}" dt="2024-04-11T14:47:23.196" v="62"/>
              <pc2:cmMkLst xmlns:pc2="http://schemas.microsoft.com/office/powerpoint/2019/9/main/command">
                <pc:docMk/>
                <pc:sldMk cId="2165623807" sldId="2146846537"/>
                <pc2:cmMk id="{40F5B148-2173-4BBB-975C-63644465952E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9D30F569-6DF8-42E3-9F19-E97FAF51CE44}" dt="2024-04-11T14:00:34.294" v="61"/>
              <pc2:cmMkLst xmlns:pc2="http://schemas.microsoft.com/office/powerpoint/2019/9/main/command">
                <pc:docMk/>
                <pc:sldMk cId="2165623807" sldId="2146846537"/>
                <pc2:cmMk id="{FFABE8A5-B43A-4AB7-B528-A9F46F44CA7D}"/>
              </pc2:cmMkLst>
            </pc226:cmChg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5T20:00:59.693" v="302"/>
              <pc2:cmMkLst xmlns:pc2="http://schemas.microsoft.com/office/powerpoint/2019/9/main/command">
                <pc:docMk/>
                <pc:sldMk cId="2165623807" sldId="2146846537"/>
                <pc2:cmMk id="{1B6D5DC3-D066-4414-B962-6CADE76A0415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9D30F569-6DF8-42E3-9F19-E97FAF51CE44}" dt="2024-04-17T20:23:14.102" v="2103" actId="20577"/>
        <pc:sldMkLst>
          <pc:docMk/>
          <pc:sldMk cId="3310692083" sldId="2146846547"/>
        </pc:sldMkLst>
        <pc:spChg chg="mod">
          <ac:chgData name="Leah Montner Dixon" userId="d5b2ae9e-9213-4442-b7df-4db8cbe51e5d" providerId="ADAL" clId="{9D30F569-6DF8-42E3-9F19-E97FAF51CE44}" dt="2024-04-11T15:28:40.349" v="105" actId="12789"/>
          <ac:spMkLst>
            <pc:docMk/>
            <pc:sldMk cId="3310692083" sldId="2146846547"/>
            <ac:spMk id="2" creationId="{71F0E1FC-9C3A-3D02-1AF7-FF5840622493}"/>
          </ac:spMkLst>
        </pc:spChg>
        <pc:spChg chg="mod">
          <ac:chgData name="Leah Montner Dixon" userId="d5b2ae9e-9213-4442-b7df-4db8cbe51e5d" providerId="ADAL" clId="{9D30F569-6DF8-42E3-9F19-E97FAF51CE44}" dt="2024-04-17T20:23:14.102" v="2103" actId="20577"/>
          <ac:spMkLst>
            <pc:docMk/>
            <pc:sldMk cId="3310692083" sldId="2146846547"/>
            <ac:spMk id="3" creationId="{35ACF353-24D0-4705-1585-2D81341B2C16}"/>
          </ac:spMkLst>
        </pc:spChg>
        <pc:picChg chg="add mod">
          <ac:chgData name="Leah Montner Dixon" userId="d5b2ae9e-9213-4442-b7df-4db8cbe51e5d" providerId="ADAL" clId="{9D30F569-6DF8-42E3-9F19-E97FAF51CE44}" dt="2024-04-11T15:36:44.435" v="123" actId="14100"/>
          <ac:picMkLst>
            <pc:docMk/>
            <pc:sldMk cId="3310692083" sldId="2146846547"/>
            <ac:picMk id="7" creationId="{351AE672-A79F-B99B-6F9F-D8F3805F9493}"/>
          </ac:picMkLst>
        </pc:picChg>
        <pc:picChg chg="del mod">
          <ac:chgData name="Leah Montner Dixon" userId="d5b2ae9e-9213-4442-b7df-4db8cbe51e5d" providerId="ADAL" clId="{9D30F569-6DF8-42E3-9F19-E97FAF51CE44}" dt="2024-04-11T15:27:38.492" v="93" actId="478"/>
          <ac:picMkLst>
            <pc:docMk/>
            <pc:sldMk cId="3310692083" sldId="2146846547"/>
            <ac:picMk id="8" creationId="{5A708F60-7E46-D218-04A3-D40A55B99F5D}"/>
          </ac:picMkLst>
        </pc:picChg>
      </pc:sldChg>
      <pc:sldChg chg="modSp mod">
        <pc:chgData name="Leah Montner Dixon" userId="d5b2ae9e-9213-4442-b7df-4db8cbe51e5d" providerId="ADAL" clId="{9D30F569-6DF8-42E3-9F19-E97FAF51CE44}" dt="2024-04-17T14:55:55.207" v="741" actId="20577"/>
        <pc:sldMkLst>
          <pc:docMk/>
          <pc:sldMk cId="1607911038" sldId="2146846562"/>
        </pc:sldMkLst>
        <pc:spChg chg="mod">
          <ac:chgData name="Leah Montner Dixon" userId="d5b2ae9e-9213-4442-b7df-4db8cbe51e5d" providerId="ADAL" clId="{9D30F569-6DF8-42E3-9F19-E97FAF51CE44}" dt="2024-04-17T14:55:55.207" v="741" actId="20577"/>
          <ac:spMkLst>
            <pc:docMk/>
            <pc:sldMk cId="1607911038" sldId="2146846562"/>
            <ac:spMk id="17" creationId="{004F5ACC-ECD1-F16D-E49A-9428AF5F63B7}"/>
          </ac:spMkLst>
        </pc:spChg>
        <pc:spChg chg="mod">
          <ac:chgData name="Leah Montner Dixon" userId="d5b2ae9e-9213-4442-b7df-4db8cbe51e5d" providerId="ADAL" clId="{9D30F569-6DF8-42E3-9F19-E97FAF51CE44}" dt="2024-04-11T13:56:12.782" v="44" actId="208"/>
          <ac:spMkLst>
            <pc:docMk/>
            <pc:sldMk cId="1607911038" sldId="2146846562"/>
            <ac:spMk id="22" creationId="{39BC1049-CBE1-1A38-95A8-E6859C0A11EB}"/>
          </ac:spMkLst>
        </pc:spChg>
      </pc:sldChg>
      <pc:sldChg chg="modSp mod addCm delCm">
        <pc:chgData name="Leah Montner Dixon" userId="d5b2ae9e-9213-4442-b7df-4db8cbe51e5d" providerId="ADAL" clId="{9D30F569-6DF8-42E3-9F19-E97FAF51CE44}" dt="2024-04-17T20:14:46.866" v="2099"/>
        <pc:sldMkLst>
          <pc:docMk/>
          <pc:sldMk cId="3724938010" sldId="2146846567"/>
        </pc:sldMkLst>
        <pc:spChg chg="mod">
          <ac:chgData name="Leah Montner Dixon" userId="d5b2ae9e-9213-4442-b7df-4db8cbe51e5d" providerId="ADAL" clId="{9D30F569-6DF8-42E3-9F19-E97FAF51CE44}" dt="2024-04-11T13:35:30.048" v="2" actId="1076"/>
          <ac:spMkLst>
            <pc:docMk/>
            <pc:sldMk cId="3724938010" sldId="2146846567"/>
            <ac:spMk id="12" creationId="{A848F5BF-DFCC-D5B2-5E09-38DCF4110E0E}"/>
          </ac:spMkLst>
        </pc:spChg>
        <pc:spChg chg="mod">
          <ac:chgData name="Leah Montner Dixon" userId="d5b2ae9e-9213-4442-b7df-4db8cbe51e5d" providerId="ADAL" clId="{9D30F569-6DF8-42E3-9F19-E97FAF51CE44}" dt="2024-04-17T19:59:45.247" v="1403" actId="207"/>
          <ac:spMkLst>
            <pc:docMk/>
            <pc:sldMk cId="3724938010" sldId="2146846567"/>
            <ac:spMk id="15" creationId="{DC896088-0195-C48D-889B-F1FB4E419BC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20:14:46.866" v="2099"/>
              <pc2:cmMkLst xmlns:pc2="http://schemas.microsoft.com/office/powerpoint/2019/9/main/command">
                <pc:docMk/>
                <pc:sldMk cId="3724938010" sldId="2146846567"/>
                <pc2:cmMk id="{8C84C9C5-97B9-4838-B74C-2F1644E60E7F}"/>
              </pc2:cmMkLst>
            </pc226:cmChg>
          </p:ext>
        </pc:extLst>
      </pc:sldChg>
      <pc:sldChg chg="addSp delSp modSp mod addCm delCm">
        <pc:chgData name="Leah Montner Dixon" userId="d5b2ae9e-9213-4442-b7df-4db8cbe51e5d" providerId="ADAL" clId="{9D30F569-6DF8-42E3-9F19-E97FAF51CE44}" dt="2024-04-17T20:14:27.514" v="2098" actId="20577"/>
        <pc:sldMkLst>
          <pc:docMk/>
          <pc:sldMk cId="3974242490" sldId="2146846568"/>
        </pc:sldMkLst>
        <pc:spChg chg="add del mod">
          <ac:chgData name="Leah Montner Dixon" userId="d5b2ae9e-9213-4442-b7df-4db8cbe51e5d" providerId="ADAL" clId="{9D30F569-6DF8-42E3-9F19-E97FAF51CE44}" dt="2024-04-11T15:40:22.479" v="156" actId="478"/>
          <ac:spMkLst>
            <pc:docMk/>
            <pc:sldMk cId="3974242490" sldId="2146846568"/>
            <ac:spMk id="5" creationId="{77214A1A-373F-7537-CFB3-D0E0394125A6}"/>
          </ac:spMkLst>
        </pc:spChg>
        <pc:spChg chg="mod">
          <ac:chgData name="Leah Montner Dixon" userId="d5b2ae9e-9213-4442-b7df-4db8cbe51e5d" providerId="ADAL" clId="{9D30F569-6DF8-42E3-9F19-E97FAF51CE44}" dt="2024-04-17T20:14:27.514" v="2098" actId="20577"/>
          <ac:spMkLst>
            <pc:docMk/>
            <pc:sldMk cId="3974242490" sldId="2146846568"/>
            <ac:spMk id="13" creationId="{7706A49F-0A5F-3E20-746D-47B42072E54D}"/>
          </ac:spMkLst>
        </pc:spChg>
        <pc:picChg chg="add mod ord modCrop">
          <ac:chgData name="Leah Montner Dixon" userId="d5b2ae9e-9213-4442-b7df-4db8cbe51e5d" providerId="ADAL" clId="{9D30F569-6DF8-42E3-9F19-E97FAF51CE44}" dt="2024-04-11T15:42:44.237" v="177" actId="732"/>
          <ac:picMkLst>
            <pc:docMk/>
            <pc:sldMk cId="3974242490" sldId="2146846568"/>
            <ac:picMk id="7" creationId="{1EDE008D-FBE0-19FB-0963-B457F8105B8C}"/>
          </ac:picMkLst>
        </pc:picChg>
        <pc:picChg chg="del">
          <ac:chgData name="Leah Montner Dixon" userId="d5b2ae9e-9213-4442-b7df-4db8cbe51e5d" providerId="ADAL" clId="{9D30F569-6DF8-42E3-9F19-E97FAF51CE44}" dt="2024-04-11T15:40:22.479" v="156" actId="478"/>
          <ac:picMkLst>
            <pc:docMk/>
            <pc:sldMk cId="3974242490" sldId="2146846568"/>
            <ac:picMk id="51" creationId="{518AACC4-C650-A9C6-A831-EEBB81475E8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9:47:55.951" v="1318"/>
              <pc2:cmMkLst xmlns:pc2="http://schemas.microsoft.com/office/powerpoint/2019/9/main/command">
                <pc:docMk/>
                <pc:sldMk cId="3974242490" sldId="2146846568"/>
                <pc2:cmMk id="{E8B736E0-8146-4105-80B4-C70CC1F585FB}"/>
              </pc2:cmMkLst>
            </pc226:cmChg>
          </p:ext>
        </pc:extLst>
      </pc:sldChg>
      <pc:sldChg chg="modSp mod addCm delCm modCm">
        <pc:chgData name="Leah Montner Dixon" userId="d5b2ae9e-9213-4442-b7df-4db8cbe51e5d" providerId="ADAL" clId="{9D30F569-6DF8-42E3-9F19-E97FAF51CE44}" dt="2024-04-17T19:25:39.037" v="1090" actId="207"/>
        <pc:sldMkLst>
          <pc:docMk/>
          <pc:sldMk cId="1064674552" sldId="2146846570"/>
        </pc:sldMkLst>
        <pc:spChg chg="mod">
          <ac:chgData name="Leah Montner Dixon" userId="d5b2ae9e-9213-4442-b7df-4db8cbe51e5d" providerId="ADAL" clId="{9D30F569-6DF8-42E3-9F19-E97FAF51CE44}" dt="2024-04-17T19:25:39.037" v="1090" actId="207"/>
          <ac:spMkLst>
            <pc:docMk/>
            <pc:sldMk cId="1064674552" sldId="2146846570"/>
            <ac:spMk id="15" creationId="{593E9778-41F8-9395-F54B-C6928CE8474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9:22:18.764" v="942"/>
              <pc2:cmMkLst xmlns:pc2="http://schemas.microsoft.com/office/powerpoint/2019/9/main/command">
                <pc:docMk/>
                <pc:sldMk cId="1064674552" sldId="2146846570"/>
                <pc2:cmMk id="{C8B01E14-E739-4F30-9B54-22900E3C2A2A}"/>
              </pc2:cmMkLst>
              <pc226:cmRplyChg chg="add">
                <pc226:chgData name="Leah Montner Dixon" userId="d5b2ae9e-9213-4442-b7df-4db8cbe51e5d" providerId="ADAL" clId="{9D30F569-6DF8-42E3-9F19-E97FAF51CE44}" dt="2024-04-15T19:55:37.166" v="259"/>
                <pc2:cmRplyMkLst xmlns:pc2="http://schemas.microsoft.com/office/powerpoint/2019/9/main/command">
                  <pc:docMk/>
                  <pc:sldMk cId="1064674552" sldId="2146846570"/>
                  <pc2:cmMk id="{C8B01E14-E739-4F30-9B54-22900E3C2A2A}"/>
                  <pc2:cmRplyMk id="{DA7ABA5A-2495-4CE4-B054-709E1A894C2F}"/>
                </pc2:cmRplyMkLst>
              </pc226:cmRplyChg>
            </pc226:cmChg>
          </p:ext>
        </pc:extLst>
      </pc:sldChg>
      <pc:sldChg chg="modSp mod addCm">
        <pc:chgData name="Leah Montner Dixon" userId="d5b2ae9e-9213-4442-b7df-4db8cbe51e5d" providerId="ADAL" clId="{9D30F569-6DF8-42E3-9F19-E97FAF51CE44}" dt="2024-04-17T14:39:19.405" v="316" actId="20577"/>
        <pc:sldMkLst>
          <pc:docMk/>
          <pc:sldMk cId="3931335238" sldId="2146846575"/>
        </pc:sldMkLst>
        <pc:spChg chg="mod">
          <ac:chgData name="Leah Montner Dixon" userId="d5b2ae9e-9213-4442-b7df-4db8cbe51e5d" providerId="ADAL" clId="{9D30F569-6DF8-42E3-9F19-E97FAF51CE44}" dt="2024-04-17T14:39:19.405" v="316" actId="20577"/>
          <ac:spMkLst>
            <pc:docMk/>
            <pc:sldMk cId="3931335238" sldId="2146846575"/>
            <ac:spMk id="10" creationId="{E13C2959-6BE7-9ECC-E0F7-5906F797AB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5T19:36:13.982" v="185"/>
              <pc2:cmMkLst xmlns:pc2="http://schemas.microsoft.com/office/powerpoint/2019/9/main/command">
                <pc:docMk/>
                <pc:sldMk cId="3931335238" sldId="2146846575"/>
                <pc2:cmMk id="{76A38354-090C-4583-AB1F-370214D91F59}"/>
              </pc2:cmMkLst>
            </pc226:cmChg>
          </p:ext>
        </pc:extLst>
      </pc:sldChg>
      <pc:sldChg chg="addCm delCm">
        <pc:chgData name="Leah Montner Dixon" userId="d5b2ae9e-9213-4442-b7df-4db8cbe51e5d" providerId="ADAL" clId="{9D30F569-6DF8-42E3-9F19-E97FAF51CE44}" dt="2024-04-17T21:38:56.768" v="2454"/>
        <pc:sldMkLst>
          <pc:docMk/>
          <pc:sldMk cId="2141307060" sldId="21468465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21:37:40.123" v="2453"/>
              <pc2:cmMkLst xmlns:pc2="http://schemas.microsoft.com/office/powerpoint/2019/9/main/command">
                <pc:docMk/>
                <pc:sldMk cId="2141307060" sldId="2146846589"/>
                <pc2:cmMk id="{81ECE974-25BD-4CF2-842F-CDF10772C49E}"/>
              </pc2:cmMkLst>
            </pc226:cmChg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7T21:38:56.768" v="2454"/>
              <pc2:cmMkLst xmlns:pc2="http://schemas.microsoft.com/office/powerpoint/2019/9/main/command">
                <pc:docMk/>
                <pc:sldMk cId="2141307060" sldId="2146846589"/>
                <pc2:cmMk id="{F12082D3-1837-4A42-ADCA-A5C6565F355A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9D30F569-6DF8-42E3-9F19-E97FAF51CE44}" dt="2024-04-11T14:50:44.013" v="89" actId="14100"/>
        <pc:sldMkLst>
          <pc:docMk/>
          <pc:sldMk cId="3764011532" sldId="2146846593"/>
        </pc:sldMkLst>
        <pc:spChg chg="mod ord">
          <ac:chgData name="Leah Montner Dixon" userId="d5b2ae9e-9213-4442-b7df-4db8cbe51e5d" providerId="ADAL" clId="{9D30F569-6DF8-42E3-9F19-E97FAF51CE44}" dt="2024-04-11T14:50:34.723" v="87" actId="167"/>
          <ac:spMkLst>
            <pc:docMk/>
            <pc:sldMk cId="3764011532" sldId="2146846593"/>
            <ac:spMk id="4" creationId="{FC858E14-B31B-D5B5-FFD4-45858103B420}"/>
          </ac:spMkLst>
        </pc:spChg>
        <pc:spChg chg="add del mod">
          <ac:chgData name="Leah Montner Dixon" userId="d5b2ae9e-9213-4442-b7df-4db8cbe51e5d" providerId="ADAL" clId="{9D30F569-6DF8-42E3-9F19-E97FAF51CE44}" dt="2024-04-11T14:50:30.144" v="85" actId="478"/>
          <ac:spMkLst>
            <pc:docMk/>
            <pc:sldMk cId="3764011532" sldId="2146846593"/>
            <ac:spMk id="31" creationId="{13230B94-85FE-4E1C-4F14-772A4B09E2E2}"/>
          </ac:spMkLst>
        </pc:spChg>
        <pc:picChg chg="del">
          <ac:chgData name="Leah Montner Dixon" userId="d5b2ae9e-9213-4442-b7df-4db8cbe51e5d" providerId="ADAL" clId="{9D30F569-6DF8-42E3-9F19-E97FAF51CE44}" dt="2024-04-11T14:50:36.007" v="88" actId="478"/>
          <ac:picMkLst>
            <pc:docMk/>
            <pc:sldMk cId="3764011532" sldId="2146846593"/>
            <ac:picMk id="2" creationId="{EA993568-E399-7474-F35A-5BA2342124CC}"/>
          </ac:picMkLst>
        </pc:picChg>
        <pc:picChg chg="add mod ord">
          <ac:chgData name="Leah Montner Dixon" userId="d5b2ae9e-9213-4442-b7df-4db8cbe51e5d" providerId="ADAL" clId="{9D30F569-6DF8-42E3-9F19-E97FAF51CE44}" dt="2024-04-11T14:50:44.013" v="89" actId="14100"/>
          <ac:picMkLst>
            <pc:docMk/>
            <pc:sldMk cId="3764011532" sldId="2146846593"/>
            <ac:picMk id="33" creationId="{9AF2C87D-BE6A-9249-6095-7B37A9FF3354}"/>
          </ac:picMkLst>
        </pc:picChg>
      </pc:sldChg>
      <pc:sldChg chg="modSp mod">
        <pc:chgData name="Leah Montner Dixon" userId="d5b2ae9e-9213-4442-b7df-4db8cbe51e5d" providerId="ADAL" clId="{9D30F569-6DF8-42E3-9F19-E97FAF51CE44}" dt="2024-04-17T14:53:00.443" v="630" actId="207"/>
        <pc:sldMkLst>
          <pc:docMk/>
          <pc:sldMk cId="1370458275" sldId="2146846595"/>
        </pc:sldMkLst>
        <pc:spChg chg="mod">
          <ac:chgData name="Leah Montner Dixon" userId="d5b2ae9e-9213-4442-b7df-4db8cbe51e5d" providerId="ADAL" clId="{9D30F569-6DF8-42E3-9F19-E97FAF51CE44}" dt="2024-04-17T14:50:24.402" v="531" actId="20577"/>
          <ac:spMkLst>
            <pc:docMk/>
            <pc:sldMk cId="1370458275" sldId="2146846595"/>
            <ac:spMk id="3" creationId="{E81FB851-01C7-DB32-B9C0-956C4FE26B7D}"/>
          </ac:spMkLst>
        </pc:spChg>
        <pc:spChg chg="mod">
          <ac:chgData name="Leah Montner Dixon" userId="d5b2ae9e-9213-4442-b7df-4db8cbe51e5d" providerId="ADAL" clId="{9D30F569-6DF8-42E3-9F19-E97FAF51CE44}" dt="2024-04-17T14:53:00.443" v="630" actId="207"/>
          <ac:spMkLst>
            <pc:docMk/>
            <pc:sldMk cId="1370458275" sldId="2146846595"/>
            <ac:spMk id="57" creationId="{7EF308C7-EBB5-F979-042C-2DA2E7CD83F6}"/>
          </ac:spMkLst>
        </pc:spChg>
        <pc:picChg chg="mod">
          <ac:chgData name="Leah Montner Dixon" userId="d5b2ae9e-9213-4442-b7df-4db8cbe51e5d" providerId="ADAL" clId="{9D30F569-6DF8-42E3-9F19-E97FAF51CE44}" dt="2024-04-17T14:52:48.175" v="618" actId="14100"/>
          <ac:picMkLst>
            <pc:docMk/>
            <pc:sldMk cId="1370458275" sldId="2146846595"/>
            <ac:picMk id="4098" creationId="{C0314101-0E36-B7DF-A6D2-1AD7E4012C33}"/>
          </ac:picMkLst>
        </pc:picChg>
      </pc:sldChg>
      <pc:sldChg chg="modSp mod">
        <pc:chgData name="Leah Montner Dixon" userId="d5b2ae9e-9213-4442-b7df-4db8cbe51e5d" providerId="ADAL" clId="{9D30F569-6DF8-42E3-9F19-E97FAF51CE44}" dt="2024-04-17T18:15:07.940" v="816" actId="20577"/>
        <pc:sldMkLst>
          <pc:docMk/>
          <pc:sldMk cId="1366937338" sldId="2146846597"/>
        </pc:sldMkLst>
        <pc:spChg chg="mod">
          <ac:chgData name="Leah Montner Dixon" userId="d5b2ae9e-9213-4442-b7df-4db8cbe51e5d" providerId="ADAL" clId="{9D30F569-6DF8-42E3-9F19-E97FAF51CE44}" dt="2024-04-17T18:15:07.940" v="816" actId="20577"/>
          <ac:spMkLst>
            <pc:docMk/>
            <pc:sldMk cId="1366937338" sldId="2146846597"/>
            <ac:spMk id="3" creationId="{E81FB851-01C7-DB32-B9C0-956C4FE26B7D}"/>
          </ac:spMkLst>
        </pc:spChg>
        <pc:spChg chg="mod">
          <ac:chgData name="Leah Montner Dixon" userId="d5b2ae9e-9213-4442-b7df-4db8cbe51e5d" providerId="ADAL" clId="{9D30F569-6DF8-42E3-9F19-E97FAF51CE44}" dt="2024-04-17T14:53:13.956" v="644" actId="207"/>
          <ac:spMkLst>
            <pc:docMk/>
            <pc:sldMk cId="1366937338" sldId="2146846597"/>
            <ac:spMk id="25" creationId="{9544D14F-4A8A-EE02-2CC2-A04B99031ABA}"/>
          </ac:spMkLst>
        </pc:spChg>
      </pc:sldChg>
      <pc:sldChg chg="addCm modCm">
        <pc:chgData name="Leah Montner Dixon" userId="d5b2ae9e-9213-4442-b7df-4db8cbe51e5d" providerId="ADAL" clId="{9D30F569-6DF8-42E3-9F19-E97FAF51CE44}" dt="2024-04-15T19:44:38.227" v="242"/>
        <pc:sldMkLst>
          <pc:docMk/>
          <pc:sldMk cId="155815978" sldId="214684660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5T19:44:38.227" v="242"/>
              <pc2:cmMkLst xmlns:pc2="http://schemas.microsoft.com/office/powerpoint/2019/9/main/command">
                <pc:docMk/>
                <pc:sldMk cId="155815978" sldId="2146846604"/>
                <pc2:cmMk id="{1826F510-BD83-4500-B7AE-A81AE68E5DAA}"/>
              </pc2:cmMkLst>
            </pc226:cmChg>
            <pc226:cmChg xmlns:pc226="http://schemas.microsoft.com/office/powerpoint/2022/06/main/command" chg="add mod">
              <pc226:chgData name="Leah Montner Dixon" userId="d5b2ae9e-9213-4442-b7df-4db8cbe51e5d" providerId="ADAL" clId="{9D30F569-6DF8-42E3-9F19-E97FAF51CE44}" dt="2024-04-15T19:43:28.119" v="241"/>
              <pc2:cmMkLst xmlns:pc2="http://schemas.microsoft.com/office/powerpoint/2019/9/main/command">
                <pc:docMk/>
                <pc:sldMk cId="155815978" sldId="2146846604"/>
                <pc2:cmMk id="{92AA77E2-DAD5-4154-AB6F-840711D8827E}"/>
              </pc2:cmMkLst>
              <pc226:cmRplyChg chg="add">
                <pc226:chgData name="Leah Montner Dixon" userId="d5b2ae9e-9213-4442-b7df-4db8cbe51e5d" providerId="ADAL" clId="{9D30F569-6DF8-42E3-9F19-E97FAF51CE44}" dt="2024-04-15T19:43:28.119" v="241"/>
                <pc2:cmRplyMkLst xmlns:pc2="http://schemas.microsoft.com/office/powerpoint/2019/9/main/command">
                  <pc:docMk/>
                  <pc:sldMk cId="155815978" sldId="2146846604"/>
                  <pc2:cmMk id="{92AA77E2-DAD5-4154-AB6F-840711D8827E}"/>
                  <pc2:cmRplyMk id="{E87A37E1-E20E-40CC-9E6B-C10530F25A95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9D30F569-6DF8-42E3-9F19-E97FAF51CE44}" dt="2024-04-11T15:40:14.207" v="155" actId="1076"/>
        <pc:sldMkLst>
          <pc:docMk/>
          <pc:sldMk cId="2336554800" sldId="2146846605"/>
        </pc:sldMkLst>
        <pc:spChg chg="add del mod">
          <ac:chgData name="Leah Montner Dixon" userId="d5b2ae9e-9213-4442-b7df-4db8cbe51e5d" providerId="ADAL" clId="{9D30F569-6DF8-42E3-9F19-E97FAF51CE44}" dt="2024-04-11T15:38:28.055" v="140" actId="478"/>
          <ac:spMkLst>
            <pc:docMk/>
            <pc:sldMk cId="2336554800" sldId="2146846605"/>
            <ac:spMk id="24" creationId="{ADF745CF-ECD3-D184-F691-E3567D8D60D9}"/>
          </ac:spMkLst>
        </pc:spChg>
        <pc:spChg chg="mod">
          <ac:chgData name="Leah Montner Dixon" userId="d5b2ae9e-9213-4442-b7df-4db8cbe51e5d" providerId="ADAL" clId="{9D30F569-6DF8-42E3-9F19-E97FAF51CE44}" dt="2024-04-11T13:55:55.590" v="43" actId="208"/>
          <ac:spMkLst>
            <pc:docMk/>
            <pc:sldMk cId="2336554800" sldId="2146846605"/>
            <ac:spMk id="32" creationId="{FA37BC2B-517C-0A82-0F3B-D1EA5896C6AC}"/>
          </ac:spMkLst>
        </pc:spChg>
        <pc:picChg chg="add mod">
          <ac:chgData name="Leah Montner Dixon" userId="d5b2ae9e-9213-4442-b7df-4db8cbe51e5d" providerId="ADAL" clId="{9D30F569-6DF8-42E3-9F19-E97FAF51CE44}" dt="2024-04-11T15:40:14.207" v="155" actId="1076"/>
          <ac:picMkLst>
            <pc:docMk/>
            <pc:sldMk cId="2336554800" sldId="2146846605"/>
            <ac:picMk id="30" creationId="{C34D9390-0E6C-D1BB-394A-473330E4CC28}"/>
          </ac:picMkLst>
        </pc:picChg>
        <pc:picChg chg="add del">
          <ac:chgData name="Leah Montner Dixon" userId="d5b2ae9e-9213-4442-b7df-4db8cbe51e5d" providerId="ADAL" clId="{9D30F569-6DF8-42E3-9F19-E97FAF51CE44}" dt="2024-04-11T15:40:05.453" v="144" actId="478"/>
          <ac:picMkLst>
            <pc:docMk/>
            <pc:sldMk cId="2336554800" sldId="2146846605"/>
            <ac:picMk id="54" creationId="{AFCBC91F-A652-2FFF-8D97-3A0E3D1F4A8D}"/>
          </ac:picMkLst>
        </pc:picChg>
      </pc:sldChg>
      <pc:sldChg chg="addSp delSp modSp mod">
        <pc:chgData name="Leah Montner Dixon" userId="d5b2ae9e-9213-4442-b7df-4db8cbe51e5d" providerId="ADAL" clId="{9D30F569-6DF8-42E3-9F19-E97FAF51CE44}" dt="2024-04-17T14:57:02.037" v="759"/>
        <pc:sldMkLst>
          <pc:docMk/>
          <pc:sldMk cId="3134399996" sldId="2146846606"/>
        </pc:sldMkLst>
        <pc:spChg chg="add del mod">
          <ac:chgData name="Leah Montner Dixon" userId="d5b2ae9e-9213-4442-b7df-4db8cbe51e5d" providerId="ADAL" clId="{9D30F569-6DF8-42E3-9F19-E97FAF51CE44}" dt="2024-04-11T13:55:37.897" v="42" actId="478"/>
          <ac:spMkLst>
            <pc:docMk/>
            <pc:sldMk cId="3134399996" sldId="2146846606"/>
            <ac:spMk id="3" creationId="{F376E55E-A17B-8D9F-564A-F76EF4DE0CB6}"/>
          </ac:spMkLst>
        </pc:spChg>
        <pc:spChg chg="mod">
          <ac:chgData name="Leah Montner Dixon" userId="d5b2ae9e-9213-4442-b7df-4db8cbe51e5d" providerId="ADAL" clId="{9D30F569-6DF8-42E3-9F19-E97FAF51CE44}" dt="2024-04-17T14:57:02.037" v="759"/>
          <ac:spMkLst>
            <pc:docMk/>
            <pc:sldMk cId="3134399996" sldId="2146846606"/>
            <ac:spMk id="17" creationId="{004F5ACC-ECD1-F16D-E49A-9428AF5F63B7}"/>
          </ac:spMkLst>
        </pc:spChg>
      </pc:sldChg>
      <pc:sldChg chg="addSp delSp modSp mod addCm delCm modCm">
        <pc:chgData name="Leah Montner Dixon" userId="d5b2ae9e-9213-4442-b7df-4db8cbe51e5d" providerId="ADAL" clId="{9D30F569-6DF8-42E3-9F19-E97FAF51CE44}" dt="2024-04-17T19:25:18.937" v="1089" actId="207"/>
        <pc:sldMkLst>
          <pc:docMk/>
          <pc:sldMk cId="433779639" sldId="2146846609"/>
        </pc:sldMkLst>
        <pc:spChg chg="add mod">
          <ac:chgData name="Leah Montner Dixon" userId="d5b2ae9e-9213-4442-b7df-4db8cbe51e5d" providerId="ADAL" clId="{9D30F569-6DF8-42E3-9F19-E97FAF51CE44}" dt="2024-04-15T19:50:37.070" v="253" actId="5793"/>
          <ac:spMkLst>
            <pc:docMk/>
            <pc:sldMk cId="433779639" sldId="2146846609"/>
            <ac:spMk id="7" creationId="{089BEF40-5538-200A-9FE7-B68EDA355EEF}"/>
          </ac:spMkLst>
        </pc:spChg>
        <pc:spChg chg="mod">
          <ac:chgData name="Leah Montner Dixon" userId="d5b2ae9e-9213-4442-b7df-4db8cbe51e5d" providerId="ADAL" clId="{9D30F569-6DF8-42E3-9F19-E97FAF51CE44}" dt="2024-04-15T19:57:19.731" v="295" actId="14100"/>
          <ac:spMkLst>
            <pc:docMk/>
            <pc:sldMk cId="433779639" sldId="2146846609"/>
            <ac:spMk id="13" creationId="{66430B62-339E-83AE-CEC0-49E1C83A0697}"/>
          </ac:spMkLst>
        </pc:spChg>
        <pc:spChg chg="mod">
          <ac:chgData name="Leah Montner Dixon" userId="d5b2ae9e-9213-4442-b7df-4db8cbe51e5d" providerId="ADAL" clId="{9D30F569-6DF8-42E3-9F19-E97FAF51CE44}" dt="2024-04-17T19:25:18.937" v="1089" actId="207"/>
          <ac:spMkLst>
            <pc:docMk/>
            <pc:sldMk cId="433779639" sldId="2146846609"/>
            <ac:spMk id="45" creationId="{C4C07153-F7A1-FF6B-0520-23EE5BB5F3CF}"/>
          </ac:spMkLst>
        </pc:spChg>
        <pc:picChg chg="del">
          <ac:chgData name="Leah Montner Dixon" userId="d5b2ae9e-9213-4442-b7df-4db8cbe51e5d" providerId="ADAL" clId="{9D30F569-6DF8-42E3-9F19-E97FAF51CE44}" dt="2024-04-15T19:51:15.150" v="255" actId="478"/>
          <ac:picMkLst>
            <pc:docMk/>
            <pc:sldMk cId="433779639" sldId="2146846609"/>
            <ac:picMk id="44" creationId="{BD5C0CDD-732A-D60B-20B4-8B4FC83FCF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9:17:30.071" v="870"/>
              <pc2:cmMkLst xmlns:pc2="http://schemas.microsoft.com/office/powerpoint/2019/9/main/command">
                <pc:docMk/>
                <pc:sldMk cId="433779639" sldId="2146846609"/>
                <pc2:cmMk id="{C57B0FD7-C271-457A-B0C8-63420935118D}"/>
              </pc2:cmMkLst>
              <pc226:cmRplyChg chg="add">
                <pc226:chgData name="Leah Montner Dixon" userId="d5b2ae9e-9213-4442-b7df-4db8cbe51e5d" providerId="ADAL" clId="{9D30F569-6DF8-42E3-9F19-E97FAF51CE44}" dt="2024-04-15T19:55:26.902" v="258"/>
                <pc2:cmRplyMkLst xmlns:pc2="http://schemas.microsoft.com/office/powerpoint/2019/9/main/command">
                  <pc:docMk/>
                  <pc:sldMk cId="433779639" sldId="2146846609"/>
                  <pc2:cmMk id="{C57B0FD7-C271-457A-B0C8-63420935118D}"/>
                  <pc2:cmRplyMk id="{6E646BE1-FF66-4908-9938-465D050116AB}"/>
                </pc2:cmRplyMkLst>
              </pc226:cmRplyChg>
            </pc226:cmChg>
          </p:ext>
        </pc:extLst>
      </pc:sldChg>
      <pc:sldChg chg="modSp mod">
        <pc:chgData name="Leah Montner Dixon" userId="d5b2ae9e-9213-4442-b7df-4db8cbe51e5d" providerId="ADAL" clId="{9D30F569-6DF8-42E3-9F19-E97FAF51CE44}" dt="2024-04-17T14:53:41.610" v="671" actId="20577"/>
        <pc:sldMkLst>
          <pc:docMk/>
          <pc:sldMk cId="549373201" sldId="2146846610"/>
        </pc:sldMkLst>
        <pc:spChg chg="mod">
          <ac:chgData name="Leah Montner Dixon" userId="d5b2ae9e-9213-4442-b7df-4db8cbe51e5d" providerId="ADAL" clId="{9D30F569-6DF8-42E3-9F19-E97FAF51CE44}" dt="2024-04-17T14:53:41.610" v="671" actId="20577"/>
          <ac:spMkLst>
            <pc:docMk/>
            <pc:sldMk cId="549373201" sldId="2146846610"/>
            <ac:spMk id="69" creationId="{5BC3F1E2-BB0A-23E4-255F-7CB0D4A6602D}"/>
          </ac:spMkLst>
        </pc:spChg>
      </pc:sldChg>
      <pc:sldChg chg="del">
        <pc:chgData name="Leah Montner Dixon" userId="d5b2ae9e-9213-4442-b7df-4db8cbe51e5d" providerId="ADAL" clId="{9D30F569-6DF8-42E3-9F19-E97FAF51CE44}" dt="2024-04-11T13:37:25.476" v="3" actId="2696"/>
        <pc:sldMkLst>
          <pc:docMk/>
          <pc:sldMk cId="716580937" sldId="2146846613"/>
        </pc:sldMkLst>
      </pc:sldChg>
      <pc:sldChg chg="modSp mod delCm">
        <pc:chgData name="Leah Montner Dixon" userId="d5b2ae9e-9213-4442-b7df-4db8cbe51e5d" providerId="ADAL" clId="{9D30F569-6DF8-42E3-9F19-E97FAF51CE44}" dt="2024-04-11T13:49:06.984" v="11" actId="313"/>
        <pc:sldMkLst>
          <pc:docMk/>
          <pc:sldMk cId="4000111771" sldId="2146846614"/>
        </pc:sldMkLst>
        <pc:spChg chg="mod">
          <ac:chgData name="Leah Montner Dixon" userId="d5b2ae9e-9213-4442-b7df-4db8cbe51e5d" providerId="ADAL" clId="{9D30F569-6DF8-42E3-9F19-E97FAF51CE44}" dt="2024-04-11T13:49:06.984" v="11" actId="313"/>
          <ac:spMkLst>
            <pc:docMk/>
            <pc:sldMk cId="4000111771" sldId="2146846614"/>
            <ac:spMk id="26" creationId="{0FB5078E-FBDD-AE19-7559-83A81D22753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9D30F569-6DF8-42E3-9F19-E97FAF51CE44}" dt="2024-04-11T13:39:34.495" v="4"/>
              <pc2:cmMkLst xmlns:pc2="http://schemas.microsoft.com/office/powerpoint/2019/9/main/command">
                <pc:docMk/>
                <pc:sldMk cId="4000111771" sldId="2146846614"/>
                <pc2:cmMk id="{4A3418A3-BA16-41EB-9778-E3E39FD4A89E}"/>
              </pc2:cmMkLst>
            </pc226:cmChg>
          </p:ext>
        </pc:extLst>
      </pc:sldChg>
      <pc:sldChg chg="del">
        <pc:chgData name="Leah Montner Dixon" userId="d5b2ae9e-9213-4442-b7df-4db8cbe51e5d" providerId="ADAL" clId="{9D30F569-6DF8-42E3-9F19-E97FAF51CE44}" dt="2024-04-11T13:37:25.476" v="3" actId="2696"/>
        <pc:sldMkLst>
          <pc:docMk/>
          <pc:sldMk cId="3609360235" sldId="2146846617"/>
        </pc:sldMkLst>
      </pc:sldChg>
      <pc:sldChg chg="del">
        <pc:chgData name="Leah Montner Dixon" userId="d5b2ae9e-9213-4442-b7df-4db8cbe51e5d" providerId="ADAL" clId="{9D30F569-6DF8-42E3-9F19-E97FAF51CE44}" dt="2024-04-11T13:37:25.476" v="3" actId="2696"/>
        <pc:sldMkLst>
          <pc:docMk/>
          <pc:sldMk cId="2634510956" sldId="2146846618"/>
        </pc:sldMkLst>
      </pc:sldChg>
      <pc:sldChg chg="del">
        <pc:chgData name="Leah Montner Dixon" userId="d5b2ae9e-9213-4442-b7df-4db8cbe51e5d" providerId="ADAL" clId="{9D30F569-6DF8-42E3-9F19-E97FAF51CE44}" dt="2024-04-11T13:37:25.476" v="3" actId="2696"/>
        <pc:sldMkLst>
          <pc:docMk/>
          <pc:sldMk cId="503252601" sldId="2146846619"/>
        </pc:sldMkLst>
      </pc:sldChg>
      <pc:sldChg chg="modSp mod addCm delCm modCm">
        <pc:chgData name="Leah Montner Dixon" userId="d5b2ae9e-9213-4442-b7df-4db8cbe51e5d" providerId="ADAL" clId="{9D30F569-6DF8-42E3-9F19-E97FAF51CE44}" dt="2024-04-17T17:35:05.679" v="783"/>
        <pc:sldMkLst>
          <pc:docMk/>
          <pc:sldMk cId="973747710" sldId="2146846626"/>
        </pc:sldMkLst>
        <pc:spChg chg="mod">
          <ac:chgData name="Leah Montner Dixon" userId="d5b2ae9e-9213-4442-b7df-4db8cbe51e5d" providerId="ADAL" clId="{9D30F569-6DF8-42E3-9F19-E97FAF51CE44}" dt="2024-04-15T19:37:35.836" v="235" actId="20577"/>
          <ac:spMkLst>
            <pc:docMk/>
            <pc:sldMk cId="973747710" sldId="2146846626"/>
            <ac:spMk id="2" creationId="{4065CED6-877B-307F-54D5-7658D2748688}"/>
          </ac:spMkLst>
        </pc:spChg>
        <pc:spChg chg="mod">
          <ac:chgData name="Leah Montner Dixon" userId="d5b2ae9e-9213-4442-b7df-4db8cbe51e5d" providerId="ADAL" clId="{9D30F569-6DF8-42E3-9F19-E97FAF51CE44}" dt="2024-04-15T19:37:24.200" v="216" actId="20577"/>
          <ac:spMkLst>
            <pc:docMk/>
            <pc:sldMk cId="973747710" sldId="2146846626"/>
            <ac:spMk id="11" creationId="{79E52596-59B6-1CD1-D8D7-1B5607EA6A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7T17:35:05.679" v="783"/>
              <pc2:cmMkLst xmlns:pc2="http://schemas.microsoft.com/office/powerpoint/2019/9/main/command">
                <pc:docMk/>
                <pc:sldMk cId="973747710" sldId="2146846626"/>
                <pc2:cmMk id="{B7203E0C-DE2B-4429-9D81-1E8E5EC05F45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9D30F569-6DF8-42E3-9F19-E97FAF51CE44}" dt="2024-04-17T17:34:58.897" v="782"/>
              <pc2:cmMkLst xmlns:pc2="http://schemas.microsoft.com/office/powerpoint/2019/9/main/command">
                <pc:docMk/>
                <pc:sldMk cId="973747710" sldId="2146846626"/>
                <pc2:cmMk id="{5F395AEC-275A-4CC5-9A80-EC57E4BA8F88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9D30F569-6DF8-42E3-9F19-E97FAF51CE44}" dt="2024-04-17T17:34:30.559" v="780"/>
              <pc2:cmMkLst xmlns:pc2="http://schemas.microsoft.com/office/powerpoint/2019/9/main/command">
                <pc:docMk/>
                <pc:sldMk cId="973747710" sldId="2146846626"/>
                <pc2:cmMk id="{9D80C6F3-0BD2-48F5-8826-208E66528FCB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9D30F569-6DF8-42E3-9F19-E97FAF51CE44}" dt="2024-04-17T14:55:19.797" v="734" actId="20577"/>
        <pc:sldMkLst>
          <pc:docMk/>
          <pc:sldMk cId="1223481630" sldId="2146846628"/>
        </pc:sldMkLst>
        <pc:spChg chg="mod">
          <ac:chgData name="Leah Montner Dixon" userId="d5b2ae9e-9213-4442-b7df-4db8cbe51e5d" providerId="ADAL" clId="{9D30F569-6DF8-42E3-9F19-E97FAF51CE44}" dt="2024-04-17T14:55:19.797" v="734" actId="20577"/>
          <ac:spMkLst>
            <pc:docMk/>
            <pc:sldMk cId="1223481630" sldId="2146846628"/>
            <ac:spMk id="3" creationId="{35ACF353-24D0-4705-1585-2D81341B2C16}"/>
          </ac:spMkLst>
        </pc:spChg>
        <pc:picChg chg="add mod">
          <ac:chgData name="Leah Montner Dixon" userId="d5b2ae9e-9213-4442-b7df-4db8cbe51e5d" providerId="ADAL" clId="{9D30F569-6DF8-42E3-9F19-E97FAF51CE44}" dt="2024-04-11T15:38:12.221" v="137" actId="1076"/>
          <ac:picMkLst>
            <pc:docMk/>
            <pc:sldMk cId="1223481630" sldId="2146846628"/>
            <ac:picMk id="23" creationId="{ADE2BCBF-E9AE-9869-78F9-0D207DFB57DA}"/>
          </ac:picMkLst>
        </pc:picChg>
        <pc:picChg chg="del mod">
          <ac:chgData name="Leah Montner Dixon" userId="d5b2ae9e-9213-4442-b7df-4db8cbe51e5d" providerId="ADAL" clId="{9D30F569-6DF8-42E3-9F19-E97FAF51CE44}" dt="2024-04-11T15:37:48.315" v="125" actId="478"/>
          <ac:picMkLst>
            <pc:docMk/>
            <pc:sldMk cId="1223481630" sldId="2146846628"/>
            <ac:picMk id="24" creationId="{E3586408-013B-5D99-3CBE-6D7DF6BF843A}"/>
          </ac:picMkLst>
        </pc:picChg>
      </pc:sldChg>
      <pc:sldChg chg="modSp mod">
        <pc:chgData name="Leah Montner Dixon" userId="d5b2ae9e-9213-4442-b7df-4db8cbe51e5d" providerId="ADAL" clId="{9D30F569-6DF8-42E3-9F19-E97FAF51CE44}" dt="2024-04-17T14:54:30.706" v="706" actId="20577"/>
        <pc:sldMkLst>
          <pc:docMk/>
          <pc:sldMk cId="3258593464" sldId="2146846631"/>
        </pc:sldMkLst>
        <pc:spChg chg="mod">
          <ac:chgData name="Leah Montner Dixon" userId="d5b2ae9e-9213-4442-b7df-4db8cbe51e5d" providerId="ADAL" clId="{9D30F569-6DF8-42E3-9F19-E97FAF51CE44}" dt="2024-04-17T14:54:30.706" v="706" actId="20577"/>
          <ac:spMkLst>
            <pc:docMk/>
            <pc:sldMk cId="3258593464" sldId="2146846631"/>
            <ac:spMk id="3" creationId="{9F397DAA-FA25-7587-B9C6-EF597F13CC2A}"/>
          </ac:spMkLst>
        </pc:spChg>
      </pc:sldChg>
      <pc:sldChg chg="addSp delSp modSp mod delCm modCm">
        <pc:chgData name="Leah Montner Dixon" userId="d5b2ae9e-9213-4442-b7df-4db8cbe51e5d" providerId="ADAL" clId="{9D30F569-6DF8-42E3-9F19-E97FAF51CE44}" dt="2024-04-17T14:54:57.853" v="716"/>
        <pc:sldMkLst>
          <pc:docMk/>
          <pc:sldMk cId="3802114421" sldId="2146846632"/>
        </pc:sldMkLst>
        <pc:spChg chg="mod">
          <ac:chgData name="Leah Montner Dixon" userId="d5b2ae9e-9213-4442-b7df-4db8cbe51e5d" providerId="ADAL" clId="{9D30F569-6DF8-42E3-9F19-E97FAF51CE44}" dt="2024-04-17T14:54:57.853" v="716"/>
          <ac:spMkLst>
            <pc:docMk/>
            <pc:sldMk cId="3802114421" sldId="2146846632"/>
            <ac:spMk id="3" creationId="{9F397DAA-FA25-7587-B9C6-EF597F13CC2A}"/>
          </ac:spMkLst>
        </pc:spChg>
        <pc:spChg chg="add del mod">
          <ac:chgData name="Leah Montner Dixon" userId="d5b2ae9e-9213-4442-b7df-4db8cbe51e5d" providerId="ADAL" clId="{9D30F569-6DF8-42E3-9F19-E97FAF51CE44}" dt="2024-04-11T15:28:55.060" v="107" actId="478"/>
          <ac:spMkLst>
            <pc:docMk/>
            <pc:sldMk cId="3802114421" sldId="2146846632"/>
            <ac:spMk id="32" creationId="{A090B407-927B-135F-F114-206B17DF37B9}"/>
          </ac:spMkLst>
        </pc:spChg>
        <pc:picChg chg="add mod">
          <ac:chgData name="Leah Montner Dixon" userId="d5b2ae9e-9213-4442-b7df-4db8cbe51e5d" providerId="ADAL" clId="{9D30F569-6DF8-42E3-9F19-E97FAF51CE44}" dt="2024-04-11T15:36:39.942" v="120" actId="1076"/>
          <ac:picMkLst>
            <pc:docMk/>
            <pc:sldMk cId="3802114421" sldId="2146846632"/>
            <ac:picMk id="34" creationId="{6BA71A19-3565-9222-D185-DFD0C9919A9B}"/>
          </ac:picMkLst>
        </pc:picChg>
        <pc:picChg chg="del mod">
          <ac:chgData name="Leah Montner Dixon" userId="d5b2ae9e-9213-4442-b7df-4db8cbe51e5d" providerId="ADAL" clId="{9D30F569-6DF8-42E3-9F19-E97FAF51CE44}" dt="2024-04-11T15:28:57.008" v="109" actId="478"/>
          <ac:picMkLst>
            <pc:docMk/>
            <pc:sldMk cId="3802114421" sldId="2146846632"/>
            <ac:picMk id="49" creationId="{DC8D41A6-0DD9-F464-2AAB-F6D71816C75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9D30F569-6DF8-42E3-9F19-E97FAF51CE44}" dt="2024-04-11T15:38:17.557" v="138"/>
              <pc2:cmMkLst xmlns:pc2="http://schemas.microsoft.com/office/powerpoint/2019/9/main/command">
                <pc:docMk/>
                <pc:sldMk cId="3802114421" sldId="2146846632"/>
                <pc2:cmMk id="{0CAE58F5-9E86-4C77-A5E9-69BF4CDEEAED}"/>
              </pc2:cmMkLst>
            </pc226:cmChg>
          </p:ext>
        </pc:extLst>
      </pc:sldChg>
      <pc:sldChg chg="modSp mod">
        <pc:chgData name="Leah Montner Dixon" userId="d5b2ae9e-9213-4442-b7df-4db8cbe51e5d" providerId="ADAL" clId="{9D30F569-6DF8-42E3-9F19-E97FAF51CE44}" dt="2024-04-17T14:55:39.037" v="738" actId="20577"/>
        <pc:sldMkLst>
          <pc:docMk/>
          <pc:sldMk cId="396821265" sldId="2146846634"/>
        </pc:sldMkLst>
        <pc:spChg chg="mod">
          <ac:chgData name="Leah Montner Dixon" userId="d5b2ae9e-9213-4442-b7df-4db8cbe51e5d" providerId="ADAL" clId="{9D30F569-6DF8-42E3-9F19-E97FAF51CE44}" dt="2024-04-17T14:55:39.037" v="738" actId="20577"/>
          <ac:spMkLst>
            <pc:docMk/>
            <pc:sldMk cId="396821265" sldId="2146846634"/>
            <ac:spMk id="9" creationId="{401AA9F8-6D18-9968-49FE-12FC80421CD2}"/>
          </ac:spMkLst>
        </pc:spChg>
      </pc:sldChg>
      <pc:sldChg chg="modSp mod">
        <pc:chgData name="Leah Montner Dixon" userId="d5b2ae9e-9213-4442-b7df-4db8cbe51e5d" providerId="ADAL" clId="{9D30F569-6DF8-42E3-9F19-E97FAF51CE44}" dt="2024-04-11T13:49:18.148" v="17" actId="313"/>
        <pc:sldMkLst>
          <pc:docMk/>
          <pc:sldMk cId="157633886" sldId="2146846635"/>
        </pc:sldMkLst>
        <pc:spChg chg="mod">
          <ac:chgData name="Leah Montner Dixon" userId="d5b2ae9e-9213-4442-b7df-4db8cbe51e5d" providerId="ADAL" clId="{9D30F569-6DF8-42E3-9F19-E97FAF51CE44}" dt="2024-04-11T13:49:18.148" v="17" actId="313"/>
          <ac:spMkLst>
            <pc:docMk/>
            <pc:sldMk cId="157633886" sldId="2146846635"/>
            <ac:spMk id="23" creationId="{8040669F-3823-794E-66BC-485560E1C95A}"/>
          </ac:spMkLst>
        </pc:spChg>
      </pc:sldChg>
      <pc:sldChg chg="modSp mod">
        <pc:chgData name="Leah Montner Dixon" userId="d5b2ae9e-9213-4442-b7df-4db8cbe51e5d" providerId="ADAL" clId="{9D30F569-6DF8-42E3-9F19-E97FAF51CE44}" dt="2024-04-11T13:49:34.748" v="23" actId="313"/>
        <pc:sldMkLst>
          <pc:docMk/>
          <pc:sldMk cId="105736508" sldId="2146846637"/>
        </pc:sldMkLst>
        <pc:spChg chg="mod">
          <ac:chgData name="Leah Montner Dixon" userId="d5b2ae9e-9213-4442-b7df-4db8cbe51e5d" providerId="ADAL" clId="{9D30F569-6DF8-42E3-9F19-E97FAF51CE44}" dt="2024-04-11T13:49:34.748" v="23" actId="313"/>
          <ac:spMkLst>
            <pc:docMk/>
            <pc:sldMk cId="105736508" sldId="2146846637"/>
            <ac:spMk id="27" creationId="{C0C1EB34-F709-8173-5476-2EFBCF4DAAD9}"/>
          </ac:spMkLst>
        </pc:spChg>
      </pc:sldChg>
      <pc:sldChg chg="modSp mod addCm">
        <pc:chgData name="Leah Montner Dixon" userId="d5b2ae9e-9213-4442-b7df-4db8cbe51e5d" providerId="ADAL" clId="{9D30F569-6DF8-42E3-9F19-E97FAF51CE44}" dt="2024-04-15T19:51:11.657" v="254"/>
        <pc:sldMkLst>
          <pc:docMk/>
          <pc:sldMk cId="1006203165" sldId="2146846638"/>
        </pc:sldMkLst>
        <pc:spChg chg="mod">
          <ac:chgData name="Leah Montner Dixon" userId="d5b2ae9e-9213-4442-b7df-4db8cbe51e5d" providerId="ADAL" clId="{9D30F569-6DF8-42E3-9F19-E97FAF51CE44}" dt="2024-04-11T13:56:43.836" v="54" actId="313"/>
          <ac:spMkLst>
            <pc:docMk/>
            <pc:sldMk cId="1006203165" sldId="2146846638"/>
            <ac:spMk id="23" creationId="{23B5286F-6D02-B184-745E-4D3582E0ED7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5T19:51:11.657" v="254"/>
              <pc2:cmMkLst xmlns:pc2="http://schemas.microsoft.com/office/powerpoint/2019/9/main/command">
                <pc:docMk/>
                <pc:sldMk cId="1006203165" sldId="2146846638"/>
                <pc2:cmMk id="{05474242-9CC3-45DD-A7C9-8278888C582D}"/>
              </pc2:cmMkLst>
            </pc226:cmChg>
          </p:ext>
        </pc:extLst>
      </pc:sldChg>
      <pc:sldChg chg="modSp mod">
        <pc:chgData name="Leah Montner Dixon" userId="d5b2ae9e-9213-4442-b7df-4db8cbe51e5d" providerId="ADAL" clId="{9D30F569-6DF8-42E3-9F19-E97FAF51CE44}" dt="2024-04-17T20:00:52.122" v="1407"/>
        <pc:sldMkLst>
          <pc:docMk/>
          <pc:sldMk cId="2042682452" sldId="2146846639"/>
        </pc:sldMkLst>
        <pc:spChg chg="mod">
          <ac:chgData name="Leah Montner Dixon" userId="d5b2ae9e-9213-4442-b7df-4db8cbe51e5d" providerId="ADAL" clId="{9D30F569-6DF8-42E3-9F19-E97FAF51CE44}" dt="2024-04-17T20:00:52.122" v="1407"/>
          <ac:spMkLst>
            <pc:docMk/>
            <pc:sldMk cId="2042682452" sldId="2146846639"/>
            <ac:spMk id="9" creationId="{0BAE1FC5-9791-4BAC-806E-EB9748FD2C2E}"/>
          </ac:spMkLst>
        </pc:spChg>
      </pc:sldChg>
      <pc:sldChg chg="addSp modSp new mod">
        <pc:chgData name="Leah Montner Dixon" userId="d5b2ae9e-9213-4442-b7df-4db8cbe51e5d" providerId="ADAL" clId="{9D30F569-6DF8-42E3-9F19-E97FAF51CE44}" dt="2024-04-15T19:36:44.682" v="200" actId="207"/>
        <pc:sldMkLst>
          <pc:docMk/>
          <pc:sldMk cId="2814600751" sldId="2146846640"/>
        </pc:sldMkLst>
        <pc:spChg chg="add mod">
          <ac:chgData name="Leah Montner Dixon" userId="d5b2ae9e-9213-4442-b7df-4db8cbe51e5d" providerId="ADAL" clId="{9D30F569-6DF8-42E3-9F19-E97FAF51CE44}" dt="2024-04-15T19:36:44.682" v="200" actId="207"/>
          <ac:spMkLst>
            <pc:docMk/>
            <pc:sldMk cId="2814600751" sldId="2146846640"/>
            <ac:spMk id="2" creationId="{62FB21F2-9490-7F41-298A-D96A76EFE215}"/>
          </ac:spMkLst>
        </pc:spChg>
      </pc:sldChg>
      <pc:sldChg chg="new del">
        <pc:chgData name="Leah Montner Dixon" userId="d5b2ae9e-9213-4442-b7df-4db8cbe51e5d" providerId="ADAL" clId="{9D30F569-6DF8-42E3-9F19-E97FAF51CE44}" dt="2024-04-11T13:56:17.599" v="48" actId="680"/>
        <pc:sldMkLst>
          <pc:docMk/>
          <pc:sldMk cId="3185438910" sldId="2146846640"/>
        </pc:sldMkLst>
      </pc:sldChg>
      <pc:sldChg chg="add del">
        <pc:chgData name="Leah Montner Dixon" userId="d5b2ae9e-9213-4442-b7df-4db8cbe51e5d" providerId="ADAL" clId="{9D30F569-6DF8-42E3-9F19-E97FAF51CE44}" dt="2024-04-15T19:42:28.466" v="240" actId="47"/>
        <pc:sldMkLst>
          <pc:docMk/>
          <pc:sldMk cId="11595402" sldId="2146846641"/>
        </pc:sldMkLst>
      </pc:sldChg>
      <pc:sldChg chg="delSp modSp mod addCm">
        <pc:chgData name="Leah Montner Dixon" userId="d5b2ae9e-9213-4442-b7df-4db8cbe51e5d" providerId="ADAL" clId="{9D30F569-6DF8-42E3-9F19-E97FAF51CE44}" dt="2024-04-24T13:38:43.709" v="2700" actId="108"/>
        <pc:sldMkLst>
          <pc:docMk/>
          <pc:sldMk cId="884650005" sldId="2146846641"/>
        </pc:sldMkLst>
        <pc:spChg chg="del">
          <ac:chgData name="Leah Montner Dixon" userId="d5b2ae9e-9213-4442-b7df-4db8cbe51e5d" providerId="ADAL" clId="{9D30F569-6DF8-42E3-9F19-E97FAF51CE44}" dt="2024-04-17T17:42:11.323" v="797" actId="478"/>
          <ac:spMkLst>
            <pc:docMk/>
            <pc:sldMk cId="884650005" sldId="2146846641"/>
            <ac:spMk id="32" creationId="{D5FDC6C3-1F16-484B-C3CB-5C234EA5BE60}"/>
          </ac:spMkLst>
        </pc:spChg>
        <pc:picChg chg="del">
          <ac:chgData name="Leah Montner Dixon" userId="d5b2ae9e-9213-4442-b7df-4db8cbe51e5d" providerId="ADAL" clId="{9D30F569-6DF8-42E3-9F19-E97FAF51CE44}" dt="2024-04-17T17:42:11.323" v="797" actId="478"/>
          <ac:picMkLst>
            <pc:docMk/>
            <pc:sldMk cId="884650005" sldId="2146846641"/>
            <ac:picMk id="14" creationId="{D823AB95-6886-78F9-9CE3-BAC53D425A54}"/>
          </ac:picMkLst>
        </pc:picChg>
        <pc:picChg chg="del">
          <ac:chgData name="Leah Montner Dixon" userId="d5b2ae9e-9213-4442-b7df-4db8cbe51e5d" providerId="ADAL" clId="{9D30F569-6DF8-42E3-9F19-E97FAF51CE44}" dt="2024-04-17T17:42:11.323" v="797" actId="478"/>
          <ac:picMkLst>
            <pc:docMk/>
            <pc:sldMk cId="884650005" sldId="2146846641"/>
            <ac:picMk id="22" creationId="{5218CC2C-26D2-4518-1011-0A6CD837ED44}"/>
          </ac:picMkLst>
        </pc:picChg>
        <pc:picChg chg="del">
          <ac:chgData name="Leah Montner Dixon" userId="d5b2ae9e-9213-4442-b7df-4db8cbe51e5d" providerId="ADAL" clId="{9D30F569-6DF8-42E3-9F19-E97FAF51CE44}" dt="2024-04-17T17:42:11.323" v="797" actId="478"/>
          <ac:picMkLst>
            <pc:docMk/>
            <pc:sldMk cId="884650005" sldId="2146846641"/>
            <ac:picMk id="24" creationId="{E54B1594-74D0-D6DA-2D87-13804679AB4A}"/>
          </ac:picMkLst>
        </pc:picChg>
        <pc:cxnChg chg="mod">
          <ac:chgData name="Leah Montner Dixon" userId="d5b2ae9e-9213-4442-b7df-4db8cbe51e5d" providerId="ADAL" clId="{9D30F569-6DF8-42E3-9F19-E97FAF51CE44}" dt="2024-04-24T13:38:43.709" v="2700" actId="108"/>
          <ac:cxnSpMkLst>
            <pc:docMk/>
            <pc:sldMk cId="884650005" sldId="2146846641"/>
            <ac:cxnSpMk id="45" creationId="{A233097F-F4A5-5612-F39A-A8F9E9960FF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9D30F569-6DF8-42E3-9F19-E97FAF51CE44}" dt="2024-04-17T17:42:26.263" v="798"/>
              <pc2:cmMkLst xmlns:pc2="http://schemas.microsoft.com/office/powerpoint/2019/9/main/command">
                <pc:docMk/>
                <pc:sldMk cId="884650005" sldId="2146846641"/>
                <pc2:cmMk id="{193040C6-44D7-4FC5-940C-6844EDE8F953}"/>
              </pc2:cmMkLst>
            </pc226:cmChg>
          </p:ext>
        </pc:extLst>
      </pc:sldChg>
      <pc:sldChg chg="new del">
        <pc:chgData name="Leah Montner Dixon" userId="d5b2ae9e-9213-4442-b7df-4db8cbe51e5d" providerId="ADAL" clId="{9D30F569-6DF8-42E3-9F19-E97FAF51CE44}" dt="2024-04-11T13:56:17.247" v="47" actId="680"/>
        <pc:sldMkLst>
          <pc:docMk/>
          <pc:sldMk cId="2616264383" sldId="2146846641"/>
        </pc:sldMkLst>
      </pc:sldChg>
      <pc:sldChg chg="addSp delSp modSp mod">
        <pc:chgData name="Leah Montner Dixon" userId="d5b2ae9e-9213-4442-b7df-4db8cbe51e5d" providerId="ADAL" clId="{9D30F569-6DF8-42E3-9F19-E97FAF51CE44}" dt="2024-04-17T17:38:05.039" v="793" actId="167"/>
        <pc:sldMkLst>
          <pc:docMk/>
          <pc:sldMk cId="10769809" sldId="2146846642"/>
        </pc:sldMkLst>
        <pc:spChg chg="mod ord">
          <ac:chgData name="Leah Montner Dixon" userId="d5b2ae9e-9213-4442-b7df-4db8cbe51e5d" providerId="ADAL" clId="{9D30F569-6DF8-42E3-9F19-E97FAF51CE44}" dt="2024-04-17T17:38:01.878" v="791" actId="167"/>
          <ac:spMkLst>
            <pc:docMk/>
            <pc:sldMk cId="10769809" sldId="2146846642"/>
            <ac:spMk id="2" creationId="{4E5605FA-FE00-3EBD-4954-0F1646770E7A}"/>
          </ac:spMkLst>
        </pc:spChg>
        <pc:spChg chg="mod">
          <ac:chgData name="Leah Montner Dixon" userId="d5b2ae9e-9213-4442-b7df-4db8cbe51e5d" providerId="ADAL" clId="{9D30F569-6DF8-42E3-9F19-E97FAF51CE44}" dt="2024-04-17T14:40:52.939" v="350" actId="20577"/>
          <ac:spMkLst>
            <pc:docMk/>
            <pc:sldMk cId="10769809" sldId="2146846642"/>
            <ac:spMk id="3" creationId="{E81FB851-01C7-DB32-B9C0-956C4FE26B7D}"/>
          </ac:spMkLst>
        </pc:spChg>
        <pc:spChg chg="add">
          <ac:chgData name="Leah Montner Dixon" userId="d5b2ae9e-9213-4442-b7df-4db8cbe51e5d" providerId="ADAL" clId="{9D30F569-6DF8-42E3-9F19-E97FAF51CE44}" dt="2024-04-17T17:37:24.188" v="784"/>
          <ac:spMkLst>
            <pc:docMk/>
            <pc:sldMk cId="10769809" sldId="2146846642"/>
            <ac:spMk id="4" creationId="{8C2F91F0-8700-64EF-3D18-B8863BCC5AE4}"/>
          </ac:spMkLst>
        </pc:spChg>
        <pc:picChg chg="del">
          <ac:chgData name="Leah Montner Dixon" userId="d5b2ae9e-9213-4442-b7df-4db8cbe51e5d" providerId="ADAL" clId="{9D30F569-6DF8-42E3-9F19-E97FAF51CE44}" dt="2024-04-17T17:38:03.062" v="792" actId="478"/>
          <ac:picMkLst>
            <pc:docMk/>
            <pc:sldMk cId="10769809" sldId="2146846642"/>
            <ac:picMk id="1026" creationId="{6DEC352B-1DFD-03EA-75A2-27427D85D736}"/>
          </ac:picMkLst>
        </pc:picChg>
        <pc:picChg chg="add mod">
          <ac:chgData name="Leah Montner Dixon" userId="d5b2ae9e-9213-4442-b7df-4db8cbe51e5d" providerId="ADAL" clId="{9D30F569-6DF8-42E3-9F19-E97FAF51CE44}" dt="2024-04-17T17:38:05.039" v="793" actId="167"/>
          <ac:picMkLst>
            <pc:docMk/>
            <pc:sldMk cId="10769809" sldId="2146846642"/>
            <ac:picMk id="1028" creationId="{167F096F-9032-6B80-D219-F854C762FF75}"/>
          </ac:picMkLst>
        </pc:picChg>
      </pc:sldChg>
      <pc:sldChg chg="modSp mod">
        <pc:chgData name="Leah Montner Dixon" userId="d5b2ae9e-9213-4442-b7df-4db8cbe51e5d" providerId="ADAL" clId="{9D30F569-6DF8-42E3-9F19-E97FAF51CE44}" dt="2024-04-24T13:36:38.898" v="2699" actId="20577"/>
        <pc:sldMkLst>
          <pc:docMk/>
          <pc:sldMk cId="3490095993" sldId="2146846643"/>
        </pc:sldMkLst>
        <pc:spChg chg="mod">
          <ac:chgData name="Leah Montner Dixon" userId="d5b2ae9e-9213-4442-b7df-4db8cbe51e5d" providerId="ADAL" clId="{9D30F569-6DF8-42E3-9F19-E97FAF51CE44}" dt="2024-04-24T13:36:38.898" v="2699" actId="20577"/>
          <ac:spMkLst>
            <pc:docMk/>
            <pc:sldMk cId="3490095993" sldId="2146846643"/>
            <ac:spMk id="3" creationId="{E81FB851-01C7-DB32-B9C0-956C4FE26B7D}"/>
          </ac:spMkLst>
        </pc:spChg>
        <pc:spChg chg="mod">
          <ac:chgData name="Leah Montner Dixon" userId="d5b2ae9e-9213-4442-b7df-4db8cbe51e5d" providerId="ADAL" clId="{9D30F569-6DF8-42E3-9F19-E97FAF51CE44}" dt="2024-04-17T14:52:24.717" v="613" actId="207"/>
          <ac:spMkLst>
            <pc:docMk/>
            <pc:sldMk cId="3490095993" sldId="2146846643"/>
            <ac:spMk id="1137" creationId="{834BD74B-00BB-4CCB-FFC9-C9CF7E804737}"/>
          </ac:spMkLst>
        </pc:spChg>
      </pc:sldChg>
      <pc:sldChg chg="modSp mod">
        <pc:chgData name="Leah Montner Dixon" userId="d5b2ae9e-9213-4442-b7df-4db8cbe51e5d" providerId="ADAL" clId="{9D30F569-6DF8-42E3-9F19-E97FAF51CE44}" dt="2024-04-17T14:46:53.686" v="495"/>
        <pc:sldMkLst>
          <pc:docMk/>
          <pc:sldMk cId="100926503" sldId="2146846644"/>
        </pc:sldMkLst>
        <pc:spChg chg="mod">
          <ac:chgData name="Leah Montner Dixon" userId="d5b2ae9e-9213-4442-b7df-4db8cbe51e5d" providerId="ADAL" clId="{9D30F569-6DF8-42E3-9F19-E97FAF51CE44}" dt="2024-04-17T14:46:53.686" v="495"/>
          <ac:spMkLst>
            <pc:docMk/>
            <pc:sldMk cId="100926503" sldId="2146846644"/>
            <ac:spMk id="3" creationId="{E81FB851-01C7-DB32-B9C0-956C4FE26B7D}"/>
          </ac:spMkLst>
        </pc:spChg>
      </pc:sldChg>
      <pc:sldChg chg="addSp delSp modSp mod">
        <pc:chgData name="Leah Montner Dixon" userId="d5b2ae9e-9213-4442-b7df-4db8cbe51e5d" providerId="ADAL" clId="{9D30F569-6DF8-42E3-9F19-E97FAF51CE44}" dt="2024-04-29T14:30:21.934" v="3131" actId="20577"/>
        <pc:sldMkLst>
          <pc:docMk/>
          <pc:sldMk cId="291469885" sldId="2146846645"/>
        </pc:sldMkLst>
        <pc:spChg chg="mod">
          <ac:chgData name="Leah Montner Dixon" userId="d5b2ae9e-9213-4442-b7df-4db8cbe51e5d" providerId="ADAL" clId="{9D30F569-6DF8-42E3-9F19-E97FAF51CE44}" dt="2024-04-17T14:49:48.953" v="519" actId="20577"/>
          <ac:spMkLst>
            <pc:docMk/>
            <pc:sldMk cId="291469885" sldId="2146846645"/>
            <ac:spMk id="3" creationId="{E81FB851-01C7-DB32-B9C0-956C4FE26B7D}"/>
          </ac:spMkLst>
        </pc:spChg>
        <pc:spChg chg="add mod">
          <ac:chgData name="Leah Montner Dixon" userId="d5b2ae9e-9213-4442-b7df-4db8cbe51e5d" providerId="ADAL" clId="{9D30F569-6DF8-42E3-9F19-E97FAF51CE44}" dt="2024-04-29T14:30:21.934" v="3131" actId="20577"/>
          <ac:spMkLst>
            <pc:docMk/>
            <pc:sldMk cId="291469885" sldId="2146846645"/>
            <ac:spMk id="13" creationId="{269D6F24-10A6-A627-E0E8-898C0E6945EE}"/>
          </ac:spMkLst>
        </pc:spChg>
        <pc:spChg chg="del">
          <ac:chgData name="Leah Montner Dixon" userId="d5b2ae9e-9213-4442-b7df-4db8cbe51e5d" providerId="ADAL" clId="{9D30F569-6DF8-42E3-9F19-E97FAF51CE44}" dt="2024-04-29T14:30:20.033" v="3127" actId="478"/>
          <ac:spMkLst>
            <pc:docMk/>
            <pc:sldMk cId="291469885" sldId="2146846645"/>
            <ac:spMk id="5126" creationId="{4A274157-91C9-6805-8404-940DA0B75132}"/>
          </ac:spMkLst>
        </pc:spChg>
      </pc:sldChg>
      <pc:sldChg chg="modSp mod">
        <pc:chgData name="Leah Montner Dixon" userId="d5b2ae9e-9213-4442-b7df-4db8cbe51e5d" providerId="ADAL" clId="{9D30F569-6DF8-42E3-9F19-E97FAF51CE44}" dt="2024-04-17T14:58:24.471" v="779"/>
        <pc:sldMkLst>
          <pc:docMk/>
          <pc:sldMk cId="560490134" sldId="2146846646"/>
        </pc:sldMkLst>
        <pc:spChg chg="mod">
          <ac:chgData name="Leah Montner Dixon" userId="d5b2ae9e-9213-4442-b7df-4db8cbe51e5d" providerId="ADAL" clId="{9D30F569-6DF8-42E3-9F19-E97FAF51CE44}" dt="2024-04-17T14:58:24.471" v="779"/>
          <ac:spMkLst>
            <pc:docMk/>
            <pc:sldMk cId="560490134" sldId="2146846646"/>
            <ac:spMk id="3" creationId="{9F397DAA-FA25-7587-B9C6-EF597F13CC2A}"/>
          </ac:spMkLst>
        </pc:spChg>
      </pc:sldChg>
      <pc:sldChg chg="addSp delSp modSp add mod">
        <pc:chgData name="Leah Montner Dixon" userId="d5b2ae9e-9213-4442-b7df-4db8cbe51e5d" providerId="ADAL" clId="{9D30F569-6DF8-42E3-9F19-E97FAF51CE44}" dt="2024-04-17T21:51:55.230" v="2591" actId="1076"/>
        <pc:sldMkLst>
          <pc:docMk/>
          <pc:sldMk cId="1357764068" sldId="2146846647"/>
        </pc:sldMkLst>
        <pc:spChg chg="mod">
          <ac:chgData name="Leah Montner Dixon" userId="d5b2ae9e-9213-4442-b7df-4db8cbe51e5d" providerId="ADAL" clId="{9D30F569-6DF8-42E3-9F19-E97FAF51CE44}" dt="2024-04-17T20:04:20.515" v="1665" actId="12788"/>
          <ac:spMkLst>
            <pc:docMk/>
            <pc:sldMk cId="1357764068" sldId="2146846647"/>
            <ac:spMk id="2" creationId="{4E5605FA-FE00-3EBD-4954-0F1646770E7A}"/>
          </ac:spMkLst>
        </pc:spChg>
        <pc:spChg chg="mod">
          <ac:chgData name="Leah Montner Dixon" userId="d5b2ae9e-9213-4442-b7df-4db8cbe51e5d" providerId="ADAL" clId="{9D30F569-6DF8-42E3-9F19-E97FAF51CE44}" dt="2024-04-17T20:11:36.891" v="1929" actId="1076"/>
          <ac:spMkLst>
            <pc:docMk/>
            <pc:sldMk cId="1357764068" sldId="2146846647"/>
            <ac:spMk id="3" creationId="{E81FB851-01C7-DB32-B9C0-956C4FE26B7D}"/>
          </ac:spMkLst>
        </pc:spChg>
        <pc:spChg chg="add 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4" creationId="{7BFEB99D-B172-08F4-C369-57E80BBEEA90}"/>
          </ac:spMkLst>
        </pc:spChg>
        <pc:spChg chg="add 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5" creationId="{EE27E731-6577-381D-C70F-3C4AF2F1F0C3}"/>
          </ac:spMkLst>
        </pc:spChg>
        <pc:spChg chg="add 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6" creationId="{813C87F4-72DA-85A5-30A3-7C2AE945D5F6}"/>
          </ac:spMkLst>
        </pc:spChg>
        <pc:spChg chg="add 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7" creationId="{20881A3D-4226-29F6-5144-23CE1E6B6C4C}"/>
          </ac:spMkLst>
        </pc:spChg>
        <pc:spChg chg="add 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8" creationId="{255BCA4F-EC02-572F-E9A2-780AAA8BEA40}"/>
          </ac:spMkLst>
        </pc:spChg>
        <pc:spChg chg="add mod">
          <ac:chgData name="Leah Montner Dixon" userId="d5b2ae9e-9213-4442-b7df-4db8cbe51e5d" providerId="ADAL" clId="{9D30F569-6DF8-42E3-9F19-E97FAF51CE44}" dt="2024-04-17T21:41:28.495" v="2585" actId="1036"/>
          <ac:spMkLst>
            <pc:docMk/>
            <pc:sldMk cId="1357764068" sldId="2146846647"/>
            <ac:spMk id="10" creationId="{1E40CEF5-6864-8AF7-7E35-893E5B12D049}"/>
          </ac:spMkLst>
        </pc:spChg>
        <pc:spChg chg="mod">
          <ac:chgData name="Leah Montner Dixon" userId="d5b2ae9e-9213-4442-b7df-4db8cbe51e5d" providerId="ADAL" clId="{9D30F569-6DF8-42E3-9F19-E97FAF51CE44}" dt="2024-04-17T20:05:10.653" v="1690" actId="554"/>
          <ac:spMkLst>
            <pc:docMk/>
            <pc:sldMk cId="1357764068" sldId="2146846647"/>
            <ac:spMk id="11" creationId="{E5D8F223-5AE3-7720-EFA8-6B276632D878}"/>
          </ac:spMkLst>
        </pc:spChg>
        <pc:spChg chg="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13" creationId="{74A15DCF-B526-47FD-26B9-F457AA792D51}"/>
          </ac:spMkLst>
        </pc:spChg>
        <pc:spChg chg="del">
          <ac:chgData name="Leah Montner Dixon" userId="d5b2ae9e-9213-4442-b7df-4db8cbe51e5d" providerId="ADAL" clId="{9D30F569-6DF8-42E3-9F19-E97FAF51CE44}" dt="2024-04-17T19:33:27.317" v="1173" actId="478"/>
          <ac:spMkLst>
            <pc:docMk/>
            <pc:sldMk cId="1357764068" sldId="2146846647"/>
            <ac:spMk id="15" creationId="{55F4F845-1F26-366A-9318-854F797FD09C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16" creationId="{B9FFA182-DE45-EE15-DD0F-87F956B3A1A1}"/>
          </ac:spMkLst>
        </pc:spChg>
        <pc:spChg chg="mod">
          <ac:chgData name="Leah Montner Dixon" userId="d5b2ae9e-9213-4442-b7df-4db8cbe51e5d" providerId="ADAL" clId="{9D30F569-6DF8-42E3-9F19-E97FAF51CE44}" dt="2024-04-17T21:51:55.017" v="2590" actId="20577"/>
          <ac:spMkLst>
            <pc:docMk/>
            <pc:sldMk cId="1357764068" sldId="2146846647"/>
            <ac:spMk id="17" creationId="{C0DD3089-726E-34BF-52B1-D2BF83F78929}"/>
          </ac:spMkLst>
        </pc:spChg>
        <pc:spChg chg="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18" creationId="{BEC9CC03-4B5C-CC29-0CAE-EB7B90786780}"/>
          </ac:spMkLst>
        </pc:spChg>
        <pc:spChg chg="add mod">
          <ac:chgData name="Leah Montner Dixon" userId="d5b2ae9e-9213-4442-b7df-4db8cbe51e5d" providerId="ADAL" clId="{9D30F569-6DF8-42E3-9F19-E97FAF51CE44}" dt="2024-04-17T20:06:06.279" v="1726" actId="1076"/>
          <ac:spMkLst>
            <pc:docMk/>
            <pc:sldMk cId="1357764068" sldId="2146846647"/>
            <ac:spMk id="20" creationId="{0DFC570A-D176-10B0-B2E9-3086159BAE73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21" creationId="{9EC2755E-A2F0-D7D3-DD4D-3820D11DDB61}"/>
          </ac:spMkLst>
        </pc:spChg>
        <pc:spChg chg="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29" creationId="{7ADF7158-214E-B6B9-B9D6-2153BE515616}"/>
          </ac:spMkLst>
        </pc:spChg>
        <pc:spChg chg="add 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2" creationId="{0E09C53D-31C6-B966-0442-C8CD9B5850C6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3" creationId="{EEF29DE1-4BBF-741E-465C-78B113CBF7D2}"/>
          </ac:spMkLst>
        </pc:spChg>
        <pc:spChg chg="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4" creationId="{7EA261CC-7E3E-AE25-5C21-82F326166FE8}"/>
          </ac:spMkLst>
        </pc:spChg>
        <pc:spChg chg="add 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6" creationId="{08E712B4-668C-FB96-1C59-51402FF3F7ED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7" creationId="{BCF0C2A5-3364-9325-61B9-6009D966B4BE}"/>
          </ac:spMkLst>
        </pc:spChg>
        <pc:spChg chg="mod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38" creationId="{EBA0330A-3A79-DB33-4F45-DA5AD9604FE6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41" creationId="{6C6CB16D-3B83-E0BE-1058-58156FC1AB75}"/>
          </ac:spMkLst>
        </pc:spChg>
        <pc:spChg chg="del">
          <ac:chgData name="Leah Montner Dixon" userId="d5b2ae9e-9213-4442-b7df-4db8cbe51e5d" providerId="ADAL" clId="{9D30F569-6DF8-42E3-9F19-E97FAF51CE44}" dt="2024-04-17T19:33:27.317" v="1173" actId="478"/>
          <ac:spMkLst>
            <pc:docMk/>
            <pc:sldMk cId="1357764068" sldId="2146846647"/>
            <ac:spMk id="42" creationId="{92F78D18-E6E3-1978-4A5C-F7A1FA261578}"/>
          </ac:spMkLst>
        </pc:spChg>
        <pc:spChg chg="del">
          <ac:chgData name="Leah Montner Dixon" userId="d5b2ae9e-9213-4442-b7df-4db8cbe51e5d" providerId="ADAL" clId="{9D30F569-6DF8-42E3-9F19-E97FAF51CE44}" dt="2024-04-17T19:33:27.317" v="1173" actId="478"/>
          <ac:spMkLst>
            <pc:docMk/>
            <pc:sldMk cId="1357764068" sldId="2146846647"/>
            <ac:spMk id="44" creationId="{305C3466-9328-E0A8-3146-D01E6391713C}"/>
          </ac:spMkLst>
        </pc:spChg>
        <pc:spChg chg="del">
          <ac:chgData name="Leah Montner Dixon" userId="d5b2ae9e-9213-4442-b7df-4db8cbe51e5d" providerId="ADAL" clId="{9D30F569-6DF8-42E3-9F19-E97FAF51CE44}" dt="2024-04-17T19:33:27.317" v="1173" actId="478"/>
          <ac:spMkLst>
            <pc:docMk/>
            <pc:sldMk cId="1357764068" sldId="2146846647"/>
            <ac:spMk id="46" creationId="{52EB92C0-01D4-95EC-A03C-DDB13B6F93DE}"/>
          </ac:spMkLst>
        </pc:spChg>
        <pc:spChg chg="del">
          <ac:chgData name="Leah Montner Dixon" userId="d5b2ae9e-9213-4442-b7df-4db8cbe51e5d" providerId="ADAL" clId="{9D30F569-6DF8-42E3-9F19-E97FAF51CE44}" dt="2024-04-17T19:33:27.317" v="1173" actId="478"/>
          <ac:spMkLst>
            <pc:docMk/>
            <pc:sldMk cId="1357764068" sldId="2146846647"/>
            <ac:spMk id="47" creationId="{B42E0BB3-1D79-5760-720E-26D345190915}"/>
          </ac:spMkLst>
        </pc:spChg>
        <pc:spChg chg="mod topLvl">
          <ac:chgData name="Leah Montner Dixon" userId="d5b2ae9e-9213-4442-b7df-4db8cbe51e5d" providerId="ADAL" clId="{9D30F569-6DF8-42E3-9F19-E97FAF51CE44}" dt="2024-04-17T20:12:01.924" v="1937" actId="165"/>
          <ac:spMkLst>
            <pc:docMk/>
            <pc:sldMk cId="1357764068" sldId="2146846647"/>
            <ac:spMk id="61" creationId="{2DACF07C-C7C5-2495-AC4A-6E7577B61A03}"/>
          </ac:spMkLst>
        </pc:spChg>
        <pc:spChg chg="add mod">
          <ac:chgData name="Leah Montner Dixon" userId="d5b2ae9e-9213-4442-b7df-4db8cbe51e5d" providerId="ADAL" clId="{9D30F569-6DF8-42E3-9F19-E97FAF51CE44}" dt="2024-04-17T21:51:55.230" v="2591" actId="1076"/>
          <ac:spMkLst>
            <pc:docMk/>
            <pc:sldMk cId="1357764068" sldId="2146846647"/>
            <ac:spMk id="63" creationId="{1A8DDF68-CFD2-373E-AE46-E1D2E17C0EA9}"/>
          </ac:spMkLst>
        </pc:spChg>
        <pc:grpChg chg="add mod topLvl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22" creationId="{5C367D0F-AE1C-C941-96D0-C7EF13DF3948}"/>
          </ac:grpSpMkLst>
        </pc:grpChg>
        <pc:grpChg chg="add mod topLvl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23" creationId="{7A5F4D6B-5A98-7CEC-A2A6-E7347C08F9C3}"/>
          </ac:grpSpMkLst>
        </pc:grpChg>
        <pc:grpChg chg="add mod topLvl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24" creationId="{D9971E8C-B0A7-CBBB-895F-A51C0389D26F}"/>
          </ac:grpSpMkLst>
        </pc:grpChg>
        <pc:grpChg chg="add mod topLvl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25" creationId="{BE80F690-291B-C330-F24D-5381145211E5}"/>
          </ac:grpSpMkLst>
        </pc:grpChg>
        <pc:grpChg chg="add mod topLvl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30" creationId="{B8D2B758-30CF-992F-5963-00656763C444}"/>
          </ac:grpSpMkLst>
        </pc:grpChg>
        <pc:grpChg chg="add del mod">
          <ac:chgData name="Leah Montner Dixon" userId="d5b2ae9e-9213-4442-b7df-4db8cbe51e5d" providerId="ADAL" clId="{9D30F569-6DF8-42E3-9F19-E97FAF51CE44}" dt="2024-04-17T20:11:28.525" v="1925" actId="165"/>
          <ac:grpSpMkLst>
            <pc:docMk/>
            <pc:sldMk cId="1357764068" sldId="2146846647"/>
            <ac:grpSpMk id="40" creationId="{0EE26AC5-81E6-47EF-0887-0DE189264E76}"/>
          </ac:grpSpMkLst>
        </pc:grpChg>
        <pc:grpChg chg="add del mod">
          <ac:chgData name="Leah Montner Dixon" userId="d5b2ae9e-9213-4442-b7df-4db8cbe51e5d" providerId="ADAL" clId="{9D30F569-6DF8-42E3-9F19-E97FAF51CE44}" dt="2024-04-17T20:11:28.525" v="1925" actId="165"/>
          <ac:grpSpMkLst>
            <pc:docMk/>
            <pc:sldMk cId="1357764068" sldId="2146846647"/>
            <ac:grpSpMk id="43" creationId="{32BB15F5-61D4-23FA-9657-B5C55CC0CCEE}"/>
          </ac:grpSpMkLst>
        </pc:grpChg>
        <pc:grpChg chg="add del mod">
          <ac:chgData name="Leah Montner Dixon" userId="d5b2ae9e-9213-4442-b7df-4db8cbe51e5d" providerId="ADAL" clId="{9D30F569-6DF8-42E3-9F19-E97FAF51CE44}" dt="2024-04-17T20:11:28.525" v="1925" actId="165"/>
          <ac:grpSpMkLst>
            <pc:docMk/>
            <pc:sldMk cId="1357764068" sldId="2146846647"/>
            <ac:grpSpMk id="45" creationId="{786F3AA9-9B52-C4D2-2AC2-05ABD982D3B9}"/>
          </ac:grpSpMkLst>
        </pc:grpChg>
        <pc:grpChg chg="add del mod">
          <ac:chgData name="Leah Montner Dixon" userId="d5b2ae9e-9213-4442-b7df-4db8cbe51e5d" providerId="ADAL" clId="{9D30F569-6DF8-42E3-9F19-E97FAF51CE44}" dt="2024-04-17T20:11:28.525" v="1925" actId="165"/>
          <ac:grpSpMkLst>
            <pc:docMk/>
            <pc:sldMk cId="1357764068" sldId="2146846647"/>
            <ac:grpSpMk id="48" creationId="{4DC335B7-4F3A-722C-2A41-EA66B91A66D7}"/>
          </ac:grpSpMkLst>
        </pc:grpChg>
        <pc:grpChg chg="add del mod">
          <ac:chgData name="Leah Montner Dixon" userId="d5b2ae9e-9213-4442-b7df-4db8cbe51e5d" providerId="ADAL" clId="{9D30F569-6DF8-42E3-9F19-E97FAF51CE44}" dt="2024-04-17T20:11:28.525" v="1925" actId="165"/>
          <ac:grpSpMkLst>
            <pc:docMk/>
            <pc:sldMk cId="1357764068" sldId="2146846647"/>
            <ac:grpSpMk id="49" creationId="{494F07A3-B2CA-8B14-2D9C-228183FB49F7}"/>
          </ac:grpSpMkLst>
        </pc:grpChg>
        <pc:grpChg chg="add del mod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59" creationId="{873741AB-2683-5D2F-5C40-85BF4B08BCE8}"/>
          </ac:grpSpMkLst>
        </pc:grpChg>
        <pc:grpChg chg="add mod">
          <ac:chgData name="Leah Montner Dixon" userId="d5b2ae9e-9213-4442-b7df-4db8cbe51e5d" providerId="ADAL" clId="{9D30F569-6DF8-42E3-9F19-E97FAF51CE44}" dt="2024-04-17T20:11:46.141" v="1932" actId="164"/>
          <ac:grpSpMkLst>
            <pc:docMk/>
            <pc:sldMk cId="1357764068" sldId="2146846647"/>
            <ac:grpSpMk id="60" creationId="{CEA3C1EC-BF0F-C0A5-7CF7-47079C9B2FBC}"/>
          </ac:grpSpMkLst>
        </pc:grpChg>
        <pc:grpChg chg="add del mod">
          <ac:chgData name="Leah Montner Dixon" userId="d5b2ae9e-9213-4442-b7df-4db8cbe51e5d" providerId="ADAL" clId="{9D30F569-6DF8-42E3-9F19-E97FAF51CE44}" dt="2024-04-17T20:12:01.924" v="1937" actId="165"/>
          <ac:grpSpMkLst>
            <pc:docMk/>
            <pc:sldMk cId="1357764068" sldId="2146846647"/>
            <ac:grpSpMk id="62" creationId="{252493F0-DC38-F0C4-1BA5-B1214F2505C8}"/>
          </ac:grpSpMkLst>
        </pc:grpChg>
        <pc:picChg chg="mod">
          <ac:chgData name="Leah Montner Dixon" userId="d5b2ae9e-9213-4442-b7df-4db8cbe51e5d" providerId="ADAL" clId="{9D30F569-6DF8-42E3-9F19-E97FAF51CE44}" dt="2024-04-17T20:12:01.924" v="1937" actId="165"/>
          <ac:picMkLst>
            <pc:docMk/>
            <pc:sldMk cId="1357764068" sldId="2146846647"/>
            <ac:picMk id="14" creationId="{A18AAD59-1E0E-B30B-FF67-F4AB3D0F7A8F}"/>
          </ac:picMkLst>
        </pc:picChg>
        <pc:picChg chg="mod">
          <ac:chgData name="Leah Montner Dixon" userId="d5b2ae9e-9213-4442-b7df-4db8cbe51e5d" providerId="ADAL" clId="{9D30F569-6DF8-42E3-9F19-E97FAF51CE44}" dt="2024-04-17T20:12:01.924" v="1937" actId="165"/>
          <ac:picMkLst>
            <pc:docMk/>
            <pc:sldMk cId="1357764068" sldId="2146846647"/>
            <ac:picMk id="19" creationId="{DEAF4818-4331-9B27-2CD6-41F556D546B4}"/>
          </ac:picMkLst>
        </pc:picChg>
        <pc:picChg chg="mod">
          <ac:chgData name="Leah Montner Dixon" userId="d5b2ae9e-9213-4442-b7df-4db8cbe51e5d" providerId="ADAL" clId="{9D30F569-6DF8-42E3-9F19-E97FAF51CE44}" dt="2024-04-17T20:12:01.924" v="1937" actId="165"/>
          <ac:picMkLst>
            <pc:docMk/>
            <pc:sldMk cId="1357764068" sldId="2146846647"/>
            <ac:picMk id="31" creationId="{16BA4AB8-A64F-7978-EF88-043E298EAE77}"/>
          </ac:picMkLst>
        </pc:picChg>
        <pc:picChg chg="mod">
          <ac:chgData name="Leah Montner Dixon" userId="d5b2ae9e-9213-4442-b7df-4db8cbe51e5d" providerId="ADAL" clId="{9D30F569-6DF8-42E3-9F19-E97FAF51CE44}" dt="2024-04-17T20:12:01.924" v="1937" actId="165"/>
          <ac:picMkLst>
            <pc:docMk/>
            <pc:sldMk cId="1357764068" sldId="2146846647"/>
            <ac:picMk id="35" creationId="{852AA45F-7D1B-2128-D2F9-AB98EB40686F}"/>
          </ac:picMkLst>
        </pc:picChg>
        <pc:picChg chg="mod">
          <ac:chgData name="Leah Montner Dixon" userId="d5b2ae9e-9213-4442-b7df-4db8cbe51e5d" providerId="ADAL" clId="{9D30F569-6DF8-42E3-9F19-E97FAF51CE44}" dt="2024-04-17T20:12:01.924" v="1937" actId="165"/>
          <ac:picMkLst>
            <pc:docMk/>
            <pc:sldMk cId="1357764068" sldId="2146846647"/>
            <ac:picMk id="39" creationId="{FD446E34-C88B-FB75-D710-C8D4D4DF6990}"/>
          </ac:picMkLst>
        </pc:picChg>
        <pc:picChg chg="mod">
          <ac:chgData name="Leah Montner Dixon" userId="d5b2ae9e-9213-4442-b7df-4db8cbe51e5d" providerId="ADAL" clId="{9D30F569-6DF8-42E3-9F19-E97FAF51CE44}" dt="2024-04-17T21:41:28.495" v="2585" actId="1036"/>
          <ac:picMkLst>
            <pc:docMk/>
            <pc:sldMk cId="1357764068" sldId="2146846647"/>
            <ac:picMk id="58" creationId="{B53CEAFB-3A8D-6E24-511C-FA6E58B82A00}"/>
          </ac:picMkLst>
        </pc:picChg>
        <pc:picChg chg="mod">
          <ac:chgData name="Leah Montner Dixon" userId="d5b2ae9e-9213-4442-b7df-4db8cbe51e5d" providerId="ADAL" clId="{9D30F569-6DF8-42E3-9F19-E97FAF51CE44}" dt="2024-04-17T20:04:20.515" v="1665" actId="12788"/>
          <ac:picMkLst>
            <pc:docMk/>
            <pc:sldMk cId="1357764068" sldId="2146846647"/>
            <ac:picMk id="1028" creationId="{167F096F-9032-6B80-D219-F854C762FF75}"/>
          </ac:picMkLst>
        </pc:picChg>
        <pc:cxnChg chg="add mod">
          <ac:chgData name="Leah Montner Dixon" userId="d5b2ae9e-9213-4442-b7df-4db8cbe51e5d" providerId="ADAL" clId="{9D30F569-6DF8-42E3-9F19-E97FAF51CE44}" dt="2024-04-17T20:11:58.506" v="1936" actId="1037"/>
          <ac:cxnSpMkLst>
            <pc:docMk/>
            <pc:sldMk cId="1357764068" sldId="2146846647"/>
            <ac:cxnSpMk id="51" creationId="{51656CA5-A752-3C37-2BEB-CDFC398AB767}"/>
          </ac:cxnSpMkLst>
        </pc:cxnChg>
        <pc:cxnChg chg="add mod">
          <ac:chgData name="Leah Montner Dixon" userId="d5b2ae9e-9213-4442-b7df-4db8cbe51e5d" providerId="ADAL" clId="{9D30F569-6DF8-42E3-9F19-E97FAF51CE44}" dt="2024-04-17T20:10:26.912" v="1914"/>
          <ac:cxnSpMkLst>
            <pc:docMk/>
            <pc:sldMk cId="1357764068" sldId="2146846647"/>
            <ac:cxnSpMk id="52" creationId="{38A0082A-D117-3CFE-6FD6-B6987B5438B9}"/>
          </ac:cxnSpMkLst>
        </pc:cxnChg>
        <pc:cxnChg chg="add mod topLvl">
          <ac:chgData name="Leah Montner Dixon" userId="d5b2ae9e-9213-4442-b7df-4db8cbe51e5d" providerId="ADAL" clId="{9D30F569-6DF8-42E3-9F19-E97FAF51CE44}" dt="2024-04-17T20:12:01.924" v="1937" actId="165"/>
          <ac:cxnSpMkLst>
            <pc:docMk/>
            <pc:sldMk cId="1357764068" sldId="2146846647"/>
            <ac:cxnSpMk id="54" creationId="{138314E0-70A8-D7C8-C089-B8AD31D5D916}"/>
          </ac:cxnSpMkLst>
        </pc:cxnChg>
        <pc:cxnChg chg="add mod topLvl">
          <ac:chgData name="Leah Montner Dixon" userId="d5b2ae9e-9213-4442-b7df-4db8cbe51e5d" providerId="ADAL" clId="{9D30F569-6DF8-42E3-9F19-E97FAF51CE44}" dt="2024-04-17T20:12:01.924" v="1937" actId="165"/>
          <ac:cxnSpMkLst>
            <pc:docMk/>
            <pc:sldMk cId="1357764068" sldId="2146846647"/>
            <ac:cxnSpMk id="55" creationId="{EDE3CEE7-2EDD-FEF9-E519-142032049ED5}"/>
          </ac:cxnSpMkLst>
        </pc:cxnChg>
        <pc:cxnChg chg="add mod topLvl">
          <ac:chgData name="Leah Montner Dixon" userId="d5b2ae9e-9213-4442-b7df-4db8cbe51e5d" providerId="ADAL" clId="{9D30F569-6DF8-42E3-9F19-E97FAF51CE44}" dt="2024-04-17T20:12:01.924" v="1937" actId="165"/>
          <ac:cxnSpMkLst>
            <pc:docMk/>
            <pc:sldMk cId="1357764068" sldId="2146846647"/>
            <ac:cxnSpMk id="56" creationId="{BCCA543C-4C98-F073-092A-4C9DE032A09F}"/>
          </ac:cxnSpMkLst>
        </pc:cxnChg>
        <pc:cxnChg chg="add mod topLvl">
          <ac:chgData name="Leah Montner Dixon" userId="d5b2ae9e-9213-4442-b7df-4db8cbe51e5d" providerId="ADAL" clId="{9D30F569-6DF8-42E3-9F19-E97FAF51CE44}" dt="2024-04-17T20:12:01.924" v="1937" actId="165"/>
          <ac:cxnSpMkLst>
            <pc:docMk/>
            <pc:sldMk cId="1357764068" sldId="2146846647"/>
            <ac:cxnSpMk id="57" creationId="{475B3D2A-F2EA-33BE-9211-DBF865B2D107}"/>
          </ac:cxnSpMkLst>
        </pc:cxnChg>
      </pc:sldChg>
      <pc:sldChg chg="modSp add mod">
        <pc:chgData name="Leah Montner Dixon" userId="d5b2ae9e-9213-4442-b7df-4db8cbe51e5d" providerId="ADAL" clId="{9D30F569-6DF8-42E3-9F19-E97FAF51CE44}" dt="2024-04-17T21:52:11.339" v="2628" actId="1076"/>
        <pc:sldMkLst>
          <pc:docMk/>
          <pc:sldMk cId="2993168447" sldId="2146846648"/>
        </pc:sldMkLst>
        <pc:spChg chg="mod">
          <ac:chgData name="Leah Montner Dixon" userId="d5b2ae9e-9213-4442-b7df-4db8cbe51e5d" providerId="ADAL" clId="{9D30F569-6DF8-42E3-9F19-E97FAF51CE44}" dt="2024-04-17T21:52:05.185" v="2627" actId="1036"/>
          <ac:spMkLst>
            <pc:docMk/>
            <pc:sldMk cId="2993168447" sldId="2146846648"/>
            <ac:spMk id="10" creationId="{1E40CEF5-6864-8AF7-7E35-893E5B12D049}"/>
          </ac:spMkLst>
        </pc:spChg>
        <pc:spChg chg="mod">
          <ac:chgData name="Leah Montner Dixon" userId="d5b2ae9e-9213-4442-b7df-4db8cbe51e5d" providerId="ADAL" clId="{9D30F569-6DF8-42E3-9F19-E97FAF51CE44}" dt="2024-04-17T21:52:05.185" v="2627" actId="1036"/>
          <ac:spMkLst>
            <pc:docMk/>
            <pc:sldMk cId="2993168447" sldId="2146846648"/>
            <ac:spMk id="17" creationId="{C0DD3089-726E-34BF-52B1-D2BF83F78929}"/>
          </ac:spMkLst>
        </pc:spChg>
        <pc:picChg chg="mod">
          <ac:chgData name="Leah Montner Dixon" userId="d5b2ae9e-9213-4442-b7df-4db8cbe51e5d" providerId="ADAL" clId="{9D30F569-6DF8-42E3-9F19-E97FAF51CE44}" dt="2024-04-17T21:52:11.339" v="2628" actId="1076"/>
          <ac:picMkLst>
            <pc:docMk/>
            <pc:sldMk cId="2993168447" sldId="2146846648"/>
            <ac:picMk id="58" creationId="{B53CEAFB-3A8D-6E24-511C-FA6E58B82A00}"/>
          </ac:picMkLst>
        </pc:picChg>
      </pc:sldChg>
      <pc:sldChg chg="modSp add mod">
        <pc:chgData name="Leah Montner Dixon" userId="d5b2ae9e-9213-4442-b7df-4db8cbe51e5d" providerId="ADAL" clId="{9D30F569-6DF8-42E3-9F19-E97FAF51CE44}" dt="2024-04-17T21:53:07.292" v="2682" actId="12788"/>
        <pc:sldMkLst>
          <pc:docMk/>
          <pc:sldMk cId="152385856" sldId="2146846649"/>
        </pc:sldMkLst>
        <pc:spChg chg="mod">
          <ac:chgData name="Leah Montner Dixon" userId="d5b2ae9e-9213-4442-b7df-4db8cbe51e5d" providerId="ADAL" clId="{9D30F569-6DF8-42E3-9F19-E97FAF51CE44}" dt="2024-04-17T21:53:07.292" v="2682" actId="12788"/>
          <ac:spMkLst>
            <pc:docMk/>
            <pc:sldMk cId="152385856" sldId="2146846649"/>
            <ac:spMk id="2" creationId="{4E5605FA-FE00-3EBD-4954-0F1646770E7A}"/>
          </ac:spMkLst>
        </pc:spChg>
        <pc:spChg chg="mod">
          <ac:chgData name="Leah Montner Dixon" userId="d5b2ae9e-9213-4442-b7df-4db8cbe51e5d" providerId="ADAL" clId="{9D30F569-6DF8-42E3-9F19-E97FAF51CE44}" dt="2024-04-17T21:53:07.292" v="2682" actId="12788"/>
          <ac:spMkLst>
            <pc:docMk/>
            <pc:sldMk cId="152385856" sldId="2146846649"/>
            <ac:spMk id="10" creationId="{1E40CEF5-6864-8AF7-7E35-893E5B12D049}"/>
          </ac:spMkLst>
        </pc:spChg>
        <pc:spChg chg="mod">
          <ac:chgData name="Leah Montner Dixon" userId="d5b2ae9e-9213-4442-b7df-4db8cbe51e5d" providerId="ADAL" clId="{9D30F569-6DF8-42E3-9F19-E97FAF51CE44}" dt="2024-04-17T21:53:07.292" v="2682" actId="12788"/>
          <ac:spMkLst>
            <pc:docMk/>
            <pc:sldMk cId="152385856" sldId="2146846649"/>
            <ac:spMk id="17" creationId="{C0DD3089-726E-34BF-52B1-D2BF83F78929}"/>
          </ac:spMkLst>
        </pc:spChg>
        <pc:picChg chg="mod">
          <ac:chgData name="Leah Montner Dixon" userId="d5b2ae9e-9213-4442-b7df-4db8cbe51e5d" providerId="ADAL" clId="{9D30F569-6DF8-42E3-9F19-E97FAF51CE44}" dt="2024-04-17T21:53:07.292" v="2682" actId="12788"/>
          <ac:picMkLst>
            <pc:docMk/>
            <pc:sldMk cId="152385856" sldId="2146846649"/>
            <ac:picMk id="58" creationId="{B53CEAFB-3A8D-6E24-511C-FA6E58B82A00}"/>
          </ac:picMkLst>
        </pc:picChg>
        <pc:picChg chg="mod">
          <ac:chgData name="Leah Montner Dixon" userId="d5b2ae9e-9213-4442-b7df-4db8cbe51e5d" providerId="ADAL" clId="{9D30F569-6DF8-42E3-9F19-E97FAF51CE44}" dt="2024-04-17T21:53:07.292" v="2682" actId="12788"/>
          <ac:picMkLst>
            <pc:docMk/>
            <pc:sldMk cId="152385856" sldId="2146846649"/>
            <ac:picMk id="1028" creationId="{167F096F-9032-6B80-D219-F854C762FF75}"/>
          </ac:picMkLst>
        </pc:picChg>
      </pc:sldChg>
      <pc:sldChg chg="addSp delSp modSp mod">
        <pc:chgData name="Leah Montner Dixon" userId="d5b2ae9e-9213-4442-b7df-4db8cbe51e5d" providerId="ADAL" clId="{9D30F569-6DF8-42E3-9F19-E97FAF51CE44}" dt="2024-04-29T14:39:00.194" v="3185" actId="1036"/>
        <pc:sldMkLst>
          <pc:docMk/>
          <pc:sldMk cId="2695883467" sldId="2146846655"/>
        </pc:sldMkLst>
        <pc:spChg chg="mod ord">
          <ac:chgData name="Leah Montner Dixon" userId="d5b2ae9e-9213-4442-b7df-4db8cbe51e5d" providerId="ADAL" clId="{9D30F569-6DF8-42E3-9F19-E97FAF51CE44}" dt="2024-04-24T13:55:17.799" v="2892" actId="12789"/>
          <ac:spMkLst>
            <pc:docMk/>
            <pc:sldMk cId="2695883467" sldId="2146846655"/>
            <ac:spMk id="2" creationId="{0BD9D870-2FB0-01A5-85B3-052235D3E46B}"/>
          </ac:spMkLst>
        </pc:spChg>
        <pc:spChg chg="mod ord topLvl">
          <ac:chgData name="Leah Montner Dixon" userId="d5b2ae9e-9213-4442-b7df-4db8cbe51e5d" providerId="ADAL" clId="{9D30F569-6DF8-42E3-9F19-E97FAF51CE44}" dt="2024-04-24T13:55:17.799" v="2892" actId="12789"/>
          <ac:spMkLst>
            <pc:docMk/>
            <pc:sldMk cId="2695883467" sldId="2146846655"/>
            <ac:spMk id="9" creationId="{4DD65C8D-19E3-360E-0A75-C02DD66CABF8}"/>
          </ac:spMkLst>
        </pc:spChg>
        <pc:spChg chg="mod ord topLvl">
          <ac:chgData name="Leah Montner Dixon" userId="d5b2ae9e-9213-4442-b7df-4db8cbe51e5d" providerId="ADAL" clId="{9D30F569-6DF8-42E3-9F19-E97FAF51CE44}" dt="2024-04-24T13:55:17.799" v="2892" actId="12789"/>
          <ac:spMkLst>
            <pc:docMk/>
            <pc:sldMk cId="2695883467" sldId="2146846655"/>
            <ac:spMk id="27" creationId="{F4423CBD-A6D9-8A8C-126A-234BAD19C03B}"/>
          </ac:spMkLst>
        </pc:spChg>
        <pc:grpChg chg="add del mod">
          <ac:chgData name="Leah Montner Dixon" userId="d5b2ae9e-9213-4442-b7df-4db8cbe51e5d" providerId="ADAL" clId="{9D30F569-6DF8-42E3-9F19-E97FAF51CE44}" dt="2024-04-24T13:47:13.419" v="2727" actId="165"/>
          <ac:grpSpMkLst>
            <pc:docMk/>
            <pc:sldMk cId="2695883467" sldId="2146846655"/>
            <ac:grpSpMk id="3" creationId="{B57201C5-E3C1-3C86-7B0E-36F483B18B41}"/>
          </ac:grpSpMkLst>
        </pc:grpChg>
        <pc:grpChg chg="add del mod">
          <ac:chgData name="Leah Montner Dixon" userId="d5b2ae9e-9213-4442-b7df-4db8cbe51e5d" providerId="ADAL" clId="{9D30F569-6DF8-42E3-9F19-E97FAF51CE44}" dt="2024-04-24T13:48:34.197" v="2775" actId="165"/>
          <ac:grpSpMkLst>
            <pc:docMk/>
            <pc:sldMk cId="2695883467" sldId="2146846655"/>
            <ac:grpSpMk id="12" creationId="{658E8F22-8313-646C-ED66-CC75F46362F2}"/>
          </ac:grpSpMkLst>
        </pc:grpChg>
        <pc:picChg chg="mod topLvl">
          <ac:chgData name="Leah Montner Dixon" userId="d5b2ae9e-9213-4442-b7df-4db8cbe51e5d" providerId="ADAL" clId="{9D30F569-6DF8-42E3-9F19-E97FAF51CE44}" dt="2024-04-24T13:49:08.528" v="2815" actId="1035"/>
          <ac:picMkLst>
            <pc:docMk/>
            <pc:sldMk cId="2695883467" sldId="2146846655"/>
            <ac:picMk id="8" creationId="{38435DD2-7361-2233-AFE6-0E98B07F6B73}"/>
          </ac:picMkLst>
        </pc:picChg>
        <pc:picChg chg="mod topLvl">
          <ac:chgData name="Leah Montner Dixon" userId="d5b2ae9e-9213-4442-b7df-4db8cbe51e5d" providerId="ADAL" clId="{9D30F569-6DF8-42E3-9F19-E97FAF51CE44}" dt="2024-04-24T13:52:17.194" v="2863" actId="1038"/>
          <ac:picMkLst>
            <pc:docMk/>
            <pc:sldMk cId="2695883467" sldId="2146846655"/>
            <ac:picMk id="11" creationId="{776EDE14-E480-6C72-53AA-FC34BDC94850}"/>
          </ac:picMkLst>
        </pc:picChg>
        <pc:picChg chg="mod topLvl">
          <ac:chgData name="Leah Montner Dixon" userId="d5b2ae9e-9213-4442-b7df-4db8cbe51e5d" providerId="ADAL" clId="{9D30F569-6DF8-42E3-9F19-E97FAF51CE44}" dt="2024-04-24T13:49:31.706" v="2832" actId="1037"/>
          <ac:picMkLst>
            <pc:docMk/>
            <pc:sldMk cId="2695883467" sldId="2146846655"/>
            <ac:picMk id="13" creationId="{418AAE25-A44C-BCD1-6B34-699C08982A5A}"/>
          </ac:picMkLst>
        </pc:picChg>
        <pc:picChg chg="mod topLvl">
          <ac:chgData name="Leah Montner Dixon" userId="d5b2ae9e-9213-4442-b7df-4db8cbe51e5d" providerId="ADAL" clId="{9D30F569-6DF8-42E3-9F19-E97FAF51CE44}" dt="2024-04-24T13:47:48.945" v="2764" actId="1036"/>
          <ac:picMkLst>
            <pc:docMk/>
            <pc:sldMk cId="2695883467" sldId="2146846655"/>
            <ac:picMk id="15" creationId="{8B43F37D-6713-BE4B-B35D-A83B556AF491}"/>
          </ac:picMkLst>
        </pc:picChg>
        <pc:picChg chg="mod topLvl">
          <ac:chgData name="Leah Montner Dixon" userId="d5b2ae9e-9213-4442-b7df-4db8cbe51e5d" providerId="ADAL" clId="{9D30F569-6DF8-42E3-9F19-E97FAF51CE44}" dt="2024-04-24T13:51:55.546" v="2854" actId="1076"/>
          <ac:picMkLst>
            <pc:docMk/>
            <pc:sldMk cId="2695883467" sldId="2146846655"/>
            <ac:picMk id="17" creationId="{58B10CC4-A195-6688-B497-EFC7DF24D2ED}"/>
          </ac:picMkLst>
        </pc:picChg>
        <pc:picChg chg="mod topLvl">
          <ac:chgData name="Leah Montner Dixon" userId="d5b2ae9e-9213-4442-b7df-4db8cbe51e5d" providerId="ADAL" clId="{9D30F569-6DF8-42E3-9F19-E97FAF51CE44}" dt="2024-04-24T13:54:48.998" v="2890" actId="1038"/>
          <ac:picMkLst>
            <pc:docMk/>
            <pc:sldMk cId="2695883467" sldId="2146846655"/>
            <ac:picMk id="19" creationId="{B9A5B834-E6E3-C959-1EA6-EC2DA20310CD}"/>
          </ac:picMkLst>
        </pc:picChg>
        <pc:picChg chg="mod topLvl">
          <ac:chgData name="Leah Montner Dixon" userId="d5b2ae9e-9213-4442-b7df-4db8cbe51e5d" providerId="ADAL" clId="{9D30F569-6DF8-42E3-9F19-E97FAF51CE44}" dt="2024-04-24T13:54:45.205" v="2885" actId="1038"/>
          <ac:picMkLst>
            <pc:docMk/>
            <pc:sldMk cId="2695883467" sldId="2146846655"/>
            <ac:picMk id="21" creationId="{521D7638-2FE1-1F72-5FFD-48DC4E547ED3}"/>
          </ac:picMkLst>
        </pc:picChg>
        <pc:picChg chg="mod topLvl">
          <ac:chgData name="Leah Montner Dixon" userId="d5b2ae9e-9213-4442-b7df-4db8cbe51e5d" providerId="ADAL" clId="{9D30F569-6DF8-42E3-9F19-E97FAF51CE44}" dt="2024-04-24T13:52:03.893" v="2858" actId="1076"/>
          <ac:picMkLst>
            <pc:docMk/>
            <pc:sldMk cId="2695883467" sldId="2146846655"/>
            <ac:picMk id="23" creationId="{C3EE12A3-39D4-4A13-FBE0-3E501EE156E3}"/>
          </ac:picMkLst>
        </pc:picChg>
        <pc:picChg chg="mod topLvl">
          <ac:chgData name="Leah Montner Dixon" userId="d5b2ae9e-9213-4442-b7df-4db8cbe51e5d" providerId="ADAL" clId="{9D30F569-6DF8-42E3-9F19-E97FAF51CE44}" dt="2024-04-29T14:39:00.194" v="3185" actId="1036"/>
          <ac:picMkLst>
            <pc:docMk/>
            <pc:sldMk cId="2695883467" sldId="2146846655"/>
            <ac:picMk id="25" creationId="{F4C4A916-C99A-A2D4-6BA8-78F184C2E654}"/>
          </ac:picMkLst>
        </pc:picChg>
        <pc:cxnChg chg="mod ord topLvl">
          <ac:chgData name="Leah Montner Dixon" userId="d5b2ae9e-9213-4442-b7df-4db8cbe51e5d" providerId="ADAL" clId="{9D30F569-6DF8-42E3-9F19-E97FAF51CE44}" dt="2024-04-24T13:55:17.799" v="2892" actId="12789"/>
          <ac:cxnSpMkLst>
            <pc:docMk/>
            <pc:sldMk cId="2695883467" sldId="2146846655"/>
            <ac:cxnSpMk id="10" creationId="{DAF57F21-44C1-2DDB-5995-EFDB5B152FFE}"/>
          </ac:cxnSpMkLst>
        </pc:cxnChg>
      </pc:sldChg>
    </pc:docChg>
  </pc:docChgLst>
  <pc:docChgLst>
    <pc:chgData name="Kaileen Cain" userId="21167d2d-fdf2-4320-ae3a-272888c89590" providerId="ADAL" clId="{CF04DA24-E48B-4946-912A-D5468F98E7F9}"/>
    <pc:docChg chg="undo custSel addSld delSld modSld sldOrd">
      <pc:chgData name="Kaileen Cain" userId="21167d2d-fdf2-4320-ae3a-272888c89590" providerId="ADAL" clId="{CF04DA24-E48B-4946-912A-D5468F98E7F9}" dt="2024-04-29T14:41:48.390" v="1006" actId="5793"/>
      <pc:docMkLst>
        <pc:docMk/>
      </pc:docMkLst>
      <pc:sldChg chg="addSp delSp modSp mod">
        <pc:chgData name="Kaileen Cain" userId="21167d2d-fdf2-4320-ae3a-272888c89590" providerId="ADAL" clId="{CF04DA24-E48B-4946-912A-D5468F98E7F9}" dt="2024-04-18T20:39:44.774" v="883" actId="20577"/>
        <pc:sldMkLst>
          <pc:docMk/>
          <pc:sldMk cId="2214394043" sldId="2146846521"/>
        </pc:sldMkLst>
        <pc:spChg chg="mod">
          <ac:chgData name="Kaileen Cain" userId="21167d2d-fdf2-4320-ae3a-272888c89590" providerId="ADAL" clId="{CF04DA24-E48B-4946-912A-D5468F98E7F9}" dt="2024-04-18T20:36:47.816" v="847" actId="1076"/>
          <ac:spMkLst>
            <pc:docMk/>
            <pc:sldMk cId="2214394043" sldId="2146846521"/>
            <ac:spMk id="3" creationId="{B4E13588-0146-FB82-CBCD-8E2F7F7BFD7E}"/>
          </ac:spMkLst>
        </pc:spChg>
        <pc:spChg chg="mod">
          <ac:chgData name="Kaileen Cain" userId="21167d2d-fdf2-4320-ae3a-272888c89590" providerId="ADAL" clId="{CF04DA24-E48B-4946-912A-D5468F98E7F9}" dt="2024-04-18T20:37:03.434" v="851" actId="14100"/>
          <ac:spMkLst>
            <pc:docMk/>
            <pc:sldMk cId="2214394043" sldId="2146846521"/>
            <ac:spMk id="5" creationId="{2C01A744-69FA-4155-4329-E4469BFF5458}"/>
          </ac:spMkLst>
        </pc:spChg>
        <pc:spChg chg="mod">
          <ac:chgData name="Kaileen Cain" userId="21167d2d-fdf2-4320-ae3a-272888c89590" providerId="ADAL" clId="{CF04DA24-E48B-4946-912A-D5468F98E7F9}" dt="2024-04-18T20:36:47.816" v="847" actId="1076"/>
          <ac:spMkLst>
            <pc:docMk/>
            <pc:sldMk cId="2214394043" sldId="2146846521"/>
            <ac:spMk id="6" creationId="{52E261E8-A7AE-D4B9-8C6D-3BC459C6A208}"/>
          </ac:spMkLst>
        </pc:spChg>
        <pc:spChg chg="add mod">
          <ac:chgData name="Kaileen Cain" userId="21167d2d-fdf2-4320-ae3a-272888c89590" providerId="ADAL" clId="{CF04DA24-E48B-4946-912A-D5468F98E7F9}" dt="2024-04-18T20:38:44.309" v="865" actId="14100"/>
          <ac:spMkLst>
            <pc:docMk/>
            <pc:sldMk cId="2214394043" sldId="2146846521"/>
            <ac:spMk id="7" creationId="{DE360005-5C2A-EEDE-AA88-778971C09463}"/>
          </ac:spMkLst>
        </pc:spChg>
        <pc:spChg chg="add mod">
          <ac:chgData name="Kaileen Cain" userId="21167d2d-fdf2-4320-ae3a-272888c89590" providerId="ADAL" clId="{CF04DA24-E48B-4946-912A-D5468F98E7F9}" dt="2024-04-18T20:39:44.774" v="883" actId="20577"/>
          <ac:spMkLst>
            <pc:docMk/>
            <pc:sldMk cId="2214394043" sldId="2146846521"/>
            <ac:spMk id="9" creationId="{F92F1043-0C00-40FC-462F-EC45872D36B9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11" creationId="{493C5744-2869-C37D-4657-672CFE9CBB3F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12" creationId="{16E676E4-642C-94DB-489B-FE5208CCEECF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14" creationId="{54ADC9AC-934E-6F2F-BF9F-E932BA8D103E}"/>
          </ac:spMkLst>
        </pc:spChg>
        <pc:spChg chg="del mod">
          <ac:chgData name="Kaileen Cain" userId="21167d2d-fdf2-4320-ae3a-272888c89590" providerId="ADAL" clId="{CF04DA24-E48B-4946-912A-D5468F98E7F9}" dt="2024-04-18T20:39:08.045" v="869" actId="478"/>
          <ac:spMkLst>
            <pc:docMk/>
            <pc:sldMk cId="2214394043" sldId="2146846521"/>
            <ac:spMk id="17" creationId="{5E940853-B21B-7BA0-A2B6-937716E24228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18" creationId="{084CCE83-4AB1-3E5E-3015-F6AA17C6EDF2}"/>
          </ac:spMkLst>
        </pc:spChg>
        <pc:spChg chg="del mod">
          <ac:chgData name="Kaileen Cain" userId="21167d2d-fdf2-4320-ae3a-272888c89590" providerId="ADAL" clId="{CF04DA24-E48B-4946-912A-D5468F98E7F9}" dt="2024-04-18T20:39:08.045" v="869" actId="478"/>
          <ac:spMkLst>
            <pc:docMk/>
            <pc:sldMk cId="2214394043" sldId="2146846521"/>
            <ac:spMk id="21" creationId="{6263FB52-192E-B687-1ED0-CB0B966ED017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22" creationId="{76555968-51AD-D8C8-6480-B0B6ADF68AA3}"/>
          </ac:spMkLst>
        </pc:spChg>
        <pc:spChg chg="del mod">
          <ac:chgData name="Kaileen Cain" userId="21167d2d-fdf2-4320-ae3a-272888c89590" providerId="ADAL" clId="{CF04DA24-E48B-4946-912A-D5468F98E7F9}" dt="2024-04-18T20:39:08.045" v="869" actId="478"/>
          <ac:spMkLst>
            <pc:docMk/>
            <pc:sldMk cId="2214394043" sldId="2146846521"/>
            <ac:spMk id="25" creationId="{D47F081A-F6E5-1AA8-3FE2-9A32CC5C30A0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30" creationId="{44231FD3-FA69-91F0-CAF3-35B1371EB805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32" creationId="{1C599DB4-2811-593F-A15B-48710F56C383}"/>
          </ac:spMkLst>
        </pc:spChg>
        <pc:spChg chg="del mod">
          <ac:chgData name="Kaileen Cain" userId="21167d2d-fdf2-4320-ae3a-272888c89590" providerId="ADAL" clId="{CF04DA24-E48B-4946-912A-D5468F98E7F9}" dt="2024-04-18T20:39:08.045" v="869" actId="478"/>
          <ac:spMkLst>
            <pc:docMk/>
            <pc:sldMk cId="2214394043" sldId="2146846521"/>
            <ac:spMk id="33" creationId="{78FDA54C-C958-6C6A-2FC2-A5EAF3EEAE81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34" creationId="{8F40CF98-576E-4452-1F7C-5D43E0747AFF}"/>
          </ac:spMkLst>
        </pc:spChg>
        <pc:spChg chg="del mod">
          <ac:chgData name="Kaileen Cain" userId="21167d2d-fdf2-4320-ae3a-272888c89590" providerId="ADAL" clId="{CF04DA24-E48B-4946-912A-D5468F98E7F9}" dt="2024-04-18T20:39:08.045" v="869" actId="478"/>
          <ac:spMkLst>
            <pc:docMk/>
            <pc:sldMk cId="2214394043" sldId="2146846521"/>
            <ac:spMk id="37" creationId="{77AE6D48-1DBB-D42C-4300-7169ABB08D52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38" creationId="{31B0D682-B14A-4241-23B0-5B62B922AD5F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39" creationId="{96EB5E4D-F04A-F63F-C657-E5B3A9BFED1B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40" creationId="{A301496C-0FBD-3D84-4A85-A9E66396C6F0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41" creationId="{75C176A1-8796-88F9-3BE8-D5C554B5D80F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42" creationId="{EF03C008-40B9-5D9A-75CE-CFB1BE36C47A}"/>
          </ac:spMkLst>
        </pc:spChg>
        <pc:spChg chg="del mod">
          <ac:chgData name="Kaileen Cain" userId="21167d2d-fdf2-4320-ae3a-272888c89590" providerId="ADAL" clId="{CF04DA24-E48B-4946-912A-D5468F98E7F9}" dt="2024-04-18T20:39:11.560" v="870" actId="478"/>
          <ac:spMkLst>
            <pc:docMk/>
            <pc:sldMk cId="2214394043" sldId="2146846521"/>
            <ac:spMk id="43" creationId="{B3CE9BC8-07B3-B408-559F-67E70E6659E7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45" creationId="{66C3673B-56A1-564F-2E21-4AB15CF02FD7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47" creationId="{123833DA-7EB0-D1BF-1F16-D0C1E07E9C98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49" creationId="{0254D8FF-E6CB-AB41-DCAE-22172612C8E0}"/>
          </ac:spMkLst>
        </pc:spChg>
        <pc:spChg chg="add mod">
          <ac:chgData name="Kaileen Cain" userId="21167d2d-fdf2-4320-ae3a-272888c89590" providerId="ADAL" clId="{CF04DA24-E48B-4946-912A-D5468F98E7F9}" dt="2024-04-18T20:36:48.899" v="848"/>
          <ac:spMkLst>
            <pc:docMk/>
            <pc:sldMk cId="2214394043" sldId="2146846521"/>
            <ac:spMk id="51" creationId="{426F68D9-B222-719F-DFFB-0F2C80A4BD00}"/>
          </ac:spMkLst>
        </pc:spChg>
        <pc:spChg chg="add del mod">
          <ac:chgData name="Kaileen Cain" userId="21167d2d-fdf2-4320-ae3a-272888c89590" providerId="ADAL" clId="{CF04DA24-E48B-4946-912A-D5468F98E7F9}" dt="2024-04-18T20:39:00.945" v="866" actId="478"/>
          <ac:spMkLst>
            <pc:docMk/>
            <pc:sldMk cId="2214394043" sldId="2146846521"/>
            <ac:spMk id="57" creationId="{6F8149D3-EDF2-CCAD-4A98-F0EB4AFCC0E1}"/>
          </ac:spMkLst>
        </pc:spChg>
        <pc:spChg chg="add del mod">
          <ac:chgData name="Kaileen Cain" userId="21167d2d-fdf2-4320-ae3a-272888c89590" providerId="ADAL" clId="{CF04DA24-E48B-4946-912A-D5468F98E7F9}" dt="2024-04-18T20:39:00.945" v="866" actId="478"/>
          <ac:spMkLst>
            <pc:docMk/>
            <pc:sldMk cId="2214394043" sldId="2146846521"/>
            <ac:spMk id="58" creationId="{B579CC29-2080-5BAF-A556-32630B00E26A}"/>
          </ac:spMkLst>
        </pc:spChg>
        <pc:spChg chg="add del mod">
          <ac:chgData name="Kaileen Cain" userId="21167d2d-fdf2-4320-ae3a-272888c89590" providerId="ADAL" clId="{CF04DA24-E48B-4946-912A-D5468F98E7F9}" dt="2024-04-18T20:39:00.945" v="866" actId="478"/>
          <ac:spMkLst>
            <pc:docMk/>
            <pc:sldMk cId="2214394043" sldId="2146846521"/>
            <ac:spMk id="59" creationId="{1BF57CE9-AA54-90B5-34D9-91B56429EFB9}"/>
          </ac:spMkLst>
        </pc:spChg>
        <pc:spChg chg="add del mod">
          <ac:chgData name="Kaileen Cain" userId="21167d2d-fdf2-4320-ae3a-272888c89590" providerId="ADAL" clId="{CF04DA24-E48B-4946-912A-D5468F98E7F9}" dt="2024-04-18T20:39:00.945" v="866" actId="478"/>
          <ac:spMkLst>
            <pc:docMk/>
            <pc:sldMk cId="2214394043" sldId="2146846521"/>
            <ac:spMk id="60" creationId="{1D131B1C-52DA-B2A5-7743-E24AC2DF1881}"/>
          </ac:spMkLst>
        </pc:spChg>
        <pc:spChg chg="add del mod">
          <ac:chgData name="Kaileen Cain" userId="21167d2d-fdf2-4320-ae3a-272888c89590" providerId="ADAL" clId="{CF04DA24-E48B-4946-912A-D5468F98E7F9}" dt="2024-04-18T20:39:00.945" v="866" actId="478"/>
          <ac:spMkLst>
            <pc:docMk/>
            <pc:sldMk cId="2214394043" sldId="2146846521"/>
            <ac:spMk id="61" creationId="{9E5668C0-1D6C-DE33-B5E4-C8776C21D3A4}"/>
          </ac:spMkLst>
        </pc:spChg>
        <pc:spChg chg="add mod">
          <ac:chgData name="Kaileen Cain" userId="21167d2d-fdf2-4320-ae3a-272888c89590" providerId="ADAL" clId="{CF04DA24-E48B-4946-912A-D5468F98E7F9}" dt="2024-04-18T20:39:05.847" v="868" actId="1076"/>
          <ac:spMkLst>
            <pc:docMk/>
            <pc:sldMk cId="2214394043" sldId="2146846521"/>
            <ac:spMk id="66" creationId="{C7B355E2-A7B6-5B8B-03EC-179D137A6497}"/>
          </ac:spMkLst>
        </pc:spChg>
        <pc:spChg chg="add mod">
          <ac:chgData name="Kaileen Cain" userId="21167d2d-fdf2-4320-ae3a-272888c89590" providerId="ADAL" clId="{CF04DA24-E48B-4946-912A-D5468F98E7F9}" dt="2024-04-18T20:39:05.847" v="868" actId="1076"/>
          <ac:spMkLst>
            <pc:docMk/>
            <pc:sldMk cId="2214394043" sldId="2146846521"/>
            <ac:spMk id="67" creationId="{92CF13A7-DCCB-D5F4-0F31-27122E65F150}"/>
          </ac:spMkLst>
        </pc:spChg>
        <pc:spChg chg="add mod">
          <ac:chgData name="Kaileen Cain" userId="21167d2d-fdf2-4320-ae3a-272888c89590" providerId="ADAL" clId="{CF04DA24-E48B-4946-912A-D5468F98E7F9}" dt="2024-04-18T20:39:05.847" v="868" actId="1076"/>
          <ac:spMkLst>
            <pc:docMk/>
            <pc:sldMk cId="2214394043" sldId="2146846521"/>
            <ac:spMk id="68" creationId="{67410239-52A8-43D1-732A-B46B27529EAB}"/>
          </ac:spMkLst>
        </pc:spChg>
        <pc:spChg chg="add mod">
          <ac:chgData name="Kaileen Cain" userId="21167d2d-fdf2-4320-ae3a-272888c89590" providerId="ADAL" clId="{CF04DA24-E48B-4946-912A-D5468F98E7F9}" dt="2024-04-18T20:39:05.847" v="868" actId="1076"/>
          <ac:spMkLst>
            <pc:docMk/>
            <pc:sldMk cId="2214394043" sldId="2146846521"/>
            <ac:spMk id="69" creationId="{F4364505-3267-2828-DDB1-0B640822156B}"/>
          </ac:spMkLst>
        </pc:spChg>
        <pc:spChg chg="add mod">
          <ac:chgData name="Kaileen Cain" userId="21167d2d-fdf2-4320-ae3a-272888c89590" providerId="ADAL" clId="{CF04DA24-E48B-4946-912A-D5468F98E7F9}" dt="2024-04-18T20:39:05.847" v="868" actId="1076"/>
          <ac:spMkLst>
            <pc:docMk/>
            <pc:sldMk cId="2214394043" sldId="2146846521"/>
            <ac:spMk id="70" creationId="{2DA08FCB-8B43-5BEC-2D0A-320371BBB90F}"/>
          </ac:spMkLst>
        </pc:spChg>
        <pc:picChg chg="del mod modCrop">
          <ac:chgData name="Kaileen Cain" userId="21167d2d-fdf2-4320-ae3a-272888c89590" providerId="ADAL" clId="{CF04DA24-E48B-4946-912A-D5468F98E7F9}" dt="2024-04-18T20:38:14.206" v="858" actId="478"/>
          <ac:picMkLst>
            <pc:docMk/>
            <pc:sldMk cId="2214394043" sldId="2146846521"/>
            <ac:picMk id="10" creationId="{00800AF4-8695-AAF1-D893-775C87CB8B40}"/>
          </ac:picMkLst>
        </pc:picChg>
        <pc:picChg chg="del mod">
          <ac:chgData name="Kaileen Cain" userId="21167d2d-fdf2-4320-ae3a-272888c89590" providerId="ADAL" clId="{CF04DA24-E48B-4946-912A-D5468F98E7F9}" dt="2024-04-18T20:39:11.560" v="870" actId="478"/>
          <ac:picMkLst>
            <pc:docMk/>
            <pc:sldMk cId="2214394043" sldId="2146846521"/>
            <ac:picMk id="15" creationId="{0C1538D8-1DB1-9B9B-C14A-2A62BB94465F}"/>
          </ac:picMkLst>
        </pc:picChg>
        <pc:picChg chg="del mod">
          <ac:chgData name="Kaileen Cain" userId="21167d2d-fdf2-4320-ae3a-272888c89590" providerId="ADAL" clId="{CF04DA24-E48B-4946-912A-D5468F98E7F9}" dt="2024-04-18T20:39:11.560" v="870" actId="478"/>
          <ac:picMkLst>
            <pc:docMk/>
            <pc:sldMk cId="2214394043" sldId="2146846521"/>
            <ac:picMk id="19" creationId="{BE01B4CA-89B5-7C08-EECE-09720B23B16F}"/>
          </ac:picMkLst>
        </pc:picChg>
        <pc:picChg chg="del mod">
          <ac:chgData name="Kaileen Cain" userId="21167d2d-fdf2-4320-ae3a-272888c89590" providerId="ADAL" clId="{CF04DA24-E48B-4946-912A-D5468F98E7F9}" dt="2024-04-18T20:39:11.560" v="870" actId="478"/>
          <ac:picMkLst>
            <pc:docMk/>
            <pc:sldMk cId="2214394043" sldId="2146846521"/>
            <ac:picMk id="23" creationId="{749D4BC8-92B8-46E6-8396-18DEC3608E22}"/>
          </ac:picMkLst>
        </pc:picChg>
        <pc:picChg chg="del mod">
          <ac:chgData name="Kaileen Cain" userId="21167d2d-fdf2-4320-ae3a-272888c89590" providerId="ADAL" clId="{CF04DA24-E48B-4946-912A-D5468F98E7F9}" dt="2024-04-18T20:39:11.560" v="870" actId="478"/>
          <ac:picMkLst>
            <pc:docMk/>
            <pc:sldMk cId="2214394043" sldId="2146846521"/>
            <ac:picMk id="31" creationId="{8E005B06-C08F-E9CB-2BC5-BBBFF574BEAC}"/>
          </ac:picMkLst>
        </pc:picChg>
        <pc:picChg chg="del mod">
          <ac:chgData name="Kaileen Cain" userId="21167d2d-fdf2-4320-ae3a-272888c89590" providerId="ADAL" clId="{CF04DA24-E48B-4946-912A-D5468F98E7F9}" dt="2024-04-18T20:39:11.560" v="870" actId="478"/>
          <ac:picMkLst>
            <pc:docMk/>
            <pc:sldMk cId="2214394043" sldId="2146846521"/>
            <ac:picMk id="35" creationId="{C47CD4A8-C25D-255F-B161-B5661F90FD4C}"/>
          </ac:picMkLst>
        </pc:picChg>
        <pc:picChg chg="add mod">
          <ac:chgData name="Kaileen Cain" userId="21167d2d-fdf2-4320-ae3a-272888c89590" providerId="ADAL" clId="{CF04DA24-E48B-4946-912A-D5468F98E7F9}" dt="2024-04-18T20:36:48.899" v="848"/>
          <ac:picMkLst>
            <pc:docMk/>
            <pc:sldMk cId="2214394043" sldId="2146846521"/>
            <ac:picMk id="36" creationId="{49F45894-0FE0-6257-2B2E-62459FAA7577}"/>
          </ac:picMkLst>
        </pc:picChg>
        <pc:picChg chg="add mod">
          <ac:chgData name="Kaileen Cain" userId="21167d2d-fdf2-4320-ae3a-272888c89590" providerId="ADAL" clId="{CF04DA24-E48B-4946-912A-D5468F98E7F9}" dt="2024-04-18T20:36:48.899" v="848"/>
          <ac:picMkLst>
            <pc:docMk/>
            <pc:sldMk cId="2214394043" sldId="2146846521"/>
            <ac:picMk id="44" creationId="{05B5F703-68D6-CDCE-F8EE-C222462C4F28}"/>
          </ac:picMkLst>
        </pc:picChg>
        <pc:picChg chg="add mod">
          <ac:chgData name="Kaileen Cain" userId="21167d2d-fdf2-4320-ae3a-272888c89590" providerId="ADAL" clId="{CF04DA24-E48B-4946-912A-D5468F98E7F9}" dt="2024-04-18T20:36:48.899" v="848"/>
          <ac:picMkLst>
            <pc:docMk/>
            <pc:sldMk cId="2214394043" sldId="2146846521"/>
            <ac:picMk id="46" creationId="{CD969C87-8A48-C1D9-70C9-66D75E826BD3}"/>
          </ac:picMkLst>
        </pc:picChg>
        <pc:picChg chg="add mod">
          <ac:chgData name="Kaileen Cain" userId="21167d2d-fdf2-4320-ae3a-272888c89590" providerId="ADAL" clId="{CF04DA24-E48B-4946-912A-D5468F98E7F9}" dt="2024-04-18T20:36:48.899" v="848"/>
          <ac:picMkLst>
            <pc:docMk/>
            <pc:sldMk cId="2214394043" sldId="2146846521"/>
            <ac:picMk id="48" creationId="{3057F987-CA3A-2314-B2AF-C1EA85E79D36}"/>
          </ac:picMkLst>
        </pc:picChg>
        <pc:picChg chg="add mod">
          <ac:chgData name="Kaileen Cain" userId="21167d2d-fdf2-4320-ae3a-272888c89590" providerId="ADAL" clId="{CF04DA24-E48B-4946-912A-D5468F98E7F9}" dt="2024-04-18T20:36:48.899" v="848"/>
          <ac:picMkLst>
            <pc:docMk/>
            <pc:sldMk cId="2214394043" sldId="2146846521"/>
            <ac:picMk id="50" creationId="{D4734423-52E9-08B2-9569-55DCD2C3FAC6}"/>
          </ac:picMkLst>
        </pc:picChg>
        <pc:picChg chg="add del mod">
          <ac:chgData name="Kaileen Cain" userId="21167d2d-fdf2-4320-ae3a-272888c89590" providerId="ADAL" clId="{CF04DA24-E48B-4946-912A-D5468F98E7F9}" dt="2024-04-18T20:38:02.855" v="856" actId="478"/>
          <ac:picMkLst>
            <pc:docMk/>
            <pc:sldMk cId="2214394043" sldId="2146846521"/>
            <ac:picMk id="63" creationId="{C1113390-3FAE-DB77-737E-027D8A41E408}"/>
          </ac:picMkLst>
        </pc:picChg>
        <pc:picChg chg="add mod ord modCrop">
          <ac:chgData name="Kaileen Cain" userId="21167d2d-fdf2-4320-ae3a-272888c89590" providerId="ADAL" clId="{CF04DA24-E48B-4946-912A-D5468F98E7F9}" dt="2024-04-18T20:38:38.349" v="864" actId="732"/>
          <ac:picMkLst>
            <pc:docMk/>
            <pc:sldMk cId="2214394043" sldId="2146846521"/>
            <ac:picMk id="65" creationId="{BF423E78-1FB7-12C6-05EA-2C9285C30420}"/>
          </ac:picMkLst>
        </pc:pic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16" creationId="{CDE76D6F-2C76-08AE-6F7B-F8921EBC3D70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20" creationId="{B700D1B6-3003-82D3-E5BD-6CBA21D4CCBF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24" creationId="{8FD436B8-CC88-4D2C-FEEE-60BE9F0FF66D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29" creationId="{DDECB642-DD6D-010E-8718-2C71FA1D34A8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52" creationId="{EF942BF1-F4EE-1E31-DEF7-44FE144688F5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53" creationId="{E7D1AC04-2F1F-DD6C-6457-ECC0B68B0AA9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54" creationId="{1D86DC63-A94D-8363-041C-8B628FBEBDF1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55" creationId="{D0D23089-070B-405B-1402-D6E8D3B5AA24}"/>
          </ac:cxnSpMkLst>
        </pc:cxnChg>
        <pc:cxnChg chg="add mod">
          <ac:chgData name="Kaileen Cain" userId="21167d2d-fdf2-4320-ae3a-272888c89590" providerId="ADAL" clId="{CF04DA24-E48B-4946-912A-D5468F98E7F9}" dt="2024-04-18T20:36:48.899" v="848"/>
          <ac:cxnSpMkLst>
            <pc:docMk/>
            <pc:sldMk cId="2214394043" sldId="2146846521"/>
            <ac:cxnSpMk id="56" creationId="{25108C5C-E2E9-673E-A652-67CC0A32C5E6}"/>
          </ac:cxnSpMkLst>
        </pc:cxnChg>
      </pc:sldChg>
      <pc:sldChg chg="del">
        <pc:chgData name="Kaileen Cain" userId="21167d2d-fdf2-4320-ae3a-272888c89590" providerId="ADAL" clId="{CF04DA24-E48B-4946-912A-D5468F98E7F9}" dt="2024-04-18T18:19:28.409" v="414" actId="2696"/>
        <pc:sldMkLst>
          <pc:docMk/>
          <pc:sldMk cId="3310692083" sldId="2146846547"/>
        </pc:sldMkLst>
      </pc:sldChg>
      <pc:sldChg chg="modSp del mod addCm delCm modCm">
        <pc:chgData name="Kaileen Cain" userId="21167d2d-fdf2-4320-ae3a-272888c89590" providerId="ADAL" clId="{CF04DA24-E48B-4946-912A-D5468F98E7F9}" dt="2024-04-18T19:56:23.019" v="621" actId="2696"/>
        <pc:sldMkLst>
          <pc:docMk/>
          <pc:sldMk cId="1607911038" sldId="2146846562"/>
        </pc:sldMkLst>
        <pc:spChg chg="mod">
          <ac:chgData name="Kaileen Cain" userId="21167d2d-fdf2-4320-ae3a-272888c89590" providerId="ADAL" clId="{CF04DA24-E48B-4946-912A-D5468F98E7F9}" dt="2024-04-17T19:49:03.994" v="206" actId="20577"/>
          <ac:spMkLst>
            <pc:docMk/>
            <pc:sldMk cId="1607911038" sldId="2146846562"/>
            <ac:spMk id="17" creationId="{004F5ACC-ECD1-F16D-E49A-9428AF5F63B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ileen Cain" userId="21167d2d-fdf2-4320-ae3a-272888c89590" providerId="ADAL" clId="{CF04DA24-E48B-4946-912A-D5468F98E7F9}" dt="2024-04-17T19:49:06.210" v="207"/>
              <pc2:cmMkLst xmlns:pc2="http://schemas.microsoft.com/office/powerpoint/2019/9/main/command">
                <pc:docMk/>
                <pc:sldMk cId="1607911038" sldId="2146846562"/>
                <pc2:cmMk id="{B5862239-5B3B-4AC7-ADFB-B5D2A530E68F}"/>
              </pc2:cmMkLst>
            </pc226:cmChg>
          </p:ext>
        </pc:extLst>
      </pc:sldChg>
      <pc:sldChg chg="addSp modSp mod addCm delCm modCm">
        <pc:chgData name="Kaileen Cain" userId="21167d2d-fdf2-4320-ae3a-272888c89590" providerId="ADAL" clId="{CF04DA24-E48B-4946-912A-D5468F98E7F9}" dt="2024-04-17T19:46:16.894" v="162"/>
        <pc:sldMkLst>
          <pc:docMk/>
          <pc:sldMk cId="1370458275" sldId="2146846595"/>
        </pc:sldMkLst>
        <pc:spChg chg="mod">
          <ac:chgData name="Kaileen Cain" userId="21167d2d-fdf2-4320-ae3a-272888c89590" providerId="ADAL" clId="{CF04DA24-E48B-4946-912A-D5468F98E7F9}" dt="2024-04-17T19:46:14.556" v="161" actId="20577"/>
          <ac:spMkLst>
            <pc:docMk/>
            <pc:sldMk cId="1370458275" sldId="2146846595"/>
            <ac:spMk id="3" creationId="{E81FB851-01C7-DB32-B9C0-956C4FE26B7D}"/>
          </ac:spMkLst>
        </pc:spChg>
        <pc:spChg chg="mod">
          <ac:chgData name="Kaileen Cain" userId="21167d2d-fdf2-4320-ae3a-272888c89590" providerId="ADAL" clId="{CF04DA24-E48B-4946-912A-D5468F98E7F9}" dt="2024-04-17T14:46:55.327" v="66" actId="207"/>
          <ac:spMkLst>
            <pc:docMk/>
            <pc:sldMk cId="1370458275" sldId="2146846595"/>
            <ac:spMk id="57" creationId="{7EF308C7-EBB5-F979-042C-2DA2E7CD83F6}"/>
          </ac:spMkLst>
        </pc:spChg>
        <pc:picChg chg="add mod">
          <ac:chgData name="Kaileen Cain" userId="21167d2d-fdf2-4320-ae3a-272888c89590" providerId="ADAL" clId="{CF04DA24-E48B-4946-912A-D5468F98E7F9}" dt="2024-04-17T14:46:42.686" v="64" actId="167"/>
          <ac:picMkLst>
            <pc:docMk/>
            <pc:sldMk cId="1370458275" sldId="2146846595"/>
            <ac:picMk id="4098" creationId="{C0314101-0E36-B7DF-A6D2-1AD7E4012C3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Kaileen Cain" userId="21167d2d-fdf2-4320-ae3a-272888c89590" providerId="ADAL" clId="{CF04DA24-E48B-4946-912A-D5468F98E7F9}" dt="2024-04-17T19:46:16.894" v="162"/>
              <pc2:cmMkLst xmlns:pc2="http://schemas.microsoft.com/office/powerpoint/2019/9/main/command">
                <pc:docMk/>
                <pc:sldMk cId="1370458275" sldId="2146846595"/>
                <pc2:cmMk id="{05BAE07F-516F-4F20-8EC8-F94C05318123}"/>
              </pc2:cmMkLst>
            </pc226:cmChg>
          </p:ext>
        </pc:extLst>
      </pc:sldChg>
      <pc:sldChg chg="addSp modSp mod addCm delCm">
        <pc:chgData name="Kaileen Cain" userId="21167d2d-fdf2-4320-ae3a-272888c89590" providerId="ADAL" clId="{CF04DA24-E48B-4946-912A-D5468F98E7F9}" dt="2024-04-17T19:46:24.696" v="163"/>
        <pc:sldMkLst>
          <pc:docMk/>
          <pc:sldMk cId="1366937338" sldId="2146846597"/>
        </pc:sldMkLst>
        <pc:spChg chg="mod">
          <ac:chgData name="Kaileen Cain" userId="21167d2d-fdf2-4320-ae3a-272888c89590" providerId="ADAL" clId="{CF04DA24-E48B-4946-912A-D5468F98E7F9}" dt="2024-04-17T19:24:28.415" v="120" actId="404"/>
          <ac:spMkLst>
            <pc:docMk/>
            <pc:sldMk cId="1366937338" sldId="2146846597"/>
            <ac:spMk id="3" creationId="{E81FB851-01C7-DB32-B9C0-956C4FE26B7D}"/>
          </ac:spMkLst>
        </pc:spChg>
        <pc:spChg chg="mod">
          <ac:chgData name="Kaileen Cain" userId="21167d2d-fdf2-4320-ae3a-272888c89590" providerId="ADAL" clId="{CF04DA24-E48B-4946-912A-D5468F98E7F9}" dt="2024-04-17T14:43:30.758" v="37" actId="207"/>
          <ac:spMkLst>
            <pc:docMk/>
            <pc:sldMk cId="1366937338" sldId="2146846597"/>
            <ac:spMk id="25" creationId="{9544D14F-4A8A-EE02-2CC2-A04B99031ABA}"/>
          </ac:spMkLst>
        </pc:spChg>
        <pc:picChg chg="add mod">
          <ac:chgData name="Kaileen Cain" userId="21167d2d-fdf2-4320-ae3a-272888c89590" providerId="ADAL" clId="{CF04DA24-E48B-4946-912A-D5468F98E7F9}" dt="2024-04-17T14:43:22.389" v="35" actId="732"/>
          <ac:picMkLst>
            <pc:docMk/>
            <pc:sldMk cId="1366937338" sldId="2146846597"/>
            <ac:picMk id="3074" creationId="{9D10FE1F-2389-25AF-A980-3723258D8B5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ileen Cain" userId="21167d2d-fdf2-4320-ae3a-272888c89590" providerId="ADAL" clId="{CF04DA24-E48B-4946-912A-D5468F98E7F9}" dt="2024-04-17T19:46:24.696" v="163"/>
              <pc2:cmMkLst xmlns:pc2="http://schemas.microsoft.com/office/powerpoint/2019/9/main/command">
                <pc:docMk/>
                <pc:sldMk cId="1366937338" sldId="2146846597"/>
                <pc2:cmMk id="{AD7D33C7-549E-4123-A3DF-F1E60236A5EE}"/>
              </pc2:cmMkLst>
            </pc226:cmChg>
          </p:ext>
        </pc:extLst>
      </pc:sldChg>
      <pc:sldChg chg="addSp delSp modSp mod">
        <pc:chgData name="Kaileen Cain" userId="21167d2d-fdf2-4320-ae3a-272888c89590" providerId="ADAL" clId="{CF04DA24-E48B-4946-912A-D5468F98E7F9}" dt="2024-04-18T20:31:02.348" v="826" actId="1076"/>
        <pc:sldMkLst>
          <pc:docMk/>
          <pc:sldMk cId="3134399996" sldId="2146846606"/>
        </pc:sldMkLst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3" creationId="{F95C2525-F7F1-C37D-A41B-11D4236FEA92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5" creationId="{8B079D3A-224E-23D9-84CF-A01E3F77C185}"/>
          </ac:spMkLst>
        </pc:spChg>
        <pc:spChg chg="del">
          <ac:chgData name="Kaileen Cain" userId="21167d2d-fdf2-4320-ae3a-272888c89590" providerId="ADAL" clId="{CF04DA24-E48B-4946-912A-D5468F98E7F9}" dt="2024-04-18T19:54:48.877" v="597" actId="478"/>
          <ac:spMkLst>
            <pc:docMk/>
            <pc:sldMk cId="3134399996" sldId="2146846606"/>
            <ac:spMk id="6" creationId="{6EC3FC84-ED07-60E9-CF22-5642AF2AF7D4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8" creationId="{3D80360B-945D-984C-05E4-24B01501A854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9" creationId="{EA040E1A-26C8-B338-6987-9E99C67399A0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11" creationId="{0E9A1C0D-F497-F404-750A-801C136ACC0E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12" creationId="{7647CD47-A15E-A760-756C-B2E93682AC02}"/>
          </ac:spMkLst>
        </pc:spChg>
        <pc:spChg chg="mod ord">
          <ac:chgData name="Kaileen Cain" userId="21167d2d-fdf2-4320-ae3a-272888c89590" providerId="ADAL" clId="{CF04DA24-E48B-4946-912A-D5468F98E7F9}" dt="2024-04-18T19:52:48.826" v="585" actId="1076"/>
          <ac:spMkLst>
            <pc:docMk/>
            <pc:sldMk cId="3134399996" sldId="2146846606"/>
            <ac:spMk id="13" creationId="{635D9A1E-27EB-CCED-1B8C-846831C50573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14" creationId="{F8FB567C-5B68-A880-B08D-7281249AA024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15" creationId="{90D68640-8173-3928-0525-D720550D7D9E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22" creationId="{5596D040-EC7F-CDAB-9607-A5FC0E66E41B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24" creationId="{995E0440-49A9-697A-635B-37A810097843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27" creationId="{65496373-13D8-EB0A-D1AE-01E2EEF08EAD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30" creationId="{46DB1371-E864-5921-4573-D443C2FFD752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32" creationId="{665172B4-16C7-C050-5C59-F618F95BC77A}"/>
          </ac:spMkLst>
        </pc:spChg>
        <pc:spChg chg="add mod">
          <ac:chgData name="Kaileen Cain" userId="21167d2d-fdf2-4320-ae3a-272888c89590" providerId="ADAL" clId="{CF04DA24-E48B-4946-912A-D5468F98E7F9}" dt="2024-04-18T19:52:30.510" v="581"/>
          <ac:spMkLst>
            <pc:docMk/>
            <pc:sldMk cId="3134399996" sldId="2146846606"/>
            <ac:spMk id="34" creationId="{C9D331BF-6FF3-22F9-1778-FFC421BA7E0A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39" creationId="{D65F75E6-7D41-9E92-3629-CAD750A4956E}"/>
          </ac:spMkLst>
        </pc:spChg>
        <pc:spChg chg="add del mod">
          <ac:chgData name="Kaileen Cain" userId="21167d2d-fdf2-4320-ae3a-272888c89590" providerId="ADAL" clId="{CF04DA24-E48B-4946-912A-D5468F98E7F9}" dt="2024-04-18T19:52:36.563" v="582" actId="478"/>
          <ac:spMkLst>
            <pc:docMk/>
            <pc:sldMk cId="3134399996" sldId="2146846606"/>
            <ac:spMk id="42" creationId="{509C8A86-F1A3-7270-D8A1-444781EB394C}"/>
          </ac:spMkLst>
        </pc:spChg>
        <pc:spChg chg="add del mod">
          <ac:chgData name="Kaileen Cain" userId="21167d2d-fdf2-4320-ae3a-272888c89590" providerId="ADAL" clId="{CF04DA24-E48B-4946-912A-D5468F98E7F9}" dt="2024-04-18T19:52:36.563" v="582" actId="478"/>
          <ac:spMkLst>
            <pc:docMk/>
            <pc:sldMk cId="3134399996" sldId="2146846606"/>
            <ac:spMk id="43" creationId="{15DC9115-0FC5-0A21-14C6-2C3D981463DA}"/>
          </ac:spMkLst>
        </pc:spChg>
        <pc:spChg chg="add del mod">
          <ac:chgData name="Kaileen Cain" userId="21167d2d-fdf2-4320-ae3a-272888c89590" providerId="ADAL" clId="{CF04DA24-E48B-4946-912A-D5468F98E7F9}" dt="2024-04-18T19:52:36.563" v="582" actId="478"/>
          <ac:spMkLst>
            <pc:docMk/>
            <pc:sldMk cId="3134399996" sldId="2146846606"/>
            <ac:spMk id="44" creationId="{4FDE92D6-A095-E849-6311-6CCB85B13188}"/>
          </ac:spMkLst>
        </pc:spChg>
        <pc:spChg chg="add del mod">
          <ac:chgData name="Kaileen Cain" userId="21167d2d-fdf2-4320-ae3a-272888c89590" providerId="ADAL" clId="{CF04DA24-E48B-4946-912A-D5468F98E7F9}" dt="2024-04-18T19:52:36.563" v="582" actId="478"/>
          <ac:spMkLst>
            <pc:docMk/>
            <pc:sldMk cId="3134399996" sldId="2146846606"/>
            <ac:spMk id="45" creationId="{A5248DBA-DD5A-A50B-F8E5-4E7C9743F17F}"/>
          </ac:spMkLst>
        </pc:spChg>
        <pc:spChg chg="add del mod">
          <ac:chgData name="Kaileen Cain" userId="21167d2d-fdf2-4320-ae3a-272888c89590" providerId="ADAL" clId="{CF04DA24-E48B-4946-912A-D5468F98E7F9}" dt="2024-04-18T19:52:36.563" v="582" actId="478"/>
          <ac:spMkLst>
            <pc:docMk/>
            <pc:sldMk cId="3134399996" sldId="2146846606"/>
            <ac:spMk id="46" creationId="{9A9E6C0E-3914-2365-D2DA-7A202E797D54}"/>
          </ac:spMkLst>
        </pc:spChg>
        <pc:spChg chg="add mod">
          <ac:chgData name="Kaileen Cain" userId="21167d2d-fdf2-4320-ae3a-272888c89590" providerId="ADAL" clId="{CF04DA24-E48B-4946-912A-D5468F98E7F9}" dt="2024-04-18T20:31:02.348" v="826" actId="1076"/>
          <ac:spMkLst>
            <pc:docMk/>
            <pc:sldMk cId="3134399996" sldId="2146846606"/>
            <ac:spMk id="47" creationId="{1A76733F-3E19-D444-C57F-8C3B6C69D34C}"/>
          </ac:spMkLst>
        </pc:spChg>
        <pc:spChg chg="mod ord">
          <ac:chgData name="Kaileen Cain" userId="21167d2d-fdf2-4320-ae3a-272888c89590" providerId="ADAL" clId="{CF04DA24-E48B-4946-912A-D5468F98E7F9}" dt="2024-04-18T19:52:48.826" v="585" actId="1076"/>
          <ac:spMkLst>
            <pc:docMk/>
            <pc:sldMk cId="3134399996" sldId="2146846606"/>
            <ac:spMk id="63" creationId="{A5611208-CE68-BE1F-A293-750DD89EA743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64" creationId="{1072B646-20EA-FC70-F755-87BA407B28E2}"/>
          </ac:spMkLst>
        </pc:spChg>
        <pc:spChg chg="mod ord">
          <ac:chgData name="Kaileen Cain" userId="21167d2d-fdf2-4320-ae3a-272888c89590" providerId="ADAL" clId="{CF04DA24-E48B-4946-912A-D5468F98E7F9}" dt="2024-04-18T19:52:48.826" v="585" actId="1076"/>
          <ac:spMkLst>
            <pc:docMk/>
            <pc:sldMk cId="3134399996" sldId="2146846606"/>
            <ac:spMk id="66" creationId="{D127291E-F942-A9C0-A395-B8CBC6A78D00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67" creationId="{BBBB1F6B-2C47-D853-4A1D-7213A1F9D74C}"/>
          </ac:spMkLst>
        </pc:spChg>
        <pc:spChg chg="mod ord">
          <ac:chgData name="Kaileen Cain" userId="21167d2d-fdf2-4320-ae3a-272888c89590" providerId="ADAL" clId="{CF04DA24-E48B-4946-912A-D5468F98E7F9}" dt="2024-04-18T19:52:48.826" v="585" actId="1076"/>
          <ac:spMkLst>
            <pc:docMk/>
            <pc:sldMk cId="3134399996" sldId="2146846606"/>
            <ac:spMk id="69" creationId="{D37A189B-648E-5330-C94E-2C0DDD9C4245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70" creationId="{5FFCA423-B793-58EC-DAD4-73C1B437F037}"/>
          </ac:spMkLst>
        </pc:spChg>
        <pc:spChg chg="mod ord">
          <ac:chgData name="Kaileen Cain" userId="21167d2d-fdf2-4320-ae3a-272888c89590" providerId="ADAL" clId="{CF04DA24-E48B-4946-912A-D5468F98E7F9}" dt="2024-04-18T19:52:48.826" v="585" actId="1076"/>
          <ac:spMkLst>
            <pc:docMk/>
            <pc:sldMk cId="3134399996" sldId="2146846606"/>
            <ac:spMk id="72" creationId="{F1DACDF5-A5A9-2C7E-38BA-FAC6D0F1B24D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73" creationId="{35D44854-D833-4934-9F86-89FF3207E67A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74" creationId="{39B4886A-F21C-618D-5EEC-7E16EE5428B4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75" creationId="{8A8AAAFF-2919-2586-7C8B-5F8A8E2C7DD1}"/>
          </ac:spMkLst>
        </pc:spChg>
        <pc:spChg chg="del mod">
          <ac:chgData name="Kaileen Cain" userId="21167d2d-fdf2-4320-ae3a-272888c89590" providerId="ADAL" clId="{CF04DA24-E48B-4946-912A-D5468F98E7F9}" dt="2024-04-18T19:52:57.433" v="586" actId="478"/>
          <ac:spMkLst>
            <pc:docMk/>
            <pc:sldMk cId="3134399996" sldId="2146846606"/>
            <ac:spMk id="76" creationId="{FBA2D9E7-1493-50D8-A946-E41FEA53FCD1}"/>
          </ac:spMkLst>
        </pc:spChg>
        <pc:spChg chg="mod">
          <ac:chgData name="Kaileen Cain" userId="21167d2d-fdf2-4320-ae3a-272888c89590" providerId="ADAL" clId="{CF04DA24-E48B-4946-912A-D5468F98E7F9}" dt="2024-04-18T20:30:42.446" v="824" actId="1036"/>
          <ac:spMkLst>
            <pc:docMk/>
            <pc:sldMk cId="3134399996" sldId="2146846606"/>
            <ac:spMk id="80" creationId="{72BBAA7D-42ED-BEE7-0D9C-AF9012A45518}"/>
          </ac:spMkLst>
        </pc:spChg>
        <pc:picChg chg="del mod">
          <ac:chgData name="Kaileen Cain" userId="21167d2d-fdf2-4320-ae3a-272888c89590" providerId="ADAL" clId="{CF04DA24-E48B-4946-912A-D5468F98E7F9}" dt="2024-04-18T19:52:57.433" v="586" actId="478"/>
          <ac:picMkLst>
            <pc:docMk/>
            <pc:sldMk cId="3134399996" sldId="2146846606"/>
            <ac:picMk id="10" creationId="{636859B3-9428-CD91-667F-6B8F1A69CFC1}"/>
          </ac:picMkLst>
        </pc:picChg>
        <pc:picChg chg="add mod">
          <ac:chgData name="Kaileen Cain" userId="21167d2d-fdf2-4320-ae3a-272888c89590" providerId="ADAL" clId="{CF04DA24-E48B-4946-912A-D5468F98E7F9}" dt="2024-04-18T19:52:30.510" v="581"/>
          <ac:picMkLst>
            <pc:docMk/>
            <pc:sldMk cId="3134399996" sldId="2146846606"/>
            <ac:picMk id="23" creationId="{D81621B5-7ED8-D206-DC3C-A271BD55B7FB}"/>
          </ac:picMkLst>
        </pc:picChg>
        <pc:picChg chg="add mod">
          <ac:chgData name="Kaileen Cain" userId="21167d2d-fdf2-4320-ae3a-272888c89590" providerId="ADAL" clId="{CF04DA24-E48B-4946-912A-D5468F98E7F9}" dt="2024-04-18T19:52:30.510" v="581"/>
          <ac:picMkLst>
            <pc:docMk/>
            <pc:sldMk cId="3134399996" sldId="2146846606"/>
            <ac:picMk id="25" creationId="{D64F916F-89E1-BC7A-0F04-B998168C1EBC}"/>
          </ac:picMkLst>
        </pc:picChg>
        <pc:picChg chg="add mod">
          <ac:chgData name="Kaileen Cain" userId="21167d2d-fdf2-4320-ae3a-272888c89590" providerId="ADAL" clId="{CF04DA24-E48B-4946-912A-D5468F98E7F9}" dt="2024-04-18T19:52:30.510" v="581"/>
          <ac:picMkLst>
            <pc:docMk/>
            <pc:sldMk cId="3134399996" sldId="2146846606"/>
            <ac:picMk id="29" creationId="{DA013AD1-8A36-5487-081A-EC63B2133CBD}"/>
          </ac:picMkLst>
        </pc:picChg>
        <pc:picChg chg="add mod">
          <ac:chgData name="Kaileen Cain" userId="21167d2d-fdf2-4320-ae3a-272888c89590" providerId="ADAL" clId="{CF04DA24-E48B-4946-912A-D5468F98E7F9}" dt="2024-04-18T19:52:30.510" v="581"/>
          <ac:picMkLst>
            <pc:docMk/>
            <pc:sldMk cId="3134399996" sldId="2146846606"/>
            <ac:picMk id="31" creationId="{FA2F1867-E096-A296-C97C-251D1821E13D}"/>
          </ac:picMkLst>
        </pc:picChg>
        <pc:picChg chg="add mod">
          <ac:chgData name="Kaileen Cain" userId="21167d2d-fdf2-4320-ae3a-272888c89590" providerId="ADAL" clId="{CF04DA24-E48B-4946-912A-D5468F98E7F9}" dt="2024-04-18T19:52:30.510" v="581"/>
          <ac:picMkLst>
            <pc:docMk/>
            <pc:sldMk cId="3134399996" sldId="2146846606"/>
            <ac:picMk id="33" creationId="{EA40C0AC-6363-142C-621F-ABB83E134464}"/>
          </ac:picMkLst>
        </pc:picChg>
        <pc:picChg chg="del mod">
          <ac:chgData name="Kaileen Cain" userId="21167d2d-fdf2-4320-ae3a-272888c89590" providerId="ADAL" clId="{CF04DA24-E48B-4946-912A-D5468F98E7F9}" dt="2024-04-18T19:52:57.433" v="586" actId="478"/>
          <ac:picMkLst>
            <pc:docMk/>
            <pc:sldMk cId="3134399996" sldId="2146846606"/>
            <ac:picMk id="62" creationId="{53F64583-A2AA-31A7-E825-9E62005BAE10}"/>
          </ac:picMkLst>
        </pc:picChg>
        <pc:picChg chg="del mod">
          <ac:chgData name="Kaileen Cain" userId="21167d2d-fdf2-4320-ae3a-272888c89590" providerId="ADAL" clId="{CF04DA24-E48B-4946-912A-D5468F98E7F9}" dt="2024-04-18T19:52:57.433" v="586" actId="478"/>
          <ac:picMkLst>
            <pc:docMk/>
            <pc:sldMk cId="3134399996" sldId="2146846606"/>
            <ac:picMk id="65" creationId="{96FA442C-C08B-D2B4-C620-E5E5D2B8F8C8}"/>
          </ac:picMkLst>
        </pc:picChg>
        <pc:picChg chg="del mod">
          <ac:chgData name="Kaileen Cain" userId="21167d2d-fdf2-4320-ae3a-272888c89590" providerId="ADAL" clId="{CF04DA24-E48B-4946-912A-D5468F98E7F9}" dt="2024-04-18T19:52:57.433" v="586" actId="478"/>
          <ac:picMkLst>
            <pc:docMk/>
            <pc:sldMk cId="3134399996" sldId="2146846606"/>
            <ac:picMk id="68" creationId="{5014E301-984A-78FE-931F-274B782C56B9}"/>
          </ac:picMkLst>
        </pc:picChg>
        <pc:picChg chg="del mod">
          <ac:chgData name="Kaileen Cain" userId="21167d2d-fdf2-4320-ae3a-272888c89590" providerId="ADAL" clId="{CF04DA24-E48B-4946-912A-D5468F98E7F9}" dt="2024-04-18T19:52:57.433" v="586" actId="478"/>
          <ac:picMkLst>
            <pc:docMk/>
            <pc:sldMk cId="3134399996" sldId="2146846606"/>
            <ac:picMk id="71" creationId="{A72247A9-8F6E-65EC-8D17-4DD4A927C071}"/>
          </ac:picMkLst>
        </pc:pic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16" creationId="{ED147343-0BAA-4578-C28A-BE08E30F30CA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18" creationId="{6FCB0893-E14C-42DE-BF55-0DD7D9366D5F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19" creationId="{2D0A0DD4-39F9-1E32-929F-0ADF7F495EA7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21" creationId="{55CEDA72-E244-0194-20FA-90E2DF00EF9C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35" creationId="{B5C85F7A-B12A-72ED-76F4-B59FE9311B3E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36" creationId="{72D83C32-72FC-A570-6E07-882D991387C7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37" creationId="{00BA3BCF-5E83-04F3-F3F4-E9A11317DDB3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38" creationId="{95A2823F-42EA-E688-E5C3-B0097E5271CF}"/>
          </ac:cxnSpMkLst>
        </pc:cxnChg>
        <pc:cxnChg chg="add mod">
          <ac:chgData name="Kaileen Cain" userId="21167d2d-fdf2-4320-ae3a-272888c89590" providerId="ADAL" clId="{CF04DA24-E48B-4946-912A-D5468F98E7F9}" dt="2024-04-18T19:52:30.510" v="581"/>
          <ac:cxnSpMkLst>
            <pc:docMk/>
            <pc:sldMk cId="3134399996" sldId="2146846606"/>
            <ac:cxnSpMk id="40" creationId="{D5886CE6-C2C5-3639-8001-21683185E56F}"/>
          </ac:cxnSpMkLst>
        </pc:cxnChg>
      </pc:sldChg>
      <pc:sldChg chg="addSp delSp modSp mod">
        <pc:chgData name="Kaileen Cain" userId="21167d2d-fdf2-4320-ae3a-272888c89590" providerId="ADAL" clId="{CF04DA24-E48B-4946-912A-D5468F98E7F9}" dt="2024-04-18T20:34:00.878" v="845" actId="478"/>
        <pc:sldMkLst>
          <pc:docMk/>
          <pc:sldMk cId="433779639" sldId="2146846609"/>
        </pc:sldMkLst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2" creationId="{74BC77BB-2D91-0959-FA1C-85F9AC71F906}"/>
          </ac:spMkLst>
        </pc:spChg>
        <pc:spChg chg="mod">
          <ac:chgData name="Kaileen Cain" userId="21167d2d-fdf2-4320-ae3a-272888c89590" providerId="ADAL" clId="{CF04DA24-E48B-4946-912A-D5468F98E7F9}" dt="2024-04-18T20:30:21.860" v="801" actId="14100"/>
          <ac:spMkLst>
            <pc:docMk/>
            <pc:sldMk cId="433779639" sldId="2146846609"/>
            <ac:spMk id="6" creationId="{3DEC4F68-FC41-8CB6-33C1-352B4C49EA68}"/>
          </ac:spMkLst>
        </pc:spChg>
        <pc:spChg chg="add mod">
          <ac:chgData name="Kaileen Cain" userId="21167d2d-fdf2-4320-ae3a-272888c89590" providerId="ADAL" clId="{CF04DA24-E48B-4946-912A-D5468F98E7F9}" dt="2024-04-18T20:33:48.767" v="844" actId="1036"/>
          <ac:spMkLst>
            <pc:docMk/>
            <pc:sldMk cId="433779639" sldId="2146846609"/>
            <ac:spMk id="7" creationId="{BEDB11EE-FF96-1227-B714-989CB99E382D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8" creationId="{64BCEEE2-B5E7-3C56-1D77-CC0498CBE70F}"/>
          </ac:spMkLst>
        </pc:spChg>
        <pc:spChg chg="del mod">
          <ac:chgData name="Kaileen Cain" userId="21167d2d-fdf2-4320-ae3a-272888c89590" providerId="ADAL" clId="{CF04DA24-E48B-4946-912A-D5468F98E7F9}" dt="2024-04-18T20:32:49.307" v="835" actId="478"/>
          <ac:spMkLst>
            <pc:docMk/>
            <pc:sldMk cId="433779639" sldId="2146846609"/>
            <ac:spMk id="9" creationId="{2DB4A3E0-6B70-7740-ACFF-5B5D75598B90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10" creationId="{661812CE-4CB9-8911-A293-65C537E64335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11" creationId="{92D6DD68-65F8-7464-CEB3-39205A1CB9E2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12" creationId="{1AA0AA44-A92A-D8A9-155B-9F276BE29C22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13" creationId="{66430B62-339E-83AE-CEC0-49E1C83A0697}"/>
          </ac:spMkLst>
        </pc:spChg>
        <pc:spChg chg="add mod">
          <ac:chgData name="Kaileen Cain" userId="21167d2d-fdf2-4320-ae3a-272888c89590" providerId="ADAL" clId="{CF04DA24-E48B-4946-912A-D5468F98E7F9}" dt="2024-04-18T20:32:35.958" v="834" actId="404"/>
          <ac:spMkLst>
            <pc:docMk/>
            <pc:sldMk cId="433779639" sldId="2146846609"/>
            <ac:spMk id="15" creationId="{C05FA0A6-0FB6-25FB-A05B-0163856BF7C9}"/>
          </ac:spMkLst>
        </pc:spChg>
        <pc:spChg chg="add mod">
          <ac:chgData name="Kaileen Cain" userId="21167d2d-fdf2-4320-ae3a-272888c89590" providerId="ADAL" clId="{CF04DA24-E48B-4946-912A-D5468F98E7F9}" dt="2024-04-18T20:31:40.548" v="828"/>
          <ac:spMkLst>
            <pc:docMk/>
            <pc:sldMk cId="433779639" sldId="2146846609"/>
            <ac:spMk id="17" creationId="{B5F73DB8-1DF0-41D9-6971-CA55672DEB47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18" creationId="{C6ED276E-53C7-CE3B-3461-3B0287019E45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19" creationId="{F7EF849D-5A68-1A97-C922-F6E877108B53}"/>
          </ac:spMkLst>
        </pc:spChg>
        <pc:spChg chg="mod ord">
          <ac:chgData name="Kaileen Cain" userId="21167d2d-fdf2-4320-ae3a-272888c89590" providerId="ADAL" clId="{CF04DA24-E48B-4946-912A-D5468F98E7F9}" dt="2024-04-18T20:33:26.626" v="841" actId="1076"/>
          <ac:spMkLst>
            <pc:docMk/>
            <pc:sldMk cId="433779639" sldId="2146846609"/>
            <ac:spMk id="20" creationId="{062698AB-006F-54B1-D0A4-156ED2BCC883}"/>
          </ac:spMkLst>
        </pc:spChg>
        <pc:spChg chg="mod ord">
          <ac:chgData name="Kaileen Cain" userId="21167d2d-fdf2-4320-ae3a-272888c89590" providerId="ADAL" clId="{CF04DA24-E48B-4946-912A-D5468F98E7F9}" dt="2024-04-18T20:33:26.626" v="841" actId="1076"/>
          <ac:spMkLst>
            <pc:docMk/>
            <pc:sldMk cId="433779639" sldId="2146846609"/>
            <ac:spMk id="21" creationId="{811A03D5-857D-9607-34B1-9FDF2438C97B}"/>
          </ac:spMkLst>
        </pc:spChg>
        <pc:spChg chg="mod ord">
          <ac:chgData name="Kaileen Cain" userId="21167d2d-fdf2-4320-ae3a-272888c89590" providerId="ADAL" clId="{CF04DA24-E48B-4946-912A-D5468F98E7F9}" dt="2024-04-18T20:33:26.626" v="841" actId="1076"/>
          <ac:spMkLst>
            <pc:docMk/>
            <pc:sldMk cId="433779639" sldId="2146846609"/>
            <ac:spMk id="22" creationId="{8694C9E8-F108-2507-AC9A-38E9F04642AB}"/>
          </ac:spMkLst>
        </pc:spChg>
        <pc:spChg chg="mod ord">
          <ac:chgData name="Kaileen Cain" userId="21167d2d-fdf2-4320-ae3a-272888c89590" providerId="ADAL" clId="{CF04DA24-E48B-4946-912A-D5468F98E7F9}" dt="2024-04-18T20:33:26.626" v="841" actId="1076"/>
          <ac:spMkLst>
            <pc:docMk/>
            <pc:sldMk cId="433779639" sldId="2146846609"/>
            <ac:spMk id="23" creationId="{80C36F21-BCB1-76F1-CB82-499C027ABDCC}"/>
          </ac:spMkLst>
        </pc:spChg>
        <pc:spChg chg="mod ord">
          <ac:chgData name="Kaileen Cain" userId="21167d2d-fdf2-4320-ae3a-272888c89590" providerId="ADAL" clId="{CF04DA24-E48B-4946-912A-D5468F98E7F9}" dt="2024-04-18T20:33:26.626" v="841" actId="1076"/>
          <ac:spMkLst>
            <pc:docMk/>
            <pc:sldMk cId="433779639" sldId="2146846609"/>
            <ac:spMk id="24" creationId="{F2E41919-DFD7-2200-7488-4B56A1B00DFF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30" creationId="{E8F6F62F-D421-689A-BE41-3D87C17591BA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31" creationId="{1DE0A3E7-255D-1F1B-CB7B-E9E33B95037F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32" creationId="{8FEA0564-A05F-2BBD-E89A-EBDF68315545}"/>
          </ac:spMkLst>
        </pc:spChg>
        <pc:spChg chg="del mod">
          <ac:chgData name="Kaileen Cain" userId="21167d2d-fdf2-4320-ae3a-272888c89590" providerId="ADAL" clId="{CF04DA24-E48B-4946-912A-D5468F98E7F9}" dt="2024-04-18T20:33:33.573" v="842" actId="478"/>
          <ac:spMkLst>
            <pc:docMk/>
            <pc:sldMk cId="433779639" sldId="2146846609"/>
            <ac:spMk id="33" creationId="{FC1C03FD-3D55-1D2A-6723-0252665FFE30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37" creationId="{A41270B3-432F-F8F0-E31A-D8A03F4DE4BF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39" creationId="{7553DC39-B70E-4748-BFB3-E88F108F7001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41" creationId="{8A804E74-7FF6-691A-5C5B-4DD1F45E3776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43" creationId="{888A199A-2919-8F49-C28F-F445472AF3CF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48" creationId="{B65ECE89-F603-73A7-CBBB-F726EAA1CD94}"/>
          </ac:spMkLst>
        </pc:spChg>
        <pc:spChg chg="del">
          <ac:chgData name="Kaileen Cain" userId="21167d2d-fdf2-4320-ae3a-272888c89590" providerId="ADAL" clId="{CF04DA24-E48B-4946-912A-D5468F98E7F9}" dt="2024-04-18T20:34:00.878" v="845" actId="478"/>
          <ac:spMkLst>
            <pc:docMk/>
            <pc:sldMk cId="433779639" sldId="2146846609"/>
            <ac:spMk id="49" creationId="{1D908106-AE62-C983-4392-F4C0110A74C0}"/>
          </ac:spMkLst>
        </pc:spChg>
        <pc:spChg chg="add mod">
          <ac:chgData name="Kaileen Cain" userId="21167d2d-fdf2-4320-ae3a-272888c89590" providerId="ADAL" clId="{CF04DA24-E48B-4946-912A-D5468F98E7F9}" dt="2024-04-18T20:33:07.391" v="837"/>
          <ac:spMkLst>
            <pc:docMk/>
            <pc:sldMk cId="433779639" sldId="2146846609"/>
            <ac:spMk id="51" creationId="{68C0E379-CF08-1D6B-4E45-72BE3095BE71}"/>
          </ac:spMkLst>
        </pc:spChg>
        <pc:spChg chg="add del mod">
          <ac:chgData name="Kaileen Cain" userId="21167d2d-fdf2-4320-ae3a-272888c89590" providerId="ADAL" clId="{CF04DA24-E48B-4946-912A-D5468F98E7F9}" dt="2024-04-18T20:33:14.563" v="838" actId="478"/>
          <ac:spMkLst>
            <pc:docMk/>
            <pc:sldMk cId="433779639" sldId="2146846609"/>
            <ac:spMk id="57" creationId="{EFAE1CBA-165C-6E77-885A-8C1F65F7A4FE}"/>
          </ac:spMkLst>
        </pc:spChg>
        <pc:spChg chg="add del mod">
          <ac:chgData name="Kaileen Cain" userId="21167d2d-fdf2-4320-ae3a-272888c89590" providerId="ADAL" clId="{CF04DA24-E48B-4946-912A-D5468F98E7F9}" dt="2024-04-18T20:33:14.563" v="838" actId="478"/>
          <ac:spMkLst>
            <pc:docMk/>
            <pc:sldMk cId="433779639" sldId="2146846609"/>
            <ac:spMk id="58" creationId="{829FE71D-AEDE-FF15-CDB7-D70619CEF898}"/>
          </ac:spMkLst>
        </pc:spChg>
        <pc:spChg chg="add del mod">
          <ac:chgData name="Kaileen Cain" userId="21167d2d-fdf2-4320-ae3a-272888c89590" providerId="ADAL" clId="{CF04DA24-E48B-4946-912A-D5468F98E7F9}" dt="2024-04-18T20:33:14.563" v="838" actId="478"/>
          <ac:spMkLst>
            <pc:docMk/>
            <pc:sldMk cId="433779639" sldId="2146846609"/>
            <ac:spMk id="59" creationId="{FA6ACDDB-1FA2-2461-49C7-9137847F1DAF}"/>
          </ac:spMkLst>
        </pc:spChg>
        <pc:spChg chg="add del mod">
          <ac:chgData name="Kaileen Cain" userId="21167d2d-fdf2-4320-ae3a-272888c89590" providerId="ADAL" clId="{CF04DA24-E48B-4946-912A-D5468F98E7F9}" dt="2024-04-18T20:33:14.563" v="838" actId="478"/>
          <ac:spMkLst>
            <pc:docMk/>
            <pc:sldMk cId="433779639" sldId="2146846609"/>
            <ac:spMk id="60" creationId="{D2667D9C-72A0-2684-C97F-BAD10B725F56}"/>
          </ac:spMkLst>
        </pc:spChg>
        <pc:spChg chg="add del mod">
          <ac:chgData name="Kaileen Cain" userId="21167d2d-fdf2-4320-ae3a-272888c89590" providerId="ADAL" clId="{CF04DA24-E48B-4946-912A-D5468F98E7F9}" dt="2024-04-18T20:33:14.563" v="838" actId="478"/>
          <ac:spMkLst>
            <pc:docMk/>
            <pc:sldMk cId="433779639" sldId="2146846609"/>
            <ac:spMk id="61" creationId="{08E2A415-3171-030C-8315-6D68663107F9}"/>
          </ac:spMkLst>
        </pc:spChg>
        <pc:picChg chg="del mod">
          <ac:chgData name="Kaileen Cain" userId="21167d2d-fdf2-4320-ae3a-272888c89590" providerId="ADAL" clId="{CF04DA24-E48B-4946-912A-D5468F98E7F9}" dt="2024-04-18T20:33:33.573" v="842" actId="478"/>
          <ac:picMkLst>
            <pc:docMk/>
            <pc:sldMk cId="433779639" sldId="2146846609"/>
            <ac:picMk id="5" creationId="{3045C803-FEC6-728E-5823-8BD6C89AD66E}"/>
          </ac:picMkLst>
        </pc:picChg>
        <pc:picChg chg="del mod">
          <ac:chgData name="Kaileen Cain" userId="21167d2d-fdf2-4320-ae3a-272888c89590" providerId="ADAL" clId="{CF04DA24-E48B-4946-912A-D5468F98E7F9}" dt="2024-04-18T20:33:33.573" v="842" actId="478"/>
          <ac:picMkLst>
            <pc:docMk/>
            <pc:sldMk cId="433779639" sldId="2146846609"/>
            <ac:picMk id="14" creationId="{B5F35445-8AD6-93EC-0DD2-0DF95F7D089C}"/>
          </ac:picMkLst>
        </pc:picChg>
        <pc:picChg chg="del mod">
          <ac:chgData name="Kaileen Cain" userId="21167d2d-fdf2-4320-ae3a-272888c89590" providerId="ADAL" clId="{CF04DA24-E48B-4946-912A-D5468F98E7F9}" dt="2024-04-18T20:33:33.573" v="842" actId="478"/>
          <ac:picMkLst>
            <pc:docMk/>
            <pc:sldMk cId="433779639" sldId="2146846609"/>
            <ac:picMk id="16" creationId="{A565838B-319F-3F50-DB65-8AD1A7A36D70}"/>
          </ac:picMkLst>
        </pc:picChg>
        <pc:picChg chg="mod ord modCrop">
          <ac:chgData name="Kaileen Cain" userId="21167d2d-fdf2-4320-ae3a-272888c89590" providerId="ADAL" clId="{CF04DA24-E48B-4946-912A-D5468F98E7F9}" dt="2024-04-18T20:30:04.319" v="798" actId="167"/>
          <ac:picMkLst>
            <pc:docMk/>
            <pc:sldMk cId="433779639" sldId="2146846609"/>
            <ac:picMk id="29" creationId="{4DF2DFDD-8ABF-2EC1-4109-E08E3259B439}"/>
          </ac:picMkLst>
        </pc:picChg>
        <pc:picChg chg="add mod">
          <ac:chgData name="Kaileen Cain" userId="21167d2d-fdf2-4320-ae3a-272888c89590" providerId="ADAL" clId="{CF04DA24-E48B-4946-912A-D5468F98E7F9}" dt="2024-04-18T20:33:07.391" v="837"/>
          <ac:picMkLst>
            <pc:docMk/>
            <pc:sldMk cId="433779639" sldId="2146846609"/>
            <ac:picMk id="38" creationId="{A7444D6C-B629-4D02-FEB0-53F3B03F8351}"/>
          </ac:picMkLst>
        </pc:picChg>
        <pc:picChg chg="add mod">
          <ac:chgData name="Kaileen Cain" userId="21167d2d-fdf2-4320-ae3a-272888c89590" providerId="ADAL" clId="{CF04DA24-E48B-4946-912A-D5468F98E7F9}" dt="2024-04-18T20:33:07.391" v="837"/>
          <ac:picMkLst>
            <pc:docMk/>
            <pc:sldMk cId="433779639" sldId="2146846609"/>
            <ac:picMk id="40" creationId="{37606103-0BF2-16E5-DC21-F2353D14A583}"/>
          </ac:picMkLst>
        </pc:picChg>
        <pc:picChg chg="add mod">
          <ac:chgData name="Kaileen Cain" userId="21167d2d-fdf2-4320-ae3a-272888c89590" providerId="ADAL" clId="{CF04DA24-E48B-4946-912A-D5468F98E7F9}" dt="2024-04-18T20:33:07.391" v="837"/>
          <ac:picMkLst>
            <pc:docMk/>
            <pc:sldMk cId="433779639" sldId="2146846609"/>
            <ac:picMk id="42" creationId="{847786F3-2FD3-161C-8AEB-9320424F044E}"/>
          </ac:picMkLst>
        </pc:picChg>
        <pc:picChg chg="add mod">
          <ac:chgData name="Kaileen Cain" userId="21167d2d-fdf2-4320-ae3a-272888c89590" providerId="ADAL" clId="{CF04DA24-E48B-4946-912A-D5468F98E7F9}" dt="2024-04-18T20:33:07.391" v="837"/>
          <ac:picMkLst>
            <pc:docMk/>
            <pc:sldMk cId="433779639" sldId="2146846609"/>
            <ac:picMk id="44" creationId="{26D225B2-25D4-85C5-3378-F772383AA306}"/>
          </ac:picMkLst>
        </pc:picChg>
        <pc:picChg chg="del mod">
          <ac:chgData name="Kaileen Cain" userId="21167d2d-fdf2-4320-ae3a-272888c89590" providerId="ADAL" clId="{CF04DA24-E48B-4946-912A-D5468F98E7F9}" dt="2024-04-18T20:33:33.573" v="842" actId="478"/>
          <ac:picMkLst>
            <pc:docMk/>
            <pc:sldMk cId="433779639" sldId="2146846609"/>
            <ac:picMk id="46" creationId="{1E90C8BF-6DAA-FC02-4064-7FE60973F6EF}"/>
          </ac:picMkLst>
        </pc:picChg>
        <pc:picChg chg="del mod">
          <ac:chgData name="Kaileen Cain" userId="21167d2d-fdf2-4320-ae3a-272888c89590" providerId="ADAL" clId="{CF04DA24-E48B-4946-912A-D5468F98E7F9}" dt="2024-04-18T20:33:33.573" v="842" actId="478"/>
          <ac:picMkLst>
            <pc:docMk/>
            <pc:sldMk cId="433779639" sldId="2146846609"/>
            <ac:picMk id="47" creationId="{05829D8D-708C-E0E4-371F-3F09D0CFE368}"/>
          </ac:picMkLst>
        </pc:picChg>
        <pc:picChg chg="add mod">
          <ac:chgData name="Kaileen Cain" userId="21167d2d-fdf2-4320-ae3a-272888c89590" providerId="ADAL" clId="{CF04DA24-E48B-4946-912A-D5468F98E7F9}" dt="2024-04-18T20:33:07.391" v="837"/>
          <ac:picMkLst>
            <pc:docMk/>
            <pc:sldMk cId="433779639" sldId="2146846609"/>
            <ac:picMk id="50" creationId="{B18FA209-46DA-73FF-0B1C-1607C3B4FB8A}"/>
          </ac:picMkLst>
        </pc:pic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25" creationId="{F5AF0D0D-1A7E-283E-1620-500A7B99CE39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34" creationId="{FD46AD06-0F7E-5796-8024-9EA9C67E72D5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35" creationId="{1C1F6950-48AA-0DAC-2CBB-7C158F2F8CC4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36" creationId="{01B8756F-AFA3-FDB5-EADB-1B3BE14AB99B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52" creationId="{E8397337-F093-9A1F-1999-972CAD008FDC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53" creationId="{395732E0-41A8-9246-FEED-44EF9EC1C0B0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54" creationId="{5215730D-EF57-5868-F40D-3C5373096DA6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55" creationId="{225378F4-B10C-FEC4-ED7A-7B082E783915}"/>
          </ac:cxnSpMkLst>
        </pc:cxnChg>
        <pc:cxnChg chg="add mod">
          <ac:chgData name="Kaileen Cain" userId="21167d2d-fdf2-4320-ae3a-272888c89590" providerId="ADAL" clId="{CF04DA24-E48B-4946-912A-D5468F98E7F9}" dt="2024-04-18T20:33:07.391" v="837"/>
          <ac:cxnSpMkLst>
            <pc:docMk/>
            <pc:sldMk cId="433779639" sldId="2146846609"/>
            <ac:cxnSpMk id="56" creationId="{4AA0A73F-4B01-74DB-B6B9-7A93DB8018ED}"/>
          </ac:cxnSpMkLst>
        </pc:cxnChg>
      </pc:sldChg>
      <pc:sldChg chg="addSp delSp modSp mod">
        <pc:chgData name="Kaileen Cain" userId="21167d2d-fdf2-4320-ae3a-272888c89590" providerId="ADAL" clId="{CF04DA24-E48B-4946-912A-D5468F98E7F9}" dt="2024-04-18T20:13:25.872" v="761" actId="1076"/>
        <pc:sldMkLst>
          <pc:docMk/>
          <pc:sldMk cId="1223481630" sldId="2146846628"/>
        </pc:sldMkLst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2" creationId="{E1B51AF7-902E-B874-964E-AF6698F50483}"/>
          </ac:spMkLst>
        </pc:spChg>
        <pc:spChg chg="mod">
          <ac:chgData name="Kaileen Cain" userId="21167d2d-fdf2-4320-ae3a-272888c89590" providerId="ADAL" clId="{CF04DA24-E48B-4946-912A-D5468F98E7F9}" dt="2024-04-17T19:27:48.814" v="127" actId="20577"/>
          <ac:spMkLst>
            <pc:docMk/>
            <pc:sldMk cId="1223481630" sldId="2146846628"/>
            <ac:spMk id="3" creationId="{35ACF353-24D0-4705-1585-2D81341B2C16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4" creationId="{F54EC923-A7C6-02B6-176F-0261937A8BA8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5" creationId="{B61A79EF-8C56-7C6D-CF57-7052D453FFED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6" creationId="{024D49F5-3CCA-22B0-3C2D-096E6C326FAB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7" creationId="{AC44F0CD-06EB-9A02-8935-373BD9A47249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12" creationId="{73007189-D324-4560-281C-AF2812BC9CCB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14" creationId="{176ED5D1-F690-B135-306F-8C57F07EEB38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17" creationId="{2A872988-2D3A-CA9E-D77D-19F5C8405D4C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19" creationId="{FE8EC6AE-144A-0A7E-DC3F-84D34E4B43F4}"/>
          </ac:spMkLst>
        </pc:spChg>
        <pc:spChg chg="del">
          <ac:chgData name="Kaileen Cain" userId="21167d2d-fdf2-4320-ae3a-272888c89590" providerId="ADAL" clId="{CF04DA24-E48B-4946-912A-D5468F98E7F9}" dt="2024-04-18T19:51:10.351" v="569" actId="478"/>
          <ac:spMkLst>
            <pc:docMk/>
            <pc:sldMk cId="1223481630" sldId="2146846628"/>
            <ac:spMk id="25" creationId="{5BF98BB2-17E9-0774-2AE6-E226D18C66E8}"/>
          </ac:spMkLst>
        </pc:spChg>
        <pc:spChg chg="mod">
          <ac:chgData name="Kaileen Cain" userId="21167d2d-fdf2-4320-ae3a-272888c89590" providerId="ADAL" clId="{CF04DA24-E48B-4946-912A-D5468F98E7F9}" dt="2024-04-18T20:13:25.872" v="761" actId="1076"/>
          <ac:spMkLst>
            <pc:docMk/>
            <pc:sldMk cId="1223481630" sldId="2146846628"/>
            <ac:spMk id="29" creationId="{79E51983-C4C4-C237-254F-A0FCD2F46CDA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30" creationId="{531A6178-2236-EAB8-A7C1-9D3E3B86EADB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32" creationId="{86EF7028-466D-8D69-C415-2FA7BCB7F060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34" creationId="{3C1660BE-F53D-4C16-EC27-07D6556910DC}"/>
          </ac:spMkLst>
        </pc:spChg>
        <pc:spChg chg="mod ord">
          <ac:chgData name="Kaileen Cain" userId="21167d2d-fdf2-4320-ae3a-272888c89590" providerId="ADAL" clId="{CF04DA24-E48B-4946-912A-D5468F98E7F9}" dt="2024-04-18T19:50:54.379" v="567" actId="1076"/>
          <ac:spMkLst>
            <pc:docMk/>
            <pc:sldMk cId="1223481630" sldId="2146846628"/>
            <ac:spMk id="35" creationId="{191A1F79-0940-146A-E0FE-AC70446B4D73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36" creationId="{5CC3C058-4BC6-A8E3-C2A6-E6CEE1E0C549}"/>
          </ac:spMkLst>
        </pc:spChg>
        <pc:spChg chg="add mod">
          <ac:chgData name="Kaileen Cain" userId="21167d2d-fdf2-4320-ae3a-272888c89590" providerId="ADAL" clId="{CF04DA24-E48B-4946-912A-D5468F98E7F9}" dt="2024-04-18T19:50:25.955" v="563"/>
          <ac:spMkLst>
            <pc:docMk/>
            <pc:sldMk cId="1223481630" sldId="2146846628"/>
            <ac:spMk id="38" creationId="{AE06913F-EFB4-E3DF-BB05-720D726BE47F}"/>
          </ac:spMkLst>
        </pc:spChg>
        <pc:spChg chg="mod ord">
          <ac:chgData name="Kaileen Cain" userId="21167d2d-fdf2-4320-ae3a-272888c89590" providerId="ADAL" clId="{CF04DA24-E48B-4946-912A-D5468F98E7F9}" dt="2024-04-18T19:50:54.379" v="567" actId="1076"/>
          <ac:spMkLst>
            <pc:docMk/>
            <pc:sldMk cId="1223481630" sldId="2146846628"/>
            <ac:spMk id="39" creationId="{4112B159-DA10-D020-BBEF-C26100A2D95A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41" creationId="{EB205EE0-A7AE-E04D-63B2-DB8CB12D8053}"/>
          </ac:spMkLst>
        </pc:spChg>
        <pc:spChg chg="mod ord">
          <ac:chgData name="Kaileen Cain" userId="21167d2d-fdf2-4320-ae3a-272888c89590" providerId="ADAL" clId="{CF04DA24-E48B-4946-912A-D5468F98E7F9}" dt="2024-04-18T19:50:54.379" v="567" actId="1076"/>
          <ac:spMkLst>
            <pc:docMk/>
            <pc:sldMk cId="1223481630" sldId="2146846628"/>
            <ac:spMk id="45" creationId="{D81E4A15-8FE6-AD8C-C0C1-C5091CF22586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47" creationId="{95D2DA25-072C-2D29-A9FB-349E58CAC5B8}"/>
          </ac:spMkLst>
        </pc:spChg>
        <pc:spChg chg="mod ord">
          <ac:chgData name="Kaileen Cain" userId="21167d2d-fdf2-4320-ae3a-272888c89590" providerId="ADAL" clId="{CF04DA24-E48B-4946-912A-D5468F98E7F9}" dt="2024-04-18T19:50:54.379" v="567" actId="1076"/>
          <ac:spMkLst>
            <pc:docMk/>
            <pc:sldMk cId="1223481630" sldId="2146846628"/>
            <ac:spMk id="50" creationId="{F4DBB404-DDA7-2FAA-1F03-0F6A2891C2A9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51" creationId="{1EDBB47C-E4FB-3000-8915-31E463FA47C6}"/>
          </ac:spMkLst>
        </pc:spChg>
        <pc:spChg chg="mod ord">
          <ac:chgData name="Kaileen Cain" userId="21167d2d-fdf2-4320-ae3a-272888c89590" providerId="ADAL" clId="{CF04DA24-E48B-4946-912A-D5468F98E7F9}" dt="2024-04-18T19:50:54.379" v="567" actId="1076"/>
          <ac:spMkLst>
            <pc:docMk/>
            <pc:sldMk cId="1223481630" sldId="2146846628"/>
            <ac:spMk id="53" creationId="{D5DD9473-BAE0-FBDA-FDD7-DEE68646EE01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54" creationId="{E85D6DA5-3392-C6A9-1A4F-9E2566B02408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55" creationId="{BF0FFD1D-F57E-91E9-0BAA-E1297A6BF5A4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56" creationId="{6142CB05-8254-53F0-03BA-FA0FE0D1B43E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57" creationId="{85A68E45-2FE2-6067-CD1F-498A00EC7A5E}"/>
          </ac:spMkLst>
        </pc:spChg>
        <pc:spChg chg="add del mod">
          <ac:chgData name="Kaileen Cain" userId="21167d2d-fdf2-4320-ae3a-272888c89590" providerId="ADAL" clId="{CF04DA24-E48B-4946-912A-D5468F98E7F9}" dt="2024-04-18T19:50:33.579" v="564" actId="478"/>
          <ac:spMkLst>
            <pc:docMk/>
            <pc:sldMk cId="1223481630" sldId="2146846628"/>
            <ac:spMk id="58" creationId="{EA4B6A24-9819-4281-9001-8D1927BC3C8F}"/>
          </ac:spMkLst>
        </pc:spChg>
        <pc:spChg chg="add del mod">
          <ac:chgData name="Kaileen Cain" userId="21167d2d-fdf2-4320-ae3a-272888c89590" providerId="ADAL" clId="{CF04DA24-E48B-4946-912A-D5468F98E7F9}" dt="2024-04-18T19:50:33.579" v="564" actId="478"/>
          <ac:spMkLst>
            <pc:docMk/>
            <pc:sldMk cId="1223481630" sldId="2146846628"/>
            <ac:spMk id="59" creationId="{9D952033-EC8D-D58D-6B07-D868B4963507}"/>
          </ac:spMkLst>
        </pc:spChg>
        <pc:spChg chg="add del mod">
          <ac:chgData name="Kaileen Cain" userId="21167d2d-fdf2-4320-ae3a-272888c89590" providerId="ADAL" clId="{CF04DA24-E48B-4946-912A-D5468F98E7F9}" dt="2024-04-18T19:50:33.579" v="564" actId="478"/>
          <ac:spMkLst>
            <pc:docMk/>
            <pc:sldMk cId="1223481630" sldId="2146846628"/>
            <ac:spMk id="60" creationId="{CC151BE9-A48B-11C1-1580-EADEA5107608}"/>
          </ac:spMkLst>
        </pc:spChg>
        <pc:spChg chg="add del mod">
          <ac:chgData name="Kaileen Cain" userId="21167d2d-fdf2-4320-ae3a-272888c89590" providerId="ADAL" clId="{CF04DA24-E48B-4946-912A-D5468F98E7F9}" dt="2024-04-18T19:50:33.579" v="564" actId="478"/>
          <ac:spMkLst>
            <pc:docMk/>
            <pc:sldMk cId="1223481630" sldId="2146846628"/>
            <ac:spMk id="61" creationId="{3552971F-E792-9A97-69AF-6CA64FCC56D0}"/>
          </ac:spMkLst>
        </pc:spChg>
        <pc:spChg chg="add del mod">
          <ac:chgData name="Kaileen Cain" userId="21167d2d-fdf2-4320-ae3a-272888c89590" providerId="ADAL" clId="{CF04DA24-E48B-4946-912A-D5468F98E7F9}" dt="2024-04-18T19:50:33.579" v="564" actId="478"/>
          <ac:spMkLst>
            <pc:docMk/>
            <pc:sldMk cId="1223481630" sldId="2146846628"/>
            <ac:spMk id="62" creationId="{B01F4ADE-B157-181C-1F7E-D5C915D556BB}"/>
          </ac:spMkLst>
        </pc:spChg>
        <pc:spChg chg="add mod">
          <ac:chgData name="Kaileen Cain" userId="21167d2d-fdf2-4320-ae3a-272888c89590" providerId="ADAL" clId="{CF04DA24-E48B-4946-912A-D5468F98E7F9}" dt="2024-04-18T20:09:43.482" v="754" actId="20577"/>
          <ac:spMkLst>
            <pc:docMk/>
            <pc:sldMk cId="1223481630" sldId="2146846628"/>
            <ac:spMk id="64" creationId="{0B63D2D4-2B78-B71F-ABB6-5F7F9DDFAD5F}"/>
          </ac:spMkLst>
        </pc:spChg>
        <pc:spChg chg="add mod">
          <ac:chgData name="Kaileen Cain" userId="21167d2d-fdf2-4320-ae3a-272888c89590" providerId="ADAL" clId="{CF04DA24-E48B-4946-912A-D5468F98E7F9}" dt="2024-04-18T20:03:46.819" v="701"/>
          <ac:spMkLst>
            <pc:docMk/>
            <pc:sldMk cId="1223481630" sldId="2146846628"/>
            <ac:spMk id="65" creationId="{1D0522A2-AF1D-7EF0-5866-EC1CD08ABEE8}"/>
          </ac:spMkLst>
        </pc:spChg>
        <pc:spChg chg="del mod">
          <ac:chgData name="Kaileen Cain" userId="21167d2d-fdf2-4320-ae3a-272888c89590" providerId="ADAL" clId="{CF04DA24-E48B-4946-912A-D5468F98E7F9}" dt="2024-04-18T19:51:02.190" v="568" actId="478"/>
          <ac:spMkLst>
            <pc:docMk/>
            <pc:sldMk cId="1223481630" sldId="2146846628"/>
            <ac:spMk id="85" creationId="{00528AA2-A744-CD9C-0939-7F7074A6331A}"/>
          </ac:spMkLst>
        </pc:spChg>
        <pc:picChg chg="add mod">
          <ac:chgData name="Kaileen Cain" userId="21167d2d-fdf2-4320-ae3a-272888c89590" providerId="ADAL" clId="{CF04DA24-E48B-4946-912A-D5468F98E7F9}" dt="2024-04-18T19:50:25.955" v="563"/>
          <ac:picMkLst>
            <pc:docMk/>
            <pc:sldMk cId="1223481630" sldId="2146846628"/>
            <ac:picMk id="13" creationId="{860A5176-D126-75B8-3BE0-06A48E7D9A15}"/>
          </ac:picMkLst>
        </pc:picChg>
        <pc:picChg chg="add mod">
          <ac:chgData name="Kaileen Cain" userId="21167d2d-fdf2-4320-ae3a-272888c89590" providerId="ADAL" clId="{CF04DA24-E48B-4946-912A-D5468F98E7F9}" dt="2024-04-18T19:50:25.955" v="563"/>
          <ac:picMkLst>
            <pc:docMk/>
            <pc:sldMk cId="1223481630" sldId="2146846628"/>
            <ac:picMk id="15" creationId="{70DC3AAD-8EFD-E2D0-39A0-EDE49229080A}"/>
          </ac:picMkLst>
        </pc:picChg>
        <pc:picChg chg="add mod">
          <ac:chgData name="Kaileen Cain" userId="21167d2d-fdf2-4320-ae3a-272888c89590" providerId="ADAL" clId="{CF04DA24-E48B-4946-912A-D5468F98E7F9}" dt="2024-04-18T19:50:25.955" v="563"/>
          <ac:picMkLst>
            <pc:docMk/>
            <pc:sldMk cId="1223481630" sldId="2146846628"/>
            <ac:picMk id="18" creationId="{102A1569-B134-C8D9-4E35-E93F10EBA018}"/>
          </ac:picMkLst>
        </pc:picChg>
        <pc:picChg chg="add mod">
          <ac:chgData name="Kaileen Cain" userId="21167d2d-fdf2-4320-ae3a-272888c89590" providerId="ADAL" clId="{CF04DA24-E48B-4946-912A-D5468F98E7F9}" dt="2024-04-18T19:50:25.955" v="563"/>
          <ac:picMkLst>
            <pc:docMk/>
            <pc:sldMk cId="1223481630" sldId="2146846628"/>
            <ac:picMk id="20" creationId="{53A028E6-E5A1-1934-5012-9F73C1A6872A}"/>
          </ac:picMkLst>
        </pc:picChg>
        <pc:picChg chg="del mod">
          <ac:chgData name="Kaileen Cain" userId="21167d2d-fdf2-4320-ae3a-272888c89590" providerId="ADAL" clId="{CF04DA24-E48B-4946-912A-D5468F98E7F9}" dt="2024-04-18T20:03:53.783" v="703" actId="478"/>
          <ac:picMkLst>
            <pc:docMk/>
            <pc:sldMk cId="1223481630" sldId="2146846628"/>
            <ac:picMk id="23" creationId="{ADE2BCBF-E9AE-9869-78F9-0D207DFB57DA}"/>
          </ac:picMkLst>
        </pc:picChg>
        <pc:picChg chg="add mod">
          <ac:chgData name="Kaileen Cain" userId="21167d2d-fdf2-4320-ae3a-272888c89590" providerId="ADAL" clId="{CF04DA24-E48B-4946-912A-D5468F98E7F9}" dt="2024-04-18T19:50:25.955" v="563"/>
          <ac:picMkLst>
            <pc:docMk/>
            <pc:sldMk cId="1223481630" sldId="2146846628"/>
            <ac:picMk id="31" creationId="{1C769AB7-BD06-E624-4534-86ECF3B661B5}"/>
          </ac:picMkLst>
        </pc:picChg>
        <pc:picChg chg="del mod">
          <ac:chgData name="Kaileen Cain" userId="21167d2d-fdf2-4320-ae3a-272888c89590" providerId="ADAL" clId="{CF04DA24-E48B-4946-912A-D5468F98E7F9}" dt="2024-04-18T19:51:02.190" v="568" actId="478"/>
          <ac:picMkLst>
            <pc:docMk/>
            <pc:sldMk cId="1223481630" sldId="2146846628"/>
            <ac:picMk id="33" creationId="{DC170363-B82A-7126-0398-5D7DBBAF8379}"/>
          </ac:picMkLst>
        </pc:picChg>
        <pc:picChg chg="del mod">
          <ac:chgData name="Kaileen Cain" userId="21167d2d-fdf2-4320-ae3a-272888c89590" providerId="ADAL" clId="{CF04DA24-E48B-4946-912A-D5468F98E7F9}" dt="2024-04-18T19:51:02.190" v="568" actId="478"/>
          <ac:picMkLst>
            <pc:docMk/>
            <pc:sldMk cId="1223481630" sldId="2146846628"/>
            <ac:picMk id="37" creationId="{D1699374-4EE8-5E67-E079-D689B37A15B3}"/>
          </ac:picMkLst>
        </pc:picChg>
        <pc:picChg chg="del mod">
          <ac:chgData name="Kaileen Cain" userId="21167d2d-fdf2-4320-ae3a-272888c89590" providerId="ADAL" clId="{CF04DA24-E48B-4946-912A-D5468F98E7F9}" dt="2024-04-18T19:51:02.190" v="568" actId="478"/>
          <ac:picMkLst>
            <pc:docMk/>
            <pc:sldMk cId="1223481630" sldId="2146846628"/>
            <ac:picMk id="43" creationId="{E0573ED8-D12F-C172-E94B-813A645E72C5}"/>
          </ac:picMkLst>
        </pc:picChg>
        <pc:picChg chg="del mod">
          <ac:chgData name="Kaileen Cain" userId="21167d2d-fdf2-4320-ae3a-272888c89590" providerId="ADAL" clId="{CF04DA24-E48B-4946-912A-D5468F98E7F9}" dt="2024-04-18T19:51:02.190" v="568" actId="478"/>
          <ac:picMkLst>
            <pc:docMk/>
            <pc:sldMk cId="1223481630" sldId="2146846628"/>
            <ac:picMk id="49" creationId="{5798583B-FA7C-57BF-710C-98F3D618FE25}"/>
          </ac:picMkLst>
        </pc:picChg>
        <pc:picChg chg="del mod">
          <ac:chgData name="Kaileen Cain" userId="21167d2d-fdf2-4320-ae3a-272888c89590" providerId="ADAL" clId="{CF04DA24-E48B-4946-912A-D5468F98E7F9}" dt="2024-04-18T19:51:02.190" v="568" actId="478"/>
          <ac:picMkLst>
            <pc:docMk/>
            <pc:sldMk cId="1223481630" sldId="2146846628"/>
            <ac:picMk id="52" creationId="{D51FDB44-99A8-46CD-5719-C9F09BE0B185}"/>
          </ac:picMkLst>
        </pc:picChg>
        <pc:picChg chg="add mod">
          <ac:chgData name="Kaileen Cain" userId="21167d2d-fdf2-4320-ae3a-272888c89590" providerId="ADAL" clId="{CF04DA24-E48B-4946-912A-D5468F98E7F9}" dt="2024-04-18T20:03:52.282" v="702" actId="14826"/>
          <ac:picMkLst>
            <pc:docMk/>
            <pc:sldMk cId="1223481630" sldId="2146846628"/>
            <ac:picMk id="63" creationId="{77B52394-175C-594A-9F88-9BE6C00539D3}"/>
          </ac:picMkLst>
        </pc:pic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8" creationId="{897FB3F0-7683-CE3F-DD8C-4EEEDB532F07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9" creationId="{C4A734D2-D3F7-5F46-37BF-9750543A14C6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10" creationId="{C7572000-04FF-76BE-8F72-55A0A15462A1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11" creationId="{EEB4254D-6D2E-4868-9B7F-2A45B8128E36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40" creationId="{59632B01-824D-24DB-A5E3-2796EFA3DE48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42" creationId="{BF0D1569-B93D-14BC-C25C-9DF6C151BAAC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44" creationId="{11A54995-37AE-2B7D-4819-26477232A14D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46" creationId="{870ED179-C010-24A1-A114-51BB6A4779C3}"/>
          </ac:cxnSpMkLst>
        </pc:cxnChg>
        <pc:cxnChg chg="add mod">
          <ac:chgData name="Kaileen Cain" userId="21167d2d-fdf2-4320-ae3a-272888c89590" providerId="ADAL" clId="{CF04DA24-E48B-4946-912A-D5468F98E7F9}" dt="2024-04-18T19:50:25.955" v="563"/>
          <ac:cxnSpMkLst>
            <pc:docMk/>
            <pc:sldMk cId="1223481630" sldId="2146846628"/>
            <ac:cxnSpMk id="48" creationId="{195138FE-C97B-E163-16CA-C3C9EBE5BC62}"/>
          </ac:cxnSpMkLst>
        </pc:cxnChg>
      </pc:sldChg>
      <pc:sldChg chg="modSp del mod addCm delCm">
        <pc:chgData name="Kaileen Cain" userId="21167d2d-fdf2-4320-ae3a-272888c89590" providerId="ADAL" clId="{CF04DA24-E48B-4946-912A-D5468F98E7F9}" dt="2024-04-18T18:22:51.583" v="536" actId="2696"/>
        <pc:sldMkLst>
          <pc:docMk/>
          <pc:sldMk cId="3258593464" sldId="2146846631"/>
        </pc:sldMkLst>
        <pc:spChg chg="mod">
          <ac:chgData name="Kaileen Cain" userId="21167d2d-fdf2-4320-ae3a-272888c89590" providerId="ADAL" clId="{CF04DA24-E48B-4946-912A-D5468F98E7F9}" dt="2024-04-17T19:48:08.419" v="167" actId="14100"/>
          <ac:spMkLst>
            <pc:docMk/>
            <pc:sldMk cId="3258593464" sldId="2146846631"/>
            <ac:spMk id="35" creationId="{2CFA5908-1B76-B1BF-06B2-587F0C43701C}"/>
          </ac:spMkLst>
        </pc:spChg>
        <pc:picChg chg="mod modCrop">
          <ac:chgData name="Kaileen Cain" userId="21167d2d-fdf2-4320-ae3a-272888c89590" providerId="ADAL" clId="{CF04DA24-E48B-4946-912A-D5468F98E7F9}" dt="2024-04-17T19:48:11.944" v="168" actId="1035"/>
          <ac:picMkLst>
            <pc:docMk/>
            <pc:sldMk cId="3258593464" sldId="2146846631"/>
            <ac:picMk id="40" creationId="{36F29012-48DE-62EA-732B-30EC4E4783B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ileen Cain" userId="21167d2d-fdf2-4320-ae3a-272888c89590" providerId="ADAL" clId="{CF04DA24-E48B-4946-912A-D5468F98E7F9}" dt="2024-04-17T19:48:17.738" v="169"/>
              <pc2:cmMkLst xmlns:pc2="http://schemas.microsoft.com/office/powerpoint/2019/9/main/command">
                <pc:docMk/>
                <pc:sldMk cId="3258593464" sldId="2146846631"/>
                <pc2:cmMk id="{6FA6097F-8BC7-4217-A24A-1098D6EAA881}"/>
              </pc2:cmMkLst>
            </pc226:cmChg>
          </p:ext>
        </pc:extLst>
      </pc:sldChg>
      <pc:sldChg chg="addSp delSp modSp mod">
        <pc:chgData name="Kaileen Cain" userId="21167d2d-fdf2-4320-ae3a-272888c89590" providerId="ADAL" clId="{CF04DA24-E48B-4946-912A-D5468F98E7F9}" dt="2024-04-18T19:59:51.167" v="698" actId="478"/>
        <pc:sldMkLst>
          <pc:docMk/>
          <pc:sldMk cId="3802114421" sldId="2146846632"/>
        </pc:sldMkLst>
        <pc:spChg chg="add mod">
          <ac:chgData name="Kaileen Cain" userId="21167d2d-fdf2-4320-ae3a-272888c89590" providerId="ADAL" clId="{CF04DA24-E48B-4946-912A-D5468F98E7F9}" dt="2024-04-18T19:48:57.392" v="540"/>
          <ac:spMkLst>
            <pc:docMk/>
            <pc:sldMk cId="3802114421" sldId="2146846632"/>
            <ac:spMk id="2" creationId="{EBFFACE6-F41E-93E8-A3A2-857B19522CBA}"/>
          </ac:spMkLst>
        </pc:spChg>
        <pc:spChg chg="add mod">
          <ac:chgData name="Kaileen Cain" userId="21167d2d-fdf2-4320-ae3a-272888c89590" providerId="ADAL" clId="{CF04DA24-E48B-4946-912A-D5468F98E7F9}" dt="2024-04-18T19:48:57.392" v="540"/>
          <ac:spMkLst>
            <pc:docMk/>
            <pc:sldMk cId="3802114421" sldId="2146846632"/>
            <ac:spMk id="4" creationId="{755719BF-1874-A3EA-B3F0-DFFB99BDF6F2}"/>
          </ac:spMkLst>
        </pc:spChg>
        <pc:spChg chg="add mod">
          <ac:chgData name="Kaileen Cain" userId="21167d2d-fdf2-4320-ae3a-272888c89590" providerId="ADAL" clId="{CF04DA24-E48B-4946-912A-D5468F98E7F9}" dt="2024-04-18T19:48:57.392" v="540"/>
          <ac:spMkLst>
            <pc:docMk/>
            <pc:sldMk cId="3802114421" sldId="2146846632"/>
            <ac:spMk id="5" creationId="{6A3906E5-F092-8579-170E-763C3CA64EA3}"/>
          </ac:spMkLst>
        </pc:spChg>
        <pc:spChg chg="add mod">
          <ac:chgData name="Kaileen Cain" userId="21167d2d-fdf2-4320-ae3a-272888c89590" providerId="ADAL" clId="{CF04DA24-E48B-4946-912A-D5468F98E7F9}" dt="2024-04-18T19:48:57.392" v="540"/>
          <ac:spMkLst>
            <pc:docMk/>
            <pc:sldMk cId="3802114421" sldId="2146846632"/>
            <ac:spMk id="7" creationId="{2026033D-9612-634B-74B2-01E79C2DDD31}"/>
          </ac:spMkLst>
        </pc:spChg>
        <pc:spChg chg="add del mod">
          <ac:chgData name="Kaileen Cain" userId="21167d2d-fdf2-4320-ae3a-272888c89590" providerId="ADAL" clId="{CF04DA24-E48B-4946-912A-D5468F98E7F9}" dt="2024-04-18T19:49:33.232" v="555" actId="478"/>
          <ac:spMkLst>
            <pc:docMk/>
            <pc:sldMk cId="3802114421" sldId="2146846632"/>
            <ac:spMk id="8" creationId="{5DD888EB-3A2D-5D13-D120-6A6A0435C856}"/>
          </ac:spMkLst>
        </pc:spChg>
        <pc:spChg chg="add del mod">
          <ac:chgData name="Kaileen Cain" userId="21167d2d-fdf2-4320-ae3a-272888c89590" providerId="ADAL" clId="{CF04DA24-E48B-4946-912A-D5468F98E7F9}" dt="2024-04-18T19:49:33.232" v="555" actId="478"/>
          <ac:spMkLst>
            <pc:docMk/>
            <pc:sldMk cId="3802114421" sldId="2146846632"/>
            <ac:spMk id="9" creationId="{6E81B8F8-1E87-153A-1F73-6AB6BDEC650A}"/>
          </ac:spMkLst>
        </pc:spChg>
        <pc:spChg chg="add del mod">
          <ac:chgData name="Kaileen Cain" userId="21167d2d-fdf2-4320-ae3a-272888c89590" providerId="ADAL" clId="{CF04DA24-E48B-4946-912A-D5468F98E7F9}" dt="2024-04-18T19:49:33.232" v="555" actId="478"/>
          <ac:spMkLst>
            <pc:docMk/>
            <pc:sldMk cId="3802114421" sldId="2146846632"/>
            <ac:spMk id="10" creationId="{548C213D-A6BF-2659-9215-9C515909B068}"/>
          </ac:spMkLst>
        </pc:spChg>
        <pc:spChg chg="add del mod">
          <ac:chgData name="Kaileen Cain" userId="21167d2d-fdf2-4320-ae3a-272888c89590" providerId="ADAL" clId="{CF04DA24-E48B-4946-912A-D5468F98E7F9}" dt="2024-04-18T19:49:33.232" v="555" actId="478"/>
          <ac:spMkLst>
            <pc:docMk/>
            <pc:sldMk cId="3802114421" sldId="2146846632"/>
            <ac:spMk id="11" creationId="{A1664409-05EE-4570-126E-515CF0DB5F0B}"/>
          </ac:spMkLst>
        </pc:spChg>
        <pc:spChg chg="add del mod">
          <ac:chgData name="Kaileen Cain" userId="21167d2d-fdf2-4320-ae3a-272888c89590" providerId="ADAL" clId="{CF04DA24-E48B-4946-912A-D5468F98E7F9}" dt="2024-04-18T19:49:33.232" v="555" actId="478"/>
          <ac:spMkLst>
            <pc:docMk/>
            <pc:sldMk cId="3802114421" sldId="2146846632"/>
            <ac:spMk id="12" creationId="{37B49B5D-E1DD-2FA8-A065-6BE0C55E845C}"/>
          </ac:spMkLst>
        </pc:spChg>
        <pc:spChg chg="add mod">
          <ac:chgData name="Kaileen Cain" userId="21167d2d-fdf2-4320-ae3a-272888c89590" providerId="ADAL" clId="{CF04DA24-E48B-4946-912A-D5468F98E7F9}" dt="2024-04-18T19:49:13.883" v="544" actId="113"/>
          <ac:spMkLst>
            <pc:docMk/>
            <pc:sldMk cId="3802114421" sldId="2146846632"/>
            <ac:spMk id="17" creationId="{F12DDF65-4D40-A514-E087-595FD34668A3}"/>
          </ac:spMkLst>
        </pc:spChg>
        <pc:spChg chg="add mod">
          <ac:chgData name="Kaileen Cain" userId="21167d2d-fdf2-4320-ae3a-272888c89590" providerId="ADAL" clId="{CF04DA24-E48B-4946-912A-D5468F98E7F9}" dt="2024-04-18T19:49:17.329" v="546" actId="20577"/>
          <ac:spMkLst>
            <pc:docMk/>
            <pc:sldMk cId="3802114421" sldId="2146846632"/>
            <ac:spMk id="19" creationId="{552F336B-356F-099B-A12B-A7B50F629A36}"/>
          </ac:spMkLst>
        </pc:spChg>
        <pc:spChg chg="add mod">
          <ac:chgData name="Kaileen Cain" userId="21167d2d-fdf2-4320-ae3a-272888c89590" providerId="ADAL" clId="{CF04DA24-E48B-4946-912A-D5468F98E7F9}" dt="2024-04-18T19:49:18.804" v="548" actId="20577"/>
          <ac:spMkLst>
            <pc:docMk/>
            <pc:sldMk cId="3802114421" sldId="2146846632"/>
            <ac:spMk id="21" creationId="{BFCBE21E-1300-8B31-FDCE-227CEB79A990}"/>
          </ac:spMkLst>
        </pc:spChg>
        <pc:spChg chg="add mod">
          <ac:chgData name="Kaileen Cain" userId="21167d2d-fdf2-4320-ae3a-272888c89590" providerId="ADAL" clId="{CF04DA24-E48B-4946-912A-D5468F98E7F9}" dt="2024-04-18T19:49:22.190" v="550" actId="20577"/>
          <ac:spMkLst>
            <pc:docMk/>
            <pc:sldMk cId="3802114421" sldId="2146846632"/>
            <ac:spMk id="23" creationId="{A607CF05-9B2C-C7FC-9FDC-54B8F4638940}"/>
          </ac:spMkLst>
        </pc:spChg>
        <pc:spChg chg="add mod">
          <ac:chgData name="Kaileen Cain" userId="21167d2d-fdf2-4320-ae3a-272888c89590" providerId="ADAL" clId="{CF04DA24-E48B-4946-912A-D5468F98E7F9}" dt="2024-04-18T19:49:23.820" v="552" actId="20577"/>
          <ac:spMkLst>
            <pc:docMk/>
            <pc:sldMk cId="3802114421" sldId="2146846632"/>
            <ac:spMk id="29" creationId="{AA9F7AFF-9171-23EE-8EF4-037A61E6275C}"/>
          </ac:spMkLst>
        </pc:spChg>
        <pc:spChg chg="add mod">
          <ac:chgData name="Kaileen Cain" userId="21167d2d-fdf2-4320-ae3a-272888c89590" providerId="ADAL" clId="{CF04DA24-E48B-4946-912A-D5468F98E7F9}" dt="2024-04-18T19:49:25.413" v="554" actId="20577"/>
          <ac:spMkLst>
            <pc:docMk/>
            <pc:sldMk cId="3802114421" sldId="2146846632"/>
            <ac:spMk id="31" creationId="{ABCEDEF6-916D-867F-8BF4-3509A5CDF2E4}"/>
          </ac:spMkLst>
        </pc:spChg>
        <pc:spChg chg="del">
          <ac:chgData name="Kaileen Cain" userId="21167d2d-fdf2-4320-ae3a-272888c89590" providerId="ADAL" clId="{CF04DA24-E48B-4946-912A-D5468F98E7F9}" dt="2024-04-18T19:50:06.659" v="560" actId="478"/>
          <ac:spMkLst>
            <pc:docMk/>
            <pc:sldMk cId="3802114421" sldId="2146846632"/>
            <ac:spMk id="37" creationId="{18DF3DEF-0C96-B500-46E0-C85CC958D873}"/>
          </ac:spMkLst>
        </pc:spChg>
        <pc:spChg chg="mod">
          <ac:chgData name="Kaileen Cain" userId="21167d2d-fdf2-4320-ae3a-272888c89590" providerId="ADAL" clId="{CF04DA24-E48B-4946-912A-D5468F98E7F9}" dt="2024-04-18T19:59:25.872" v="694" actId="14100"/>
          <ac:spMkLst>
            <pc:docMk/>
            <pc:sldMk cId="3802114421" sldId="2146846632"/>
            <ac:spMk id="38" creationId="{EAC5BB51-B506-5411-1A8B-F040651E26B3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42" creationId="{A2E10112-FD61-896A-7779-243B48C3EF05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44" creationId="{CFF52211-4675-0308-9644-7C372D6ECC23}"/>
          </ac:spMkLst>
        </pc:spChg>
        <pc:spChg chg="mod ord">
          <ac:chgData name="Kaileen Cain" userId="21167d2d-fdf2-4320-ae3a-272888c89590" providerId="ADAL" clId="{CF04DA24-E48B-4946-912A-D5468F98E7F9}" dt="2024-04-18T19:49:50.652" v="558" actId="1076"/>
          <ac:spMkLst>
            <pc:docMk/>
            <pc:sldMk cId="3802114421" sldId="2146846632"/>
            <ac:spMk id="45" creationId="{3B7F008B-A7CC-0708-45B0-950C38DF88BF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46" creationId="{CB07FCEE-30C5-E35A-357E-3272ADDD1038}"/>
          </ac:spMkLst>
        </pc:spChg>
        <pc:spChg chg="mod ord">
          <ac:chgData name="Kaileen Cain" userId="21167d2d-fdf2-4320-ae3a-272888c89590" providerId="ADAL" clId="{CF04DA24-E48B-4946-912A-D5468F98E7F9}" dt="2024-04-18T19:49:50.652" v="558" actId="1076"/>
          <ac:spMkLst>
            <pc:docMk/>
            <pc:sldMk cId="3802114421" sldId="2146846632"/>
            <ac:spMk id="48" creationId="{4BA7DAC2-FF00-3521-9048-800BC57BCF5F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49" creationId="{A88256F4-748C-D574-78C2-DB8A20A6FE26}"/>
          </ac:spMkLst>
        </pc:spChg>
        <pc:spChg chg="mod ord">
          <ac:chgData name="Kaileen Cain" userId="21167d2d-fdf2-4320-ae3a-272888c89590" providerId="ADAL" clId="{CF04DA24-E48B-4946-912A-D5468F98E7F9}" dt="2024-04-18T19:49:50.652" v="558" actId="1076"/>
          <ac:spMkLst>
            <pc:docMk/>
            <pc:sldMk cId="3802114421" sldId="2146846632"/>
            <ac:spMk id="51" creationId="{D26BD54A-13F7-1F16-28B2-2C7238E4B2EB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52" creationId="{9BE18CFC-E882-1146-FF96-FF54DAC0211C}"/>
          </ac:spMkLst>
        </pc:spChg>
        <pc:spChg chg="mod ord">
          <ac:chgData name="Kaileen Cain" userId="21167d2d-fdf2-4320-ae3a-272888c89590" providerId="ADAL" clId="{CF04DA24-E48B-4946-912A-D5468F98E7F9}" dt="2024-04-18T19:49:50.652" v="558" actId="1076"/>
          <ac:spMkLst>
            <pc:docMk/>
            <pc:sldMk cId="3802114421" sldId="2146846632"/>
            <ac:spMk id="54" creationId="{6391B019-0179-7738-229E-2DDA95932BA8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55" creationId="{5ADCCBF7-2C90-5DAF-9BEA-42BDDB64F491}"/>
          </ac:spMkLst>
        </pc:spChg>
        <pc:spChg chg="mod ord">
          <ac:chgData name="Kaileen Cain" userId="21167d2d-fdf2-4320-ae3a-272888c89590" providerId="ADAL" clId="{CF04DA24-E48B-4946-912A-D5468F98E7F9}" dt="2024-04-18T19:49:50.652" v="558" actId="1076"/>
          <ac:spMkLst>
            <pc:docMk/>
            <pc:sldMk cId="3802114421" sldId="2146846632"/>
            <ac:spMk id="57" creationId="{E2D0821A-8BE1-A508-EBC4-894B1F8F77C8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58" creationId="{1FF254BD-9641-F29C-74FF-1F8776A7D463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59" creationId="{9494878F-9372-044F-1F85-B19318CE2CD3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60" creationId="{B3AAEE72-0FE8-E93A-1A97-D0AD10D33AD5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61" creationId="{C03CBE35-072B-9B1A-0E49-818E617CDAB1}"/>
          </ac:spMkLst>
        </pc:spChg>
        <pc:spChg chg="del mod">
          <ac:chgData name="Kaileen Cain" userId="21167d2d-fdf2-4320-ae3a-272888c89590" providerId="ADAL" clId="{CF04DA24-E48B-4946-912A-D5468F98E7F9}" dt="2024-04-18T19:49:59.490" v="559" actId="478"/>
          <ac:spMkLst>
            <pc:docMk/>
            <pc:sldMk cId="3802114421" sldId="2146846632"/>
            <ac:spMk id="62" creationId="{FB09AE97-8A4F-8B10-9BE5-060DBB55E962}"/>
          </ac:spMkLst>
        </pc:spChg>
        <pc:spChg chg="add mod">
          <ac:chgData name="Kaileen Cain" userId="21167d2d-fdf2-4320-ae3a-272888c89590" providerId="ADAL" clId="{CF04DA24-E48B-4946-912A-D5468F98E7F9}" dt="2024-04-18T19:59:37.685" v="695" actId="403"/>
          <ac:spMkLst>
            <pc:docMk/>
            <pc:sldMk cId="3802114421" sldId="2146846632"/>
            <ac:spMk id="63" creationId="{98F4A16A-0A9E-8D51-AD47-6F843797D0FC}"/>
          </ac:spMkLst>
        </pc:spChg>
        <pc:spChg chg="add mod">
          <ac:chgData name="Kaileen Cain" userId="21167d2d-fdf2-4320-ae3a-272888c89590" providerId="ADAL" clId="{CF04DA24-E48B-4946-912A-D5468F98E7F9}" dt="2024-04-18T19:58:40.990" v="627" actId="20577"/>
          <ac:spMkLst>
            <pc:docMk/>
            <pc:sldMk cId="3802114421" sldId="2146846632"/>
            <ac:spMk id="64" creationId="{0459077D-B148-95B3-9F15-8052FBBA803A}"/>
          </ac:spMkLst>
        </pc:spChg>
        <pc:picChg chg="add mod">
          <ac:chgData name="Kaileen Cain" userId="21167d2d-fdf2-4320-ae3a-272888c89590" providerId="ADAL" clId="{CF04DA24-E48B-4946-912A-D5468F98E7F9}" dt="2024-04-18T19:48:57.392" v="540"/>
          <ac:picMkLst>
            <pc:docMk/>
            <pc:sldMk cId="3802114421" sldId="2146846632"/>
            <ac:picMk id="18" creationId="{ECFC171F-7F01-3522-489F-AA5DCC09662F}"/>
          </ac:picMkLst>
        </pc:picChg>
        <pc:picChg chg="add mod">
          <ac:chgData name="Kaileen Cain" userId="21167d2d-fdf2-4320-ae3a-272888c89590" providerId="ADAL" clId="{CF04DA24-E48B-4946-912A-D5468F98E7F9}" dt="2024-04-18T19:48:57.392" v="540"/>
          <ac:picMkLst>
            <pc:docMk/>
            <pc:sldMk cId="3802114421" sldId="2146846632"/>
            <ac:picMk id="20" creationId="{8D7EF97A-D841-AA18-0991-465CE6F58CB6}"/>
          </ac:picMkLst>
        </pc:picChg>
        <pc:picChg chg="add mod">
          <ac:chgData name="Kaileen Cain" userId="21167d2d-fdf2-4320-ae3a-272888c89590" providerId="ADAL" clId="{CF04DA24-E48B-4946-912A-D5468F98E7F9}" dt="2024-04-18T19:48:57.392" v="540"/>
          <ac:picMkLst>
            <pc:docMk/>
            <pc:sldMk cId="3802114421" sldId="2146846632"/>
            <ac:picMk id="22" creationId="{C9E7BF8F-F035-E1D4-7FEE-FB94AA71D91D}"/>
          </ac:picMkLst>
        </pc:picChg>
        <pc:picChg chg="add mod">
          <ac:chgData name="Kaileen Cain" userId="21167d2d-fdf2-4320-ae3a-272888c89590" providerId="ADAL" clId="{CF04DA24-E48B-4946-912A-D5468F98E7F9}" dt="2024-04-18T19:48:57.392" v="540"/>
          <ac:picMkLst>
            <pc:docMk/>
            <pc:sldMk cId="3802114421" sldId="2146846632"/>
            <ac:picMk id="25" creationId="{B0CA1C1C-20C4-6BDD-4A50-DC66B41A902A}"/>
          </ac:picMkLst>
        </pc:picChg>
        <pc:picChg chg="add mod">
          <ac:chgData name="Kaileen Cain" userId="21167d2d-fdf2-4320-ae3a-272888c89590" providerId="ADAL" clId="{CF04DA24-E48B-4946-912A-D5468F98E7F9}" dt="2024-04-18T19:48:57.392" v="540"/>
          <ac:picMkLst>
            <pc:docMk/>
            <pc:sldMk cId="3802114421" sldId="2146846632"/>
            <ac:picMk id="30" creationId="{255C57F6-067A-C025-2317-26CD873A7D48}"/>
          </ac:picMkLst>
        </pc:picChg>
        <pc:picChg chg="mod">
          <ac:chgData name="Kaileen Cain" userId="21167d2d-fdf2-4320-ae3a-272888c89590" providerId="ADAL" clId="{CF04DA24-E48B-4946-912A-D5468F98E7F9}" dt="2024-04-18T19:59:41.030" v="696" actId="1076"/>
          <ac:picMkLst>
            <pc:docMk/>
            <pc:sldMk cId="3802114421" sldId="2146846632"/>
            <ac:picMk id="34" creationId="{6BA71A19-3565-9222-D185-DFD0C9919A9B}"/>
          </ac:picMkLst>
        </pc:picChg>
        <pc:picChg chg="del mod">
          <ac:chgData name="Kaileen Cain" userId="21167d2d-fdf2-4320-ae3a-272888c89590" providerId="ADAL" clId="{CF04DA24-E48B-4946-912A-D5468F98E7F9}" dt="2024-04-18T19:49:59.490" v="559" actId="478"/>
          <ac:picMkLst>
            <pc:docMk/>
            <pc:sldMk cId="3802114421" sldId="2146846632"/>
            <ac:picMk id="43" creationId="{46DFD6A7-A879-FEBA-9567-A486FCB0FE67}"/>
          </ac:picMkLst>
        </pc:picChg>
        <pc:picChg chg="del mod">
          <ac:chgData name="Kaileen Cain" userId="21167d2d-fdf2-4320-ae3a-272888c89590" providerId="ADAL" clId="{CF04DA24-E48B-4946-912A-D5468F98E7F9}" dt="2024-04-18T19:49:59.490" v="559" actId="478"/>
          <ac:picMkLst>
            <pc:docMk/>
            <pc:sldMk cId="3802114421" sldId="2146846632"/>
            <ac:picMk id="47" creationId="{BAFC2601-6319-E83D-4236-6EDD7EBBE321}"/>
          </ac:picMkLst>
        </pc:picChg>
        <pc:picChg chg="del mod">
          <ac:chgData name="Kaileen Cain" userId="21167d2d-fdf2-4320-ae3a-272888c89590" providerId="ADAL" clId="{CF04DA24-E48B-4946-912A-D5468F98E7F9}" dt="2024-04-18T19:49:59.490" v="559" actId="478"/>
          <ac:picMkLst>
            <pc:docMk/>
            <pc:sldMk cId="3802114421" sldId="2146846632"/>
            <ac:picMk id="50" creationId="{BC623016-8975-A0BF-BD5B-163BCAF8BDA9}"/>
          </ac:picMkLst>
        </pc:picChg>
        <pc:picChg chg="del mod">
          <ac:chgData name="Kaileen Cain" userId="21167d2d-fdf2-4320-ae3a-272888c89590" providerId="ADAL" clId="{CF04DA24-E48B-4946-912A-D5468F98E7F9}" dt="2024-04-18T19:49:59.490" v="559" actId="478"/>
          <ac:picMkLst>
            <pc:docMk/>
            <pc:sldMk cId="3802114421" sldId="2146846632"/>
            <ac:picMk id="53" creationId="{50E42937-6204-E7E5-85E6-912B0E72B9AC}"/>
          </ac:picMkLst>
        </pc:picChg>
        <pc:picChg chg="del mod">
          <ac:chgData name="Kaileen Cain" userId="21167d2d-fdf2-4320-ae3a-272888c89590" providerId="ADAL" clId="{CF04DA24-E48B-4946-912A-D5468F98E7F9}" dt="2024-04-18T19:49:59.490" v="559" actId="478"/>
          <ac:picMkLst>
            <pc:docMk/>
            <pc:sldMk cId="3802114421" sldId="2146846632"/>
            <ac:picMk id="56" creationId="{A08AF1DB-E78B-5481-7561-A7AD27EDC9FF}"/>
          </ac:picMkLst>
        </pc:picChg>
        <pc:picChg chg="add del mod">
          <ac:chgData name="Kaileen Cain" userId="21167d2d-fdf2-4320-ae3a-272888c89590" providerId="ADAL" clId="{CF04DA24-E48B-4946-912A-D5468F98E7F9}" dt="2024-04-18T19:59:51.167" v="698" actId="478"/>
          <ac:picMkLst>
            <pc:docMk/>
            <pc:sldMk cId="3802114421" sldId="2146846632"/>
            <ac:picMk id="65" creationId="{22F9CAD6-F19C-59C8-713F-FC19DED3A178}"/>
          </ac:picMkLst>
        </pc:pic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13" creationId="{E277B820-E1ED-8C3A-643E-487228095FA1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14" creationId="{AE8548C3-88C1-8D12-CA0F-1DE563710FB0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15" creationId="{7ED52ABC-64EB-8153-245B-E0EC19C515DC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16" creationId="{187F5FB4-EC81-7553-AC0B-7EC57FA5BD41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32" creationId="{23058692-A03E-CDFE-B15C-4CBA370758A7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33" creationId="{2DE6B79D-1346-1CAC-E584-1AF5D3E227AE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39" creationId="{AFAF8B4E-6E89-29C1-2379-C9B4C5C0AF18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40" creationId="{AEB0C45C-7C23-7D52-2EFF-9FB358F54E0C}"/>
          </ac:cxnSpMkLst>
        </pc:cxnChg>
        <pc:cxnChg chg="add mod">
          <ac:chgData name="Kaileen Cain" userId="21167d2d-fdf2-4320-ae3a-272888c89590" providerId="ADAL" clId="{CF04DA24-E48B-4946-912A-D5468F98E7F9}" dt="2024-04-18T19:48:57.392" v="540"/>
          <ac:cxnSpMkLst>
            <pc:docMk/>
            <pc:sldMk cId="3802114421" sldId="2146846632"/>
            <ac:cxnSpMk id="41" creationId="{BCFA129C-8788-B153-95D6-86206D068E42}"/>
          </ac:cxnSpMkLst>
        </pc:cxnChg>
      </pc:sldChg>
      <pc:sldChg chg="addSp delSp modSp mod">
        <pc:chgData name="Kaileen Cain" userId="21167d2d-fdf2-4320-ae3a-272888c89590" providerId="ADAL" clId="{CF04DA24-E48B-4946-912A-D5468F98E7F9}" dt="2024-04-18T20:16:22.150" v="782" actId="1076"/>
        <pc:sldMkLst>
          <pc:docMk/>
          <pc:sldMk cId="396821265" sldId="2146846634"/>
        </pc:sldMkLst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2" creationId="{81E8B6ED-1A11-02C9-5BE7-7C703F4A1F82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3" creationId="{3397D008-8300-6ED6-B1DE-DEDE3D081BAA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4" creationId="{296A5416-5B95-A476-1ED9-D37162A61F2C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5" creationId="{27D8651F-6CDA-3C38-7114-2FA32B612D3A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6" creationId="{2315EE98-7452-E413-C1E0-39BC2663AA48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12" creationId="{5FE5A2AA-15F0-8538-8626-78A8BB57A4AB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14" creationId="{224BC03E-F67E-04CA-812F-F7035C792A69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17" creationId="{14327698-ACB6-7828-870B-3DBDFAF6B9A8}"/>
          </ac:spMkLst>
        </pc:spChg>
        <pc:spChg chg="del">
          <ac:chgData name="Kaileen Cain" userId="21167d2d-fdf2-4320-ae3a-272888c89590" providerId="ADAL" clId="{CF04DA24-E48B-4946-912A-D5468F98E7F9}" dt="2024-04-18T19:52:07.603" v="578" actId="478"/>
          <ac:spMkLst>
            <pc:docMk/>
            <pc:sldMk cId="396821265" sldId="2146846634"/>
            <ac:spMk id="22" creationId="{7113C6DA-EFB0-DD40-B440-E88ED13B8BB0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23" creationId="{EFDB1638-B7CF-CDBE-28D8-4844DB93199B}"/>
          </ac:spMkLst>
        </pc:spChg>
        <pc:spChg chg="mod">
          <ac:chgData name="Kaileen Cain" userId="21167d2d-fdf2-4320-ae3a-272888c89590" providerId="ADAL" clId="{CF04DA24-E48B-4946-912A-D5468F98E7F9}" dt="2024-04-18T20:16:22.150" v="782" actId="1076"/>
          <ac:spMkLst>
            <pc:docMk/>
            <pc:sldMk cId="396821265" sldId="2146846634"/>
            <ac:spMk id="24" creationId="{4C237984-8BFF-4023-0A92-4D12E72F8375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25" creationId="{7017197D-7811-8CDA-7324-C4DF21626B71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29" creationId="{7C04FB13-116E-A9F0-D446-9D0B8B73332F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31" creationId="{8B8E842D-4A7C-C7FF-0718-DAC8A34402B1}"/>
          </ac:spMkLst>
        </pc:spChg>
        <pc:spChg chg="mod ord">
          <ac:chgData name="Kaileen Cain" userId="21167d2d-fdf2-4320-ae3a-272888c89590" providerId="ADAL" clId="{CF04DA24-E48B-4946-912A-D5468F98E7F9}" dt="2024-04-18T19:51:42.114" v="576" actId="1076"/>
          <ac:spMkLst>
            <pc:docMk/>
            <pc:sldMk cId="396821265" sldId="2146846634"/>
            <ac:spMk id="32" creationId="{F9788943-0665-492B-FF1F-788A9AF17BFC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33" creationId="{C7F05D21-F19E-8917-2A14-74AE8CA93489}"/>
          </ac:spMkLst>
        </pc:spChg>
        <pc:spChg chg="mod ord">
          <ac:chgData name="Kaileen Cain" userId="21167d2d-fdf2-4320-ae3a-272888c89590" providerId="ADAL" clId="{CF04DA24-E48B-4946-912A-D5468F98E7F9}" dt="2024-04-18T19:51:42.114" v="576" actId="1076"/>
          <ac:spMkLst>
            <pc:docMk/>
            <pc:sldMk cId="396821265" sldId="2146846634"/>
            <ac:spMk id="35" creationId="{F835BD60-FB4C-39F9-2068-694D3D82A8EA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36" creationId="{F7DDB140-2DED-9F7E-99EF-14D8939E6D68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39" creationId="{E7B88D41-FEA8-C720-DE3A-A4D24D02892D}"/>
          </ac:spMkLst>
        </pc:spChg>
        <pc:spChg chg="mod ord">
          <ac:chgData name="Kaileen Cain" userId="21167d2d-fdf2-4320-ae3a-272888c89590" providerId="ADAL" clId="{CF04DA24-E48B-4946-912A-D5468F98E7F9}" dt="2024-04-18T19:51:42.114" v="576" actId="1076"/>
          <ac:spMkLst>
            <pc:docMk/>
            <pc:sldMk cId="396821265" sldId="2146846634"/>
            <ac:spMk id="40" creationId="{E29B3B92-C605-2FCA-B94A-6C67C8433C61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42" creationId="{968D37EC-12B3-6E42-9267-CA599D22F340}"/>
          </ac:spMkLst>
        </pc:spChg>
        <pc:spChg chg="mod ord">
          <ac:chgData name="Kaileen Cain" userId="21167d2d-fdf2-4320-ae3a-272888c89590" providerId="ADAL" clId="{CF04DA24-E48B-4946-912A-D5468F98E7F9}" dt="2024-04-18T19:51:42.114" v="576" actId="1076"/>
          <ac:spMkLst>
            <pc:docMk/>
            <pc:sldMk cId="396821265" sldId="2146846634"/>
            <ac:spMk id="44" creationId="{7091956C-8C75-3890-95CB-5514DF1ED480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45" creationId="{979F99FC-C55C-3089-4A89-0A7C9338EDB2}"/>
          </ac:spMkLst>
        </pc:spChg>
        <pc:spChg chg="mod ord">
          <ac:chgData name="Kaileen Cain" userId="21167d2d-fdf2-4320-ae3a-272888c89590" providerId="ADAL" clId="{CF04DA24-E48B-4946-912A-D5468F98E7F9}" dt="2024-04-18T19:51:42.114" v="576" actId="1076"/>
          <ac:spMkLst>
            <pc:docMk/>
            <pc:sldMk cId="396821265" sldId="2146846634"/>
            <ac:spMk id="47" creationId="{30A021FA-36E7-7FFF-175E-FB60A528E068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48" creationId="{EE079911-8101-6E4E-E748-A29027C15682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49" creationId="{EA06700D-CCFD-FF75-C836-317074EFA135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50" creationId="{BC8416B7-EBB4-A6F9-7486-DE0108DE1AF2}"/>
          </ac:spMkLst>
        </pc:spChg>
        <pc:spChg chg="del mod">
          <ac:chgData name="Kaileen Cain" userId="21167d2d-fdf2-4320-ae3a-272888c89590" providerId="ADAL" clId="{CF04DA24-E48B-4946-912A-D5468F98E7F9}" dt="2024-04-18T19:51:58.586" v="577" actId="478"/>
          <ac:spMkLst>
            <pc:docMk/>
            <pc:sldMk cId="396821265" sldId="2146846634"/>
            <ac:spMk id="51" creationId="{94F63270-F96A-0A93-2D5B-B4D3BBEFC7F8}"/>
          </ac:spMkLst>
        </pc:spChg>
        <pc:spChg chg="add mod">
          <ac:chgData name="Kaileen Cain" userId="21167d2d-fdf2-4320-ae3a-272888c89590" providerId="ADAL" clId="{CF04DA24-E48B-4946-912A-D5468F98E7F9}" dt="2024-04-18T19:51:20.489" v="572"/>
          <ac:spMkLst>
            <pc:docMk/>
            <pc:sldMk cId="396821265" sldId="2146846634"/>
            <ac:spMk id="52" creationId="{9030737E-3DE7-FDA8-A6E1-2B9A65460150}"/>
          </ac:spMkLst>
        </pc:spChg>
        <pc:spChg chg="add del mod">
          <ac:chgData name="Kaileen Cain" userId="21167d2d-fdf2-4320-ae3a-272888c89590" providerId="ADAL" clId="{CF04DA24-E48B-4946-912A-D5468F98E7F9}" dt="2024-04-18T19:51:27.828" v="573" actId="478"/>
          <ac:spMkLst>
            <pc:docMk/>
            <pc:sldMk cId="396821265" sldId="2146846634"/>
            <ac:spMk id="59" creationId="{DB3E29E9-F2AA-70EA-4B4C-9D163831DC70}"/>
          </ac:spMkLst>
        </pc:spChg>
        <pc:spChg chg="add del mod">
          <ac:chgData name="Kaileen Cain" userId="21167d2d-fdf2-4320-ae3a-272888c89590" providerId="ADAL" clId="{CF04DA24-E48B-4946-912A-D5468F98E7F9}" dt="2024-04-18T19:51:27.828" v="573" actId="478"/>
          <ac:spMkLst>
            <pc:docMk/>
            <pc:sldMk cId="396821265" sldId="2146846634"/>
            <ac:spMk id="60" creationId="{8A89C4E2-48EB-503A-81D0-04664D2EA333}"/>
          </ac:spMkLst>
        </pc:spChg>
        <pc:spChg chg="add del mod">
          <ac:chgData name="Kaileen Cain" userId="21167d2d-fdf2-4320-ae3a-272888c89590" providerId="ADAL" clId="{CF04DA24-E48B-4946-912A-D5468F98E7F9}" dt="2024-04-18T19:51:27.828" v="573" actId="478"/>
          <ac:spMkLst>
            <pc:docMk/>
            <pc:sldMk cId="396821265" sldId="2146846634"/>
            <ac:spMk id="61" creationId="{0E5D67E5-309E-D708-D6CA-3D6A8C0D19B6}"/>
          </ac:spMkLst>
        </pc:spChg>
        <pc:spChg chg="add del mod">
          <ac:chgData name="Kaileen Cain" userId="21167d2d-fdf2-4320-ae3a-272888c89590" providerId="ADAL" clId="{CF04DA24-E48B-4946-912A-D5468F98E7F9}" dt="2024-04-18T19:51:27.828" v="573" actId="478"/>
          <ac:spMkLst>
            <pc:docMk/>
            <pc:sldMk cId="396821265" sldId="2146846634"/>
            <ac:spMk id="62" creationId="{BD3D4270-40C7-1AD0-3924-634E7CE5015C}"/>
          </ac:spMkLst>
        </pc:spChg>
        <pc:spChg chg="add del mod">
          <ac:chgData name="Kaileen Cain" userId="21167d2d-fdf2-4320-ae3a-272888c89590" providerId="ADAL" clId="{CF04DA24-E48B-4946-912A-D5468F98E7F9}" dt="2024-04-18T19:51:27.828" v="573" actId="478"/>
          <ac:spMkLst>
            <pc:docMk/>
            <pc:sldMk cId="396821265" sldId="2146846634"/>
            <ac:spMk id="63" creationId="{7B559EA1-E4B1-1D70-DAC0-A73CB2E0B8A3}"/>
          </ac:spMkLst>
        </pc:spChg>
        <pc:spChg chg="add mod">
          <ac:chgData name="Kaileen Cain" userId="21167d2d-fdf2-4320-ae3a-272888c89590" providerId="ADAL" clId="{CF04DA24-E48B-4946-912A-D5468F98E7F9}" dt="2024-04-18T20:14:53.945" v="776" actId="1038"/>
          <ac:spMkLst>
            <pc:docMk/>
            <pc:sldMk cId="396821265" sldId="2146846634"/>
            <ac:spMk id="65" creationId="{67AEEEA3-2E38-DE1C-83AB-3BF6EAD234AB}"/>
          </ac:spMkLst>
        </pc:spChg>
        <pc:spChg chg="add mod">
          <ac:chgData name="Kaileen Cain" userId="21167d2d-fdf2-4320-ae3a-272888c89590" providerId="ADAL" clId="{CF04DA24-E48B-4946-912A-D5468F98E7F9}" dt="2024-04-18T20:13:40.751" v="763"/>
          <ac:spMkLst>
            <pc:docMk/>
            <pc:sldMk cId="396821265" sldId="2146846634"/>
            <ac:spMk id="66" creationId="{983E9EDE-F20E-270B-1C0E-B5869C14767A}"/>
          </ac:spMkLst>
        </pc:spChg>
        <pc:picChg chg="add mod">
          <ac:chgData name="Kaileen Cain" userId="21167d2d-fdf2-4320-ae3a-272888c89590" providerId="ADAL" clId="{CF04DA24-E48B-4946-912A-D5468F98E7F9}" dt="2024-04-18T19:51:20.489" v="572"/>
          <ac:picMkLst>
            <pc:docMk/>
            <pc:sldMk cId="396821265" sldId="2146846634"/>
            <ac:picMk id="13" creationId="{999E28E6-DC5F-3136-2099-A764A48F2691}"/>
          </ac:picMkLst>
        </pc:picChg>
        <pc:picChg chg="add mod">
          <ac:chgData name="Kaileen Cain" userId="21167d2d-fdf2-4320-ae3a-272888c89590" providerId="ADAL" clId="{CF04DA24-E48B-4946-912A-D5468F98E7F9}" dt="2024-04-18T19:51:20.489" v="572"/>
          <ac:picMkLst>
            <pc:docMk/>
            <pc:sldMk cId="396821265" sldId="2146846634"/>
            <ac:picMk id="16" creationId="{C73E4640-DCBE-26D5-86E4-0F531C38B0D3}"/>
          </ac:picMkLst>
        </pc:picChg>
        <pc:picChg chg="add mod">
          <ac:chgData name="Kaileen Cain" userId="21167d2d-fdf2-4320-ae3a-272888c89590" providerId="ADAL" clId="{CF04DA24-E48B-4946-912A-D5468F98E7F9}" dt="2024-04-18T19:51:20.489" v="572"/>
          <ac:picMkLst>
            <pc:docMk/>
            <pc:sldMk cId="396821265" sldId="2146846634"/>
            <ac:picMk id="20" creationId="{1859BF99-4D4E-7950-4EE2-B89EE922F9FB}"/>
          </ac:picMkLst>
        </pc:picChg>
        <pc:picChg chg="del mod">
          <ac:chgData name="Kaileen Cain" userId="21167d2d-fdf2-4320-ae3a-272888c89590" providerId="ADAL" clId="{CF04DA24-E48B-4946-912A-D5468F98E7F9}" dt="2024-04-18T19:51:58.586" v="577" actId="478"/>
          <ac:picMkLst>
            <pc:docMk/>
            <pc:sldMk cId="396821265" sldId="2146846634"/>
            <ac:picMk id="30" creationId="{6BCCB556-96E9-D331-0860-14EDDED536B3}"/>
          </ac:picMkLst>
        </pc:picChg>
        <pc:picChg chg="del mod">
          <ac:chgData name="Kaileen Cain" userId="21167d2d-fdf2-4320-ae3a-272888c89590" providerId="ADAL" clId="{CF04DA24-E48B-4946-912A-D5468F98E7F9}" dt="2024-04-18T19:51:58.586" v="577" actId="478"/>
          <ac:picMkLst>
            <pc:docMk/>
            <pc:sldMk cId="396821265" sldId="2146846634"/>
            <ac:picMk id="34" creationId="{A53C957C-5445-A3B8-925A-43666E77292E}"/>
          </ac:picMkLst>
        </pc:picChg>
        <pc:picChg chg="add mod">
          <ac:chgData name="Kaileen Cain" userId="21167d2d-fdf2-4320-ae3a-272888c89590" providerId="ADAL" clId="{CF04DA24-E48B-4946-912A-D5468F98E7F9}" dt="2024-04-18T19:51:20.489" v="572"/>
          <ac:picMkLst>
            <pc:docMk/>
            <pc:sldMk cId="396821265" sldId="2146846634"/>
            <ac:picMk id="37" creationId="{35C0CBBF-3990-4377-8C2A-F0B5C5560F9B}"/>
          </ac:picMkLst>
        </pc:picChg>
        <pc:picChg chg="del mod">
          <ac:chgData name="Kaileen Cain" userId="21167d2d-fdf2-4320-ae3a-272888c89590" providerId="ADAL" clId="{CF04DA24-E48B-4946-912A-D5468F98E7F9}" dt="2024-04-18T19:51:58.586" v="577" actId="478"/>
          <ac:picMkLst>
            <pc:docMk/>
            <pc:sldMk cId="396821265" sldId="2146846634"/>
            <ac:picMk id="38" creationId="{D8109F1D-B6E7-3AC3-EAF3-F97EA4CE22AE}"/>
          </ac:picMkLst>
        </pc:picChg>
        <pc:picChg chg="add mod">
          <ac:chgData name="Kaileen Cain" userId="21167d2d-fdf2-4320-ae3a-272888c89590" providerId="ADAL" clId="{CF04DA24-E48B-4946-912A-D5468F98E7F9}" dt="2024-04-18T19:51:20.489" v="572"/>
          <ac:picMkLst>
            <pc:docMk/>
            <pc:sldMk cId="396821265" sldId="2146846634"/>
            <ac:picMk id="41" creationId="{F82865B9-D416-6E01-334E-DC3E4F4732E2}"/>
          </ac:picMkLst>
        </pc:picChg>
        <pc:picChg chg="del mod">
          <ac:chgData name="Kaileen Cain" userId="21167d2d-fdf2-4320-ae3a-272888c89590" providerId="ADAL" clId="{CF04DA24-E48B-4946-912A-D5468F98E7F9}" dt="2024-04-18T19:51:58.586" v="577" actId="478"/>
          <ac:picMkLst>
            <pc:docMk/>
            <pc:sldMk cId="396821265" sldId="2146846634"/>
            <ac:picMk id="43" creationId="{F1972D8E-38F7-2A3F-312F-C5D5DBA8B941}"/>
          </ac:picMkLst>
        </pc:picChg>
        <pc:picChg chg="del mod">
          <ac:chgData name="Kaileen Cain" userId="21167d2d-fdf2-4320-ae3a-272888c89590" providerId="ADAL" clId="{CF04DA24-E48B-4946-912A-D5468F98E7F9}" dt="2024-04-18T19:51:58.586" v="577" actId="478"/>
          <ac:picMkLst>
            <pc:docMk/>
            <pc:sldMk cId="396821265" sldId="2146846634"/>
            <ac:picMk id="46" creationId="{8B22B296-8857-5047-1E2E-002949A1657F}"/>
          </ac:picMkLst>
        </pc:picChg>
        <pc:picChg chg="del mod">
          <ac:chgData name="Kaileen Cain" userId="21167d2d-fdf2-4320-ae3a-272888c89590" providerId="ADAL" clId="{CF04DA24-E48B-4946-912A-D5468F98E7F9}" dt="2024-04-18T20:13:52.215" v="766" actId="478"/>
          <ac:picMkLst>
            <pc:docMk/>
            <pc:sldMk cId="396821265" sldId="2146846634"/>
            <ac:picMk id="53" creationId="{40F69BCC-993B-3FD6-BE40-1A4CA7892EA5}"/>
          </ac:picMkLst>
        </pc:picChg>
        <pc:picChg chg="add mod">
          <ac:chgData name="Kaileen Cain" userId="21167d2d-fdf2-4320-ae3a-272888c89590" providerId="ADAL" clId="{CF04DA24-E48B-4946-912A-D5468F98E7F9}" dt="2024-04-18T20:13:50.939" v="765" actId="14826"/>
          <ac:picMkLst>
            <pc:docMk/>
            <pc:sldMk cId="396821265" sldId="2146846634"/>
            <ac:picMk id="64" creationId="{BCF3E223-DC83-133C-60BA-B40819E2020E}"/>
          </ac:picMkLst>
        </pc:pic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7" creationId="{C96F0592-6BAB-F73E-9DFA-A50E2757AF70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8" creationId="{E6C4378E-050C-441B-0136-61C9644F6306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10" creationId="{1D4A6C19-C7DA-88B1-6CE6-11E8E0254A7A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11" creationId="{D9CFD9FD-9D30-968B-2974-FD7315C64108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54" creationId="{E16ABFF0-C1F2-59E8-AEDB-642934DF5E22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55" creationId="{FCAC507B-D172-5EFA-49C1-5D0EB88DCE20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56" creationId="{41A7965E-79AF-0A34-A223-69698170902F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57" creationId="{701374BA-522A-226C-C274-A557632580C2}"/>
          </ac:cxnSpMkLst>
        </pc:cxnChg>
        <pc:cxnChg chg="add mod">
          <ac:chgData name="Kaileen Cain" userId="21167d2d-fdf2-4320-ae3a-272888c89590" providerId="ADAL" clId="{CF04DA24-E48B-4946-912A-D5468F98E7F9}" dt="2024-04-18T19:51:20.489" v="572"/>
          <ac:cxnSpMkLst>
            <pc:docMk/>
            <pc:sldMk cId="396821265" sldId="2146846634"/>
            <ac:cxnSpMk id="58" creationId="{88E3FBC8-40B3-C61C-990C-512EDFE48789}"/>
          </ac:cxnSpMkLst>
        </pc:cxnChg>
      </pc:sldChg>
      <pc:sldChg chg="modSp mod">
        <pc:chgData name="Kaileen Cain" userId="21167d2d-fdf2-4320-ae3a-272888c89590" providerId="ADAL" clId="{CF04DA24-E48B-4946-912A-D5468F98E7F9}" dt="2024-04-24T17:12:07.571" v="1003" actId="12789"/>
        <pc:sldMkLst>
          <pc:docMk/>
          <pc:sldMk cId="2042682452" sldId="2146846639"/>
        </pc:sldMkLst>
        <pc:spChg chg="mod">
          <ac:chgData name="Kaileen Cain" userId="21167d2d-fdf2-4320-ae3a-272888c89590" providerId="ADAL" clId="{CF04DA24-E48B-4946-912A-D5468F98E7F9}" dt="2024-04-24T17:12:07.571" v="1003" actId="12789"/>
          <ac:spMkLst>
            <pc:docMk/>
            <pc:sldMk cId="2042682452" sldId="2146846639"/>
            <ac:spMk id="8" creationId="{698D71DD-F34C-08BF-7AFC-761188D7FEE9}"/>
          </ac:spMkLst>
        </pc:spChg>
      </pc:sldChg>
      <pc:sldChg chg="addSp delSp modSp mod">
        <pc:chgData name="Kaileen Cain" userId="21167d2d-fdf2-4320-ae3a-272888c89590" providerId="ADAL" clId="{CF04DA24-E48B-4946-912A-D5468F98E7F9}" dt="2024-04-17T20:01:52.708" v="265" actId="27107"/>
        <pc:sldMkLst>
          <pc:docMk/>
          <pc:sldMk cId="884650005" sldId="2146846641"/>
        </pc:sldMkLst>
        <pc:spChg chg="mod">
          <ac:chgData name="Kaileen Cain" userId="21167d2d-fdf2-4320-ae3a-272888c89590" providerId="ADAL" clId="{CF04DA24-E48B-4946-912A-D5468F98E7F9}" dt="2024-04-17T19:29:25.451" v="131" actId="207"/>
          <ac:spMkLst>
            <pc:docMk/>
            <pc:sldMk cId="884650005" sldId="2146846641"/>
            <ac:spMk id="3" creationId="{9CCFF601-B0EB-49FF-1E7C-04A4399B856F}"/>
          </ac:spMkLst>
        </pc:spChg>
        <pc:spChg chg="add">
          <ac:chgData name="Kaileen Cain" userId="21167d2d-fdf2-4320-ae3a-272888c89590" providerId="ADAL" clId="{CF04DA24-E48B-4946-912A-D5468F98E7F9}" dt="2024-04-17T19:59:23.461" v="235"/>
          <ac:spMkLst>
            <pc:docMk/>
            <pc:sldMk cId="884650005" sldId="2146846641"/>
            <ac:spMk id="13" creationId="{3A9829D4-871D-2A32-86E9-3256FEBDB41A}"/>
          </ac:spMkLst>
        </pc:spChg>
        <pc:spChg chg="add mod">
          <ac:chgData name="Kaileen Cain" userId="21167d2d-fdf2-4320-ae3a-272888c89590" providerId="ADAL" clId="{CF04DA24-E48B-4946-912A-D5468F98E7F9}" dt="2024-04-17T20:01:42.097" v="264"/>
          <ac:spMkLst>
            <pc:docMk/>
            <pc:sldMk cId="884650005" sldId="2146846641"/>
            <ac:spMk id="20" creationId="{16114E1D-4DE9-3F9B-67B2-AE3EDE26AE50}"/>
          </ac:spMkLst>
        </pc:spChg>
        <pc:spChg chg="topLvl">
          <ac:chgData name="Kaileen Cain" userId="21167d2d-fdf2-4320-ae3a-272888c89590" providerId="ADAL" clId="{CF04DA24-E48B-4946-912A-D5468F98E7F9}" dt="2024-04-17T19:59:12.783" v="233" actId="478"/>
          <ac:spMkLst>
            <pc:docMk/>
            <pc:sldMk cId="884650005" sldId="2146846641"/>
            <ac:spMk id="43" creationId="{8694EDBC-13FC-4BB3-221A-6082C387B31F}"/>
          </ac:spMkLst>
        </pc:spChg>
        <pc:spChg chg="topLvl">
          <ac:chgData name="Kaileen Cain" userId="21167d2d-fdf2-4320-ae3a-272888c89590" providerId="ADAL" clId="{CF04DA24-E48B-4946-912A-D5468F98E7F9}" dt="2024-04-17T19:51:51.934" v="212" actId="478"/>
          <ac:spMkLst>
            <pc:docMk/>
            <pc:sldMk cId="884650005" sldId="2146846641"/>
            <ac:spMk id="2055" creationId="{F360CE32-CFF7-9493-43AE-CBBB6F134FF5}"/>
          </ac:spMkLst>
        </pc:spChg>
        <pc:spChg chg="mod">
          <ac:chgData name="Kaileen Cain" userId="21167d2d-fdf2-4320-ae3a-272888c89590" providerId="ADAL" clId="{CF04DA24-E48B-4946-912A-D5468F98E7F9}" dt="2024-04-17T20:01:52.708" v="265" actId="27107"/>
          <ac:spMkLst>
            <pc:docMk/>
            <pc:sldMk cId="884650005" sldId="2146846641"/>
            <ac:spMk id="2063" creationId="{8CB44C2E-667E-09C0-E2E9-AB26AB4B690E}"/>
          </ac:spMkLst>
        </pc:spChg>
        <pc:spChg chg="mod">
          <ac:chgData name="Kaileen Cain" userId="21167d2d-fdf2-4320-ae3a-272888c89590" providerId="ADAL" clId="{CF04DA24-E48B-4946-912A-D5468F98E7F9}" dt="2024-04-17T19:52:14.728" v="228" actId="20577"/>
          <ac:spMkLst>
            <pc:docMk/>
            <pc:sldMk cId="884650005" sldId="2146846641"/>
            <ac:spMk id="2077" creationId="{6960D0F3-91A0-832D-D8E6-54EA90191CF7}"/>
          </ac:spMkLst>
        </pc:spChg>
        <pc:spChg chg="mod">
          <ac:chgData name="Kaileen Cain" userId="21167d2d-fdf2-4320-ae3a-272888c89590" providerId="ADAL" clId="{CF04DA24-E48B-4946-912A-D5468F98E7F9}" dt="2024-04-17T19:59:34.411" v="240" actId="1076"/>
          <ac:spMkLst>
            <pc:docMk/>
            <pc:sldMk cId="884650005" sldId="2146846641"/>
            <ac:spMk id="2078" creationId="{304C964F-534F-7453-8533-67DA7FC34AF4}"/>
          </ac:spMkLst>
        </pc:spChg>
        <pc:grpChg chg="del">
          <ac:chgData name="Kaileen Cain" userId="21167d2d-fdf2-4320-ae3a-272888c89590" providerId="ADAL" clId="{CF04DA24-E48B-4946-912A-D5468F98E7F9}" dt="2024-04-17T19:59:10.704" v="232" actId="478"/>
          <ac:grpSpMkLst>
            <pc:docMk/>
            <pc:sldMk cId="884650005" sldId="2146846641"/>
            <ac:grpSpMk id="21" creationId="{83557C26-A539-615B-CD9D-5DAC33CEB4D4}"/>
          </ac:grpSpMkLst>
        </pc:grpChg>
        <pc:grpChg chg="del">
          <ac:chgData name="Kaileen Cain" userId="21167d2d-fdf2-4320-ae3a-272888c89590" providerId="ADAL" clId="{CF04DA24-E48B-4946-912A-D5468F98E7F9}" dt="2024-04-17T19:59:12.783" v="233" actId="478"/>
          <ac:grpSpMkLst>
            <pc:docMk/>
            <pc:sldMk cId="884650005" sldId="2146846641"/>
            <ac:grpSpMk id="55" creationId="{FD1FAADD-5583-879B-045A-593480A2636D}"/>
          </ac:grpSpMkLst>
        </pc:grpChg>
        <pc:grpChg chg="del">
          <ac:chgData name="Kaileen Cain" userId="21167d2d-fdf2-4320-ae3a-272888c89590" providerId="ADAL" clId="{CF04DA24-E48B-4946-912A-D5468F98E7F9}" dt="2024-04-17T19:51:51.934" v="212" actId="478"/>
          <ac:grpSpMkLst>
            <pc:docMk/>
            <pc:sldMk cId="884650005" sldId="2146846641"/>
            <ac:grpSpMk id="2069" creationId="{D5EBF758-647C-33E7-8780-A8329B1612D1}"/>
          </ac:grpSpMkLst>
        </pc:grpChg>
        <pc:picChg chg="del topLvl">
          <ac:chgData name="Kaileen Cain" userId="21167d2d-fdf2-4320-ae3a-272888c89590" providerId="ADAL" clId="{CF04DA24-E48B-4946-912A-D5468F98E7F9}" dt="2024-04-17T19:59:12.783" v="233" actId="478"/>
          <ac:picMkLst>
            <pc:docMk/>
            <pc:sldMk cId="884650005" sldId="2146846641"/>
            <ac:picMk id="2" creationId="{B69E5A6A-C311-F6E5-F609-186B85F20F38}"/>
          </ac:picMkLst>
        </pc:picChg>
        <pc:picChg chg="add mod">
          <ac:chgData name="Kaileen Cain" userId="21167d2d-fdf2-4320-ae3a-272888c89590" providerId="ADAL" clId="{CF04DA24-E48B-4946-912A-D5468F98E7F9}" dt="2024-04-17T19:52:24.874" v="231" actId="1036"/>
          <ac:picMkLst>
            <pc:docMk/>
            <pc:sldMk cId="884650005" sldId="2146846641"/>
            <ac:picMk id="9" creationId="{29DA4C83-F764-6370-061A-00724CD65F6D}"/>
          </ac:picMkLst>
        </pc:picChg>
        <pc:picChg chg="del">
          <ac:chgData name="Kaileen Cain" userId="21167d2d-fdf2-4320-ae3a-272888c89590" providerId="ADAL" clId="{CF04DA24-E48B-4946-912A-D5468F98E7F9}" dt="2024-04-17T19:50:13.206" v="208" actId="478"/>
          <ac:picMkLst>
            <pc:docMk/>
            <pc:sldMk cId="884650005" sldId="2146846641"/>
            <ac:picMk id="10" creationId="{47653F79-73EA-42BD-9E65-70A7C3CF46AD}"/>
          </ac:picMkLst>
        </pc:picChg>
        <pc:picChg chg="add mod">
          <ac:chgData name="Kaileen Cain" userId="21167d2d-fdf2-4320-ae3a-272888c89590" providerId="ADAL" clId="{CF04DA24-E48B-4946-912A-D5468F98E7F9}" dt="2024-04-17T19:59:31.291" v="239" actId="1076"/>
          <ac:picMkLst>
            <pc:docMk/>
            <pc:sldMk cId="884650005" sldId="2146846641"/>
            <ac:picMk id="16" creationId="{503E697C-AF50-843B-502C-FD69DD0577E6}"/>
          </ac:picMkLst>
        </pc:picChg>
        <pc:picChg chg="del">
          <ac:chgData name="Kaileen Cain" userId="21167d2d-fdf2-4320-ae3a-272888c89590" providerId="ADAL" clId="{CF04DA24-E48B-4946-912A-D5468F98E7F9}" dt="2024-04-17T19:59:10.704" v="232" actId="478"/>
          <ac:picMkLst>
            <pc:docMk/>
            <pc:sldMk cId="884650005" sldId="2146846641"/>
            <ac:picMk id="19" creationId="{A75BECFE-3BB7-3F7F-2E10-5DF7AA65B2D6}"/>
          </ac:picMkLst>
        </pc:picChg>
        <pc:picChg chg="del topLvl">
          <ac:chgData name="Kaileen Cain" userId="21167d2d-fdf2-4320-ae3a-272888c89590" providerId="ADAL" clId="{CF04DA24-E48B-4946-912A-D5468F98E7F9}" dt="2024-04-17T19:51:51.934" v="212" actId="478"/>
          <ac:picMkLst>
            <pc:docMk/>
            <pc:sldMk cId="884650005" sldId="2146846641"/>
            <ac:picMk id="2059" creationId="{7998461D-ACA6-DE87-E383-915F74D9F73D}"/>
          </ac:picMkLst>
        </pc:picChg>
        <pc:picChg chg="del">
          <ac:chgData name="Kaileen Cain" userId="21167d2d-fdf2-4320-ae3a-272888c89590" providerId="ADAL" clId="{CF04DA24-E48B-4946-912A-D5468F98E7F9}" dt="2024-04-17T19:59:14.695" v="234" actId="478"/>
          <ac:picMkLst>
            <pc:docMk/>
            <pc:sldMk cId="884650005" sldId="2146846641"/>
            <ac:picMk id="2068" creationId="{C8E31EDD-C2DF-7D95-8A09-AF007F6B2A71}"/>
          </ac:picMkLst>
        </pc:picChg>
        <pc:picChg chg="add mod">
          <ac:chgData name="Kaileen Cain" userId="21167d2d-fdf2-4320-ae3a-272888c89590" providerId="ADAL" clId="{CF04DA24-E48B-4946-912A-D5468F98E7F9}" dt="2024-04-17T19:52:06.248" v="219" actId="1076"/>
          <ac:picMkLst>
            <pc:docMk/>
            <pc:sldMk cId="884650005" sldId="2146846641"/>
            <ac:picMk id="7170" creationId="{8046970F-CE42-E4C8-3355-897ABCC1C097}"/>
          </ac:picMkLst>
        </pc:picChg>
        <pc:picChg chg="add mod">
          <ac:chgData name="Kaileen Cain" userId="21167d2d-fdf2-4320-ae3a-272888c89590" providerId="ADAL" clId="{CF04DA24-E48B-4946-912A-D5468F98E7F9}" dt="2024-04-17T20:01:30.131" v="263"/>
          <ac:picMkLst>
            <pc:docMk/>
            <pc:sldMk cId="884650005" sldId="2146846641"/>
            <ac:picMk id="7174" creationId="{78C57AC1-81CD-BE5D-BB5A-659EB33B5C03}"/>
          </ac:picMkLst>
        </pc:picChg>
      </pc:sldChg>
      <pc:sldChg chg="addSp modSp mod">
        <pc:chgData name="Kaileen Cain" userId="21167d2d-fdf2-4320-ae3a-272888c89590" providerId="ADAL" clId="{CF04DA24-E48B-4946-912A-D5468F98E7F9}" dt="2024-04-17T16:24:46.167" v="99" actId="1036"/>
        <pc:sldMkLst>
          <pc:docMk/>
          <pc:sldMk cId="10769809" sldId="2146846642"/>
        </pc:sldMkLst>
        <pc:spChg chg="mod">
          <ac:chgData name="Kaileen Cain" userId="21167d2d-fdf2-4320-ae3a-272888c89590" providerId="ADAL" clId="{CF04DA24-E48B-4946-912A-D5468F98E7F9}" dt="2024-04-17T14:38:48.257" v="9" actId="14100"/>
          <ac:spMkLst>
            <pc:docMk/>
            <pc:sldMk cId="10769809" sldId="2146846642"/>
            <ac:spMk id="2" creationId="{4E5605FA-FE00-3EBD-4954-0F1646770E7A}"/>
          </ac:spMkLst>
        </pc:spChg>
        <pc:spChg chg="mod">
          <ac:chgData name="Kaileen Cain" userId="21167d2d-fdf2-4320-ae3a-272888c89590" providerId="ADAL" clId="{CF04DA24-E48B-4946-912A-D5468F98E7F9}" dt="2024-04-17T16:24:46.167" v="99" actId="1036"/>
          <ac:spMkLst>
            <pc:docMk/>
            <pc:sldMk cId="10769809" sldId="2146846642"/>
            <ac:spMk id="16" creationId="{B9FFA182-DE45-EE15-DD0F-87F956B3A1A1}"/>
          </ac:spMkLst>
        </pc:spChg>
        <pc:spChg chg="mod">
          <ac:chgData name="Kaileen Cain" userId="21167d2d-fdf2-4320-ae3a-272888c89590" providerId="ADAL" clId="{CF04DA24-E48B-4946-912A-D5468F98E7F9}" dt="2024-04-17T16:24:40.311" v="98" actId="1036"/>
          <ac:spMkLst>
            <pc:docMk/>
            <pc:sldMk cId="10769809" sldId="2146846642"/>
            <ac:spMk id="21" creationId="{9EC2755E-A2F0-D7D3-DD4D-3820D11DDB61}"/>
          </ac:spMkLst>
        </pc:spChg>
        <pc:spChg chg="mod">
          <ac:chgData name="Kaileen Cain" userId="21167d2d-fdf2-4320-ae3a-272888c89590" providerId="ADAL" clId="{CF04DA24-E48B-4946-912A-D5468F98E7F9}" dt="2024-04-17T16:24:36.372" v="97" actId="1036"/>
          <ac:spMkLst>
            <pc:docMk/>
            <pc:sldMk cId="10769809" sldId="2146846642"/>
            <ac:spMk id="33" creationId="{EEF29DE1-4BBF-741E-465C-78B113CBF7D2}"/>
          </ac:spMkLst>
        </pc:spChg>
        <pc:spChg chg="mod">
          <ac:chgData name="Kaileen Cain" userId="21167d2d-fdf2-4320-ae3a-272888c89590" providerId="ADAL" clId="{CF04DA24-E48B-4946-912A-D5468F98E7F9}" dt="2024-04-17T16:24:33.447" v="95" actId="1036"/>
          <ac:spMkLst>
            <pc:docMk/>
            <pc:sldMk cId="10769809" sldId="2146846642"/>
            <ac:spMk id="37" creationId="{BCF0C2A5-3364-9325-61B9-6009D966B4BE}"/>
          </ac:spMkLst>
        </pc:spChg>
        <pc:spChg chg="mod">
          <ac:chgData name="Kaileen Cain" userId="21167d2d-fdf2-4320-ae3a-272888c89590" providerId="ADAL" clId="{CF04DA24-E48B-4946-912A-D5468F98E7F9}" dt="2024-04-17T16:24:30.292" v="94" actId="1035"/>
          <ac:spMkLst>
            <pc:docMk/>
            <pc:sldMk cId="10769809" sldId="2146846642"/>
            <ac:spMk id="41" creationId="{6C6CB16D-3B83-E0BE-1058-58156FC1AB75}"/>
          </ac:spMkLst>
        </pc:spChg>
        <pc:picChg chg="add mod">
          <ac:chgData name="Kaileen Cain" userId="21167d2d-fdf2-4320-ae3a-272888c89590" providerId="ADAL" clId="{CF04DA24-E48B-4946-912A-D5468F98E7F9}" dt="2024-04-17T14:37:49.286" v="6" actId="167"/>
          <ac:picMkLst>
            <pc:docMk/>
            <pc:sldMk cId="10769809" sldId="2146846642"/>
            <ac:picMk id="1026" creationId="{6DEC352B-1DFD-03EA-75A2-27427D85D736}"/>
          </ac:picMkLst>
        </pc:picChg>
      </pc:sldChg>
      <pc:sldChg chg="addSp delSp modSp mod">
        <pc:chgData name="Kaileen Cain" userId="21167d2d-fdf2-4320-ae3a-272888c89590" providerId="ADAL" clId="{CF04DA24-E48B-4946-912A-D5468F98E7F9}" dt="2024-04-17T16:25:02.528" v="113" actId="1035"/>
        <pc:sldMkLst>
          <pc:docMk/>
          <pc:sldMk cId="3490095993" sldId="2146846643"/>
        </pc:sldMkLst>
        <pc:spChg chg="mod ord">
          <ac:chgData name="Kaileen Cain" userId="21167d2d-fdf2-4320-ae3a-272888c89590" providerId="ADAL" clId="{CF04DA24-E48B-4946-912A-D5468F98E7F9}" dt="2024-04-17T14:41:12.281" v="20" actId="167"/>
          <ac:spMkLst>
            <pc:docMk/>
            <pc:sldMk cId="3490095993" sldId="2146846643"/>
            <ac:spMk id="1137" creationId="{834BD74B-00BB-4CCB-FFC9-C9CF7E804737}"/>
          </ac:spMkLst>
        </pc:spChg>
        <pc:spChg chg="mod">
          <ac:chgData name="Kaileen Cain" userId="21167d2d-fdf2-4320-ae3a-272888c89590" providerId="ADAL" clId="{CF04DA24-E48B-4946-912A-D5468F98E7F9}" dt="2024-04-17T16:25:02.528" v="113" actId="1035"/>
          <ac:spMkLst>
            <pc:docMk/>
            <pc:sldMk cId="3490095993" sldId="2146846643"/>
            <ac:spMk id="1145" creationId="{C68983C0-E1F1-A497-2F0A-E851EB558135}"/>
          </ac:spMkLst>
        </pc:spChg>
        <pc:spChg chg="mod">
          <ac:chgData name="Kaileen Cain" userId="21167d2d-fdf2-4320-ae3a-272888c89590" providerId="ADAL" clId="{CF04DA24-E48B-4946-912A-D5468F98E7F9}" dt="2024-04-17T16:24:57.198" v="108" actId="1035"/>
          <ac:spMkLst>
            <pc:docMk/>
            <pc:sldMk cId="3490095993" sldId="2146846643"/>
            <ac:spMk id="1148" creationId="{9ABF8CE7-AF56-4E36-B430-65ED642A0353}"/>
          </ac:spMkLst>
        </pc:spChg>
        <pc:spChg chg="mod">
          <ac:chgData name="Kaileen Cain" userId="21167d2d-fdf2-4320-ae3a-272888c89590" providerId="ADAL" clId="{CF04DA24-E48B-4946-912A-D5468F98E7F9}" dt="2024-04-17T16:24:52.748" v="101" actId="1036"/>
          <ac:spMkLst>
            <pc:docMk/>
            <pc:sldMk cId="3490095993" sldId="2146846643"/>
            <ac:spMk id="1151" creationId="{57D3AD84-6F28-3D54-0C52-6848C17912C7}"/>
          </ac:spMkLst>
        </pc:spChg>
        <pc:spChg chg="mod">
          <ac:chgData name="Kaileen Cain" userId="21167d2d-fdf2-4320-ae3a-272888c89590" providerId="ADAL" clId="{CF04DA24-E48B-4946-912A-D5468F98E7F9}" dt="2024-04-17T16:24:50.452" v="100" actId="1036"/>
          <ac:spMkLst>
            <pc:docMk/>
            <pc:sldMk cId="3490095993" sldId="2146846643"/>
            <ac:spMk id="1154" creationId="{B55287C0-059D-A76B-5A98-EAFAB05A5F37}"/>
          </ac:spMkLst>
        </pc:spChg>
        <pc:picChg chg="add del mod">
          <ac:chgData name="Kaileen Cain" userId="21167d2d-fdf2-4320-ae3a-272888c89590" providerId="ADAL" clId="{CF04DA24-E48B-4946-912A-D5468F98E7F9}" dt="2024-04-17T14:41:13.656" v="21" actId="478"/>
          <ac:picMkLst>
            <pc:docMk/>
            <pc:sldMk cId="3490095993" sldId="2146846643"/>
            <ac:picMk id="2050" creationId="{B7B6EF67-035F-1B34-9516-679C1CC3F0E5}"/>
          </ac:picMkLst>
        </pc:picChg>
        <pc:picChg chg="add mod">
          <ac:chgData name="Kaileen Cain" userId="21167d2d-fdf2-4320-ae3a-272888c89590" providerId="ADAL" clId="{CF04DA24-E48B-4946-912A-D5468F98E7F9}" dt="2024-04-17T14:41:36.928" v="27" actId="732"/>
          <ac:picMkLst>
            <pc:docMk/>
            <pc:sldMk cId="3490095993" sldId="2146846643"/>
            <ac:picMk id="2052" creationId="{245AA88D-916A-7FE1-8C18-37FEB7B4C53F}"/>
          </ac:picMkLst>
        </pc:picChg>
      </pc:sldChg>
      <pc:sldChg chg="addSp delSp modSp mod">
        <pc:chgData name="Kaileen Cain" userId="21167d2d-fdf2-4320-ae3a-272888c89590" providerId="ADAL" clId="{CF04DA24-E48B-4946-912A-D5468F98E7F9}" dt="2024-04-17T19:45:27.827" v="146" actId="167"/>
        <pc:sldMkLst>
          <pc:docMk/>
          <pc:sldMk cId="100926503" sldId="2146846644"/>
        </pc:sldMkLst>
        <pc:spChg chg="mod ord">
          <ac:chgData name="Kaileen Cain" userId="21167d2d-fdf2-4320-ae3a-272888c89590" providerId="ADAL" clId="{CF04DA24-E48B-4946-912A-D5468F98E7F9}" dt="2024-04-17T19:45:24.534" v="144" actId="167"/>
          <ac:spMkLst>
            <pc:docMk/>
            <pc:sldMk cId="100926503" sldId="2146846644"/>
            <ac:spMk id="1117" creationId="{DB806576-EF7C-AA15-A456-152D57F5DA1A}"/>
          </ac:spMkLst>
        </pc:spChg>
        <pc:picChg chg="add del mod">
          <ac:chgData name="Kaileen Cain" userId="21167d2d-fdf2-4320-ae3a-272888c89590" providerId="ADAL" clId="{CF04DA24-E48B-4946-912A-D5468F98E7F9}" dt="2024-04-17T19:45:25.653" v="145" actId="478"/>
          <ac:picMkLst>
            <pc:docMk/>
            <pc:sldMk cId="100926503" sldId="2146846644"/>
            <ac:picMk id="6146" creationId="{7A1C704D-2A37-83F4-139B-E07ABFDAA625}"/>
          </ac:picMkLst>
        </pc:picChg>
        <pc:picChg chg="add del mod">
          <ac:chgData name="Kaileen Cain" userId="21167d2d-fdf2-4320-ae3a-272888c89590" providerId="ADAL" clId="{CF04DA24-E48B-4946-912A-D5468F98E7F9}" dt="2024-04-17T19:40:05.857" v="136" actId="478"/>
          <ac:picMkLst>
            <pc:docMk/>
            <pc:sldMk cId="100926503" sldId="2146846644"/>
            <ac:picMk id="6148" creationId="{9EF922EC-AEAD-23E5-29C9-517AA5A30F32}"/>
          </ac:picMkLst>
        </pc:picChg>
        <pc:picChg chg="add mod">
          <ac:chgData name="Kaileen Cain" userId="21167d2d-fdf2-4320-ae3a-272888c89590" providerId="ADAL" clId="{CF04DA24-E48B-4946-912A-D5468F98E7F9}" dt="2024-04-17T19:45:27.827" v="146" actId="167"/>
          <ac:picMkLst>
            <pc:docMk/>
            <pc:sldMk cId="100926503" sldId="2146846644"/>
            <ac:picMk id="6150" creationId="{DC3A8DB9-C2AD-2398-FDE3-CF1A8BC36E8A}"/>
          </ac:picMkLst>
        </pc:picChg>
      </pc:sldChg>
      <pc:sldChg chg="addSp modSp mod modCm">
        <pc:chgData name="Kaileen Cain" userId="21167d2d-fdf2-4320-ae3a-272888c89590" providerId="ADAL" clId="{CF04DA24-E48B-4946-912A-D5468F98E7F9}" dt="2024-04-18T19:29:40.552" v="538" actId="2056"/>
        <pc:sldMkLst>
          <pc:docMk/>
          <pc:sldMk cId="291469885" sldId="2146846645"/>
        </pc:sldMkLst>
        <pc:spChg chg="mod">
          <ac:chgData name="Kaileen Cain" userId="21167d2d-fdf2-4320-ae3a-272888c89590" providerId="ADAL" clId="{CF04DA24-E48B-4946-912A-D5468F98E7F9}" dt="2024-04-17T14:51:23.379" v="78" actId="207"/>
          <ac:spMkLst>
            <pc:docMk/>
            <pc:sldMk cId="291469885" sldId="2146846645"/>
            <ac:spMk id="20" creationId="{9E0ADC77-09AA-BF3A-A912-2DA58F7874A0}"/>
          </ac:spMkLst>
        </pc:spChg>
        <pc:picChg chg="add mod">
          <ac:chgData name="Kaileen Cain" userId="21167d2d-fdf2-4320-ae3a-272888c89590" providerId="ADAL" clId="{CF04DA24-E48B-4946-912A-D5468F98E7F9}" dt="2024-04-17T14:51:14.979" v="76" actId="167"/>
          <ac:picMkLst>
            <pc:docMk/>
            <pc:sldMk cId="291469885" sldId="2146846645"/>
            <ac:picMk id="5122" creationId="{E9253447-4E7A-4206-AF51-EBF5050584A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ileen Cain" userId="21167d2d-fdf2-4320-ae3a-272888c89590" providerId="ADAL" clId="{CF04DA24-E48B-4946-912A-D5468F98E7F9}" dt="2024-04-18T19:29:40.552" v="538" actId="2056"/>
              <pc2:cmMkLst xmlns:pc2="http://schemas.microsoft.com/office/powerpoint/2019/9/main/command">
                <pc:docMk/>
                <pc:sldMk cId="291469885" sldId="2146846645"/>
                <pc2:cmMk id="{044FD388-5DC7-4D90-9564-A1E7B42281F1}"/>
              </pc2:cmMkLst>
            </pc226:cmChg>
          </p:ext>
        </pc:extLst>
      </pc:sldChg>
      <pc:sldChg chg="addSp delSp modSp mod">
        <pc:chgData name="Kaileen Cain" userId="21167d2d-fdf2-4320-ae3a-272888c89590" providerId="ADAL" clId="{CF04DA24-E48B-4946-912A-D5468F98E7F9}" dt="2024-04-18T19:54:44.601" v="596" actId="478"/>
        <pc:sldMkLst>
          <pc:docMk/>
          <pc:sldMk cId="560490134" sldId="2146846646"/>
        </pc:sldMkLst>
        <pc:spChg chg="mod">
          <ac:chgData name="Kaileen Cain" userId="21167d2d-fdf2-4320-ae3a-272888c89590" providerId="ADAL" clId="{CF04DA24-E48B-4946-912A-D5468F98E7F9}" dt="2024-04-17T19:29:05.237" v="130" actId="20577"/>
          <ac:spMkLst>
            <pc:docMk/>
            <pc:sldMk cId="560490134" sldId="2146846646"/>
            <ac:spMk id="3" creationId="{9F397DAA-FA25-7587-B9C6-EF597F13CC2A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4" creationId="{5B10ECF7-6246-4B7D-2114-F0A85E1C7845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5" creationId="{2EAB5C01-2B35-272C-A25C-2A171EDD11C7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10" creationId="{B5625763-8F07-F3DE-E405-8422B6838042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12" creationId="{17341B20-6311-F2EA-D8BB-F3CE5710615B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14" creationId="{7E7A37E9-E360-70E1-4F78-24E5222BAF49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16" creationId="{20B1D43A-291F-3CBA-0999-C23D0A04FCF2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18" creationId="{58FC8923-0E59-65F6-1A0D-DB9A43EBAAAB}"/>
          </ac:spMkLst>
        </pc:spChg>
        <pc:spChg chg="add mod">
          <ac:chgData name="Kaileen Cain" userId="21167d2d-fdf2-4320-ae3a-272888c89590" providerId="ADAL" clId="{CF04DA24-E48B-4946-912A-D5468F98E7F9}" dt="2024-04-18T19:54:09.533" v="590"/>
          <ac:spMkLst>
            <pc:docMk/>
            <pc:sldMk cId="560490134" sldId="2146846646"/>
            <ac:spMk id="20" creationId="{29A1C2F6-E2F8-4FB9-FD78-C3D26D94C752}"/>
          </ac:spMkLst>
        </pc:spChg>
        <pc:spChg chg="add del mod">
          <ac:chgData name="Kaileen Cain" userId="21167d2d-fdf2-4320-ae3a-272888c89590" providerId="ADAL" clId="{CF04DA24-E48B-4946-912A-D5468F98E7F9}" dt="2024-04-18T19:54:16.546" v="591" actId="478"/>
          <ac:spMkLst>
            <pc:docMk/>
            <pc:sldMk cId="560490134" sldId="2146846646"/>
            <ac:spMk id="30" creationId="{23033283-1338-D6F2-E8C5-AF17352AE315}"/>
          </ac:spMkLst>
        </pc:spChg>
        <pc:spChg chg="add del mod">
          <ac:chgData name="Kaileen Cain" userId="21167d2d-fdf2-4320-ae3a-272888c89590" providerId="ADAL" clId="{CF04DA24-E48B-4946-912A-D5468F98E7F9}" dt="2024-04-18T19:54:16.546" v="591" actId="478"/>
          <ac:spMkLst>
            <pc:docMk/>
            <pc:sldMk cId="560490134" sldId="2146846646"/>
            <ac:spMk id="31" creationId="{5A920E10-400E-8FBC-744C-EAA291B9B8CD}"/>
          </ac:spMkLst>
        </pc:spChg>
        <pc:spChg chg="add del mod">
          <ac:chgData name="Kaileen Cain" userId="21167d2d-fdf2-4320-ae3a-272888c89590" providerId="ADAL" clId="{CF04DA24-E48B-4946-912A-D5468F98E7F9}" dt="2024-04-18T19:54:16.546" v="591" actId="478"/>
          <ac:spMkLst>
            <pc:docMk/>
            <pc:sldMk cId="560490134" sldId="2146846646"/>
            <ac:spMk id="32" creationId="{5FBFEB5F-F833-35D3-77C3-92FB25D420E7}"/>
          </ac:spMkLst>
        </pc:spChg>
        <pc:spChg chg="add del mod">
          <ac:chgData name="Kaileen Cain" userId="21167d2d-fdf2-4320-ae3a-272888c89590" providerId="ADAL" clId="{CF04DA24-E48B-4946-912A-D5468F98E7F9}" dt="2024-04-18T19:54:16.546" v="591" actId="478"/>
          <ac:spMkLst>
            <pc:docMk/>
            <pc:sldMk cId="560490134" sldId="2146846646"/>
            <ac:spMk id="33" creationId="{B1B6E83D-3E43-749B-7A02-2C45EC4661E5}"/>
          </ac:spMkLst>
        </pc:spChg>
        <pc:spChg chg="del">
          <ac:chgData name="Kaileen Cain" userId="21167d2d-fdf2-4320-ae3a-272888c89590" providerId="ADAL" clId="{CF04DA24-E48B-4946-912A-D5468F98E7F9}" dt="2024-04-18T19:54:44.601" v="596" actId="478"/>
          <ac:spMkLst>
            <pc:docMk/>
            <pc:sldMk cId="560490134" sldId="2146846646"/>
            <ac:spMk id="37" creationId="{18DF3DEF-0C96-B500-46E0-C85CC958D873}"/>
          </ac:spMkLst>
        </pc:spChg>
        <pc:spChg chg="add del mod">
          <ac:chgData name="Kaileen Cain" userId="21167d2d-fdf2-4320-ae3a-272888c89590" providerId="ADAL" clId="{CF04DA24-E48B-4946-912A-D5468F98E7F9}" dt="2024-04-18T19:54:16.546" v="591" actId="478"/>
          <ac:spMkLst>
            <pc:docMk/>
            <pc:sldMk cId="560490134" sldId="2146846646"/>
            <ac:spMk id="39" creationId="{4227485C-9EAF-700B-4FAE-2979B6DD2A5B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40" creationId="{DE173798-2527-4BA5-5000-94D8E2D4172C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42" creationId="{A2E10112-FD61-896A-7779-243B48C3EF05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44" creationId="{CFF52211-4675-0308-9644-7C372D6ECC23}"/>
          </ac:spMkLst>
        </pc:spChg>
        <pc:spChg chg="mod ord">
          <ac:chgData name="Kaileen Cain" userId="21167d2d-fdf2-4320-ae3a-272888c89590" providerId="ADAL" clId="{CF04DA24-E48B-4946-912A-D5468F98E7F9}" dt="2024-04-18T19:54:28.289" v="594" actId="1076"/>
          <ac:spMkLst>
            <pc:docMk/>
            <pc:sldMk cId="560490134" sldId="2146846646"/>
            <ac:spMk id="45" creationId="{3B7F008B-A7CC-0708-45B0-950C38DF88BF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46" creationId="{CB07FCEE-30C5-E35A-357E-3272ADDD1038}"/>
          </ac:spMkLst>
        </pc:spChg>
        <pc:spChg chg="mod ord">
          <ac:chgData name="Kaileen Cain" userId="21167d2d-fdf2-4320-ae3a-272888c89590" providerId="ADAL" clId="{CF04DA24-E48B-4946-912A-D5468F98E7F9}" dt="2024-04-18T19:54:28.289" v="594" actId="1076"/>
          <ac:spMkLst>
            <pc:docMk/>
            <pc:sldMk cId="560490134" sldId="2146846646"/>
            <ac:spMk id="48" creationId="{4BA7DAC2-FF00-3521-9048-800BC57BCF5F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49" creationId="{A88256F4-748C-D574-78C2-DB8A20A6FE26}"/>
          </ac:spMkLst>
        </pc:spChg>
        <pc:spChg chg="mod ord">
          <ac:chgData name="Kaileen Cain" userId="21167d2d-fdf2-4320-ae3a-272888c89590" providerId="ADAL" clId="{CF04DA24-E48B-4946-912A-D5468F98E7F9}" dt="2024-04-18T19:54:28.289" v="594" actId="1076"/>
          <ac:spMkLst>
            <pc:docMk/>
            <pc:sldMk cId="560490134" sldId="2146846646"/>
            <ac:spMk id="51" creationId="{D26BD54A-13F7-1F16-28B2-2C7238E4B2EB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52" creationId="{9BE18CFC-E882-1146-FF96-FF54DAC0211C}"/>
          </ac:spMkLst>
        </pc:spChg>
        <pc:spChg chg="mod ord">
          <ac:chgData name="Kaileen Cain" userId="21167d2d-fdf2-4320-ae3a-272888c89590" providerId="ADAL" clId="{CF04DA24-E48B-4946-912A-D5468F98E7F9}" dt="2024-04-18T19:54:28.289" v="594" actId="1076"/>
          <ac:spMkLst>
            <pc:docMk/>
            <pc:sldMk cId="560490134" sldId="2146846646"/>
            <ac:spMk id="54" creationId="{6391B019-0179-7738-229E-2DDA95932BA8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55" creationId="{5ADCCBF7-2C90-5DAF-9BEA-42BDDB64F491}"/>
          </ac:spMkLst>
        </pc:spChg>
        <pc:spChg chg="mod ord">
          <ac:chgData name="Kaileen Cain" userId="21167d2d-fdf2-4320-ae3a-272888c89590" providerId="ADAL" clId="{CF04DA24-E48B-4946-912A-D5468F98E7F9}" dt="2024-04-18T19:54:28.289" v="594" actId="1076"/>
          <ac:spMkLst>
            <pc:docMk/>
            <pc:sldMk cId="560490134" sldId="2146846646"/>
            <ac:spMk id="57" creationId="{E2D0821A-8BE1-A508-EBC4-894B1F8F77C8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58" creationId="{1FF254BD-9641-F29C-74FF-1F8776A7D463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59" creationId="{9494878F-9372-044F-1F85-B19318CE2CD3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60" creationId="{B3AAEE72-0FE8-E93A-1A97-D0AD10D33AD5}"/>
          </ac:spMkLst>
        </pc:spChg>
        <pc:spChg chg="del mod">
          <ac:chgData name="Kaileen Cain" userId="21167d2d-fdf2-4320-ae3a-272888c89590" providerId="ADAL" clId="{CF04DA24-E48B-4946-912A-D5468F98E7F9}" dt="2024-04-18T19:54:38.833" v="595" actId="478"/>
          <ac:spMkLst>
            <pc:docMk/>
            <pc:sldMk cId="560490134" sldId="2146846646"/>
            <ac:spMk id="61" creationId="{C03CBE35-072B-9B1A-0E49-818E617CDAB1}"/>
          </ac:spMkLst>
        </pc:spChg>
        <pc:picChg chg="add mod">
          <ac:chgData name="Kaileen Cain" userId="21167d2d-fdf2-4320-ae3a-272888c89590" providerId="ADAL" clId="{CF04DA24-E48B-4946-912A-D5468F98E7F9}" dt="2024-04-18T19:54:09.533" v="590"/>
          <ac:picMkLst>
            <pc:docMk/>
            <pc:sldMk cId="560490134" sldId="2146846646"/>
            <ac:picMk id="11" creationId="{F561596A-73CC-7758-E5D6-02F0FAEE957C}"/>
          </ac:picMkLst>
        </pc:picChg>
        <pc:picChg chg="add mod">
          <ac:chgData name="Kaileen Cain" userId="21167d2d-fdf2-4320-ae3a-272888c89590" providerId="ADAL" clId="{CF04DA24-E48B-4946-912A-D5468F98E7F9}" dt="2024-04-18T19:54:09.533" v="590"/>
          <ac:picMkLst>
            <pc:docMk/>
            <pc:sldMk cId="560490134" sldId="2146846646"/>
            <ac:picMk id="13" creationId="{953F6296-73F6-A35F-9E19-DA97AE8EDA96}"/>
          </ac:picMkLst>
        </pc:picChg>
        <pc:picChg chg="add mod">
          <ac:chgData name="Kaileen Cain" userId="21167d2d-fdf2-4320-ae3a-272888c89590" providerId="ADAL" clId="{CF04DA24-E48B-4946-912A-D5468F98E7F9}" dt="2024-04-18T19:54:09.533" v="590"/>
          <ac:picMkLst>
            <pc:docMk/>
            <pc:sldMk cId="560490134" sldId="2146846646"/>
            <ac:picMk id="15" creationId="{4D4DF836-57DC-5FA6-E8F4-A85D60AEDD3F}"/>
          </ac:picMkLst>
        </pc:picChg>
        <pc:picChg chg="add mod">
          <ac:chgData name="Kaileen Cain" userId="21167d2d-fdf2-4320-ae3a-272888c89590" providerId="ADAL" clId="{CF04DA24-E48B-4946-912A-D5468F98E7F9}" dt="2024-04-18T19:54:09.533" v="590"/>
          <ac:picMkLst>
            <pc:docMk/>
            <pc:sldMk cId="560490134" sldId="2146846646"/>
            <ac:picMk id="17" creationId="{A0132339-DF67-2B94-3A50-D1F6C493DE4F}"/>
          </ac:picMkLst>
        </pc:picChg>
        <pc:picChg chg="add mod">
          <ac:chgData name="Kaileen Cain" userId="21167d2d-fdf2-4320-ae3a-272888c89590" providerId="ADAL" clId="{CF04DA24-E48B-4946-912A-D5468F98E7F9}" dt="2024-04-18T19:54:09.533" v="590"/>
          <ac:picMkLst>
            <pc:docMk/>
            <pc:sldMk cId="560490134" sldId="2146846646"/>
            <ac:picMk id="19" creationId="{5D3F3F3C-8AC7-0EDD-E8DD-FA5F7418B296}"/>
          </ac:picMkLst>
        </pc:picChg>
        <pc:picChg chg="del mod">
          <ac:chgData name="Kaileen Cain" userId="21167d2d-fdf2-4320-ae3a-272888c89590" providerId="ADAL" clId="{CF04DA24-E48B-4946-912A-D5468F98E7F9}" dt="2024-04-18T19:54:38.833" v="595" actId="478"/>
          <ac:picMkLst>
            <pc:docMk/>
            <pc:sldMk cId="560490134" sldId="2146846646"/>
            <ac:picMk id="43" creationId="{46DFD6A7-A879-FEBA-9567-A486FCB0FE67}"/>
          </ac:picMkLst>
        </pc:picChg>
        <pc:picChg chg="del mod">
          <ac:chgData name="Kaileen Cain" userId="21167d2d-fdf2-4320-ae3a-272888c89590" providerId="ADAL" clId="{CF04DA24-E48B-4946-912A-D5468F98E7F9}" dt="2024-04-18T19:54:38.833" v="595" actId="478"/>
          <ac:picMkLst>
            <pc:docMk/>
            <pc:sldMk cId="560490134" sldId="2146846646"/>
            <ac:picMk id="47" creationId="{BAFC2601-6319-E83D-4236-6EDD7EBBE321}"/>
          </ac:picMkLst>
        </pc:picChg>
        <pc:picChg chg="del mod">
          <ac:chgData name="Kaileen Cain" userId="21167d2d-fdf2-4320-ae3a-272888c89590" providerId="ADAL" clId="{CF04DA24-E48B-4946-912A-D5468F98E7F9}" dt="2024-04-18T19:54:38.833" v="595" actId="478"/>
          <ac:picMkLst>
            <pc:docMk/>
            <pc:sldMk cId="560490134" sldId="2146846646"/>
            <ac:picMk id="50" creationId="{BC623016-8975-A0BF-BD5B-163BCAF8BDA9}"/>
          </ac:picMkLst>
        </pc:picChg>
        <pc:picChg chg="del mod">
          <ac:chgData name="Kaileen Cain" userId="21167d2d-fdf2-4320-ae3a-272888c89590" providerId="ADAL" clId="{CF04DA24-E48B-4946-912A-D5468F98E7F9}" dt="2024-04-18T19:54:38.833" v="595" actId="478"/>
          <ac:picMkLst>
            <pc:docMk/>
            <pc:sldMk cId="560490134" sldId="2146846646"/>
            <ac:picMk id="53" creationId="{50E42937-6204-E7E5-85E6-912B0E72B9AC}"/>
          </ac:picMkLst>
        </pc:picChg>
        <pc:picChg chg="del mod">
          <ac:chgData name="Kaileen Cain" userId="21167d2d-fdf2-4320-ae3a-272888c89590" providerId="ADAL" clId="{CF04DA24-E48B-4946-912A-D5468F98E7F9}" dt="2024-04-18T19:54:38.833" v="595" actId="478"/>
          <ac:picMkLst>
            <pc:docMk/>
            <pc:sldMk cId="560490134" sldId="2146846646"/>
            <ac:picMk id="56" creationId="{A08AF1DB-E78B-5481-7561-A7AD27EDC9FF}"/>
          </ac:picMkLst>
        </pc:pic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6" creationId="{AEE14B20-93AB-F41B-E485-BB3B9AEEF12A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7" creationId="{0DCF3AC8-85D6-4751-6DE5-48235333C515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8" creationId="{BFF60942-C24D-B363-19CD-3031C7B3C3D2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9" creationId="{7EFE9A22-488A-3048-E529-5D26F6C18A81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21" creationId="{0C8D395E-E714-47CD-AE8A-D96802C28476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22" creationId="{559EC3B2-2F04-44EC-2FD1-67F92B3E5702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23" creationId="{E043CD99-6BED-FA06-882C-3EC2BA64E2BB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25" creationId="{3FCDA524-19D1-A41D-F5B1-20753B792E16}"/>
          </ac:cxnSpMkLst>
        </pc:cxnChg>
        <pc:cxnChg chg="add mod">
          <ac:chgData name="Kaileen Cain" userId="21167d2d-fdf2-4320-ae3a-272888c89590" providerId="ADAL" clId="{CF04DA24-E48B-4946-912A-D5468F98E7F9}" dt="2024-04-18T19:54:09.533" v="590"/>
          <ac:cxnSpMkLst>
            <pc:docMk/>
            <pc:sldMk cId="560490134" sldId="2146846646"/>
            <ac:cxnSpMk id="29" creationId="{355D39F6-E853-C98C-080F-CDFF33BB04AF}"/>
          </ac:cxnSpMkLst>
        </pc:cxnChg>
      </pc:sldChg>
      <pc:sldChg chg="modSp mod">
        <pc:chgData name="Kaileen Cain" userId="21167d2d-fdf2-4320-ae3a-272888c89590" providerId="ADAL" clId="{CF04DA24-E48B-4946-912A-D5468F98E7F9}" dt="2024-04-18T18:15:49.470" v="371" actId="108"/>
        <pc:sldMkLst>
          <pc:docMk/>
          <pc:sldMk cId="192895229" sldId="2146846650"/>
        </pc:sldMkLst>
        <pc:spChg chg="mod">
          <ac:chgData name="Kaileen Cain" userId="21167d2d-fdf2-4320-ae3a-272888c89590" providerId="ADAL" clId="{CF04DA24-E48B-4946-912A-D5468F98E7F9}" dt="2024-04-18T18:15:49.470" v="371" actId="108"/>
          <ac:spMkLst>
            <pc:docMk/>
            <pc:sldMk cId="192895229" sldId="2146846650"/>
            <ac:spMk id="10" creationId="{1E40CEF5-6864-8AF7-7E35-893E5B12D049}"/>
          </ac:spMkLst>
        </pc:spChg>
      </pc:sldChg>
      <pc:sldChg chg="addSp delSp modSp add mod">
        <pc:chgData name="Kaileen Cain" userId="21167d2d-fdf2-4320-ae3a-272888c89590" providerId="ADAL" clId="{CF04DA24-E48B-4946-912A-D5468F98E7F9}" dt="2024-04-18T18:18:25.799" v="413" actId="13926"/>
        <pc:sldMkLst>
          <pc:docMk/>
          <pc:sldMk cId="2532005102" sldId="2146846651"/>
        </pc:sldMkLst>
        <pc:spChg chg="del">
          <ac:chgData name="Kaileen Cain" userId="21167d2d-fdf2-4320-ae3a-272888c89590" providerId="ADAL" clId="{CF04DA24-E48B-4946-912A-D5468F98E7F9}" dt="2024-04-18T14:00:23.759" v="267" actId="478"/>
          <ac:spMkLst>
            <pc:docMk/>
            <pc:sldMk cId="2532005102" sldId="2146846651"/>
            <ac:spMk id="4" creationId="{D4A4B876-6E4E-A2A7-CFA2-241E6375F6F5}"/>
          </ac:spMkLst>
        </pc:spChg>
        <pc:spChg chg="mod">
          <ac:chgData name="Kaileen Cain" userId="21167d2d-fdf2-4320-ae3a-272888c89590" providerId="ADAL" clId="{CF04DA24-E48B-4946-912A-D5468F98E7F9}" dt="2024-04-18T18:16:43.720" v="374" actId="14100"/>
          <ac:spMkLst>
            <pc:docMk/>
            <pc:sldMk cId="2532005102" sldId="2146846651"/>
            <ac:spMk id="6" creationId="{BE6D0E62-6B34-E9FB-1382-C3E2567CD177}"/>
          </ac:spMkLst>
        </pc:spChg>
        <pc:spChg chg="del">
          <ac:chgData name="Kaileen Cain" userId="21167d2d-fdf2-4320-ae3a-272888c89590" providerId="ADAL" clId="{CF04DA24-E48B-4946-912A-D5468F98E7F9}" dt="2024-04-18T14:00:23.759" v="267" actId="478"/>
          <ac:spMkLst>
            <pc:docMk/>
            <pc:sldMk cId="2532005102" sldId="2146846651"/>
            <ac:spMk id="8" creationId="{CA9D39FC-27DA-0370-4269-BC70FDE81DB6}"/>
          </ac:spMkLst>
        </pc:spChg>
        <pc:spChg chg="del">
          <ac:chgData name="Kaileen Cain" userId="21167d2d-fdf2-4320-ae3a-272888c89590" providerId="ADAL" clId="{CF04DA24-E48B-4946-912A-D5468F98E7F9}" dt="2024-04-18T14:00:23.759" v="267" actId="478"/>
          <ac:spMkLst>
            <pc:docMk/>
            <pc:sldMk cId="2532005102" sldId="2146846651"/>
            <ac:spMk id="9" creationId="{CD316998-ABD0-83C3-E9B8-1983103643ED}"/>
          </ac:spMkLst>
        </pc:spChg>
        <pc:spChg chg="del">
          <ac:chgData name="Kaileen Cain" userId="21167d2d-fdf2-4320-ae3a-272888c89590" providerId="ADAL" clId="{CF04DA24-E48B-4946-912A-D5468F98E7F9}" dt="2024-04-18T14:00:23.759" v="267" actId="478"/>
          <ac:spMkLst>
            <pc:docMk/>
            <pc:sldMk cId="2532005102" sldId="2146846651"/>
            <ac:spMk id="10" creationId="{89D14110-5FB4-BBB7-730C-3ABFE3B23C19}"/>
          </ac:spMkLst>
        </pc:spChg>
        <pc:spChg chg="del">
          <ac:chgData name="Kaileen Cain" userId="21167d2d-fdf2-4320-ae3a-272888c89590" providerId="ADAL" clId="{CF04DA24-E48B-4946-912A-D5468F98E7F9}" dt="2024-04-18T14:00:23.759" v="267" actId="478"/>
          <ac:spMkLst>
            <pc:docMk/>
            <pc:sldMk cId="2532005102" sldId="2146846651"/>
            <ac:spMk id="11" creationId="{1D1B3141-BFC8-A5D9-4D0B-4ECF45B240C8}"/>
          </ac:spMkLst>
        </pc:spChg>
        <pc:spChg chg="del">
          <ac:chgData name="Kaileen Cain" userId="21167d2d-fdf2-4320-ae3a-272888c89590" providerId="ADAL" clId="{CF04DA24-E48B-4946-912A-D5468F98E7F9}" dt="2024-04-18T14:00:40.322" v="271" actId="478"/>
          <ac:spMkLst>
            <pc:docMk/>
            <pc:sldMk cId="2532005102" sldId="2146846651"/>
            <ac:spMk id="23" creationId="{45FD1B2D-5CB1-D963-0A6C-E8D020D4DF75}"/>
          </ac:spMkLst>
        </pc:spChg>
        <pc:spChg chg="del">
          <ac:chgData name="Kaileen Cain" userId="21167d2d-fdf2-4320-ae3a-272888c89590" providerId="ADAL" clId="{CF04DA24-E48B-4946-912A-D5468F98E7F9}" dt="2024-04-18T14:00:40.322" v="271" actId="478"/>
          <ac:spMkLst>
            <pc:docMk/>
            <pc:sldMk cId="2532005102" sldId="2146846651"/>
            <ac:spMk id="24" creationId="{1F07CB53-F517-C1B9-064E-BA6CDDD80B07}"/>
          </ac:spMkLst>
        </pc:spChg>
        <pc:spChg chg="del">
          <ac:chgData name="Kaileen Cain" userId="21167d2d-fdf2-4320-ae3a-272888c89590" providerId="ADAL" clId="{CF04DA24-E48B-4946-912A-D5468F98E7F9}" dt="2024-04-18T14:00:40.322" v="271" actId="478"/>
          <ac:spMkLst>
            <pc:docMk/>
            <pc:sldMk cId="2532005102" sldId="2146846651"/>
            <ac:spMk id="25" creationId="{7FC5AA86-0F90-296D-1795-E5A8CF91F2E2}"/>
          </ac:spMkLst>
        </pc:spChg>
        <pc:spChg chg="del">
          <ac:chgData name="Kaileen Cain" userId="21167d2d-fdf2-4320-ae3a-272888c89590" providerId="ADAL" clId="{CF04DA24-E48B-4946-912A-D5468F98E7F9}" dt="2024-04-18T14:00:40.322" v="271" actId="478"/>
          <ac:spMkLst>
            <pc:docMk/>
            <pc:sldMk cId="2532005102" sldId="2146846651"/>
            <ac:spMk id="29" creationId="{0F2CCB05-8383-781C-7E6B-EE320EADA9D8}"/>
          </ac:spMkLst>
        </pc:spChg>
        <pc:spChg chg="del">
          <ac:chgData name="Kaileen Cain" userId="21167d2d-fdf2-4320-ae3a-272888c89590" providerId="ADAL" clId="{CF04DA24-E48B-4946-912A-D5468F98E7F9}" dt="2024-04-18T14:00:40.322" v="271" actId="478"/>
          <ac:spMkLst>
            <pc:docMk/>
            <pc:sldMk cId="2532005102" sldId="2146846651"/>
            <ac:spMk id="30" creationId="{EFC1BF1A-BDF0-D2B5-CDEC-51F0BE63FBF3}"/>
          </ac:spMkLst>
        </pc:spChg>
        <pc:spChg chg="mod">
          <ac:chgData name="Kaileen Cain" userId="21167d2d-fdf2-4320-ae3a-272888c89590" providerId="ADAL" clId="{CF04DA24-E48B-4946-912A-D5468F98E7F9}" dt="2024-04-18T18:17:04.457" v="399" actId="14100"/>
          <ac:spMkLst>
            <pc:docMk/>
            <pc:sldMk cId="2532005102" sldId="2146846651"/>
            <ac:spMk id="45" creationId="{0C6EF78F-49FE-6578-D722-4DCDBB39E36F}"/>
          </ac:spMkLst>
        </pc:spChg>
        <pc:spChg chg="mod">
          <ac:chgData name="Kaileen Cain" userId="21167d2d-fdf2-4320-ae3a-272888c89590" providerId="ADAL" clId="{CF04DA24-E48B-4946-912A-D5468F98E7F9}" dt="2024-04-18T18:18:25.799" v="413" actId="13926"/>
          <ac:spMkLst>
            <pc:docMk/>
            <pc:sldMk cId="2532005102" sldId="2146846651"/>
            <ac:spMk id="46" creationId="{6A50E891-2197-BBA2-B930-0AEB4B9A6B08}"/>
          </ac:spMkLst>
        </pc:spChg>
        <pc:spChg chg="mod">
          <ac:chgData name="Kaileen Cain" userId="21167d2d-fdf2-4320-ae3a-272888c89590" providerId="ADAL" clId="{CF04DA24-E48B-4946-912A-D5468F98E7F9}" dt="2024-04-18T18:17:20.193" v="406" actId="1038"/>
          <ac:spMkLst>
            <pc:docMk/>
            <pc:sldMk cId="2532005102" sldId="2146846651"/>
            <ac:spMk id="56" creationId="{FC079682-1A0B-C655-C739-791C91B46A3B}"/>
          </ac:spMkLst>
        </pc:spChg>
        <pc:spChg chg="mod">
          <ac:chgData name="Kaileen Cain" userId="21167d2d-fdf2-4320-ae3a-272888c89590" providerId="ADAL" clId="{CF04DA24-E48B-4946-912A-D5468F98E7F9}" dt="2024-04-18T18:17:20.193" v="406" actId="1038"/>
          <ac:spMkLst>
            <pc:docMk/>
            <pc:sldMk cId="2532005102" sldId="2146846651"/>
            <ac:spMk id="57" creationId="{E43452AC-673E-E363-70B1-0F1C098B08DB}"/>
          </ac:spMkLst>
        </pc:spChg>
        <pc:spChg chg="mod">
          <ac:chgData name="Kaileen Cain" userId="21167d2d-fdf2-4320-ae3a-272888c89590" providerId="ADAL" clId="{CF04DA24-E48B-4946-912A-D5468F98E7F9}" dt="2024-04-18T18:17:20.193" v="406" actId="1038"/>
          <ac:spMkLst>
            <pc:docMk/>
            <pc:sldMk cId="2532005102" sldId="2146846651"/>
            <ac:spMk id="58" creationId="{6262AE5B-3D87-B57B-FD6C-97FD55DB2023}"/>
          </ac:spMkLst>
        </pc:spChg>
        <pc:spChg chg="mod">
          <ac:chgData name="Kaileen Cain" userId="21167d2d-fdf2-4320-ae3a-272888c89590" providerId="ADAL" clId="{CF04DA24-E48B-4946-912A-D5468F98E7F9}" dt="2024-04-18T18:17:20.193" v="406" actId="1038"/>
          <ac:spMkLst>
            <pc:docMk/>
            <pc:sldMk cId="2532005102" sldId="2146846651"/>
            <ac:spMk id="59" creationId="{15B3C5D4-4D67-914E-1564-615E89EF5CAF}"/>
          </ac:spMkLst>
        </pc:spChg>
        <pc:spChg chg="mod">
          <ac:chgData name="Kaileen Cain" userId="21167d2d-fdf2-4320-ae3a-272888c89590" providerId="ADAL" clId="{CF04DA24-E48B-4946-912A-D5468F98E7F9}" dt="2024-04-18T18:17:20.193" v="406" actId="1038"/>
          <ac:spMkLst>
            <pc:docMk/>
            <pc:sldMk cId="2532005102" sldId="2146846651"/>
            <ac:spMk id="60" creationId="{EC522873-617F-507A-B05A-90E2A3776887}"/>
          </ac:spMkLst>
        </pc:spChg>
        <pc:graphicFrameChg chg="add mod">
          <ac:chgData name="Kaileen Cain" userId="21167d2d-fdf2-4320-ae3a-272888c89590" providerId="ADAL" clId="{CF04DA24-E48B-4946-912A-D5468F98E7F9}" dt="2024-04-18T14:13:16.925" v="367"/>
          <ac:graphicFrameMkLst>
            <pc:docMk/>
            <pc:sldMk cId="2532005102" sldId="2146846651"/>
            <ac:graphicFrameMk id="13" creationId="{6D33FE08-5A30-D24B-3A82-C1F0A947B8D6}"/>
          </ac:graphicFrameMkLst>
        </pc:graphicFrameChg>
        <pc:graphicFrameChg chg="mod modGraphic">
          <ac:chgData name="Kaileen Cain" userId="21167d2d-fdf2-4320-ae3a-272888c89590" providerId="ADAL" clId="{CF04DA24-E48B-4946-912A-D5468F98E7F9}" dt="2024-04-18T18:17:08.617" v="400" actId="1076"/>
          <ac:graphicFrameMkLst>
            <pc:docMk/>
            <pc:sldMk cId="2532005102" sldId="2146846651"/>
            <ac:graphicFrameMk id="17" creationId="{5BEC3F45-D7EB-F14C-1137-CBC84639B1D3}"/>
          </ac:graphicFrameMkLst>
        </pc:graphicFrameChg>
        <pc:picChg chg="mod">
          <ac:chgData name="Kaileen Cain" userId="21167d2d-fdf2-4320-ae3a-272888c89590" providerId="ADAL" clId="{CF04DA24-E48B-4946-912A-D5468F98E7F9}" dt="2024-04-18T18:17:47.065" v="412" actId="12788"/>
          <ac:picMkLst>
            <pc:docMk/>
            <pc:sldMk cId="2532005102" sldId="2146846651"/>
            <ac:picMk id="18" creationId="{CD60D40C-21F1-72F5-C97B-C5B50F99A6C5}"/>
          </ac:picMkLst>
        </pc:picChg>
        <pc:picChg chg="mod">
          <ac:chgData name="Kaileen Cain" userId="21167d2d-fdf2-4320-ae3a-272888c89590" providerId="ADAL" clId="{CF04DA24-E48B-4946-912A-D5468F98E7F9}" dt="2024-04-18T18:17:47.065" v="412" actId="12788"/>
          <ac:picMkLst>
            <pc:docMk/>
            <pc:sldMk cId="2532005102" sldId="2146846651"/>
            <ac:picMk id="19" creationId="{8E37F93F-3739-72EC-171D-E374C4F45554}"/>
          </ac:picMkLst>
        </pc:picChg>
        <pc:picChg chg="mod">
          <ac:chgData name="Kaileen Cain" userId="21167d2d-fdf2-4320-ae3a-272888c89590" providerId="ADAL" clId="{CF04DA24-E48B-4946-912A-D5468F98E7F9}" dt="2024-04-18T18:17:47.065" v="412" actId="12788"/>
          <ac:picMkLst>
            <pc:docMk/>
            <pc:sldMk cId="2532005102" sldId="2146846651"/>
            <ac:picMk id="20" creationId="{C3E8B667-9A36-5AED-F506-15F5A5610E8C}"/>
          </ac:picMkLst>
        </pc:picChg>
        <pc:picChg chg="mod">
          <ac:chgData name="Kaileen Cain" userId="21167d2d-fdf2-4320-ae3a-272888c89590" providerId="ADAL" clId="{CF04DA24-E48B-4946-912A-D5468F98E7F9}" dt="2024-04-18T18:17:47.065" v="412" actId="12788"/>
          <ac:picMkLst>
            <pc:docMk/>
            <pc:sldMk cId="2532005102" sldId="2146846651"/>
            <ac:picMk id="21" creationId="{8A9C6E58-3DA4-1103-2764-ECD5CCEB1411}"/>
          </ac:picMkLst>
        </pc:picChg>
        <pc:picChg chg="mod">
          <ac:chgData name="Kaileen Cain" userId="21167d2d-fdf2-4320-ae3a-272888c89590" providerId="ADAL" clId="{CF04DA24-E48B-4946-912A-D5468F98E7F9}" dt="2024-04-18T18:17:47.065" v="412" actId="12788"/>
          <ac:picMkLst>
            <pc:docMk/>
            <pc:sldMk cId="2532005102" sldId="2146846651"/>
            <ac:picMk id="22" creationId="{16F3CBE7-8AB2-59EC-2718-8DC6DF1FFC99}"/>
          </ac:picMkLst>
        </pc:picChg>
      </pc:sldChg>
      <pc:sldChg chg="addSp delSp modSp add mod ord">
        <pc:chgData name="Kaileen Cain" userId="21167d2d-fdf2-4320-ae3a-272888c89590" providerId="ADAL" clId="{CF04DA24-E48B-4946-912A-D5468F98E7F9}" dt="2024-04-18T18:24:58.216" v="537" actId="1076"/>
        <pc:sldMkLst>
          <pc:docMk/>
          <pc:sldMk cId="4281275572" sldId="2146846652"/>
        </pc:sldMkLst>
        <pc:spChg chg="mod">
          <ac:chgData name="Kaileen Cain" userId="21167d2d-fdf2-4320-ae3a-272888c89590" providerId="ADAL" clId="{CF04DA24-E48B-4946-912A-D5468F98E7F9}" dt="2024-04-18T18:20:24.959" v="420"/>
          <ac:spMkLst>
            <pc:docMk/>
            <pc:sldMk cId="4281275572" sldId="2146846652"/>
            <ac:spMk id="3" creationId="{35ACF353-24D0-4705-1585-2D81341B2C16}"/>
          </ac:spMkLst>
        </pc:spChg>
        <pc:spChg chg="add mod">
          <ac:chgData name="Kaileen Cain" userId="21167d2d-fdf2-4320-ae3a-272888c89590" providerId="ADAL" clId="{CF04DA24-E48B-4946-912A-D5468F98E7F9}" dt="2024-04-18T18:20:18.328" v="419"/>
          <ac:spMkLst>
            <pc:docMk/>
            <pc:sldMk cId="4281275572" sldId="2146846652"/>
            <ac:spMk id="4" creationId="{0C4260A8-BF7A-A669-5838-498A1949206B}"/>
          </ac:spMkLst>
        </pc:spChg>
        <pc:spChg chg="del">
          <ac:chgData name="Kaileen Cain" userId="21167d2d-fdf2-4320-ae3a-272888c89590" providerId="ADAL" clId="{CF04DA24-E48B-4946-912A-D5468F98E7F9}" dt="2024-04-18T18:20:17.955" v="418" actId="478"/>
          <ac:spMkLst>
            <pc:docMk/>
            <pc:sldMk cId="4281275572" sldId="2146846652"/>
            <ac:spMk id="5" creationId="{36AA5955-4278-CC98-AAA9-09E2CEE18865}"/>
          </ac:spMkLst>
        </pc:spChg>
        <pc:spChg chg="add mod">
          <ac:chgData name="Kaileen Cain" userId="21167d2d-fdf2-4320-ae3a-272888c89590" providerId="ADAL" clId="{CF04DA24-E48B-4946-912A-D5468F98E7F9}" dt="2024-04-18T18:22:12.025" v="533" actId="1038"/>
          <ac:spMkLst>
            <pc:docMk/>
            <pc:sldMk cId="4281275572" sldId="2146846652"/>
            <ac:spMk id="9" creationId="{16603ED1-CCD5-9FC4-F9EC-D0D326C000C4}"/>
          </ac:spMkLst>
        </pc:spChg>
        <pc:spChg chg="add mod">
          <ac:chgData name="Kaileen Cain" userId="21167d2d-fdf2-4320-ae3a-272888c89590" providerId="ADAL" clId="{CF04DA24-E48B-4946-912A-D5468F98E7F9}" dt="2024-04-18T18:22:12.025" v="533" actId="1038"/>
          <ac:spMkLst>
            <pc:docMk/>
            <pc:sldMk cId="4281275572" sldId="2146846652"/>
            <ac:spMk id="10" creationId="{7611000B-03C0-C00E-F483-E8EF7EE14859}"/>
          </ac:spMkLst>
        </pc:spChg>
        <pc:spChg chg="add mod">
          <ac:chgData name="Kaileen Cain" userId="21167d2d-fdf2-4320-ae3a-272888c89590" providerId="ADAL" clId="{CF04DA24-E48B-4946-912A-D5468F98E7F9}" dt="2024-04-18T18:22:12.025" v="533" actId="1038"/>
          <ac:spMkLst>
            <pc:docMk/>
            <pc:sldMk cId="4281275572" sldId="2146846652"/>
            <ac:spMk id="11" creationId="{3993FE0A-21F9-58F4-270E-151B62DA2018}"/>
          </ac:spMkLst>
        </pc:spChg>
        <pc:spChg chg="add mod">
          <ac:chgData name="Kaileen Cain" userId="21167d2d-fdf2-4320-ae3a-272888c89590" providerId="ADAL" clId="{CF04DA24-E48B-4946-912A-D5468F98E7F9}" dt="2024-04-18T18:22:12.025" v="533" actId="1038"/>
          <ac:spMkLst>
            <pc:docMk/>
            <pc:sldMk cId="4281275572" sldId="2146846652"/>
            <ac:spMk id="13" creationId="{B32B7556-82B2-85DE-7D37-B72B5EB565F9}"/>
          </ac:spMkLst>
        </pc:spChg>
        <pc:spChg chg="add mod">
          <ac:chgData name="Kaileen Cain" userId="21167d2d-fdf2-4320-ae3a-272888c89590" providerId="ADAL" clId="{CF04DA24-E48B-4946-912A-D5468F98E7F9}" dt="2024-04-18T18:22:12.025" v="533" actId="1038"/>
          <ac:spMkLst>
            <pc:docMk/>
            <pc:sldMk cId="4281275572" sldId="2146846652"/>
            <ac:spMk id="14" creationId="{6340E57F-B298-F683-064B-F4F1172D3301}"/>
          </ac:spMkLst>
        </pc:spChg>
        <pc:spChg chg="mod">
          <ac:chgData name="Kaileen Cain" userId="21167d2d-fdf2-4320-ae3a-272888c89590" providerId="ADAL" clId="{CF04DA24-E48B-4946-912A-D5468F98E7F9}" dt="2024-04-18T18:22:34.508" v="534"/>
          <ac:spMkLst>
            <pc:docMk/>
            <pc:sldMk cId="4281275572" sldId="2146846652"/>
            <ac:spMk id="16" creationId="{97FC0119-F7AF-14F0-3988-18F3BF137F28}"/>
          </ac:spMkLst>
        </pc:spChg>
        <pc:spChg chg="mod">
          <ac:chgData name="Kaileen Cain" userId="21167d2d-fdf2-4320-ae3a-272888c89590" providerId="ADAL" clId="{CF04DA24-E48B-4946-912A-D5468F98E7F9}" dt="2024-04-18T18:21:45.495" v="429" actId="14100"/>
          <ac:spMkLst>
            <pc:docMk/>
            <pc:sldMk cId="4281275572" sldId="2146846652"/>
            <ac:spMk id="45" creationId="{0C6EF78F-49FE-6578-D722-4DCDBB39E36F}"/>
          </ac:spMkLst>
        </pc:spChg>
        <pc:spChg chg="mod">
          <ac:chgData name="Kaileen Cain" userId="21167d2d-fdf2-4320-ae3a-272888c89590" providerId="ADAL" clId="{CF04DA24-E48B-4946-912A-D5468F98E7F9}" dt="2024-04-18T18:24:58.216" v="537" actId="1076"/>
          <ac:spMkLst>
            <pc:docMk/>
            <pc:sldMk cId="4281275572" sldId="2146846652"/>
            <ac:spMk id="46" creationId="{6A50E891-2197-BBA2-B930-0AEB4B9A6B08}"/>
          </ac:spMkLst>
        </pc:spChg>
        <pc:spChg chg="del">
          <ac:chgData name="Kaileen Cain" userId="21167d2d-fdf2-4320-ae3a-272888c89590" providerId="ADAL" clId="{CF04DA24-E48B-4946-912A-D5468F98E7F9}" dt="2024-04-18T18:21:58.378" v="430" actId="478"/>
          <ac:spMkLst>
            <pc:docMk/>
            <pc:sldMk cId="4281275572" sldId="2146846652"/>
            <ac:spMk id="56" creationId="{FC079682-1A0B-C655-C739-791C91B46A3B}"/>
          </ac:spMkLst>
        </pc:spChg>
        <pc:spChg chg="del">
          <ac:chgData name="Kaileen Cain" userId="21167d2d-fdf2-4320-ae3a-272888c89590" providerId="ADAL" clId="{CF04DA24-E48B-4946-912A-D5468F98E7F9}" dt="2024-04-18T18:21:58.378" v="430" actId="478"/>
          <ac:spMkLst>
            <pc:docMk/>
            <pc:sldMk cId="4281275572" sldId="2146846652"/>
            <ac:spMk id="57" creationId="{E43452AC-673E-E363-70B1-0F1C098B08DB}"/>
          </ac:spMkLst>
        </pc:spChg>
        <pc:spChg chg="del">
          <ac:chgData name="Kaileen Cain" userId="21167d2d-fdf2-4320-ae3a-272888c89590" providerId="ADAL" clId="{CF04DA24-E48B-4946-912A-D5468F98E7F9}" dt="2024-04-18T18:21:58.378" v="430" actId="478"/>
          <ac:spMkLst>
            <pc:docMk/>
            <pc:sldMk cId="4281275572" sldId="2146846652"/>
            <ac:spMk id="58" creationId="{6262AE5B-3D87-B57B-FD6C-97FD55DB2023}"/>
          </ac:spMkLst>
        </pc:spChg>
        <pc:spChg chg="del">
          <ac:chgData name="Kaileen Cain" userId="21167d2d-fdf2-4320-ae3a-272888c89590" providerId="ADAL" clId="{CF04DA24-E48B-4946-912A-D5468F98E7F9}" dt="2024-04-18T18:21:58.378" v="430" actId="478"/>
          <ac:spMkLst>
            <pc:docMk/>
            <pc:sldMk cId="4281275572" sldId="2146846652"/>
            <ac:spMk id="59" creationId="{15B3C5D4-4D67-914E-1564-615E89EF5CAF}"/>
          </ac:spMkLst>
        </pc:spChg>
        <pc:spChg chg="del">
          <ac:chgData name="Kaileen Cain" userId="21167d2d-fdf2-4320-ae3a-272888c89590" providerId="ADAL" clId="{CF04DA24-E48B-4946-912A-D5468F98E7F9}" dt="2024-04-18T18:21:58.378" v="430" actId="478"/>
          <ac:spMkLst>
            <pc:docMk/>
            <pc:sldMk cId="4281275572" sldId="2146846652"/>
            <ac:spMk id="60" creationId="{EC522873-617F-507A-B05A-90E2A3776887}"/>
          </ac:spMkLst>
        </pc:spChg>
        <pc:grpChg chg="del">
          <ac:chgData name="Kaileen Cain" userId="21167d2d-fdf2-4320-ae3a-272888c89590" providerId="ADAL" clId="{CF04DA24-E48B-4946-912A-D5468F98E7F9}" dt="2024-04-18T18:20:41.607" v="422" actId="478"/>
          <ac:grpSpMkLst>
            <pc:docMk/>
            <pc:sldMk cId="4281275572" sldId="2146846652"/>
            <ac:grpSpMk id="12" creationId="{B652DF42-A79C-03EC-FBAE-C68C21C195A9}"/>
          </ac:grpSpMkLst>
        </pc:grpChg>
        <pc:graphicFrameChg chg="modGraphic">
          <ac:chgData name="Kaileen Cain" userId="21167d2d-fdf2-4320-ae3a-272888c89590" providerId="ADAL" clId="{CF04DA24-E48B-4946-912A-D5468F98E7F9}" dt="2024-04-18T18:22:41.586" v="535" actId="207"/>
          <ac:graphicFrameMkLst>
            <pc:docMk/>
            <pc:sldMk cId="4281275572" sldId="2146846652"/>
            <ac:graphicFrameMk id="17" creationId="{5BEC3F45-D7EB-F14C-1137-CBC84639B1D3}"/>
          </ac:graphicFrameMkLst>
        </pc:graphicFrameChg>
        <pc:picChg chg="add mod modCrop">
          <ac:chgData name="Kaileen Cain" userId="21167d2d-fdf2-4320-ae3a-272888c89590" providerId="ADAL" clId="{CF04DA24-E48B-4946-912A-D5468F98E7F9}" dt="2024-04-18T18:21:35.608" v="428" actId="732"/>
          <ac:picMkLst>
            <pc:docMk/>
            <pc:sldMk cId="4281275572" sldId="2146846652"/>
            <ac:picMk id="8" creationId="{9ED64CB2-CF93-A23B-7DBE-EDB4A16D2D69}"/>
          </ac:picMkLst>
        </pc:picChg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198952839" sldId="2146846653"/>
        </pc:sldMkLst>
      </pc:sldChg>
      <pc:sldChg chg="addSp delSp modSp add mod ord">
        <pc:chgData name="Kaileen Cain" userId="21167d2d-fdf2-4320-ae3a-272888c89590" providerId="ADAL" clId="{CF04DA24-E48B-4946-912A-D5468F98E7F9}" dt="2024-04-18T19:56:16.215" v="620"/>
        <pc:sldMkLst>
          <pc:docMk/>
          <pc:sldMk cId="2187884645" sldId="2146846653"/>
        </pc:sldMkLst>
        <pc:spChg chg="add mod">
          <ac:chgData name="Kaileen Cain" userId="21167d2d-fdf2-4320-ae3a-272888c89590" providerId="ADAL" clId="{CF04DA24-E48B-4946-912A-D5468F98E7F9}" dt="2024-04-18T19:55:29.929" v="603" actId="1076"/>
          <ac:spMkLst>
            <pc:docMk/>
            <pc:sldMk cId="2187884645" sldId="2146846653"/>
            <ac:spMk id="2" creationId="{01BA3DF1-A126-4407-A980-DA745208AE6C}"/>
          </ac:spMkLst>
        </pc:spChg>
        <pc:spChg chg="mod">
          <ac:chgData name="Kaileen Cain" userId="21167d2d-fdf2-4320-ae3a-272888c89590" providerId="ADAL" clId="{CF04DA24-E48B-4946-912A-D5468F98E7F9}" dt="2024-04-18T19:55:48.843" v="607"/>
          <ac:spMkLst>
            <pc:docMk/>
            <pc:sldMk cId="2187884645" sldId="2146846653"/>
            <ac:spMk id="3" creationId="{35ACF353-24D0-4705-1585-2D81341B2C16}"/>
          </ac:spMkLst>
        </pc:spChg>
        <pc:spChg chg="del">
          <ac:chgData name="Kaileen Cain" userId="21167d2d-fdf2-4320-ae3a-272888c89590" providerId="ADAL" clId="{CF04DA24-E48B-4946-912A-D5468F98E7F9}" dt="2024-04-18T19:55:42.889" v="605" actId="478"/>
          <ac:spMkLst>
            <pc:docMk/>
            <pc:sldMk cId="2187884645" sldId="2146846653"/>
            <ac:spMk id="4" creationId="{0C4260A8-BF7A-A669-5838-498A1949206B}"/>
          </ac:spMkLst>
        </pc:spChg>
        <pc:spChg chg="add mod">
          <ac:chgData name="Kaileen Cain" userId="21167d2d-fdf2-4320-ae3a-272888c89590" providerId="ADAL" clId="{CF04DA24-E48B-4946-912A-D5468F98E7F9}" dt="2024-04-18T19:55:29.929" v="603" actId="1076"/>
          <ac:spMkLst>
            <pc:docMk/>
            <pc:sldMk cId="2187884645" sldId="2146846653"/>
            <ac:spMk id="5" creationId="{32FB0DE0-4ABF-8055-D546-3E4E0522F6A7}"/>
          </ac:spMkLst>
        </pc:spChg>
        <pc:spChg chg="mod">
          <ac:chgData name="Kaileen Cain" userId="21167d2d-fdf2-4320-ae3a-272888c89590" providerId="ADAL" clId="{CF04DA24-E48B-4946-912A-D5468F98E7F9}" dt="2024-04-18T19:55:59.905" v="610" actId="14100"/>
          <ac:spMkLst>
            <pc:docMk/>
            <pc:sldMk cId="2187884645" sldId="2146846653"/>
            <ac:spMk id="6" creationId="{BE6D0E62-6B34-E9FB-1382-C3E2567CD177}"/>
          </ac:spMkLst>
        </pc:spChg>
        <pc:spChg chg="add mod">
          <ac:chgData name="Kaileen Cain" userId="21167d2d-fdf2-4320-ae3a-272888c89590" providerId="ADAL" clId="{CF04DA24-E48B-4946-912A-D5468F98E7F9}" dt="2024-04-18T19:55:29.929" v="603" actId="1076"/>
          <ac:spMkLst>
            <pc:docMk/>
            <pc:sldMk cId="2187884645" sldId="2146846653"/>
            <ac:spMk id="7" creationId="{365CB690-9710-00F5-3397-BC17A41E145C}"/>
          </ac:spMkLst>
        </pc:spChg>
        <pc:spChg chg="del">
          <ac:chgData name="Kaileen Cain" userId="21167d2d-fdf2-4320-ae3a-272888c89590" providerId="ADAL" clId="{CF04DA24-E48B-4946-912A-D5468F98E7F9}" dt="2024-04-18T19:55:14.261" v="601" actId="478"/>
          <ac:spMkLst>
            <pc:docMk/>
            <pc:sldMk cId="2187884645" sldId="2146846653"/>
            <ac:spMk id="9" creationId="{16603ED1-CCD5-9FC4-F9EC-D0D326C000C4}"/>
          </ac:spMkLst>
        </pc:spChg>
        <pc:spChg chg="del">
          <ac:chgData name="Kaileen Cain" userId="21167d2d-fdf2-4320-ae3a-272888c89590" providerId="ADAL" clId="{CF04DA24-E48B-4946-912A-D5468F98E7F9}" dt="2024-04-18T19:55:14.261" v="601" actId="478"/>
          <ac:spMkLst>
            <pc:docMk/>
            <pc:sldMk cId="2187884645" sldId="2146846653"/>
            <ac:spMk id="10" creationId="{7611000B-03C0-C00E-F483-E8EF7EE14859}"/>
          </ac:spMkLst>
        </pc:spChg>
        <pc:spChg chg="del">
          <ac:chgData name="Kaileen Cain" userId="21167d2d-fdf2-4320-ae3a-272888c89590" providerId="ADAL" clId="{CF04DA24-E48B-4946-912A-D5468F98E7F9}" dt="2024-04-18T19:55:14.261" v="601" actId="478"/>
          <ac:spMkLst>
            <pc:docMk/>
            <pc:sldMk cId="2187884645" sldId="2146846653"/>
            <ac:spMk id="11" creationId="{3993FE0A-21F9-58F4-270E-151B62DA2018}"/>
          </ac:spMkLst>
        </pc:spChg>
        <pc:spChg chg="add mod">
          <ac:chgData name="Kaileen Cain" userId="21167d2d-fdf2-4320-ae3a-272888c89590" providerId="ADAL" clId="{CF04DA24-E48B-4946-912A-D5468F98E7F9}" dt="2024-04-18T19:55:29.929" v="603" actId="1076"/>
          <ac:spMkLst>
            <pc:docMk/>
            <pc:sldMk cId="2187884645" sldId="2146846653"/>
            <ac:spMk id="12" creationId="{F179F118-C8F7-7219-8039-6CC57AF1AE0C}"/>
          </ac:spMkLst>
        </pc:spChg>
        <pc:spChg chg="del">
          <ac:chgData name="Kaileen Cain" userId="21167d2d-fdf2-4320-ae3a-272888c89590" providerId="ADAL" clId="{CF04DA24-E48B-4946-912A-D5468F98E7F9}" dt="2024-04-18T19:55:14.261" v="601" actId="478"/>
          <ac:spMkLst>
            <pc:docMk/>
            <pc:sldMk cId="2187884645" sldId="2146846653"/>
            <ac:spMk id="13" creationId="{B32B7556-82B2-85DE-7D37-B72B5EB565F9}"/>
          </ac:spMkLst>
        </pc:spChg>
        <pc:spChg chg="del">
          <ac:chgData name="Kaileen Cain" userId="21167d2d-fdf2-4320-ae3a-272888c89590" providerId="ADAL" clId="{CF04DA24-E48B-4946-912A-D5468F98E7F9}" dt="2024-04-18T19:55:14.261" v="601" actId="478"/>
          <ac:spMkLst>
            <pc:docMk/>
            <pc:sldMk cId="2187884645" sldId="2146846653"/>
            <ac:spMk id="14" creationId="{6340E57F-B298-F683-064B-F4F1172D3301}"/>
          </ac:spMkLst>
        </pc:spChg>
        <pc:spChg chg="add mod">
          <ac:chgData name="Kaileen Cain" userId="21167d2d-fdf2-4320-ae3a-272888c89590" providerId="ADAL" clId="{CF04DA24-E48B-4946-912A-D5468F98E7F9}" dt="2024-04-18T19:55:29.929" v="603" actId="1076"/>
          <ac:spMkLst>
            <pc:docMk/>
            <pc:sldMk cId="2187884645" sldId="2146846653"/>
            <ac:spMk id="15" creationId="{3C5A65C3-0A97-D41C-0706-C720959E52EE}"/>
          </ac:spMkLst>
        </pc:spChg>
        <pc:spChg chg="mod">
          <ac:chgData name="Kaileen Cain" userId="21167d2d-fdf2-4320-ae3a-272888c89590" providerId="ADAL" clId="{CF04DA24-E48B-4946-912A-D5468F98E7F9}" dt="2024-04-18T19:56:16.215" v="620"/>
          <ac:spMkLst>
            <pc:docMk/>
            <pc:sldMk cId="2187884645" sldId="2146846653"/>
            <ac:spMk id="16" creationId="{97FC0119-F7AF-14F0-3988-18F3BF137F28}"/>
          </ac:spMkLst>
        </pc:spChg>
        <pc:spChg chg="add mod">
          <ac:chgData name="Kaileen Cain" userId="21167d2d-fdf2-4320-ae3a-272888c89590" providerId="ADAL" clId="{CF04DA24-E48B-4946-912A-D5468F98E7F9}" dt="2024-04-18T19:55:43.196" v="606"/>
          <ac:spMkLst>
            <pc:docMk/>
            <pc:sldMk cId="2187884645" sldId="2146846653"/>
            <ac:spMk id="23" creationId="{C339C2DD-46CD-1A27-25AD-0CEF780CF819}"/>
          </ac:spMkLst>
        </pc:spChg>
        <pc:spChg chg="add mod">
          <ac:chgData name="Kaileen Cain" userId="21167d2d-fdf2-4320-ae3a-272888c89590" providerId="ADAL" clId="{CF04DA24-E48B-4946-912A-D5468F98E7F9}" dt="2024-04-18T19:55:56.024" v="609"/>
          <ac:spMkLst>
            <pc:docMk/>
            <pc:sldMk cId="2187884645" sldId="2146846653"/>
            <ac:spMk id="24" creationId="{E95F8A88-C690-1D1D-18A0-C7942370F73A}"/>
          </ac:spMkLst>
        </pc:spChg>
        <pc:spChg chg="mod">
          <ac:chgData name="Kaileen Cain" userId="21167d2d-fdf2-4320-ae3a-272888c89590" providerId="ADAL" clId="{CF04DA24-E48B-4946-912A-D5468F98E7F9}" dt="2024-04-18T19:56:08.309" v="619" actId="1037"/>
          <ac:spMkLst>
            <pc:docMk/>
            <pc:sldMk cId="2187884645" sldId="2146846653"/>
            <ac:spMk id="45" creationId="{0C6EF78F-49FE-6578-D722-4DCDBB39E36F}"/>
          </ac:spMkLst>
        </pc:spChg>
        <pc:spChg chg="del">
          <ac:chgData name="Kaileen Cain" userId="21167d2d-fdf2-4320-ae3a-272888c89590" providerId="ADAL" clId="{CF04DA24-E48B-4946-912A-D5468F98E7F9}" dt="2024-04-18T19:55:36.356" v="604" actId="478"/>
          <ac:spMkLst>
            <pc:docMk/>
            <pc:sldMk cId="2187884645" sldId="2146846653"/>
            <ac:spMk id="46" creationId="{6A50E891-2197-BBA2-B930-0AEB4B9A6B08}"/>
          </ac:spMkLst>
        </pc:spChg>
        <pc:picChg chg="del">
          <ac:chgData name="Kaileen Cain" userId="21167d2d-fdf2-4320-ae3a-272888c89590" providerId="ADAL" clId="{CF04DA24-E48B-4946-912A-D5468F98E7F9}" dt="2024-04-18T19:55:55.585" v="608" actId="478"/>
          <ac:picMkLst>
            <pc:docMk/>
            <pc:sldMk cId="2187884645" sldId="2146846653"/>
            <ac:picMk id="8" creationId="{9ED64CB2-CF93-A23B-7DBE-EDB4A16D2D69}"/>
          </ac:picMkLst>
        </pc:picChg>
        <pc:picChg chg="add mod">
          <ac:chgData name="Kaileen Cain" userId="21167d2d-fdf2-4320-ae3a-272888c89590" providerId="ADAL" clId="{CF04DA24-E48B-4946-912A-D5468F98E7F9}" dt="2024-04-18T19:55:56.024" v="609"/>
          <ac:picMkLst>
            <pc:docMk/>
            <pc:sldMk cId="2187884645" sldId="2146846653"/>
            <ac:picMk id="25" creationId="{CCE87745-6A8E-AF63-19B1-E8684F82AA9F}"/>
          </ac:picMkLst>
        </pc:picChg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469196836" sldId="2146846654"/>
        </pc:sldMkLst>
      </pc:sldChg>
      <pc:sldChg chg="modSp mod">
        <pc:chgData name="Kaileen Cain" userId="21167d2d-fdf2-4320-ae3a-272888c89590" providerId="ADAL" clId="{CF04DA24-E48B-4946-912A-D5468F98E7F9}" dt="2024-04-29T14:41:48.390" v="1006" actId="5793"/>
        <pc:sldMkLst>
          <pc:docMk/>
          <pc:sldMk cId="2695883467" sldId="2146846655"/>
        </pc:sldMkLst>
        <pc:spChg chg="mod">
          <ac:chgData name="Kaileen Cain" userId="21167d2d-fdf2-4320-ae3a-272888c89590" providerId="ADAL" clId="{CF04DA24-E48B-4946-912A-D5468F98E7F9}" dt="2024-04-24T13:40:12.046" v="884" actId="20577"/>
          <ac:spMkLst>
            <pc:docMk/>
            <pc:sldMk cId="2695883467" sldId="2146846655"/>
            <ac:spMk id="4" creationId="{28F4C6CA-1A12-4706-2FCB-BF36ADF23FBD}"/>
          </ac:spMkLst>
        </pc:spChg>
        <pc:spChg chg="mod">
          <ac:chgData name="Kaileen Cain" userId="21167d2d-fdf2-4320-ae3a-272888c89590" providerId="ADAL" clId="{CF04DA24-E48B-4946-912A-D5468F98E7F9}" dt="2024-04-29T14:41:48.390" v="1006" actId="5793"/>
          <ac:spMkLst>
            <pc:docMk/>
            <pc:sldMk cId="2695883467" sldId="2146846655"/>
            <ac:spMk id="9" creationId="{4DD65C8D-19E3-360E-0A75-C02DD66CABF8}"/>
          </ac:spMkLst>
        </pc:spChg>
        <pc:spChg chg="mod">
          <ac:chgData name="Kaileen Cain" userId="21167d2d-fdf2-4320-ae3a-272888c89590" providerId="ADAL" clId="{CF04DA24-E48B-4946-912A-D5468F98E7F9}" dt="2024-04-24T13:41:35.186" v="986" actId="1036"/>
          <ac:spMkLst>
            <pc:docMk/>
            <pc:sldMk cId="2695883467" sldId="2146846655"/>
            <ac:spMk id="27" creationId="{F4423CBD-A6D9-8A8C-126A-234BAD19C03B}"/>
          </ac:spMkLst>
        </pc:spChg>
        <pc:picChg chg="mod">
          <ac:chgData name="Kaileen Cain" userId="21167d2d-fdf2-4320-ae3a-272888c89590" providerId="ADAL" clId="{CF04DA24-E48B-4946-912A-D5468F98E7F9}" dt="2024-04-24T13:42:05.912" v="997" actId="1076"/>
          <ac:picMkLst>
            <pc:docMk/>
            <pc:sldMk cId="2695883467" sldId="2146846655"/>
            <ac:picMk id="8" creationId="{38435DD2-7361-2233-AFE6-0E98B07F6B73}"/>
          </ac:picMkLst>
        </pc:picChg>
        <pc:picChg chg="mod">
          <ac:chgData name="Kaileen Cain" userId="21167d2d-fdf2-4320-ae3a-272888c89590" providerId="ADAL" clId="{CF04DA24-E48B-4946-912A-D5468F98E7F9}" dt="2024-04-24T13:41:39.672" v="987" actId="1076"/>
          <ac:picMkLst>
            <pc:docMk/>
            <pc:sldMk cId="2695883467" sldId="2146846655"/>
            <ac:picMk id="11" creationId="{776EDE14-E480-6C72-53AA-FC34BDC94850}"/>
          </ac:picMkLst>
        </pc:picChg>
        <pc:picChg chg="mod">
          <ac:chgData name="Kaileen Cain" userId="21167d2d-fdf2-4320-ae3a-272888c89590" providerId="ADAL" clId="{CF04DA24-E48B-4946-912A-D5468F98E7F9}" dt="2024-04-24T13:41:42.473" v="988" actId="1076"/>
          <ac:picMkLst>
            <pc:docMk/>
            <pc:sldMk cId="2695883467" sldId="2146846655"/>
            <ac:picMk id="13" creationId="{418AAE25-A44C-BCD1-6B34-699C08982A5A}"/>
          </ac:picMkLst>
        </pc:picChg>
        <pc:picChg chg="mod">
          <ac:chgData name="Kaileen Cain" userId="21167d2d-fdf2-4320-ae3a-272888c89590" providerId="ADAL" clId="{CF04DA24-E48B-4946-912A-D5468F98E7F9}" dt="2024-04-24T17:03:47.078" v="1001" actId="1076"/>
          <ac:picMkLst>
            <pc:docMk/>
            <pc:sldMk cId="2695883467" sldId="2146846655"/>
            <ac:picMk id="15" creationId="{8B43F37D-6713-BE4B-B35D-A83B556AF491}"/>
          </ac:picMkLst>
        </pc:picChg>
        <pc:picChg chg="mod">
          <ac:chgData name="Kaileen Cain" userId="21167d2d-fdf2-4320-ae3a-272888c89590" providerId="ADAL" clId="{CF04DA24-E48B-4946-912A-D5468F98E7F9}" dt="2024-04-24T13:41:55.216" v="993" actId="1076"/>
          <ac:picMkLst>
            <pc:docMk/>
            <pc:sldMk cId="2695883467" sldId="2146846655"/>
            <ac:picMk id="17" creationId="{58B10CC4-A195-6688-B497-EFC7DF24D2ED}"/>
          </ac:picMkLst>
        </pc:picChg>
        <pc:picChg chg="mod">
          <ac:chgData name="Kaileen Cain" userId="21167d2d-fdf2-4320-ae3a-272888c89590" providerId="ADAL" clId="{CF04DA24-E48B-4946-912A-D5468F98E7F9}" dt="2024-04-24T17:03:42.104" v="1000" actId="1076"/>
          <ac:picMkLst>
            <pc:docMk/>
            <pc:sldMk cId="2695883467" sldId="2146846655"/>
            <ac:picMk id="19" creationId="{B9A5B834-E6E3-C959-1EA6-EC2DA20310CD}"/>
          </ac:picMkLst>
        </pc:picChg>
        <pc:picChg chg="mod">
          <ac:chgData name="Kaileen Cain" userId="21167d2d-fdf2-4320-ae3a-272888c89590" providerId="ADAL" clId="{CF04DA24-E48B-4946-912A-D5468F98E7F9}" dt="2024-04-24T17:03:49.446" v="1002" actId="1076"/>
          <ac:picMkLst>
            <pc:docMk/>
            <pc:sldMk cId="2695883467" sldId="2146846655"/>
            <ac:picMk id="21" creationId="{521D7638-2FE1-1F72-5FFD-48DC4E547ED3}"/>
          </ac:picMkLst>
        </pc:picChg>
        <pc:picChg chg="mod">
          <ac:chgData name="Kaileen Cain" userId="21167d2d-fdf2-4320-ae3a-272888c89590" providerId="ADAL" clId="{CF04DA24-E48B-4946-912A-D5468F98E7F9}" dt="2024-04-24T13:41:51.152" v="992" actId="1076"/>
          <ac:picMkLst>
            <pc:docMk/>
            <pc:sldMk cId="2695883467" sldId="2146846655"/>
            <ac:picMk id="23" creationId="{C3EE12A3-39D4-4A13-FBE0-3E501EE156E3}"/>
          </ac:picMkLst>
        </pc:picChg>
        <pc:picChg chg="mod">
          <ac:chgData name="Kaileen Cain" userId="21167d2d-fdf2-4320-ae3a-272888c89590" providerId="ADAL" clId="{CF04DA24-E48B-4946-912A-D5468F98E7F9}" dt="2024-04-24T17:03:38.128" v="999" actId="1076"/>
          <ac:picMkLst>
            <pc:docMk/>
            <pc:sldMk cId="2695883467" sldId="2146846655"/>
            <ac:picMk id="25" creationId="{F4C4A916-C99A-A2D4-6BA8-78F184C2E654}"/>
          </ac:picMkLst>
        </pc:picChg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2711852594" sldId="2146846655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620045915" sldId="2146846656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4231426603" sldId="2146846657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2312535052" sldId="2146846658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3006779562" sldId="2146846659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1801047682" sldId="2146846660"/>
        </pc:sldMkLst>
      </pc:sldChg>
      <pc:sldChg chg="add del">
        <pc:chgData name="Kaileen Cain" userId="21167d2d-fdf2-4320-ae3a-272888c89590" providerId="ADAL" clId="{CF04DA24-E48B-4946-912A-D5468F98E7F9}" dt="2024-04-18T19:53:55.388" v="589"/>
        <pc:sldMkLst>
          <pc:docMk/>
          <pc:sldMk cId="2726554626" sldId="2146846661"/>
        </pc:sldMkLst>
      </pc:sldChg>
    </pc:docChg>
  </pc:docChgLst>
  <pc:docChgLst>
    <pc:chgData name="Leah Montner Dixon" userId="d5b2ae9e-9213-4442-b7df-4db8cbe51e5d" providerId="ADAL" clId="{8800F602-2D8D-4E9A-B976-B489FC589F40}"/>
    <pc:docChg chg="undo redo custSel addSld delSld modSld sldOrd">
      <pc:chgData name="Leah Montner Dixon" userId="d5b2ae9e-9213-4442-b7df-4db8cbe51e5d" providerId="ADAL" clId="{8800F602-2D8D-4E9A-B976-B489FC589F40}" dt="2024-04-26T21:38:12.655" v="35321" actId="47"/>
      <pc:docMkLst>
        <pc:docMk/>
      </pc:docMkLst>
      <pc:sldChg chg="delSp modSp del mod addCm">
        <pc:chgData name="Leah Montner Dixon" userId="d5b2ae9e-9213-4442-b7df-4db8cbe51e5d" providerId="ADAL" clId="{8800F602-2D8D-4E9A-B976-B489FC589F40}" dt="2024-04-08T13:15:05.135" v="13607" actId="2696"/>
        <pc:sldMkLst>
          <pc:docMk/>
          <pc:sldMk cId="1726731643" sldId="2144327907"/>
        </pc:sldMkLst>
        <pc:spChg chg="del">
          <ac:chgData name="Leah Montner Dixon" userId="d5b2ae9e-9213-4442-b7df-4db8cbe51e5d" providerId="ADAL" clId="{8800F602-2D8D-4E9A-B976-B489FC589F40}" dt="2024-04-04T17:21:09.738" v="4" actId="478"/>
          <ac:spMkLst>
            <pc:docMk/>
            <pc:sldMk cId="1726731643" sldId="2144327907"/>
            <ac:spMk id="2" creationId="{45D1014B-D797-B819-2DBF-33F79E10F2C8}"/>
          </ac:spMkLst>
        </pc:spChg>
        <pc:spChg chg="mod">
          <ac:chgData name="Leah Montner Dixon" userId="d5b2ae9e-9213-4442-b7df-4db8cbe51e5d" providerId="ADAL" clId="{8800F602-2D8D-4E9A-B976-B489FC589F40}" dt="2024-04-04T21:43:50.808" v="1769" actId="20577"/>
          <ac:spMkLst>
            <pc:docMk/>
            <pc:sldMk cId="1726731643" sldId="2144327907"/>
            <ac:spMk id="3" creationId="{26926955-E076-456A-B756-31BCB511CA21}"/>
          </ac:spMkLst>
        </pc:spChg>
        <pc:spChg chg="mod">
          <ac:chgData name="Leah Montner Dixon" userId="d5b2ae9e-9213-4442-b7df-4db8cbe51e5d" providerId="ADAL" clId="{8800F602-2D8D-4E9A-B976-B489FC589F40}" dt="2024-04-05T18:33:54.135" v="10411" actId="20577"/>
          <ac:spMkLst>
            <pc:docMk/>
            <pc:sldMk cId="1726731643" sldId="2144327907"/>
            <ac:spMk id="13" creationId="{938B22A0-7229-4D29-4C56-32E3F4D5C7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800F602-2D8D-4E9A-B976-B489FC589F40}" dt="2024-04-05T20:32:07.013" v="12548"/>
              <pc2:cmMkLst xmlns:pc2="http://schemas.microsoft.com/office/powerpoint/2019/9/main/command">
                <pc:docMk/>
                <pc:sldMk cId="1726731643" sldId="2144327907"/>
                <pc2:cmMk id="{B59DB284-81A7-4B0B-9D02-D7FAC38396C6}"/>
              </pc2:cmMkLst>
            </pc226:cmChg>
          </p:ext>
        </pc:extLst>
      </pc:sldChg>
      <pc:sldChg chg="addSp delSp modSp add mod ord delCm">
        <pc:chgData name="Leah Montner Dixon" userId="d5b2ae9e-9213-4442-b7df-4db8cbe51e5d" providerId="ADAL" clId="{8800F602-2D8D-4E9A-B976-B489FC589F40}" dt="2024-04-16T20:59:32.104" v="25984" actId="313"/>
        <pc:sldMkLst>
          <pc:docMk/>
          <pc:sldMk cId="3885178026" sldId="2144327907"/>
        </pc:sldMkLst>
        <pc:spChg chg="mod">
          <ac:chgData name="Leah Montner Dixon" userId="d5b2ae9e-9213-4442-b7df-4db8cbe51e5d" providerId="ADAL" clId="{8800F602-2D8D-4E9A-B976-B489FC589F40}" dt="2024-04-16T20:59:32.104" v="25984" actId="313"/>
          <ac:spMkLst>
            <pc:docMk/>
            <pc:sldMk cId="3885178026" sldId="2144327907"/>
            <ac:spMk id="3" creationId="{26926955-E076-456A-B756-31BCB511CA21}"/>
          </ac:spMkLst>
        </pc:spChg>
        <pc:spChg chg="del">
          <ac:chgData name="Leah Montner Dixon" userId="d5b2ae9e-9213-4442-b7df-4db8cbe51e5d" providerId="ADAL" clId="{8800F602-2D8D-4E9A-B976-B489FC589F40}" dt="2024-04-09T16:07:54.810" v="20492" actId="478"/>
          <ac:spMkLst>
            <pc:docMk/>
            <pc:sldMk cId="3885178026" sldId="2144327907"/>
            <ac:spMk id="4" creationId="{686F4EB2-7241-BFC0-85A0-311AD2037C3E}"/>
          </ac:spMkLst>
        </pc:spChg>
        <pc:spChg chg="add mod">
          <ac:chgData name="Leah Montner Dixon" userId="d5b2ae9e-9213-4442-b7df-4db8cbe51e5d" providerId="ADAL" clId="{8800F602-2D8D-4E9A-B976-B489FC589F40}" dt="2024-04-09T16:07:55.061" v="20493"/>
          <ac:spMkLst>
            <pc:docMk/>
            <pc:sldMk cId="3885178026" sldId="2144327907"/>
            <ac:spMk id="5" creationId="{6CA6EB7A-ED6A-9834-16C5-DD5A9670B29B}"/>
          </ac:spMkLst>
        </pc:spChg>
        <pc:spChg chg="add mod">
          <ac:chgData name="Leah Montner Dixon" userId="d5b2ae9e-9213-4442-b7df-4db8cbe51e5d" providerId="ADAL" clId="{8800F602-2D8D-4E9A-B976-B489FC589F40}" dt="2024-04-09T16:07:55.061" v="20493"/>
          <ac:spMkLst>
            <pc:docMk/>
            <pc:sldMk cId="3885178026" sldId="2144327907"/>
            <ac:spMk id="7" creationId="{6BFF2246-80CB-D17D-752B-95871034A151}"/>
          </ac:spMkLst>
        </pc:spChg>
        <pc:spChg chg="mod">
          <ac:chgData name="Leah Montner Dixon" userId="d5b2ae9e-9213-4442-b7df-4db8cbe51e5d" providerId="ADAL" clId="{8800F602-2D8D-4E9A-B976-B489FC589F40}" dt="2024-04-16T20:59:29.758" v="25982" actId="313"/>
          <ac:spMkLst>
            <pc:docMk/>
            <pc:sldMk cId="3885178026" sldId="2144327907"/>
            <ac:spMk id="13" creationId="{938B22A0-7229-4D29-4C56-32E3F4D5C792}"/>
          </ac:spMkLst>
        </pc:spChg>
        <pc:spChg chg="del">
          <ac:chgData name="Leah Montner Dixon" userId="d5b2ae9e-9213-4442-b7df-4db8cbe51e5d" providerId="ADAL" clId="{8800F602-2D8D-4E9A-B976-B489FC589F40}" dt="2024-04-09T16:07:54.810" v="20492" actId="478"/>
          <ac:spMkLst>
            <pc:docMk/>
            <pc:sldMk cId="3885178026" sldId="2144327907"/>
            <ac:spMk id="14" creationId="{33E02FE4-136B-1FF7-8B1C-022D8D278E3B}"/>
          </ac:spMkLst>
        </pc:spChg>
        <pc:picChg chg="add mod">
          <ac:chgData name="Leah Montner Dixon" userId="d5b2ae9e-9213-4442-b7df-4db8cbe51e5d" providerId="ADAL" clId="{8800F602-2D8D-4E9A-B976-B489FC589F40}" dt="2024-04-09T16:07:55.061" v="20493"/>
          <ac:picMkLst>
            <pc:docMk/>
            <pc:sldMk cId="3885178026" sldId="2144327907"/>
            <ac:picMk id="2" creationId="{DBA659CB-E41B-1D3C-3566-79744C7891C4}"/>
          </ac:picMkLst>
        </pc:picChg>
        <pc:picChg chg="del">
          <ac:chgData name="Leah Montner Dixon" userId="d5b2ae9e-9213-4442-b7df-4db8cbe51e5d" providerId="ADAL" clId="{8800F602-2D8D-4E9A-B976-B489FC589F40}" dt="2024-04-09T16:07:54.810" v="20492" actId="478"/>
          <ac:picMkLst>
            <pc:docMk/>
            <pc:sldMk cId="3885178026" sldId="2144327907"/>
            <ac:picMk id="12" creationId="{BD8D53F4-A7CA-1A10-7650-39A614F9C96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14:55:28.848" v="13628"/>
              <pc2:cmMkLst xmlns:pc2="http://schemas.microsoft.com/office/powerpoint/2019/9/main/command">
                <pc:docMk/>
                <pc:sldMk cId="3885178026" sldId="2144327907"/>
                <pc2:cmMk id="{AB9587F6-C89A-4B10-81DE-B9D4FF36418C}"/>
              </pc2:cmMkLst>
            </pc226:cmChg>
          </p:ext>
        </pc:extLst>
      </pc:sldChg>
      <pc:sldChg chg="addSp delSp modSp del mod addCm delCm modCm">
        <pc:chgData name="Leah Montner Dixon" userId="d5b2ae9e-9213-4442-b7df-4db8cbe51e5d" providerId="ADAL" clId="{8800F602-2D8D-4E9A-B976-B489FC589F40}" dt="2024-04-26T21:38:12.655" v="35321" actId="47"/>
        <pc:sldMkLst>
          <pc:docMk/>
          <pc:sldMk cId="198012473" sldId="2144328304"/>
        </pc:sldMkLst>
        <pc:spChg chg="mod">
          <ac:chgData name="Leah Montner Dixon" userId="d5b2ae9e-9213-4442-b7df-4db8cbe51e5d" providerId="ADAL" clId="{8800F602-2D8D-4E9A-B976-B489FC589F40}" dt="2024-04-23T20:40:55.968" v="35306" actId="12788"/>
          <ac:spMkLst>
            <pc:docMk/>
            <pc:sldMk cId="198012473" sldId="2144328304"/>
            <ac:spMk id="4" creationId="{B4C59D1C-E8EA-BDE4-EBE3-7F4FA02396B8}"/>
          </ac:spMkLst>
        </pc:spChg>
        <pc:spChg chg="del mod">
          <ac:chgData name="Leah Montner Dixon" userId="d5b2ae9e-9213-4442-b7df-4db8cbe51e5d" providerId="ADAL" clId="{8800F602-2D8D-4E9A-B976-B489FC589F40}" dt="2024-04-05T19:57:22.813" v="10995" actId="478"/>
          <ac:spMkLst>
            <pc:docMk/>
            <pc:sldMk cId="198012473" sldId="2144328304"/>
            <ac:spMk id="7" creationId="{9930DD4E-0E99-7BC6-AA20-6BA39BB31A9A}"/>
          </ac:spMkLst>
        </pc:spChg>
        <pc:spChg chg="add mod">
          <ac:chgData name="Leah Montner Dixon" userId="d5b2ae9e-9213-4442-b7df-4db8cbe51e5d" providerId="ADAL" clId="{8800F602-2D8D-4E9A-B976-B489FC589F40}" dt="2024-04-09T16:07:49.173" v="20491"/>
          <ac:spMkLst>
            <pc:docMk/>
            <pc:sldMk cId="198012473" sldId="2144328304"/>
            <ac:spMk id="9" creationId="{CE1B81B2-9215-B244-FD32-09750C831B07}"/>
          </ac:spMkLst>
        </pc:spChg>
        <pc:spChg chg="add mod">
          <ac:chgData name="Leah Montner Dixon" userId="d5b2ae9e-9213-4442-b7df-4db8cbe51e5d" providerId="ADAL" clId="{8800F602-2D8D-4E9A-B976-B489FC589F40}" dt="2024-04-09T16:07:49.173" v="20491"/>
          <ac:spMkLst>
            <pc:docMk/>
            <pc:sldMk cId="198012473" sldId="2144328304"/>
            <ac:spMk id="11" creationId="{DBD8E262-4451-D9E2-D9B9-71459809C5BD}"/>
          </ac:spMkLst>
        </pc:spChg>
        <pc:spChg chg="mod">
          <ac:chgData name="Leah Montner Dixon" userId="d5b2ae9e-9213-4442-b7df-4db8cbe51e5d" providerId="ADAL" clId="{8800F602-2D8D-4E9A-B976-B489FC589F40}" dt="2024-04-23T20:41:00.988" v="35307" actId="12788"/>
          <ac:spMkLst>
            <pc:docMk/>
            <pc:sldMk cId="198012473" sldId="2144328304"/>
            <ac:spMk id="12" creationId="{ACE74CF3-15C7-B661-03F9-49182B2332A2}"/>
          </ac:spMkLst>
        </pc:spChg>
        <pc:spChg chg="mod">
          <ac:chgData name="Leah Montner Dixon" userId="d5b2ae9e-9213-4442-b7df-4db8cbe51e5d" providerId="ADAL" clId="{8800F602-2D8D-4E9A-B976-B489FC589F40}" dt="2024-04-23T16:22:34.406" v="34550" actId="1035"/>
          <ac:spMkLst>
            <pc:docMk/>
            <pc:sldMk cId="198012473" sldId="2144328304"/>
            <ac:spMk id="13" creationId="{1F401342-EBD9-EAAF-C475-B9162A450CCA}"/>
          </ac:spMkLst>
        </pc:spChg>
        <pc:spChg chg="add mod">
          <ac:chgData name="Leah Montner Dixon" userId="d5b2ae9e-9213-4442-b7df-4db8cbe51e5d" providerId="ADAL" clId="{8800F602-2D8D-4E9A-B976-B489FC589F40}" dt="2024-04-22T20:02:08.107" v="34083" actId="1076"/>
          <ac:spMkLst>
            <pc:docMk/>
            <pc:sldMk cId="198012473" sldId="2144328304"/>
            <ac:spMk id="16" creationId="{30EF23A9-2C78-2EEF-BF70-8340A88F3134}"/>
          </ac:spMkLst>
        </pc:spChg>
        <pc:spChg chg="add mod">
          <ac:chgData name="Leah Montner Dixon" userId="d5b2ae9e-9213-4442-b7df-4db8cbe51e5d" providerId="ADAL" clId="{8800F602-2D8D-4E9A-B976-B489FC589F40}" dt="2024-04-22T20:02:14.715" v="34109" actId="20577"/>
          <ac:spMkLst>
            <pc:docMk/>
            <pc:sldMk cId="198012473" sldId="2144328304"/>
            <ac:spMk id="17" creationId="{61B63BA5-CE97-CB3E-923C-4482138FE888}"/>
          </ac:spMkLst>
        </pc:spChg>
        <pc:spChg chg="mod">
          <ac:chgData name="Leah Montner Dixon" userId="d5b2ae9e-9213-4442-b7df-4db8cbe51e5d" providerId="ADAL" clId="{8800F602-2D8D-4E9A-B976-B489FC589F40}" dt="2024-04-23T20:41:00.988" v="35307" actId="12788"/>
          <ac:spMkLst>
            <pc:docMk/>
            <pc:sldMk cId="198012473" sldId="2144328304"/>
            <ac:spMk id="22" creationId="{B2341A86-079D-B952-2BE3-FFFD2E3888B3}"/>
          </ac:spMkLst>
        </pc:spChg>
        <pc:spChg chg="mod">
          <ac:chgData name="Leah Montner Dixon" userId="d5b2ae9e-9213-4442-b7df-4db8cbe51e5d" providerId="ADAL" clId="{8800F602-2D8D-4E9A-B976-B489FC589F40}" dt="2024-04-23T16:22:29.607" v="34544" actId="207"/>
          <ac:spMkLst>
            <pc:docMk/>
            <pc:sldMk cId="198012473" sldId="2144328304"/>
            <ac:spMk id="24" creationId="{EEF1A3EF-BEF0-1AA4-3D37-ED0F9D46EE25}"/>
          </ac:spMkLst>
        </pc:spChg>
        <pc:spChg chg="del">
          <ac:chgData name="Leah Montner Dixon" userId="d5b2ae9e-9213-4442-b7df-4db8cbe51e5d" providerId="ADAL" clId="{8800F602-2D8D-4E9A-B976-B489FC589F40}" dt="2024-04-09T16:07:48.937" v="20490" actId="478"/>
          <ac:spMkLst>
            <pc:docMk/>
            <pc:sldMk cId="198012473" sldId="2144328304"/>
            <ac:spMk id="26" creationId="{F2851195-AB73-8687-39B4-85EA686BFCE4}"/>
          </ac:spMkLst>
        </pc:spChg>
        <pc:spChg chg="del">
          <ac:chgData name="Leah Montner Dixon" userId="d5b2ae9e-9213-4442-b7df-4db8cbe51e5d" providerId="ADAL" clId="{8800F602-2D8D-4E9A-B976-B489FC589F40}" dt="2024-04-09T16:07:48.937" v="20490" actId="478"/>
          <ac:spMkLst>
            <pc:docMk/>
            <pc:sldMk cId="198012473" sldId="2144328304"/>
            <ac:spMk id="27" creationId="{8D1CDE45-5730-7690-631C-42562EBAAB63}"/>
          </ac:spMkLst>
        </pc:spChg>
        <pc:spChg chg="mod">
          <ac:chgData name="Leah Montner Dixon" userId="d5b2ae9e-9213-4442-b7df-4db8cbe51e5d" providerId="ADAL" clId="{8800F602-2D8D-4E9A-B976-B489FC589F40}" dt="2024-04-23T20:40:55.968" v="35306" actId="12788"/>
          <ac:spMkLst>
            <pc:docMk/>
            <pc:sldMk cId="198012473" sldId="2144328304"/>
            <ac:spMk id="34" creationId="{62BB1684-B22A-28FA-42D5-6CE961FA61C7}"/>
          </ac:spMkLst>
        </pc:spChg>
        <pc:spChg chg="mod">
          <ac:chgData name="Leah Montner Dixon" userId="d5b2ae9e-9213-4442-b7df-4db8cbe51e5d" providerId="ADAL" clId="{8800F602-2D8D-4E9A-B976-B489FC589F40}" dt="2024-04-23T20:41:00.988" v="35307" actId="12788"/>
          <ac:spMkLst>
            <pc:docMk/>
            <pc:sldMk cId="198012473" sldId="2144328304"/>
            <ac:spMk id="37" creationId="{F30C1ABE-0039-01CD-4FA1-E7EA29709079}"/>
          </ac:spMkLst>
        </pc:spChg>
        <pc:spChg chg="mod">
          <ac:chgData name="Leah Montner Dixon" userId="d5b2ae9e-9213-4442-b7df-4db8cbe51e5d" providerId="ADAL" clId="{8800F602-2D8D-4E9A-B976-B489FC589F40}" dt="2024-04-23T20:40:55.968" v="35306" actId="12788"/>
          <ac:spMkLst>
            <pc:docMk/>
            <pc:sldMk cId="198012473" sldId="2144328304"/>
            <ac:spMk id="40" creationId="{E55AE06D-653D-CB70-38A1-C604A58DC81F}"/>
          </ac:spMkLst>
        </pc:spChg>
        <pc:picChg chg="add mod">
          <ac:chgData name="Leah Montner Dixon" userId="d5b2ae9e-9213-4442-b7df-4db8cbe51e5d" providerId="ADAL" clId="{8800F602-2D8D-4E9A-B976-B489FC589F40}" dt="2024-04-09T16:07:49.173" v="20491"/>
          <ac:picMkLst>
            <pc:docMk/>
            <pc:sldMk cId="198012473" sldId="2144328304"/>
            <ac:picMk id="7" creationId="{BD0A7E3D-478E-7D3B-58DB-3BC5CD82D8C7}"/>
          </ac:picMkLst>
        </pc:picChg>
        <pc:picChg chg="mod">
          <ac:chgData name="Leah Montner Dixon" userId="d5b2ae9e-9213-4442-b7df-4db8cbe51e5d" providerId="ADAL" clId="{8800F602-2D8D-4E9A-B976-B489FC589F40}" dt="2024-04-23T20:40:55.968" v="35306" actId="12788"/>
          <ac:picMkLst>
            <pc:docMk/>
            <pc:sldMk cId="198012473" sldId="2144328304"/>
            <ac:picMk id="14" creationId="{CB0F2F4E-3541-D888-A61B-1202791E4404}"/>
          </ac:picMkLst>
        </pc:picChg>
        <pc:picChg chg="mod">
          <ac:chgData name="Leah Montner Dixon" userId="d5b2ae9e-9213-4442-b7df-4db8cbe51e5d" providerId="ADAL" clId="{8800F602-2D8D-4E9A-B976-B489FC589F40}" dt="2024-04-23T20:41:00.988" v="35307" actId="12788"/>
          <ac:picMkLst>
            <pc:docMk/>
            <pc:sldMk cId="198012473" sldId="2144328304"/>
            <ac:picMk id="15" creationId="{D5A67CE9-8425-1ABA-527F-D6825A2F69E8}"/>
          </ac:picMkLst>
        </pc:picChg>
        <pc:picChg chg="add mod">
          <ac:chgData name="Leah Montner Dixon" userId="d5b2ae9e-9213-4442-b7df-4db8cbe51e5d" providerId="ADAL" clId="{8800F602-2D8D-4E9A-B976-B489FC589F40}" dt="2024-04-23T20:40:55.968" v="35306" actId="12788"/>
          <ac:picMkLst>
            <pc:docMk/>
            <pc:sldMk cId="198012473" sldId="2144328304"/>
            <ac:picMk id="16" creationId="{EFB23827-3A6D-8EE6-471E-F4CED2FF2E1C}"/>
          </ac:picMkLst>
        </pc:picChg>
        <pc:picChg chg="del">
          <ac:chgData name="Leah Montner Dixon" userId="d5b2ae9e-9213-4442-b7df-4db8cbe51e5d" providerId="ADAL" clId="{8800F602-2D8D-4E9A-B976-B489FC589F40}" dt="2024-04-09T16:07:48.937" v="20490" actId="478"/>
          <ac:picMkLst>
            <pc:docMk/>
            <pc:sldMk cId="198012473" sldId="2144328304"/>
            <ac:picMk id="23" creationId="{AE8CDD08-22A3-0571-2C12-D7914F33396E}"/>
          </ac:picMkLst>
        </pc:picChg>
        <pc:picChg chg="mod">
          <ac:chgData name="Leah Montner Dixon" userId="d5b2ae9e-9213-4442-b7df-4db8cbe51e5d" providerId="ADAL" clId="{8800F602-2D8D-4E9A-B976-B489FC589F40}" dt="2024-04-23T20:41:00.988" v="35307" actId="12788"/>
          <ac:picMkLst>
            <pc:docMk/>
            <pc:sldMk cId="198012473" sldId="2144328304"/>
            <ac:picMk id="31" creationId="{E8D3C7CD-F549-E716-9EC7-51A193FFAB95}"/>
          </ac:picMkLst>
        </pc:picChg>
        <pc:picChg chg="mod">
          <ac:chgData name="Leah Montner Dixon" userId="d5b2ae9e-9213-4442-b7df-4db8cbe51e5d" providerId="ADAL" clId="{8800F602-2D8D-4E9A-B976-B489FC589F40}" dt="2024-04-23T20:40:55.968" v="35306" actId="12788"/>
          <ac:picMkLst>
            <pc:docMk/>
            <pc:sldMk cId="198012473" sldId="2144328304"/>
            <ac:picMk id="35" creationId="{B4E63F6E-BE15-35A4-1948-E9DC3AE08DF9}"/>
          </ac:picMkLst>
        </pc:picChg>
        <pc:picChg chg="mod">
          <ac:chgData name="Leah Montner Dixon" userId="d5b2ae9e-9213-4442-b7df-4db8cbe51e5d" providerId="ADAL" clId="{8800F602-2D8D-4E9A-B976-B489FC589F40}" dt="2024-04-23T20:41:00.988" v="35307" actId="12788"/>
          <ac:picMkLst>
            <pc:docMk/>
            <pc:sldMk cId="198012473" sldId="2144328304"/>
            <ac:picMk id="39" creationId="{B1071C93-2068-A480-D696-25F007F44A6E}"/>
          </ac:picMkLst>
        </pc:picChg>
        <pc:picChg chg="del">
          <ac:chgData name="Leah Montner Dixon" userId="d5b2ae9e-9213-4442-b7df-4db8cbe51e5d" providerId="ADAL" clId="{8800F602-2D8D-4E9A-B976-B489FC589F40}" dt="2024-04-23T20:39:17.481" v="35171" actId="478"/>
          <ac:picMkLst>
            <pc:docMk/>
            <pc:sldMk cId="198012473" sldId="2144328304"/>
            <ac:picMk id="41" creationId="{DA33002F-9E8D-AF15-AF48-5040CAC2D40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800F602-2D8D-4E9A-B976-B489FC589F40}" dt="2024-04-23T20:41:08.980" v="35308"/>
              <pc2:cmMkLst xmlns:pc2="http://schemas.microsoft.com/office/powerpoint/2019/9/main/command">
                <pc:docMk/>
                <pc:sldMk cId="198012473" sldId="2144328304"/>
                <pc2:cmMk id="{71DC1710-18C3-4F85-9E4B-7461DA0C7B23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23T20:39:19.187" v="35173"/>
              <pc2:cmMkLst xmlns:pc2="http://schemas.microsoft.com/office/powerpoint/2019/9/main/command">
                <pc:docMk/>
                <pc:sldMk cId="198012473" sldId="2144328304"/>
                <pc2:cmMk id="{EA5D2628-9B10-4448-A36B-E528C07754BA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8800F602-2D8D-4E9A-B976-B489FC589F40}" dt="2024-04-22T20:02:05.502" v="34082"/>
              <pc2:cmMkLst xmlns:pc2="http://schemas.microsoft.com/office/powerpoint/2019/9/main/command">
                <pc:docMk/>
                <pc:sldMk cId="198012473" sldId="2144328304"/>
                <pc2:cmMk id="{B83D57AE-265C-432D-B5F3-A487D6CAF809}"/>
              </pc2:cmMkLst>
            </pc226:cmChg>
          </p:ext>
        </pc:extLst>
      </pc:sldChg>
      <pc:sldChg chg="addSp delSp modSp mod delCm modCm">
        <pc:chgData name="Leah Montner Dixon" userId="d5b2ae9e-9213-4442-b7df-4db8cbe51e5d" providerId="ADAL" clId="{8800F602-2D8D-4E9A-B976-B489FC589F40}" dt="2024-04-09T16:38:09.354" v="21656" actId="20577"/>
        <pc:sldMkLst>
          <pc:docMk/>
          <pc:sldMk cId="3354993513" sldId="2144328499"/>
        </pc:sldMkLst>
        <pc:spChg chg="mod">
          <ac:chgData name="Leah Montner Dixon" userId="d5b2ae9e-9213-4442-b7df-4db8cbe51e5d" providerId="ADAL" clId="{8800F602-2D8D-4E9A-B976-B489FC589F40}" dt="2024-04-09T16:38:09.354" v="21656" actId="20577"/>
          <ac:spMkLst>
            <pc:docMk/>
            <pc:sldMk cId="3354993513" sldId="2144328499"/>
            <ac:spMk id="2" creationId="{4065CED6-877B-307F-54D5-7658D2748688}"/>
          </ac:spMkLst>
        </pc:spChg>
        <pc:spChg chg="mod">
          <ac:chgData name="Leah Montner Dixon" userId="d5b2ae9e-9213-4442-b7df-4db8cbe51e5d" providerId="ADAL" clId="{8800F602-2D8D-4E9A-B976-B489FC589F40}" dt="2024-04-09T16:36:40.915" v="21489" actId="20577"/>
          <ac:spMkLst>
            <pc:docMk/>
            <pc:sldMk cId="3354993513" sldId="2144328499"/>
            <ac:spMk id="3" creationId="{E4F97CE7-BB9E-C13D-F352-8F0A620F1B14}"/>
          </ac:spMkLst>
        </pc:spChg>
        <pc:spChg chg="del">
          <ac:chgData name="Leah Montner Dixon" userId="d5b2ae9e-9213-4442-b7df-4db8cbe51e5d" providerId="ADAL" clId="{8800F602-2D8D-4E9A-B976-B489FC589F40}" dt="2024-04-08T19:53:32.261" v="15635" actId="478"/>
          <ac:spMkLst>
            <pc:docMk/>
            <pc:sldMk cId="3354993513" sldId="2144328499"/>
            <ac:spMk id="9" creationId="{BFDD14DD-DBC9-65EC-29DB-69248F02460D}"/>
          </ac:spMkLst>
        </pc:spChg>
        <pc:spChg chg="add mod">
          <ac:chgData name="Leah Montner Dixon" userId="d5b2ae9e-9213-4442-b7df-4db8cbe51e5d" providerId="ADAL" clId="{8800F602-2D8D-4E9A-B976-B489FC589F40}" dt="2024-04-08T19:53:32.523" v="15636"/>
          <ac:spMkLst>
            <pc:docMk/>
            <pc:sldMk cId="3354993513" sldId="2144328499"/>
            <ac:spMk id="1035" creationId="{4FD2DDE1-5031-8F31-34D3-DD3735BFBCE9}"/>
          </ac:spMkLst>
        </pc:spChg>
        <pc:spChg chg="add mod">
          <ac:chgData name="Leah Montner Dixon" userId="d5b2ae9e-9213-4442-b7df-4db8cbe51e5d" providerId="ADAL" clId="{8800F602-2D8D-4E9A-B976-B489FC589F40}" dt="2024-04-08T19:53:32.523" v="15636"/>
          <ac:spMkLst>
            <pc:docMk/>
            <pc:sldMk cId="3354993513" sldId="2144328499"/>
            <ac:spMk id="1037" creationId="{10E9D315-5343-D960-6A3D-E57CA3E5EEB7}"/>
          </ac:spMkLst>
        </pc:spChg>
        <pc:picChg chg="del">
          <ac:chgData name="Leah Montner Dixon" userId="d5b2ae9e-9213-4442-b7df-4db8cbe51e5d" providerId="ADAL" clId="{8800F602-2D8D-4E9A-B976-B489FC589F40}" dt="2024-04-08T19:53:32.261" v="15635" actId="478"/>
          <ac:picMkLst>
            <pc:docMk/>
            <pc:sldMk cId="3354993513" sldId="2144328499"/>
            <ac:picMk id="8" creationId="{1C71C4D9-C55F-E284-5DE9-BF1FE81877D4}"/>
          </ac:picMkLst>
        </pc:picChg>
        <pc:picChg chg="add mod">
          <ac:chgData name="Leah Montner Dixon" userId="d5b2ae9e-9213-4442-b7df-4db8cbe51e5d" providerId="ADAL" clId="{8800F602-2D8D-4E9A-B976-B489FC589F40}" dt="2024-04-08T19:53:32.523" v="15636"/>
          <ac:picMkLst>
            <pc:docMk/>
            <pc:sldMk cId="3354993513" sldId="2144328499"/>
            <ac:picMk id="1033" creationId="{31D1B6B3-AFF2-D461-B65C-7099B7D632E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9T16:36:59.358" v="21491"/>
              <pc2:cmMkLst xmlns:pc2="http://schemas.microsoft.com/office/powerpoint/2019/9/main/command">
                <pc:docMk/>
                <pc:sldMk cId="3354993513" sldId="2144328499"/>
                <pc2:cmMk id="{A52D8390-0F42-44B8-B8B8-704FDD1D4A03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09T16:36:51.344" v="21490"/>
              <pc2:cmMkLst xmlns:pc2="http://schemas.microsoft.com/office/powerpoint/2019/9/main/command">
                <pc:docMk/>
                <pc:sldMk cId="3354993513" sldId="2144328499"/>
                <pc2:cmMk id="{270954AF-0B07-4A40-BA28-B9B32B3C6916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8800F602-2D8D-4E9A-B976-B489FC589F40}" dt="2024-04-09T16:06:45.598" v="20483"/>
        <pc:sldMkLst>
          <pc:docMk/>
          <pc:sldMk cId="380113142" sldId="2146846040"/>
        </pc:sldMkLst>
        <pc:spChg chg="mod">
          <ac:chgData name="Leah Montner Dixon" userId="d5b2ae9e-9213-4442-b7df-4db8cbe51e5d" providerId="ADAL" clId="{8800F602-2D8D-4E9A-B976-B489FC589F40}" dt="2024-04-08T19:49:59.142" v="15549" actId="207"/>
          <ac:spMkLst>
            <pc:docMk/>
            <pc:sldMk cId="380113142" sldId="2146846040"/>
            <ac:spMk id="4" creationId="{1BF894CE-5EB9-4BB3-F6C7-477E37F6A6AA}"/>
          </ac:spMkLst>
        </pc:spChg>
        <pc:spChg chg="add mod">
          <ac:chgData name="Leah Montner Dixon" userId="d5b2ae9e-9213-4442-b7df-4db8cbe51e5d" providerId="ADAL" clId="{8800F602-2D8D-4E9A-B976-B489FC589F40}" dt="2024-04-09T16:06:45.598" v="20483"/>
          <ac:spMkLst>
            <pc:docMk/>
            <pc:sldMk cId="380113142" sldId="2146846040"/>
            <ac:spMk id="10" creationId="{44EA4CCF-5F31-DCB5-2B0D-91BA0B278F61}"/>
          </ac:spMkLst>
        </pc:spChg>
        <pc:spChg chg="add mod">
          <ac:chgData name="Leah Montner Dixon" userId="d5b2ae9e-9213-4442-b7df-4db8cbe51e5d" providerId="ADAL" clId="{8800F602-2D8D-4E9A-B976-B489FC589F40}" dt="2024-04-09T16:06:45.598" v="20483"/>
          <ac:spMkLst>
            <pc:docMk/>
            <pc:sldMk cId="380113142" sldId="2146846040"/>
            <ac:spMk id="13" creationId="{82650AC2-AB65-7B21-405D-90D272179CB9}"/>
          </ac:spMkLst>
        </pc:spChg>
        <pc:spChg chg="del">
          <ac:chgData name="Leah Montner Dixon" userId="d5b2ae9e-9213-4442-b7df-4db8cbe51e5d" providerId="ADAL" clId="{8800F602-2D8D-4E9A-B976-B489FC589F40}" dt="2024-04-09T16:06:45.254" v="20482" actId="478"/>
          <ac:spMkLst>
            <pc:docMk/>
            <pc:sldMk cId="380113142" sldId="2146846040"/>
            <ac:spMk id="27" creationId="{4C073AE8-BE62-2276-20E5-1494B5FDACF5}"/>
          </ac:spMkLst>
        </pc:spChg>
        <pc:spChg chg="del">
          <ac:chgData name="Leah Montner Dixon" userId="d5b2ae9e-9213-4442-b7df-4db8cbe51e5d" providerId="ADAL" clId="{8800F602-2D8D-4E9A-B976-B489FC589F40}" dt="2024-04-09T16:06:45.254" v="20482" actId="478"/>
          <ac:spMkLst>
            <pc:docMk/>
            <pc:sldMk cId="380113142" sldId="2146846040"/>
            <ac:spMk id="28" creationId="{F3F8EB64-FD48-455C-73D6-3F6A70449E47}"/>
          </ac:spMkLst>
        </pc:spChg>
        <pc:picChg chg="add mod">
          <ac:chgData name="Leah Montner Dixon" userId="d5b2ae9e-9213-4442-b7df-4db8cbe51e5d" providerId="ADAL" clId="{8800F602-2D8D-4E9A-B976-B489FC589F40}" dt="2024-04-09T16:06:45.598" v="20483"/>
          <ac:picMkLst>
            <pc:docMk/>
            <pc:sldMk cId="380113142" sldId="2146846040"/>
            <ac:picMk id="9" creationId="{11CE68AB-F273-A455-D929-FCE4F7ED4926}"/>
          </ac:picMkLst>
        </pc:picChg>
        <pc:picChg chg="del">
          <ac:chgData name="Leah Montner Dixon" userId="d5b2ae9e-9213-4442-b7df-4db8cbe51e5d" providerId="ADAL" clId="{8800F602-2D8D-4E9A-B976-B489FC589F40}" dt="2024-04-09T16:06:45.254" v="20482" actId="478"/>
          <ac:picMkLst>
            <pc:docMk/>
            <pc:sldMk cId="380113142" sldId="2146846040"/>
            <ac:picMk id="26" creationId="{93CA5725-F929-0A72-89D0-050A19BC44CA}"/>
          </ac:picMkLst>
        </pc:picChg>
      </pc:sldChg>
      <pc:sldChg chg="del">
        <pc:chgData name="Leah Montner Dixon" userId="d5b2ae9e-9213-4442-b7df-4db8cbe51e5d" providerId="ADAL" clId="{8800F602-2D8D-4E9A-B976-B489FC589F40}" dt="2024-04-04T19:49:13.792" v="746" actId="47"/>
        <pc:sldMkLst>
          <pc:docMk/>
          <pc:sldMk cId="3545302737" sldId="2146846097"/>
        </pc:sldMkLst>
      </pc:sldChg>
      <pc:sldChg chg="addSp delSp modSp del mod">
        <pc:chgData name="Leah Montner Dixon" userId="d5b2ae9e-9213-4442-b7df-4db8cbe51e5d" providerId="ADAL" clId="{8800F602-2D8D-4E9A-B976-B489FC589F40}" dt="2024-04-08T13:16:23.981" v="13613" actId="47"/>
        <pc:sldMkLst>
          <pc:docMk/>
          <pc:sldMk cId="2563609819" sldId="2146846186"/>
        </pc:sldMkLst>
        <pc:spChg chg="mod">
          <ac:chgData name="Leah Montner Dixon" userId="d5b2ae9e-9213-4442-b7df-4db8cbe51e5d" providerId="ADAL" clId="{8800F602-2D8D-4E9A-B976-B489FC589F40}" dt="2024-04-05T20:16:58.138" v="11595" actId="20577"/>
          <ac:spMkLst>
            <pc:docMk/>
            <pc:sldMk cId="2563609819" sldId="2146846186"/>
            <ac:spMk id="4" creationId="{FB9E54B2-16A7-05A7-09C3-C9D3034E5319}"/>
          </ac:spMkLst>
        </pc:spChg>
        <pc:spChg chg="mod topLvl">
          <ac:chgData name="Leah Montner Dixon" userId="d5b2ae9e-9213-4442-b7df-4db8cbe51e5d" providerId="ADAL" clId="{8800F602-2D8D-4E9A-B976-B489FC589F40}" dt="2024-04-04T21:53:18.474" v="1986" actId="165"/>
          <ac:spMkLst>
            <pc:docMk/>
            <pc:sldMk cId="2563609819" sldId="2146846186"/>
            <ac:spMk id="5" creationId="{4BF764BB-1DE3-6BBD-85C0-D503B0907BBF}"/>
          </ac:spMkLst>
        </pc:spChg>
        <pc:spChg chg="del">
          <ac:chgData name="Leah Montner Dixon" userId="d5b2ae9e-9213-4442-b7df-4db8cbe51e5d" providerId="ADAL" clId="{8800F602-2D8D-4E9A-B976-B489FC589F40}" dt="2024-04-04T21:44:18.432" v="1780" actId="478"/>
          <ac:spMkLst>
            <pc:docMk/>
            <pc:sldMk cId="2563609819" sldId="2146846186"/>
            <ac:spMk id="6" creationId="{E5F22F78-FEB8-BF42-4F5E-866D8BDD1FAA}"/>
          </ac:spMkLst>
        </pc:spChg>
        <pc:spChg chg="mod">
          <ac:chgData name="Leah Montner Dixon" userId="d5b2ae9e-9213-4442-b7df-4db8cbe51e5d" providerId="ADAL" clId="{8800F602-2D8D-4E9A-B976-B489FC589F40}" dt="2024-04-04T21:53:10.703" v="1981" actId="1076"/>
          <ac:spMkLst>
            <pc:docMk/>
            <pc:sldMk cId="2563609819" sldId="2146846186"/>
            <ac:spMk id="10" creationId="{A021D255-CC58-19A4-BD49-423FE4B94CD4}"/>
          </ac:spMkLst>
        </pc:spChg>
        <pc:spChg chg="mod topLvl">
          <ac:chgData name="Leah Montner Dixon" userId="d5b2ae9e-9213-4442-b7df-4db8cbe51e5d" providerId="ADAL" clId="{8800F602-2D8D-4E9A-B976-B489FC589F40}" dt="2024-04-04T21:53:18.474" v="1986" actId="165"/>
          <ac:spMkLst>
            <pc:docMk/>
            <pc:sldMk cId="2563609819" sldId="2146846186"/>
            <ac:spMk id="17" creationId="{0B67622E-09EE-FB64-B7C9-BB7C7AE1FEB7}"/>
          </ac:spMkLst>
        </pc:spChg>
        <pc:grpChg chg="add del mod">
          <ac:chgData name="Leah Montner Dixon" userId="d5b2ae9e-9213-4442-b7df-4db8cbe51e5d" providerId="ADAL" clId="{8800F602-2D8D-4E9A-B976-B489FC589F40}" dt="2024-04-04T21:53:18.474" v="1986" actId="165"/>
          <ac:grpSpMkLst>
            <pc:docMk/>
            <pc:sldMk cId="2563609819" sldId="2146846186"/>
            <ac:grpSpMk id="2" creationId="{BB4A187D-F65F-7CA1-4E71-C8B7A55F01B8}"/>
          </ac:grpSpMkLst>
        </pc:grpChg>
      </pc:sldChg>
      <pc:sldChg chg="addSp delSp modSp mod">
        <pc:chgData name="Leah Montner Dixon" userId="d5b2ae9e-9213-4442-b7df-4db8cbe51e5d" providerId="ADAL" clId="{8800F602-2D8D-4E9A-B976-B489FC589F40}" dt="2024-04-09T16:07:59.352" v="20495"/>
        <pc:sldMkLst>
          <pc:docMk/>
          <pc:sldMk cId="1478597245" sldId="2146846275"/>
        </pc:sldMkLst>
        <pc:spChg chg="add mod">
          <ac:chgData name="Leah Montner Dixon" userId="d5b2ae9e-9213-4442-b7df-4db8cbe51e5d" providerId="ADAL" clId="{8800F602-2D8D-4E9A-B976-B489FC589F40}" dt="2024-04-09T16:07:59.352" v="20495"/>
          <ac:spMkLst>
            <pc:docMk/>
            <pc:sldMk cId="1478597245" sldId="2146846275"/>
            <ac:spMk id="5" creationId="{82C3CB4B-4CB9-6381-8EF7-7B8974A8B6E9}"/>
          </ac:spMkLst>
        </pc:spChg>
        <pc:spChg chg="add mod">
          <ac:chgData name="Leah Montner Dixon" userId="d5b2ae9e-9213-4442-b7df-4db8cbe51e5d" providerId="ADAL" clId="{8800F602-2D8D-4E9A-B976-B489FC589F40}" dt="2024-04-09T16:07:59.352" v="20495"/>
          <ac:spMkLst>
            <pc:docMk/>
            <pc:sldMk cId="1478597245" sldId="2146846275"/>
            <ac:spMk id="6" creationId="{D921D550-27A1-5DA9-0F97-C38438487337}"/>
          </ac:spMkLst>
        </pc:spChg>
        <pc:spChg chg="del">
          <ac:chgData name="Leah Montner Dixon" userId="d5b2ae9e-9213-4442-b7df-4db8cbe51e5d" providerId="ADAL" clId="{8800F602-2D8D-4E9A-B976-B489FC589F40}" dt="2024-04-09T16:07:59.152" v="20494" actId="478"/>
          <ac:spMkLst>
            <pc:docMk/>
            <pc:sldMk cId="1478597245" sldId="2146846275"/>
            <ac:spMk id="12" creationId="{CFF59A1D-82E5-1310-1EC7-F9B99DBDAB7D}"/>
          </ac:spMkLst>
        </pc:spChg>
        <pc:spChg chg="del">
          <ac:chgData name="Leah Montner Dixon" userId="d5b2ae9e-9213-4442-b7df-4db8cbe51e5d" providerId="ADAL" clId="{8800F602-2D8D-4E9A-B976-B489FC589F40}" dt="2024-04-09T16:07:59.152" v="20494" actId="478"/>
          <ac:spMkLst>
            <pc:docMk/>
            <pc:sldMk cId="1478597245" sldId="2146846275"/>
            <ac:spMk id="13" creationId="{D7FD7385-64AD-A8EE-8713-8B4B8C93840C}"/>
          </ac:spMkLst>
        </pc:spChg>
        <pc:picChg chg="add mod">
          <ac:chgData name="Leah Montner Dixon" userId="d5b2ae9e-9213-4442-b7df-4db8cbe51e5d" providerId="ADAL" clId="{8800F602-2D8D-4E9A-B976-B489FC589F40}" dt="2024-04-09T16:07:59.352" v="20495"/>
          <ac:picMkLst>
            <pc:docMk/>
            <pc:sldMk cId="1478597245" sldId="2146846275"/>
            <ac:picMk id="4" creationId="{4BAD0163-E3B7-DF34-930D-16CF43CCE5C7}"/>
          </ac:picMkLst>
        </pc:picChg>
        <pc:picChg chg="del">
          <ac:chgData name="Leah Montner Dixon" userId="d5b2ae9e-9213-4442-b7df-4db8cbe51e5d" providerId="ADAL" clId="{8800F602-2D8D-4E9A-B976-B489FC589F40}" dt="2024-04-09T16:07:59.152" v="20494" actId="478"/>
          <ac:picMkLst>
            <pc:docMk/>
            <pc:sldMk cId="1478597245" sldId="2146846275"/>
            <ac:picMk id="11" creationId="{150E4B09-7CDE-1E04-DD21-B6310A21DDB2}"/>
          </ac:picMkLst>
        </pc:picChg>
      </pc:sldChg>
      <pc:sldChg chg="modSp mod">
        <pc:chgData name="Leah Montner Dixon" userId="d5b2ae9e-9213-4442-b7df-4db8cbe51e5d" providerId="ADAL" clId="{8800F602-2D8D-4E9A-B976-B489FC589F40}" dt="2024-04-23T18:29:35.066" v="34558" actId="20577"/>
        <pc:sldMkLst>
          <pc:docMk/>
          <pc:sldMk cId="3746188261" sldId="2146846396"/>
        </pc:sldMkLst>
        <pc:spChg chg="mod">
          <ac:chgData name="Leah Montner Dixon" userId="d5b2ae9e-9213-4442-b7df-4db8cbe51e5d" providerId="ADAL" clId="{8800F602-2D8D-4E9A-B976-B489FC589F40}" dt="2024-04-23T18:29:35.066" v="34558" actId="20577"/>
          <ac:spMkLst>
            <pc:docMk/>
            <pc:sldMk cId="3746188261" sldId="2146846396"/>
            <ac:spMk id="6" creationId="{4A59A85D-6A4B-289B-7FDC-246E3F51D0F6}"/>
          </ac:spMkLst>
        </pc:spChg>
      </pc:sldChg>
      <pc:sldChg chg="addSp delSp modSp mod ord delCm">
        <pc:chgData name="Leah Montner Dixon" userId="d5b2ae9e-9213-4442-b7df-4db8cbe51e5d" providerId="ADAL" clId="{8800F602-2D8D-4E9A-B976-B489FC589F40}" dt="2024-04-08T16:48:13.470" v="13636" actId="20577"/>
        <pc:sldMkLst>
          <pc:docMk/>
          <pc:sldMk cId="3975046881" sldId="2146846437"/>
        </pc:sldMkLst>
        <pc:spChg chg="add mod">
          <ac:chgData name="Leah Montner Dixon" userId="d5b2ae9e-9213-4442-b7df-4db8cbe51e5d" providerId="ADAL" clId="{8800F602-2D8D-4E9A-B976-B489FC589F40}" dt="2024-04-08T16:48:13.470" v="13636" actId="20577"/>
          <ac:spMkLst>
            <pc:docMk/>
            <pc:sldMk cId="3975046881" sldId="2146846437"/>
            <ac:spMk id="4" creationId="{8A468157-60C5-538F-9228-187064B53FA7}"/>
          </ac:spMkLst>
        </pc:spChg>
        <pc:spChg chg="del mod">
          <ac:chgData name="Leah Montner Dixon" userId="d5b2ae9e-9213-4442-b7df-4db8cbe51e5d" providerId="ADAL" clId="{8800F602-2D8D-4E9A-B976-B489FC589F40}" dt="2024-04-04T22:04:47.805" v="3050" actId="478"/>
          <ac:spMkLst>
            <pc:docMk/>
            <pc:sldMk cId="3975046881" sldId="2146846437"/>
            <ac:spMk id="7" creationId="{57F06FB2-0FF7-CC32-56C4-3E9F32560E5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16:48:08.770" v="13634"/>
              <pc2:cmMkLst xmlns:pc2="http://schemas.microsoft.com/office/powerpoint/2019/9/main/command">
                <pc:docMk/>
                <pc:sldMk cId="3975046881" sldId="2146846437"/>
                <pc2:cmMk id="{C76E5105-40A2-4C1C-8E4D-5BCC47161524}"/>
              </pc2:cmMkLst>
            </pc226:cmChg>
          </p:ext>
        </pc:extLst>
      </pc:sldChg>
      <pc:sldChg chg="addSp delSp modSp mod ord modCm">
        <pc:chgData name="Leah Montner Dixon" userId="d5b2ae9e-9213-4442-b7df-4db8cbe51e5d" providerId="ADAL" clId="{8800F602-2D8D-4E9A-B976-B489FC589F40}" dt="2024-04-16T16:48:55.081" v="23329"/>
        <pc:sldMkLst>
          <pc:docMk/>
          <pc:sldMk cId="297963348" sldId="2146846441"/>
        </pc:sldMkLst>
        <pc:spChg chg="add del">
          <ac:chgData name="Leah Montner Dixon" userId="d5b2ae9e-9213-4442-b7df-4db8cbe51e5d" providerId="ADAL" clId="{8800F602-2D8D-4E9A-B976-B489FC589F40}" dt="2024-04-04T22:04:10.782" v="3033" actId="22"/>
          <ac:spMkLst>
            <pc:docMk/>
            <pc:sldMk cId="297963348" sldId="2146846441"/>
            <ac:spMk id="3" creationId="{3FFD086A-F8B2-16E3-6BA7-623B721EE07F}"/>
          </ac:spMkLst>
        </pc:spChg>
        <pc:spChg chg="add mod">
          <ac:chgData name="Leah Montner Dixon" userId="d5b2ae9e-9213-4442-b7df-4db8cbe51e5d" providerId="ADAL" clId="{8800F602-2D8D-4E9A-B976-B489FC589F40}" dt="2024-04-16T16:27:42.919" v="23328"/>
          <ac:spMkLst>
            <pc:docMk/>
            <pc:sldMk cId="297963348" sldId="2146846441"/>
            <ac:spMk id="5" creationId="{94C001EF-0CB1-704C-D55D-5DC96670C2D2}"/>
          </ac:spMkLst>
        </pc:spChg>
        <pc:spChg chg="mod">
          <ac:chgData name="Leah Montner Dixon" userId="d5b2ae9e-9213-4442-b7df-4db8cbe51e5d" providerId="ADAL" clId="{8800F602-2D8D-4E9A-B976-B489FC589F40}" dt="2024-04-16T16:14:32.550" v="23079" actId="20577"/>
          <ac:spMkLst>
            <pc:docMk/>
            <pc:sldMk cId="297963348" sldId="2146846441"/>
            <ac:spMk id="14" creationId="{2C369D07-6BFA-C722-9B70-EE047808BD67}"/>
          </ac:spMkLst>
        </pc:spChg>
        <pc:spChg chg="del mod">
          <ac:chgData name="Leah Montner Dixon" userId="d5b2ae9e-9213-4442-b7df-4db8cbe51e5d" providerId="ADAL" clId="{8800F602-2D8D-4E9A-B976-B489FC589F40}" dt="2024-04-04T22:04:18.562" v="3037" actId="478"/>
          <ac:spMkLst>
            <pc:docMk/>
            <pc:sldMk cId="297963348" sldId="2146846441"/>
            <ac:spMk id="17" creationId="{C7347764-E34C-EC4F-D633-258AAD51B78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8800F602-2D8D-4E9A-B976-B489FC589F40}" dt="2024-04-16T16:48:55.081" v="23329"/>
              <pc2:cmMkLst xmlns:pc2="http://schemas.microsoft.com/office/powerpoint/2019/9/main/command">
                <pc:docMk/>
                <pc:sldMk cId="297963348" sldId="2146846441"/>
                <pc2:cmMk id="{3B05A65E-8E1F-487B-99AE-8CFC56B06E4B}"/>
              </pc2:cmMkLst>
              <pc226:cmRplyChg chg="add">
                <pc226:chgData name="Leah Montner Dixon" userId="d5b2ae9e-9213-4442-b7df-4db8cbe51e5d" providerId="ADAL" clId="{8800F602-2D8D-4E9A-B976-B489FC589F40}" dt="2024-04-16T16:48:55.081" v="23329"/>
                <pc2:cmRplyMkLst xmlns:pc2="http://schemas.microsoft.com/office/powerpoint/2019/9/main/command">
                  <pc:docMk/>
                  <pc:sldMk cId="297963348" sldId="2146846441"/>
                  <pc2:cmMk id="{3B05A65E-8E1F-487B-99AE-8CFC56B06E4B}"/>
                  <pc2:cmRplyMk id="{7CF98890-757E-476A-BB47-D4248984A379}"/>
                </pc2:cmRplyMkLst>
              </pc226:cmRplyChg>
            </pc226:cmChg>
          </p:ext>
        </pc:extLst>
      </pc:sldChg>
      <pc:sldChg chg="addSp delSp modSp mod modCm">
        <pc:chgData name="Leah Montner Dixon" userId="d5b2ae9e-9213-4442-b7df-4db8cbe51e5d" providerId="ADAL" clId="{8800F602-2D8D-4E9A-B976-B489FC589F40}" dt="2024-04-23T16:21:54.413" v="34543" actId="20577"/>
        <pc:sldMkLst>
          <pc:docMk/>
          <pc:sldMk cId="2309013104" sldId="2146846483"/>
        </pc:sldMkLst>
        <pc:spChg chg="del">
          <ac:chgData name="Leah Montner Dixon" userId="d5b2ae9e-9213-4442-b7df-4db8cbe51e5d" providerId="ADAL" clId="{8800F602-2D8D-4E9A-B976-B489FC589F40}" dt="2024-04-05T20:18:20.910" v="11596" actId="478"/>
          <ac:spMkLst>
            <pc:docMk/>
            <pc:sldMk cId="2309013104" sldId="2146846483"/>
            <ac:spMk id="3" creationId="{9BF46008-F4A3-E7EC-1112-5108D47A4BAC}"/>
          </ac:spMkLst>
        </pc:spChg>
        <pc:spChg chg="mod">
          <ac:chgData name="Leah Montner Dixon" userId="d5b2ae9e-9213-4442-b7df-4db8cbe51e5d" providerId="ADAL" clId="{8800F602-2D8D-4E9A-B976-B489FC589F40}" dt="2024-04-23T16:21:54.413" v="34543" actId="20577"/>
          <ac:spMkLst>
            <pc:docMk/>
            <pc:sldMk cId="2309013104" sldId="2146846483"/>
            <ac:spMk id="4" creationId="{C1A78658-3DFE-337E-79FD-AD5A1730B0F6}"/>
          </ac:spMkLst>
        </pc:spChg>
        <pc:spChg chg="del">
          <ac:chgData name="Leah Montner Dixon" userId="d5b2ae9e-9213-4442-b7df-4db8cbe51e5d" providerId="ADAL" clId="{8800F602-2D8D-4E9A-B976-B489FC589F40}" dt="2024-04-09T16:06:58.603" v="20484" actId="478"/>
          <ac:spMkLst>
            <pc:docMk/>
            <pc:sldMk cId="2309013104" sldId="2146846483"/>
            <ac:spMk id="7" creationId="{6B297BB9-107A-3046-AF2E-FA0C7E7FB9D7}"/>
          </ac:spMkLst>
        </pc:spChg>
        <pc:spChg chg="mod">
          <ac:chgData name="Leah Montner Dixon" userId="d5b2ae9e-9213-4442-b7df-4db8cbe51e5d" providerId="ADAL" clId="{8800F602-2D8D-4E9A-B976-B489FC589F40}" dt="2024-04-16T20:59:43.874" v="25994" actId="313"/>
          <ac:spMkLst>
            <pc:docMk/>
            <pc:sldMk cId="2309013104" sldId="2146846483"/>
            <ac:spMk id="8" creationId="{03D5A568-8D0C-C1C8-F626-7CE29DEB58F2}"/>
          </ac:spMkLst>
        </pc:spChg>
        <pc:spChg chg="del">
          <ac:chgData name="Leah Montner Dixon" userId="d5b2ae9e-9213-4442-b7df-4db8cbe51e5d" providerId="ADAL" clId="{8800F602-2D8D-4E9A-B976-B489FC589F40}" dt="2024-04-09T16:06:58.603" v="20484" actId="478"/>
          <ac:spMkLst>
            <pc:docMk/>
            <pc:sldMk cId="2309013104" sldId="2146846483"/>
            <ac:spMk id="9" creationId="{BD0FBBCB-AD4E-74F8-550D-7FFEE7A1969B}"/>
          </ac:spMkLst>
        </pc:spChg>
        <pc:spChg chg="add mod">
          <ac:chgData name="Leah Montner Dixon" userId="d5b2ae9e-9213-4442-b7df-4db8cbe51e5d" providerId="ADAL" clId="{8800F602-2D8D-4E9A-B976-B489FC589F40}" dt="2024-04-09T16:06:59.049" v="20485"/>
          <ac:spMkLst>
            <pc:docMk/>
            <pc:sldMk cId="2309013104" sldId="2146846483"/>
            <ac:spMk id="10" creationId="{3CB70C06-7073-1DC5-176B-0F594686774C}"/>
          </ac:spMkLst>
        </pc:spChg>
        <pc:spChg chg="add mod">
          <ac:chgData name="Leah Montner Dixon" userId="d5b2ae9e-9213-4442-b7df-4db8cbe51e5d" providerId="ADAL" clId="{8800F602-2D8D-4E9A-B976-B489FC589F40}" dt="2024-04-09T16:06:59.049" v="20485"/>
          <ac:spMkLst>
            <pc:docMk/>
            <pc:sldMk cId="2309013104" sldId="2146846483"/>
            <ac:spMk id="11" creationId="{21688E09-59C3-6F36-DC55-95B116C5F39F}"/>
          </ac:spMkLst>
        </pc:spChg>
        <pc:picChg chg="del">
          <ac:chgData name="Leah Montner Dixon" userId="d5b2ae9e-9213-4442-b7df-4db8cbe51e5d" providerId="ADAL" clId="{8800F602-2D8D-4E9A-B976-B489FC589F40}" dt="2024-04-09T16:06:58.603" v="20484" actId="478"/>
          <ac:picMkLst>
            <pc:docMk/>
            <pc:sldMk cId="2309013104" sldId="2146846483"/>
            <ac:picMk id="2" creationId="{4A3F563B-B10D-C93B-B765-E62D3F0083AA}"/>
          </ac:picMkLst>
        </pc:picChg>
        <pc:picChg chg="add mod">
          <ac:chgData name="Leah Montner Dixon" userId="d5b2ae9e-9213-4442-b7df-4db8cbe51e5d" providerId="ADAL" clId="{8800F602-2D8D-4E9A-B976-B489FC589F40}" dt="2024-04-09T16:06:59.049" v="20485"/>
          <ac:picMkLst>
            <pc:docMk/>
            <pc:sldMk cId="2309013104" sldId="2146846483"/>
            <ac:picMk id="5" creationId="{2A587E3D-D9B7-AAFD-A4EB-94C3720738BD}"/>
          </ac:picMkLst>
        </pc:picChg>
        <pc:picChg chg="add mod ord modCrop">
          <ac:chgData name="Leah Montner Dixon" userId="d5b2ae9e-9213-4442-b7df-4db8cbe51e5d" providerId="ADAL" clId="{8800F602-2D8D-4E9A-B976-B489FC589F40}" dt="2024-04-05T20:38:38.071" v="13166" actId="732"/>
          <ac:picMkLst>
            <pc:docMk/>
            <pc:sldMk cId="2309013104" sldId="2146846483"/>
            <ac:picMk id="6" creationId="{F8232074-F804-FB05-C913-4624F7C2EBF9}"/>
          </ac:picMkLst>
        </pc:picChg>
        <pc:picChg chg="del">
          <ac:chgData name="Leah Montner Dixon" userId="d5b2ae9e-9213-4442-b7df-4db8cbe51e5d" providerId="ADAL" clId="{8800F602-2D8D-4E9A-B976-B489FC589F40}" dt="2024-04-05T20:19:29.026" v="11605" actId="478"/>
          <ac:picMkLst>
            <pc:docMk/>
            <pc:sldMk cId="2309013104" sldId="2146846483"/>
            <ac:picMk id="13" creationId="{2C27F34F-E96A-2372-2C4B-AACD76CA1F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8T16:47:53.498" v="13631" actId="20577"/>
              <pc2:cmMkLst xmlns:pc2="http://schemas.microsoft.com/office/powerpoint/2019/9/main/command">
                <pc:docMk/>
                <pc:sldMk cId="2309013104" sldId="2146846483"/>
                <pc2:cmMk id="{AC38951A-10E1-4AC6-B09C-8D0BABA0CAD8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8T16:47:53.498" v="13631" actId="20577"/>
              <pc2:cmMkLst xmlns:pc2="http://schemas.microsoft.com/office/powerpoint/2019/9/main/command">
                <pc:docMk/>
                <pc:sldMk cId="2309013104" sldId="2146846483"/>
                <pc2:cmMk id="{5962431B-DD05-4DA7-AE2C-45A71556F8CB}"/>
              </pc2:cmMkLst>
            </pc226:cmChg>
          </p:ext>
        </pc:extLst>
      </pc:sldChg>
      <pc:sldChg chg="modSp mod delCm modCm">
        <pc:chgData name="Leah Montner Dixon" userId="d5b2ae9e-9213-4442-b7df-4db8cbe51e5d" providerId="ADAL" clId="{8800F602-2D8D-4E9A-B976-B489FC589F40}" dt="2024-04-23T20:34:29.076" v="35170" actId="20577"/>
        <pc:sldMkLst>
          <pc:docMk/>
          <pc:sldMk cId="731986809" sldId="2146846506"/>
        </pc:sldMkLst>
        <pc:spChg chg="mod">
          <ac:chgData name="Leah Montner Dixon" userId="d5b2ae9e-9213-4442-b7df-4db8cbe51e5d" providerId="ADAL" clId="{8800F602-2D8D-4E9A-B976-B489FC589F40}" dt="2024-04-23T20:34:29.076" v="35170" actId="20577"/>
          <ac:spMkLst>
            <pc:docMk/>
            <pc:sldMk cId="731986809" sldId="2146846506"/>
            <ac:spMk id="2" creationId="{BB320CCD-86F0-008E-6F0E-63156D06604C}"/>
          </ac:spMkLst>
        </pc:spChg>
        <pc:spChg chg="mod">
          <ac:chgData name="Leah Montner Dixon" userId="d5b2ae9e-9213-4442-b7df-4db8cbe51e5d" providerId="ADAL" clId="{8800F602-2D8D-4E9A-B976-B489FC589F40}" dt="2024-04-23T20:33:13.174" v="35113" actId="1076"/>
          <ac:spMkLst>
            <pc:docMk/>
            <pc:sldMk cId="731986809" sldId="2146846506"/>
            <ac:spMk id="3" creationId="{7F148095-EC6B-25FD-D1DB-4855061A48C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08T20:00:03.033" v="15695"/>
              <pc2:cmMkLst xmlns:pc2="http://schemas.microsoft.com/office/powerpoint/2019/9/main/command">
                <pc:docMk/>
                <pc:sldMk cId="731986809" sldId="2146846506"/>
                <pc2:cmMk id="{877EA646-4430-4C55-B71E-4534FEDA67F1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4T22:23:04.297" v="4444"/>
              <pc2:cmMkLst xmlns:pc2="http://schemas.microsoft.com/office/powerpoint/2019/9/main/command">
                <pc:docMk/>
                <pc:sldMk cId="731986809" sldId="2146846506"/>
                <pc2:cmMk id="{4B40DBB1-4B3A-4A66-A613-EA695995F01D}"/>
              </pc2:cmMkLst>
            </pc226:cmChg>
          </p:ext>
        </pc:extLst>
      </pc:sldChg>
      <pc:sldChg chg="addSp delSp modSp mod delCm">
        <pc:chgData name="Leah Montner Dixon" userId="d5b2ae9e-9213-4442-b7df-4db8cbe51e5d" providerId="ADAL" clId="{8800F602-2D8D-4E9A-B976-B489FC589F40}" dt="2024-04-09T16:07:41.873" v="20489"/>
        <pc:sldMkLst>
          <pc:docMk/>
          <pc:sldMk cId="1278072022" sldId="2146846509"/>
        </pc:sldMkLst>
        <pc:spChg chg="mod">
          <ac:chgData name="Leah Montner Dixon" userId="d5b2ae9e-9213-4442-b7df-4db8cbe51e5d" providerId="ADAL" clId="{8800F602-2D8D-4E9A-B976-B489FC589F40}" dt="2024-04-05T18:57:49.564" v="10854" actId="14100"/>
          <ac:spMkLst>
            <pc:docMk/>
            <pc:sldMk cId="1278072022" sldId="2146846509"/>
            <ac:spMk id="2" creationId="{2974C25C-309F-05F1-7C02-CEA8D664C026}"/>
          </ac:spMkLst>
        </pc:spChg>
        <pc:spChg chg="add mod">
          <ac:chgData name="Leah Montner Dixon" userId="d5b2ae9e-9213-4442-b7df-4db8cbe51e5d" providerId="ADAL" clId="{8800F602-2D8D-4E9A-B976-B489FC589F40}" dt="2024-04-09T16:07:41.873" v="20489"/>
          <ac:spMkLst>
            <pc:docMk/>
            <pc:sldMk cId="1278072022" sldId="2146846509"/>
            <ac:spMk id="5" creationId="{436AC3DA-75CA-F992-CC2C-80F42D8E7A1D}"/>
          </ac:spMkLst>
        </pc:spChg>
        <pc:spChg chg="mod">
          <ac:chgData name="Leah Montner Dixon" userId="d5b2ae9e-9213-4442-b7df-4db8cbe51e5d" providerId="ADAL" clId="{8800F602-2D8D-4E9A-B976-B489FC589F40}" dt="2024-04-05T20:50:21.705" v="13606" actId="313"/>
          <ac:spMkLst>
            <pc:docMk/>
            <pc:sldMk cId="1278072022" sldId="2146846509"/>
            <ac:spMk id="6" creationId="{3C7F0208-680D-E6E6-CF4D-D264824CC84D}"/>
          </ac:spMkLst>
        </pc:spChg>
        <pc:spChg chg="add mod">
          <ac:chgData name="Leah Montner Dixon" userId="d5b2ae9e-9213-4442-b7df-4db8cbe51e5d" providerId="ADAL" clId="{8800F602-2D8D-4E9A-B976-B489FC589F40}" dt="2024-04-09T16:07:41.873" v="20489"/>
          <ac:spMkLst>
            <pc:docMk/>
            <pc:sldMk cId="1278072022" sldId="2146846509"/>
            <ac:spMk id="7" creationId="{682579FB-5B0E-DAA7-94D4-57EE63397BB9}"/>
          </ac:spMkLst>
        </pc:spChg>
        <pc:spChg chg="del">
          <ac:chgData name="Leah Montner Dixon" userId="d5b2ae9e-9213-4442-b7df-4db8cbe51e5d" providerId="ADAL" clId="{8800F602-2D8D-4E9A-B976-B489FC589F40}" dt="2024-04-09T16:07:41.586" v="20488" actId="478"/>
          <ac:spMkLst>
            <pc:docMk/>
            <pc:sldMk cId="1278072022" sldId="2146846509"/>
            <ac:spMk id="13" creationId="{06320C13-D9B4-F710-144F-5CAE84EBD326}"/>
          </ac:spMkLst>
        </pc:spChg>
        <pc:spChg chg="del">
          <ac:chgData name="Leah Montner Dixon" userId="d5b2ae9e-9213-4442-b7df-4db8cbe51e5d" providerId="ADAL" clId="{8800F602-2D8D-4E9A-B976-B489FC589F40}" dt="2024-04-09T16:07:41.586" v="20488" actId="478"/>
          <ac:spMkLst>
            <pc:docMk/>
            <pc:sldMk cId="1278072022" sldId="2146846509"/>
            <ac:spMk id="14" creationId="{1047CBE8-F8E1-38E7-69BB-62EA614B6171}"/>
          </ac:spMkLst>
        </pc:spChg>
        <pc:picChg chg="add mod">
          <ac:chgData name="Leah Montner Dixon" userId="d5b2ae9e-9213-4442-b7df-4db8cbe51e5d" providerId="ADAL" clId="{8800F602-2D8D-4E9A-B976-B489FC589F40}" dt="2024-04-09T16:07:41.873" v="20489"/>
          <ac:picMkLst>
            <pc:docMk/>
            <pc:sldMk cId="1278072022" sldId="2146846509"/>
            <ac:picMk id="3" creationId="{C1D7B9F3-1E5E-C73C-1ABA-D14E083278C1}"/>
          </ac:picMkLst>
        </pc:picChg>
        <pc:picChg chg="del">
          <ac:chgData name="Leah Montner Dixon" userId="d5b2ae9e-9213-4442-b7df-4db8cbe51e5d" providerId="ADAL" clId="{8800F602-2D8D-4E9A-B976-B489FC589F40}" dt="2024-04-09T16:07:41.586" v="20488" actId="478"/>
          <ac:picMkLst>
            <pc:docMk/>
            <pc:sldMk cId="1278072022" sldId="2146846509"/>
            <ac:picMk id="11" creationId="{3B6C9DA2-5D2E-0056-C87C-37913864D93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5T18:56:27.609" v="10789"/>
              <pc2:cmMkLst xmlns:pc2="http://schemas.microsoft.com/office/powerpoint/2019/9/main/command">
                <pc:docMk/>
                <pc:sldMk cId="1278072022" sldId="2146846509"/>
                <pc2:cmMk id="{CA0B84AE-1053-4EA1-BCE2-B0AD3D654EE0}"/>
              </pc2:cmMkLst>
            </pc226:cmChg>
          </p:ext>
        </pc:extLst>
      </pc:sldChg>
      <pc:sldChg chg="addSp delSp modSp del mod">
        <pc:chgData name="Leah Montner Dixon" userId="d5b2ae9e-9213-4442-b7df-4db8cbe51e5d" providerId="ADAL" clId="{8800F602-2D8D-4E9A-B976-B489FC589F40}" dt="2024-04-08T19:20:26.315" v="15198" actId="47"/>
        <pc:sldMkLst>
          <pc:docMk/>
          <pc:sldMk cId="3639087264" sldId="2146846512"/>
        </pc:sldMkLst>
        <pc:spChg chg="add mod">
          <ac:chgData name="Leah Montner Dixon" userId="d5b2ae9e-9213-4442-b7df-4db8cbe51e5d" providerId="ADAL" clId="{8800F602-2D8D-4E9A-B976-B489FC589F40}" dt="2024-04-05T15:56:29.409" v="6019" actId="20577"/>
          <ac:spMkLst>
            <pc:docMk/>
            <pc:sldMk cId="3639087264" sldId="2146846512"/>
            <ac:spMk id="3" creationId="{53AFFAD1-3A1F-5825-1182-9165C63C3DAD}"/>
          </ac:spMkLst>
        </pc:spChg>
        <pc:spChg chg="del">
          <ac:chgData name="Leah Montner Dixon" userId="d5b2ae9e-9213-4442-b7df-4db8cbe51e5d" providerId="ADAL" clId="{8800F602-2D8D-4E9A-B976-B489FC589F40}" dt="2024-04-04T22:06:00.461" v="3055" actId="478"/>
          <ac:spMkLst>
            <pc:docMk/>
            <pc:sldMk cId="3639087264" sldId="2146846512"/>
            <ac:spMk id="4" creationId="{33E64D29-93A0-218A-35A7-075658B458A3}"/>
          </ac:spMkLst>
        </pc:spChg>
        <pc:spChg chg="mod">
          <ac:chgData name="Leah Montner Dixon" userId="d5b2ae9e-9213-4442-b7df-4db8cbe51e5d" providerId="ADAL" clId="{8800F602-2D8D-4E9A-B976-B489FC589F40}" dt="2024-04-05T17:36:27.931" v="7580" actId="14100"/>
          <ac:spMkLst>
            <pc:docMk/>
            <pc:sldMk cId="3639087264" sldId="2146846512"/>
            <ac:spMk id="33" creationId="{29AFAC71-319A-0583-E2FB-E4E831C981C7}"/>
          </ac:spMkLst>
        </pc:spChg>
        <pc:picChg chg="mod">
          <ac:chgData name="Leah Montner Dixon" userId="d5b2ae9e-9213-4442-b7df-4db8cbe51e5d" providerId="ADAL" clId="{8800F602-2D8D-4E9A-B976-B489FC589F40}" dt="2024-04-05T20:46:03.913" v="13479" actId="1035"/>
          <ac:picMkLst>
            <pc:docMk/>
            <pc:sldMk cId="3639087264" sldId="2146846512"/>
            <ac:picMk id="2" creationId="{09251995-3E33-8E79-7536-D65C36737795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0:17:57.734" v="16086" actId="47"/>
        <pc:sldMkLst>
          <pc:docMk/>
          <pc:sldMk cId="3355517027" sldId="2146846513"/>
        </pc:sldMkLst>
        <pc:spChg chg="add mod">
          <ac:chgData name="Leah Montner Dixon" userId="d5b2ae9e-9213-4442-b7df-4db8cbe51e5d" providerId="ADAL" clId="{8800F602-2D8D-4E9A-B976-B489FC589F40}" dt="2024-04-05T17:27:45.603" v="7248" actId="20577"/>
          <ac:spMkLst>
            <pc:docMk/>
            <pc:sldMk cId="3355517027" sldId="2146846513"/>
            <ac:spMk id="3" creationId="{6810B5B2-75D0-4328-A7AC-AA6E8F1A06DC}"/>
          </ac:spMkLst>
        </pc:spChg>
        <pc:spChg chg="del">
          <ac:chgData name="Leah Montner Dixon" userId="d5b2ae9e-9213-4442-b7df-4db8cbe51e5d" providerId="ADAL" clId="{8800F602-2D8D-4E9A-B976-B489FC589F40}" dt="2024-04-04T22:06:09.472" v="3060" actId="478"/>
          <ac:spMkLst>
            <pc:docMk/>
            <pc:sldMk cId="3355517027" sldId="2146846513"/>
            <ac:spMk id="4" creationId="{FB81768F-210E-1597-60CF-D6DAD47BF2A1}"/>
          </ac:spMkLst>
        </pc:spChg>
        <pc:spChg chg="mod">
          <ac:chgData name="Leah Montner Dixon" userId="d5b2ae9e-9213-4442-b7df-4db8cbe51e5d" providerId="ADAL" clId="{8800F602-2D8D-4E9A-B976-B489FC589F40}" dt="2024-04-05T17:36:59.935" v="7591" actId="14100"/>
          <ac:spMkLst>
            <pc:docMk/>
            <pc:sldMk cId="3355517027" sldId="2146846513"/>
            <ac:spMk id="40" creationId="{7BF2C1EC-0B92-B7C5-7A8D-313E8815F42F}"/>
          </ac:spMkLst>
        </pc:spChg>
        <pc:picChg chg="mod">
          <ac:chgData name="Leah Montner Dixon" userId="d5b2ae9e-9213-4442-b7df-4db8cbe51e5d" providerId="ADAL" clId="{8800F602-2D8D-4E9A-B976-B489FC589F40}" dt="2024-04-05T20:46:19.770" v="13509" actId="1035"/>
          <ac:picMkLst>
            <pc:docMk/>
            <pc:sldMk cId="3355517027" sldId="2146846513"/>
            <ac:picMk id="8" creationId="{6AC9B8D0-5457-276C-B9D4-87A479A334A3}"/>
          </ac:picMkLst>
        </pc:picChg>
      </pc:sldChg>
      <pc:sldChg chg="del">
        <pc:chgData name="Leah Montner Dixon" userId="d5b2ae9e-9213-4442-b7df-4db8cbe51e5d" providerId="ADAL" clId="{8800F602-2D8D-4E9A-B976-B489FC589F40}" dt="2024-04-04T19:49:41.286" v="749" actId="47"/>
        <pc:sldMkLst>
          <pc:docMk/>
          <pc:sldMk cId="2259180214" sldId="2146846514"/>
        </pc:sldMkLst>
      </pc:sldChg>
      <pc:sldChg chg="del">
        <pc:chgData name="Leah Montner Dixon" userId="d5b2ae9e-9213-4442-b7df-4db8cbe51e5d" providerId="ADAL" clId="{8800F602-2D8D-4E9A-B976-B489FC589F40}" dt="2024-04-04T19:50:11.800" v="754" actId="47"/>
        <pc:sldMkLst>
          <pc:docMk/>
          <pc:sldMk cId="270049528" sldId="2146846518"/>
        </pc:sldMkLst>
      </pc:sldChg>
      <pc:sldChg chg="addSp delSp modSp del mod">
        <pc:chgData name="Leah Montner Dixon" userId="d5b2ae9e-9213-4442-b7df-4db8cbe51e5d" providerId="ADAL" clId="{8800F602-2D8D-4E9A-B976-B489FC589F40}" dt="2024-04-08T14:53:54.903" v="13624" actId="2696"/>
        <pc:sldMkLst>
          <pc:docMk/>
          <pc:sldMk cId="1224518648" sldId="2146846519"/>
        </pc:sldMkLst>
        <pc:spChg chg="add mod">
          <ac:chgData name="Leah Montner Dixon" userId="d5b2ae9e-9213-4442-b7df-4db8cbe51e5d" providerId="ADAL" clId="{8800F602-2D8D-4E9A-B976-B489FC589F40}" dt="2024-04-05T16:06:49.897" v="6291" actId="20577"/>
          <ac:spMkLst>
            <pc:docMk/>
            <pc:sldMk cId="1224518648" sldId="2146846519"/>
            <ac:spMk id="3" creationId="{661F940D-EE9D-9286-EE11-1B8B6885E221}"/>
          </ac:spMkLst>
        </pc:spChg>
        <pc:spChg chg="add mod">
          <ac:chgData name="Leah Montner Dixon" userId="d5b2ae9e-9213-4442-b7df-4db8cbe51e5d" providerId="ADAL" clId="{8800F602-2D8D-4E9A-B976-B489FC589F40}" dt="2024-04-05T17:38:13.386" v="7676"/>
          <ac:spMkLst>
            <pc:docMk/>
            <pc:sldMk cId="1224518648" sldId="2146846519"/>
            <ac:spMk id="4" creationId="{4975469E-3420-EC72-46E4-C36822E042AC}"/>
          </ac:spMkLst>
        </pc:spChg>
        <pc:spChg chg="del">
          <ac:chgData name="Leah Montner Dixon" userId="d5b2ae9e-9213-4442-b7df-4db8cbe51e5d" providerId="ADAL" clId="{8800F602-2D8D-4E9A-B976-B489FC589F40}" dt="2024-04-04T22:06:38.975" v="3071" actId="478"/>
          <ac:spMkLst>
            <pc:docMk/>
            <pc:sldMk cId="1224518648" sldId="2146846519"/>
            <ac:spMk id="4" creationId="{8A912669-BE06-3724-274B-74D1781D5B84}"/>
          </ac:spMkLst>
        </pc:spChg>
        <pc:spChg chg="add del mod">
          <ac:chgData name="Leah Montner Dixon" userId="d5b2ae9e-9213-4442-b7df-4db8cbe51e5d" providerId="ADAL" clId="{8800F602-2D8D-4E9A-B976-B489FC589F40}" dt="2024-04-05T17:38:23.648" v="7681" actId="478"/>
          <ac:spMkLst>
            <pc:docMk/>
            <pc:sldMk cId="1224518648" sldId="2146846519"/>
            <ac:spMk id="5" creationId="{A6561598-5574-0115-D752-A06C158AB797}"/>
          </ac:spMkLst>
        </pc:spChg>
        <pc:spChg chg="mod">
          <ac:chgData name="Leah Montner Dixon" userId="d5b2ae9e-9213-4442-b7df-4db8cbe51e5d" providerId="ADAL" clId="{8800F602-2D8D-4E9A-B976-B489FC589F40}" dt="2024-04-05T17:38:57.512" v="7741" actId="20577"/>
          <ac:spMkLst>
            <pc:docMk/>
            <pc:sldMk cId="1224518648" sldId="2146846519"/>
            <ac:spMk id="11" creationId="{C4E85B00-1C8F-1542-C3E5-32CFBECF3B17}"/>
          </ac:spMkLst>
        </pc:spChg>
      </pc:sldChg>
      <pc:sldChg chg="addSp delSp modSp mod modCm">
        <pc:chgData name="Leah Montner Dixon" userId="d5b2ae9e-9213-4442-b7df-4db8cbe51e5d" providerId="ADAL" clId="{8800F602-2D8D-4E9A-B976-B489FC589F40}" dt="2024-04-23T19:15:20.959" v="35009" actId="478"/>
        <pc:sldMkLst>
          <pc:docMk/>
          <pc:sldMk cId="2214394043" sldId="2146846521"/>
        </pc:sldMkLst>
        <pc:spChg chg="add mod">
          <ac:chgData name="Leah Montner Dixon" userId="d5b2ae9e-9213-4442-b7df-4db8cbe51e5d" providerId="ADAL" clId="{8800F602-2D8D-4E9A-B976-B489FC589F40}" dt="2024-04-22T13:43:32.166" v="33181" actId="1036"/>
          <ac:spMkLst>
            <pc:docMk/>
            <pc:sldMk cId="2214394043" sldId="2146846521"/>
            <ac:spMk id="2" creationId="{4DDA71DE-A20E-08D5-FC71-1F643903AD56}"/>
          </ac:spMkLst>
        </pc:spChg>
        <pc:spChg chg="add del mod">
          <ac:chgData name="Leah Montner Dixon" userId="d5b2ae9e-9213-4442-b7df-4db8cbe51e5d" providerId="ADAL" clId="{8800F602-2D8D-4E9A-B976-B489FC589F40}" dt="2024-04-09T15:14:44.711" v="19496" actId="478"/>
          <ac:spMkLst>
            <pc:docMk/>
            <pc:sldMk cId="2214394043" sldId="2146846521"/>
            <ac:spMk id="3" creationId="{2CAB3BA0-0869-5FE0-0747-A52F79000126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" creationId="{B4E13588-0146-FB82-CBCD-8E2F7F7BFD7E}"/>
          </ac:spMkLst>
        </pc:spChg>
        <pc:spChg chg="del">
          <ac:chgData name="Leah Montner Dixon" userId="d5b2ae9e-9213-4442-b7df-4db8cbe51e5d" providerId="ADAL" clId="{8800F602-2D8D-4E9A-B976-B489FC589F40}" dt="2024-04-04T22:06:46.025" v="3074" actId="478"/>
          <ac:spMkLst>
            <pc:docMk/>
            <pc:sldMk cId="2214394043" sldId="2146846521"/>
            <ac:spMk id="4" creationId="{A24B9A40-D91A-A824-3BB7-420FB4769405}"/>
          </ac:spMkLst>
        </pc:spChg>
        <pc:spChg chg="add mod ord">
          <ac:chgData name="Leah Montner Dixon" userId="d5b2ae9e-9213-4442-b7df-4db8cbe51e5d" providerId="ADAL" clId="{8800F602-2D8D-4E9A-B976-B489FC589F40}" dt="2024-04-23T14:04:37.277" v="34296" actId="167"/>
          <ac:spMkLst>
            <pc:docMk/>
            <pc:sldMk cId="2214394043" sldId="2146846521"/>
            <ac:spMk id="5" creationId="{2C01A744-69FA-4155-4329-E4469BFF5458}"/>
          </ac:spMkLst>
        </pc:spChg>
        <pc:spChg chg="del mod ord">
          <ac:chgData name="Leah Montner Dixon" userId="d5b2ae9e-9213-4442-b7df-4db8cbe51e5d" providerId="ADAL" clId="{8800F602-2D8D-4E9A-B976-B489FC589F40}" dt="2024-04-19T20:48:17.081" v="32115" actId="478"/>
          <ac:spMkLst>
            <pc:docMk/>
            <pc:sldMk cId="2214394043" sldId="2146846521"/>
            <ac:spMk id="6" creationId="{52E261E8-A7AE-D4B9-8C6D-3BC459C6A208}"/>
          </ac:spMkLst>
        </pc:spChg>
        <pc:spChg chg="mod ord topLvl">
          <ac:chgData name="Leah Montner Dixon" userId="d5b2ae9e-9213-4442-b7df-4db8cbe51e5d" providerId="ADAL" clId="{8800F602-2D8D-4E9A-B976-B489FC589F40}" dt="2024-04-23T19:14:55.171" v="34996" actId="165"/>
          <ac:spMkLst>
            <pc:docMk/>
            <pc:sldMk cId="2214394043" sldId="2146846521"/>
            <ac:spMk id="7" creationId="{DE360005-5C2A-EEDE-AA88-778971C09463}"/>
          </ac:spMkLst>
        </pc:spChg>
        <pc:spChg chg="add mod">
          <ac:chgData name="Leah Montner Dixon" userId="d5b2ae9e-9213-4442-b7df-4db8cbe51e5d" providerId="ADAL" clId="{8800F602-2D8D-4E9A-B976-B489FC589F40}" dt="2024-04-16T22:00:14.264" v="26824"/>
          <ac:spMkLst>
            <pc:docMk/>
            <pc:sldMk cId="2214394043" sldId="2146846521"/>
            <ac:spMk id="8" creationId="{FD8A8327-02B8-960A-3EBC-6F66C4F9EBD4}"/>
          </ac:spMkLst>
        </pc:spChg>
        <pc:spChg chg="mod ord topLvl">
          <ac:chgData name="Leah Montner Dixon" userId="d5b2ae9e-9213-4442-b7df-4db8cbe51e5d" providerId="ADAL" clId="{8800F602-2D8D-4E9A-B976-B489FC589F40}" dt="2024-04-23T19:14:55.171" v="34996" actId="165"/>
          <ac:spMkLst>
            <pc:docMk/>
            <pc:sldMk cId="2214394043" sldId="2146846521"/>
            <ac:spMk id="9" creationId="{F92F1043-0C00-40FC-462F-EC45872D36B9}"/>
          </ac:spMkLst>
        </pc:spChg>
        <pc:spChg chg="add mod">
          <ac:chgData name="Leah Montner Dixon" userId="d5b2ae9e-9213-4442-b7df-4db8cbe51e5d" providerId="ADAL" clId="{8800F602-2D8D-4E9A-B976-B489FC589F40}" dt="2024-04-19T20:48:14.531" v="32114"/>
          <ac:spMkLst>
            <pc:docMk/>
            <pc:sldMk cId="2214394043" sldId="2146846521"/>
            <ac:spMk id="10" creationId="{30EC30B1-7CC4-6D11-C0FB-71FBBF060304}"/>
          </ac:spMkLst>
        </pc:spChg>
        <pc:spChg chg="mod ord topLvl">
          <ac:chgData name="Leah Montner Dixon" userId="d5b2ae9e-9213-4442-b7df-4db8cbe51e5d" providerId="ADAL" clId="{8800F602-2D8D-4E9A-B976-B489FC589F40}" dt="2024-04-23T19:14:55.171" v="34996" actId="165"/>
          <ac:spMkLst>
            <pc:docMk/>
            <pc:sldMk cId="2214394043" sldId="2146846521"/>
            <ac:spMk id="11" creationId="{493C5744-2869-C37D-4657-672CFE9CBB3F}"/>
          </ac:spMkLst>
        </pc:spChg>
        <pc:spChg chg="del">
          <ac:chgData name="Leah Montner Dixon" userId="d5b2ae9e-9213-4442-b7df-4db8cbe51e5d" providerId="ADAL" clId="{8800F602-2D8D-4E9A-B976-B489FC589F40}" dt="2024-04-23T14:04:34.882" v="34294" actId="478"/>
          <ac:spMkLst>
            <pc:docMk/>
            <pc:sldMk cId="2214394043" sldId="2146846521"/>
            <ac:spMk id="12" creationId="{16E676E4-642C-94DB-489B-FE5208CCEECF}"/>
          </ac:spMkLst>
        </pc:spChg>
        <pc:spChg chg="add del mod">
          <ac:chgData name="Leah Montner Dixon" userId="d5b2ae9e-9213-4442-b7df-4db8cbe51e5d" providerId="ADAL" clId="{8800F602-2D8D-4E9A-B976-B489FC589F40}" dt="2024-04-16T22:00:15.443" v="26825" actId="478"/>
          <ac:spMkLst>
            <pc:docMk/>
            <pc:sldMk cId="2214394043" sldId="2146846521"/>
            <ac:spMk id="12" creationId="{70AA388D-C8D5-243C-9811-2FEC1A877B69}"/>
          </ac:spMkLst>
        </pc:spChg>
        <pc:spChg chg="add mod">
          <ac:chgData name="Leah Montner Dixon" userId="d5b2ae9e-9213-4442-b7df-4db8cbe51e5d" providerId="ADAL" clId="{8800F602-2D8D-4E9A-B976-B489FC589F40}" dt="2024-04-16T21:59:36.701" v="26812" actId="403"/>
          <ac:spMkLst>
            <pc:docMk/>
            <pc:sldMk cId="2214394043" sldId="2146846521"/>
            <ac:spMk id="13" creationId="{1DC35550-27EB-0C51-32E6-65F8EE3C5EC8}"/>
          </ac:spMkLst>
        </pc:spChg>
        <pc:spChg chg="add mod">
          <ac:chgData name="Leah Montner Dixon" userId="d5b2ae9e-9213-4442-b7df-4db8cbe51e5d" providerId="ADAL" clId="{8800F602-2D8D-4E9A-B976-B489FC589F40}" dt="2024-04-09T16:29:25.384" v="21431" actId="208"/>
          <ac:spMkLst>
            <pc:docMk/>
            <pc:sldMk cId="2214394043" sldId="2146846521"/>
            <ac:spMk id="14" creationId="{B03EF97C-0DA9-6D09-9295-85295F4D3530}"/>
          </ac:spMkLst>
        </pc:spChg>
        <pc:spChg chg="add mod">
          <ac:chgData name="Leah Montner Dixon" userId="d5b2ae9e-9213-4442-b7df-4db8cbe51e5d" providerId="ADAL" clId="{8800F602-2D8D-4E9A-B976-B489FC589F40}" dt="2024-04-19T21:08:10.312" v="32692" actId="14100"/>
          <ac:spMkLst>
            <pc:docMk/>
            <pc:sldMk cId="2214394043" sldId="2146846521"/>
            <ac:spMk id="15" creationId="{3CE17905-ADFA-5030-4EE5-54E7EBC5D756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17" creationId="{5E940853-B21B-7BA0-A2B6-937716E24228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18" creationId="{084CCE83-4AB1-3E5E-3015-F6AA17C6EDF2}"/>
          </ac:spMkLst>
        </pc:spChg>
        <pc:spChg chg="add mod ord">
          <ac:chgData name="Leah Montner Dixon" userId="d5b2ae9e-9213-4442-b7df-4db8cbe51e5d" providerId="ADAL" clId="{8800F602-2D8D-4E9A-B976-B489FC589F40}" dt="2024-04-23T14:04:37.277" v="34296" actId="167"/>
          <ac:spMkLst>
            <pc:docMk/>
            <pc:sldMk cId="2214394043" sldId="2146846521"/>
            <ac:spMk id="19" creationId="{89FB4109-EFB3-9C63-45F8-ABCA5E0E6BE0}"/>
          </ac:spMkLst>
        </pc:spChg>
        <pc:spChg chg="add mod">
          <ac:chgData name="Leah Montner Dixon" userId="d5b2ae9e-9213-4442-b7df-4db8cbe51e5d" providerId="ADAL" clId="{8800F602-2D8D-4E9A-B976-B489FC589F40}" dt="2024-04-23T19:15:10.235" v="35000" actId="20577"/>
          <ac:spMkLst>
            <pc:docMk/>
            <pc:sldMk cId="2214394043" sldId="2146846521"/>
            <ac:spMk id="21" creationId="{58A2D5A0-A59F-0121-9729-3F11225EDF48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21" creationId="{6263FB52-192E-B687-1ED0-CB0B966ED017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22" creationId="{76555968-51AD-D8C8-6480-B0B6ADF68AA3}"/>
          </ac:spMkLst>
        </pc:spChg>
        <pc:spChg chg="add mod">
          <ac:chgData name="Leah Montner Dixon" userId="d5b2ae9e-9213-4442-b7df-4db8cbe51e5d" providerId="ADAL" clId="{8800F602-2D8D-4E9A-B976-B489FC589F40}" dt="2024-04-23T19:14:28.077" v="34991"/>
          <ac:spMkLst>
            <pc:docMk/>
            <pc:sldMk cId="2214394043" sldId="2146846521"/>
            <ac:spMk id="23" creationId="{89DF6C26-9E85-53D7-0779-7B824D542C33}"/>
          </ac:spMkLst>
        </pc:spChg>
        <pc:spChg chg="del mod">
          <ac:chgData name="Leah Montner Dixon" userId="d5b2ae9e-9213-4442-b7df-4db8cbe51e5d" providerId="ADAL" clId="{8800F602-2D8D-4E9A-B976-B489FC589F40}" dt="2024-04-05T17:42:48.472" v="8074" actId="478"/>
          <ac:spMkLst>
            <pc:docMk/>
            <pc:sldMk cId="2214394043" sldId="2146846521"/>
            <ac:spMk id="25" creationId="{4A815DDE-94E0-672C-0C70-6CC042E22AB4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25" creationId="{D47F081A-F6E5-1AA8-3FE2-9A32CC5C30A0}"/>
          </ac:spMkLst>
        </pc:spChg>
        <pc:spChg chg="del">
          <ac:chgData name="Leah Montner Dixon" userId="d5b2ae9e-9213-4442-b7df-4db8cbe51e5d" providerId="ADAL" clId="{8800F602-2D8D-4E9A-B976-B489FC589F40}" dt="2024-04-16T21:59:25.736" v="26807" actId="478"/>
          <ac:spMkLst>
            <pc:docMk/>
            <pc:sldMk cId="2214394043" sldId="2146846521"/>
            <ac:spMk id="29" creationId="{5B179C9E-B53A-FD24-D5C1-488E5936D8CD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0" creationId="{44231FD3-FA69-91F0-CAF3-35B1371EB805}"/>
          </ac:spMkLst>
        </pc:spChg>
        <pc:spChg chg="add mod">
          <ac:chgData name="Leah Montner Dixon" userId="d5b2ae9e-9213-4442-b7df-4db8cbe51e5d" providerId="ADAL" clId="{8800F602-2D8D-4E9A-B976-B489FC589F40}" dt="2024-04-23T19:15:12.285" v="35002" actId="20577"/>
          <ac:spMkLst>
            <pc:docMk/>
            <pc:sldMk cId="2214394043" sldId="2146846521"/>
            <ac:spMk id="30" creationId="{CD792DC9-BDB5-F77F-22C8-EC64D325AB16}"/>
          </ac:spMkLst>
        </pc:spChg>
        <pc:spChg chg="mod">
          <ac:chgData name="Leah Montner Dixon" userId="d5b2ae9e-9213-4442-b7df-4db8cbe51e5d" providerId="ADAL" clId="{8800F602-2D8D-4E9A-B976-B489FC589F40}" dt="2024-04-19T21:03:47.048" v="32514" actId="1035"/>
          <ac:spMkLst>
            <pc:docMk/>
            <pc:sldMk cId="2214394043" sldId="2146846521"/>
            <ac:spMk id="32" creationId="{1C599DB4-2811-593F-A15B-48710F56C383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3" creationId="{78FDA54C-C958-6C6A-2FC2-A5EAF3EEAE81}"/>
          </ac:spMkLst>
        </pc:spChg>
        <pc:spChg chg="add mod">
          <ac:chgData name="Leah Montner Dixon" userId="d5b2ae9e-9213-4442-b7df-4db8cbe51e5d" providerId="ADAL" clId="{8800F602-2D8D-4E9A-B976-B489FC589F40}" dt="2024-04-23T19:15:13.852" v="35004" actId="20577"/>
          <ac:spMkLst>
            <pc:docMk/>
            <pc:sldMk cId="2214394043" sldId="2146846521"/>
            <ac:spMk id="33" creationId="{C0DC5B6F-98F2-3C82-61DC-79919EFC8CD7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4" creationId="{8F40CF98-576E-4452-1F7C-5D43E0747AFF}"/>
          </ac:spMkLst>
        </pc:spChg>
        <pc:spChg chg="add mod">
          <ac:chgData name="Leah Montner Dixon" userId="d5b2ae9e-9213-4442-b7df-4db8cbe51e5d" providerId="ADAL" clId="{8800F602-2D8D-4E9A-B976-B489FC589F40}" dt="2024-04-23T19:15:15.194" v="35006" actId="20577"/>
          <ac:spMkLst>
            <pc:docMk/>
            <pc:sldMk cId="2214394043" sldId="2146846521"/>
            <ac:spMk id="35" creationId="{8F1064D3-A4A3-C9A7-5080-82F6B961E1F3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7" creationId="{77AE6D48-1DBB-D42C-4300-7169ABB08D52}"/>
          </ac:spMkLst>
        </pc:spChg>
        <pc:spChg chg="del mod">
          <ac:chgData name="Leah Montner Dixon" userId="d5b2ae9e-9213-4442-b7df-4db8cbe51e5d" providerId="ADAL" clId="{8800F602-2D8D-4E9A-B976-B489FC589F40}" dt="2024-04-23T19:15:17.510" v="35007" actId="478"/>
          <ac:spMkLst>
            <pc:docMk/>
            <pc:sldMk cId="2214394043" sldId="2146846521"/>
            <ac:spMk id="38" creationId="{31B0D682-B14A-4241-23B0-5B62B922AD5F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39" creationId="{96EB5E4D-F04A-F63F-C657-E5B3A9BFED1B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40" creationId="{A301496C-0FBD-3D84-4A85-A9E66396C6F0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41" creationId="{75C176A1-8796-88F9-3BE8-D5C554B5D80F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42" creationId="{EF03C008-40B9-5D9A-75CE-CFB1BE36C47A}"/>
          </ac:spMkLst>
        </pc:spChg>
        <pc:spChg chg="mod">
          <ac:chgData name="Leah Montner Dixon" userId="d5b2ae9e-9213-4442-b7df-4db8cbe51e5d" providerId="ADAL" clId="{8800F602-2D8D-4E9A-B976-B489FC589F40}" dt="2024-04-16T22:00:00.442" v="26822" actId="1035"/>
          <ac:spMkLst>
            <pc:docMk/>
            <pc:sldMk cId="2214394043" sldId="2146846521"/>
            <ac:spMk id="43" creationId="{B3CE9BC8-07B3-B408-559F-67E70E6659E7}"/>
          </ac:spMkLst>
        </pc:spChg>
        <pc:spChg chg="del mod">
          <ac:chgData name="Leah Montner Dixon" userId="d5b2ae9e-9213-4442-b7df-4db8cbe51e5d" providerId="ADAL" clId="{8800F602-2D8D-4E9A-B976-B489FC589F40}" dt="2024-04-23T19:15:17.510" v="35007" actId="478"/>
          <ac:spMkLst>
            <pc:docMk/>
            <pc:sldMk cId="2214394043" sldId="2146846521"/>
            <ac:spMk id="45" creationId="{66C3673B-56A1-564F-2E21-4AB15CF02FD7}"/>
          </ac:spMkLst>
        </pc:spChg>
        <pc:spChg chg="del mod">
          <ac:chgData name="Leah Montner Dixon" userId="d5b2ae9e-9213-4442-b7df-4db8cbe51e5d" providerId="ADAL" clId="{8800F602-2D8D-4E9A-B976-B489FC589F40}" dt="2024-04-23T19:15:17.510" v="35007" actId="478"/>
          <ac:spMkLst>
            <pc:docMk/>
            <pc:sldMk cId="2214394043" sldId="2146846521"/>
            <ac:spMk id="47" creationId="{123833DA-7EB0-D1BF-1F16-D0C1E07E9C98}"/>
          </ac:spMkLst>
        </pc:spChg>
        <pc:spChg chg="del mod">
          <ac:chgData name="Leah Montner Dixon" userId="d5b2ae9e-9213-4442-b7df-4db8cbe51e5d" providerId="ADAL" clId="{8800F602-2D8D-4E9A-B976-B489FC589F40}" dt="2024-04-23T19:15:17.510" v="35007" actId="478"/>
          <ac:spMkLst>
            <pc:docMk/>
            <pc:sldMk cId="2214394043" sldId="2146846521"/>
            <ac:spMk id="49" creationId="{0254D8FF-E6CB-AB41-DCAE-22172612C8E0}"/>
          </ac:spMkLst>
        </pc:spChg>
        <pc:spChg chg="del mod">
          <ac:chgData name="Leah Montner Dixon" userId="d5b2ae9e-9213-4442-b7df-4db8cbe51e5d" providerId="ADAL" clId="{8800F602-2D8D-4E9A-B976-B489FC589F40}" dt="2024-04-23T19:15:17.510" v="35007" actId="478"/>
          <ac:spMkLst>
            <pc:docMk/>
            <pc:sldMk cId="2214394043" sldId="2146846521"/>
            <ac:spMk id="51" creationId="{426F68D9-B222-719F-DFFB-0F2C80A4BD00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55" creationId="{18A6D1CB-F574-C466-F1C9-41CE46BE439B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56" creationId="{0FC705D8-DA91-2FD9-8EA6-4119844D459A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57" creationId="{8A874577-C7BB-28AF-BB76-DD408D0086F5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59" creationId="{40EBCE09-FF07-D9C5-B0E6-5566D6F6482D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1" creationId="{3C31EE16-FD78-9904-658C-45D7064B677C}"/>
          </ac:spMkLst>
        </pc:spChg>
        <pc:spChg chg="add del mod">
          <ac:chgData name="Leah Montner Dixon" userId="d5b2ae9e-9213-4442-b7df-4db8cbe51e5d" providerId="ADAL" clId="{8800F602-2D8D-4E9A-B976-B489FC589F40}" dt="2024-04-19T20:48:19.680" v="32116" actId="478"/>
          <ac:spMkLst>
            <pc:docMk/>
            <pc:sldMk cId="2214394043" sldId="2146846521"/>
            <ac:spMk id="62" creationId="{D144EC15-B636-C66E-E98D-7942916B49AB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3" creationId="{04FC4EEB-4065-B193-27B1-C0D5AD9A3BAF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5" creationId="{9B162D9B-5C23-CF44-FB55-D5BE88D5C111}"/>
          </ac:spMkLst>
        </pc:spChg>
        <pc:spChg chg="mod">
          <ac:chgData name="Leah Montner Dixon" userId="d5b2ae9e-9213-4442-b7df-4db8cbe51e5d" providerId="ADAL" clId="{8800F602-2D8D-4E9A-B976-B489FC589F40}" dt="2024-04-19T21:03:24.768" v="32487" actId="1036"/>
          <ac:spMkLst>
            <pc:docMk/>
            <pc:sldMk cId="2214394043" sldId="2146846521"/>
            <ac:spMk id="66" creationId="{C7B355E2-A7B6-5B8B-03EC-179D137A6497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7" creationId="{872F1989-F9CF-0B44-D1B4-231DE4C1FD75}"/>
          </ac:spMkLst>
        </pc:spChg>
        <pc:spChg chg="mod">
          <ac:chgData name="Leah Montner Dixon" userId="d5b2ae9e-9213-4442-b7df-4db8cbe51e5d" providerId="ADAL" clId="{8800F602-2D8D-4E9A-B976-B489FC589F40}" dt="2024-04-19T21:03:54.431" v="32516" actId="1036"/>
          <ac:spMkLst>
            <pc:docMk/>
            <pc:sldMk cId="2214394043" sldId="2146846521"/>
            <ac:spMk id="67" creationId="{92CF13A7-DCCB-D5F4-0F31-27122E65F150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8" creationId="{000C26B4-94DA-1F0A-4FF9-056E450B2B7E}"/>
          </ac:spMkLst>
        </pc:spChg>
        <pc:spChg chg="mod">
          <ac:chgData name="Leah Montner Dixon" userId="d5b2ae9e-9213-4442-b7df-4db8cbe51e5d" providerId="ADAL" clId="{8800F602-2D8D-4E9A-B976-B489FC589F40}" dt="2024-04-19T21:03:59.240" v="32517" actId="12789"/>
          <ac:spMkLst>
            <pc:docMk/>
            <pc:sldMk cId="2214394043" sldId="2146846521"/>
            <ac:spMk id="68" creationId="{67410239-52A8-43D1-732A-B46B27529EAB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69" creationId="{6D388FCC-F222-71B9-5975-1E56E468F1E1}"/>
          </ac:spMkLst>
        </pc:spChg>
        <pc:spChg chg="mod">
          <ac:chgData name="Leah Montner Dixon" userId="d5b2ae9e-9213-4442-b7df-4db8cbe51e5d" providerId="ADAL" clId="{8800F602-2D8D-4E9A-B976-B489FC589F40}" dt="2024-04-19T21:04:06.344" v="32519" actId="1036"/>
          <ac:spMkLst>
            <pc:docMk/>
            <pc:sldMk cId="2214394043" sldId="2146846521"/>
            <ac:spMk id="69" creationId="{F4364505-3267-2828-DDB1-0B640822156B}"/>
          </ac:spMkLst>
        </pc:spChg>
        <pc:spChg chg="mod">
          <ac:chgData name="Leah Montner Dixon" userId="d5b2ae9e-9213-4442-b7df-4db8cbe51e5d" providerId="ADAL" clId="{8800F602-2D8D-4E9A-B976-B489FC589F40}" dt="2024-04-19T21:04:12.966" v="32523" actId="1035"/>
          <ac:spMkLst>
            <pc:docMk/>
            <pc:sldMk cId="2214394043" sldId="2146846521"/>
            <ac:spMk id="70" creationId="{2DA08FCB-8B43-5BEC-2D0A-320371BBB90F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0" creationId="{E4AEE9F2-5AD3-ED7E-8837-A5A697CE9EE7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1" creationId="{D3AA5C3E-2895-AC0F-F9BC-E735E8FE4CE4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2" creationId="{3B671619-CB10-6866-4C5C-9A16D206D14E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4" creationId="{0117FD50-41BC-7863-60F0-F3488CD052EE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6" creationId="{2859A9DF-9548-1EFF-7793-0789093A370A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78" creationId="{83ACF59F-76FD-7AA2-FF05-77E0EC1A3385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0" creationId="{0CADC7D4-A98A-EFCB-1EFF-52639C9BD25B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2" creationId="{6C71D735-E158-BA08-A450-9B76B8C85038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3" creationId="{A553FDC2-FC84-A2BD-ACA8-BE809B74662E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4" creationId="{45A7A97B-8A7E-5AF1-C6F1-672A807838AC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5" creationId="{50C07D2D-4B01-001A-DA8B-69B2AA54AE12}"/>
          </ac:spMkLst>
        </pc:spChg>
        <pc:spChg chg="del">
          <ac:chgData name="Leah Montner Dixon" userId="d5b2ae9e-9213-4442-b7df-4db8cbe51e5d" providerId="ADAL" clId="{8800F602-2D8D-4E9A-B976-B489FC589F40}" dt="2024-04-08T22:50:58.484" v="18890" actId="478"/>
          <ac:spMkLst>
            <pc:docMk/>
            <pc:sldMk cId="2214394043" sldId="2146846521"/>
            <ac:spMk id="86" creationId="{5D93CE67-F563-A5E3-3E6A-943BEF8BEBDA}"/>
          </ac:spMkLst>
        </pc:spChg>
        <pc:grpChg chg="add del mod">
          <ac:chgData name="Leah Montner Dixon" userId="d5b2ae9e-9213-4442-b7df-4db8cbe51e5d" providerId="ADAL" clId="{8800F602-2D8D-4E9A-B976-B489FC589F40}" dt="2024-04-19T21:22:33.245" v="33047" actId="165"/>
          <ac:grpSpMkLst>
            <pc:docMk/>
            <pc:sldMk cId="2214394043" sldId="2146846521"/>
            <ac:grpSpMk id="17" creationId="{8FFF7814-4FE4-9073-72CC-66A1F87E020D}"/>
          </ac:grpSpMkLst>
        </pc:grpChg>
        <pc:grpChg chg="add del mod">
          <ac:chgData name="Leah Montner Dixon" userId="d5b2ae9e-9213-4442-b7df-4db8cbe51e5d" providerId="ADAL" clId="{8800F602-2D8D-4E9A-B976-B489FC589F40}" dt="2024-04-23T19:14:55.171" v="34996" actId="165"/>
          <ac:grpSpMkLst>
            <pc:docMk/>
            <pc:sldMk cId="2214394043" sldId="2146846521"/>
            <ac:grpSpMk id="42" creationId="{ACBA6C56-9FAC-B29E-E4B0-8749BE0E8B69}"/>
          </ac:grpSpMkLst>
        </pc:grpChg>
        <pc:graphicFrameChg chg="add mod">
          <ac:chgData name="Leah Montner Dixon" userId="d5b2ae9e-9213-4442-b7df-4db8cbe51e5d" providerId="ADAL" clId="{8800F602-2D8D-4E9A-B976-B489FC589F40}" dt="2024-04-09T15:01:30.890" v="19384" actId="207"/>
          <ac:graphicFrameMkLst>
            <pc:docMk/>
            <pc:sldMk cId="2214394043" sldId="2146846521"/>
            <ac:graphicFrameMk id="4" creationId="{5C52F5BA-3304-ABF4-E68B-DEF1ACA3BDA7}"/>
          </ac:graphicFrameMkLst>
        </pc:graphicFrameChg>
        <pc:picChg chg="add mod">
          <ac:chgData name="Leah Montner Dixon" userId="d5b2ae9e-9213-4442-b7df-4db8cbe51e5d" providerId="ADAL" clId="{8800F602-2D8D-4E9A-B976-B489FC589F40}" dt="2024-04-09T14:59:54.831" v="19375"/>
          <ac:picMkLst>
            <pc:docMk/>
            <pc:sldMk cId="2214394043" sldId="2146846521"/>
            <ac:picMk id="5" creationId="{567080AD-048B-FF35-1E8D-F8E5BC5844B6}"/>
          </ac:picMkLst>
        </pc:picChg>
        <pc:picChg chg="add mod">
          <ac:chgData name="Leah Montner Dixon" userId="d5b2ae9e-9213-4442-b7df-4db8cbe51e5d" providerId="ADAL" clId="{8800F602-2D8D-4E9A-B976-B489FC589F40}" dt="2024-04-09T14:59:54.831" v="19375"/>
          <ac:picMkLst>
            <pc:docMk/>
            <pc:sldMk cId="2214394043" sldId="2146846521"/>
            <ac:picMk id="7" creationId="{B4215744-A805-A28F-0423-20E43FC2E898}"/>
          </ac:picMkLst>
        </pc:picChg>
        <pc:picChg chg="add del mod">
          <ac:chgData name="Leah Montner Dixon" userId="d5b2ae9e-9213-4442-b7df-4db8cbe51e5d" providerId="ADAL" clId="{8800F602-2D8D-4E9A-B976-B489FC589F40}" dt="2024-04-16T21:59:40.686" v="26814" actId="478"/>
          <ac:picMkLst>
            <pc:docMk/>
            <pc:sldMk cId="2214394043" sldId="2146846521"/>
            <ac:picMk id="7" creationId="{E731D4BF-83F8-6B4C-DC61-76613A5D9145}"/>
          </ac:picMkLst>
        </pc:picChg>
        <pc:picChg chg="add mod">
          <ac:chgData name="Leah Montner Dixon" userId="d5b2ae9e-9213-4442-b7df-4db8cbe51e5d" providerId="ADAL" clId="{8800F602-2D8D-4E9A-B976-B489FC589F40}" dt="2024-04-09T14:59:54.831" v="19375"/>
          <ac:picMkLst>
            <pc:docMk/>
            <pc:sldMk cId="2214394043" sldId="2146846521"/>
            <ac:picMk id="8" creationId="{AC77B04B-C34C-7867-B174-8C251E9E8F15}"/>
          </ac:picMkLst>
        </pc:picChg>
        <pc:picChg chg="add mod">
          <ac:chgData name="Leah Montner Dixon" userId="d5b2ae9e-9213-4442-b7df-4db8cbe51e5d" providerId="ADAL" clId="{8800F602-2D8D-4E9A-B976-B489FC589F40}" dt="2024-04-09T14:59:54.831" v="19375"/>
          <ac:picMkLst>
            <pc:docMk/>
            <pc:sldMk cId="2214394043" sldId="2146846521"/>
            <ac:picMk id="9" creationId="{FE32F962-7E14-F438-515E-963C032B5E38}"/>
          </ac:picMkLst>
        </pc:picChg>
        <pc:picChg chg="mod modCrop">
          <ac:chgData name="Leah Montner Dixon" userId="d5b2ae9e-9213-4442-b7df-4db8cbe51e5d" providerId="ADAL" clId="{8800F602-2D8D-4E9A-B976-B489FC589F40}" dt="2024-04-16T21:59:48.735" v="26816" actId="732"/>
          <ac:picMkLst>
            <pc:docMk/>
            <pc:sldMk cId="2214394043" sldId="2146846521"/>
            <ac:picMk id="10" creationId="{00800AF4-8695-AAF1-D893-775C87CB8B40}"/>
          </ac:picMkLst>
        </pc:picChg>
        <pc:picChg chg="add mod">
          <ac:chgData name="Leah Montner Dixon" userId="d5b2ae9e-9213-4442-b7df-4db8cbe51e5d" providerId="ADAL" clId="{8800F602-2D8D-4E9A-B976-B489FC589F40}" dt="2024-04-09T14:59:54.831" v="19375"/>
          <ac:picMkLst>
            <pc:docMk/>
            <pc:sldMk cId="2214394043" sldId="2146846521"/>
            <ac:picMk id="11" creationId="{67B658C3-040F-4563-AA59-9882327F225E}"/>
          </ac:picMkLst>
        </pc:picChg>
        <pc:picChg chg="add mod">
          <ac:chgData name="Leah Montner Dixon" userId="d5b2ae9e-9213-4442-b7df-4db8cbe51e5d" providerId="ADAL" clId="{8800F602-2D8D-4E9A-B976-B489FC589F40}" dt="2024-04-23T19:14:28.077" v="34991"/>
          <ac:picMkLst>
            <pc:docMk/>
            <pc:sldMk cId="2214394043" sldId="2146846521"/>
            <ac:picMk id="12" creationId="{20C4ACE9-E285-AEDA-9B4A-BC911FE4AF2E}"/>
          </ac:picMkLst>
        </pc:picChg>
        <pc:picChg chg="mod">
          <ac:chgData name="Leah Montner Dixon" userId="d5b2ae9e-9213-4442-b7df-4db8cbe51e5d" providerId="ADAL" clId="{8800F602-2D8D-4E9A-B976-B489FC589F40}" dt="2024-04-16T22:00:00.442" v="26822" actId="1035"/>
          <ac:picMkLst>
            <pc:docMk/>
            <pc:sldMk cId="2214394043" sldId="2146846521"/>
            <ac:picMk id="15" creationId="{0C1538D8-1DB1-9B9B-C14A-2A62BB94465F}"/>
          </ac:picMkLst>
        </pc:picChg>
        <pc:picChg chg="mod">
          <ac:chgData name="Leah Montner Dixon" userId="d5b2ae9e-9213-4442-b7df-4db8cbe51e5d" providerId="ADAL" clId="{8800F602-2D8D-4E9A-B976-B489FC589F40}" dt="2024-04-16T22:00:00.442" v="26822" actId="1035"/>
          <ac:picMkLst>
            <pc:docMk/>
            <pc:sldMk cId="2214394043" sldId="2146846521"/>
            <ac:picMk id="19" creationId="{BE01B4CA-89B5-7C08-EECE-09720B23B16F}"/>
          </ac:picMkLst>
        </pc:picChg>
        <pc:picChg chg="add mod">
          <ac:chgData name="Leah Montner Dixon" userId="d5b2ae9e-9213-4442-b7df-4db8cbe51e5d" providerId="ADAL" clId="{8800F602-2D8D-4E9A-B976-B489FC589F40}" dt="2024-04-23T19:14:28.077" v="34991"/>
          <ac:picMkLst>
            <pc:docMk/>
            <pc:sldMk cId="2214394043" sldId="2146846521"/>
            <ac:picMk id="22" creationId="{D6ED9F1C-9D96-58BB-755C-89859BA85242}"/>
          </ac:picMkLst>
        </pc:picChg>
        <pc:picChg chg="mod">
          <ac:chgData name="Leah Montner Dixon" userId="d5b2ae9e-9213-4442-b7df-4db8cbe51e5d" providerId="ADAL" clId="{8800F602-2D8D-4E9A-B976-B489FC589F40}" dt="2024-04-16T22:00:00.442" v="26822" actId="1035"/>
          <ac:picMkLst>
            <pc:docMk/>
            <pc:sldMk cId="2214394043" sldId="2146846521"/>
            <ac:picMk id="23" creationId="{749D4BC8-92B8-46E6-8396-18DEC3608E22}"/>
          </ac:picMkLst>
        </pc:picChg>
        <pc:picChg chg="add mod">
          <ac:chgData name="Leah Montner Dixon" userId="d5b2ae9e-9213-4442-b7df-4db8cbe51e5d" providerId="ADAL" clId="{8800F602-2D8D-4E9A-B976-B489FC589F40}" dt="2024-04-23T19:14:28.077" v="34991"/>
          <ac:picMkLst>
            <pc:docMk/>
            <pc:sldMk cId="2214394043" sldId="2146846521"/>
            <ac:picMk id="25" creationId="{CFAE6A41-6E2E-AF9F-5F87-9DF791F75886}"/>
          </ac:picMkLst>
        </pc:picChg>
        <pc:picChg chg="add mod">
          <ac:chgData name="Leah Montner Dixon" userId="d5b2ae9e-9213-4442-b7df-4db8cbe51e5d" providerId="ADAL" clId="{8800F602-2D8D-4E9A-B976-B489FC589F40}" dt="2024-04-23T19:14:28.077" v="34991"/>
          <ac:picMkLst>
            <pc:docMk/>
            <pc:sldMk cId="2214394043" sldId="2146846521"/>
            <ac:picMk id="31" creationId="{8037860D-3D7B-ECAF-4DF5-CF0F2BDCC0F1}"/>
          </ac:picMkLst>
        </pc:picChg>
        <pc:picChg chg="mod">
          <ac:chgData name="Leah Montner Dixon" userId="d5b2ae9e-9213-4442-b7df-4db8cbe51e5d" providerId="ADAL" clId="{8800F602-2D8D-4E9A-B976-B489FC589F40}" dt="2024-04-16T22:00:00.442" v="26822" actId="1035"/>
          <ac:picMkLst>
            <pc:docMk/>
            <pc:sldMk cId="2214394043" sldId="2146846521"/>
            <ac:picMk id="31" creationId="{8E005B06-C08F-E9CB-2BC5-BBBFF574BEAC}"/>
          </ac:picMkLst>
        </pc:picChg>
        <pc:picChg chg="add mod">
          <ac:chgData name="Leah Montner Dixon" userId="d5b2ae9e-9213-4442-b7df-4db8cbe51e5d" providerId="ADAL" clId="{8800F602-2D8D-4E9A-B976-B489FC589F40}" dt="2024-04-23T19:14:28.077" v="34991"/>
          <ac:picMkLst>
            <pc:docMk/>
            <pc:sldMk cId="2214394043" sldId="2146846521"/>
            <ac:picMk id="34" creationId="{F6EA5E27-9387-7D3F-2E30-C185DF454A49}"/>
          </ac:picMkLst>
        </pc:picChg>
        <pc:picChg chg="mod">
          <ac:chgData name="Leah Montner Dixon" userId="d5b2ae9e-9213-4442-b7df-4db8cbe51e5d" providerId="ADAL" clId="{8800F602-2D8D-4E9A-B976-B489FC589F40}" dt="2024-04-16T22:00:00.442" v="26822" actId="1035"/>
          <ac:picMkLst>
            <pc:docMk/>
            <pc:sldMk cId="2214394043" sldId="2146846521"/>
            <ac:picMk id="35" creationId="{C47CD4A8-C25D-255F-B161-B5661F90FD4C}"/>
          </ac:picMkLst>
        </pc:picChg>
        <pc:picChg chg="del mod">
          <ac:chgData name="Leah Montner Dixon" userId="d5b2ae9e-9213-4442-b7df-4db8cbe51e5d" providerId="ADAL" clId="{8800F602-2D8D-4E9A-B976-B489FC589F40}" dt="2024-04-23T19:15:17.510" v="35007" actId="478"/>
          <ac:picMkLst>
            <pc:docMk/>
            <pc:sldMk cId="2214394043" sldId="2146846521"/>
            <ac:picMk id="36" creationId="{49F45894-0FE0-6257-2B2E-62459FAA7577}"/>
          </ac:picMkLst>
        </pc:picChg>
        <pc:picChg chg="del mod">
          <ac:chgData name="Leah Montner Dixon" userId="d5b2ae9e-9213-4442-b7df-4db8cbe51e5d" providerId="ADAL" clId="{8800F602-2D8D-4E9A-B976-B489FC589F40}" dt="2024-04-23T19:15:17.510" v="35007" actId="478"/>
          <ac:picMkLst>
            <pc:docMk/>
            <pc:sldMk cId="2214394043" sldId="2146846521"/>
            <ac:picMk id="44" creationId="{05B5F703-68D6-CDCE-F8EE-C222462C4F28}"/>
          </ac:picMkLst>
        </pc:picChg>
        <pc:picChg chg="del mod">
          <ac:chgData name="Leah Montner Dixon" userId="d5b2ae9e-9213-4442-b7df-4db8cbe51e5d" providerId="ADAL" clId="{8800F602-2D8D-4E9A-B976-B489FC589F40}" dt="2024-04-23T19:15:17.510" v="35007" actId="478"/>
          <ac:picMkLst>
            <pc:docMk/>
            <pc:sldMk cId="2214394043" sldId="2146846521"/>
            <ac:picMk id="46" creationId="{CD969C87-8A48-C1D9-70C9-66D75E826BD3}"/>
          </ac:picMkLst>
        </pc:picChg>
        <pc:picChg chg="del mod">
          <ac:chgData name="Leah Montner Dixon" userId="d5b2ae9e-9213-4442-b7df-4db8cbe51e5d" providerId="ADAL" clId="{8800F602-2D8D-4E9A-B976-B489FC589F40}" dt="2024-04-23T19:15:17.510" v="35007" actId="478"/>
          <ac:picMkLst>
            <pc:docMk/>
            <pc:sldMk cId="2214394043" sldId="2146846521"/>
            <ac:picMk id="48" creationId="{3057F987-CA3A-2314-B2AF-C1EA85E79D36}"/>
          </ac:picMkLst>
        </pc:picChg>
        <pc:picChg chg="del mod">
          <ac:chgData name="Leah Montner Dixon" userId="d5b2ae9e-9213-4442-b7df-4db8cbe51e5d" providerId="ADAL" clId="{8800F602-2D8D-4E9A-B976-B489FC589F40}" dt="2024-04-23T19:15:17.510" v="35007" actId="478"/>
          <ac:picMkLst>
            <pc:docMk/>
            <pc:sldMk cId="2214394043" sldId="2146846521"/>
            <ac:picMk id="50" creationId="{D4734423-52E9-08B2-9569-55DCD2C3FAC6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58" creationId="{968A654C-4776-9F9B-B75E-A24FF86EE1CE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60" creationId="{926D41B1-17C5-1433-2229-FD6D715DB1CD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62" creationId="{1FA7E85B-E713-46E1-9B13-FF2A9A7C7516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64" creationId="{C2DD4C1E-D83E-1F00-6E91-91B4860B4110}"/>
          </ac:picMkLst>
        </pc:picChg>
        <pc:picChg chg="mod ord topLvl">
          <ac:chgData name="Leah Montner Dixon" userId="d5b2ae9e-9213-4442-b7df-4db8cbe51e5d" providerId="ADAL" clId="{8800F602-2D8D-4E9A-B976-B489FC589F40}" dt="2024-04-23T19:14:55.171" v="34996" actId="165"/>
          <ac:picMkLst>
            <pc:docMk/>
            <pc:sldMk cId="2214394043" sldId="2146846521"/>
            <ac:picMk id="65" creationId="{BF423E78-1FB7-12C6-05EA-2C9285C30420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66" creationId="{AD7C0E12-73F5-8CB8-4332-A156E232AC4E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73" creationId="{C6015406-1927-1558-C73B-69B3A9D01EEA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75" creationId="{AA32E376-2E9C-DB72-CEF2-AEABA171D6AF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77" creationId="{20A08AA7-36BB-1558-4A98-62800137D212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79" creationId="{7D7A8074-C124-D21A-97B2-21EE7BADD16D}"/>
          </ac:picMkLst>
        </pc:picChg>
        <pc:picChg chg="del">
          <ac:chgData name="Leah Montner Dixon" userId="d5b2ae9e-9213-4442-b7df-4db8cbe51e5d" providerId="ADAL" clId="{8800F602-2D8D-4E9A-B976-B489FC589F40}" dt="2024-04-08T22:50:58.484" v="18890" actId="478"/>
          <ac:picMkLst>
            <pc:docMk/>
            <pc:sldMk cId="2214394043" sldId="2146846521"/>
            <ac:picMk id="81" creationId="{7ADA6EC1-DAFB-A958-FC93-1C8F17FA11FB}"/>
          </ac:picMkLst>
        </pc:picChg>
        <pc:cxnChg chg="add mod">
          <ac:chgData name="Leah Montner Dixon" userId="d5b2ae9e-9213-4442-b7df-4db8cbe51e5d" providerId="ADAL" clId="{8800F602-2D8D-4E9A-B976-B489FC589F40}" dt="2024-04-23T19:14:28.077" v="34991"/>
          <ac:cxnSpMkLst>
            <pc:docMk/>
            <pc:sldMk cId="2214394043" sldId="2146846521"/>
            <ac:cxnSpMk id="37" creationId="{C4A11920-64C7-4BCE-642F-CF7962421291}"/>
          </ac:cxnSpMkLst>
        </pc:cxnChg>
        <pc:cxnChg chg="add mod">
          <ac:chgData name="Leah Montner Dixon" userId="d5b2ae9e-9213-4442-b7df-4db8cbe51e5d" providerId="ADAL" clId="{8800F602-2D8D-4E9A-B976-B489FC589F40}" dt="2024-04-23T19:14:28.077" v="34991"/>
          <ac:cxnSpMkLst>
            <pc:docMk/>
            <pc:sldMk cId="2214394043" sldId="2146846521"/>
            <ac:cxnSpMk id="39" creationId="{7A7B6C68-24EC-1288-70CA-C5012684F971}"/>
          </ac:cxnSpMkLst>
        </pc:cxnChg>
        <pc:cxnChg chg="add mod">
          <ac:chgData name="Leah Montner Dixon" userId="d5b2ae9e-9213-4442-b7df-4db8cbe51e5d" providerId="ADAL" clId="{8800F602-2D8D-4E9A-B976-B489FC589F40}" dt="2024-04-23T19:14:28.077" v="34991"/>
          <ac:cxnSpMkLst>
            <pc:docMk/>
            <pc:sldMk cId="2214394043" sldId="2146846521"/>
            <ac:cxnSpMk id="40" creationId="{804F251E-7975-8F45-87EB-6790345A00F3}"/>
          </ac:cxnSpMkLst>
        </pc:cxnChg>
        <pc:cxnChg chg="add mod">
          <ac:chgData name="Leah Montner Dixon" userId="d5b2ae9e-9213-4442-b7df-4db8cbe51e5d" providerId="ADAL" clId="{8800F602-2D8D-4E9A-B976-B489FC589F40}" dt="2024-04-23T19:14:28.077" v="34991"/>
          <ac:cxnSpMkLst>
            <pc:docMk/>
            <pc:sldMk cId="2214394043" sldId="2146846521"/>
            <ac:cxnSpMk id="41" creationId="{888EE9EA-9706-67DF-D498-39976F23D240}"/>
          </ac:cxnSpMkLst>
        </pc:cxnChg>
        <pc:cxnChg chg="del mod">
          <ac:chgData name="Leah Montner Dixon" userId="d5b2ae9e-9213-4442-b7df-4db8cbe51e5d" providerId="ADAL" clId="{8800F602-2D8D-4E9A-B976-B489FC589F40}" dt="2024-04-23T19:15:20.959" v="35009" actId="478"/>
          <ac:cxnSpMkLst>
            <pc:docMk/>
            <pc:sldMk cId="2214394043" sldId="2146846521"/>
            <ac:cxnSpMk id="52" creationId="{EF942BF1-F4EE-1E31-DEF7-44FE144688F5}"/>
          </ac:cxnSpMkLst>
        </pc:cxnChg>
        <pc:cxnChg chg="del mod">
          <ac:chgData name="Leah Montner Dixon" userId="d5b2ae9e-9213-4442-b7df-4db8cbe51e5d" providerId="ADAL" clId="{8800F602-2D8D-4E9A-B976-B489FC589F40}" dt="2024-04-23T19:15:20.959" v="35009" actId="478"/>
          <ac:cxnSpMkLst>
            <pc:docMk/>
            <pc:sldMk cId="2214394043" sldId="2146846521"/>
            <ac:cxnSpMk id="53" creationId="{E7D1AC04-2F1F-DD6C-6457-ECC0B68B0AA9}"/>
          </ac:cxnSpMkLst>
        </pc:cxnChg>
        <pc:cxnChg chg="del mod">
          <ac:chgData name="Leah Montner Dixon" userId="d5b2ae9e-9213-4442-b7df-4db8cbe51e5d" providerId="ADAL" clId="{8800F602-2D8D-4E9A-B976-B489FC589F40}" dt="2024-04-23T19:15:20.959" v="35009" actId="478"/>
          <ac:cxnSpMkLst>
            <pc:docMk/>
            <pc:sldMk cId="2214394043" sldId="2146846521"/>
            <ac:cxnSpMk id="54" creationId="{1D86DC63-A94D-8363-041C-8B628FBEBDF1}"/>
          </ac:cxnSpMkLst>
        </pc:cxnChg>
        <pc:cxnChg chg="del mod">
          <ac:chgData name="Leah Montner Dixon" userId="d5b2ae9e-9213-4442-b7df-4db8cbe51e5d" providerId="ADAL" clId="{8800F602-2D8D-4E9A-B976-B489FC589F40}" dt="2024-04-23T19:15:20.959" v="35009" actId="478"/>
          <ac:cxnSpMkLst>
            <pc:docMk/>
            <pc:sldMk cId="2214394043" sldId="2146846521"/>
            <ac:cxnSpMk id="55" creationId="{D0D23089-070B-405B-1402-D6E8D3B5AA2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9T16:25:59.187" v="21378"/>
              <pc2:cmMkLst xmlns:pc2="http://schemas.microsoft.com/office/powerpoint/2019/9/main/command">
                <pc:docMk/>
                <pc:sldMk cId="2214394043" sldId="2146846521"/>
                <pc2:cmMk id="{3BAC3088-E5B2-489B-A4EC-D763A3B76A85}"/>
              </pc2:cmMkLst>
              <pc226:cmRplyChg chg="add">
                <pc226:chgData name="Leah Montner Dixon" userId="d5b2ae9e-9213-4442-b7df-4db8cbe51e5d" providerId="ADAL" clId="{8800F602-2D8D-4E9A-B976-B489FC589F40}" dt="2024-04-09T16:25:59.187" v="21378"/>
                <pc2:cmRplyMkLst xmlns:pc2="http://schemas.microsoft.com/office/powerpoint/2019/9/main/command">
                  <pc:docMk/>
                  <pc:sldMk cId="2214394043" sldId="2146846521"/>
                  <pc2:cmMk id="{3BAC3088-E5B2-489B-A4EC-D763A3B76A85}"/>
                  <pc2:cmRplyMk id="{F0103FA7-1D2A-4C79-BA73-2858D40D1D57}"/>
                </pc2:cmRplyMkLst>
              </pc226:cmRplyChg>
            </pc226:cmChg>
            <pc226:cmChg xmlns:pc226="http://schemas.microsoft.com/office/powerpoint/2022/06/main/command" chg="">
              <pc226:chgData name="Leah Montner Dixon" userId="d5b2ae9e-9213-4442-b7df-4db8cbe51e5d" providerId="ADAL" clId="{8800F602-2D8D-4E9A-B976-B489FC589F40}" dt="2024-04-09T16:29:48.243" v="21436"/>
              <pc2:cmMkLst xmlns:pc2="http://schemas.microsoft.com/office/powerpoint/2019/9/main/command">
                <pc:docMk/>
                <pc:sldMk cId="2214394043" sldId="2146846521"/>
                <pc2:cmMk id="{44E34CD1-5395-4FCD-98B2-3AA7EB2BB56A}"/>
              </pc2:cmMkLst>
              <pc226:cmRplyChg chg="add">
                <pc226:chgData name="Leah Montner Dixon" userId="d5b2ae9e-9213-4442-b7df-4db8cbe51e5d" providerId="ADAL" clId="{8800F602-2D8D-4E9A-B976-B489FC589F40}" dt="2024-04-09T16:29:48.243" v="21436"/>
                <pc2:cmRplyMkLst xmlns:pc2="http://schemas.microsoft.com/office/powerpoint/2019/9/main/command">
                  <pc:docMk/>
                  <pc:sldMk cId="2214394043" sldId="2146846521"/>
                  <pc2:cmMk id="{44E34CD1-5395-4FCD-98B2-3AA7EB2BB56A}"/>
                  <pc2:cmRplyMk id="{334AED54-F2E8-4941-855E-1DC6207266A2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8800F602-2D8D-4E9A-B976-B489FC589F40}" dt="2024-04-23T19:15:44.893" v="35033" actId="478"/>
        <pc:sldMkLst>
          <pc:docMk/>
          <pc:sldMk cId="1151260056" sldId="2146846522"/>
        </pc:sldMkLst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2" creationId="{4467EFEE-D03A-E487-48E5-9693FEB6C423}"/>
          </ac:spMkLst>
        </pc:spChg>
        <pc:spChg chg="add del mod">
          <ac:chgData name="Leah Montner Dixon" userId="d5b2ae9e-9213-4442-b7df-4db8cbe51e5d" providerId="ADAL" clId="{8800F602-2D8D-4E9A-B976-B489FC589F40}" dt="2024-04-09T15:14:47.533" v="19498" actId="478"/>
          <ac:spMkLst>
            <pc:docMk/>
            <pc:sldMk cId="1151260056" sldId="2146846522"/>
            <ac:spMk id="2" creationId="{B2DF33C1-D4B6-5012-1C88-A21C94B790F5}"/>
          </ac:spMkLst>
        </pc:spChg>
        <pc:spChg chg="add del mod">
          <ac:chgData name="Leah Montner Dixon" userId="d5b2ae9e-9213-4442-b7df-4db8cbe51e5d" providerId="ADAL" clId="{8800F602-2D8D-4E9A-B976-B489FC589F40}" dt="2024-04-04T22:36:38.526" v="5364" actId="478"/>
          <ac:spMkLst>
            <pc:docMk/>
            <pc:sldMk cId="1151260056" sldId="2146846522"/>
            <ac:spMk id="2" creationId="{B592AFBC-9E2A-CD30-B9D4-2AB374151FBF}"/>
          </ac:spMkLst>
        </pc:spChg>
        <pc:spChg chg="mod">
          <ac:chgData name="Leah Montner Dixon" userId="d5b2ae9e-9213-4442-b7df-4db8cbe51e5d" providerId="ADAL" clId="{8800F602-2D8D-4E9A-B976-B489FC589F40}" dt="2024-04-23T19:07:21.519" v="34813" actId="404"/>
          <ac:spMkLst>
            <pc:docMk/>
            <pc:sldMk cId="1151260056" sldId="2146846522"/>
            <ac:spMk id="2" creationId="{E3F388DD-CD5D-D897-DE12-0BAFFF5172A2}"/>
          </ac:spMkLst>
        </pc:spChg>
        <pc:spChg chg="del">
          <ac:chgData name="Leah Montner Dixon" userId="d5b2ae9e-9213-4442-b7df-4db8cbe51e5d" providerId="ADAL" clId="{8800F602-2D8D-4E9A-B976-B489FC589F40}" dt="2024-04-04T22:06:47.885" v="3075" actId="478"/>
          <ac:spMkLst>
            <pc:docMk/>
            <pc:sldMk cId="1151260056" sldId="2146846522"/>
            <ac:spMk id="4" creationId="{00E115E7-521C-DFEE-9F19-25E82E55A242}"/>
          </ac:spMkLst>
        </pc:spChg>
        <pc:spChg chg="add mod">
          <ac:chgData name="Leah Montner Dixon" userId="d5b2ae9e-9213-4442-b7df-4db8cbe51e5d" providerId="ADAL" clId="{8800F602-2D8D-4E9A-B976-B489FC589F40}" dt="2024-04-16T22:00:39.268" v="26828"/>
          <ac:spMkLst>
            <pc:docMk/>
            <pc:sldMk cId="1151260056" sldId="2146846522"/>
            <ac:spMk id="4" creationId="{85C0652B-F6DD-6477-8971-848AFC5BC7D9}"/>
          </ac:spMkLst>
        </pc:spChg>
        <pc:spChg chg="add del mod">
          <ac:chgData name="Leah Montner Dixon" userId="d5b2ae9e-9213-4442-b7df-4db8cbe51e5d" providerId="ADAL" clId="{8800F602-2D8D-4E9A-B976-B489FC589F40}" dt="2024-04-19T20:48:25.647" v="32117" actId="478"/>
          <ac:spMkLst>
            <pc:docMk/>
            <pc:sldMk cId="1151260056" sldId="2146846522"/>
            <ac:spMk id="4" creationId="{9467A45A-AF1D-0558-680D-7F85CD12650D}"/>
          </ac:spMkLst>
        </pc:spChg>
        <pc:spChg chg="add mod">
          <ac:chgData name="Leah Montner Dixon" userId="d5b2ae9e-9213-4442-b7df-4db8cbe51e5d" providerId="ADAL" clId="{8800F602-2D8D-4E9A-B976-B489FC589F40}" dt="2024-04-09T16:34:07.624" v="21448" actId="207"/>
          <ac:spMkLst>
            <pc:docMk/>
            <pc:sldMk cId="1151260056" sldId="2146846522"/>
            <ac:spMk id="5" creationId="{966C79CA-828B-647C-7E4A-EA9DC3FB455C}"/>
          </ac:spMkLst>
        </pc:spChg>
        <pc:spChg chg="mod topLvl">
          <ac:chgData name="Leah Montner Dixon" userId="d5b2ae9e-9213-4442-b7df-4db8cbe51e5d" providerId="ADAL" clId="{8800F602-2D8D-4E9A-B976-B489FC589F40}" dt="2024-04-19T21:22:21.696" v="33043" actId="12789"/>
          <ac:spMkLst>
            <pc:docMk/>
            <pc:sldMk cId="1151260056" sldId="2146846522"/>
            <ac:spMk id="7" creationId="{0341DEC6-DF5B-0528-C92A-65CD62043262}"/>
          </ac:spMkLst>
        </pc:spChg>
        <pc:spChg chg="add mod">
          <ac:chgData name="Leah Montner Dixon" userId="d5b2ae9e-9213-4442-b7df-4db8cbe51e5d" providerId="ADAL" clId="{8800F602-2D8D-4E9A-B976-B489FC589F40}" dt="2024-04-16T22:00:39.268" v="26828"/>
          <ac:spMkLst>
            <pc:docMk/>
            <pc:sldMk cId="1151260056" sldId="2146846522"/>
            <ac:spMk id="7" creationId="{2DED271F-847B-B0FF-C980-96F80852AF6D}"/>
          </ac:spMkLst>
        </pc:spChg>
        <pc:spChg chg="del">
          <ac:chgData name="Leah Montner Dixon" userId="d5b2ae9e-9213-4442-b7df-4db8cbe51e5d" providerId="ADAL" clId="{8800F602-2D8D-4E9A-B976-B489FC589F40}" dt="2024-04-04T22:06:49.697" v="3076" actId="478"/>
          <ac:spMkLst>
            <pc:docMk/>
            <pc:sldMk cId="1151260056" sldId="2146846522"/>
            <ac:spMk id="7" creationId="{4A8410EF-89D6-8566-1A4D-BEC018F48360}"/>
          </ac:spMkLst>
        </pc:spChg>
        <pc:spChg chg="add mod ord">
          <ac:chgData name="Leah Montner Dixon" userId="d5b2ae9e-9213-4442-b7df-4db8cbe51e5d" providerId="ADAL" clId="{8800F602-2D8D-4E9A-B976-B489FC589F40}" dt="2024-04-23T19:15:02.676" v="34998" actId="14100"/>
          <ac:spMkLst>
            <pc:docMk/>
            <pc:sldMk cId="1151260056" sldId="2146846522"/>
            <ac:spMk id="8" creationId="{70BB8545-AF16-6C1A-BB65-D6A243004620}"/>
          </ac:spMkLst>
        </pc:spChg>
        <pc:spChg chg="add mod">
          <ac:chgData name="Leah Montner Dixon" userId="d5b2ae9e-9213-4442-b7df-4db8cbe51e5d" providerId="ADAL" clId="{8800F602-2D8D-4E9A-B976-B489FC589F40}" dt="2024-04-16T22:02:04.051" v="26858" actId="20577"/>
          <ac:spMkLst>
            <pc:docMk/>
            <pc:sldMk cId="1151260056" sldId="2146846522"/>
            <ac:spMk id="9" creationId="{9C3346A7-32E2-CE5D-D5AC-537AB6ED0285}"/>
          </ac:spMkLst>
        </pc:spChg>
        <pc:spChg chg="mod topLvl">
          <ac:chgData name="Leah Montner Dixon" userId="d5b2ae9e-9213-4442-b7df-4db8cbe51e5d" providerId="ADAL" clId="{8800F602-2D8D-4E9A-B976-B489FC589F40}" dt="2024-04-23T19:07:13.253" v="34806" actId="20577"/>
          <ac:spMkLst>
            <pc:docMk/>
            <pc:sldMk cId="1151260056" sldId="2146846522"/>
            <ac:spMk id="10" creationId="{1ED55D32-C549-7FFC-3723-DAF9B1B71031}"/>
          </ac:spMkLst>
        </pc:spChg>
        <pc:spChg chg="add mod">
          <ac:chgData name="Leah Montner Dixon" userId="d5b2ae9e-9213-4442-b7df-4db8cbe51e5d" providerId="ADAL" clId="{8800F602-2D8D-4E9A-B976-B489FC589F40}" dt="2024-04-19T20:48:26.281" v="32118"/>
          <ac:spMkLst>
            <pc:docMk/>
            <pc:sldMk cId="1151260056" sldId="2146846522"/>
            <ac:spMk id="11" creationId="{51450DB9-A936-5752-B2FF-A071A2724A26}"/>
          </ac:spMkLst>
        </pc:spChg>
        <pc:spChg chg="add del mod">
          <ac:chgData name="Leah Montner Dixon" userId="d5b2ae9e-9213-4442-b7df-4db8cbe51e5d" providerId="ADAL" clId="{8800F602-2D8D-4E9A-B976-B489FC589F40}" dt="2024-04-16T22:00:58.525" v="26836" actId="478"/>
          <ac:spMkLst>
            <pc:docMk/>
            <pc:sldMk cId="1151260056" sldId="2146846522"/>
            <ac:spMk id="11" creationId="{B57F6463-156A-FBE6-905C-DCD6AF0E9EE6}"/>
          </ac:spMkLst>
        </pc:spChg>
        <pc:spChg chg="add mod">
          <ac:chgData name="Leah Montner Dixon" userId="d5b2ae9e-9213-4442-b7df-4db8cbe51e5d" providerId="ADAL" clId="{8800F602-2D8D-4E9A-B976-B489FC589F40}" dt="2024-04-16T22:00:36.270" v="26826" actId="403"/>
          <ac:spMkLst>
            <pc:docMk/>
            <pc:sldMk cId="1151260056" sldId="2146846522"/>
            <ac:spMk id="12" creationId="{8C17AD7D-9F85-E78B-06C4-34002FEA84AD}"/>
          </ac:spMkLst>
        </pc:spChg>
        <pc:spChg chg="mod topLvl">
          <ac:chgData name="Leah Montner Dixon" userId="d5b2ae9e-9213-4442-b7df-4db8cbe51e5d" providerId="ADAL" clId="{8800F602-2D8D-4E9A-B976-B489FC589F40}" dt="2024-04-19T21:22:23.218" v="33044" actId="165"/>
          <ac:spMkLst>
            <pc:docMk/>
            <pc:sldMk cId="1151260056" sldId="2146846522"/>
            <ac:spMk id="13" creationId="{4227DC68-810D-85EE-67FF-87EE743DA504}"/>
          </ac:spMkLst>
        </pc:spChg>
        <pc:spChg chg="add mod">
          <ac:chgData name="Leah Montner Dixon" userId="d5b2ae9e-9213-4442-b7df-4db8cbe51e5d" providerId="ADAL" clId="{8800F602-2D8D-4E9A-B976-B489FC589F40}" dt="2024-04-09T16:29:31.891" v="21433" actId="208"/>
          <ac:spMkLst>
            <pc:docMk/>
            <pc:sldMk cId="1151260056" sldId="2146846522"/>
            <ac:spMk id="13" creationId="{FB6C77E7-092E-0F14-7DC9-B8291C78B785}"/>
          </ac:spMkLst>
        </pc:spChg>
        <pc:spChg chg="add mod ord">
          <ac:chgData name="Leah Montner Dixon" userId="d5b2ae9e-9213-4442-b7df-4db8cbe51e5d" providerId="ADAL" clId="{8800F602-2D8D-4E9A-B976-B489FC589F40}" dt="2024-04-23T14:04:45.242" v="34299" actId="167"/>
          <ac:spMkLst>
            <pc:docMk/>
            <pc:sldMk cId="1151260056" sldId="2146846522"/>
            <ac:spMk id="15" creationId="{80F0AE76-514C-D120-B7A2-C32D7EF420DC}"/>
          </ac:spMkLst>
        </pc:spChg>
        <pc:spChg chg="mod">
          <ac:chgData name="Leah Montner Dixon" userId="d5b2ae9e-9213-4442-b7df-4db8cbe51e5d" providerId="ADAL" clId="{8800F602-2D8D-4E9A-B976-B489FC589F40}" dt="2024-04-19T21:29:56.284" v="33102" actId="1036"/>
          <ac:spMkLst>
            <pc:docMk/>
            <pc:sldMk cId="1151260056" sldId="2146846522"/>
            <ac:spMk id="16" creationId="{1DF2DE59-B51E-98CD-DD12-FBF97DFAA9AC}"/>
          </ac:spMkLst>
        </pc:spChg>
        <pc:spChg chg="del mod">
          <ac:chgData name="Leah Montner Dixon" userId="d5b2ae9e-9213-4442-b7df-4db8cbe51e5d" providerId="ADAL" clId="{8800F602-2D8D-4E9A-B976-B489FC589F40}" dt="2024-04-05T17:43:15.742" v="8120" actId="478"/>
          <ac:spMkLst>
            <pc:docMk/>
            <pc:sldMk cId="1151260056" sldId="2146846522"/>
            <ac:spMk id="16" creationId="{64A0A7ED-2094-7CCB-E219-35A0BCE85E10}"/>
          </ac:spMkLst>
        </pc:spChg>
        <pc:spChg chg="del">
          <ac:chgData name="Leah Montner Dixon" userId="d5b2ae9e-9213-4442-b7df-4db8cbe51e5d" providerId="ADAL" clId="{8800F602-2D8D-4E9A-B976-B489FC589F40}" dt="2024-04-16T22:00:38.808" v="26827" actId="478"/>
          <ac:spMkLst>
            <pc:docMk/>
            <pc:sldMk cId="1151260056" sldId="2146846522"/>
            <ac:spMk id="17" creationId="{DFD1993E-22DA-9B11-DB72-15A34137560F}"/>
          </ac:spMkLst>
        </pc:spChg>
        <pc:spChg chg="add mod">
          <ac:chgData name="Leah Montner Dixon" userId="d5b2ae9e-9213-4442-b7df-4db8cbe51e5d" providerId="ADAL" clId="{8800F602-2D8D-4E9A-B976-B489FC589F40}" dt="2024-04-19T21:08:30.399" v="32695" actId="20577"/>
          <ac:spMkLst>
            <pc:docMk/>
            <pc:sldMk cId="1151260056" sldId="2146846522"/>
            <ac:spMk id="17" creationId="{FCA961DE-962A-A301-993C-7C05F9D22BD1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18" creationId="{CFD513C7-528A-C920-DF28-ACBBEB443EA9}"/>
          </ac:spMkLst>
        </pc:spChg>
        <pc:spChg chg="mod">
          <ac:chgData name="Leah Montner Dixon" userId="d5b2ae9e-9213-4442-b7df-4db8cbe51e5d" providerId="ADAL" clId="{8800F602-2D8D-4E9A-B976-B489FC589F40}" dt="2024-04-19T21:07:41.001" v="32678" actId="1036"/>
          <ac:spMkLst>
            <pc:docMk/>
            <pc:sldMk cId="1151260056" sldId="2146846522"/>
            <ac:spMk id="21" creationId="{E7558488-C53C-3A26-4C10-10382E7F3BFE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22" creationId="{B290778B-6B90-57EE-5032-E11796F735AF}"/>
          </ac:spMkLst>
        </pc:spChg>
        <pc:spChg chg="add mod">
          <ac:chgData name="Leah Montner Dixon" userId="d5b2ae9e-9213-4442-b7df-4db8cbe51e5d" providerId="ADAL" clId="{8800F602-2D8D-4E9A-B976-B489FC589F40}" dt="2024-04-23T19:15:30.572" v="35015" actId="20577"/>
          <ac:spMkLst>
            <pc:docMk/>
            <pc:sldMk cId="1151260056" sldId="2146846522"/>
            <ac:spMk id="23" creationId="{C197B5F8-CEE2-C2EC-A237-230DF1CAB53D}"/>
          </ac:spMkLst>
        </pc:spChg>
        <pc:spChg chg="del">
          <ac:chgData name="Leah Montner Dixon" userId="d5b2ae9e-9213-4442-b7df-4db8cbe51e5d" providerId="ADAL" clId="{8800F602-2D8D-4E9A-B976-B489FC589F40}" dt="2024-04-23T14:04:41.666" v="34297" actId="478"/>
          <ac:spMkLst>
            <pc:docMk/>
            <pc:sldMk cId="1151260056" sldId="2146846522"/>
            <ac:spMk id="24" creationId="{5195BCD8-8C31-0B07-8201-85244C7E514F}"/>
          </ac:spMkLst>
        </pc:spChg>
        <pc:spChg chg="mod">
          <ac:chgData name="Leah Montner Dixon" userId="d5b2ae9e-9213-4442-b7df-4db8cbe51e5d" providerId="ADAL" clId="{8800F602-2D8D-4E9A-B976-B489FC589F40}" dt="2024-04-19T21:07:47.093" v="32682" actId="1036"/>
          <ac:spMkLst>
            <pc:docMk/>
            <pc:sldMk cId="1151260056" sldId="2146846522"/>
            <ac:spMk id="25" creationId="{A8ED89B3-1682-6089-9CFB-9AB4E2A780D8}"/>
          </ac:spMkLst>
        </pc:spChg>
        <pc:spChg chg="add mod">
          <ac:chgData name="Leah Montner Dixon" userId="d5b2ae9e-9213-4442-b7df-4db8cbe51e5d" providerId="ADAL" clId="{8800F602-2D8D-4E9A-B976-B489FC589F40}" dt="2024-04-23T19:15:33.347" v="35020" actId="20577"/>
          <ac:spMkLst>
            <pc:docMk/>
            <pc:sldMk cId="1151260056" sldId="2146846522"/>
            <ac:spMk id="25" creationId="{E70829B3-33F7-8D6E-3918-90B39D020ECF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29" creationId="{179C8B74-8E17-62DC-CB4E-1FB3CF9B5342}"/>
          </ac:spMkLst>
        </pc:spChg>
        <pc:spChg chg="add mod">
          <ac:chgData name="Leah Montner Dixon" userId="d5b2ae9e-9213-4442-b7df-4db8cbe51e5d" providerId="ADAL" clId="{8800F602-2D8D-4E9A-B976-B489FC589F40}" dt="2024-04-23T19:15:37.617" v="35028" actId="20577"/>
          <ac:spMkLst>
            <pc:docMk/>
            <pc:sldMk cId="1151260056" sldId="2146846522"/>
            <ac:spMk id="30" creationId="{E36D2379-D7F0-03D5-FC6B-8E9850B7968F}"/>
          </ac:spMkLst>
        </pc:spChg>
        <pc:spChg chg="mod">
          <ac:chgData name="Leah Montner Dixon" userId="d5b2ae9e-9213-4442-b7df-4db8cbe51e5d" providerId="ADAL" clId="{8800F602-2D8D-4E9A-B976-B489FC589F40}" dt="2024-04-19T21:07:54.522" v="32688" actId="1035"/>
          <ac:spMkLst>
            <pc:docMk/>
            <pc:sldMk cId="1151260056" sldId="2146846522"/>
            <ac:spMk id="32" creationId="{91C4E0CA-A572-1966-F69E-3F19B14E4D5A}"/>
          </ac:spMkLst>
        </pc:spChg>
        <pc:spChg chg="add mod">
          <ac:chgData name="Leah Montner Dixon" userId="d5b2ae9e-9213-4442-b7df-4db8cbe51e5d" providerId="ADAL" clId="{8800F602-2D8D-4E9A-B976-B489FC589F40}" dt="2024-04-23T19:15:39.420" v="35030" actId="20577"/>
          <ac:spMkLst>
            <pc:docMk/>
            <pc:sldMk cId="1151260056" sldId="2146846522"/>
            <ac:spMk id="33" creationId="{5BB82164-39F2-D1EF-3AC4-B2BE01478637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33" creationId="{C7E7734B-0548-61FB-D585-D65839FBBF2E}"/>
          </ac:spMkLst>
        </pc:spChg>
        <pc:spChg chg="add mod">
          <ac:chgData name="Leah Montner Dixon" userId="d5b2ae9e-9213-4442-b7df-4db8cbe51e5d" providerId="ADAL" clId="{8800F602-2D8D-4E9A-B976-B489FC589F40}" dt="2024-04-23T19:15:40.674" v="35032" actId="20577"/>
          <ac:spMkLst>
            <pc:docMk/>
            <pc:sldMk cId="1151260056" sldId="2146846522"/>
            <ac:spMk id="36" creationId="{37EAE3C4-1F75-ED96-5D06-FBFF0ED500FA}"/>
          </ac:spMkLst>
        </pc:spChg>
        <pc:spChg chg="mod">
          <ac:chgData name="Leah Montner Dixon" userId="d5b2ae9e-9213-4442-b7df-4db8cbe51e5d" providerId="ADAL" clId="{8800F602-2D8D-4E9A-B976-B489FC589F40}" dt="2024-04-19T21:08:00.402" v="32691" actId="1036"/>
          <ac:spMkLst>
            <pc:docMk/>
            <pc:sldMk cId="1151260056" sldId="2146846522"/>
            <ac:spMk id="36" creationId="{F52B7BE6-46B4-9634-A8AD-A5131E30B0CB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38" creationId="{F1037598-5818-C8B9-2D76-4CCD0A7FCD53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39" creationId="{7C42AFB5-9E7F-9A03-CA81-C14752D349D5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40" creationId="{1F1769C4-C781-A674-9400-2ABB7207AD68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41" creationId="{1D812451-A26D-D8D9-860C-22024FBC70E2}"/>
          </ac:spMkLst>
        </pc:spChg>
        <pc:spChg chg="mod">
          <ac:chgData name="Leah Montner Dixon" userId="d5b2ae9e-9213-4442-b7df-4db8cbe51e5d" providerId="ADAL" clId="{8800F602-2D8D-4E9A-B976-B489FC589F40}" dt="2024-04-16T22:01:16.005" v="26842" actId="1035"/>
          <ac:spMkLst>
            <pc:docMk/>
            <pc:sldMk cId="1151260056" sldId="2146846522"/>
            <ac:spMk id="42" creationId="{6C907AFF-4172-CC04-5060-699915E20054}"/>
          </ac:spMkLst>
        </pc:spChg>
        <pc:spChg chg="del mod">
          <ac:chgData name="Leah Montner Dixon" userId="d5b2ae9e-9213-4442-b7df-4db8cbe51e5d" providerId="ADAL" clId="{8800F602-2D8D-4E9A-B976-B489FC589F40}" dt="2024-04-19T20:48:25.647" v="32117" actId="478"/>
          <ac:spMkLst>
            <pc:docMk/>
            <pc:sldMk cId="1151260056" sldId="2146846522"/>
            <ac:spMk id="45" creationId="{7E424677-8D02-70E6-1541-5485D210153B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46" creationId="{309616EA-801A-2233-B4C3-451709AF4472}"/>
          </ac:spMkLst>
        </pc:spChg>
        <pc:spChg chg="mod">
          <ac:chgData name="Leah Montner Dixon" userId="d5b2ae9e-9213-4442-b7df-4db8cbe51e5d" providerId="ADAL" clId="{8800F602-2D8D-4E9A-B976-B489FC589F40}" dt="2024-04-19T21:12:51.770" v="32754" actId="1038"/>
          <ac:spMkLst>
            <pc:docMk/>
            <pc:sldMk cId="1151260056" sldId="2146846522"/>
            <ac:spMk id="46" creationId="{82CCB46F-1861-F0CA-51A6-69A0F6EEAA89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47" creationId="{9C077227-A8AD-F8A2-5924-856E6D0FE82B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48" creationId="{24A6D0B0-B18F-72B0-FF2E-915C5D6BE389}"/>
          </ac:spMkLst>
        </pc:spChg>
        <pc:spChg chg="del mod">
          <ac:chgData name="Leah Montner Dixon" userId="d5b2ae9e-9213-4442-b7df-4db8cbe51e5d" providerId="ADAL" clId="{8800F602-2D8D-4E9A-B976-B489FC589F40}" dt="2024-04-23T19:15:44.893" v="35033" actId="478"/>
          <ac:spMkLst>
            <pc:docMk/>
            <pc:sldMk cId="1151260056" sldId="2146846522"/>
            <ac:spMk id="48" creationId="{8E622807-1F74-1169-4996-172AD48480CC}"/>
          </ac:spMkLst>
        </pc:spChg>
        <pc:spChg chg="del mod">
          <ac:chgData name="Leah Montner Dixon" userId="d5b2ae9e-9213-4442-b7df-4db8cbe51e5d" providerId="ADAL" clId="{8800F602-2D8D-4E9A-B976-B489FC589F40}" dt="2024-04-23T19:15:44.893" v="35033" actId="478"/>
          <ac:spMkLst>
            <pc:docMk/>
            <pc:sldMk cId="1151260056" sldId="2146846522"/>
            <ac:spMk id="50" creationId="{B223FDC1-AFFF-A246-22DD-871F4F98B57D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0" creationId="{BFCD3824-BC58-BDBB-8E60-E74A850090C2}"/>
          </ac:spMkLst>
        </pc:spChg>
        <pc:spChg chg="del mod">
          <ac:chgData name="Leah Montner Dixon" userId="d5b2ae9e-9213-4442-b7df-4db8cbe51e5d" providerId="ADAL" clId="{8800F602-2D8D-4E9A-B976-B489FC589F40}" dt="2024-04-23T19:15:44.893" v="35033" actId="478"/>
          <ac:spMkLst>
            <pc:docMk/>
            <pc:sldMk cId="1151260056" sldId="2146846522"/>
            <ac:spMk id="52" creationId="{2F1915E0-757A-2C4B-0F2C-DDB55E4E67B4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2" creationId="{C11E02CF-45D2-4426-1D1A-F544DB83D566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4" creationId="{0A559D44-3D26-C1B0-20D6-FC5BB31927F7}"/>
          </ac:spMkLst>
        </pc:spChg>
        <pc:spChg chg="del mod">
          <ac:chgData name="Leah Montner Dixon" userId="d5b2ae9e-9213-4442-b7df-4db8cbe51e5d" providerId="ADAL" clId="{8800F602-2D8D-4E9A-B976-B489FC589F40}" dt="2024-04-23T19:15:44.893" v="35033" actId="478"/>
          <ac:spMkLst>
            <pc:docMk/>
            <pc:sldMk cId="1151260056" sldId="2146846522"/>
            <ac:spMk id="54" creationId="{2AD741C2-9151-A8C1-88C3-48965DBE116E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6" creationId="{834B08E2-101D-B19A-03AA-99805809D75B}"/>
          </ac:spMkLst>
        </pc:spChg>
        <pc:spChg chg="del mod">
          <ac:chgData name="Leah Montner Dixon" userId="d5b2ae9e-9213-4442-b7df-4db8cbe51e5d" providerId="ADAL" clId="{8800F602-2D8D-4E9A-B976-B489FC589F40}" dt="2024-04-23T19:15:44.893" v="35033" actId="478"/>
          <ac:spMkLst>
            <pc:docMk/>
            <pc:sldMk cId="1151260056" sldId="2146846522"/>
            <ac:spMk id="56" creationId="{CAEF7AA6-D971-FDD1-16A8-9BD86A1734B3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8" creationId="{5745C83F-3D7F-0951-EF0E-AB638FC886B5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59" creationId="{7745D27A-6051-5143-146B-6EE335BB441C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0" creationId="{2D76CEE1-E2C2-BA2E-9EAB-21025E01A4A0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1" creationId="{0580FB94-D5A1-3BDF-D10B-991B7F7896A2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2" creationId="{4DA54620-5CA6-06E2-1A52-4AF6DDC758AC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3" creationId="{3287580B-F861-E2BF-3C8B-1BEFE4663430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5" creationId="{4FC9F370-6141-97B0-793D-62D5888EB13F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7" creationId="{E14940E4-5958-F98C-CFED-8173AED70069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69" creationId="{C2A64627-4C45-331C-3465-D0BB7CD9614D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1" creationId="{CEA382E3-1D75-5296-5621-8FBBE8A70D0A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3" creationId="{2F332C6F-19EF-04BD-49A9-50827B2B3A42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4" creationId="{23BB2BF4-3B08-6D93-B89F-20541BC8B638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5" creationId="{F2425341-1391-EE50-5EBF-511FCA85CAFD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6" creationId="{A526196C-A06B-3F48-7630-5150802D1FCC}"/>
          </ac:spMkLst>
        </pc:spChg>
        <pc:spChg chg="del">
          <ac:chgData name="Leah Montner Dixon" userId="d5b2ae9e-9213-4442-b7df-4db8cbe51e5d" providerId="ADAL" clId="{8800F602-2D8D-4E9A-B976-B489FC589F40}" dt="2024-04-08T22:51:01.940" v="18891" actId="478"/>
          <ac:spMkLst>
            <pc:docMk/>
            <pc:sldMk cId="1151260056" sldId="2146846522"/>
            <ac:spMk id="77" creationId="{F965F6B1-4D2E-B82A-DDB4-0D9C1F6A0DBE}"/>
          </ac:spMkLst>
        </pc:spChg>
        <pc:grpChg chg="add del mod">
          <ac:chgData name="Leah Montner Dixon" userId="d5b2ae9e-9213-4442-b7df-4db8cbe51e5d" providerId="ADAL" clId="{8800F602-2D8D-4E9A-B976-B489FC589F40}" dt="2024-04-19T21:05:49.322" v="32545" actId="165"/>
          <ac:grpSpMkLst>
            <pc:docMk/>
            <pc:sldMk cId="1151260056" sldId="2146846522"/>
            <ac:grpSpMk id="15" creationId="{FBD3C489-E031-FC34-797C-F77A10EC06DA}"/>
          </ac:grpSpMkLst>
        </pc:grpChg>
        <pc:grpChg chg="add del mod">
          <ac:chgData name="Leah Montner Dixon" userId="d5b2ae9e-9213-4442-b7df-4db8cbe51e5d" providerId="ADAL" clId="{8800F602-2D8D-4E9A-B976-B489FC589F40}" dt="2024-04-19T21:22:23.218" v="33044" actId="165"/>
          <ac:grpSpMkLst>
            <pc:docMk/>
            <pc:sldMk cId="1151260056" sldId="2146846522"/>
            <ac:grpSpMk id="62" creationId="{B6EC3A16-9988-4934-7D4F-0485942A3D19}"/>
          </ac:grpSpMkLst>
        </pc:grpChg>
        <pc:graphicFrameChg chg="add mod">
          <ac:chgData name="Leah Montner Dixon" userId="d5b2ae9e-9213-4442-b7df-4db8cbe51e5d" providerId="ADAL" clId="{8800F602-2D8D-4E9A-B976-B489FC589F40}" dt="2024-04-09T16:28:46.518" v="21416" actId="207"/>
          <ac:graphicFrameMkLst>
            <pc:docMk/>
            <pc:sldMk cId="1151260056" sldId="2146846522"/>
            <ac:graphicFrameMk id="4" creationId="{89829712-9402-2F19-7271-B2AC8239B740}"/>
          </ac:graphicFrameMkLst>
        </pc:graphicFrameChg>
        <pc:picChg chg="mod modCrop">
          <ac:chgData name="Leah Montner Dixon" userId="d5b2ae9e-9213-4442-b7df-4db8cbe51e5d" providerId="ADAL" clId="{8800F602-2D8D-4E9A-B976-B489FC589F40}" dt="2024-04-16T22:00:52.294" v="26834" actId="732"/>
          <ac:picMkLst>
            <pc:docMk/>
            <pc:sldMk cId="1151260056" sldId="2146846522"/>
            <ac:picMk id="3" creationId="{52381D78-BF2E-061A-797E-9FE126EF1723}"/>
          </ac:picMkLst>
        </pc:picChg>
        <pc:picChg chg="add mod">
          <ac:chgData name="Leah Montner Dixon" userId="d5b2ae9e-9213-4442-b7df-4db8cbe51e5d" providerId="ADAL" clId="{8800F602-2D8D-4E9A-B976-B489FC589F40}" dt="2024-04-09T15:15:59.520" v="19521" actId="1037"/>
          <ac:picMkLst>
            <pc:docMk/>
            <pc:sldMk cId="1151260056" sldId="2146846522"/>
            <ac:picMk id="6" creationId="{2235E6FC-3E15-0FDE-31D4-4685041356F0}"/>
          </ac:picMkLst>
        </pc:picChg>
        <pc:picChg chg="add mod">
          <ac:chgData name="Leah Montner Dixon" userId="d5b2ae9e-9213-4442-b7df-4db8cbe51e5d" providerId="ADAL" clId="{8800F602-2D8D-4E9A-B976-B489FC589F40}" dt="2024-04-09T15:16:07.034" v="19541" actId="1038"/>
          <ac:picMkLst>
            <pc:docMk/>
            <pc:sldMk cId="1151260056" sldId="2146846522"/>
            <ac:picMk id="7" creationId="{A0450912-BD1D-AE11-C4E0-9DDD86503FB6}"/>
          </ac:picMkLst>
        </pc:picChg>
        <pc:picChg chg="add mod">
          <ac:chgData name="Leah Montner Dixon" userId="d5b2ae9e-9213-4442-b7df-4db8cbe51e5d" providerId="ADAL" clId="{8800F602-2D8D-4E9A-B976-B489FC589F40}" dt="2024-04-09T15:16:07.034" v="19541" actId="1038"/>
          <ac:picMkLst>
            <pc:docMk/>
            <pc:sldMk cId="1151260056" sldId="2146846522"/>
            <ac:picMk id="8" creationId="{BA5F1CE3-94F2-5A5F-DFBD-78B22065AA64}"/>
          </ac:picMkLst>
        </pc:picChg>
        <pc:picChg chg="add mod">
          <ac:chgData name="Leah Montner Dixon" userId="d5b2ae9e-9213-4442-b7df-4db8cbe51e5d" providerId="ADAL" clId="{8800F602-2D8D-4E9A-B976-B489FC589F40}" dt="2024-04-09T15:16:07.034" v="19541" actId="1038"/>
          <ac:picMkLst>
            <pc:docMk/>
            <pc:sldMk cId="1151260056" sldId="2146846522"/>
            <ac:picMk id="9" creationId="{7F7CA954-534C-9215-0E1B-DE83FBFC54B9}"/>
          </ac:picMkLst>
        </pc:picChg>
        <pc:picChg chg="add mod">
          <ac:chgData name="Leah Montner Dixon" userId="d5b2ae9e-9213-4442-b7df-4db8cbe51e5d" providerId="ADAL" clId="{8800F602-2D8D-4E9A-B976-B489FC589F40}" dt="2024-04-09T15:16:07.034" v="19541" actId="1038"/>
          <ac:picMkLst>
            <pc:docMk/>
            <pc:sldMk cId="1151260056" sldId="2146846522"/>
            <ac:picMk id="10" creationId="{11E1C599-41AF-2B64-0F47-FB80B02C2ACB}"/>
          </ac:picMkLst>
        </pc:picChg>
        <pc:picChg chg="mod">
          <ac:chgData name="Leah Montner Dixon" userId="d5b2ae9e-9213-4442-b7df-4db8cbe51e5d" providerId="ADAL" clId="{8800F602-2D8D-4E9A-B976-B489FC589F40}" dt="2024-04-16T22:01:16.005" v="26842" actId="1035"/>
          <ac:picMkLst>
            <pc:docMk/>
            <pc:sldMk cId="1151260056" sldId="2146846522"/>
            <ac:picMk id="14" creationId="{F13519ED-EBEE-85C9-AC24-3157F8DCC405}"/>
          </ac:picMkLst>
        </pc:picChg>
        <pc:picChg chg="mod">
          <ac:chgData name="Leah Montner Dixon" userId="d5b2ae9e-9213-4442-b7df-4db8cbe51e5d" providerId="ADAL" clId="{8800F602-2D8D-4E9A-B976-B489FC589F40}" dt="2024-04-16T22:01:16.005" v="26842" actId="1035"/>
          <ac:picMkLst>
            <pc:docMk/>
            <pc:sldMk cId="1151260056" sldId="2146846522"/>
            <ac:picMk id="19" creationId="{6E6365C3-AD6E-5E30-5E82-8092B89BB4B3}"/>
          </ac:picMkLst>
        </pc:picChg>
        <pc:picChg chg="mod topLvl">
          <ac:chgData name="Leah Montner Dixon" userId="d5b2ae9e-9213-4442-b7df-4db8cbe51e5d" providerId="ADAL" clId="{8800F602-2D8D-4E9A-B976-B489FC589F40}" dt="2024-04-19T21:22:21.696" v="33043" actId="12789"/>
          <ac:picMkLst>
            <pc:docMk/>
            <pc:sldMk cId="1151260056" sldId="2146846522"/>
            <ac:picMk id="20" creationId="{8836AAE0-2FBF-0A79-4875-B4EC185E7F50}"/>
          </ac:picMkLst>
        </pc:picChg>
        <pc:picChg chg="add mod">
          <ac:chgData name="Leah Montner Dixon" userId="d5b2ae9e-9213-4442-b7df-4db8cbe51e5d" providerId="ADAL" clId="{8800F602-2D8D-4E9A-B976-B489FC589F40}" dt="2024-04-23T19:15:28.932" v="35013"/>
          <ac:picMkLst>
            <pc:docMk/>
            <pc:sldMk cId="1151260056" sldId="2146846522"/>
            <ac:picMk id="22" creationId="{A138B221-C146-CABE-5D07-B576DE7695F8}"/>
          </ac:picMkLst>
        </pc:picChg>
        <pc:picChg chg="mod">
          <ac:chgData name="Leah Montner Dixon" userId="d5b2ae9e-9213-4442-b7df-4db8cbe51e5d" providerId="ADAL" clId="{8800F602-2D8D-4E9A-B976-B489FC589F40}" dt="2024-04-16T22:01:16.005" v="26842" actId="1035"/>
          <ac:picMkLst>
            <pc:docMk/>
            <pc:sldMk cId="1151260056" sldId="2146846522"/>
            <ac:picMk id="23" creationId="{BCFB7657-3160-8F51-0A71-B8CB485A2E04}"/>
          </ac:picMkLst>
        </pc:picChg>
        <pc:picChg chg="add mod">
          <ac:chgData name="Leah Montner Dixon" userId="d5b2ae9e-9213-4442-b7df-4db8cbe51e5d" providerId="ADAL" clId="{8800F602-2D8D-4E9A-B976-B489FC589F40}" dt="2024-04-23T19:15:28.932" v="35013"/>
          <ac:picMkLst>
            <pc:docMk/>
            <pc:sldMk cId="1151260056" sldId="2146846522"/>
            <ac:picMk id="24" creationId="{E45BFFD7-F88C-6A9B-2FF6-44A70BB9B565}"/>
          </ac:picMkLst>
        </pc:picChg>
        <pc:picChg chg="add mod">
          <ac:chgData name="Leah Montner Dixon" userId="d5b2ae9e-9213-4442-b7df-4db8cbe51e5d" providerId="ADAL" clId="{8800F602-2D8D-4E9A-B976-B489FC589F40}" dt="2024-04-23T19:15:28.932" v="35013"/>
          <ac:picMkLst>
            <pc:docMk/>
            <pc:sldMk cId="1151260056" sldId="2146846522"/>
            <ac:picMk id="29" creationId="{6AC0DC96-73DC-0D82-E9E0-7E5F7B96207B}"/>
          </ac:picMkLst>
        </pc:picChg>
        <pc:picChg chg="mod">
          <ac:chgData name="Leah Montner Dixon" userId="d5b2ae9e-9213-4442-b7df-4db8cbe51e5d" providerId="ADAL" clId="{8800F602-2D8D-4E9A-B976-B489FC589F40}" dt="2024-04-16T22:01:16.005" v="26842" actId="1035"/>
          <ac:picMkLst>
            <pc:docMk/>
            <pc:sldMk cId="1151260056" sldId="2146846522"/>
            <ac:picMk id="30" creationId="{62F5D6AB-C3B3-3686-5E14-28514074F28C}"/>
          </ac:picMkLst>
        </pc:picChg>
        <pc:picChg chg="add mod">
          <ac:chgData name="Leah Montner Dixon" userId="d5b2ae9e-9213-4442-b7df-4db8cbe51e5d" providerId="ADAL" clId="{8800F602-2D8D-4E9A-B976-B489FC589F40}" dt="2024-04-23T19:15:28.932" v="35013"/>
          <ac:picMkLst>
            <pc:docMk/>
            <pc:sldMk cId="1151260056" sldId="2146846522"/>
            <ac:picMk id="32" creationId="{38BF00F5-1382-75EF-5329-BE099FED6C75}"/>
          </ac:picMkLst>
        </pc:picChg>
        <pc:picChg chg="add mod">
          <ac:chgData name="Leah Montner Dixon" userId="d5b2ae9e-9213-4442-b7df-4db8cbe51e5d" providerId="ADAL" clId="{8800F602-2D8D-4E9A-B976-B489FC589F40}" dt="2024-04-23T19:15:28.932" v="35013"/>
          <ac:picMkLst>
            <pc:docMk/>
            <pc:sldMk cId="1151260056" sldId="2146846522"/>
            <ac:picMk id="34" creationId="{41CA2420-2995-A159-BD85-7E000AD09699}"/>
          </ac:picMkLst>
        </pc:picChg>
        <pc:picChg chg="mod">
          <ac:chgData name="Leah Montner Dixon" userId="d5b2ae9e-9213-4442-b7df-4db8cbe51e5d" providerId="ADAL" clId="{8800F602-2D8D-4E9A-B976-B489FC589F40}" dt="2024-04-16T22:01:16.005" v="26842" actId="1035"/>
          <ac:picMkLst>
            <pc:docMk/>
            <pc:sldMk cId="1151260056" sldId="2146846522"/>
            <ac:picMk id="34" creationId="{7B0A5ACA-E1BB-F6E6-EF76-F1C97FBD7DBD}"/>
          </ac:picMkLst>
        </pc:picChg>
        <pc:picChg chg="del mod">
          <ac:chgData name="Leah Montner Dixon" userId="d5b2ae9e-9213-4442-b7df-4db8cbe51e5d" providerId="ADAL" clId="{8800F602-2D8D-4E9A-B976-B489FC589F40}" dt="2024-04-23T19:15:44.893" v="35033" actId="478"/>
          <ac:picMkLst>
            <pc:docMk/>
            <pc:sldMk cId="1151260056" sldId="2146846522"/>
            <ac:picMk id="47" creationId="{882DC7BB-DD46-BCC2-C084-56A67EB1F6B0}"/>
          </ac:picMkLst>
        </pc:picChg>
        <pc:picChg chg="del mod">
          <ac:chgData name="Leah Montner Dixon" userId="d5b2ae9e-9213-4442-b7df-4db8cbe51e5d" providerId="ADAL" clId="{8800F602-2D8D-4E9A-B976-B489FC589F40}" dt="2024-04-23T19:15:44.893" v="35033" actId="478"/>
          <ac:picMkLst>
            <pc:docMk/>
            <pc:sldMk cId="1151260056" sldId="2146846522"/>
            <ac:picMk id="49" creationId="{15FD23BC-C30E-FFBF-6731-4989E499AA61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49" creationId="{C226BB57-BF56-ED26-73E2-B61B31EBDAA5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51" creationId="{50939E48-E711-1E91-B2EB-D4D472BC9BED}"/>
          </ac:picMkLst>
        </pc:picChg>
        <pc:picChg chg="del mod">
          <ac:chgData name="Leah Montner Dixon" userId="d5b2ae9e-9213-4442-b7df-4db8cbe51e5d" providerId="ADAL" clId="{8800F602-2D8D-4E9A-B976-B489FC589F40}" dt="2024-04-23T19:15:44.893" v="35033" actId="478"/>
          <ac:picMkLst>
            <pc:docMk/>
            <pc:sldMk cId="1151260056" sldId="2146846522"/>
            <ac:picMk id="51" creationId="{5610B1AD-22BE-78F4-93EF-10E2F1BCAAB4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53" creationId="{00F3C456-5125-8FF8-AEB8-EB43660755A3}"/>
          </ac:picMkLst>
        </pc:picChg>
        <pc:picChg chg="del mod">
          <ac:chgData name="Leah Montner Dixon" userId="d5b2ae9e-9213-4442-b7df-4db8cbe51e5d" providerId="ADAL" clId="{8800F602-2D8D-4E9A-B976-B489FC589F40}" dt="2024-04-23T19:15:44.893" v="35033" actId="478"/>
          <ac:picMkLst>
            <pc:docMk/>
            <pc:sldMk cId="1151260056" sldId="2146846522"/>
            <ac:picMk id="53" creationId="{6EBB400E-08AC-61C6-39B5-EAC4419BC5D2}"/>
          </ac:picMkLst>
        </pc:picChg>
        <pc:picChg chg="del mod">
          <ac:chgData name="Leah Montner Dixon" userId="d5b2ae9e-9213-4442-b7df-4db8cbe51e5d" providerId="ADAL" clId="{8800F602-2D8D-4E9A-B976-B489FC589F40}" dt="2024-04-23T19:15:44.893" v="35033" actId="478"/>
          <ac:picMkLst>
            <pc:docMk/>
            <pc:sldMk cId="1151260056" sldId="2146846522"/>
            <ac:picMk id="55" creationId="{7C8409DD-F8FC-DE8B-F19E-8571ECB83556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55" creationId="{DE1B73B4-6564-2F5B-DA35-50596FACEB90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57" creationId="{F43B8C16-FD5E-33F7-56AF-608346BD1847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64" creationId="{713E90B4-F975-4BFA-4353-19FF1F37A227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66" creationId="{D7CFBC14-0316-DE22-8225-C059BFC96BA1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68" creationId="{8EAE9B06-7794-ED75-8596-F56746DD038F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70" creationId="{6FB30273-71B4-5294-9A49-4673D1E498E1}"/>
          </ac:picMkLst>
        </pc:picChg>
        <pc:picChg chg="del">
          <ac:chgData name="Leah Montner Dixon" userId="d5b2ae9e-9213-4442-b7df-4db8cbe51e5d" providerId="ADAL" clId="{8800F602-2D8D-4E9A-B976-B489FC589F40}" dt="2024-04-08T22:51:01.940" v="18891" actId="478"/>
          <ac:picMkLst>
            <pc:docMk/>
            <pc:sldMk cId="1151260056" sldId="2146846522"/>
            <ac:picMk id="72" creationId="{2B6BF3D5-5502-4349-C238-BADD3F0EB54E}"/>
          </ac:picMkLst>
        </pc:picChg>
        <pc:cxnChg chg="del">
          <ac:chgData name="Leah Montner Dixon" userId="d5b2ae9e-9213-4442-b7df-4db8cbe51e5d" providerId="ADAL" clId="{8800F602-2D8D-4E9A-B976-B489FC589F40}" dt="2024-04-04T22:06:49.697" v="3076" actId="478"/>
          <ac:cxnSpMkLst>
            <pc:docMk/>
            <pc:sldMk cId="1151260056" sldId="2146846522"/>
            <ac:cxnSpMk id="6" creationId="{304D44D5-34FC-0AE3-9A20-FDCD3D9F9296}"/>
          </ac:cxnSpMkLst>
        </pc:cxnChg>
        <pc:cxnChg chg="add mod">
          <ac:chgData name="Leah Montner Dixon" userId="d5b2ae9e-9213-4442-b7df-4db8cbe51e5d" providerId="ADAL" clId="{8800F602-2D8D-4E9A-B976-B489FC589F40}" dt="2024-04-23T19:15:28.932" v="35013"/>
          <ac:cxnSpMkLst>
            <pc:docMk/>
            <pc:sldMk cId="1151260056" sldId="2146846522"/>
            <ac:cxnSpMk id="38" creationId="{73C318F0-648E-01A5-7EE0-8D42605CD445}"/>
          </ac:cxnSpMkLst>
        </pc:cxnChg>
        <pc:cxnChg chg="add mod">
          <ac:chgData name="Leah Montner Dixon" userId="d5b2ae9e-9213-4442-b7df-4db8cbe51e5d" providerId="ADAL" clId="{8800F602-2D8D-4E9A-B976-B489FC589F40}" dt="2024-04-23T19:15:28.932" v="35013"/>
          <ac:cxnSpMkLst>
            <pc:docMk/>
            <pc:sldMk cId="1151260056" sldId="2146846522"/>
            <ac:cxnSpMk id="39" creationId="{F52C3F97-E0FA-94A4-1E55-463EF2390CA2}"/>
          </ac:cxnSpMkLst>
        </pc:cxnChg>
        <pc:cxnChg chg="add mod">
          <ac:chgData name="Leah Montner Dixon" userId="d5b2ae9e-9213-4442-b7df-4db8cbe51e5d" providerId="ADAL" clId="{8800F602-2D8D-4E9A-B976-B489FC589F40}" dt="2024-04-23T19:15:28.932" v="35013"/>
          <ac:cxnSpMkLst>
            <pc:docMk/>
            <pc:sldMk cId="1151260056" sldId="2146846522"/>
            <ac:cxnSpMk id="40" creationId="{72BB6589-498F-A0E6-BFC8-D5559DEE0164}"/>
          </ac:cxnSpMkLst>
        </pc:cxnChg>
        <pc:cxnChg chg="add mod">
          <ac:chgData name="Leah Montner Dixon" userId="d5b2ae9e-9213-4442-b7df-4db8cbe51e5d" providerId="ADAL" clId="{8800F602-2D8D-4E9A-B976-B489FC589F40}" dt="2024-04-23T19:15:28.932" v="35013"/>
          <ac:cxnSpMkLst>
            <pc:docMk/>
            <pc:sldMk cId="1151260056" sldId="2146846522"/>
            <ac:cxnSpMk id="41" creationId="{54086DFE-505A-530B-7B80-666681C87AFC}"/>
          </ac:cxnSpMkLst>
        </pc:cxnChg>
        <pc:cxnChg chg="del mod">
          <ac:chgData name="Leah Montner Dixon" userId="d5b2ae9e-9213-4442-b7df-4db8cbe51e5d" providerId="ADAL" clId="{8800F602-2D8D-4E9A-B976-B489FC589F40}" dt="2024-04-23T19:15:44.893" v="35033" actId="478"/>
          <ac:cxnSpMkLst>
            <pc:docMk/>
            <pc:sldMk cId="1151260056" sldId="2146846522"/>
            <ac:cxnSpMk id="57" creationId="{4D589661-12C5-B5D0-8CAE-F962647F1BA2}"/>
          </ac:cxnSpMkLst>
        </pc:cxnChg>
        <pc:cxnChg chg="del mod">
          <ac:chgData name="Leah Montner Dixon" userId="d5b2ae9e-9213-4442-b7df-4db8cbe51e5d" providerId="ADAL" clId="{8800F602-2D8D-4E9A-B976-B489FC589F40}" dt="2024-04-23T19:15:44.893" v="35033" actId="478"/>
          <ac:cxnSpMkLst>
            <pc:docMk/>
            <pc:sldMk cId="1151260056" sldId="2146846522"/>
            <ac:cxnSpMk id="58" creationId="{022C2CEB-DEC2-6ACD-ACCA-2B4C8746AC0A}"/>
          </ac:cxnSpMkLst>
        </pc:cxnChg>
        <pc:cxnChg chg="del mod">
          <ac:chgData name="Leah Montner Dixon" userId="d5b2ae9e-9213-4442-b7df-4db8cbe51e5d" providerId="ADAL" clId="{8800F602-2D8D-4E9A-B976-B489FC589F40}" dt="2024-04-23T19:15:44.893" v="35033" actId="478"/>
          <ac:cxnSpMkLst>
            <pc:docMk/>
            <pc:sldMk cId="1151260056" sldId="2146846522"/>
            <ac:cxnSpMk id="59" creationId="{5BC3361C-1999-D693-8D01-EEFF5F346962}"/>
          </ac:cxnSpMkLst>
        </pc:cxnChg>
        <pc:cxnChg chg="del mod">
          <ac:chgData name="Leah Montner Dixon" userId="d5b2ae9e-9213-4442-b7df-4db8cbe51e5d" providerId="ADAL" clId="{8800F602-2D8D-4E9A-B976-B489FC589F40}" dt="2024-04-23T19:15:44.893" v="35033" actId="478"/>
          <ac:cxnSpMkLst>
            <pc:docMk/>
            <pc:sldMk cId="1151260056" sldId="2146846522"/>
            <ac:cxnSpMk id="60" creationId="{2A184860-B77D-4468-0BFA-CF0DF6685347}"/>
          </ac:cxnSpMkLst>
        </pc:cxnChg>
      </pc:sldChg>
      <pc:sldChg chg="addSp delSp modSp mod delCm">
        <pc:chgData name="Leah Montner Dixon" userId="d5b2ae9e-9213-4442-b7df-4db8cbe51e5d" providerId="ADAL" clId="{8800F602-2D8D-4E9A-B976-B489FC589F40}" dt="2024-04-23T19:24:57.184" v="35075"/>
        <pc:sldMkLst>
          <pc:docMk/>
          <pc:sldMk cId="1656554158" sldId="2146846525"/>
        </pc:sldMkLst>
        <pc:spChg chg="add mod">
          <ac:chgData name="Leah Montner Dixon" userId="d5b2ae9e-9213-4442-b7df-4db8cbe51e5d" providerId="ADAL" clId="{8800F602-2D8D-4E9A-B976-B489FC589F40}" dt="2024-04-04T22:37:04.638" v="5386" actId="20577"/>
          <ac:spMkLst>
            <pc:docMk/>
            <pc:sldMk cId="1656554158" sldId="2146846525"/>
            <ac:spMk id="2" creationId="{CB133F22-C789-AAC2-C636-C60FAAFDD39E}"/>
          </ac:spMkLst>
        </pc:spChg>
        <pc:spChg chg="add del mod">
          <ac:chgData name="Leah Montner Dixon" userId="d5b2ae9e-9213-4442-b7df-4db8cbe51e5d" providerId="ADAL" clId="{8800F602-2D8D-4E9A-B976-B489FC589F40}" dt="2024-04-09T15:14:51.224" v="19500" actId="478"/>
          <ac:spMkLst>
            <pc:docMk/>
            <pc:sldMk cId="1656554158" sldId="2146846525"/>
            <ac:spMk id="3" creationId="{B5F20DFD-254D-50EB-0DAA-1C18B0B79650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3" creationId="{C5CA1F14-15C8-AF91-FAEC-3C4385386CAE}"/>
          </ac:spMkLst>
        </pc:spChg>
        <pc:spChg chg="del">
          <ac:chgData name="Leah Montner Dixon" userId="d5b2ae9e-9213-4442-b7df-4db8cbe51e5d" providerId="ADAL" clId="{8800F602-2D8D-4E9A-B976-B489FC589F40}" dt="2024-04-04T22:06:55.019" v="3077" actId="478"/>
          <ac:spMkLst>
            <pc:docMk/>
            <pc:sldMk cId="1656554158" sldId="2146846525"/>
            <ac:spMk id="4" creationId="{DC01923E-9794-38B0-DA2E-B0D5DA9EB439}"/>
          </ac:spMkLst>
        </pc:spChg>
        <pc:spChg chg="add del mod">
          <ac:chgData name="Leah Montner Dixon" userId="d5b2ae9e-9213-4442-b7df-4db8cbe51e5d" providerId="ADAL" clId="{8800F602-2D8D-4E9A-B976-B489FC589F40}" dt="2024-04-19T20:48:30.684" v="32119" actId="478"/>
          <ac:spMkLst>
            <pc:docMk/>
            <pc:sldMk cId="1656554158" sldId="2146846525"/>
            <ac:spMk id="5" creationId="{964BDAAB-4216-8DA7-F35B-B95ADE12E338}"/>
          </ac:spMkLst>
        </pc:spChg>
        <pc:spChg chg="del mod">
          <ac:chgData name="Leah Montner Dixon" userId="d5b2ae9e-9213-4442-b7df-4db8cbe51e5d" providerId="ADAL" clId="{8800F602-2D8D-4E9A-B976-B489FC589F40}" dt="2024-04-23T19:24:49.348" v="35074" actId="478"/>
          <ac:spMkLst>
            <pc:docMk/>
            <pc:sldMk cId="1656554158" sldId="2146846525"/>
            <ac:spMk id="5" creationId="{BE32D187-84B6-ABEA-DA88-61AA731376FC}"/>
          </ac:spMkLst>
        </pc:spChg>
        <pc:spChg chg="del">
          <ac:chgData name="Leah Montner Dixon" userId="d5b2ae9e-9213-4442-b7df-4db8cbe51e5d" providerId="ADAL" clId="{8800F602-2D8D-4E9A-B976-B489FC589F40}" dt="2024-04-04T22:06:55.019" v="3077" actId="478"/>
          <ac:spMkLst>
            <pc:docMk/>
            <pc:sldMk cId="1656554158" sldId="2146846525"/>
            <ac:spMk id="5" creationId="{F4BF6BDD-0061-AB7B-F19F-6484247A6B01}"/>
          </ac:spMkLst>
        </pc:spChg>
        <pc:spChg chg="add mod">
          <ac:chgData name="Leah Montner Dixon" userId="d5b2ae9e-9213-4442-b7df-4db8cbe51e5d" providerId="ADAL" clId="{8800F602-2D8D-4E9A-B976-B489FC589F40}" dt="2024-04-19T20:48:31.158" v="32120"/>
          <ac:spMkLst>
            <pc:docMk/>
            <pc:sldMk cId="1656554158" sldId="2146846525"/>
            <ac:spMk id="6" creationId="{1786798E-41A2-5061-C959-3CCCF57555F2}"/>
          </ac:spMkLst>
        </pc:spChg>
        <pc:spChg chg="del">
          <ac:chgData name="Leah Montner Dixon" userId="d5b2ae9e-9213-4442-b7df-4db8cbe51e5d" providerId="ADAL" clId="{8800F602-2D8D-4E9A-B976-B489FC589F40}" dt="2024-04-16T22:01:09.816" v="26837" actId="478"/>
          <ac:spMkLst>
            <pc:docMk/>
            <pc:sldMk cId="1656554158" sldId="2146846525"/>
            <ac:spMk id="6" creationId="{3DEC4F68-FC41-8CB6-33C1-352B4C49EA68}"/>
          </ac:spMkLst>
        </pc:spChg>
        <pc:spChg chg="mod">
          <ac:chgData name="Leah Montner Dixon" userId="d5b2ae9e-9213-4442-b7df-4db8cbe51e5d" providerId="ADAL" clId="{8800F602-2D8D-4E9A-B976-B489FC589F40}" dt="2024-04-19T21:13:49.071" v="32773" actId="1035"/>
          <ac:spMkLst>
            <pc:docMk/>
            <pc:sldMk cId="1656554158" sldId="2146846525"/>
            <ac:spMk id="7" creationId="{65E25519-F0C1-2CF2-DFA8-EF4F38550D5E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8" creationId="{209CECDD-A3F2-CF79-E197-A76C3BFEF745}"/>
          </ac:spMkLst>
        </pc:spChg>
        <pc:spChg chg="mod">
          <ac:chgData name="Leah Montner Dixon" userId="d5b2ae9e-9213-4442-b7df-4db8cbe51e5d" providerId="ADAL" clId="{8800F602-2D8D-4E9A-B976-B489FC589F40}" dt="2024-04-23T19:07:39.347" v="34821"/>
          <ac:spMkLst>
            <pc:docMk/>
            <pc:sldMk cId="1656554158" sldId="2146846525"/>
            <ac:spMk id="8" creationId="{CB640EC9-8E1F-BDF7-554D-2D5D2BE4C4AF}"/>
          </ac:spMkLst>
        </pc:spChg>
        <pc:spChg chg="add mod">
          <ac:chgData name="Leah Montner Dixon" userId="d5b2ae9e-9213-4442-b7df-4db8cbe51e5d" providerId="ADAL" clId="{8800F602-2D8D-4E9A-B976-B489FC589F40}" dt="2024-04-19T21:11:12.497" v="32711" actId="20577"/>
          <ac:spMkLst>
            <pc:docMk/>
            <pc:sldMk cId="1656554158" sldId="2146846525"/>
            <ac:spMk id="10" creationId="{E1955B56-E896-1A03-6E91-B8540198232C}"/>
          </ac:spMkLst>
        </pc:spChg>
        <pc:spChg chg="add mod">
          <ac:chgData name="Leah Montner Dixon" userId="d5b2ae9e-9213-4442-b7df-4db8cbe51e5d" providerId="ADAL" clId="{8800F602-2D8D-4E9A-B976-B489FC589F40}" dt="2024-04-09T14:59:44.156" v="19374"/>
          <ac:spMkLst>
            <pc:docMk/>
            <pc:sldMk cId="1656554158" sldId="2146846525"/>
            <ac:spMk id="11" creationId="{05794849-51A0-987A-E35E-0799C8DA81BD}"/>
          </ac:spMkLst>
        </pc:spChg>
        <pc:spChg chg="mod">
          <ac:chgData name="Leah Montner Dixon" userId="d5b2ae9e-9213-4442-b7df-4db8cbe51e5d" providerId="ADAL" clId="{8800F602-2D8D-4E9A-B976-B489FC589F40}" dt="2024-04-19T21:29:46.804" v="33094" actId="1036"/>
          <ac:spMkLst>
            <pc:docMk/>
            <pc:sldMk cId="1656554158" sldId="2146846525"/>
            <ac:spMk id="11" creationId="{2DDD9090-77A3-5378-9888-8B9F9F239EC9}"/>
          </ac:spMkLst>
        </pc:spChg>
        <pc:spChg chg="add mod">
          <ac:chgData name="Leah Montner Dixon" userId="d5b2ae9e-9213-4442-b7df-4db8cbe51e5d" providerId="ADAL" clId="{8800F602-2D8D-4E9A-B976-B489FC589F40}" dt="2024-04-23T19:15:53.026" v="35037" actId="20577"/>
          <ac:spMkLst>
            <pc:docMk/>
            <pc:sldMk cId="1656554158" sldId="2146846525"/>
            <ac:spMk id="11" creationId="{5EB26AFD-0B66-14EB-CA61-2BC82B205362}"/>
          </ac:spMkLst>
        </pc:spChg>
        <pc:spChg chg="add mod ord">
          <ac:chgData name="Leah Montner Dixon" userId="d5b2ae9e-9213-4442-b7df-4db8cbe51e5d" providerId="ADAL" clId="{8800F602-2D8D-4E9A-B976-B489FC589F40}" dt="2024-04-23T14:04:55.551" v="34304" actId="167"/>
          <ac:spMkLst>
            <pc:docMk/>
            <pc:sldMk cId="1656554158" sldId="2146846525"/>
            <ac:spMk id="12" creationId="{4076D44F-FCD3-28C8-0832-31B1D60E8AB9}"/>
          </ac:spMkLst>
        </pc:spChg>
        <pc:spChg chg="add mod ord">
          <ac:chgData name="Leah Montner Dixon" userId="d5b2ae9e-9213-4442-b7df-4db8cbe51e5d" providerId="ADAL" clId="{8800F602-2D8D-4E9A-B976-B489FC589F40}" dt="2024-04-16T22:02:12.872" v="26861" actId="20577"/>
          <ac:spMkLst>
            <pc:docMk/>
            <pc:sldMk cId="1656554158" sldId="2146846525"/>
            <ac:spMk id="14" creationId="{3C2DDBA0-C19E-96A5-D46C-6B8DFE1B67B0}"/>
          </ac:spMkLst>
        </pc:spChg>
        <pc:spChg chg="del mod">
          <ac:chgData name="Leah Montner Dixon" userId="d5b2ae9e-9213-4442-b7df-4db8cbe51e5d" providerId="ADAL" clId="{8800F602-2D8D-4E9A-B976-B489FC589F40}" dt="2024-04-05T17:42:51.454" v="8076" actId="478"/>
          <ac:spMkLst>
            <pc:docMk/>
            <pc:sldMk cId="1656554158" sldId="2146846525"/>
            <ac:spMk id="14" creationId="{7D3E2B94-02B5-0972-71AD-EAB669B418B0}"/>
          </ac:spMkLst>
        </pc:spChg>
        <pc:spChg chg="add mod ord">
          <ac:chgData name="Leah Montner Dixon" userId="d5b2ae9e-9213-4442-b7df-4db8cbe51e5d" providerId="ADAL" clId="{8800F602-2D8D-4E9A-B976-B489FC589F40}" dt="2024-04-23T14:04:55.551" v="34304" actId="167"/>
          <ac:spMkLst>
            <pc:docMk/>
            <pc:sldMk cId="1656554158" sldId="2146846525"/>
            <ac:spMk id="14" creationId="{CA93F11A-602C-5710-14BC-93757A602FF9}"/>
          </ac:spMkLst>
        </pc:spChg>
        <pc:spChg chg="mod">
          <ac:chgData name="Leah Montner Dixon" userId="d5b2ae9e-9213-4442-b7df-4db8cbe51e5d" providerId="ADAL" clId="{8800F602-2D8D-4E9A-B976-B489FC589F40}" dt="2024-04-19T21:22:12.399" v="33040" actId="12789"/>
          <ac:spMkLst>
            <pc:docMk/>
            <pc:sldMk cId="1656554158" sldId="2146846525"/>
            <ac:spMk id="17" creationId="{45F5F5AF-D661-4A20-6426-6AF93AE3B757}"/>
          </ac:spMkLst>
        </pc:spChg>
        <pc:spChg chg="mod topLvl">
          <ac:chgData name="Leah Montner Dixon" userId="d5b2ae9e-9213-4442-b7df-4db8cbe51e5d" providerId="ADAL" clId="{8800F602-2D8D-4E9A-B976-B489FC589F40}" dt="2024-04-23T19:07:44.510" v="34823" actId="20577"/>
          <ac:spMkLst>
            <pc:docMk/>
            <pc:sldMk cId="1656554158" sldId="2146846525"/>
            <ac:spMk id="18" creationId="{7523D236-423E-1D02-45B3-12900726C365}"/>
          </ac:spMkLst>
        </pc:spChg>
        <pc:spChg chg="add del mod">
          <ac:chgData name="Leah Montner Dixon" userId="d5b2ae9e-9213-4442-b7df-4db8cbe51e5d" providerId="ADAL" clId="{8800F602-2D8D-4E9A-B976-B489FC589F40}" dt="2024-04-16T22:01:40.034" v="26849" actId="478"/>
          <ac:spMkLst>
            <pc:docMk/>
            <pc:sldMk cId="1656554158" sldId="2146846525"/>
            <ac:spMk id="19" creationId="{4A780948-ACBA-F707-094A-EAFBF54BB930}"/>
          </ac:spMkLst>
        </pc:spChg>
        <pc:spChg chg="add mod">
          <ac:chgData name="Leah Montner Dixon" userId="d5b2ae9e-9213-4442-b7df-4db8cbe51e5d" providerId="ADAL" clId="{8800F602-2D8D-4E9A-B976-B489FC589F40}" dt="2024-04-23T19:15:54.331" v="35039" actId="20577"/>
          <ac:spMkLst>
            <pc:docMk/>
            <pc:sldMk cId="1656554158" sldId="2146846525"/>
            <ac:spMk id="19" creationId="{F713A5CD-8740-7150-EB77-775883D02DFB}"/>
          </ac:spMkLst>
        </pc:spChg>
        <pc:spChg chg="add mod">
          <ac:chgData name="Leah Montner Dixon" userId="d5b2ae9e-9213-4442-b7df-4db8cbe51e5d" providerId="ADAL" clId="{8800F602-2D8D-4E9A-B976-B489FC589F40}" dt="2024-04-16T22:02:16.294" v="26862" actId="403"/>
          <ac:spMkLst>
            <pc:docMk/>
            <pc:sldMk cId="1656554158" sldId="2146846525"/>
            <ac:spMk id="20" creationId="{083BA7D0-7B4D-68B5-A581-27BF8DAD3DD4}"/>
          </ac:spMkLst>
        </pc:spChg>
        <pc:spChg chg="mod topLvl">
          <ac:chgData name="Leah Montner Dixon" userId="d5b2ae9e-9213-4442-b7df-4db8cbe51e5d" providerId="ADAL" clId="{8800F602-2D8D-4E9A-B976-B489FC589F40}" dt="2024-04-19T21:22:13.510" v="33041" actId="165"/>
          <ac:spMkLst>
            <pc:docMk/>
            <pc:sldMk cId="1656554158" sldId="2146846525"/>
            <ac:spMk id="21" creationId="{52421886-E12E-C4CD-34C4-19BC546C11CC}"/>
          </ac:spMkLst>
        </pc:spChg>
        <pc:spChg chg="add mod">
          <ac:chgData name="Leah Montner Dixon" userId="d5b2ae9e-9213-4442-b7df-4db8cbe51e5d" providerId="ADAL" clId="{8800F602-2D8D-4E9A-B976-B489FC589F40}" dt="2024-04-09T16:29:39.252" v="21435" actId="208"/>
          <ac:spMkLst>
            <pc:docMk/>
            <pc:sldMk cId="1656554158" sldId="2146846525"/>
            <ac:spMk id="21" creationId="{EC10AEE7-D5F9-EC10-917D-D031A2E74631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22" creationId="{7F949296-100A-75F5-AAE7-4CA1E1FCAE0C}"/>
          </ac:spMkLst>
        </pc:spChg>
        <pc:spChg chg="add mod">
          <ac:chgData name="Leah Montner Dixon" userId="d5b2ae9e-9213-4442-b7df-4db8cbe51e5d" providerId="ADAL" clId="{8800F602-2D8D-4E9A-B976-B489FC589F40}" dt="2024-04-23T19:15:55.628" v="35041" actId="20577"/>
          <ac:spMkLst>
            <pc:docMk/>
            <pc:sldMk cId="1656554158" sldId="2146846525"/>
            <ac:spMk id="23" creationId="{1422FFC8-BC66-C7BF-3A29-8075F29B4448}"/>
          </ac:spMkLst>
        </pc:spChg>
        <pc:spChg chg="del">
          <ac:chgData name="Leah Montner Dixon" userId="d5b2ae9e-9213-4442-b7df-4db8cbe51e5d" providerId="ADAL" clId="{8800F602-2D8D-4E9A-B976-B489FC589F40}" dt="2024-04-23T14:04:51.554" v="34300" actId="478"/>
          <ac:spMkLst>
            <pc:docMk/>
            <pc:sldMk cId="1656554158" sldId="2146846525"/>
            <ac:spMk id="24" creationId="{229F7131-698D-56FC-4DC6-20BD4D496261}"/>
          </ac:spMkLst>
        </pc:spChg>
        <pc:spChg chg="add mod">
          <ac:chgData name="Leah Montner Dixon" userId="d5b2ae9e-9213-4442-b7df-4db8cbe51e5d" providerId="ADAL" clId="{8800F602-2D8D-4E9A-B976-B489FC589F40}" dt="2024-04-23T19:15:56.861" v="35043" actId="20577"/>
          <ac:spMkLst>
            <pc:docMk/>
            <pc:sldMk cId="1656554158" sldId="2146846525"/>
            <ac:spMk id="25" creationId="{38176706-02BA-7C68-6152-566B87C85DFD}"/>
          </ac:spMkLst>
        </pc:spChg>
        <pc:spChg chg="mod">
          <ac:chgData name="Leah Montner Dixon" userId="d5b2ae9e-9213-4442-b7df-4db8cbe51e5d" providerId="ADAL" clId="{8800F602-2D8D-4E9A-B976-B489FC589F40}" dt="2024-04-19T21:13:59.455" v="32777" actId="1035"/>
          <ac:spMkLst>
            <pc:docMk/>
            <pc:sldMk cId="1656554158" sldId="2146846525"/>
            <ac:spMk id="25" creationId="{A1702D9A-E62B-C10A-579F-49CABCCB8900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29" creationId="{77F77AC9-FF13-4E3C-E366-3F00DEEE69C2}"/>
          </ac:spMkLst>
        </pc:spChg>
        <pc:spChg chg="add mod">
          <ac:chgData name="Leah Montner Dixon" userId="d5b2ae9e-9213-4442-b7df-4db8cbe51e5d" providerId="ADAL" clId="{8800F602-2D8D-4E9A-B976-B489FC589F40}" dt="2024-04-23T19:16:00.308" v="35047" actId="20577"/>
          <ac:spMkLst>
            <pc:docMk/>
            <pc:sldMk cId="1656554158" sldId="2146846525"/>
            <ac:spMk id="30" creationId="{1A8575FC-386C-8DBB-9198-0A4C857252BA}"/>
          </ac:spMkLst>
        </pc:spChg>
        <pc:spChg chg="mod">
          <ac:chgData name="Leah Montner Dixon" userId="d5b2ae9e-9213-4442-b7df-4db8cbe51e5d" providerId="ADAL" clId="{8800F602-2D8D-4E9A-B976-B489FC589F40}" dt="2024-04-19T21:29:50.534" v="33097" actId="1036"/>
          <ac:spMkLst>
            <pc:docMk/>
            <pc:sldMk cId="1656554158" sldId="2146846525"/>
            <ac:spMk id="32" creationId="{6C9740B5-D075-78EF-644D-2C0347B7EFD1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33" creationId="{15921E09-151C-8B41-E19F-0C4A25A98DE9}"/>
          </ac:spMkLst>
        </pc:spChg>
        <pc:spChg chg="mod">
          <ac:chgData name="Leah Montner Dixon" userId="d5b2ae9e-9213-4442-b7df-4db8cbe51e5d" providerId="ADAL" clId="{8800F602-2D8D-4E9A-B976-B489FC589F40}" dt="2024-04-19T21:14:24.736" v="32786" actId="1035"/>
          <ac:spMkLst>
            <pc:docMk/>
            <pc:sldMk cId="1656554158" sldId="2146846525"/>
            <ac:spMk id="36" creationId="{CDF7C0E0-2D17-DF84-1654-0F676335647A}"/>
          </ac:spMkLst>
        </pc:spChg>
        <pc:spChg chg="add mod">
          <ac:chgData name="Leah Montner Dixon" userId="d5b2ae9e-9213-4442-b7df-4db8cbe51e5d" providerId="ADAL" clId="{8800F602-2D8D-4E9A-B976-B489FC589F40}" dt="2024-04-23T19:24:57.184" v="35075"/>
          <ac:spMkLst>
            <pc:docMk/>
            <pc:sldMk cId="1656554158" sldId="2146846525"/>
            <ac:spMk id="38" creationId="{0484190D-E74B-5244-899B-5026A9387CE4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38" creationId="{9E26D6A1-311B-4ABC-15D1-8A4EAE4AE0B9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39" creationId="{4B7FBDF5-B60D-4BCA-1265-E50C30E5C1C9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40" creationId="{3D4D55F1-1320-CFC4-8411-8BE2A2EFCB9A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41" creationId="{E65B60FE-8DDC-5493-FCCB-5D52BB5FD1DE}"/>
          </ac:spMkLst>
        </pc:spChg>
        <pc:spChg chg="mod">
          <ac:chgData name="Leah Montner Dixon" userId="d5b2ae9e-9213-4442-b7df-4db8cbe51e5d" providerId="ADAL" clId="{8800F602-2D8D-4E9A-B976-B489FC589F40}" dt="2024-04-16T22:01:44.218" v="26854" actId="1035"/>
          <ac:spMkLst>
            <pc:docMk/>
            <pc:sldMk cId="1656554158" sldId="2146846525"/>
            <ac:spMk id="42" creationId="{52AB74AC-814B-0950-E39E-2200345F5EBE}"/>
          </ac:spMkLst>
        </pc:spChg>
        <pc:spChg chg="del mod ord">
          <ac:chgData name="Leah Montner Dixon" userId="d5b2ae9e-9213-4442-b7df-4db8cbe51e5d" providerId="ADAL" clId="{8800F602-2D8D-4E9A-B976-B489FC589F40}" dt="2024-04-19T20:48:30.684" v="32119" actId="478"/>
          <ac:spMkLst>
            <pc:docMk/>
            <pc:sldMk cId="1656554158" sldId="2146846525"/>
            <ac:spMk id="45" creationId="{A60FD771-A933-E276-9A6B-67DF45731F30}"/>
          </ac:spMkLst>
        </pc:spChg>
        <pc:spChg chg="mod">
          <ac:chgData name="Leah Montner Dixon" userId="d5b2ae9e-9213-4442-b7df-4db8cbe51e5d" providerId="ADAL" clId="{8800F602-2D8D-4E9A-B976-B489FC589F40}" dt="2024-04-19T21:14:52.354" v="32852" actId="115"/>
          <ac:spMkLst>
            <pc:docMk/>
            <pc:sldMk cId="1656554158" sldId="2146846525"/>
            <ac:spMk id="46" creationId="{1797849B-6BC5-95BE-F092-229BD91EF33A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46" creationId="{A4A0F71B-E723-6450-330B-70557E1C3F38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47" creationId="{8CE1D142-4E67-9A34-904F-B4424D205EF0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48" creationId="{75AABC1E-FD0E-D72A-D650-D78C0D668217}"/>
          </ac:spMkLst>
        </pc:spChg>
        <pc:spChg chg="del mod">
          <ac:chgData name="Leah Montner Dixon" userId="d5b2ae9e-9213-4442-b7df-4db8cbe51e5d" providerId="ADAL" clId="{8800F602-2D8D-4E9A-B976-B489FC589F40}" dt="2024-04-23T19:16:03.863" v="35048" actId="478"/>
          <ac:spMkLst>
            <pc:docMk/>
            <pc:sldMk cId="1656554158" sldId="2146846525"/>
            <ac:spMk id="48" creationId="{D2916D49-F09C-3377-FC55-538F2D9852C2}"/>
          </ac:spMkLst>
        </pc:spChg>
        <pc:spChg chg="del mod">
          <ac:chgData name="Leah Montner Dixon" userId="d5b2ae9e-9213-4442-b7df-4db8cbe51e5d" providerId="ADAL" clId="{8800F602-2D8D-4E9A-B976-B489FC589F40}" dt="2024-04-23T19:16:03.863" v="35048" actId="478"/>
          <ac:spMkLst>
            <pc:docMk/>
            <pc:sldMk cId="1656554158" sldId="2146846525"/>
            <ac:spMk id="50" creationId="{923622ED-5BEF-48A0-5616-C2BB678CAA0D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0" creationId="{CB3CC785-B33E-E096-6526-8BEFD4C516E1}"/>
          </ac:spMkLst>
        </pc:spChg>
        <pc:spChg chg="del mod">
          <ac:chgData name="Leah Montner Dixon" userId="d5b2ae9e-9213-4442-b7df-4db8cbe51e5d" providerId="ADAL" clId="{8800F602-2D8D-4E9A-B976-B489FC589F40}" dt="2024-04-23T19:16:03.863" v="35048" actId="478"/>
          <ac:spMkLst>
            <pc:docMk/>
            <pc:sldMk cId="1656554158" sldId="2146846525"/>
            <ac:spMk id="52" creationId="{2580143F-CAD3-AE4F-6BF5-94087571F079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2" creationId="{708EC245-4F90-B1E4-0BC9-C9840B4D17B6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4" creationId="{10514243-692B-E51F-8BA8-5CBA7C21521D}"/>
          </ac:spMkLst>
        </pc:spChg>
        <pc:spChg chg="del mod">
          <ac:chgData name="Leah Montner Dixon" userId="d5b2ae9e-9213-4442-b7df-4db8cbe51e5d" providerId="ADAL" clId="{8800F602-2D8D-4E9A-B976-B489FC589F40}" dt="2024-04-23T19:16:03.863" v="35048" actId="478"/>
          <ac:spMkLst>
            <pc:docMk/>
            <pc:sldMk cId="1656554158" sldId="2146846525"/>
            <ac:spMk id="54" creationId="{7641E619-35DE-36DB-F1E4-EBB1F66BFBFB}"/>
          </ac:spMkLst>
        </pc:spChg>
        <pc:spChg chg="del mod">
          <ac:chgData name="Leah Montner Dixon" userId="d5b2ae9e-9213-4442-b7df-4db8cbe51e5d" providerId="ADAL" clId="{8800F602-2D8D-4E9A-B976-B489FC589F40}" dt="2024-04-23T19:16:03.863" v="35048" actId="478"/>
          <ac:spMkLst>
            <pc:docMk/>
            <pc:sldMk cId="1656554158" sldId="2146846525"/>
            <ac:spMk id="56" creationId="{8906F13A-01D8-2E7B-07DF-4D591F408362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6" creationId="{A9F47BAD-E64E-1781-C93B-1A2804B9D1D4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8" creationId="{43AA2541-B7FB-494A-FB04-1A1DAEC2585E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59" creationId="{1953C0EE-AF08-A3C0-CC3D-ADABF9D95B52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0" creationId="{C8CAFFE2-BB00-CE0C-1372-9C4CC2A8BC39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1" creationId="{227E6F54-E5AC-CCE9-0F2D-D7DF6DE3343D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2" creationId="{E79E3F68-E743-8EE1-4BA8-C5DD08E24120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3" creationId="{54722FC7-5B19-F474-5F4A-511F656A6267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5" creationId="{B3A31587-7657-3B96-2429-1DF765D1AEC9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7" creationId="{F6DEAB3B-A362-36D0-5696-4FE5B4016BAB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69" creationId="{36C8B5A5-9059-52C8-2F84-F2BBCDCA012B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1" creationId="{656151E1-6685-DE3D-1393-F9273F9EEB92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3" creationId="{CAF39A4F-D238-842D-EA38-2241BA6ED3B0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4" creationId="{61787209-3500-4A81-F792-873BCC4B9A56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5" creationId="{75B92635-85B0-7687-2342-083AC8C49446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6" creationId="{1BA9EA2A-486E-ABA9-B485-5FB57D3DDD4F}"/>
          </ac:spMkLst>
        </pc:spChg>
        <pc:spChg chg="del">
          <ac:chgData name="Leah Montner Dixon" userId="d5b2ae9e-9213-4442-b7df-4db8cbe51e5d" providerId="ADAL" clId="{8800F602-2D8D-4E9A-B976-B489FC589F40}" dt="2024-04-08T22:51:04.336" v="18892" actId="478"/>
          <ac:spMkLst>
            <pc:docMk/>
            <pc:sldMk cId="1656554158" sldId="2146846525"/>
            <ac:spMk id="77" creationId="{BF43BFF4-3D23-CAF5-011F-976C3093CD8F}"/>
          </ac:spMkLst>
        </pc:spChg>
        <pc:grpChg chg="add del mod">
          <ac:chgData name="Leah Montner Dixon" userId="d5b2ae9e-9213-4442-b7df-4db8cbe51e5d" providerId="ADAL" clId="{8800F602-2D8D-4E9A-B976-B489FC589F40}" dt="2024-04-19T21:22:13.510" v="33041" actId="165"/>
          <ac:grpSpMkLst>
            <pc:docMk/>
            <pc:sldMk cId="1656554158" sldId="2146846525"/>
            <ac:grpSpMk id="19" creationId="{2B36DDAE-1160-98C5-1D74-D3774CB6C012}"/>
          </ac:grpSpMkLst>
        </pc:grpChg>
        <pc:graphicFrameChg chg="add mod">
          <ac:chgData name="Leah Montner Dixon" userId="d5b2ae9e-9213-4442-b7df-4db8cbe51e5d" providerId="ADAL" clId="{8800F602-2D8D-4E9A-B976-B489FC589F40}" dt="2024-04-09T14:59:44.156" v="19374"/>
          <ac:graphicFrameMkLst>
            <pc:docMk/>
            <pc:sldMk cId="1656554158" sldId="2146846525"/>
            <ac:graphicFrameMk id="4" creationId="{80686069-5BE0-05E8-9E2F-EF25973A53C2}"/>
          </ac:graphicFrameMkLst>
        </pc:graphicFrameChg>
        <pc:graphicFrameChg chg="add mod">
          <ac:chgData name="Leah Montner Dixon" userId="d5b2ae9e-9213-4442-b7df-4db8cbe51e5d" providerId="ADAL" clId="{8800F602-2D8D-4E9A-B976-B489FC589F40}" dt="2024-04-09T15:17:22.079" v="19638" actId="20577"/>
          <ac:graphicFrameMkLst>
            <pc:docMk/>
            <pc:sldMk cId="1656554158" sldId="2146846525"/>
            <ac:graphicFrameMk id="12" creationId="{F7CE0AC3-4D8E-42E5-1B84-5875EF92DB7E}"/>
          </ac:graphicFrameMkLst>
        </pc:graphicFrameChg>
        <pc:picChg chg="mod">
          <ac:chgData name="Leah Montner Dixon" userId="d5b2ae9e-9213-4442-b7df-4db8cbe51e5d" providerId="ADAL" clId="{8800F602-2D8D-4E9A-B976-B489FC589F40}" dt="2024-04-16T22:01:44.218" v="26854" actId="1035"/>
          <ac:picMkLst>
            <pc:docMk/>
            <pc:sldMk cId="1656554158" sldId="2146846525"/>
            <ac:picMk id="4" creationId="{CE342049-93FC-930C-1E12-D2F4064E65C6}"/>
          </ac:picMkLst>
        </pc:picChg>
        <pc:picChg chg="add mod">
          <ac:chgData name="Leah Montner Dixon" userId="d5b2ae9e-9213-4442-b7df-4db8cbe51e5d" providerId="ADAL" clId="{8800F602-2D8D-4E9A-B976-B489FC589F40}" dt="2024-04-09T14:59:44.156" v="19374"/>
          <ac:picMkLst>
            <pc:docMk/>
            <pc:sldMk cId="1656554158" sldId="2146846525"/>
            <ac:picMk id="5" creationId="{0629E684-219D-824C-85B3-D3F814F6BC32}"/>
          </ac:picMkLst>
        </pc:picChg>
        <pc:picChg chg="add mod">
          <ac:chgData name="Leah Montner Dixon" userId="d5b2ae9e-9213-4442-b7df-4db8cbe51e5d" providerId="ADAL" clId="{8800F602-2D8D-4E9A-B976-B489FC589F40}" dt="2024-04-23T19:15:51.794" v="35035"/>
          <ac:picMkLst>
            <pc:docMk/>
            <pc:sldMk cId="1656554158" sldId="2146846525"/>
            <ac:picMk id="7" creationId="{42BEFEEA-9F03-E59C-055B-C7BC0E84ABA1}"/>
          </ac:picMkLst>
        </pc:picChg>
        <pc:picChg chg="add mod">
          <ac:chgData name="Leah Montner Dixon" userId="d5b2ae9e-9213-4442-b7df-4db8cbe51e5d" providerId="ADAL" clId="{8800F602-2D8D-4E9A-B976-B489FC589F40}" dt="2024-04-09T14:59:44.156" v="19374"/>
          <ac:picMkLst>
            <pc:docMk/>
            <pc:sldMk cId="1656554158" sldId="2146846525"/>
            <ac:picMk id="7" creationId="{BC540167-6ED3-20E2-8908-1330188AEEEE}"/>
          </ac:picMkLst>
        </pc:picChg>
        <pc:picChg chg="add mod">
          <ac:chgData name="Leah Montner Dixon" userId="d5b2ae9e-9213-4442-b7df-4db8cbe51e5d" providerId="ADAL" clId="{8800F602-2D8D-4E9A-B976-B489FC589F40}" dt="2024-04-09T14:59:44.156" v="19374"/>
          <ac:picMkLst>
            <pc:docMk/>
            <pc:sldMk cId="1656554158" sldId="2146846525"/>
            <ac:picMk id="8" creationId="{E2188FC2-7098-27FD-BD51-D65C075BCBBC}"/>
          </ac:picMkLst>
        </pc:picChg>
        <pc:picChg chg="mod">
          <ac:chgData name="Leah Montner Dixon" userId="d5b2ae9e-9213-4442-b7df-4db8cbe51e5d" providerId="ADAL" clId="{8800F602-2D8D-4E9A-B976-B489FC589F40}" dt="2024-04-16T22:01:44.218" v="26854" actId="1035"/>
          <ac:picMkLst>
            <pc:docMk/>
            <pc:sldMk cId="1656554158" sldId="2146846525"/>
            <ac:picMk id="9" creationId="{7717AFFE-9C11-E4CF-50A2-EF517DA4561A}"/>
          </ac:picMkLst>
        </pc:picChg>
        <pc:picChg chg="add mod">
          <ac:chgData name="Leah Montner Dixon" userId="d5b2ae9e-9213-4442-b7df-4db8cbe51e5d" providerId="ADAL" clId="{8800F602-2D8D-4E9A-B976-B489FC589F40}" dt="2024-04-09T14:59:44.156" v="19374"/>
          <ac:picMkLst>
            <pc:docMk/>
            <pc:sldMk cId="1656554158" sldId="2146846525"/>
            <ac:picMk id="9" creationId="{E9809C6F-580B-2F3D-2C47-1115A66CB58E}"/>
          </ac:picMkLst>
        </pc:picChg>
        <pc:picChg chg="add mod">
          <ac:chgData name="Leah Montner Dixon" userId="d5b2ae9e-9213-4442-b7df-4db8cbe51e5d" providerId="ADAL" clId="{8800F602-2D8D-4E9A-B976-B489FC589F40}" dt="2024-04-09T14:59:44.156" v="19374"/>
          <ac:picMkLst>
            <pc:docMk/>
            <pc:sldMk cId="1656554158" sldId="2146846525"/>
            <ac:picMk id="10" creationId="{B61E20EE-3330-260C-E270-21DC0E4E1D02}"/>
          </ac:picMkLst>
        </pc:picChg>
        <pc:picChg chg="add mod">
          <ac:chgData name="Leah Montner Dixon" userId="d5b2ae9e-9213-4442-b7df-4db8cbe51e5d" providerId="ADAL" clId="{8800F602-2D8D-4E9A-B976-B489FC589F40}" dt="2024-04-09T15:17:03.889" v="19603" actId="1038"/>
          <ac:picMkLst>
            <pc:docMk/>
            <pc:sldMk cId="1656554158" sldId="2146846525"/>
            <ac:picMk id="13" creationId="{6B4C3DF9-AADC-E3B5-856C-A150AB12DA96}"/>
          </ac:picMkLst>
        </pc:picChg>
        <pc:picChg chg="add mod">
          <ac:chgData name="Leah Montner Dixon" userId="d5b2ae9e-9213-4442-b7df-4db8cbe51e5d" providerId="ADAL" clId="{8800F602-2D8D-4E9A-B976-B489FC589F40}" dt="2024-04-09T15:17:15.244" v="19633" actId="1037"/>
          <ac:picMkLst>
            <pc:docMk/>
            <pc:sldMk cId="1656554158" sldId="2146846525"/>
            <ac:picMk id="14" creationId="{62C7D02A-C5D4-50E4-3B0C-BA29B4FFF83E}"/>
          </ac:picMkLst>
        </pc:picChg>
        <pc:picChg chg="add mod">
          <ac:chgData name="Leah Montner Dixon" userId="d5b2ae9e-9213-4442-b7df-4db8cbe51e5d" providerId="ADAL" clId="{8800F602-2D8D-4E9A-B976-B489FC589F40}" dt="2024-04-09T15:17:03.889" v="19603" actId="1038"/>
          <ac:picMkLst>
            <pc:docMk/>
            <pc:sldMk cId="1656554158" sldId="2146846525"/>
            <ac:picMk id="15" creationId="{DC8A0004-48C9-748E-A6D2-BBC6817BDA09}"/>
          </ac:picMkLst>
        </pc:picChg>
        <pc:picChg chg="mod">
          <ac:chgData name="Leah Montner Dixon" userId="d5b2ae9e-9213-4442-b7df-4db8cbe51e5d" providerId="ADAL" clId="{8800F602-2D8D-4E9A-B976-B489FC589F40}" dt="2024-04-19T21:22:12.399" v="33040" actId="12789"/>
          <ac:picMkLst>
            <pc:docMk/>
            <pc:sldMk cId="1656554158" sldId="2146846525"/>
            <ac:picMk id="15" creationId="{E19126C3-FACC-37DB-B94F-EC93ABFDB62B}"/>
          </ac:picMkLst>
        </pc:picChg>
        <pc:picChg chg="add mod">
          <ac:chgData name="Leah Montner Dixon" userId="d5b2ae9e-9213-4442-b7df-4db8cbe51e5d" providerId="ADAL" clId="{8800F602-2D8D-4E9A-B976-B489FC589F40}" dt="2024-04-23T19:15:51.794" v="35035"/>
          <ac:picMkLst>
            <pc:docMk/>
            <pc:sldMk cId="1656554158" sldId="2146846525"/>
            <ac:picMk id="16" creationId="{79EF1FAB-C0C1-A445-4D91-72DE94D37F69}"/>
          </ac:picMkLst>
        </pc:picChg>
        <pc:picChg chg="mod modCrop">
          <ac:chgData name="Leah Montner Dixon" userId="d5b2ae9e-9213-4442-b7df-4db8cbe51e5d" providerId="ADAL" clId="{8800F602-2D8D-4E9A-B976-B489FC589F40}" dt="2024-04-16T22:01:35.530" v="26847" actId="732"/>
          <ac:picMkLst>
            <pc:docMk/>
            <pc:sldMk cId="1656554158" sldId="2146846525"/>
            <ac:picMk id="16" creationId="{8BBFDC65-DF38-21C8-6545-17B694B4943C}"/>
          </ac:picMkLst>
        </pc:picChg>
        <pc:picChg chg="add mod">
          <ac:chgData name="Leah Montner Dixon" userId="d5b2ae9e-9213-4442-b7df-4db8cbe51e5d" providerId="ADAL" clId="{8800F602-2D8D-4E9A-B976-B489FC589F40}" dt="2024-04-09T15:17:25.350" v="19649" actId="1038"/>
          <ac:picMkLst>
            <pc:docMk/>
            <pc:sldMk cId="1656554158" sldId="2146846525"/>
            <ac:picMk id="17" creationId="{AC8BB51E-2C17-F86C-4BC3-9E474C577E02}"/>
          </ac:picMkLst>
        </pc:picChg>
        <pc:picChg chg="add mod">
          <ac:chgData name="Leah Montner Dixon" userId="d5b2ae9e-9213-4442-b7df-4db8cbe51e5d" providerId="ADAL" clId="{8800F602-2D8D-4E9A-B976-B489FC589F40}" dt="2024-04-09T15:17:03.889" v="19603" actId="1038"/>
          <ac:picMkLst>
            <pc:docMk/>
            <pc:sldMk cId="1656554158" sldId="2146846525"/>
            <ac:picMk id="18" creationId="{3F11FE35-8F31-74F3-7BAC-CC8AD2E786C4}"/>
          </ac:picMkLst>
        </pc:picChg>
        <pc:picChg chg="add mod">
          <ac:chgData name="Leah Montner Dixon" userId="d5b2ae9e-9213-4442-b7df-4db8cbe51e5d" providerId="ADAL" clId="{8800F602-2D8D-4E9A-B976-B489FC589F40}" dt="2024-04-23T19:15:51.794" v="35035"/>
          <ac:picMkLst>
            <pc:docMk/>
            <pc:sldMk cId="1656554158" sldId="2146846525"/>
            <ac:picMk id="22" creationId="{59A4E8C9-4A97-0527-820B-AD684A964B0F}"/>
          </ac:picMkLst>
        </pc:picChg>
        <pc:picChg chg="mod">
          <ac:chgData name="Leah Montner Dixon" userId="d5b2ae9e-9213-4442-b7df-4db8cbe51e5d" providerId="ADAL" clId="{8800F602-2D8D-4E9A-B976-B489FC589F40}" dt="2024-04-16T22:01:44.218" v="26854" actId="1035"/>
          <ac:picMkLst>
            <pc:docMk/>
            <pc:sldMk cId="1656554158" sldId="2146846525"/>
            <ac:picMk id="23" creationId="{4C89C14D-B37E-E894-DF95-423B56FE5983}"/>
          </ac:picMkLst>
        </pc:picChg>
        <pc:picChg chg="add mod">
          <ac:chgData name="Leah Montner Dixon" userId="d5b2ae9e-9213-4442-b7df-4db8cbe51e5d" providerId="ADAL" clId="{8800F602-2D8D-4E9A-B976-B489FC589F40}" dt="2024-04-23T19:15:51.794" v="35035"/>
          <ac:picMkLst>
            <pc:docMk/>
            <pc:sldMk cId="1656554158" sldId="2146846525"/>
            <ac:picMk id="24" creationId="{C98541F5-1F95-3FC4-0791-AB4C701E2E34}"/>
          </ac:picMkLst>
        </pc:picChg>
        <pc:picChg chg="add mod">
          <ac:chgData name="Leah Montner Dixon" userId="d5b2ae9e-9213-4442-b7df-4db8cbe51e5d" providerId="ADAL" clId="{8800F602-2D8D-4E9A-B976-B489FC589F40}" dt="2024-04-23T19:15:51.794" v="35035"/>
          <ac:picMkLst>
            <pc:docMk/>
            <pc:sldMk cId="1656554158" sldId="2146846525"/>
            <ac:picMk id="29" creationId="{E0727F80-03FA-CD83-120D-A00C21709722}"/>
          </ac:picMkLst>
        </pc:picChg>
        <pc:picChg chg="mod">
          <ac:chgData name="Leah Montner Dixon" userId="d5b2ae9e-9213-4442-b7df-4db8cbe51e5d" providerId="ADAL" clId="{8800F602-2D8D-4E9A-B976-B489FC589F40}" dt="2024-04-16T22:01:44.218" v="26854" actId="1035"/>
          <ac:picMkLst>
            <pc:docMk/>
            <pc:sldMk cId="1656554158" sldId="2146846525"/>
            <ac:picMk id="30" creationId="{C654513F-7851-6B8B-8FB7-9B510204B7DE}"/>
          </ac:picMkLst>
        </pc:picChg>
        <pc:picChg chg="mod">
          <ac:chgData name="Leah Montner Dixon" userId="d5b2ae9e-9213-4442-b7df-4db8cbe51e5d" providerId="ADAL" clId="{8800F602-2D8D-4E9A-B976-B489FC589F40}" dt="2024-04-16T22:01:44.218" v="26854" actId="1035"/>
          <ac:picMkLst>
            <pc:docMk/>
            <pc:sldMk cId="1656554158" sldId="2146846525"/>
            <ac:picMk id="34" creationId="{762762EC-5B32-C7F4-70A5-798883470104}"/>
          </ac:picMkLst>
        </pc:picChg>
        <pc:picChg chg="del mod">
          <ac:chgData name="Leah Montner Dixon" userId="d5b2ae9e-9213-4442-b7df-4db8cbe51e5d" providerId="ADAL" clId="{8800F602-2D8D-4E9A-B976-B489FC589F40}" dt="2024-04-23T19:16:03.863" v="35048" actId="478"/>
          <ac:picMkLst>
            <pc:docMk/>
            <pc:sldMk cId="1656554158" sldId="2146846525"/>
            <ac:picMk id="47" creationId="{974F995E-CC56-4F1E-946B-DE2F49E682AE}"/>
          </ac:picMkLst>
        </pc:picChg>
        <pc:picChg chg="del mod">
          <ac:chgData name="Leah Montner Dixon" userId="d5b2ae9e-9213-4442-b7df-4db8cbe51e5d" providerId="ADAL" clId="{8800F602-2D8D-4E9A-B976-B489FC589F40}" dt="2024-04-23T19:16:03.863" v="35048" actId="478"/>
          <ac:picMkLst>
            <pc:docMk/>
            <pc:sldMk cId="1656554158" sldId="2146846525"/>
            <ac:picMk id="49" creationId="{2FBC79B9-D061-57CE-F90C-72C1C5617FA2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49" creationId="{6FCBF498-7023-C7DC-F0C3-3C2656F4CB2F}"/>
          </ac:picMkLst>
        </pc:picChg>
        <pc:picChg chg="del mod">
          <ac:chgData name="Leah Montner Dixon" userId="d5b2ae9e-9213-4442-b7df-4db8cbe51e5d" providerId="ADAL" clId="{8800F602-2D8D-4E9A-B976-B489FC589F40}" dt="2024-04-23T19:16:03.863" v="35048" actId="478"/>
          <ac:picMkLst>
            <pc:docMk/>
            <pc:sldMk cId="1656554158" sldId="2146846525"/>
            <ac:picMk id="51" creationId="{629FB7D5-7DCB-3CBC-D2D6-37F632CC2279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51" creationId="{A0955170-4EEC-16A1-FDCB-5B3A1014EB1C}"/>
          </ac:picMkLst>
        </pc:picChg>
        <pc:picChg chg="del mod">
          <ac:chgData name="Leah Montner Dixon" userId="d5b2ae9e-9213-4442-b7df-4db8cbe51e5d" providerId="ADAL" clId="{8800F602-2D8D-4E9A-B976-B489FC589F40}" dt="2024-04-23T19:16:03.863" v="35048" actId="478"/>
          <ac:picMkLst>
            <pc:docMk/>
            <pc:sldMk cId="1656554158" sldId="2146846525"/>
            <ac:picMk id="53" creationId="{A3ECB8F8-3EAD-4117-9D6D-3558BAFAEB4B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53" creationId="{A4BFF44D-8994-3FC8-FC38-E825DACCD24E}"/>
          </ac:picMkLst>
        </pc:picChg>
        <pc:picChg chg="del mod">
          <ac:chgData name="Leah Montner Dixon" userId="d5b2ae9e-9213-4442-b7df-4db8cbe51e5d" providerId="ADAL" clId="{8800F602-2D8D-4E9A-B976-B489FC589F40}" dt="2024-04-23T19:16:03.863" v="35048" actId="478"/>
          <ac:picMkLst>
            <pc:docMk/>
            <pc:sldMk cId="1656554158" sldId="2146846525"/>
            <ac:picMk id="55" creationId="{6282B775-777C-3C28-CFC3-E0EB7327E5DE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55" creationId="{9942577C-CA60-A59F-127C-08F83D0C0CD0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57" creationId="{140B482F-1B40-4F33-9A62-428A158F84C3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64" creationId="{2C43A7F5-4222-3A6F-CBBB-0ABB12687ABC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66" creationId="{6F517FCF-4BAA-3E8C-BD2C-F55C920FCF94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68" creationId="{D2B0388F-E61B-437E-FAEE-DDB7EE13B536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70" creationId="{AF384FFA-BC7F-A259-E9B5-07721E32B22B}"/>
          </ac:picMkLst>
        </pc:picChg>
        <pc:picChg chg="del">
          <ac:chgData name="Leah Montner Dixon" userId="d5b2ae9e-9213-4442-b7df-4db8cbe51e5d" providerId="ADAL" clId="{8800F602-2D8D-4E9A-B976-B489FC589F40}" dt="2024-04-08T22:51:04.336" v="18892" actId="478"/>
          <ac:picMkLst>
            <pc:docMk/>
            <pc:sldMk cId="1656554158" sldId="2146846525"/>
            <ac:picMk id="72" creationId="{8B503731-E2D6-DAAA-ABB1-AAF53CA1473C}"/>
          </ac:picMkLst>
        </pc:picChg>
        <pc:cxnChg chg="del">
          <ac:chgData name="Leah Montner Dixon" userId="d5b2ae9e-9213-4442-b7df-4db8cbe51e5d" providerId="ADAL" clId="{8800F602-2D8D-4E9A-B976-B489FC589F40}" dt="2024-04-04T22:06:55.019" v="3077" actId="478"/>
          <ac:cxnSpMkLst>
            <pc:docMk/>
            <pc:sldMk cId="1656554158" sldId="2146846525"/>
            <ac:cxnSpMk id="3" creationId="{ADDD75F7-DE74-ECDB-A42B-7332B1AACF4E}"/>
          </ac:cxnSpMkLst>
        </pc:cxnChg>
        <pc:cxnChg chg="add mod">
          <ac:chgData name="Leah Montner Dixon" userId="d5b2ae9e-9213-4442-b7df-4db8cbe51e5d" providerId="ADAL" clId="{8800F602-2D8D-4E9A-B976-B489FC589F40}" dt="2024-04-23T19:15:51.794" v="35035"/>
          <ac:cxnSpMkLst>
            <pc:docMk/>
            <pc:sldMk cId="1656554158" sldId="2146846525"/>
            <ac:cxnSpMk id="32" creationId="{9702AD22-ACC2-709D-ADCE-2F88D5373833}"/>
          </ac:cxnSpMkLst>
        </pc:cxnChg>
        <pc:cxnChg chg="add mod">
          <ac:chgData name="Leah Montner Dixon" userId="d5b2ae9e-9213-4442-b7df-4db8cbe51e5d" providerId="ADAL" clId="{8800F602-2D8D-4E9A-B976-B489FC589F40}" dt="2024-04-23T19:15:51.794" v="35035"/>
          <ac:cxnSpMkLst>
            <pc:docMk/>
            <pc:sldMk cId="1656554158" sldId="2146846525"/>
            <ac:cxnSpMk id="33" creationId="{389141C8-BD53-A1B3-2CA7-8D7A52A8CDE3}"/>
          </ac:cxnSpMkLst>
        </pc:cxnChg>
        <pc:cxnChg chg="add mod">
          <ac:chgData name="Leah Montner Dixon" userId="d5b2ae9e-9213-4442-b7df-4db8cbe51e5d" providerId="ADAL" clId="{8800F602-2D8D-4E9A-B976-B489FC589F40}" dt="2024-04-23T19:15:51.794" v="35035"/>
          <ac:cxnSpMkLst>
            <pc:docMk/>
            <pc:sldMk cId="1656554158" sldId="2146846525"/>
            <ac:cxnSpMk id="34" creationId="{200501EA-ADAB-5848-A986-518A046C59EA}"/>
          </ac:cxnSpMkLst>
        </pc:cxnChg>
        <pc:cxnChg chg="add mod">
          <ac:chgData name="Leah Montner Dixon" userId="d5b2ae9e-9213-4442-b7df-4db8cbe51e5d" providerId="ADAL" clId="{8800F602-2D8D-4E9A-B976-B489FC589F40}" dt="2024-04-23T19:15:51.794" v="35035"/>
          <ac:cxnSpMkLst>
            <pc:docMk/>
            <pc:sldMk cId="1656554158" sldId="2146846525"/>
            <ac:cxnSpMk id="36" creationId="{DF24C4D9-D9BB-3287-2AF7-1F85CAA24C69}"/>
          </ac:cxnSpMkLst>
        </pc:cxnChg>
        <pc:cxnChg chg="del mod">
          <ac:chgData name="Leah Montner Dixon" userId="d5b2ae9e-9213-4442-b7df-4db8cbe51e5d" providerId="ADAL" clId="{8800F602-2D8D-4E9A-B976-B489FC589F40}" dt="2024-04-23T19:16:03.863" v="35048" actId="478"/>
          <ac:cxnSpMkLst>
            <pc:docMk/>
            <pc:sldMk cId="1656554158" sldId="2146846525"/>
            <ac:cxnSpMk id="57" creationId="{EDE46271-BF27-7613-14E3-DE147F3C5730}"/>
          </ac:cxnSpMkLst>
        </pc:cxnChg>
        <pc:cxnChg chg="del mod">
          <ac:chgData name="Leah Montner Dixon" userId="d5b2ae9e-9213-4442-b7df-4db8cbe51e5d" providerId="ADAL" clId="{8800F602-2D8D-4E9A-B976-B489FC589F40}" dt="2024-04-23T19:16:03.863" v="35048" actId="478"/>
          <ac:cxnSpMkLst>
            <pc:docMk/>
            <pc:sldMk cId="1656554158" sldId="2146846525"/>
            <ac:cxnSpMk id="58" creationId="{AFD07D96-8013-E2CD-F9EF-02C046A98751}"/>
          </ac:cxnSpMkLst>
        </pc:cxnChg>
        <pc:cxnChg chg="del mod">
          <ac:chgData name="Leah Montner Dixon" userId="d5b2ae9e-9213-4442-b7df-4db8cbe51e5d" providerId="ADAL" clId="{8800F602-2D8D-4E9A-B976-B489FC589F40}" dt="2024-04-23T19:16:03.863" v="35048" actId="478"/>
          <ac:cxnSpMkLst>
            <pc:docMk/>
            <pc:sldMk cId="1656554158" sldId="2146846525"/>
            <ac:cxnSpMk id="59" creationId="{E96B0652-BEBA-B733-308E-84DFE8D8641C}"/>
          </ac:cxnSpMkLst>
        </pc:cxnChg>
        <pc:cxnChg chg="del mod">
          <ac:chgData name="Leah Montner Dixon" userId="d5b2ae9e-9213-4442-b7df-4db8cbe51e5d" providerId="ADAL" clId="{8800F602-2D8D-4E9A-B976-B489FC589F40}" dt="2024-04-23T19:16:03.863" v="35048" actId="478"/>
          <ac:cxnSpMkLst>
            <pc:docMk/>
            <pc:sldMk cId="1656554158" sldId="2146846525"/>
            <ac:cxnSpMk id="60" creationId="{242B9CA9-6F07-C827-0DE5-FCADC666242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20:01:56.733" v="15732"/>
              <pc2:cmMkLst xmlns:pc2="http://schemas.microsoft.com/office/powerpoint/2019/9/main/command">
                <pc:docMk/>
                <pc:sldMk cId="1656554158" sldId="2146846525"/>
                <pc2:cmMk id="{9B3D85C6-DFB8-4D87-BDBA-C38E1D6763F2}"/>
              </pc2:cmMkLst>
            </pc226:cmChg>
          </p:ext>
        </pc:extLst>
      </pc:sldChg>
      <pc:sldChg chg="del">
        <pc:chgData name="Leah Montner Dixon" userId="d5b2ae9e-9213-4442-b7df-4db8cbe51e5d" providerId="ADAL" clId="{8800F602-2D8D-4E9A-B976-B489FC589F40}" dt="2024-04-05T18:58:21.296" v="10855" actId="47"/>
        <pc:sldMkLst>
          <pc:docMk/>
          <pc:sldMk cId="158413499" sldId="2146846531"/>
        </pc:sldMkLst>
      </pc:sldChg>
      <pc:sldChg chg="addSp delSp modSp mod addCm delCm modCm">
        <pc:chgData name="Leah Montner Dixon" userId="d5b2ae9e-9213-4442-b7df-4db8cbe51e5d" providerId="ADAL" clId="{8800F602-2D8D-4E9A-B976-B489FC589F40}" dt="2024-04-09T16:06:21.724" v="20475"/>
        <pc:sldMkLst>
          <pc:docMk/>
          <pc:sldMk cId="3235663202" sldId="2146846533"/>
        </pc:sldMkLst>
        <pc:spChg chg="del">
          <ac:chgData name="Leah Montner Dixon" userId="d5b2ae9e-9213-4442-b7df-4db8cbe51e5d" providerId="ADAL" clId="{8800F602-2D8D-4E9A-B976-B489FC589F40}" dt="2024-04-09T16:06:21.482" v="20474" actId="478"/>
          <ac:spMkLst>
            <pc:docMk/>
            <pc:sldMk cId="3235663202" sldId="2146846533"/>
            <ac:spMk id="2" creationId="{F5056F9C-C697-FDD6-7B43-975C33D25FCD}"/>
          </ac:spMkLst>
        </pc:spChg>
        <pc:spChg chg="mod">
          <ac:chgData name="Leah Montner Dixon" userId="d5b2ae9e-9213-4442-b7df-4db8cbe51e5d" providerId="ADAL" clId="{8800F602-2D8D-4E9A-B976-B489FC589F40}" dt="2024-04-04T19:51:29.689" v="761" actId="207"/>
          <ac:spMkLst>
            <pc:docMk/>
            <pc:sldMk cId="3235663202" sldId="2146846533"/>
            <ac:spMk id="9" creationId="{D0D49DEB-7177-4C53-A63F-C8DEAEFFD3CD}"/>
          </ac:spMkLst>
        </pc:spChg>
        <pc:spChg chg="del">
          <ac:chgData name="Leah Montner Dixon" userId="d5b2ae9e-9213-4442-b7df-4db8cbe51e5d" providerId="ADAL" clId="{8800F602-2D8D-4E9A-B976-B489FC589F40}" dt="2024-04-09T16:06:21.482" v="20474" actId="478"/>
          <ac:spMkLst>
            <pc:docMk/>
            <pc:sldMk cId="3235663202" sldId="2146846533"/>
            <ac:spMk id="11" creationId="{8AF8E182-A927-4EEC-8509-3F413A48E93C}"/>
          </ac:spMkLst>
        </pc:spChg>
        <pc:spChg chg="add mod">
          <ac:chgData name="Leah Montner Dixon" userId="d5b2ae9e-9213-4442-b7df-4db8cbe51e5d" providerId="ADAL" clId="{8800F602-2D8D-4E9A-B976-B489FC589F40}" dt="2024-04-09T16:06:21.724" v="20475"/>
          <ac:spMkLst>
            <pc:docMk/>
            <pc:sldMk cId="3235663202" sldId="2146846533"/>
            <ac:spMk id="12" creationId="{1763015B-727F-6DEF-D6D0-C77A931C449D}"/>
          </ac:spMkLst>
        </pc:spChg>
        <pc:spChg chg="add mod">
          <ac:chgData name="Leah Montner Dixon" userId="d5b2ae9e-9213-4442-b7df-4db8cbe51e5d" providerId="ADAL" clId="{8800F602-2D8D-4E9A-B976-B489FC589F40}" dt="2024-04-09T16:06:21.724" v="20475"/>
          <ac:spMkLst>
            <pc:docMk/>
            <pc:sldMk cId="3235663202" sldId="2146846533"/>
            <ac:spMk id="13" creationId="{D74B2FA8-AC65-6B40-63C9-17993504FD24}"/>
          </ac:spMkLst>
        </pc:spChg>
        <pc:spChg chg="mod">
          <ac:chgData name="Leah Montner Dixon" userId="d5b2ae9e-9213-4442-b7df-4db8cbe51e5d" providerId="ADAL" clId="{8800F602-2D8D-4E9A-B976-B489FC589F40}" dt="2024-04-08T16:51:19.697" v="13685" actId="207"/>
          <ac:spMkLst>
            <pc:docMk/>
            <pc:sldMk cId="3235663202" sldId="2146846533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08T16:49:44.176" v="13654" actId="20577"/>
          <ac:spMkLst>
            <pc:docMk/>
            <pc:sldMk cId="3235663202" sldId="2146846533"/>
            <ac:spMk id="20" creationId="{A52D701E-E762-66D2-3955-6275A6837523}"/>
          </ac:spMkLst>
        </pc:spChg>
        <pc:spChg chg="mod">
          <ac:chgData name="Leah Montner Dixon" userId="d5b2ae9e-9213-4442-b7df-4db8cbe51e5d" providerId="ADAL" clId="{8800F602-2D8D-4E9A-B976-B489FC589F40}" dt="2024-04-08T16:51:11.481" v="13684" actId="207"/>
          <ac:spMkLst>
            <pc:docMk/>
            <pc:sldMk cId="3235663202" sldId="2146846533"/>
            <ac:spMk id="28" creationId="{AD54AD27-D9E7-4A33-B8EF-8E2C78BA2027}"/>
          </ac:spMkLst>
        </pc:spChg>
        <pc:picChg chg="add mod">
          <ac:chgData name="Leah Montner Dixon" userId="d5b2ae9e-9213-4442-b7df-4db8cbe51e5d" providerId="ADAL" clId="{8800F602-2D8D-4E9A-B976-B489FC589F40}" dt="2024-04-09T16:06:21.724" v="20475"/>
          <ac:picMkLst>
            <pc:docMk/>
            <pc:sldMk cId="3235663202" sldId="2146846533"/>
            <ac:picMk id="3" creationId="{620552E9-D3B6-0491-CF8D-D6F304E003A9}"/>
          </ac:picMkLst>
        </pc:picChg>
        <pc:picChg chg="add mod">
          <ac:chgData name="Leah Montner Dixon" userId="d5b2ae9e-9213-4442-b7df-4db8cbe51e5d" providerId="ADAL" clId="{8800F602-2D8D-4E9A-B976-B489FC589F40}" dt="2024-04-04T18:17:25.706" v="573" actId="1076"/>
          <ac:picMkLst>
            <pc:docMk/>
            <pc:sldMk cId="3235663202" sldId="2146846533"/>
            <ac:picMk id="8" creationId="{A83A78DF-A61E-F19B-CEEA-B0EDE069F8D4}"/>
          </ac:picMkLst>
        </pc:picChg>
        <pc:picChg chg="del">
          <ac:chgData name="Leah Montner Dixon" userId="d5b2ae9e-9213-4442-b7df-4db8cbe51e5d" providerId="ADAL" clId="{8800F602-2D8D-4E9A-B976-B489FC589F40}" dt="2024-04-09T16:06:21.482" v="20474" actId="478"/>
          <ac:picMkLst>
            <pc:docMk/>
            <pc:sldMk cId="3235663202" sldId="2146846533"/>
            <ac:picMk id="10" creationId="{7F70CFDB-CBA4-474B-AEE9-C54BE1FFDF62}"/>
          </ac:picMkLst>
        </pc:picChg>
        <pc:picChg chg="del">
          <ac:chgData name="Leah Montner Dixon" userId="d5b2ae9e-9213-4442-b7df-4db8cbe51e5d" providerId="ADAL" clId="{8800F602-2D8D-4E9A-B976-B489FC589F40}" dt="2024-04-04T17:42:11.097" v="15" actId="478"/>
          <ac:picMkLst>
            <pc:docMk/>
            <pc:sldMk cId="3235663202" sldId="2146846533"/>
            <ac:picMk id="13" creationId="{6FCB8425-D852-B37F-D8E4-3A12C25EF36C}"/>
          </ac:picMkLst>
        </pc:picChg>
        <pc:picChg chg="add del mod">
          <ac:chgData name="Leah Montner Dixon" userId="d5b2ae9e-9213-4442-b7df-4db8cbe51e5d" providerId="ADAL" clId="{8800F602-2D8D-4E9A-B976-B489FC589F40}" dt="2024-04-04T18:13:54.217" v="572" actId="478"/>
          <ac:picMkLst>
            <pc:docMk/>
            <pc:sldMk cId="3235663202" sldId="2146846533"/>
            <ac:picMk id="14" creationId="{9AB9DFD9-8F25-0028-D80B-34057CA1F1C9}"/>
          </ac:picMkLst>
        </pc:picChg>
        <pc:picChg chg="del">
          <ac:chgData name="Leah Montner Dixon" userId="d5b2ae9e-9213-4442-b7df-4db8cbe51e5d" providerId="ADAL" clId="{8800F602-2D8D-4E9A-B976-B489FC589F40}" dt="2024-04-04T17:42:11.097" v="15" actId="478"/>
          <ac:picMkLst>
            <pc:docMk/>
            <pc:sldMk cId="3235663202" sldId="2146846533"/>
            <ac:picMk id="19" creationId="{4638D430-D977-B653-9CCE-0DAF86D3FA86}"/>
          </ac:picMkLst>
        </pc:picChg>
        <pc:picChg chg="add mod">
          <ac:chgData name="Leah Montner Dixon" userId="d5b2ae9e-9213-4442-b7df-4db8cbe51e5d" providerId="ADAL" clId="{8800F602-2D8D-4E9A-B976-B489FC589F40}" dt="2024-04-04T18:18:55.767" v="589" actId="1076"/>
          <ac:picMkLst>
            <pc:docMk/>
            <pc:sldMk cId="3235663202" sldId="2146846533"/>
            <ac:picMk id="21" creationId="{B7C179EF-34B3-F8EC-31A7-15083B5AB110}"/>
          </ac:picMkLst>
        </pc:picChg>
        <pc:picChg chg="del">
          <ac:chgData name="Leah Montner Dixon" userId="d5b2ae9e-9213-4442-b7df-4db8cbe51e5d" providerId="ADAL" clId="{8800F602-2D8D-4E9A-B976-B489FC589F40}" dt="2024-04-04T17:42:11.097" v="15" actId="478"/>
          <ac:picMkLst>
            <pc:docMk/>
            <pc:sldMk cId="3235663202" sldId="2146846533"/>
            <ac:picMk id="22" creationId="{45E1D8A6-BA9A-A0C7-869E-8E169C4AF023}"/>
          </ac:picMkLst>
        </pc:picChg>
        <pc:picChg chg="add mod">
          <ac:chgData name="Leah Montner Dixon" userId="d5b2ae9e-9213-4442-b7df-4db8cbe51e5d" providerId="ADAL" clId="{8800F602-2D8D-4E9A-B976-B489FC589F40}" dt="2024-04-04T19:48:08.945" v="605" actId="1076"/>
          <ac:picMkLst>
            <pc:docMk/>
            <pc:sldMk cId="3235663202" sldId="2146846533"/>
            <ac:picMk id="24" creationId="{F1974671-DBA9-48EB-1B4C-DB2EA4E6DE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8T16:49:49.202" v="13655"/>
              <pc2:cmMkLst xmlns:pc2="http://schemas.microsoft.com/office/powerpoint/2019/9/main/command">
                <pc:docMk/>
                <pc:sldMk cId="3235663202" sldId="2146846533"/>
                <pc2:cmMk id="{FA282500-3F9D-4AA3-86DB-44B27AE5CA01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08T16:51:04.230" v="13683"/>
              <pc2:cmMkLst xmlns:pc2="http://schemas.microsoft.com/office/powerpoint/2019/9/main/command">
                <pc:docMk/>
                <pc:sldMk cId="3235663202" sldId="2146846533"/>
                <pc2:cmMk id="{435CCC56-EC1A-46D8-960F-1E3F7FACAAAA}"/>
              </pc2:cmMkLst>
            </pc226:cmChg>
            <pc226:cmChg xmlns:pc226="http://schemas.microsoft.com/office/powerpoint/2022/06/main/command" chg="add del mod">
              <pc226:chgData name="Leah Montner Dixon" userId="d5b2ae9e-9213-4442-b7df-4db8cbe51e5d" providerId="ADAL" clId="{8800F602-2D8D-4E9A-B976-B489FC589F40}" dt="2024-04-08T16:49:05.435" v="13642"/>
              <pc2:cmMkLst xmlns:pc2="http://schemas.microsoft.com/office/powerpoint/2019/9/main/command">
                <pc:docMk/>
                <pc:sldMk cId="3235663202" sldId="2146846533"/>
                <pc2:cmMk id="{6F0B85AF-A585-438B-A999-8EFEF92E2E15}"/>
              </pc2:cmMkLst>
            </pc226:cmChg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08T16:48:42.959" v="13638"/>
              <pc2:cmMkLst xmlns:pc2="http://schemas.microsoft.com/office/powerpoint/2019/9/main/command">
                <pc:docMk/>
                <pc:sldMk cId="3235663202" sldId="2146846533"/>
                <pc2:cmMk id="{FC848BD5-D614-4023-B0B2-C8C7C402DBC2}"/>
              </pc2:cmMkLst>
            </pc226:cmChg>
          </p:ext>
        </pc:extLst>
      </pc:sldChg>
      <pc:sldChg chg="modSp mod delCm modCm">
        <pc:chgData name="Leah Montner Dixon" userId="d5b2ae9e-9213-4442-b7df-4db8cbe51e5d" providerId="ADAL" clId="{8800F602-2D8D-4E9A-B976-B489FC589F40}" dt="2024-04-19T21:30:45.060" v="33106"/>
        <pc:sldMkLst>
          <pc:docMk/>
          <pc:sldMk cId="2165623807" sldId="2146846537"/>
        </pc:sldMkLst>
        <pc:spChg chg="mod">
          <ac:chgData name="Leah Montner Dixon" userId="d5b2ae9e-9213-4442-b7df-4db8cbe51e5d" providerId="ADAL" clId="{8800F602-2D8D-4E9A-B976-B489FC589F40}" dt="2024-04-19T15:05:41.220" v="30580" actId="20577"/>
          <ac:spMkLst>
            <pc:docMk/>
            <pc:sldMk cId="2165623807" sldId="2146846537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5T20:28:15.370" v="12194"/>
              <pc2:cmMkLst xmlns:pc2="http://schemas.microsoft.com/office/powerpoint/2019/9/main/command">
                <pc:docMk/>
                <pc:sldMk cId="2165623807" sldId="2146846537"/>
                <pc2:cmMk id="{40F5B148-2173-4BBB-975C-63644465952E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19T21:30:45.060" v="33106"/>
              <pc2:cmMkLst xmlns:pc2="http://schemas.microsoft.com/office/powerpoint/2019/9/main/command">
                <pc:docMk/>
                <pc:sldMk cId="2165623807" sldId="2146846537"/>
                <pc2:cmMk id="{1B6D5DC3-D066-4414-B962-6CADE76A0415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19T15:05:45.759" v="30581"/>
              <pc2:cmMkLst xmlns:pc2="http://schemas.microsoft.com/office/powerpoint/2019/9/main/command">
                <pc:docMk/>
                <pc:sldMk cId="2165623807" sldId="2146846537"/>
                <pc2:cmMk id="{0C023FC7-BB58-4BF0-8D89-98F876B78633}"/>
              </pc2:cmMkLst>
              <pc226:cmRplyChg chg="add">
                <pc226:chgData name="Leah Montner Dixon" userId="d5b2ae9e-9213-4442-b7df-4db8cbe51e5d" providerId="ADAL" clId="{8800F602-2D8D-4E9A-B976-B489FC589F40}" dt="2024-04-19T15:05:45.759" v="30581"/>
                <pc2:cmRplyMkLst xmlns:pc2="http://schemas.microsoft.com/office/powerpoint/2019/9/main/command">
                  <pc:docMk/>
                  <pc:sldMk cId="2165623807" sldId="2146846537"/>
                  <pc2:cmMk id="{0C023FC7-BB58-4BF0-8D89-98F876B78633}"/>
                  <pc2:cmRplyMk id="{5F027648-4912-4457-9614-A59462C81DE3}"/>
                </pc2:cmRplyMkLst>
              </pc226:cmRplyChg>
            </pc226:cmChg>
          </p:ext>
        </pc:extLst>
      </pc:sldChg>
      <pc:sldChg chg="addSp delSp modSp mod">
        <pc:chgData name="Leah Montner Dixon" userId="d5b2ae9e-9213-4442-b7df-4db8cbe51e5d" providerId="ADAL" clId="{8800F602-2D8D-4E9A-B976-B489FC589F40}" dt="2024-04-09T17:14:14.254" v="22447" actId="313"/>
        <pc:sldMkLst>
          <pc:docMk/>
          <pc:sldMk cId="3594196182" sldId="2146846543"/>
        </pc:sldMkLst>
        <pc:spChg chg="del mod">
          <ac:chgData name="Leah Montner Dixon" userId="d5b2ae9e-9213-4442-b7df-4db8cbe51e5d" providerId="ADAL" clId="{8800F602-2D8D-4E9A-B976-B489FC589F40}" dt="2024-04-08T20:05:41.843" v="15797" actId="478"/>
          <ac:spMkLst>
            <pc:docMk/>
            <pc:sldMk cId="3594196182" sldId="2146846543"/>
            <ac:spMk id="3" creationId="{30F2393D-665C-5572-2E08-5C5318BC8CB9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4" creationId="{269E023C-8C25-8760-5274-60CB403B8D03}"/>
          </ac:spMkLst>
        </pc:spChg>
        <pc:spChg chg="del">
          <ac:chgData name="Leah Montner Dixon" userId="d5b2ae9e-9213-4442-b7df-4db8cbe51e5d" providerId="ADAL" clId="{8800F602-2D8D-4E9A-B976-B489FC589F40}" dt="2024-04-04T22:05:52.035" v="3051" actId="478"/>
          <ac:spMkLst>
            <pc:docMk/>
            <pc:sldMk cId="3594196182" sldId="2146846543"/>
            <ac:spMk id="4" creationId="{33E64D29-93A0-218A-35A7-075658B458A3}"/>
          </ac:spMkLst>
        </pc:spChg>
        <pc:spChg chg="del">
          <ac:chgData name="Leah Montner Dixon" userId="d5b2ae9e-9213-4442-b7df-4db8cbe51e5d" providerId="ADAL" clId="{8800F602-2D8D-4E9A-B976-B489FC589F40}" dt="2024-04-08T19:20:47.189" v="15205" actId="478"/>
          <ac:spMkLst>
            <pc:docMk/>
            <pc:sldMk cId="3594196182" sldId="2146846543"/>
            <ac:spMk id="5" creationId="{671D2F58-2E8E-0CC4-2387-AB6F942F6C3B}"/>
          </ac:spMkLst>
        </pc:spChg>
        <pc:spChg chg="del">
          <ac:chgData name="Leah Montner Dixon" userId="d5b2ae9e-9213-4442-b7df-4db8cbe51e5d" providerId="ADAL" clId="{8800F602-2D8D-4E9A-B976-B489FC589F40}" dt="2024-04-08T19:21:31.396" v="15289" actId="478"/>
          <ac:spMkLst>
            <pc:docMk/>
            <pc:sldMk cId="3594196182" sldId="2146846543"/>
            <ac:spMk id="6" creationId="{0CDA075A-E982-7FEB-72CB-05F17CEAE428}"/>
          </ac:spMkLst>
        </pc:spChg>
        <pc:spChg chg="del">
          <ac:chgData name="Leah Montner Dixon" userId="d5b2ae9e-9213-4442-b7df-4db8cbe51e5d" providerId="ADAL" clId="{8800F602-2D8D-4E9A-B976-B489FC589F40}" dt="2024-04-08T19:20:47.189" v="15205" actId="478"/>
          <ac:spMkLst>
            <pc:docMk/>
            <pc:sldMk cId="3594196182" sldId="2146846543"/>
            <ac:spMk id="7" creationId="{5967B560-7A3D-1434-4AA1-A81CB05783F5}"/>
          </ac:spMkLst>
        </pc:spChg>
        <pc:spChg chg="add del mod">
          <ac:chgData name="Leah Montner Dixon" userId="d5b2ae9e-9213-4442-b7df-4db8cbe51e5d" providerId="ADAL" clId="{8800F602-2D8D-4E9A-B976-B489FC589F40}" dt="2024-04-08T20:50:33.695" v="16544" actId="478"/>
          <ac:spMkLst>
            <pc:docMk/>
            <pc:sldMk cId="3594196182" sldId="2146846543"/>
            <ac:spMk id="9" creationId="{401AA9F8-6D18-9968-49FE-12FC80421CD2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10" creationId="{B48156F4-671B-F6A0-AAE0-F8294ACCF1F9}"/>
          </ac:spMkLst>
        </pc:spChg>
        <pc:spChg chg="mod">
          <ac:chgData name="Leah Montner Dixon" userId="d5b2ae9e-9213-4442-b7df-4db8cbe51e5d" providerId="ADAL" clId="{8800F602-2D8D-4E9A-B976-B489FC589F40}" dt="2024-04-08T22:28:07.975" v="18103" actId="20577"/>
          <ac:spMkLst>
            <pc:docMk/>
            <pc:sldMk cId="3594196182" sldId="2146846543"/>
            <ac:spMk id="13" creationId="{254F7AEB-5351-1C04-2C6C-CE1B6EEB5CF2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19" creationId="{0487D97A-D61C-CD86-5731-FC9137AA6C03}"/>
          </ac:spMkLst>
        </pc:spChg>
        <pc:spChg chg="del mod">
          <ac:chgData name="Leah Montner Dixon" userId="d5b2ae9e-9213-4442-b7df-4db8cbe51e5d" providerId="ADAL" clId="{8800F602-2D8D-4E9A-B976-B489FC589F40}" dt="2024-04-08T20:05:41.843" v="15797" actId="478"/>
          <ac:spMkLst>
            <pc:docMk/>
            <pc:sldMk cId="3594196182" sldId="2146846543"/>
            <ac:spMk id="22" creationId="{9C9D7591-E8D1-66F1-18A2-0A85B3723B06}"/>
          </ac:spMkLst>
        </pc:spChg>
        <pc:spChg chg="mod">
          <ac:chgData name="Leah Montner Dixon" userId="d5b2ae9e-9213-4442-b7df-4db8cbe51e5d" providerId="ADAL" clId="{8800F602-2D8D-4E9A-B976-B489FC589F40}" dt="2024-04-09T15:47:21.351" v="20324" actId="20577"/>
          <ac:spMkLst>
            <pc:docMk/>
            <pc:sldMk cId="3594196182" sldId="2146846543"/>
            <ac:spMk id="23" creationId="{6B1F381A-35E5-1DB9-FF53-AE6013C6A1D3}"/>
          </ac:spMkLst>
        </pc:spChg>
        <pc:spChg chg="del mod">
          <ac:chgData name="Leah Montner Dixon" userId="d5b2ae9e-9213-4442-b7df-4db8cbe51e5d" providerId="ADAL" clId="{8800F602-2D8D-4E9A-B976-B489FC589F40}" dt="2024-04-08T20:05:41.843" v="15797" actId="478"/>
          <ac:spMkLst>
            <pc:docMk/>
            <pc:sldMk cId="3594196182" sldId="2146846543"/>
            <ac:spMk id="24" creationId="{2E77E14A-5AF4-D3CC-97E2-25A5047B0F73}"/>
          </ac:spMkLst>
        </pc:spChg>
        <pc:spChg chg="del">
          <ac:chgData name="Leah Montner Dixon" userId="d5b2ae9e-9213-4442-b7df-4db8cbe51e5d" providerId="ADAL" clId="{8800F602-2D8D-4E9A-B976-B489FC589F40}" dt="2024-04-08T19:20:47.189" v="15205" actId="478"/>
          <ac:spMkLst>
            <pc:docMk/>
            <pc:sldMk cId="3594196182" sldId="2146846543"/>
            <ac:spMk id="33" creationId="{A6EDD0EC-AC5F-F1F0-D4EC-0337749EEB09}"/>
          </ac:spMkLst>
        </pc:spChg>
        <pc:spChg chg="del">
          <ac:chgData name="Leah Montner Dixon" userId="d5b2ae9e-9213-4442-b7df-4db8cbe51e5d" providerId="ADAL" clId="{8800F602-2D8D-4E9A-B976-B489FC589F40}" dt="2024-04-08T19:20:47.189" v="15205" actId="478"/>
          <ac:spMkLst>
            <pc:docMk/>
            <pc:sldMk cId="3594196182" sldId="2146846543"/>
            <ac:spMk id="34" creationId="{EE89ECA2-C512-4693-9739-283422164AE7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35" creationId="{83FB7E4A-5B6D-25C6-9433-AF06026FBF80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37" creationId="{0F7AB6F8-3AA7-C6FF-6ED2-528B4ED10BDF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39" creationId="{C72E7488-4F83-8EB3-917C-FF65C30FB081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41" creationId="{2F1547EF-F15B-826A-BDB8-C09705813F9C}"/>
          </ac:spMkLst>
        </pc:spChg>
        <pc:spChg chg="add mod">
          <ac:chgData name="Leah Montner Dixon" userId="d5b2ae9e-9213-4442-b7df-4db8cbe51e5d" providerId="ADAL" clId="{8800F602-2D8D-4E9A-B976-B489FC589F40}" dt="2024-04-08T19:21:51.170" v="15291"/>
          <ac:spMkLst>
            <pc:docMk/>
            <pc:sldMk cId="3594196182" sldId="2146846543"/>
            <ac:spMk id="42" creationId="{6B77F23C-4B9A-B73E-FF71-B0545059D2C1}"/>
          </ac:spMkLst>
        </pc:spChg>
        <pc:spChg chg="add del mod">
          <ac:chgData name="Leah Montner Dixon" userId="d5b2ae9e-9213-4442-b7df-4db8cbe51e5d" providerId="ADAL" clId="{8800F602-2D8D-4E9A-B976-B489FC589F40}" dt="2024-04-08T20:05:46.425" v="15798" actId="478"/>
          <ac:spMkLst>
            <pc:docMk/>
            <pc:sldMk cId="3594196182" sldId="2146846543"/>
            <ac:spMk id="43" creationId="{63A2DE94-DDD5-D1DE-BCF0-3B5C48D1AAB0}"/>
          </ac:spMkLst>
        </pc:spChg>
        <pc:spChg chg="add del mod">
          <ac:chgData name="Leah Montner Dixon" userId="d5b2ae9e-9213-4442-b7df-4db8cbe51e5d" providerId="ADAL" clId="{8800F602-2D8D-4E9A-B976-B489FC589F40}" dt="2024-04-08T20:05:46.425" v="15798" actId="478"/>
          <ac:spMkLst>
            <pc:docMk/>
            <pc:sldMk cId="3594196182" sldId="2146846543"/>
            <ac:spMk id="44" creationId="{F04633C3-B4D2-4E00-E366-8FADAA6EE856}"/>
          </ac:spMkLst>
        </pc:spChg>
        <pc:spChg chg="add mod ord topLvl">
          <ac:chgData name="Leah Montner Dixon" userId="d5b2ae9e-9213-4442-b7df-4db8cbe51e5d" providerId="ADAL" clId="{8800F602-2D8D-4E9A-B976-B489FC589F40}" dt="2024-04-08T22:27:37.120" v="18080" actId="20577"/>
          <ac:spMkLst>
            <pc:docMk/>
            <pc:sldMk cId="3594196182" sldId="2146846543"/>
            <ac:spMk id="46" creationId="{ADB566FC-C273-4DB8-15AF-F779EC8E2F4B}"/>
          </ac:spMkLst>
        </pc:spChg>
        <pc:spChg chg="add mod ord topLvl">
          <ac:chgData name="Leah Montner Dixon" userId="d5b2ae9e-9213-4442-b7df-4db8cbe51e5d" providerId="ADAL" clId="{8800F602-2D8D-4E9A-B976-B489FC589F40}" dt="2024-04-08T22:27:41.716" v="18082" actId="20577"/>
          <ac:spMkLst>
            <pc:docMk/>
            <pc:sldMk cId="3594196182" sldId="2146846543"/>
            <ac:spMk id="48" creationId="{08CE6CBD-8979-E8B5-396C-1FFB570E5735}"/>
          </ac:spMkLst>
        </pc:spChg>
        <pc:spChg chg="add mod ord topLvl">
          <ac:chgData name="Leah Montner Dixon" userId="d5b2ae9e-9213-4442-b7df-4db8cbe51e5d" providerId="ADAL" clId="{8800F602-2D8D-4E9A-B976-B489FC589F40}" dt="2024-04-08T22:27:44.338" v="18084" actId="20577"/>
          <ac:spMkLst>
            <pc:docMk/>
            <pc:sldMk cId="3594196182" sldId="2146846543"/>
            <ac:spMk id="50" creationId="{D7555999-11C4-62FC-52A4-B13DD95A88A8}"/>
          </ac:spMkLst>
        </pc:spChg>
        <pc:spChg chg="add mod ord topLvl">
          <ac:chgData name="Leah Montner Dixon" userId="d5b2ae9e-9213-4442-b7df-4db8cbe51e5d" providerId="ADAL" clId="{8800F602-2D8D-4E9A-B976-B489FC589F40}" dt="2024-04-08T22:27:47.173" v="18085" actId="20577"/>
          <ac:spMkLst>
            <pc:docMk/>
            <pc:sldMk cId="3594196182" sldId="2146846543"/>
            <ac:spMk id="52" creationId="{DE4A770A-5D81-C776-5341-B42396DEF5A0}"/>
          </ac:spMkLst>
        </pc:spChg>
        <pc:spChg chg="add mod ord topLvl">
          <ac:chgData name="Leah Montner Dixon" userId="d5b2ae9e-9213-4442-b7df-4db8cbe51e5d" providerId="ADAL" clId="{8800F602-2D8D-4E9A-B976-B489FC589F40}" dt="2024-04-08T22:27:50.135" v="18086" actId="20577"/>
          <ac:spMkLst>
            <pc:docMk/>
            <pc:sldMk cId="3594196182" sldId="2146846543"/>
            <ac:spMk id="54" creationId="{E9E2E671-DECC-9A56-F67E-0BB8E6EE0C32}"/>
          </ac:spMkLst>
        </pc:spChg>
        <pc:spChg chg="add del mod">
          <ac:chgData name="Leah Montner Dixon" userId="d5b2ae9e-9213-4442-b7df-4db8cbe51e5d" providerId="ADAL" clId="{8800F602-2D8D-4E9A-B976-B489FC589F40}" dt="2024-04-08T20:05:46.425" v="15798" actId="478"/>
          <ac:spMkLst>
            <pc:docMk/>
            <pc:sldMk cId="3594196182" sldId="2146846543"/>
            <ac:spMk id="55" creationId="{5A0D5223-4272-9F65-57DD-542267949A57}"/>
          </ac:spMkLst>
        </pc:spChg>
        <pc:spChg chg="add del mod ord">
          <ac:chgData name="Leah Montner Dixon" userId="d5b2ae9e-9213-4442-b7df-4db8cbe51e5d" providerId="ADAL" clId="{8800F602-2D8D-4E9A-B976-B489FC589F40}" dt="2024-04-08T19:35:20.607" v="15313" actId="478"/>
          <ac:spMkLst>
            <pc:docMk/>
            <pc:sldMk cId="3594196182" sldId="2146846543"/>
            <ac:spMk id="56" creationId="{B3168277-766D-57A6-D927-164F76AC1A38}"/>
          </ac:spMkLst>
        </pc:spChg>
        <pc:spChg chg="add del mod ord">
          <ac:chgData name="Leah Montner Dixon" userId="d5b2ae9e-9213-4442-b7df-4db8cbe51e5d" providerId="ADAL" clId="{8800F602-2D8D-4E9A-B976-B489FC589F40}" dt="2024-04-08T20:03:46.154" v="15747" actId="478"/>
          <ac:spMkLst>
            <pc:docMk/>
            <pc:sldMk cId="3594196182" sldId="2146846543"/>
            <ac:spMk id="58" creationId="{A4B2683D-F323-C697-7A39-4216C760D689}"/>
          </ac:spMkLst>
        </pc:spChg>
        <pc:spChg chg="add del mod">
          <ac:chgData name="Leah Montner Dixon" userId="d5b2ae9e-9213-4442-b7df-4db8cbe51e5d" providerId="ADAL" clId="{8800F602-2D8D-4E9A-B976-B489FC589F40}" dt="2024-04-08T19:35:30.099" v="15315" actId="478"/>
          <ac:spMkLst>
            <pc:docMk/>
            <pc:sldMk cId="3594196182" sldId="2146846543"/>
            <ac:spMk id="59" creationId="{CED2F970-F3D4-91C5-D19D-B3B7D23C22FB}"/>
          </ac:spMkLst>
        </pc:spChg>
        <pc:spChg chg="add del mod topLvl">
          <ac:chgData name="Leah Montner Dixon" userId="d5b2ae9e-9213-4442-b7df-4db8cbe51e5d" providerId="ADAL" clId="{8800F602-2D8D-4E9A-B976-B489FC589F40}" dt="2024-04-08T22:26:55.391" v="17985" actId="478"/>
          <ac:spMkLst>
            <pc:docMk/>
            <pc:sldMk cId="3594196182" sldId="2146846543"/>
            <ac:spMk id="61" creationId="{5DAE7F00-F3C8-776B-DF16-36E529C97DC0}"/>
          </ac:spMkLst>
        </pc:spChg>
        <pc:spChg chg="add del mod topLvl">
          <ac:chgData name="Leah Montner Dixon" userId="d5b2ae9e-9213-4442-b7df-4db8cbe51e5d" providerId="ADAL" clId="{8800F602-2D8D-4E9A-B976-B489FC589F40}" dt="2024-04-08T22:26:55.391" v="17985" actId="478"/>
          <ac:spMkLst>
            <pc:docMk/>
            <pc:sldMk cId="3594196182" sldId="2146846543"/>
            <ac:spMk id="62" creationId="{5BEE13C3-40DD-02A3-B309-264CDEC1621D}"/>
          </ac:spMkLst>
        </pc:spChg>
        <pc:spChg chg="add del mod topLvl">
          <ac:chgData name="Leah Montner Dixon" userId="d5b2ae9e-9213-4442-b7df-4db8cbe51e5d" providerId="ADAL" clId="{8800F602-2D8D-4E9A-B976-B489FC589F40}" dt="2024-04-08T22:26:55.391" v="17985" actId="478"/>
          <ac:spMkLst>
            <pc:docMk/>
            <pc:sldMk cId="3594196182" sldId="2146846543"/>
            <ac:spMk id="63" creationId="{D08BE87A-4AE8-E14A-5CFD-AB06E7AEAA1D}"/>
          </ac:spMkLst>
        </pc:spChg>
        <pc:spChg chg="add del mod topLvl">
          <ac:chgData name="Leah Montner Dixon" userId="d5b2ae9e-9213-4442-b7df-4db8cbe51e5d" providerId="ADAL" clId="{8800F602-2D8D-4E9A-B976-B489FC589F40}" dt="2024-04-08T22:26:55.391" v="17985" actId="478"/>
          <ac:spMkLst>
            <pc:docMk/>
            <pc:sldMk cId="3594196182" sldId="2146846543"/>
            <ac:spMk id="64" creationId="{E29E99D2-18F0-6841-1982-BBE890500EDC}"/>
          </ac:spMkLst>
        </pc:spChg>
        <pc:spChg chg="add del mod topLvl">
          <ac:chgData name="Leah Montner Dixon" userId="d5b2ae9e-9213-4442-b7df-4db8cbe51e5d" providerId="ADAL" clId="{8800F602-2D8D-4E9A-B976-B489FC589F40}" dt="2024-04-08T22:26:55.391" v="17985" actId="478"/>
          <ac:spMkLst>
            <pc:docMk/>
            <pc:sldMk cId="3594196182" sldId="2146846543"/>
            <ac:spMk id="65" creationId="{367217E7-A902-2666-BE1B-A436271200EF}"/>
          </ac:spMkLst>
        </pc:spChg>
        <pc:spChg chg="add mod">
          <ac:chgData name="Leah Montner Dixon" userId="d5b2ae9e-9213-4442-b7df-4db8cbe51e5d" providerId="ADAL" clId="{8800F602-2D8D-4E9A-B976-B489FC589F40}" dt="2024-04-09T17:14:14.254" v="22447" actId="313"/>
          <ac:spMkLst>
            <pc:docMk/>
            <pc:sldMk cId="3594196182" sldId="2146846543"/>
            <ac:spMk id="69" creationId="{5BC3F1E2-BB0A-23E4-255F-7CB0D4A6602D}"/>
          </ac:spMkLst>
        </pc:spChg>
        <pc:grpChg chg="del mod">
          <ac:chgData name="Leah Montner Dixon" userId="d5b2ae9e-9213-4442-b7df-4db8cbe51e5d" providerId="ADAL" clId="{8800F602-2D8D-4E9A-B976-B489FC589F40}" dt="2024-04-08T20:05:41.843" v="15797" actId="478"/>
          <ac:grpSpMkLst>
            <pc:docMk/>
            <pc:sldMk cId="3594196182" sldId="2146846543"/>
            <ac:grpSpMk id="21" creationId="{2F3E36F0-8498-7E5A-E181-1AD12BF90E78}"/>
          </ac:grpSpMkLst>
        </pc:grpChg>
        <pc:grpChg chg="del">
          <ac:chgData name="Leah Montner Dixon" userId="d5b2ae9e-9213-4442-b7df-4db8cbe51e5d" providerId="ADAL" clId="{8800F602-2D8D-4E9A-B976-B489FC589F40}" dt="2024-04-08T19:20:47.189" v="15205" actId="478"/>
          <ac:grpSpMkLst>
            <pc:docMk/>
            <pc:sldMk cId="3594196182" sldId="2146846543"/>
            <ac:grpSpMk id="25" creationId="{0E2E0FCC-11E8-C7E7-21EE-10C39397F481}"/>
          </ac:grpSpMkLst>
        </pc:grpChg>
        <pc:grpChg chg="add del mod">
          <ac:chgData name="Leah Montner Dixon" userId="d5b2ae9e-9213-4442-b7df-4db8cbe51e5d" providerId="ADAL" clId="{8800F602-2D8D-4E9A-B976-B489FC589F40}" dt="2024-04-08T20:10:22.998" v="15924" actId="165"/>
          <ac:grpSpMkLst>
            <pc:docMk/>
            <pc:sldMk cId="3594196182" sldId="2146846543"/>
            <ac:grpSpMk id="67" creationId="{62007218-D44D-2017-F61B-3AC2ED50BA72}"/>
          </ac:grpSpMkLst>
        </pc:grpChg>
        <pc:graphicFrameChg chg="add del mod modGraphic">
          <ac:chgData name="Leah Montner Dixon" userId="d5b2ae9e-9213-4442-b7df-4db8cbe51e5d" providerId="ADAL" clId="{8800F602-2D8D-4E9A-B976-B489FC589F40}" dt="2024-04-08T21:14:23.144" v="17023" actId="478"/>
          <ac:graphicFrameMkLst>
            <pc:docMk/>
            <pc:sldMk cId="3594196182" sldId="2146846543"/>
            <ac:graphicFrameMk id="60" creationId="{0F84555D-B31C-A8AF-70A3-5258E6194066}"/>
          </ac:graphicFrameMkLst>
        </pc:graphicFrameChg>
        <pc:graphicFrameChg chg="add mod ord modGraphic">
          <ac:chgData name="Leah Montner Dixon" userId="d5b2ae9e-9213-4442-b7df-4db8cbe51e5d" providerId="ADAL" clId="{8800F602-2D8D-4E9A-B976-B489FC589F40}" dt="2024-04-08T22:27:20.950" v="18072" actId="122"/>
          <ac:graphicFrameMkLst>
            <pc:docMk/>
            <pc:sldMk cId="3594196182" sldId="2146846543"/>
            <ac:graphicFrameMk id="70" creationId="{111BA659-32F9-D59F-2666-5069EDE69EFC}"/>
          </ac:graphicFrameMkLst>
        </pc:graphicFrameChg>
        <pc:picChg chg="add mod">
          <ac:chgData name="Leah Montner Dixon" userId="d5b2ae9e-9213-4442-b7df-4db8cbe51e5d" providerId="ADAL" clId="{8800F602-2D8D-4E9A-B976-B489FC589F40}" dt="2024-04-09T15:39:04.805" v="20162" actId="1076"/>
          <ac:picMkLst>
            <pc:docMk/>
            <pc:sldMk cId="3594196182" sldId="2146846543"/>
            <ac:picMk id="2" creationId="{DEB7F0F9-546A-47AC-48FF-1E199E8A7FDA}"/>
          </ac:picMkLst>
        </pc:picChg>
        <pc:picChg chg="del">
          <ac:chgData name="Leah Montner Dixon" userId="d5b2ae9e-9213-4442-b7df-4db8cbe51e5d" providerId="ADAL" clId="{8800F602-2D8D-4E9A-B976-B489FC589F40}" dt="2024-04-08T19:20:47.189" v="15205" actId="478"/>
          <ac:picMkLst>
            <pc:docMk/>
            <pc:sldMk cId="3594196182" sldId="2146846543"/>
            <ac:picMk id="8" creationId="{D106001C-2BC0-A804-A14A-AE48A79EF00F}"/>
          </ac:picMkLst>
        </pc:picChg>
        <pc:picChg chg="add mod">
          <ac:chgData name="Leah Montner Dixon" userId="d5b2ae9e-9213-4442-b7df-4db8cbe51e5d" providerId="ADAL" clId="{8800F602-2D8D-4E9A-B976-B489FC589F40}" dt="2024-04-08T19:21:51.170" v="15291"/>
          <ac:picMkLst>
            <pc:docMk/>
            <pc:sldMk cId="3594196182" sldId="2146846543"/>
            <ac:picMk id="11" creationId="{289DC560-4B60-BE2A-5435-D5593B5D4285}"/>
          </ac:picMkLst>
        </pc:picChg>
        <pc:picChg chg="del mod">
          <ac:chgData name="Leah Montner Dixon" userId="d5b2ae9e-9213-4442-b7df-4db8cbe51e5d" providerId="ADAL" clId="{8800F602-2D8D-4E9A-B976-B489FC589F40}" dt="2024-04-08T19:20:28.969" v="15199" actId="478"/>
          <ac:picMkLst>
            <pc:docMk/>
            <pc:sldMk cId="3594196182" sldId="2146846543"/>
            <ac:picMk id="14" creationId="{72A672E9-030C-BCF8-8A8B-4F2BD63739A8}"/>
          </ac:picMkLst>
        </pc:picChg>
        <pc:picChg chg="del mod">
          <ac:chgData name="Leah Montner Dixon" userId="d5b2ae9e-9213-4442-b7df-4db8cbe51e5d" providerId="ADAL" clId="{8800F602-2D8D-4E9A-B976-B489FC589F40}" dt="2024-04-08T20:05:38.627" v="15796" actId="478"/>
          <ac:picMkLst>
            <pc:docMk/>
            <pc:sldMk cId="3594196182" sldId="2146846543"/>
            <ac:picMk id="18" creationId="{9F9BD235-9FDD-AD91-2FA3-9AB3D796D3FD}"/>
          </ac:picMkLst>
        </pc:picChg>
        <pc:picChg chg="add mod">
          <ac:chgData name="Leah Montner Dixon" userId="d5b2ae9e-9213-4442-b7df-4db8cbe51e5d" providerId="ADAL" clId="{8800F602-2D8D-4E9A-B976-B489FC589F40}" dt="2024-04-08T19:21:51.170" v="15291"/>
          <ac:picMkLst>
            <pc:docMk/>
            <pc:sldMk cId="3594196182" sldId="2146846543"/>
            <ac:picMk id="20" creationId="{8768E8A8-CCEF-4202-703C-0D081BAF0215}"/>
          </ac:picMkLst>
        </pc:picChg>
        <pc:picChg chg="add mod">
          <ac:chgData name="Leah Montner Dixon" userId="d5b2ae9e-9213-4442-b7df-4db8cbe51e5d" providerId="ADAL" clId="{8800F602-2D8D-4E9A-B976-B489FC589F40}" dt="2024-04-08T19:21:51.170" v="15291"/>
          <ac:picMkLst>
            <pc:docMk/>
            <pc:sldMk cId="3594196182" sldId="2146846543"/>
            <ac:picMk id="36" creationId="{607122F7-66F8-3624-E0B8-C81C14AB9BEE}"/>
          </ac:picMkLst>
        </pc:picChg>
        <pc:picChg chg="add mod">
          <ac:chgData name="Leah Montner Dixon" userId="d5b2ae9e-9213-4442-b7df-4db8cbe51e5d" providerId="ADAL" clId="{8800F602-2D8D-4E9A-B976-B489FC589F40}" dt="2024-04-08T19:21:51.170" v="15291"/>
          <ac:picMkLst>
            <pc:docMk/>
            <pc:sldMk cId="3594196182" sldId="2146846543"/>
            <ac:picMk id="38" creationId="{BEC9ECA9-F2B5-59DE-712A-2190EC5BF874}"/>
          </ac:picMkLst>
        </pc:picChg>
        <pc:picChg chg="add mod">
          <ac:chgData name="Leah Montner Dixon" userId="d5b2ae9e-9213-4442-b7df-4db8cbe51e5d" providerId="ADAL" clId="{8800F602-2D8D-4E9A-B976-B489FC589F40}" dt="2024-04-08T19:21:51.170" v="15291"/>
          <ac:picMkLst>
            <pc:docMk/>
            <pc:sldMk cId="3594196182" sldId="2146846543"/>
            <ac:picMk id="40" creationId="{46413B9E-79FC-E23C-AAD2-B98A12ED086E}"/>
          </ac:picMkLst>
        </pc:picChg>
        <pc:picChg chg="add mod topLvl">
          <ac:chgData name="Leah Montner Dixon" userId="d5b2ae9e-9213-4442-b7df-4db8cbe51e5d" providerId="ADAL" clId="{8800F602-2D8D-4E9A-B976-B489FC589F40}" dt="2024-04-08T22:27:25.848" v="18078" actId="1037"/>
          <ac:picMkLst>
            <pc:docMk/>
            <pc:sldMk cId="3594196182" sldId="2146846543"/>
            <ac:picMk id="45" creationId="{982AC219-13AB-20B0-C6E4-8ED920F2B6EA}"/>
          </ac:picMkLst>
        </pc:picChg>
        <pc:picChg chg="add mod topLvl">
          <ac:chgData name="Leah Montner Dixon" userId="d5b2ae9e-9213-4442-b7df-4db8cbe51e5d" providerId="ADAL" clId="{8800F602-2D8D-4E9A-B976-B489FC589F40}" dt="2024-04-08T22:27:25.848" v="18078" actId="1037"/>
          <ac:picMkLst>
            <pc:docMk/>
            <pc:sldMk cId="3594196182" sldId="2146846543"/>
            <ac:picMk id="47" creationId="{C33C4C96-49D3-A154-0F05-D3260392DBE9}"/>
          </ac:picMkLst>
        </pc:picChg>
        <pc:picChg chg="add mod topLvl">
          <ac:chgData name="Leah Montner Dixon" userId="d5b2ae9e-9213-4442-b7df-4db8cbe51e5d" providerId="ADAL" clId="{8800F602-2D8D-4E9A-B976-B489FC589F40}" dt="2024-04-08T22:27:25.848" v="18078" actId="1037"/>
          <ac:picMkLst>
            <pc:docMk/>
            <pc:sldMk cId="3594196182" sldId="2146846543"/>
            <ac:picMk id="49" creationId="{B7C3BA38-C89E-AB2C-6B05-42C1EE100E49}"/>
          </ac:picMkLst>
        </pc:picChg>
        <pc:picChg chg="add mod topLvl">
          <ac:chgData name="Leah Montner Dixon" userId="d5b2ae9e-9213-4442-b7df-4db8cbe51e5d" providerId="ADAL" clId="{8800F602-2D8D-4E9A-B976-B489FC589F40}" dt="2024-04-08T22:27:25.848" v="18078" actId="1037"/>
          <ac:picMkLst>
            <pc:docMk/>
            <pc:sldMk cId="3594196182" sldId="2146846543"/>
            <ac:picMk id="51" creationId="{39D8AF0C-14EE-1C52-0542-1F7C47EE4969}"/>
          </ac:picMkLst>
        </pc:picChg>
        <pc:picChg chg="add mod topLvl">
          <ac:chgData name="Leah Montner Dixon" userId="d5b2ae9e-9213-4442-b7df-4db8cbe51e5d" providerId="ADAL" clId="{8800F602-2D8D-4E9A-B976-B489FC589F40}" dt="2024-04-08T22:27:25.848" v="18078" actId="1037"/>
          <ac:picMkLst>
            <pc:docMk/>
            <pc:sldMk cId="3594196182" sldId="2146846543"/>
            <ac:picMk id="53" creationId="{44EDC637-ECF6-1437-D6D0-5FA95C17CC87}"/>
          </ac:picMkLst>
        </pc:picChg>
        <pc:picChg chg="add del mod ord">
          <ac:chgData name="Leah Montner Dixon" userId="d5b2ae9e-9213-4442-b7df-4db8cbe51e5d" providerId="ADAL" clId="{8800F602-2D8D-4E9A-B976-B489FC589F40}" dt="2024-04-08T19:22:27.403" v="15297" actId="478"/>
          <ac:picMkLst>
            <pc:docMk/>
            <pc:sldMk cId="3594196182" sldId="2146846543"/>
            <ac:picMk id="57" creationId="{1BB61479-72DC-14FB-1731-704956444CAA}"/>
          </ac:picMkLst>
        </pc:picChg>
        <pc:picChg chg="add del mod">
          <ac:chgData name="Leah Montner Dixon" userId="d5b2ae9e-9213-4442-b7df-4db8cbe51e5d" providerId="ADAL" clId="{8800F602-2D8D-4E9A-B976-B489FC589F40}" dt="2024-04-08T20:08:54.055" v="15900" actId="478"/>
          <ac:picMkLst>
            <pc:docMk/>
            <pc:sldMk cId="3594196182" sldId="2146846543"/>
            <ac:picMk id="66" creationId="{7CE3733C-47ED-B663-79EF-E465B3546204}"/>
          </ac:picMkLst>
        </pc:picChg>
        <pc:picChg chg="add del mod">
          <ac:chgData name="Leah Montner Dixon" userId="d5b2ae9e-9213-4442-b7df-4db8cbe51e5d" providerId="ADAL" clId="{8800F602-2D8D-4E9A-B976-B489FC589F40}" dt="2024-04-08T20:53:44.070" v="16677" actId="478"/>
          <ac:picMkLst>
            <pc:docMk/>
            <pc:sldMk cId="3594196182" sldId="2146846543"/>
            <ac:picMk id="68" creationId="{CD69A6C6-8211-C715-D781-03F822B4A938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19:20:26.315" v="15198" actId="47"/>
        <pc:sldMkLst>
          <pc:docMk/>
          <pc:sldMk cId="3856555045" sldId="2146846544"/>
        </pc:sldMkLst>
        <pc:spChg chg="add mod">
          <ac:chgData name="Leah Montner Dixon" userId="d5b2ae9e-9213-4442-b7df-4db8cbe51e5d" providerId="ADAL" clId="{8800F602-2D8D-4E9A-B976-B489FC589F40}" dt="2024-04-05T15:32:44.035" v="5571" actId="20577"/>
          <ac:spMkLst>
            <pc:docMk/>
            <pc:sldMk cId="3856555045" sldId="2146846544"/>
            <ac:spMk id="3" creationId="{F892E1FC-E257-01D1-4726-2930451F46B3}"/>
          </ac:spMkLst>
        </pc:spChg>
        <pc:spChg chg="del">
          <ac:chgData name="Leah Montner Dixon" userId="d5b2ae9e-9213-4442-b7df-4db8cbe51e5d" providerId="ADAL" clId="{8800F602-2D8D-4E9A-B976-B489FC589F40}" dt="2024-04-04T22:05:56.515" v="3053" actId="478"/>
          <ac:spMkLst>
            <pc:docMk/>
            <pc:sldMk cId="3856555045" sldId="2146846544"/>
            <ac:spMk id="4" creationId="{33E64D29-93A0-218A-35A7-075658B458A3}"/>
          </ac:spMkLst>
        </pc:spChg>
        <pc:spChg chg="mod">
          <ac:chgData name="Leah Montner Dixon" userId="d5b2ae9e-9213-4442-b7df-4db8cbe51e5d" providerId="ADAL" clId="{8800F602-2D8D-4E9A-B976-B489FC589F40}" dt="2024-04-05T17:36:17.234" v="7576" actId="14100"/>
          <ac:spMkLst>
            <pc:docMk/>
            <pc:sldMk cId="3856555045" sldId="2146846544"/>
            <ac:spMk id="33" creationId="{0212D5A9-FA86-B507-684E-7125F5CB3902}"/>
          </ac:spMkLst>
        </pc:spChg>
        <pc:picChg chg="mod">
          <ac:chgData name="Leah Montner Dixon" userId="d5b2ae9e-9213-4442-b7df-4db8cbe51e5d" providerId="ADAL" clId="{8800F602-2D8D-4E9A-B976-B489FC589F40}" dt="2024-04-05T20:45:58.429" v="13467" actId="1035"/>
          <ac:picMkLst>
            <pc:docMk/>
            <pc:sldMk cId="3856555045" sldId="2146846544"/>
            <ac:picMk id="2" creationId="{47D8BFDE-9FC3-B834-A1F3-0EA57FA710B5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19:20:26.315" v="15198" actId="47"/>
        <pc:sldMkLst>
          <pc:docMk/>
          <pc:sldMk cId="807899245" sldId="2146846545"/>
        </pc:sldMkLst>
        <pc:spChg chg="add mod">
          <ac:chgData name="Leah Montner Dixon" userId="d5b2ae9e-9213-4442-b7df-4db8cbe51e5d" providerId="ADAL" clId="{8800F602-2D8D-4E9A-B976-B489FC589F40}" dt="2024-04-05T15:40:45.790" v="5736" actId="20577"/>
          <ac:spMkLst>
            <pc:docMk/>
            <pc:sldMk cId="807899245" sldId="2146846545"/>
            <ac:spMk id="3" creationId="{D5FA16E0-9B5F-3996-24D5-12571485FCF1}"/>
          </ac:spMkLst>
        </pc:spChg>
        <pc:spChg chg="del">
          <ac:chgData name="Leah Montner Dixon" userId="d5b2ae9e-9213-4442-b7df-4db8cbe51e5d" providerId="ADAL" clId="{8800F602-2D8D-4E9A-B976-B489FC589F40}" dt="2024-04-04T22:05:58.511" v="3054" actId="478"/>
          <ac:spMkLst>
            <pc:docMk/>
            <pc:sldMk cId="807899245" sldId="2146846545"/>
            <ac:spMk id="4" creationId="{33E64D29-93A0-218A-35A7-075658B458A3}"/>
          </ac:spMkLst>
        </pc:spChg>
        <pc:spChg chg="mod">
          <ac:chgData name="Leah Montner Dixon" userId="d5b2ae9e-9213-4442-b7df-4db8cbe51e5d" providerId="ADAL" clId="{8800F602-2D8D-4E9A-B976-B489FC589F40}" dt="2024-04-05T17:36:23.328" v="7578" actId="14100"/>
          <ac:spMkLst>
            <pc:docMk/>
            <pc:sldMk cId="807899245" sldId="2146846545"/>
            <ac:spMk id="33" creationId="{5121DBA0-5370-A950-C18F-407C0A6AE016}"/>
          </ac:spMkLst>
        </pc:spChg>
        <pc:picChg chg="mod">
          <ac:chgData name="Leah Montner Dixon" userId="d5b2ae9e-9213-4442-b7df-4db8cbe51e5d" providerId="ADAL" clId="{8800F602-2D8D-4E9A-B976-B489FC589F40}" dt="2024-04-05T20:46:01.058" v="13473" actId="1035"/>
          <ac:picMkLst>
            <pc:docMk/>
            <pc:sldMk cId="807899245" sldId="2146846545"/>
            <ac:picMk id="2" creationId="{25672F2E-67A7-9378-29B5-072F7CF998E1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19:20:26.315" v="15198" actId="47"/>
        <pc:sldMkLst>
          <pc:docMk/>
          <pc:sldMk cId="2695266071" sldId="2146846546"/>
        </pc:sldMkLst>
        <pc:spChg chg="add mod">
          <ac:chgData name="Leah Montner Dixon" userId="d5b2ae9e-9213-4442-b7df-4db8cbe51e5d" providerId="ADAL" clId="{8800F602-2D8D-4E9A-B976-B489FC589F40}" dt="2024-04-05T20:45:48.534" v="13449" actId="20577"/>
          <ac:spMkLst>
            <pc:docMk/>
            <pc:sldMk cId="2695266071" sldId="2146846546"/>
            <ac:spMk id="3" creationId="{70D471B0-C8E7-B8BE-1500-4279E2DCBB99}"/>
          </ac:spMkLst>
        </pc:spChg>
        <pc:spChg chg="del">
          <ac:chgData name="Leah Montner Dixon" userId="d5b2ae9e-9213-4442-b7df-4db8cbe51e5d" providerId="ADAL" clId="{8800F602-2D8D-4E9A-B976-B489FC589F40}" dt="2024-04-04T22:05:54.739" v="3052" actId="478"/>
          <ac:spMkLst>
            <pc:docMk/>
            <pc:sldMk cId="2695266071" sldId="2146846546"/>
            <ac:spMk id="4" creationId="{33E64D29-93A0-218A-35A7-075658B458A3}"/>
          </ac:spMkLst>
        </pc:spChg>
        <pc:spChg chg="mod">
          <ac:chgData name="Leah Montner Dixon" userId="d5b2ae9e-9213-4442-b7df-4db8cbe51e5d" providerId="ADAL" clId="{8800F602-2D8D-4E9A-B976-B489FC589F40}" dt="2024-04-05T17:36:12.573" v="7574" actId="14100"/>
          <ac:spMkLst>
            <pc:docMk/>
            <pc:sldMk cId="2695266071" sldId="2146846546"/>
            <ac:spMk id="56" creationId="{BD2B8043-19B4-544D-1C37-C371AE894BCE}"/>
          </ac:spMkLst>
        </pc:spChg>
        <pc:picChg chg="mod">
          <ac:chgData name="Leah Montner Dixon" userId="d5b2ae9e-9213-4442-b7df-4db8cbe51e5d" providerId="ADAL" clId="{8800F602-2D8D-4E9A-B976-B489FC589F40}" dt="2024-04-05T20:45:55.679" v="13461" actId="1035"/>
          <ac:picMkLst>
            <pc:docMk/>
            <pc:sldMk cId="2695266071" sldId="2146846546"/>
            <ac:picMk id="2" creationId="{01338DA4-3642-3932-ABF2-9A54B21C2953}"/>
          </ac:picMkLst>
        </pc:picChg>
        <pc:picChg chg="add del mod">
          <ac:chgData name="Leah Montner Dixon" userId="d5b2ae9e-9213-4442-b7df-4db8cbe51e5d" providerId="ADAL" clId="{8800F602-2D8D-4E9A-B976-B489FC589F40}" dt="2024-04-05T20:45:45.207" v="13445" actId="478"/>
          <ac:picMkLst>
            <pc:docMk/>
            <pc:sldMk cId="2695266071" sldId="2146846546"/>
            <ac:picMk id="4" creationId="{1083E314-2C16-2684-4A9D-5653172115E9}"/>
          </ac:picMkLst>
        </pc:picChg>
      </pc:sldChg>
      <pc:sldChg chg="addSp delSp modSp mod">
        <pc:chgData name="Leah Montner Dixon" userId="d5b2ae9e-9213-4442-b7df-4db8cbe51e5d" providerId="ADAL" clId="{8800F602-2D8D-4E9A-B976-B489FC589F40}" dt="2024-04-09T17:20:29.359" v="23075"/>
        <pc:sldMkLst>
          <pc:docMk/>
          <pc:sldMk cId="524828057" sldId="2146846547"/>
        </pc:sldMkLst>
        <pc:spChg chg="add mod topLvl">
          <ac:chgData name="Leah Montner Dixon" userId="d5b2ae9e-9213-4442-b7df-4db8cbe51e5d" providerId="ADAL" clId="{8800F602-2D8D-4E9A-B976-B489FC589F40}" dt="2024-04-09T14:37:23.450" v="19113" actId="208"/>
          <ac:spMkLst>
            <pc:docMk/>
            <pc:sldMk cId="524828057" sldId="2146846547"/>
            <ac:spMk id="2" creationId="{71F0E1FC-9C3A-3D02-1AF7-FF5840622493}"/>
          </ac:spMkLst>
        </pc:spChg>
        <pc:spChg chg="del">
          <ac:chgData name="Leah Montner Dixon" userId="d5b2ae9e-9213-4442-b7df-4db8cbe51e5d" providerId="ADAL" clId="{8800F602-2D8D-4E9A-B976-B489FC589F40}" dt="2024-04-08T21:04:13.816" v="16794" actId="478"/>
          <ac:spMkLst>
            <pc:docMk/>
            <pc:sldMk cId="524828057" sldId="2146846547"/>
            <ac:spMk id="2" creationId="{990A4EFF-C4D9-2C07-981F-8B0BE6F02508}"/>
          </ac:spMkLst>
        </pc:spChg>
        <pc:spChg chg="add mod">
          <ac:chgData name="Leah Montner Dixon" userId="d5b2ae9e-9213-4442-b7df-4db8cbe51e5d" providerId="ADAL" clId="{8800F602-2D8D-4E9A-B976-B489FC589F40}" dt="2024-04-09T17:20:29.359" v="23075"/>
          <ac:spMkLst>
            <pc:docMk/>
            <pc:sldMk cId="524828057" sldId="2146846547"/>
            <ac:spMk id="3" creationId="{35ACF353-24D0-4705-1585-2D81341B2C16}"/>
          </ac:spMkLst>
        </pc:spChg>
        <pc:spChg chg="del">
          <ac:chgData name="Leah Montner Dixon" userId="d5b2ae9e-9213-4442-b7df-4db8cbe51e5d" providerId="ADAL" clId="{8800F602-2D8D-4E9A-B976-B489FC589F40}" dt="2024-04-04T22:06:02.446" v="3056" actId="478"/>
          <ac:spMkLst>
            <pc:docMk/>
            <pc:sldMk cId="524828057" sldId="2146846547"/>
            <ac:spMk id="4" creationId="{FB81768F-210E-1597-60CF-D6DAD47BF2A1}"/>
          </ac:spMkLst>
        </pc:spChg>
        <pc:spChg chg="del mod">
          <ac:chgData name="Leah Montner Dixon" userId="d5b2ae9e-9213-4442-b7df-4db8cbe51e5d" providerId="ADAL" clId="{8800F602-2D8D-4E9A-B976-B489FC589F40}" dt="2024-04-08T21:04:40.340" v="16803" actId="478"/>
          <ac:spMkLst>
            <pc:docMk/>
            <pc:sldMk cId="524828057" sldId="2146846547"/>
            <ac:spMk id="6" creationId="{523AA007-5683-3D9F-E83C-0137F7B18A76}"/>
          </ac:spMkLst>
        </pc:spChg>
        <pc:spChg chg="add mod ord">
          <ac:chgData name="Leah Montner Dixon" userId="d5b2ae9e-9213-4442-b7df-4db8cbe51e5d" providerId="ADAL" clId="{8800F602-2D8D-4E9A-B976-B489FC589F40}" dt="2024-04-09T14:36:29.973" v="19085" actId="12788"/>
          <ac:spMkLst>
            <pc:docMk/>
            <pc:sldMk cId="524828057" sldId="2146846547"/>
            <ac:spMk id="6" creationId="{BE6D0E62-6B34-E9FB-1382-C3E2567CD177}"/>
          </ac:spMkLst>
        </pc:spChg>
        <pc:spChg chg="del">
          <ac:chgData name="Leah Montner Dixon" userId="d5b2ae9e-9213-4442-b7df-4db8cbe51e5d" providerId="ADAL" clId="{8800F602-2D8D-4E9A-B976-B489FC589F40}" dt="2024-04-08T20:50:13.345" v="16542" actId="478"/>
          <ac:spMkLst>
            <pc:docMk/>
            <pc:sldMk cId="524828057" sldId="2146846547"/>
            <ac:spMk id="7" creationId="{92E39C20-E09A-8B8B-52F5-FDE27011A83E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10" creationId="{A9A4322F-708D-7312-910D-FA8EE34E5286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12" creationId="{FB77C4E9-B110-83FD-2F5E-2D74A0C7BEA1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14" creationId="{029E07CF-6BBC-7482-0DAE-38DE96F1D863}"/>
          </ac:spMkLst>
        </pc:spChg>
        <pc:spChg chg="add del mod topLvl">
          <ac:chgData name="Leah Montner Dixon" userId="d5b2ae9e-9213-4442-b7df-4db8cbe51e5d" providerId="ADAL" clId="{8800F602-2D8D-4E9A-B976-B489FC589F40}" dt="2024-04-08T22:37:14.192" v="18352" actId="478"/>
          <ac:spMkLst>
            <pc:docMk/>
            <pc:sldMk cId="524828057" sldId="2146846547"/>
            <ac:spMk id="17" creationId="{22E47518-CBC8-90C6-BBA6-EEFC6A56912A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18" creationId="{8F13ECBC-0E85-3061-4E3E-92159509A1F9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19" creationId="{7798B7D8-C182-97B9-4818-32E1B54989AB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20" creationId="{708A9D4E-5FDA-06F8-68D1-CBE361F01C7E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21" creationId="{0F88BFC4-7862-FE88-EF87-4D0F00DCD736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22" creationId="{59210087-D1B0-B98C-2FD9-6015A23CB2A7}"/>
          </ac:spMkLst>
        </pc:spChg>
        <pc:spChg chg="del">
          <ac:chgData name="Leah Montner Dixon" userId="d5b2ae9e-9213-4442-b7df-4db8cbe51e5d" providerId="ADAL" clId="{8800F602-2D8D-4E9A-B976-B489FC589F40}" dt="2024-04-08T20:50:11.132" v="16540" actId="478"/>
          <ac:spMkLst>
            <pc:docMk/>
            <pc:sldMk cId="524828057" sldId="2146846547"/>
            <ac:spMk id="23" creationId="{BC9DBF9C-95F6-16A9-8B1C-A6AFD5802CD2}"/>
          </ac:spMkLst>
        </pc:spChg>
        <pc:spChg chg="add del mod topLvl">
          <ac:chgData name="Leah Montner Dixon" userId="d5b2ae9e-9213-4442-b7df-4db8cbe51e5d" providerId="ADAL" clId="{8800F602-2D8D-4E9A-B976-B489FC589F40}" dt="2024-04-08T22:37:14.192" v="18352" actId="478"/>
          <ac:spMkLst>
            <pc:docMk/>
            <pc:sldMk cId="524828057" sldId="2146846547"/>
            <ac:spMk id="25" creationId="{85B285FE-6906-FD8E-6268-B78508583021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0" creationId="{33CD95C3-CE72-FEB0-41E0-D04DA972D0CF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1" creationId="{C218E741-6616-9FAC-82C0-E1DC71D03E0F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2" creationId="{13D2154C-6BC6-06F8-8F9E-82E53B759C63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3" creationId="{8D961F9C-3F6E-FF79-ED2D-C57F1100898D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4" creationId="{4D45278F-AAE1-472C-DEDA-8454689550FA}"/>
          </ac:spMkLst>
        </pc:spChg>
        <pc:spChg chg="del">
          <ac:chgData name="Leah Montner Dixon" userId="d5b2ae9e-9213-4442-b7df-4db8cbe51e5d" providerId="ADAL" clId="{8800F602-2D8D-4E9A-B976-B489FC589F40}" dt="2024-04-08T20:50:12.799" v="16541" actId="478"/>
          <ac:spMkLst>
            <pc:docMk/>
            <pc:sldMk cId="524828057" sldId="2146846547"/>
            <ac:spMk id="35" creationId="{AAEDD632-D28A-C5D8-7801-B027EFE34DDD}"/>
          </ac:spMkLst>
        </pc:spChg>
        <pc:spChg chg="add del mod topLvl">
          <ac:chgData name="Leah Montner Dixon" userId="d5b2ae9e-9213-4442-b7df-4db8cbe51e5d" providerId="ADAL" clId="{8800F602-2D8D-4E9A-B976-B489FC589F40}" dt="2024-04-08T22:37:14.192" v="18352" actId="478"/>
          <ac:spMkLst>
            <pc:docMk/>
            <pc:sldMk cId="524828057" sldId="2146846547"/>
            <ac:spMk id="36" creationId="{4C9DE943-D8A8-F61D-D32E-D0CD3D9AC604}"/>
          </ac:spMkLst>
        </pc:spChg>
        <pc:spChg chg="add del mod topLvl">
          <ac:chgData name="Leah Montner Dixon" userId="d5b2ae9e-9213-4442-b7df-4db8cbe51e5d" providerId="ADAL" clId="{8800F602-2D8D-4E9A-B976-B489FC589F40}" dt="2024-04-08T22:37:14.192" v="18352" actId="478"/>
          <ac:spMkLst>
            <pc:docMk/>
            <pc:sldMk cId="524828057" sldId="2146846547"/>
            <ac:spMk id="37" creationId="{604CAF20-DB05-F1DE-8C7F-42E4CC66E8C2}"/>
          </ac:spMkLst>
        </pc:spChg>
        <pc:spChg chg="del mod">
          <ac:chgData name="Leah Montner Dixon" userId="d5b2ae9e-9213-4442-b7df-4db8cbe51e5d" providerId="ADAL" clId="{8800F602-2D8D-4E9A-B976-B489FC589F40}" dt="2024-04-08T21:11:29.818" v="16880" actId="478"/>
          <ac:spMkLst>
            <pc:docMk/>
            <pc:sldMk cId="524828057" sldId="2146846547"/>
            <ac:spMk id="38" creationId="{A2C2EA06-9663-9CCF-B4C3-B4D110E9A14A}"/>
          </ac:spMkLst>
        </pc:spChg>
        <pc:spChg chg="add del mod topLvl">
          <ac:chgData name="Leah Montner Dixon" userId="d5b2ae9e-9213-4442-b7df-4db8cbe51e5d" providerId="ADAL" clId="{8800F602-2D8D-4E9A-B976-B489FC589F40}" dt="2024-04-08T22:37:14.192" v="18352" actId="478"/>
          <ac:spMkLst>
            <pc:docMk/>
            <pc:sldMk cId="524828057" sldId="2146846547"/>
            <ac:spMk id="39" creationId="{EDAF7898-17D7-03FF-DAA7-B4AA7D9E4774}"/>
          </ac:spMkLst>
        </pc:spChg>
        <pc:spChg chg="add del mod topLvl">
          <ac:chgData name="Leah Montner Dixon" userId="d5b2ae9e-9213-4442-b7df-4db8cbe51e5d" providerId="ADAL" clId="{8800F602-2D8D-4E9A-B976-B489FC589F40}" dt="2024-04-08T22:37:04.180" v="18351" actId="478"/>
          <ac:spMkLst>
            <pc:docMk/>
            <pc:sldMk cId="524828057" sldId="2146846547"/>
            <ac:spMk id="40" creationId="{4DCF26D4-4256-C1A9-A924-83372E31E901}"/>
          </ac:spMkLst>
        </pc:spChg>
        <pc:spChg chg="add del mod topLvl">
          <ac:chgData name="Leah Montner Dixon" userId="d5b2ae9e-9213-4442-b7df-4db8cbe51e5d" providerId="ADAL" clId="{8800F602-2D8D-4E9A-B976-B489FC589F40}" dt="2024-04-08T22:37:04.180" v="18351" actId="478"/>
          <ac:spMkLst>
            <pc:docMk/>
            <pc:sldMk cId="524828057" sldId="2146846547"/>
            <ac:spMk id="41" creationId="{5A8CE59C-61E3-E070-7D3A-8AD067880AF3}"/>
          </ac:spMkLst>
        </pc:spChg>
        <pc:spChg chg="add del mod topLvl">
          <ac:chgData name="Leah Montner Dixon" userId="d5b2ae9e-9213-4442-b7df-4db8cbe51e5d" providerId="ADAL" clId="{8800F602-2D8D-4E9A-B976-B489FC589F40}" dt="2024-04-08T22:37:04.180" v="18351" actId="478"/>
          <ac:spMkLst>
            <pc:docMk/>
            <pc:sldMk cId="524828057" sldId="2146846547"/>
            <ac:spMk id="42" creationId="{7D2F661D-7AE2-1969-CFE1-47AB27A3C88B}"/>
          </ac:spMkLst>
        </pc:spChg>
        <pc:spChg chg="add del mod topLvl">
          <ac:chgData name="Leah Montner Dixon" userId="d5b2ae9e-9213-4442-b7df-4db8cbe51e5d" providerId="ADAL" clId="{8800F602-2D8D-4E9A-B976-B489FC589F40}" dt="2024-04-08T22:37:04.180" v="18351" actId="478"/>
          <ac:spMkLst>
            <pc:docMk/>
            <pc:sldMk cId="524828057" sldId="2146846547"/>
            <ac:spMk id="43" creationId="{07304A0A-F555-73DE-F44B-19FA099A58E8}"/>
          </ac:spMkLst>
        </pc:spChg>
        <pc:spChg chg="add del mod topLvl">
          <ac:chgData name="Leah Montner Dixon" userId="d5b2ae9e-9213-4442-b7df-4db8cbe51e5d" providerId="ADAL" clId="{8800F602-2D8D-4E9A-B976-B489FC589F40}" dt="2024-04-08T22:37:04.180" v="18351" actId="478"/>
          <ac:spMkLst>
            <pc:docMk/>
            <pc:sldMk cId="524828057" sldId="2146846547"/>
            <ac:spMk id="44" creationId="{4E4D104D-418B-1008-7A8D-2E2D11144157}"/>
          </ac:spMkLst>
        </pc:spChg>
        <pc:spChg chg="add mod">
          <ac:chgData name="Leah Montner Dixon" userId="d5b2ae9e-9213-4442-b7df-4db8cbe51e5d" providerId="ADAL" clId="{8800F602-2D8D-4E9A-B976-B489FC589F40}" dt="2024-04-09T14:48:17.942" v="19211" actId="404"/>
          <ac:spMkLst>
            <pc:docMk/>
            <pc:sldMk cId="524828057" sldId="2146846547"/>
            <ac:spMk id="45" creationId="{0C6EF78F-49FE-6578-D722-4DCDBB39E36F}"/>
          </ac:spMkLst>
        </pc:spChg>
        <pc:spChg chg="add mod">
          <ac:chgData name="Leah Montner Dixon" userId="d5b2ae9e-9213-4442-b7df-4db8cbe51e5d" providerId="ADAL" clId="{8800F602-2D8D-4E9A-B976-B489FC589F40}" dt="2024-04-09T15:47:40.683" v="20338" actId="20577"/>
          <ac:spMkLst>
            <pc:docMk/>
            <pc:sldMk cId="524828057" sldId="2146846547"/>
            <ac:spMk id="46" creationId="{6A50E891-2197-BBA2-B930-0AEB4B9A6B08}"/>
          </ac:spMkLst>
        </pc:spChg>
        <pc:spChg chg="add mod topLvl">
          <ac:chgData name="Leah Montner Dixon" userId="d5b2ae9e-9213-4442-b7df-4db8cbe51e5d" providerId="ADAL" clId="{8800F602-2D8D-4E9A-B976-B489FC589F40}" dt="2024-04-09T14:36:53.455" v="19101" actId="1036"/>
          <ac:spMkLst>
            <pc:docMk/>
            <pc:sldMk cId="524828057" sldId="2146846547"/>
            <ac:spMk id="56" creationId="{FC079682-1A0B-C655-C739-791C91B46A3B}"/>
          </ac:spMkLst>
        </pc:spChg>
        <pc:spChg chg="add mod topLvl">
          <ac:chgData name="Leah Montner Dixon" userId="d5b2ae9e-9213-4442-b7df-4db8cbe51e5d" providerId="ADAL" clId="{8800F602-2D8D-4E9A-B976-B489FC589F40}" dt="2024-04-09T14:36:53.455" v="19101" actId="1036"/>
          <ac:spMkLst>
            <pc:docMk/>
            <pc:sldMk cId="524828057" sldId="2146846547"/>
            <ac:spMk id="57" creationId="{E43452AC-673E-E363-70B1-0F1C098B08DB}"/>
          </ac:spMkLst>
        </pc:spChg>
        <pc:spChg chg="add mod topLvl">
          <ac:chgData name="Leah Montner Dixon" userId="d5b2ae9e-9213-4442-b7df-4db8cbe51e5d" providerId="ADAL" clId="{8800F602-2D8D-4E9A-B976-B489FC589F40}" dt="2024-04-09T14:36:53.455" v="19101" actId="1036"/>
          <ac:spMkLst>
            <pc:docMk/>
            <pc:sldMk cId="524828057" sldId="2146846547"/>
            <ac:spMk id="58" creationId="{6262AE5B-3D87-B57B-FD6C-97FD55DB2023}"/>
          </ac:spMkLst>
        </pc:spChg>
        <pc:spChg chg="add mod topLvl">
          <ac:chgData name="Leah Montner Dixon" userId="d5b2ae9e-9213-4442-b7df-4db8cbe51e5d" providerId="ADAL" clId="{8800F602-2D8D-4E9A-B976-B489FC589F40}" dt="2024-04-09T14:36:53.455" v="19101" actId="1036"/>
          <ac:spMkLst>
            <pc:docMk/>
            <pc:sldMk cId="524828057" sldId="2146846547"/>
            <ac:spMk id="59" creationId="{15B3C5D4-4D67-914E-1564-615E89EF5CAF}"/>
          </ac:spMkLst>
        </pc:spChg>
        <pc:spChg chg="add mod topLvl">
          <ac:chgData name="Leah Montner Dixon" userId="d5b2ae9e-9213-4442-b7df-4db8cbe51e5d" providerId="ADAL" clId="{8800F602-2D8D-4E9A-B976-B489FC589F40}" dt="2024-04-09T14:36:35.260" v="19086" actId="165"/>
          <ac:spMkLst>
            <pc:docMk/>
            <pc:sldMk cId="524828057" sldId="2146846547"/>
            <ac:spMk id="60" creationId="{EC522873-617F-507A-B05A-90E2A3776887}"/>
          </ac:spMkLst>
        </pc:spChg>
        <pc:grpChg chg="add del mod">
          <ac:chgData name="Leah Montner Dixon" userId="d5b2ae9e-9213-4442-b7df-4db8cbe51e5d" providerId="ADAL" clId="{8800F602-2D8D-4E9A-B976-B489FC589F40}" dt="2024-04-09T14:35:52.992" v="19078" actId="165"/>
          <ac:grpSpMkLst>
            <pc:docMk/>
            <pc:sldMk cId="524828057" sldId="2146846547"/>
            <ac:grpSpMk id="5" creationId="{04399CE0-78C0-35AF-55F0-1A0786825DA1}"/>
          </ac:grpSpMkLst>
        </pc:grpChg>
        <pc:grpChg chg="add del mod">
          <ac:chgData name="Leah Montner Dixon" userId="d5b2ae9e-9213-4442-b7df-4db8cbe51e5d" providerId="ADAL" clId="{8800F602-2D8D-4E9A-B976-B489FC589F40}" dt="2024-04-09T14:36:35.260" v="19086" actId="165"/>
          <ac:grpSpMkLst>
            <pc:docMk/>
            <pc:sldMk cId="524828057" sldId="2146846547"/>
            <ac:grpSpMk id="7" creationId="{13FE5311-4741-6BC0-72D3-CDD82E3D0C42}"/>
          </ac:grpSpMkLst>
        </pc:grpChg>
        <pc:grpChg chg="add del mod">
          <ac:chgData name="Leah Montner Dixon" userId="d5b2ae9e-9213-4442-b7df-4db8cbe51e5d" providerId="ADAL" clId="{8800F602-2D8D-4E9A-B976-B489FC589F40}" dt="2024-04-08T21:13:08.921" v="16953" actId="165"/>
          <ac:grpSpMkLst>
            <pc:docMk/>
            <pc:sldMk cId="524828057" sldId="2146846547"/>
            <ac:grpSpMk id="47" creationId="{B6DE6EDC-8EB2-2670-7682-B793D6D9DF39}"/>
          </ac:grpSpMkLst>
        </pc:grpChg>
        <pc:grpChg chg="add del mod">
          <ac:chgData name="Leah Montner Dixon" userId="d5b2ae9e-9213-4442-b7df-4db8cbe51e5d" providerId="ADAL" clId="{8800F602-2D8D-4E9A-B976-B489FC589F40}" dt="2024-04-08T21:13:08.921" v="16953" actId="165"/>
          <ac:grpSpMkLst>
            <pc:docMk/>
            <pc:sldMk cId="524828057" sldId="2146846547"/>
            <ac:grpSpMk id="48" creationId="{B1C2C948-90EC-8520-7E5E-D8882759C202}"/>
          </ac:grpSpMkLst>
        </pc:grpChg>
        <pc:grpChg chg="add del mod">
          <ac:chgData name="Leah Montner Dixon" userId="d5b2ae9e-9213-4442-b7df-4db8cbe51e5d" providerId="ADAL" clId="{8800F602-2D8D-4E9A-B976-B489FC589F40}" dt="2024-04-08T21:13:08.921" v="16953" actId="165"/>
          <ac:grpSpMkLst>
            <pc:docMk/>
            <pc:sldMk cId="524828057" sldId="2146846547"/>
            <ac:grpSpMk id="49" creationId="{1CEA2F73-FE2F-5D70-341F-5C1DDED6C92D}"/>
          </ac:grpSpMkLst>
        </pc:grpChg>
        <pc:graphicFrameChg chg="add del mod modGraphic">
          <ac:chgData name="Leah Montner Dixon" userId="d5b2ae9e-9213-4442-b7df-4db8cbe51e5d" providerId="ADAL" clId="{8800F602-2D8D-4E9A-B976-B489FC589F40}" dt="2024-04-08T22:37:14.192" v="18352" actId="478"/>
          <ac:graphicFrameMkLst>
            <pc:docMk/>
            <pc:sldMk cId="524828057" sldId="2146846547"/>
            <ac:graphicFrameMk id="4" creationId="{12D3189A-3571-49A3-97DD-48F076566EE8}"/>
          </ac:graphicFrameMkLst>
        </pc:graphicFrameChg>
        <pc:graphicFrameChg chg="add mod modGraphic">
          <ac:chgData name="Leah Montner Dixon" userId="d5b2ae9e-9213-4442-b7df-4db8cbe51e5d" providerId="ADAL" clId="{8800F602-2D8D-4E9A-B976-B489FC589F40}" dt="2024-04-09T14:36:41.067" v="19088" actId="14100"/>
          <ac:graphicFrameMkLst>
            <pc:docMk/>
            <pc:sldMk cId="524828057" sldId="2146846547"/>
            <ac:graphicFrameMk id="50" creationId="{AC0B37FA-A01F-19BE-64EE-C9A5418D9D24}"/>
          </ac:graphicFrameMkLst>
        </pc:graphicFrameChg>
        <pc:picChg chg="add del mod topLvl">
          <ac:chgData name="Leah Montner Dixon" userId="d5b2ae9e-9213-4442-b7df-4db8cbe51e5d" providerId="ADAL" clId="{8800F602-2D8D-4E9A-B976-B489FC589F40}" dt="2024-04-09T14:35:55.005" v="19079" actId="478"/>
          <ac:picMkLst>
            <pc:docMk/>
            <pc:sldMk cId="524828057" sldId="2146846547"/>
            <ac:picMk id="4" creationId="{C4448932-3553-FEAF-423E-8B050B53F5B2}"/>
          </ac:picMkLst>
        </pc:picChg>
        <pc:picChg chg="add del mod topLvl">
          <ac:chgData name="Leah Montner Dixon" userId="d5b2ae9e-9213-4442-b7df-4db8cbe51e5d" providerId="ADAL" clId="{8800F602-2D8D-4E9A-B976-B489FC589F40}" dt="2024-04-08T22:37:14.192" v="18352" actId="478"/>
          <ac:picMkLst>
            <pc:docMk/>
            <pc:sldMk cId="524828057" sldId="2146846547"/>
            <ac:picMk id="5" creationId="{AFE1C3B5-C837-4528-8B48-9F356C87C718}"/>
          </ac:picMkLst>
        </pc:picChg>
        <pc:picChg chg="add mod">
          <ac:chgData name="Leah Montner Dixon" userId="d5b2ae9e-9213-4442-b7df-4db8cbe51e5d" providerId="ADAL" clId="{8800F602-2D8D-4E9A-B976-B489FC589F40}" dt="2024-04-09T14:37:33.542" v="19116" actId="1076"/>
          <ac:picMkLst>
            <pc:docMk/>
            <pc:sldMk cId="524828057" sldId="2146846547"/>
            <ac:picMk id="8" creationId="{5A708F60-7E46-D218-04A3-D40A55B99F5D}"/>
          </ac:picMkLst>
        </pc:picChg>
        <pc:picChg chg="add del mod topLvl">
          <ac:chgData name="Leah Montner Dixon" userId="d5b2ae9e-9213-4442-b7df-4db8cbe51e5d" providerId="ADAL" clId="{8800F602-2D8D-4E9A-B976-B489FC589F40}" dt="2024-04-08T22:37:14.192" v="18352" actId="478"/>
          <ac:picMkLst>
            <pc:docMk/>
            <pc:sldMk cId="524828057" sldId="2146846547"/>
            <ac:picMk id="8" creationId="{D345BADE-F2FD-CC78-1678-03241679A9F7}"/>
          </ac:picMkLst>
        </pc:picChg>
        <pc:picChg chg="add del mod topLvl">
          <ac:chgData name="Leah Montner Dixon" userId="d5b2ae9e-9213-4442-b7df-4db8cbe51e5d" providerId="ADAL" clId="{8800F602-2D8D-4E9A-B976-B489FC589F40}" dt="2024-04-08T22:37:14.192" v="18352" actId="478"/>
          <ac:picMkLst>
            <pc:docMk/>
            <pc:sldMk cId="524828057" sldId="2146846547"/>
            <ac:picMk id="9" creationId="{FC269621-465F-E1B6-D668-35B2EB92FA3C}"/>
          </ac:picMkLst>
        </pc:picChg>
        <pc:picChg chg="del mod">
          <ac:chgData name="Leah Montner Dixon" userId="d5b2ae9e-9213-4442-b7df-4db8cbe51e5d" providerId="ADAL" clId="{8800F602-2D8D-4E9A-B976-B489FC589F40}" dt="2024-04-08T20:18:00.553" v="16087" actId="478"/>
          <ac:picMkLst>
            <pc:docMk/>
            <pc:sldMk cId="524828057" sldId="2146846547"/>
            <ac:picMk id="11" creationId="{4C77CD56-F30E-3B18-F3B5-EF4E105434C1}"/>
          </ac:picMkLst>
        </pc:picChg>
        <pc:picChg chg="add del mod topLvl">
          <ac:chgData name="Leah Montner Dixon" userId="d5b2ae9e-9213-4442-b7df-4db8cbe51e5d" providerId="ADAL" clId="{8800F602-2D8D-4E9A-B976-B489FC589F40}" dt="2024-04-08T22:37:14.192" v="18352" actId="478"/>
          <ac:picMkLst>
            <pc:docMk/>
            <pc:sldMk cId="524828057" sldId="2146846547"/>
            <ac:picMk id="13" creationId="{76DAACE2-46C7-D6F6-291D-7EC12589C3EB}"/>
          </ac:picMkLst>
        </pc:picChg>
        <pc:picChg chg="add del mod topLvl">
          <ac:chgData name="Leah Montner Dixon" userId="d5b2ae9e-9213-4442-b7df-4db8cbe51e5d" providerId="ADAL" clId="{8800F602-2D8D-4E9A-B976-B489FC589F40}" dt="2024-04-08T22:37:14.192" v="18352" actId="478"/>
          <ac:picMkLst>
            <pc:docMk/>
            <pc:sldMk cId="524828057" sldId="2146846547"/>
            <ac:picMk id="15" creationId="{D5D2E071-4F0E-5C6F-9A0D-40C8E39A9DFD}"/>
          </ac:picMkLst>
        </pc:picChg>
        <pc:picChg chg="del">
          <ac:chgData name="Leah Montner Dixon" userId="d5b2ae9e-9213-4442-b7df-4db8cbe51e5d" providerId="ADAL" clId="{8800F602-2D8D-4E9A-B976-B489FC589F40}" dt="2024-04-08T20:50:11.132" v="16540" actId="478"/>
          <ac:picMkLst>
            <pc:docMk/>
            <pc:sldMk cId="524828057" sldId="2146846547"/>
            <ac:picMk id="24" creationId="{E3586408-013B-5D99-3CBE-6D7DF6BF843A}"/>
          </ac:picMkLst>
        </pc:picChg>
        <pc:picChg chg="del mod">
          <ac:chgData name="Leah Montner Dixon" userId="d5b2ae9e-9213-4442-b7df-4db8cbe51e5d" providerId="ADAL" clId="{8800F602-2D8D-4E9A-B976-B489FC589F40}" dt="2024-04-08T21:04:19.686" v="16798" actId="478"/>
          <ac:picMkLst>
            <pc:docMk/>
            <pc:sldMk cId="524828057" sldId="2146846547"/>
            <ac:picMk id="29" creationId="{28B88F2D-9DF8-2E0E-6DC2-7B52B9019D19}"/>
          </ac:picMkLst>
        </pc:picChg>
        <pc:picChg chg="add mod topLvl">
          <ac:chgData name="Leah Montner Dixon" userId="d5b2ae9e-9213-4442-b7df-4db8cbe51e5d" providerId="ADAL" clId="{8800F602-2D8D-4E9A-B976-B489FC589F40}" dt="2024-04-09T14:36:53.455" v="19101" actId="1036"/>
          <ac:picMkLst>
            <pc:docMk/>
            <pc:sldMk cId="524828057" sldId="2146846547"/>
            <ac:picMk id="51" creationId="{C7DAF072-67D3-6F50-B8B3-6CEF05AB6EEE}"/>
          </ac:picMkLst>
        </pc:picChg>
        <pc:picChg chg="add mod topLvl">
          <ac:chgData name="Leah Montner Dixon" userId="d5b2ae9e-9213-4442-b7df-4db8cbe51e5d" providerId="ADAL" clId="{8800F602-2D8D-4E9A-B976-B489FC589F40}" dt="2024-04-09T14:36:53.455" v="19101" actId="1036"/>
          <ac:picMkLst>
            <pc:docMk/>
            <pc:sldMk cId="524828057" sldId="2146846547"/>
            <ac:picMk id="52" creationId="{989D8953-DB3F-F605-EC0F-2267D2819514}"/>
          </ac:picMkLst>
        </pc:picChg>
        <pc:picChg chg="add mod topLvl">
          <ac:chgData name="Leah Montner Dixon" userId="d5b2ae9e-9213-4442-b7df-4db8cbe51e5d" providerId="ADAL" clId="{8800F602-2D8D-4E9A-B976-B489FC589F40}" dt="2024-04-09T14:36:53.455" v="19101" actId="1036"/>
          <ac:picMkLst>
            <pc:docMk/>
            <pc:sldMk cId="524828057" sldId="2146846547"/>
            <ac:picMk id="53" creationId="{5DA2725C-BFA9-DF67-0A3A-4E2A62DB272C}"/>
          </ac:picMkLst>
        </pc:picChg>
        <pc:picChg chg="add mod topLvl">
          <ac:chgData name="Leah Montner Dixon" userId="d5b2ae9e-9213-4442-b7df-4db8cbe51e5d" providerId="ADAL" clId="{8800F602-2D8D-4E9A-B976-B489FC589F40}" dt="2024-04-09T14:36:53.455" v="19101" actId="1036"/>
          <ac:picMkLst>
            <pc:docMk/>
            <pc:sldMk cId="524828057" sldId="2146846547"/>
            <ac:picMk id="54" creationId="{F8635507-154E-8D54-2EE3-C14AC9B634F4}"/>
          </ac:picMkLst>
        </pc:picChg>
        <pc:picChg chg="add mod topLvl">
          <ac:chgData name="Leah Montner Dixon" userId="d5b2ae9e-9213-4442-b7df-4db8cbe51e5d" providerId="ADAL" clId="{8800F602-2D8D-4E9A-B976-B489FC589F40}" dt="2024-04-09T14:36:35.260" v="19086" actId="165"/>
          <ac:picMkLst>
            <pc:docMk/>
            <pc:sldMk cId="524828057" sldId="2146846547"/>
            <ac:picMk id="55" creationId="{6C125D8F-A699-4E5B-0A2E-C39BDDF2FC84}"/>
          </ac:picMkLst>
        </pc:picChg>
      </pc:sldChg>
      <pc:sldChg chg="addSp modSp mod">
        <pc:chgData name="Leah Montner Dixon" userId="d5b2ae9e-9213-4442-b7df-4db8cbe51e5d" providerId="ADAL" clId="{8800F602-2D8D-4E9A-B976-B489FC589F40}" dt="2024-04-18T13:54:06.876" v="27301" actId="14100"/>
        <pc:sldMkLst>
          <pc:docMk/>
          <pc:sldMk cId="3310692083" sldId="2146846547"/>
        </pc:sldMkLst>
        <pc:spChg chg="mod">
          <ac:chgData name="Leah Montner Dixon" userId="d5b2ae9e-9213-4442-b7df-4db8cbe51e5d" providerId="ADAL" clId="{8800F602-2D8D-4E9A-B976-B489FC589F40}" dt="2024-04-18T13:54:01.665" v="27300" actId="164"/>
          <ac:spMkLst>
            <pc:docMk/>
            <pc:sldMk cId="3310692083" sldId="2146846547"/>
            <ac:spMk id="2" creationId="{71F0E1FC-9C3A-3D02-1AF7-FF5840622493}"/>
          </ac:spMkLst>
        </pc:spChg>
        <pc:spChg chg="mod">
          <ac:chgData name="Leah Montner Dixon" userId="d5b2ae9e-9213-4442-b7df-4db8cbe51e5d" providerId="ADAL" clId="{8800F602-2D8D-4E9A-B976-B489FC589F40}" dt="2024-04-16T20:58:43.796" v="25950" actId="313"/>
          <ac:spMkLst>
            <pc:docMk/>
            <pc:sldMk cId="3310692083" sldId="2146846547"/>
            <ac:spMk id="3" creationId="{35ACF353-24D0-4705-1585-2D81341B2C16}"/>
          </ac:spMkLst>
        </pc:spChg>
        <pc:spChg chg="add 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4" creationId="{D4A4B876-6E4E-A2A7-CFA2-241E6375F6F5}"/>
          </ac:spMkLst>
        </pc:spChg>
        <pc:spChg chg="mod">
          <ac:chgData name="Leah Montner Dixon" userId="d5b2ae9e-9213-4442-b7df-4db8cbe51e5d" providerId="ADAL" clId="{8800F602-2D8D-4E9A-B976-B489FC589F40}" dt="2024-04-18T13:54:06.876" v="27301" actId="14100"/>
          <ac:spMkLst>
            <pc:docMk/>
            <pc:sldMk cId="3310692083" sldId="2146846547"/>
            <ac:spMk id="6" creationId="{BE6D0E62-6B34-E9FB-1382-C3E2567CD177}"/>
          </ac:spMkLst>
        </pc:spChg>
        <pc:spChg chg="add 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8" creationId="{CA9D39FC-27DA-0370-4269-BC70FDE81DB6}"/>
          </ac:spMkLst>
        </pc:spChg>
        <pc:spChg chg="add 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9" creationId="{CD316998-ABD0-83C3-E9B8-1983103643ED}"/>
          </ac:spMkLst>
        </pc:spChg>
        <pc:spChg chg="add 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10" creationId="{89D14110-5FB4-BBB7-730C-3ABFE3B23C19}"/>
          </ac:spMkLst>
        </pc:spChg>
        <pc:spChg chg="add 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11" creationId="{1D1B3141-BFC8-A5D9-4D0B-4ECF45B240C8}"/>
          </ac:spMkLst>
        </pc:spChg>
        <pc:spChg chg="mod">
          <ac:chgData name="Leah Montner Dixon" userId="d5b2ae9e-9213-4442-b7df-4db8cbe51e5d" providerId="ADAL" clId="{8800F602-2D8D-4E9A-B976-B489FC589F40}" dt="2024-04-16T21:09:02.809" v="26149" actId="1035"/>
          <ac:spMkLst>
            <pc:docMk/>
            <pc:sldMk cId="3310692083" sldId="2146846547"/>
            <ac:spMk id="16" creationId="{97FC0119-F7AF-14F0-3988-18F3BF137F28}"/>
          </ac:spMkLst>
        </pc:spChg>
        <pc:spChg chg="mod">
          <ac:chgData name="Leah Montner Dixon" userId="d5b2ae9e-9213-4442-b7df-4db8cbe51e5d" providerId="ADAL" clId="{8800F602-2D8D-4E9A-B976-B489FC589F40}" dt="2024-04-18T13:54:06.876" v="27301" actId="14100"/>
          <ac:spMkLst>
            <pc:docMk/>
            <pc:sldMk cId="3310692083" sldId="2146846547"/>
            <ac:spMk id="45" creationId="{0C6EF78F-49FE-6578-D722-4DCDBB39E36F}"/>
          </ac:spMkLst>
        </pc:spChg>
        <pc:spChg chg="mod ord">
          <ac:chgData name="Leah Montner Dixon" userId="d5b2ae9e-9213-4442-b7df-4db8cbe51e5d" providerId="ADAL" clId="{8800F602-2D8D-4E9A-B976-B489FC589F40}" dt="2024-04-18T13:54:06.876" v="27301" actId="14100"/>
          <ac:spMkLst>
            <pc:docMk/>
            <pc:sldMk cId="3310692083" sldId="2146846547"/>
            <ac:spMk id="46" creationId="{6A50E891-2197-BBA2-B930-0AEB4B9A6B08}"/>
          </ac:spMkLst>
        </pc:spChg>
        <pc:spChg chg="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56" creationId="{FC079682-1A0B-C655-C739-791C91B46A3B}"/>
          </ac:spMkLst>
        </pc:spChg>
        <pc:spChg chg="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57" creationId="{E43452AC-673E-E363-70B1-0F1C098B08DB}"/>
          </ac:spMkLst>
        </pc:spChg>
        <pc:spChg chg="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58" creationId="{6262AE5B-3D87-B57B-FD6C-97FD55DB2023}"/>
          </ac:spMkLst>
        </pc:spChg>
        <pc:spChg chg="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59" creationId="{15B3C5D4-4D67-914E-1564-615E89EF5CAF}"/>
          </ac:spMkLst>
        </pc:spChg>
        <pc:spChg chg="mod">
          <ac:chgData name="Leah Montner Dixon" userId="d5b2ae9e-9213-4442-b7df-4db8cbe51e5d" providerId="ADAL" clId="{8800F602-2D8D-4E9A-B976-B489FC589F40}" dt="2024-04-16T20:32:48.761" v="25185" actId="1038"/>
          <ac:spMkLst>
            <pc:docMk/>
            <pc:sldMk cId="3310692083" sldId="2146846547"/>
            <ac:spMk id="60" creationId="{EC522873-617F-507A-B05A-90E2A3776887}"/>
          </ac:spMkLst>
        </pc:spChg>
        <pc:grpChg chg="add mod">
          <ac:chgData name="Leah Montner Dixon" userId="d5b2ae9e-9213-4442-b7df-4db8cbe51e5d" providerId="ADAL" clId="{8800F602-2D8D-4E9A-B976-B489FC589F40}" dt="2024-04-18T13:54:01.665" v="27300" actId="164"/>
          <ac:grpSpMkLst>
            <pc:docMk/>
            <pc:sldMk cId="3310692083" sldId="2146846547"/>
            <ac:grpSpMk id="12" creationId="{B652DF42-A79C-03EC-FBAE-C68C21C195A9}"/>
          </ac:grpSpMkLst>
        </pc:grpChg>
        <pc:graphicFrameChg chg="mod modGraphic">
          <ac:chgData name="Leah Montner Dixon" userId="d5b2ae9e-9213-4442-b7df-4db8cbe51e5d" providerId="ADAL" clId="{8800F602-2D8D-4E9A-B976-B489FC589F40}" dt="2024-04-18T13:53:53.138" v="27299"/>
          <ac:graphicFrameMkLst>
            <pc:docMk/>
            <pc:sldMk cId="3310692083" sldId="2146846547"/>
            <ac:graphicFrameMk id="17" creationId="{5BEC3F45-D7EB-F14C-1137-CBC84639B1D3}"/>
          </ac:graphicFrameMkLst>
        </pc:graphicFrameChg>
        <pc:picChg chg="mod">
          <ac:chgData name="Leah Montner Dixon" userId="d5b2ae9e-9213-4442-b7df-4db8cbe51e5d" providerId="ADAL" clId="{8800F602-2D8D-4E9A-B976-B489FC589F40}" dt="2024-04-18T13:54:01.665" v="27300" actId="164"/>
          <ac:picMkLst>
            <pc:docMk/>
            <pc:sldMk cId="3310692083" sldId="2146846547"/>
            <ac:picMk id="7" creationId="{351AE672-A79F-B99B-6F9F-D8F3805F9493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0:17:57.734" v="16086" actId="47"/>
        <pc:sldMkLst>
          <pc:docMk/>
          <pc:sldMk cId="2094670786" sldId="2146846548"/>
        </pc:sldMkLst>
        <pc:spChg chg="add mod">
          <ac:chgData name="Leah Montner Dixon" userId="d5b2ae9e-9213-4442-b7df-4db8cbe51e5d" providerId="ADAL" clId="{8800F602-2D8D-4E9A-B976-B489FC589F40}" dt="2024-04-05T17:21:13.058" v="6940" actId="20577"/>
          <ac:spMkLst>
            <pc:docMk/>
            <pc:sldMk cId="2094670786" sldId="2146846548"/>
            <ac:spMk id="3" creationId="{BEE1E816-41BF-6E55-0476-1FA6A18DE9E3}"/>
          </ac:spMkLst>
        </pc:spChg>
        <pc:spChg chg="del">
          <ac:chgData name="Leah Montner Dixon" userId="d5b2ae9e-9213-4442-b7df-4db8cbe51e5d" providerId="ADAL" clId="{8800F602-2D8D-4E9A-B976-B489FC589F40}" dt="2024-04-04T22:06:05.988" v="3058" actId="478"/>
          <ac:spMkLst>
            <pc:docMk/>
            <pc:sldMk cId="2094670786" sldId="2146846548"/>
            <ac:spMk id="4" creationId="{FB81768F-210E-1597-60CF-D6DAD47BF2A1}"/>
          </ac:spMkLst>
        </pc:spChg>
        <pc:spChg chg="mod">
          <ac:chgData name="Leah Montner Dixon" userId="d5b2ae9e-9213-4442-b7df-4db8cbe51e5d" providerId="ADAL" clId="{8800F602-2D8D-4E9A-B976-B489FC589F40}" dt="2024-04-05T17:36:45.842" v="7587" actId="14100"/>
          <ac:spMkLst>
            <pc:docMk/>
            <pc:sldMk cId="2094670786" sldId="2146846548"/>
            <ac:spMk id="40" creationId="{E3E8C6E0-5557-56AA-955B-41B69B4B943B}"/>
          </ac:spMkLst>
        </pc:spChg>
        <pc:picChg chg="mod">
          <ac:chgData name="Leah Montner Dixon" userId="d5b2ae9e-9213-4442-b7df-4db8cbe51e5d" providerId="ADAL" clId="{8800F602-2D8D-4E9A-B976-B489FC589F40}" dt="2024-04-05T20:46:14.033" v="13497" actId="1035"/>
          <ac:picMkLst>
            <pc:docMk/>
            <pc:sldMk cId="2094670786" sldId="2146846548"/>
            <ac:picMk id="8" creationId="{AA030A92-0B29-135C-AA9A-734CA4C4E878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0:17:57.734" v="16086" actId="47"/>
        <pc:sldMkLst>
          <pc:docMk/>
          <pc:sldMk cId="1349842931" sldId="2146846549"/>
        </pc:sldMkLst>
        <pc:spChg chg="add mod">
          <ac:chgData name="Leah Montner Dixon" userId="d5b2ae9e-9213-4442-b7df-4db8cbe51e5d" providerId="ADAL" clId="{8800F602-2D8D-4E9A-B976-B489FC589F40}" dt="2024-04-05T17:25:45.998" v="7101" actId="20577"/>
          <ac:spMkLst>
            <pc:docMk/>
            <pc:sldMk cId="1349842931" sldId="2146846549"/>
            <ac:spMk id="3" creationId="{26FCDD96-CD8B-3FD7-DE8F-062D2AC7CB09}"/>
          </ac:spMkLst>
        </pc:spChg>
        <pc:spChg chg="del">
          <ac:chgData name="Leah Montner Dixon" userId="d5b2ae9e-9213-4442-b7df-4db8cbe51e5d" providerId="ADAL" clId="{8800F602-2D8D-4E9A-B976-B489FC589F40}" dt="2024-04-04T22:06:08.108" v="3059" actId="478"/>
          <ac:spMkLst>
            <pc:docMk/>
            <pc:sldMk cId="1349842931" sldId="2146846549"/>
            <ac:spMk id="4" creationId="{FB81768F-210E-1597-60CF-D6DAD47BF2A1}"/>
          </ac:spMkLst>
        </pc:spChg>
        <pc:spChg chg="mod">
          <ac:chgData name="Leah Montner Dixon" userId="d5b2ae9e-9213-4442-b7df-4db8cbe51e5d" providerId="ADAL" clId="{8800F602-2D8D-4E9A-B976-B489FC589F40}" dt="2024-04-05T17:36:52.535" v="7589" actId="14100"/>
          <ac:spMkLst>
            <pc:docMk/>
            <pc:sldMk cId="1349842931" sldId="2146846549"/>
            <ac:spMk id="40" creationId="{DD526537-EB22-B985-01BE-C50B2746F3C5}"/>
          </ac:spMkLst>
        </pc:spChg>
        <pc:picChg chg="mod">
          <ac:chgData name="Leah Montner Dixon" userId="d5b2ae9e-9213-4442-b7df-4db8cbe51e5d" providerId="ADAL" clId="{8800F602-2D8D-4E9A-B976-B489FC589F40}" dt="2024-04-05T20:46:16.950" v="13503" actId="1035"/>
          <ac:picMkLst>
            <pc:docMk/>
            <pc:sldMk cId="1349842931" sldId="2146846549"/>
            <ac:picMk id="8" creationId="{4BC6F0AE-B41C-12CE-8BF5-70D998663F04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0:17:57.734" v="16086" actId="47"/>
        <pc:sldMkLst>
          <pc:docMk/>
          <pc:sldMk cId="2105367067" sldId="2146846550"/>
        </pc:sldMkLst>
        <pc:spChg chg="add mod">
          <ac:chgData name="Leah Montner Dixon" userId="d5b2ae9e-9213-4442-b7df-4db8cbe51e5d" providerId="ADAL" clId="{8800F602-2D8D-4E9A-B976-B489FC589F40}" dt="2024-04-05T17:19:20.948" v="6757" actId="20577"/>
          <ac:spMkLst>
            <pc:docMk/>
            <pc:sldMk cId="2105367067" sldId="2146846550"/>
            <ac:spMk id="3" creationId="{D272D684-A5B5-726B-36F2-BA3DCEF0E8A4}"/>
          </ac:spMkLst>
        </pc:spChg>
        <pc:spChg chg="del">
          <ac:chgData name="Leah Montner Dixon" userId="d5b2ae9e-9213-4442-b7df-4db8cbe51e5d" providerId="ADAL" clId="{8800F602-2D8D-4E9A-B976-B489FC589F40}" dt="2024-04-04T22:06:04.348" v="3057" actId="478"/>
          <ac:spMkLst>
            <pc:docMk/>
            <pc:sldMk cId="2105367067" sldId="2146846550"/>
            <ac:spMk id="4" creationId="{FB81768F-210E-1597-60CF-D6DAD47BF2A1}"/>
          </ac:spMkLst>
        </pc:spChg>
        <pc:spChg chg="mod">
          <ac:chgData name="Leah Montner Dixon" userId="d5b2ae9e-9213-4442-b7df-4db8cbe51e5d" providerId="ADAL" clId="{8800F602-2D8D-4E9A-B976-B489FC589F40}" dt="2024-04-05T17:36:39.922" v="7584" actId="14100"/>
          <ac:spMkLst>
            <pc:docMk/>
            <pc:sldMk cId="2105367067" sldId="2146846550"/>
            <ac:spMk id="40" creationId="{3D07EB1D-C682-479C-65D9-DC4AF76E9A55}"/>
          </ac:spMkLst>
        </pc:spChg>
        <pc:picChg chg="mod">
          <ac:chgData name="Leah Montner Dixon" userId="d5b2ae9e-9213-4442-b7df-4db8cbe51e5d" providerId="ADAL" clId="{8800F602-2D8D-4E9A-B976-B489FC589F40}" dt="2024-04-05T20:46:11.085" v="13491" actId="1035"/>
          <ac:picMkLst>
            <pc:docMk/>
            <pc:sldMk cId="2105367067" sldId="2146846550"/>
            <ac:picMk id="8" creationId="{9544F163-3A9F-34F4-FD8F-14F576C56A29}"/>
          </ac:picMkLst>
        </pc:picChg>
      </pc:sldChg>
      <pc:sldChg chg="addSp modSp del mod">
        <pc:chgData name="Leah Montner Dixon" userId="d5b2ae9e-9213-4442-b7df-4db8cbe51e5d" providerId="ADAL" clId="{8800F602-2D8D-4E9A-B976-B489FC589F40}" dt="2024-04-08T17:39:44.310" v="13698" actId="2696"/>
        <pc:sldMkLst>
          <pc:docMk/>
          <pc:sldMk cId="2802772067" sldId="2146846551"/>
        </pc:sldMkLst>
        <pc:spChg chg="add mod">
          <ac:chgData name="Leah Montner Dixon" userId="d5b2ae9e-9213-4442-b7df-4db8cbe51e5d" providerId="ADAL" clId="{8800F602-2D8D-4E9A-B976-B489FC589F40}" dt="2024-04-04T22:21:03.029" v="4191" actId="20577"/>
          <ac:spMkLst>
            <pc:docMk/>
            <pc:sldMk cId="2802772067" sldId="2146846551"/>
            <ac:spMk id="3" creationId="{E81FB851-01C7-DB32-B9C0-956C4FE26B7D}"/>
          </ac:spMkLst>
        </pc:spChg>
        <pc:spChg chg="mod">
          <ac:chgData name="Leah Montner Dixon" userId="d5b2ae9e-9213-4442-b7df-4db8cbe51e5d" providerId="ADAL" clId="{8800F602-2D8D-4E9A-B976-B489FC589F40}" dt="2024-04-05T17:35:43.532" v="7561" actId="14100"/>
          <ac:spMkLst>
            <pc:docMk/>
            <pc:sldMk cId="2802772067" sldId="2146846551"/>
            <ac:spMk id="1108" creationId="{EC51EB2B-DAD5-6EDF-F7E5-7C47D3BA84C9}"/>
          </ac:spMkLst>
        </pc:spChg>
      </pc:sldChg>
      <pc:sldChg chg="addSp modSp del mod">
        <pc:chgData name="Leah Montner Dixon" userId="d5b2ae9e-9213-4442-b7df-4db8cbe51e5d" providerId="ADAL" clId="{8800F602-2D8D-4E9A-B976-B489FC589F40}" dt="2024-04-08T17:39:44.310" v="13698" actId="2696"/>
        <pc:sldMkLst>
          <pc:docMk/>
          <pc:sldMk cId="3056231486" sldId="2146846552"/>
        </pc:sldMkLst>
        <pc:spChg chg="add mod">
          <ac:chgData name="Leah Montner Dixon" userId="d5b2ae9e-9213-4442-b7df-4db8cbe51e5d" providerId="ADAL" clId="{8800F602-2D8D-4E9A-B976-B489FC589F40}" dt="2024-04-04T22:21:23.212" v="4242" actId="20577"/>
          <ac:spMkLst>
            <pc:docMk/>
            <pc:sldMk cId="3056231486" sldId="2146846552"/>
            <ac:spMk id="3" creationId="{3D5F8359-F14B-7294-FA8C-86A26569BD61}"/>
          </ac:spMkLst>
        </pc:spChg>
        <pc:spChg chg="mod">
          <ac:chgData name="Leah Montner Dixon" userId="d5b2ae9e-9213-4442-b7df-4db8cbe51e5d" providerId="ADAL" clId="{8800F602-2D8D-4E9A-B976-B489FC589F40}" dt="2024-04-05T17:35:49.216" v="7563" actId="14100"/>
          <ac:spMkLst>
            <pc:docMk/>
            <pc:sldMk cId="3056231486" sldId="2146846552"/>
            <ac:spMk id="31" creationId="{968A4FAE-B183-B2EB-4AED-B82E3CACC659}"/>
          </ac:spMkLst>
        </pc:spChg>
      </pc:sldChg>
      <pc:sldChg chg="addSp modSp del mod">
        <pc:chgData name="Leah Montner Dixon" userId="d5b2ae9e-9213-4442-b7df-4db8cbe51e5d" providerId="ADAL" clId="{8800F602-2D8D-4E9A-B976-B489FC589F40}" dt="2024-04-08T17:39:44.310" v="13698" actId="2696"/>
        <pc:sldMkLst>
          <pc:docMk/>
          <pc:sldMk cId="1836590140" sldId="2146846553"/>
        </pc:sldMkLst>
        <pc:spChg chg="mod">
          <ac:chgData name="Leah Montner Dixon" userId="d5b2ae9e-9213-4442-b7df-4db8cbe51e5d" providerId="ADAL" clId="{8800F602-2D8D-4E9A-B976-B489FC589F40}" dt="2024-04-05T17:35:52.761" v="7565" actId="14100"/>
          <ac:spMkLst>
            <pc:docMk/>
            <pc:sldMk cId="1836590140" sldId="2146846553"/>
            <ac:spMk id="3" creationId="{CF69BEDF-3F5E-C625-3746-87A832533F57}"/>
          </ac:spMkLst>
        </pc:spChg>
        <pc:spChg chg="add mod">
          <ac:chgData name="Leah Montner Dixon" userId="d5b2ae9e-9213-4442-b7df-4db8cbe51e5d" providerId="ADAL" clId="{8800F602-2D8D-4E9A-B976-B489FC589F40}" dt="2024-04-05T20:44:51.455" v="13419" actId="20577"/>
          <ac:spMkLst>
            <pc:docMk/>
            <pc:sldMk cId="1836590140" sldId="2146846553"/>
            <ac:spMk id="4" creationId="{27CCCD9D-25F1-88E7-1D44-01789D0C5109}"/>
          </ac:spMkLst>
        </pc:spChg>
      </pc:sldChg>
      <pc:sldChg chg="addSp modSp del mod">
        <pc:chgData name="Leah Montner Dixon" userId="d5b2ae9e-9213-4442-b7df-4db8cbe51e5d" providerId="ADAL" clId="{8800F602-2D8D-4E9A-B976-B489FC589F40}" dt="2024-04-08T17:39:44.310" v="13698" actId="2696"/>
        <pc:sldMkLst>
          <pc:docMk/>
          <pc:sldMk cId="2694496271" sldId="2146846554"/>
        </pc:sldMkLst>
        <pc:spChg chg="mod">
          <ac:chgData name="Leah Montner Dixon" userId="d5b2ae9e-9213-4442-b7df-4db8cbe51e5d" providerId="ADAL" clId="{8800F602-2D8D-4E9A-B976-B489FC589F40}" dt="2024-04-05T17:35:59.449" v="7567" actId="14100"/>
          <ac:spMkLst>
            <pc:docMk/>
            <pc:sldMk cId="2694496271" sldId="2146846554"/>
            <ac:spMk id="3" creationId="{22BCD19D-1335-BA81-3659-207DDA10E5D6}"/>
          </ac:spMkLst>
        </pc:spChg>
        <pc:spChg chg="add mod">
          <ac:chgData name="Leah Montner Dixon" userId="d5b2ae9e-9213-4442-b7df-4db8cbe51e5d" providerId="ADAL" clId="{8800F602-2D8D-4E9A-B976-B489FC589F40}" dt="2024-04-04T22:20:39.137" v="4114" actId="20577"/>
          <ac:spMkLst>
            <pc:docMk/>
            <pc:sldMk cId="2694496271" sldId="2146846554"/>
            <ac:spMk id="4" creationId="{D5057D86-E1E8-51CA-B558-4D5435E0B98C}"/>
          </ac:spMkLst>
        </pc:spChg>
      </pc:sldChg>
      <pc:sldChg chg="addSp modSp del mod">
        <pc:chgData name="Leah Montner Dixon" userId="d5b2ae9e-9213-4442-b7df-4db8cbe51e5d" providerId="ADAL" clId="{8800F602-2D8D-4E9A-B976-B489FC589F40}" dt="2024-04-08T17:39:44.310" v="13698" actId="2696"/>
        <pc:sldMkLst>
          <pc:docMk/>
          <pc:sldMk cId="2382909968" sldId="2146846555"/>
        </pc:sldMkLst>
        <pc:spChg chg="mod">
          <ac:chgData name="Leah Montner Dixon" userId="d5b2ae9e-9213-4442-b7df-4db8cbe51e5d" providerId="ADAL" clId="{8800F602-2D8D-4E9A-B976-B489FC589F40}" dt="2024-04-05T17:36:02.902" v="7569" actId="14100"/>
          <ac:spMkLst>
            <pc:docMk/>
            <pc:sldMk cId="2382909968" sldId="2146846555"/>
            <ac:spMk id="2" creationId="{68D6F477-447B-F478-ED12-1637CFDCBD12}"/>
          </ac:spMkLst>
        </pc:spChg>
        <pc:spChg chg="add mod">
          <ac:chgData name="Leah Montner Dixon" userId="d5b2ae9e-9213-4442-b7df-4db8cbe51e5d" providerId="ADAL" clId="{8800F602-2D8D-4E9A-B976-B489FC589F40}" dt="2024-04-04T22:22:49.722" v="4443"/>
          <ac:spMkLst>
            <pc:docMk/>
            <pc:sldMk cId="2382909968" sldId="2146846555"/>
            <ac:spMk id="3" creationId="{A1EFB07B-6F70-79EB-2F25-D874A1195783}"/>
          </ac:spMkLst>
        </pc:spChg>
      </pc:sldChg>
      <pc:sldChg chg="addSp delSp modSp mod">
        <pc:chgData name="Leah Montner Dixon" userId="d5b2ae9e-9213-4442-b7df-4db8cbe51e5d" providerId="ADAL" clId="{8800F602-2D8D-4E9A-B976-B489FC589F40}" dt="2024-04-09T17:21:08.907" v="23077" actId="20577"/>
        <pc:sldMkLst>
          <pc:docMk/>
          <pc:sldMk cId="3426860967" sldId="2146846557"/>
        </pc:sldMkLst>
        <pc:spChg chg="del">
          <ac:chgData name="Leah Montner Dixon" userId="d5b2ae9e-9213-4442-b7df-4db8cbe51e5d" providerId="ADAL" clId="{8800F602-2D8D-4E9A-B976-B489FC589F40}" dt="2024-04-05T17:30:30.879" v="7280" actId="478"/>
          <ac:spMkLst>
            <pc:docMk/>
            <pc:sldMk cId="3426860967" sldId="2146846557"/>
            <ac:spMk id="2" creationId="{89575B09-5A66-8057-E44F-6D0177B68343}"/>
          </ac:spMkLst>
        </pc:spChg>
        <pc:spChg chg="add mod">
          <ac:chgData name="Leah Montner Dixon" userId="d5b2ae9e-9213-4442-b7df-4db8cbe51e5d" providerId="ADAL" clId="{8800F602-2D8D-4E9A-B976-B489FC589F40}" dt="2024-04-09T17:21:08.907" v="23077" actId="20577"/>
          <ac:spMkLst>
            <pc:docMk/>
            <pc:sldMk cId="3426860967" sldId="2146846557"/>
            <ac:spMk id="3" creationId="{9F397DAA-FA25-7587-B9C6-EF597F13CC2A}"/>
          </ac:spMkLst>
        </pc:spChg>
        <pc:spChg chg="del">
          <ac:chgData name="Leah Montner Dixon" userId="d5b2ae9e-9213-4442-b7df-4db8cbe51e5d" providerId="ADAL" clId="{8800F602-2D8D-4E9A-B976-B489FC589F40}" dt="2024-04-04T22:06:13.374" v="3061" actId="478"/>
          <ac:spMkLst>
            <pc:docMk/>
            <pc:sldMk cId="3426860967" sldId="2146846557"/>
            <ac:spMk id="4" creationId="{CF75DE5C-1AEE-7541-2B94-E68329B45AF2}"/>
          </ac:spMkLst>
        </pc:spChg>
        <pc:spChg chg="add mod ord">
          <ac:chgData name="Leah Montner Dixon" userId="d5b2ae9e-9213-4442-b7df-4db8cbe51e5d" providerId="ADAL" clId="{8800F602-2D8D-4E9A-B976-B489FC589F40}" dt="2024-04-08T22:38:20.436" v="18391" actId="14100"/>
          <ac:spMkLst>
            <pc:docMk/>
            <pc:sldMk cId="3426860967" sldId="2146846557"/>
            <ac:spMk id="4" creationId="{F1F99631-D439-EF0F-08BF-68D77A033C92}"/>
          </ac:spMkLst>
        </pc:spChg>
        <pc:spChg chg="add mod">
          <ac:chgData name="Leah Montner Dixon" userId="d5b2ae9e-9213-4442-b7df-4db8cbe51e5d" providerId="ADAL" clId="{8800F602-2D8D-4E9A-B976-B489FC589F40}" dt="2024-04-09T15:39:02.581" v="20160" actId="571"/>
          <ac:spMkLst>
            <pc:docMk/>
            <pc:sldMk cId="3426860967" sldId="2146846557"/>
            <ac:spMk id="5" creationId="{43B1B43B-6256-E344-F5AA-7910F3F34AE0}"/>
          </ac:spMkLst>
        </pc:spChg>
        <pc:spChg chg="add del mod ord">
          <ac:chgData name="Leah Montner Dixon" userId="d5b2ae9e-9213-4442-b7df-4db8cbe51e5d" providerId="ADAL" clId="{8800F602-2D8D-4E9A-B976-B489FC589F40}" dt="2024-04-08T21:31:40.587" v="17205" actId="478"/>
          <ac:spMkLst>
            <pc:docMk/>
            <pc:sldMk cId="3426860967" sldId="2146846557"/>
            <ac:spMk id="5" creationId="{5C634609-352B-BF55-6652-88019C2874AB}"/>
          </ac:spMkLst>
        </pc:spChg>
        <pc:spChg chg="add mod ord">
          <ac:chgData name="Leah Montner Dixon" userId="d5b2ae9e-9213-4442-b7df-4db8cbe51e5d" providerId="ADAL" clId="{8800F602-2D8D-4E9A-B976-B489FC589F40}" dt="2024-04-05T17:30:33.020" v="7282" actId="167"/>
          <ac:spMkLst>
            <pc:docMk/>
            <pc:sldMk cId="3426860967" sldId="2146846557"/>
            <ac:spMk id="6" creationId="{7C67D29C-B897-4A11-B6A0-E20B39130A95}"/>
          </ac:spMkLst>
        </pc:spChg>
        <pc:spChg chg="add mod">
          <ac:chgData name="Leah Montner Dixon" userId="d5b2ae9e-9213-4442-b7df-4db8cbe51e5d" providerId="ADAL" clId="{8800F602-2D8D-4E9A-B976-B489FC589F40}" dt="2024-04-05T17:30:51.987" v="7300" actId="1036"/>
          <ac:spMkLst>
            <pc:docMk/>
            <pc:sldMk cId="3426860967" sldId="2146846557"/>
            <ac:spMk id="7" creationId="{0C2E7D97-70F4-1F97-1AB4-728A1B982228}"/>
          </ac:spMkLst>
        </pc:spChg>
        <pc:spChg chg="add mod">
          <ac:chgData name="Leah Montner Dixon" userId="d5b2ae9e-9213-4442-b7df-4db8cbe51e5d" providerId="ADAL" clId="{8800F602-2D8D-4E9A-B976-B489FC589F40}" dt="2024-04-09T15:47:52.126" v="20339" actId="20577"/>
          <ac:spMkLst>
            <pc:docMk/>
            <pc:sldMk cId="3426860967" sldId="2146846557"/>
            <ac:spMk id="8" creationId="{6BFB59F3-510A-4062-71DE-5D757E49F2B6}"/>
          </ac:spMkLst>
        </pc:spChg>
        <pc:spChg chg="add mod">
          <ac:chgData name="Leah Montner Dixon" userId="d5b2ae9e-9213-4442-b7df-4db8cbe51e5d" providerId="ADAL" clId="{8800F602-2D8D-4E9A-B976-B489FC589F40}" dt="2024-04-09T15:39:02.581" v="20160" actId="571"/>
          <ac:spMkLst>
            <pc:docMk/>
            <pc:sldMk cId="3426860967" sldId="2146846557"/>
            <ac:spMk id="9" creationId="{EF5DA7F9-86F5-5A10-E9A6-DBF724673123}"/>
          </ac:spMkLst>
        </pc:spChg>
        <pc:spChg chg="add mod">
          <ac:chgData name="Leah Montner Dixon" userId="d5b2ae9e-9213-4442-b7df-4db8cbe51e5d" providerId="ADAL" clId="{8800F602-2D8D-4E9A-B976-B489FC589F40}" dt="2024-04-09T15:39:02.581" v="20160" actId="571"/>
          <ac:spMkLst>
            <pc:docMk/>
            <pc:sldMk cId="3426860967" sldId="2146846557"/>
            <ac:spMk id="13" creationId="{937B030F-83A8-2C4F-20FF-12074C4390D6}"/>
          </ac:spMkLst>
        </pc:spChg>
        <pc:spChg chg="del mod topLvl">
          <ac:chgData name="Leah Montner Dixon" userId="d5b2ae9e-9213-4442-b7df-4db8cbe51e5d" providerId="ADAL" clId="{8800F602-2D8D-4E9A-B976-B489FC589F40}" dt="2024-04-08T22:40:51.127" v="18415" actId="478"/>
          <ac:spMkLst>
            <pc:docMk/>
            <pc:sldMk cId="3426860967" sldId="2146846557"/>
            <ac:spMk id="13" creationId="{A4EBA83B-BECA-56DA-2178-51CBA662A922}"/>
          </ac:spMkLst>
        </pc:spChg>
        <pc:spChg chg="del">
          <ac:chgData name="Leah Montner Dixon" userId="d5b2ae9e-9213-4442-b7df-4db8cbe51e5d" providerId="ADAL" clId="{8800F602-2D8D-4E9A-B976-B489FC589F40}" dt="2024-04-08T21:30:48.792" v="17185" actId="478"/>
          <ac:spMkLst>
            <pc:docMk/>
            <pc:sldMk cId="3426860967" sldId="2146846557"/>
            <ac:spMk id="14" creationId="{75CFC55B-987E-7C76-B1D5-B4C7CBF9B88E}"/>
          </ac:spMkLst>
        </pc:spChg>
        <pc:spChg chg="del">
          <ac:chgData name="Leah Montner Dixon" userId="d5b2ae9e-9213-4442-b7df-4db8cbe51e5d" providerId="ADAL" clId="{8800F602-2D8D-4E9A-B976-B489FC589F40}" dt="2024-04-05T17:30:30.879" v="7280" actId="478"/>
          <ac:spMkLst>
            <pc:docMk/>
            <pc:sldMk cId="3426860967" sldId="2146846557"/>
            <ac:spMk id="15" creationId="{61979C2F-99B4-8F05-B5A2-AA2E84B125CD}"/>
          </ac:spMkLst>
        </pc:spChg>
        <pc:spChg chg="add del mod topLvl">
          <ac:chgData name="Leah Montner Dixon" userId="d5b2ae9e-9213-4442-b7df-4db8cbe51e5d" providerId="ADAL" clId="{8800F602-2D8D-4E9A-B976-B489FC589F40}" dt="2024-04-08T22:38:16.435" v="18390" actId="478"/>
          <ac:spMkLst>
            <pc:docMk/>
            <pc:sldMk cId="3426860967" sldId="2146846557"/>
            <ac:spMk id="16" creationId="{35BF50E4-5410-DAE3-04EF-017D594EF08B}"/>
          </ac:spMkLst>
        </pc:spChg>
        <pc:spChg chg="del mod">
          <ac:chgData name="Leah Montner Dixon" userId="d5b2ae9e-9213-4442-b7df-4db8cbe51e5d" providerId="ADAL" clId="{8800F602-2D8D-4E9A-B976-B489FC589F40}" dt="2024-04-05T17:30:30.879" v="7280" actId="478"/>
          <ac:spMkLst>
            <pc:docMk/>
            <pc:sldMk cId="3426860967" sldId="2146846557"/>
            <ac:spMk id="19" creationId="{5C5BB02B-1936-71D6-FA56-39DB0404FB45}"/>
          </ac:spMkLst>
        </pc:spChg>
        <pc:spChg chg="mod">
          <ac:chgData name="Leah Montner Dixon" userId="d5b2ae9e-9213-4442-b7df-4db8cbe51e5d" providerId="ADAL" clId="{8800F602-2D8D-4E9A-B976-B489FC589F40}" dt="2024-04-08T22:45:14.566" v="18582"/>
          <ac:spMkLst>
            <pc:docMk/>
            <pc:sldMk cId="3426860967" sldId="2146846557"/>
            <ac:spMk id="20" creationId="{141805F4-29E5-6539-1BD1-E30ACFA65EF7}"/>
          </ac:spMkLst>
        </pc:spChg>
        <pc:spChg chg="del mod">
          <ac:chgData name="Leah Montner Dixon" userId="d5b2ae9e-9213-4442-b7df-4db8cbe51e5d" providerId="ADAL" clId="{8800F602-2D8D-4E9A-B976-B489FC589F40}" dt="2024-04-08T21:28:31.185" v="17138" actId="478"/>
          <ac:spMkLst>
            <pc:docMk/>
            <pc:sldMk cId="3426860967" sldId="2146846557"/>
            <ac:spMk id="25" creationId="{CA29FE6D-323C-C193-BC1E-6B8CE3D23123}"/>
          </ac:spMkLst>
        </pc:spChg>
        <pc:spChg chg="del mod">
          <ac:chgData name="Leah Montner Dixon" userId="d5b2ae9e-9213-4442-b7df-4db8cbe51e5d" providerId="ADAL" clId="{8800F602-2D8D-4E9A-B976-B489FC589F40}" dt="2024-04-08T21:26:53.218" v="17104" actId="478"/>
          <ac:spMkLst>
            <pc:docMk/>
            <pc:sldMk cId="3426860967" sldId="2146846557"/>
            <ac:spMk id="30" creationId="{4666A635-B422-E8FE-C2ED-45875FB9F907}"/>
          </ac:spMkLst>
        </pc:spChg>
        <pc:spChg chg="del mod">
          <ac:chgData name="Leah Montner Dixon" userId="d5b2ae9e-9213-4442-b7df-4db8cbe51e5d" providerId="ADAL" clId="{8800F602-2D8D-4E9A-B976-B489FC589F40}" dt="2024-04-08T21:26:01.445" v="17099" actId="478"/>
          <ac:spMkLst>
            <pc:docMk/>
            <pc:sldMk cId="3426860967" sldId="2146846557"/>
            <ac:spMk id="32" creationId="{2867AFD7-F19A-86EA-6C7E-F77F039B679A}"/>
          </ac:spMkLst>
        </pc:spChg>
        <pc:spChg chg="del mod">
          <ac:chgData name="Leah Montner Dixon" userId="d5b2ae9e-9213-4442-b7df-4db8cbe51e5d" providerId="ADAL" clId="{8800F602-2D8D-4E9A-B976-B489FC589F40}" dt="2024-04-08T21:26:29.309" v="17102" actId="478"/>
          <ac:spMkLst>
            <pc:docMk/>
            <pc:sldMk cId="3426860967" sldId="2146846557"/>
            <ac:spMk id="57" creationId="{1F9A8E63-5812-CBB4-C68A-705FBB2BCE4C}"/>
          </ac:spMkLst>
        </pc:spChg>
        <pc:spChg chg="del mod">
          <ac:chgData name="Leah Montner Dixon" userId="d5b2ae9e-9213-4442-b7df-4db8cbe51e5d" providerId="ADAL" clId="{8800F602-2D8D-4E9A-B976-B489FC589F40}" dt="2024-04-08T21:26:29.309" v="17102" actId="478"/>
          <ac:spMkLst>
            <pc:docMk/>
            <pc:sldMk cId="3426860967" sldId="2146846557"/>
            <ac:spMk id="58" creationId="{A028919B-CF60-45EE-BAAA-CD4B7C167E2F}"/>
          </ac:spMkLst>
        </pc:spChg>
        <pc:spChg chg="del mod">
          <ac:chgData name="Leah Montner Dixon" userId="d5b2ae9e-9213-4442-b7df-4db8cbe51e5d" providerId="ADAL" clId="{8800F602-2D8D-4E9A-B976-B489FC589F40}" dt="2024-04-08T21:26:01.445" v="17099" actId="478"/>
          <ac:spMkLst>
            <pc:docMk/>
            <pc:sldMk cId="3426860967" sldId="2146846557"/>
            <ac:spMk id="59" creationId="{88D1B02F-087D-3867-1C3B-E7EF8CC46001}"/>
          </ac:spMkLst>
        </pc:spChg>
        <pc:grpChg chg="add del mod topLvl">
          <ac:chgData name="Leah Montner Dixon" userId="d5b2ae9e-9213-4442-b7df-4db8cbe51e5d" providerId="ADAL" clId="{8800F602-2D8D-4E9A-B976-B489FC589F40}" dt="2024-04-08T21:34:49.823" v="17223" actId="165"/>
          <ac:grpSpMkLst>
            <pc:docMk/>
            <pc:sldMk cId="3426860967" sldId="2146846557"/>
            <ac:grpSpMk id="15" creationId="{4A7F360C-FF0C-3471-40DB-05F2A3D1998C}"/>
          </ac:grpSpMkLst>
        </pc:grpChg>
        <pc:grpChg chg="add del mod topLvl">
          <ac:chgData name="Leah Montner Dixon" userId="d5b2ae9e-9213-4442-b7df-4db8cbe51e5d" providerId="ADAL" clId="{8800F602-2D8D-4E9A-B976-B489FC589F40}" dt="2024-04-08T21:34:49.823" v="17223" actId="165"/>
          <ac:grpSpMkLst>
            <pc:docMk/>
            <pc:sldMk cId="3426860967" sldId="2146846557"/>
            <ac:grpSpMk id="17" creationId="{E62B8A70-D4DB-0C7A-DB90-04FFEF07E22F}"/>
          </ac:grpSpMkLst>
        </pc:grpChg>
        <pc:grpChg chg="add del mod">
          <ac:chgData name="Leah Montner Dixon" userId="d5b2ae9e-9213-4442-b7df-4db8cbe51e5d" providerId="ADAL" clId="{8800F602-2D8D-4E9A-B976-B489FC589F40}" dt="2024-04-08T21:34:46.562" v="17222" actId="165"/>
          <ac:grpSpMkLst>
            <pc:docMk/>
            <pc:sldMk cId="3426860967" sldId="2146846557"/>
            <ac:grpSpMk id="36" creationId="{301897A8-2084-AA19-545B-6E4887A55F7B}"/>
          </ac:grpSpMkLst>
        </pc:grpChg>
        <pc:grpChg chg="add del mod">
          <ac:chgData name="Leah Montner Dixon" userId="d5b2ae9e-9213-4442-b7df-4db8cbe51e5d" providerId="ADAL" clId="{8800F602-2D8D-4E9A-B976-B489FC589F40}" dt="2024-04-08T21:34:46.562" v="17222" actId="165"/>
          <ac:grpSpMkLst>
            <pc:docMk/>
            <pc:sldMk cId="3426860967" sldId="2146846557"/>
            <ac:grpSpMk id="38" creationId="{457518A2-5BBA-87A6-01EB-39234C3483D1}"/>
          </ac:grpSpMkLst>
        </pc:grpChg>
        <pc:grpChg chg="add del mod">
          <ac:chgData name="Leah Montner Dixon" userId="d5b2ae9e-9213-4442-b7df-4db8cbe51e5d" providerId="ADAL" clId="{8800F602-2D8D-4E9A-B976-B489FC589F40}" dt="2024-04-08T22:41:08.268" v="18425" actId="165"/>
          <ac:grpSpMkLst>
            <pc:docMk/>
            <pc:sldMk cId="3426860967" sldId="2146846557"/>
            <ac:grpSpMk id="41" creationId="{0B5E211D-CD68-F5BE-F071-39C71DE5742E}"/>
          </ac:grpSpMkLst>
        </pc:grpChg>
        <pc:graphicFrameChg chg="add mod">
          <ac:chgData name="Leah Montner Dixon" userId="d5b2ae9e-9213-4442-b7df-4db8cbe51e5d" providerId="ADAL" clId="{8800F602-2D8D-4E9A-B976-B489FC589F40}" dt="2024-04-09T15:39:02.581" v="20160" actId="571"/>
          <ac:graphicFrameMkLst>
            <pc:docMk/>
            <pc:sldMk cId="3426860967" sldId="2146846557"/>
            <ac:graphicFrameMk id="14" creationId="{FFC846E5-99E8-5617-4957-790B405CA4F4}"/>
          </ac:graphicFrameMkLst>
        </pc:graphicFrameChg>
        <pc:graphicFrameChg chg="mod topLvl">
          <ac:chgData name="Leah Montner Dixon" userId="d5b2ae9e-9213-4442-b7df-4db8cbe51e5d" providerId="ADAL" clId="{8800F602-2D8D-4E9A-B976-B489FC589F40}" dt="2024-04-08T22:47:36.329" v="18698" actId="20577"/>
          <ac:graphicFrameMkLst>
            <pc:docMk/>
            <pc:sldMk cId="3426860967" sldId="2146846557"/>
            <ac:graphicFrameMk id="18" creationId="{A3A05802-805A-23CD-DDC3-900325C48AC2}"/>
          </ac:graphicFrameMkLst>
        </pc:graphicFrameChg>
        <pc:graphicFrameChg chg="del mod ord topLvl">
          <ac:chgData name="Leah Montner Dixon" userId="d5b2ae9e-9213-4442-b7df-4db8cbe51e5d" providerId="ADAL" clId="{8800F602-2D8D-4E9A-B976-B489FC589F40}" dt="2024-04-08T22:38:16.435" v="18390" actId="478"/>
          <ac:graphicFrameMkLst>
            <pc:docMk/>
            <pc:sldMk cId="3426860967" sldId="2146846557"/>
            <ac:graphicFrameMk id="19" creationId="{94DB095E-762C-5ABE-C660-CCC27DB3DEB4}"/>
          </ac:graphicFrameMkLst>
        </pc:graphicFrameChg>
        <pc:graphicFrameChg chg="del mod">
          <ac:chgData name="Leah Montner Dixon" userId="d5b2ae9e-9213-4442-b7df-4db8cbe51e5d" providerId="ADAL" clId="{8800F602-2D8D-4E9A-B976-B489FC589F40}" dt="2024-04-08T21:26:32.046" v="17103" actId="478"/>
          <ac:graphicFrameMkLst>
            <pc:docMk/>
            <pc:sldMk cId="3426860967" sldId="2146846557"/>
            <ac:graphicFrameMk id="56" creationId="{81DD9C13-E4F5-C21B-67A7-8AC3A910E057}"/>
          </ac:graphicFrameMkLst>
        </pc:graphicFrameChg>
        <pc:picChg chg="add mod topLvl">
          <ac:chgData name="Leah Montner Dixon" userId="d5b2ae9e-9213-4442-b7df-4db8cbe51e5d" providerId="ADAL" clId="{8800F602-2D8D-4E9A-B976-B489FC589F40}" dt="2024-04-08T22:41:22.888" v="18438" actId="1037"/>
          <ac:picMkLst>
            <pc:docMk/>
            <pc:sldMk cId="3426860967" sldId="2146846557"/>
            <ac:picMk id="2" creationId="{0CC3AD8E-0F53-DB5F-7F4B-7E040D58BAD4}"/>
          </ac:picMkLst>
        </pc:picChg>
        <pc:picChg chg="add mod topLvl">
          <ac:chgData name="Leah Montner Dixon" userId="d5b2ae9e-9213-4442-b7df-4db8cbe51e5d" providerId="ADAL" clId="{8800F602-2D8D-4E9A-B976-B489FC589F40}" dt="2024-04-08T22:41:27.391" v="18442" actId="1036"/>
          <ac:picMkLst>
            <pc:docMk/>
            <pc:sldMk cId="3426860967" sldId="2146846557"/>
            <ac:picMk id="7" creationId="{2958E5CF-8D87-AED2-E0BE-1338ABD8182D}"/>
          </ac:picMkLst>
        </pc:picChg>
        <pc:picChg chg="del mod">
          <ac:chgData name="Leah Montner Dixon" userId="d5b2ae9e-9213-4442-b7df-4db8cbe51e5d" providerId="ADAL" clId="{8800F602-2D8D-4E9A-B976-B489FC589F40}" dt="2024-04-08T21:26:01.445" v="17099" actId="478"/>
          <ac:picMkLst>
            <pc:docMk/>
            <pc:sldMk cId="3426860967" sldId="2146846557"/>
            <ac:picMk id="9" creationId="{844829AC-CBE1-B97D-8552-A82CE4A99393}"/>
          </ac:picMkLst>
        </pc:picChg>
        <pc:picChg chg="add mod topLvl">
          <ac:chgData name="Leah Montner Dixon" userId="d5b2ae9e-9213-4442-b7df-4db8cbe51e5d" providerId="ADAL" clId="{8800F602-2D8D-4E9A-B976-B489FC589F40}" dt="2024-04-08T22:41:38.998" v="18470" actId="1036"/>
          <ac:picMkLst>
            <pc:docMk/>
            <pc:sldMk cId="3426860967" sldId="2146846557"/>
            <ac:picMk id="10" creationId="{8F315556-BA51-9270-6212-1A9CD942B5E6}"/>
          </ac:picMkLst>
        </pc:picChg>
        <pc:picChg chg="add mod topLvl">
          <ac:chgData name="Leah Montner Dixon" userId="d5b2ae9e-9213-4442-b7df-4db8cbe51e5d" providerId="ADAL" clId="{8800F602-2D8D-4E9A-B976-B489FC589F40}" dt="2024-04-08T22:41:43.366" v="18478" actId="1036"/>
          <ac:picMkLst>
            <pc:docMk/>
            <pc:sldMk cId="3426860967" sldId="2146846557"/>
            <ac:picMk id="11" creationId="{7D9C755D-FAD4-5DA0-CD62-269EDED77A2F}"/>
          </ac:picMkLst>
        </pc:picChg>
        <pc:picChg chg="add mod topLvl">
          <ac:chgData name="Leah Montner Dixon" userId="d5b2ae9e-9213-4442-b7df-4db8cbe51e5d" providerId="ADAL" clId="{8800F602-2D8D-4E9A-B976-B489FC589F40}" dt="2024-04-08T22:41:35.019" v="18466" actId="1035"/>
          <ac:picMkLst>
            <pc:docMk/>
            <pc:sldMk cId="3426860967" sldId="2146846557"/>
            <ac:picMk id="12" creationId="{AEE96219-34DD-AF94-3076-21AC46051591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15" creationId="{2640DCAF-BEAF-67F8-5108-9C155EC618D5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16" creationId="{2A2F1D48-BFCC-56A1-019B-D7FF205C60D8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17" creationId="{9DCD09DF-829A-C80E-0797-44CB6435C158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19" creationId="{2F003D07-58D4-543D-397D-A2F7A22708DC}"/>
          </ac:picMkLst>
        </pc:picChg>
        <pc:picChg chg="del mod topLvl">
          <ac:chgData name="Leah Montner Dixon" userId="d5b2ae9e-9213-4442-b7df-4db8cbe51e5d" providerId="ADAL" clId="{8800F602-2D8D-4E9A-B976-B489FC589F40}" dt="2024-04-08T22:38:16.435" v="18390" actId="478"/>
          <ac:picMkLst>
            <pc:docMk/>
            <pc:sldMk cId="3426860967" sldId="2146846557"/>
            <ac:picMk id="21" creationId="{0DBEB04B-FF6F-8E2A-9180-FFEAE35625CA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21" creationId="{BCCAD7E6-CEA1-3E9B-8094-19C31B5C608A}"/>
          </ac:picMkLst>
        </pc:picChg>
        <pc:picChg chg="add mod">
          <ac:chgData name="Leah Montner Dixon" userId="d5b2ae9e-9213-4442-b7df-4db8cbe51e5d" providerId="ADAL" clId="{8800F602-2D8D-4E9A-B976-B489FC589F40}" dt="2024-04-09T15:39:02.581" v="20160" actId="571"/>
          <ac:picMkLst>
            <pc:docMk/>
            <pc:sldMk cId="3426860967" sldId="2146846557"/>
            <ac:picMk id="22" creationId="{2A47C103-2C51-0B90-298A-377613C6EA5E}"/>
          </ac:picMkLst>
        </pc:picChg>
        <pc:picChg chg="del mod topLvl">
          <ac:chgData name="Leah Montner Dixon" userId="d5b2ae9e-9213-4442-b7df-4db8cbe51e5d" providerId="ADAL" clId="{8800F602-2D8D-4E9A-B976-B489FC589F40}" dt="2024-04-08T22:38:16.435" v="18390" actId="478"/>
          <ac:picMkLst>
            <pc:docMk/>
            <pc:sldMk cId="3426860967" sldId="2146846557"/>
            <ac:picMk id="22" creationId="{685354FB-497F-209C-4FAD-DD7227BACAD7}"/>
          </ac:picMkLst>
        </pc:picChg>
        <pc:picChg chg="del mod topLvl">
          <ac:chgData name="Leah Montner Dixon" userId="d5b2ae9e-9213-4442-b7df-4db8cbe51e5d" providerId="ADAL" clId="{8800F602-2D8D-4E9A-B976-B489FC589F40}" dt="2024-04-08T22:38:16.435" v="18390" actId="478"/>
          <ac:picMkLst>
            <pc:docMk/>
            <pc:sldMk cId="3426860967" sldId="2146846557"/>
            <ac:picMk id="23" creationId="{17A2AEB7-C04B-61CE-1C0B-63C2BBBCB3EA}"/>
          </ac:picMkLst>
        </pc:picChg>
        <pc:picChg chg="del mod topLvl">
          <ac:chgData name="Leah Montner Dixon" userId="d5b2ae9e-9213-4442-b7df-4db8cbe51e5d" providerId="ADAL" clId="{8800F602-2D8D-4E9A-B976-B489FC589F40}" dt="2024-04-08T22:38:16.435" v="18390" actId="478"/>
          <ac:picMkLst>
            <pc:docMk/>
            <pc:sldMk cId="3426860967" sldId="2146846557"/>
            <ac:picMk id="24" creationId="{E7F82A8B-48F3-5FAA-5144-373BDEF764C0}"/>
          </ac:picMkLst>
        </pc:picChg>
        <pc:picChg chg="del mod topLvl">
          <ac:chgData name="Leah Montner Dixon" userId="d5b2ae9e-9213-4442-b7df-4db8cbe51e5d" providerId="ADAL" clId="{8800F602-2D8D-4E9A-B976-B489FC589F40}" dt="2024-04-08T22:38:16.435" v="18390" actId="478"/>
          <ac:picMkLst>
            <pc:docMk/>
            <pc:sldMk cId="3426860967" sldId="2146846557"/>
            <ac:picMk id="29" creationId="{C0C0A8E5-9522-1097-E0B4-31D71544B27D}"/>
          </ac:picMkLst>
        </pc:picChg>
        <pc:picChg chg="del mod">
          <ac:chgData name="Leah Montner Dixon" userId="d5b2ae9e-9213-4442-b7df-4db8cbe51e5d" providerId="ADAL" clId="{8800F602-2D8D-4E9A-B976-B489FC589F40}" dt="2024-04-08T21:30:23.135" v="17174" actId="478"/>
          <ac:picMkLst>
            <pc:docMk/>
            <pc:sldMk cId="3426860967" sldId="2146846557"/>
            <ac:picMk id="33" creationId="{D5AC95ED-6D2F-8F1C-26D2-3CF728440E09}"/>
          </ac:picMkLst>
        </pc:picChg>
        <pc:picChg chg="del mod">
          <ac:chgData name="Leah Montner Dixon" userId="d5b2ae9e-9213-4442-b7df-4db8cbe51e5d" providerId="ADAL" clId="{8800F602-2D8D-4E9A-B976-B489FC589F40}" dt="2024-04-08T21:26:53.218" v="17104" actId="478"/>
          <ac:picMkLst>
            <pc:docMk/>
            <pc:sldMk cId="3426860967" sldId="2146846557"/>
            <ac:picMk id="35" creationId="{1B1B8BB1-3C06-A8EA-1509-53664E989D9C}"/>
          </ac:picMkLst>
        </pc:picChg>
        <pc:picChg chg="del mod">
          <ac:chgData name="Leah Montner Dixon" userId="d5b2ae9e-9213-4442-b7df-4db8cbe51e5d" providerId="ADAL" clId="{8800F602-2D8D-4E9A-B976-B489FC589F40}" dt="2024-04-08T21:26:01.445" v="17099" actId="478"/>
          <ac:picMkLst>
            <pc:docMk/>
            <pc:sldMk cId="3426860967" sldId="2146846557"/>
            <ac:picMk id="37" creationId="{7D86C15A-7D38-24AC-3FB8-0AD465C115DF}"/>
          </ac:picMkLst>
        </pc:picChg>
        <pc:picChg chg="add mod modCrop">
          <ac:chgData name="Leah Montner Dixon" userId="d5b2ae9e-9213-4442-b7df-4db8cbe51e5d" providerId="ADAL" clId="{8800F602-2D8D-4E9A-B976-B489FC589F40}" dt="2024-04-08T22:40:40.339" v="18413" actId="14100"/>
          <ac:picMkLst>
            <pc:docMk/>
            <pc:sldMk cId="3426860967" sldId="2146846557"/>
            <ac:picMk id="40" creationId="{36F29012-48DE-62EA-732B-30EC4E4783B4}"/>
          </ac:picMkLst>
        </pc:picChg>
        <pc:picChg chg="del mod">
          <ac:chgData name="Leah Montner Dixon" userId="d5b2ae9e-9213-4442-b7df-4db8cbe51e5d" providerId="ADAL" clId="{8800F602-2D8D-4E9A-B976-B489FC589F40}" dt="2024-04-08T21:26:29.309" v="17102" actId="478"/>
          <ac:picMkLst>
            <pc:docMk/>
            <pc:sldMk cId="3426860967" sldId="2146846557"/>
            <ac:picMk id="53" creationId="{1422562E-413E-5E78-E966-49F055F7D83D}"/>
          </ac:picMkLst>
        </pc:picChg>
        <pc:picChg chg="del mod">
          <ac:chgData name="Leah Montner Dixon" userId="d5b2ae9e-9213-4442-b7df-4db8cbe51e5d" providerId="ADAL" clId="{8800F602-2D8D-4E9A-B976-B489FC589F40}" dt="2024-04-08T21:26:29.309" v="17102" actId="478"/>
          <ac:picMkLst>
            <pc:docMk/>
            <pc:sldMk cId="3426860967" sldId="2146846557"/>
            <ac:picMk id="54" creationId="{3E7FF01A-5EA8-3118-B452-851F12002FC4}"/>
          </ac:picMkLst>
        </pc:picChg>
        <pc:picChg chg="del mod">
          <ac:chgData name="Leah Montner Dixon" userId="d5b2ae9e-9213-4442-b7df-4db8cbe51e5d" providerId="ADAL" clId="{8800F602-2D8D-4E9A-B976-B489FC589F40}" dt="2024-04-08T21:26:01.445" v="17099" actId="478"/>
          <ac:picMkLst>
            <pc:docMk/>
            <pc:sldMk cId="3426860967" sldId="2146846557"/>
            <ac:picMk id="55" creationId="{744802B8-F42B-83E6-C529-EF3BA126CDD8}"/>
          </ac:picMkLst>
        </pc:picChg>
        <pc:cxnChg chg="add del mod">
          <ac:chgData name="Leah Montner Dixon" userId="d5b2ae9e-9213-4442-b7df-4db8cbe51e5d" providerId="ADAL" clId="{8800F602-2D8D-4E9A-B976-B489FC589F40}" dt="2024-04-08T22:38:16.435" v="18390" actId="478"/>
          <ac:cxnSpMkLst>
            <pc:docMk/>
            <pc:sldMk cId="3426860967" sldId="2146846557"/>
            <ac:cxnSpMk id="34" creationId="{1F428532-0D31-A58C-B623-DC70B3841894}"/>
          </ac:cxnSpMkLst>
        </pc:cxnChg>
      </pc:sldChg>
      <pc:sldChg chg="addSp delSp modSp del mod">
        <pc:chgData name="Leah Montner Dixon" userId="d5b2ae9e-9213-4442-b7df-4db8cbe51e5d" providerId="ADAL" clId="{8800F602-2D8D-4E9A-B976-B489FC589F40}" dt="2024-04-08T21:25:27.292" v="17095" actId="47"/>
        <pc:sldMkLst>
          <pc:docMk/>
          <pc:sldMk cId="844124315" sldId="2146846558"/>
        </pc:sldMkLst>
        <pc:spChg chg="del">
          <ac:chgData name="Leah Montner Dixon" userId="d5b2ae9e-9213-4442-b7df-4db8cbe51e5d" providerId="ADAL" clId="{8800F602-2D8D-4E9A-B976-B489FC589F40}" dt="2024-04-05T17:30:19.963" v="7277" actId="478"/>
          <ac:spMkLst>
            <pc:docMk/>
            <pc:sldMk cId="844124315" sldId="2146846558"/>
            <ac:spMk id="2" creationId="{89575B09-5A66-8057-E44F-6D0177B68343}"/>
          </ac:spMkLst>
        </pc:spChg>
        <pc:spChg chg="add del mod ord">
          <ac:chgData name="Leah Montner Dixon" userId="d5b2ae9e-9213-4442-b7df-4db8cbe51e5d" providerId="ADAL" clId="{8800F602-2D8D-4E9A-B976-B489FC589F40}" dt="2024-04-05T17:31:29.963" v="7323" actId="478"/>
          <ac:spMkLst>
            <pc:docMk/>
            <pc:sldMk cId="844124315" sldId="2146846558"/>
            <ac:spMk id="4" creationId="{132BA0A0-1973-AD28-ECBB-DEC543422DB1}"/>
          </ac:spMkLst>
        </pc:spChg>
        <pc:spChg chg="del">
          <ac:chgData name="Leah Montner Dixon" userId="d5b2ae9e-9213-4442-b7df-4db8cbe51e5d" providerId="ADAL" clId="{8800F602-2D8D-4E9A-B976-B489FC589F40}" dt="2024-04-04T22:06:15.475" v="3062" actId="478"/>
          <ac:spMkLst>
            <pc:docMk/>
            <pc:sldMk cId="844124315" sldId="2146846558"/>
            <ac:spMk id="4" creationId="{CF75DE5C-1AEE-7541-2B94-E68329B45AF2}"/>
          </ac:spMkLst>
        </pc:spChg>
        <pc:spChg chg="add mod">
          <ac:chgData name="Leah Montner Dixon" userId="d5b2ae9e-9213-4442-b7df-4db8cbe51e5d" providerId="ADAL" clId="{8800F602-2D8D-4E9A-B976-B489FC589F40}" dt="2024-04-05T17:49:34.867" v="8709" actId="20577"/>
          <ac:spMkLst>
            <pc:docMk/>
            <pc:sldMk cId="844124315" sldId="2146846558"/>
            <ac:spMk id="7" creationId="{09837611-CB94-F92A-1FED-8FF664572C85}"/>
          </ac:spMkLst>
        </pc:spChg>
        <pc:spChg chg="add del mod ord">
          <ac:chgData name="Leah Montner Dixon" userId="d5b2ae9e-9213-4442-b7df-4db8cbe51e5d" providerId="ADAL" clId="{8800F602-2D8D-4E9A-B976-B489FC589F40}" dt="2024-04-05T17:31:29.963" v="7323" actId="478"/>
          <ac:spMkLst>
            <pc:docMk/>
            <pc:sldMk cId="844124315" sldId="2146846558"/>
            <ac:spMk id="8" creationId="{8E1DDC28-7E6E-03A0-F1D7-7BADAC56A612}"/>
          </ac:spMkLst>
        </pc:spChg>
        <pc:spChg chg="add mod ord">
          <ac:chgData name="Leah Montner Dixon" userId="d5b2ae9e-9213-4442-b7df-4db8cbe51e5d" providerId="ADAL" clId="{8800F602-2D8D-4E9A-B976-B489FC589F40}" dt="2024-04-05T17:30:22.267" v="7279" actId="167"/>
          <ac:spMkLst>
            <pc:docMk/>
            <pc:sldMk cId="844124315" sldId="2146846558"/>
            <ac:spMk id="9" creationId="{9A59C43A-3B2B-FAC7-F3AD-52BD50200CB5}"/>
          </ac:spMkLst>
        </pc:spChg>
        <pc:spChg chg="add mod ord">
          <ac:chgData name="Leah Montner Dixon" userId="d5b2ae9e-9213-4442-b7df-4db8cbe51e5d" providerId="ADAL" clId="{8800F602-2D8D-4E9A-B976-B489FC589F40}" dt="2024-04-05T17:31:32.926" v="7325" actId="167"/>
          <ac:spMkLst>
            <pc:docMk/>
            <pc:sldMk cId="844124315" sldId="2146846558"/>
            <ac:spMk id="10" creationId="{8C4C09FA-4762-966A-5CF9-443056379FB7}"/>
          </ac:spMkLst>
        </pc:spChg>
        <pc:spChg chg="add mod ord">
          <ac:chgData name="Leah Montner Dixon" userId="d5b2ae9e-9213-4442-b7df-4db8cbe51e5d" providerId="ADAL" clId="{8800F602-2D8D-4E9A-B976-B489FC589F40}" dt="2024-04-05T17:31:32.926" v="7325" actId="167"/>
          <ac:spMkLst>
            <pc:docMk/>
            <pc:sldMk cId="844124315" sldId="2146846558"/>
            <ac:spMk id="11" creationId="{A7BDB251-30D6-627B-C7BD-B7CEAF2FF2A0}"/>
          </ac:spMkLst>
        </pc:spChg>
        <pc:spChg chg="add mod ord">
          <ac:chgData name="Leah Montner Dixon" userId="d5b2ae9e-9213-4442-b7df-4db8cbe51e5d" providerId="ADAL" clId="{8800F602-2D8D-4E9A-B976-B489FC589F40}" dt="2024-04-05T17:37:07.333" v="7593"/>
          <ac:spMkLst>
            <pc:docMk/>
            <pc:sldMk cId="844124315" sldId="2146846558"/>
            <ac:spMk id="12" creationId="{841A0B67-4B8C-3DE6-A228-6869269B67D3}"/>
          </ac:spMkLst>
        </pc:spChg>
        <pc:spChg chg="del">
          <ac:chgData name="Leah Montner Dixon" userId="d5b2ae9e-9213-4442-b7df-4db8cbe51e5d" providerId="ADAL" clId="{8800F602-2D8D-4E9A-B976-B489FC589F40}" dt="2024-04-05T17:30:19.963" v="7277" actId="478"/>
          <ac:spMkLst>
            <pc:docMk/>
            <pc:sldMk cId="844124315" sldId="2146846558"/>
            <ac:spMk id="15" creationId="{61979C2F-99B4-8F05-B5A2-AA2E84B125CD}"/>
          </ac:spMkLst>
        </pc:spChg>
        <pc:spChg chg="del mod">
          <ac:chgData name="Leah Montner Dixon" userId="d5b2ae9e-9213-4442-b7df-4db8cbe51e5d" providerId="ADAL" clId="{8800F602-2D8D-4E9A-B976-B489FC589F40}" dt="2024-04-05T17:30:19.963" v="7277" actId="478"/>
          <ac:spMkLst>
            <pc:docMk/>
            <pc:sldMk cId="844124315" sldId="2146846558"/>
            <ac:spMk id="19" creationId="{5C5BB02B-1936-71D6-FA56-39DB0404FB45}"/>
          </ac:spMkLst>
        </pc:spChg>
        <pc:spChg chg="mod">
          <ac:chgData name="Leah Montner Dixon" userId="d5b2ae9e-9213-4442-b7df-4db8cbe51e5d" providerId="ADAL" clId="{8800F602-2D8D-4E9A-B976-B489FC589F40}" dt="2024-04-05T17:31:40.134" v="7335" actId="1035"/>
          <ac:spMkLst>
            <pc:docMk/>
            <pc:sldMk cId="844124315" sldId="2146846558"/>
            <ac:spMk id="25" creationId="{CA29FE6D-323C-C193-BC1E-6B8CE3D23123}"/>
          </ac:spMkLst>
        </pc:spChg>
        <pc:spChg chg="mod">
          <ac:chgData name="Leah Montner Dixon" userId="d5b2ae9e-9213-4442-b7df-4db8cbe51e5d" providerId="ADAL" clId="{8800F602-2D8D-4E9A-B976-B489FC589F40}" dt="2024-04-05T17:31:40.134" v="7335" actId="1035"/>
          <ac:spMkLst>
            <pc:docMk/>
            <pc:sldMk cId="844124315" sldId="2146846558"/>
            <ac:spMk id="57" creationId="{1F9A8E63-5812-CBB4-C68A-705FBB2BCE4C}"/>
          </ac:spMkLst>
        </pc:spChg>
        <pc:spChg chg="mod">
          <ac:chgData name="Leah Montner Dixon" userId="d5b2ae9e-9213-4442-b7df-4db8cbe51e5d" providerId="ADAL" clId="{8800F602-2D8D-4E9A-B976-B489FC589F40}" dt="2024-04-05T17:31:40.134" v="7335" actId="1035"/>
          <ac:spMkLst>
            <pc:docMk/>
            <pc:sldMk cId="844124315" sldId="2146846558"/>
            <ac:spMk id="58" creationId="{A028919B-CF60-45EE-BAAA-CD4B7C167E2F}"/>
          </ac:spMkLst>
        </pc:spChg>
        <pc:spChg chg="mod">
          <ac:chgData name="Leah Montner Dixon" userId="d5b2ae9e-9213-4442-b7df-4db8cbe51e5d" providerId="ADAL" clId="{8800F602-2D8D-4E9A-B976-B489FC589F40}" dt="2024-04-05T17:31:40.134" v="7335" actId="1035"/>
          <ac:spMkLst>
            <pc:docMk/>
            <pc:sldMk cId="844124315" sldId="2146846558"/>
            <ac:spMk id="59" creationId="{88D1B02F-087D-3867-1C3B-E7EF8CC46001}"/>
          </ac:spMkLst>
        </pc:spChg>
        <pc:grpChg chg="mod">
          <ac:chgData name="Leah Montner Dixon" userId="d5b2ae9e-9213-4442-b7df-4db8cbe51e5d" providerId="ADAL" clId="{8800F602-2D8D-4E9A-B976-B489FC589F40}" dt="2024-04-05T17:31:40.134" v="7335" actId="1035"/>
          <ac:grpSpMkLst>
            <pc:docMk/>
            <pc:sldMk cId="844124315" sldId="2146846558"/>
            <ac:grpSpMk id="5" creationId="{2DCEF613-420F-874A-E612-6023CB45B664}"/>
          </ac:grpSpMkLst>
        </pc:grpChg>
        <pc:grpChg chg="mod">
          <ac:chgData name="Leah Montner Dixon" userId="d5b2ae9e-9213-4442-b7df-4db8cbe51e5d" providerId="ADAL" clId="{8800F602-2D8D-4E9A-B976-B489FC589F40}" dt="2024-04-05T17:31:40.134" v="7335" actId="1035"/>
          <ac:grpSpMkLst>
            <pc:docMk/>
            <pc:sldMk cId="844124315" sldId="2146846558"/>
            <ac:grpSpMk id="6" creationId="{34AFC40B-C315-BE79-EA91-4C8EBEE31364}"/>
          </ac:grpSpMkLst>
        </pc:grpChg>
        <pc:graphicFrameChg chg="mod">
          <ac:chgData name="Leah Montner Dixon" userId="d5b2ae9e-9213-4442-b7df-4db8cbe51e5d" providerId="ADAL" clId="{8800F602-2D8D-4E9A-B976-B489FC589F40}" dt="2024-04-05T17:31:40.134" v="7335" actId="1035"/>
          <ac:graphicFrameMkLst>
            <pc:docMk/>
            <pc:sldMk cId="844124315" sldId="2146846558"/>
            <ac:graphicFrameMk id="18" creationId="{A3A05802-805A-23CD-DDC3-900325C48AC2}"/>
          </ac:graphicFrameMkLst>
        </pc:graphicFrameChg>
        <pc:graphicFrameChg chg="mod">
          <ac:chgData name="Leah Montner Dixon" userId="d5b2ae9e-9213-4442-b7df-4db8cbe51e5d" providerId="ADAL" clId="{8800F602-2D8D-4E9A-B976-B489FC589F40}" dt="2024-04-05T17:31:40.134" v="7335" actId="1035"/>
          <ac:graphicFrameMkLst>
            <pc:docMk/>
            <pc:sldMk cId="844124315" sldId="2146846558"/>
            <ac:graphicFrameMk id="56" creationId="{81DD9C13-E4F5-C21B-67A7-8AC3A910E057}"/>
          </ac:graphicFrameMkLst>
        </pc:graphicFrameChg>
        <pc:picChg chg="mod">
          <ac:chgData name="Leah Montner Dixon" userId="d5b2ae9e-9213-4442-b7df-4db8cbe51e5d" providerId="ADAL" clId="{8800F602-2D8D-4E9A-B976-B489FC589F40}" dt="2024-04-05T20:46:41.775" v="13525" actId="1035"/>
          <ac:picMkLst>
            <pc:docMk/>
            <pc:sldMk cId="844124315" sldId="2146846558"/>
            <ac:picMk id="3" creationId="{EC8C2F99-8A14-9ED5-DEED-4EF081467336}"/>
          </ac:picMkLst>
        </pc:picChg>
        <pc:picChg chg="mod">
          <ac:chgData name="Leah Montner Dixon" userId="d5b2ae9e-9213-4442-b7df-4db8cbe51e5d" providerId="ADAL" clId="{8800F602-2D8D-4E9A-B976-B489FC589F40}" dt="2024-04-05T17:31:40.134" v="7335" actId="1035"/>
          <ac:picMkLst>
            <pc:docMk/>
            <pc:sldMk cId="844124315" sldId="2146846558"/>
            <ac:picMk id="33" creationId="{D5AC95ED-6D2F-8F1C-26D2-3CF728440E09}"/>
          </ac:picMkLst>
        </pc:picChg>
        <pc:picChg chg="mod">
          <ac:chgData name="Leah Montner Dixon" userId="d5b2ae9e-9213-4442-b7df-4db8cbe51e5d" providerId="ADAL" clId="{8800F602-2D8D-4E9A-B976-B489FC589F40}" dt="2024-04-05T17:31:40.134" v="7335" actId="1035"/>
          <ac:picMkLst>
            <pc:docMk/>
            <pc:sldMk cId="844124315" sldId="2146846558"/>
            <ac:picMk id="53" creationId="{1422562E-413E-5E78-E966-49F055F7D83D}"/>
          </ac:picMkLst>
        </pc:picChg>
        <pc:picChg chg="mod">
          <ac:chgData name="Leah Montner Dixon" userId="d5b2ae9e-9213-4442-b7df-4db8cbe51e5d" providerId="ADAL" clId="{8800F602-2D8D-4E9A-B976-B489FC589F40}" dt="2024-04-05T17:31:40.134" v="7335" actId="1035"/>
          <ac:picMkLst>
            <pc:docMk/>
            <pc:sldMk cId="844124315" sldId="2146846558"/>
            <ac:picMk id="54" creationId="{3E7FF01A-5EA8-3118-B452-851F12002FC4}"/>
          </ac:picMkLst>
        </pc:picChg>
        <pc:picChg chg="mod">
          <ac:chgData name="Leah Montner Dixon" userId="d5b2ae9e-9213-4442-b7df-4db8cbe51e5d" providerId="ADAL" clId="{8800F602-2D8D-4E9A-B976-B489FC589F40}" dt="2024-04-05T17:31:40.134" v="7335" actId="1035"/>
          <ac:picMkLst>
            <pc:docMk/>
            <pc:sldMk cId="844124315" sldId="2146846558"/>
            <ac:picMk id="55" creationId="{744802B8-F42B-83E6-C529-EF3BA126CDD8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25:27.745" v="17096" actId="47"/>
        <pc:sldMkLst>
          <pc:docMk/>
          <pc:sldMk cId="2336241935" sldId="2146846559"/>
        </pc:sldMkLst>
        <pc:spChg chg="del">
          <ac:chgData name="Leah Montner Dixon" userId="d5b2ae9e-9213-4442-b7df-4db8cbe51e5d" providerId="ADAL" clId="{8800F602-2D8D-4E9A-B976-B489FC589F40}" dt="2024-04-05T17:29:33.621" v="7273" actId="478"/>
          <ac:spMkLst>
            <pc:docMk/>
            <pc:sldMk cId="2336241935" sldId="2146846559"/>
            <ac:spMk id="2" creationId="{89575B09-5A66-8057-E44F-6D0177B68343}"/>
          </ac:spMkLst>
        </pc:spChg>
        <pc:spChg chg="add mod">
          <ac:chgData name="Leah Montner Dixon" userId="d5b2ae9e-9213-4442-b7df-4db8cbe51e5d" providerId="ADAL" clId="{8800F602-2D8D-4E9A-B976-B489FC589F40}" dt="2024-04-05T17:52:41.490" v="8975" actId="20577"/>
          <ac:spMkLst>
            <pc:docMk/>
            <pc:sldMk cId="2336241935" sldId="2146846559"/>
            <ac:spMk id="3" creationId="{5E4600CA-51F5-4C9F-4620-2350C237C5B4}"/>
          </ac:spMkLst>
        </pc:spChg>
        <pc:spChg chg="add del mod ord">
          <ac:chgData name="Leah Montner Dixon" userId="d5b2ae9e-9213-4442-b7df-4db8cbe51e5d" providerId="ADAL" clId="{8800F602-2D8D-4E9A-B976-B489FC589F40}" dt="2024-04-05T17:31:44.149" v="7336" actId="478"/>
          <ac:spMkLst>
            <pc:docMk/>
            <pc:sldMk cId="2336241935" sldId="2146846559"/>
            <ac:spMk id="4" creationId="{C3043CA0-595E-AF80-E579-A24C2815454E}"/>
          </ac:spMkLst>
        </pc:spChg>
        <pc:spChg chg="del">
          <ac:chgData name="Leah Montner Dixon" userId="d5b2ae9e-9213-4442-b7df-4db8cbe51e5d" providerId="ADAL" clId="{8800F602-2D8D-4E9A-B976-B489FC589F40}" dt="2024-04-04T22:06:17.214" v="3063" actId="478"/>
          <ac:spMkLst>
            <pc:docMk/>
            <pc:sldMk cId="2336241935" sldId="2146846559"/>
            <ac:spMk id="4" creationId="{CF75DE5C-1AEE-7541-2B94-E68329B45AF2}"/>
          </ac:spMkLst>
        </pc:spChg>
        <pc:spChg chg="add del mod ord">
          <ac:chgData name="Leah Montner Dixon" userId="d5b2ae9e-9213-4442-b7df-4db8cbe51e5d" providerId="ADAL" clId="{8800F602-2D8D-4E9A-B976-B489FC589F40}" dt="2024-04-05T17:31:44.149" v="7336" actId="478"/>
          <ac:spMkLst>
            <pc:docMk/>
            <pc:sldMk cId="2336241935" sldId="2146846559"/>
            <ac:spMk id="5" creationId="{1F315AC5-E28A-7B72-91B0-6A9A56EB6C0B}"/>
          </ac:spMkLst>
        </pc:spChg>
        <pc:spChg chg="add mod ord">
          <ac:chgData name="Leah Montner Dixon" userId="d5b2ae9e-9213-4442-b7df-4db8cbe51e5d" providerId="ADAL" clId="{8800F602-2D8D-4E9A-B976-B489FC589F40}" dt="2024-04-05T17:29:50.554" v="7276"/>
          <ac:spMkLst>
            <pc:docMk/>
            <pc:sldMk cId="2336241935" sldId="2146846559"/>
            <ac:spMk id="6" creationId="{0F3BF2D3-D3C4-1DBC-94F2-961CAC688FB1}"/>
          </ac:spMkLst>
        </pc:spChg>
        <pc:spChg chg="add mod ord">
          <ac:chgData name="Leah Montner Dixon" userId="d5b2ae9e-9213-4442-b7df-4db8cbe51e5d" providerId="ADAL" clId="{8800F602-2D8D-4E9A-B976-B489FC589F40}" dt="2024-04-05T17:31:46.336" v="7338" actId="167"/>
          <ac:spMkLst>
            <pc:docMk/>
            <pc:sldMk cId="2336241935" sldId="2146846559"/>
            <ac:spMk id="8" creationId="{2152DAFC-2A31-9ED7-EE18-7E05823D585E}"/>
          </ac:spMkLst>
        </pc:spChg>
        <pc:spChg chg="add mod ord">
          <ac:chgData name="Leah Montner Dixon" userId="d5b2ae9e-9213-4442-b7df-4db8cbe51e5d" providerId="ADAL" clId="{8800F602-2D8D-4E9A-B976-B489FC589F40}" dt="2024-04-05T17:31:46.336" v="7338" actId="167"/>
          <ac:spMkLst>
            <pc:docMk/>
            <pc:sldMk cId="2336241935" sldId="2146846559"/>
            <ac:spMk id="9" creationId="{052A1F1D-FB14-089C-E9F5-2D6799AA7A62}"/>
          </ac:spMkLst>
        </pc:spChg>
        <pc:spChg chg="add mod ord">
          <ac:chgData name="Leah Montner Dixon" userId="d5b2ae9e-9213-4442-b7df-4db8cbe51e5d" providerId="ADAL" clId="{8800F602-2D8D-4E9A-B976-B489FC589F40}" dt="2024-04-05T17:37:09.564" v="7594"/>
          <ac:spMkLst>
            <pc:docMk/>
            <pc:sldMk cId="2336241935" sldId="2146846559"/>
            <ac:spMk id="10" creationId="{6B111688-2B56-2BFB-8AA2-9F854B338063}"/>
          </ac:spMkLst>
        </pc:spChg>
        <pc:spChg chg="del">
          <ac:chgData name="Leah Montner Dixon" userId="d5b2ae9e-9213-4442-b7df-4db8cbe51e5d" providerId="ADAL" clId="{8800F602-2D8D-4E9A-B976-B489FC589F40}" dt="2024-04-05T17:29:33.621" v="7273" actId="478"/>
          <ac:spMkLst>
            <pc:docMk/>
            <pc:sldMk cId="2336241935" sldId="2146846559"/>
            <ac:spMk id="15" creationId="{61979C2F-99B4-8F05-B5A2-AA2E84B125CD}"/>
          </ac:spMkLst>
        </pc:spChg>
        <pc:spChg chg="del">
          <ac:chgData name="Leah Montner Dixon" userId="d5b2ae9e-9213-4442-b7df-4db8cbe51e5d" providerId="ADAL" clId="{8800F602-2D8D-4E9A-B976-B489FC589F40}" dt="2024-04-05T17:29:33.621" v="7273" actId="478"/>
          <ac:spMkLst>
            <pc:docMk/>
            <pc:sldMk cId="2336241935" sldId="2146846559"/>
            <ac:spMk id="19" creationId="{5C5BB02B-1936-71D6-FA56-39DB0404FB45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25" creationId="{CA29FE6D-323C-C193-BC1E-6B8CE3D23123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30" creationId="{4666A635-B422-E8FE-C2ED-45875FB9F907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32" creationId="{2867AFD7-F19A-86EA-6C7E-F77F039B679A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57" creationId="{1F9A8E63-5812-CBB4-C68A-705FBB2BCE4C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58" creationId="{A028919B-CF60-45EE-BAAA-CD4B7C167E2F}"/>
          </ac:spMkLst>
        </pc:spChg>
        <pc:spChg chg="mod">
          <ac:chgData name="Leah Montner Dixon" userId="d5b2ae9e-9213-4442-b7df-4db8cbe51e5d" providerId="ADAL" clId="{8800F602-2D8D-4E9A-B976-B489FC589F40}" dt="2024-04-05T17:31:52.417" v="7348" actId="1035"/>
          <ac:spMkLst>
            <pc:docMk/>
            <pc:sldMk cId="2336241935" sldId="2146846559"/>
            <ac:spMk id="59" creationId="{88D1B02F-087D-3867-1C3B-E7EF8CC46001}"/>
          </ac:spMkLst>
        </pc:spChg>
        <pc:graphicFrameChg chg="mod">
          <ac:chgData name="Leah Montner Dixon" userId="d5b2ae9e-9213-4442-b7df-4db8cbe51e5d" providerId="ADAL" clId="{8800F602-2D8D-4E9A-B976-B489FC589F40}" dt="2024-04-05T17:31:52.417" v="7348" actId="1035"/>
          <ac:graphicFrameMkLst>
            <pc:docMk/>
            <pc:sldMk cId="2336241935" sldId="2146846559"/>
            <ac:graphicFrameMk id="18" creationId="{A3A05802-805A-23CD-DDC3-900325C48AC2}"/>
          </ac:graphicFrameMkLst>
        </pc:graphicFrameChg>
        <pc:graphicFrameChg chg="mod">
          <ac:chgData name="Leah Montner Dixon" userId="d5b2ae9e-9213-4442-b7df-4db8cbe51e5d" providerId="ADAL" clId="{8800F602-2D8D-4E9A-B976-B489FC589F40}" dt="2024-04-05T17:31:52.417" v="7348" actId="1035"/>
          <ac:graphicFrameMkLst>
            <pc:docMk/>
            <pc:sldMk cId="2336241935" sldId="2146846559"/>
            <ac:graphicFrameMk id="56" creationId="{81DD9C13-E4F5-C21B-67A7-8AC3A910E057}"/>
          </ac:graphicFrameMkLst>
        </pc:graphicFrameChg>
        <pc:picChg chg="mod">
          <ac:chgData name="Leah Montner Dixon" userId="d5b2ae9e-9213-4442-b7df-4db8cbe51e5d" providerId="ADAL" clId="{8800F602-2D8D-4E9A-B976-B489FC589F40}" dt="2024-04-05T20:46:51.200" v="13531" actId="1035"/>
          <ac:picMkLst>
            <pc:docMk/>
            <pc:sldMk cId="2336241935" sldId="2146846559"/>
            <ac:picMk id="7" creationId="{EFA21777-A132-C82B-9018-E2FA336A1E2F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33" creationId="{D5AC95ED-6D2F-8F1C-26D2-3CF728440E09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35" creationId="{1B1B8BB1-3C06-A8EA-1509-53664E989D9C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37" creationId="{7D86C15A-7D38-24AC-3FB8-0AD465C115DF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53" creationId="{1422562E-413E-5E78-E966-49F055F7D83D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54" creationId="{3E7FF01A-5EA8-3118-B452-851F12002FC4}"/>
          </ac:picMkLst>
        </pc:picChg>
        <pc:picChg chg="mod">
          <ac:chgData name="Leah Montner Dixon" userId="d5b2ae9e-9213-4442-b7df-4db8cbe51e5d" providerId="ADAL" clId="{8800F602-2D8D-4E9A-B976-B489FC589F40}" dt="2024-04-05T17:31:52.417" v="7348" actId="1035"/>
          <ac:picMkLst>
            <pc:docMk/>
            <pc:sldMk cId="2336241935" sldId="2146846559"/>
            <ac:picMk id="55" creationId="{744802B8-F42B-83E6-C529-EF3BA126CDD8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25:28.205" v="17097" actId="47"/>
        <pc:sldMkLst>
          <pc:docMk/>
          <pc:sldMk cId="2922593433" sldId="2146846560"/>
        </pc:sldMkLst>
        <pc:spChg chg="del">
          <ac:chgData name="Leah Montner Dixon" userId="d5b2ae9e-9213-4442-b7df-4db8cbe51e5d" providerId="ADAL" clId="{8800F602-2D8D-4E9A-B976-B489FC589F40}" dt="2024-04-05T17:29:25.870" v="7270" actId="478"/>
          <ac:spMkLst>
            <pc:docMk/>
            <pc:sldMk cId="2922593433" sldId="2146846560"/>
            <ac:spMk id="2" creationId="{89575B09-5A66-8057-E44F-6D0177B68343}"/>
          </ac:spMkLst>
        </pc:spChg>
        <pc:spChg chg="add del mod ord">
          <ac:chgData name="Leah Montner Dixon" userId="d5b2ae9e-9213-4442-b7df-4db8cbe51e5d" providerId="ADAL" clId="{8800F602-2D8D-4E9A-B976-B489FC589F40}" dt="2024-04-05T17:32:00.020" v="7349" actId="478"/>
          <ac:spMkLst>
            <pc:docMk/>
            <pc:sldMk cId="2922593433" sldId="2146846560"/>
            <ac:spMk id="4" creationId="{0661449C-19A2-675F-364A-FF03CA2D6AAB}"/>
          </ac:spMkLst>
        </pc:spChg>
        <pc:spChg chg="del">
          <ac:chgData name="Leah Montner Dixon" userId="d5b2ae9e-9213-4442-b7df-4db8cbe51e5d" providerId="ADAL" clId="{8800F602-2D8D-4E9A-B976-B489FC589F40}" dt="2024-04-04T22:06:19.320" v="3064" actId="478"/>
          <ac:spMkLst>
            <pc:docMk/>
            <pc:sldMk cId="2922593433" sldId="2146846560"/>
            <ac:spMk id="4" creationId="{CF75DE5C-1AEE-7541-2B94-E68329B45AF2}"/>
          </ac:spMkLst>
        </pc:spChg>
        <pc:spChg chg="add mod">
          <ac:chgData name="Leah Montner Dixon" userId="d5b2ae9e-9213-4442-b7df-4db8cbe51e5d" providerId="ADAL" clId="{8800F602-2D8D-4E9A-B976-B489FC589F40}" dt="2024-04-05T17:55:08.841" v="9097" actId="20577"/>
          <ac:spMkLst>
            <pc:docMk/>
            <pc:sldMk cId="2922593433" sldId="2146846560"/>
            <ac:spMk id="7" creationId="{E09F6808-3BD3-E15E-FA19-C59D9B8461F5}"/>
          </ac:spMkLst>
        </pc:spChg>
        <pc:spChg chg="add del mod ord">
          <ac:chgData name="Leah Montner Dixon" userId="d5b2ae9e-9213-4442-b7df-4db8cbe51e5d" providerId="ADAL" clId="{8800F602-2D8D-4E9A-B976-B489FC589F40}" dt="2024-04-05T17:32:00.020" v="7349" actId="478"/>
          <ac:spMkLst>
            <pc:docMk/>
            <pc:sldMk cId="2922593433" sldId="2146846560"/>
            <ac:spMk id="8" creationId="{EB0EB7F5-75C8-EFCD-4E64-59B6529CCBD0}"/>
          </ac:spMkLst>
        </pc:spChg>
        <pc:spChg chg="add mod ord">
          <ac:chgData name="Leah Montner Dixon" userId="d5b2ae9e-9213-4442-b7df-4db8cbe51e5d" providerId="ADAL" clId="{8800F602-2D8D-4E9A-B976-B489FC589F40}" dt="2024-04-05T17:29:50.554" v="7276"/>
          <ac:spMkLst>
            <pc:docMk/>
            <pc:sldMk cId="2922593433" sldId="2146846560"/>
            <ac:spMk id="9" creationId="{093C7B38-A4AC-BCBB-4B0C-C00039D82435}"/>
          </ac:spMkLst>
        </pc:spChg>
        <pc:spChg chg="add mod ord">
          <ac:chgData name="Leah Montner Dixon" userId="d5b2ae9e-9213-4442-b7df-4db8cbe51e5d" providerId="ADAL" clId="{8800F602-2D8D-4E9A-B976-B489FC589F40}" dt="2024-04-05T17:32:01.881" v="7351" actId="167"/>
          <ac:spMkLst>
            <pc:docMk/>
            <pc:sldMk cId="2922593433" sldId="2146846560"/>
            <ac:spMk id="10" creationId="{43960370-600E-D260-A5BD-99593DDD6289}"/>
          </ac:spMkLst>
        </pc:spChg>
        <pc:spChg chg="add mod ord">
          <ac:chgData name="Leah Montner Dixon" userId="d5b2ae9e-9213-4442-b7df-4db8cbe51e5d" providerId="ADAL" clId="{8800F602-2D8D-4E9A-B976-B489FC589F40}" dt="2024-04-05T17:32:01.881" v="7351" actId="167"/>
          <ac:spMkLst>
            <pc:docMk/>
            <pc:sldMk cId="2922593433" sldId="2146846560"/>
            <ac:spMk id="11" creationId="{165FB10A-8C42-75C1-3D13-F5DDA9E2D06B}"/>
          </ac:spMkLst>
        </pc:spChg>
        <pc:spChg chg="add del mod ord">
          <ac:chgData name="Leah Montner Dixon" userId="d5b2ae9e-9213-4442-b7df-4db8cbe51e5d" providerId="ADAL" clId="{8800F602-2D8D-4E9A-B976-B489FC589F40}" dt="2024-04-05T17:37:11.424" v="7595"/>
          <ac:spMkLst>
            <pc:docMk/>
            <pc:sldMk cId="2922593433" sldId="2146846560"/>
            <ac:spMk id="12" creationId="{8E8905FD-99A0-3448-66E1-3D3B95E009DA}"/>
          </ac:spMkLst>
        </pc:spChg>
        <pc:spChg chg="del">
          <ac:chgData name="Leah Montner Dixon" userId="d5b2ae9e-9213-4442-b7df-4db8cbe51e5d" providerId="ADAL" clId="{8800F602-2D8D-4E9A-B976-B489FC589F40}" dt="2024-04-05T17:29:25.870" v="7270" actId="478"/>
          <ac:spMkLst>
            <pc:docMk/>
            <pc:sldMk cId="2922593433" sldId="2146846560"/>
            <ac:spMk id="15" creationId="{61979C2F-99B4-8F05-B5A2-AA2E84B125CD}"/>
          </ac:spMkLst>
        </pc:spChg>
        <pc:spChg chg="add del">
          <ac:chgData name="Leah Montner Dixon" userId="d5b2ae9e-9213-4442-b7df-4db8cbe51e5d" providerId="ADAL" clId="{8800F602-2D8D-4E9A-B976-B489FC589F40}" dt="2024-04-05T17:34:24.974" v="7470" actId="22"/>
          <ac:spMkLst>
            <pc:docMk/>
            <pc:sldMk cId="2922593433" sldId="2146846560"/>
            <ac:spMk id="17" creationId="{2B5EA348-32DA-43FC-7CC2-547795C91D9C}"/>
          </ac:spMkLst>
        </pc:spChg>
        <pc:spChg chg="del">
          <ac:chgData name="Leah Montner Dixon" userId="d5b2ae9e-9213-4442-b7df-4db8cbe51e5d" providerId="ADAL" clId="{8800F602-2D8D-4E9A-B976-B489FC589F40}" dt="2024-04-05T17:29:25.870" v="7270" actId="478"/>
          <ac:spMkLst>
            <pc:docMk/>
            <pc:sldMk cId="2922593433" sldId="2146846560"/>
            <ac:spMk id="19" creationId="{5C5BB02B-1936-71D6-FA56-39DB0404FB45}"/>
          </ac:spMkLst>
        </pc:spChg>
        <pc:spChg chg="mod">
          <ac:chgData name="Leah Montner Dixon" userId="d5b2ae9e-9213-4442-b7df-4db8cbe51e5d" providerId="ADAL" clId="{8800F602-2D8D-4E9A-B976-B489FC589F40}" dt="2024-04-05T17:32:07.475" v="7361" actId="1035"/>
          <ac:spMkLst>
            <pc:docMk/>
            <pc:sldMk cId="2922593433" sldId="2146846560"/>
            <ac:spMk id="25" creationId="{CA29FE6D-323C-C193-BC1E-6B8CE3D23123}"/>
          </ac:spMkLst>
        </pc:spChg>
        <pc:spChg chg="mod">
          <ac:chgData name="Leah Montner Dixon" userId="d5b2ae9e-9213-4442-b7df-4db8cbe51e5d" providerId="ADAL" clId="{8800F602-2D8D-4E9A-B976-B489FC589F40}" dt="2024-04-05T17:32:07.475" v="7361" actId="1035"/>
          <ac:spMkLst>
            <pc:docMk/>
            <pc:sldMk cId="2922593433" sldId="2146846560"/>
            <ac:spMk id="57" creationId="{1F9A8E63-5812-CBB4-C68A-705FBB2BCE4C}"/>
          </ac:spMkLst>
        </pc:spChg>
        <pc:spChg chg="mod">
          <ac:chgData name="Leah Montner Dixon" userId="d5b2ae9e-9213-4442-b7df-4db8cbe51e5d" providerId="ADAL" clId="{8800F602-2D8D-4E9A-B976-B489FC589F40}" dt="2024-04-05T17:32:07.475" v="7361" actId="1035"/>
          <ac:spMkLst>
            <pc:docMk/>
            <pc:sldMk cId="2922593433" sldId="2146846560"/>
            <ac:spMk id="58" creationId="{A028919B-CF60-45EE-BAAA-CD4B7C167E2F}"/>
          </ac:spMkLst>
        </pc:spChg>
        <pc:spChg chg="mod">
          <ac:chgData name="Leah Montner Dixon" userId="d5b2ae9e-9213-4442-b7df-4db8cbe51e5d" providerId="ADAL" clId="{8800F602-2D8D-4E9A-B976-B489FC589F40}" dt="2024-04-05T17:32:07.475" v="7361" actId="1035"/>
          <ac:spMkLst>
            <pc:docMk/>
            <pc:sldMk cId="2922593433" sldId="2146846560"/>
            <ac:spMk id="59" creationId="{88D1B02F-087D-3867-1C3B-E7EF8CC46001}"/>
          </ac:spMkLst>
        </pc:spChg>
        <pc:grpChg chg="mod">
          <ac:chgData name="Leah Montner Dixon" userId="d5b2ae9e-9213-4442-b7df-4db8cbe51e5d" providerId="ADAL" clId="{8800F602-2D8D-4E9A-B976-B489FC589F40}" dt="2024-04-05T17:32:07.475" v="7361" actId="1035"/>
          <ac:grpSpMkLst>
            <pc:docMk/>
            <pc:sldMk cId="2922593433" sldId="2146846560"/>
            <ac:grpSpMk id="5" creationId="{2DCEF613-420F-874A-E612-6023CB45B664}"/>
          </ac:grpSpMkLst>
        </pc:grpChg>
        <pc:grpChg chg="mod">
          <ac:chgData name="Leah Montner Dixon" userId="d5b2ae9e-9213-4442-b7df-4db8cbe51e5d" providerId="ADAL" clId="{8800F602-2D8D-4E9A-B976-B489FC589F40}" dt="2024-04-05T17:32:07.475" v="7361" actId="1035"/>
          <ac:grpSpMkLst>
            <pc:docMk/>
            <pc:sldMk cId="2922593433" sldId="2146846560"/>
            <ac:grpSpMk id="6" creationId="{34AFC40B-C315-BE79-EA91-4C8EBEE31364}"/>
          </ac:grpSpMkLst>
        </pc:grpChg>
        <pc:graphicFrameChg chg="mod">
          <ac:chgData name="Leah Montner Dixon" userId="d5b2ae9e-9213-4442-b7df-4db8cbe51e5d" providerId="ADAL" clId="{8800F602-2D8D-4E9A-B976-B489FC589F40}" dt="2024-04-05T17:32:07.475" v="7361" actId="1035"/>
          <ac:graphicFrameMkLst>
            <pc:docMk/>
            <pc:sldMk cId="2922593433" sldId="2146846560"/>
            <ac:graphicFrameMk id="18" creationId="{A3A05802-805A-23CD-DDC3-900325C48AC2}"/>
          </ac:graphicFrameMkLst>
        </pc:graphicFrameChg>
        <pc:graphicFrameChg chg="mod">
          <ac:chgData name="Leah Montner Dixon" userId="d5b2ae9e-9213-4442-b7df-4db8cbe51e5d" providerId="ADAL" clId="{8800F602-2D8D-4E9A-B976-B489FC589F40}" dt="2024-04-05T17:32:07.475" v="7361" actId="1035"/>
          <ac:graphicFrameMkLst>
            <pc:docMk/>
            <pc:sldMk cId="2922593433" sldId="2146846560"/>
            <ac:graphicFrameMk id="56" creationId="{81DD9C13-E4F5-C21B-67A7-8AC3A910E057}"/>
          </ac:graphicFrameMkLst>
        </pc:graphicFrameChg>
        <pc:picChg chg="mod">
          <ac:chgData name="Leah Montner Dixon" userId="d5b2ae9e-9213-4442-b7df-4db8cbe51e5d" providerId="ADAL" clId="{8800F602-2D8D-4E9A-B976-B489FC589F40}" dt="2024-04-05T20:46:58.440" v="13537" actId="1035"/>
          <ac:picMkLst>
            <pc:docMk/>
            <pc:sldMk cId="2922593433" sldId="2146846560"/>
            <ac:picMk id="3" creationId="{53E67DAA-BF1B-3ACD-1606-D983393434F0}"/>
          </ac:picMkLst>
        </pc:picChg>
        <pc:picChg chg="mod">
          <ac:chgData name="Leah Montner Dixon" userId="d5b2ae9e-9213-4442-b7df-4db8cbe51e5d" providerId="ADAL" clId="{8800F602-2D8D-4E9A-B976-B489FC589F40}" dt="2024-04-05T17:32:07.475" v="7361" actId="1035"/>
          <ac:picMkLst>
            <pc:docMk/>
            <pc:sldMk cId="2922593433" sldId="2146846560"/>
            <ac:picMk id="33" creationId="{D5AC95ED-6D2F-8F1C-26D2-3CF728440E09}"/>
          </ac:picMkLst>
        </pc:picChg>
        <pc:picChg chg="mod">
          <ac:chgData name="Leah Montner Dixon" userId="d5b2ae9e-9213-4442-b7df-4db8cbe51e5d" providerId="ADAL" clId="{8800F602-2D8D-4E9A-B976-B489FC589F40}" dt="2024-04-05T17:32:07.475" v="7361" actId="1035"/>
          <ac:picMkLst>
            <pc:docMk/>
            <pc:sldMk cId="2922593433" sldId="2146846560"/>
            <ac:picMk id="53" creationId="{1422562E-413E-5E78-E966-49F055F7D83D}"/>
          </ac:picMkLst>
        </pc:picChg>
        <pc:picChg chg="mod">
          <ac:chgData name="Leah Montner Dixon" userId="d5b2ae9e-9213-4442-b7df-4db8cbe51e5d" providerId="ADAL" clId="{8800F602-2D8D-4E9A-B976-B489FC589F40}" dt="2024-04-05T17:32:07.475" v="7361" actId="1035"/>
          <ac:picMkLst>
            <pc:docMk/>
            <pc:sldMk cId="2922593433" sldId="2146846560"/>
            <ac:picMk id="54" creationId="{3E7FF01A-5EA8-3118-B452-851F12002FC4}"/>
          </ac:picMkLst>
        </pc:picChg>
        <pc:picChg chg="mod">
          <ac:chgData name="Leah Montner Dixon" userId="d5b2ae9e-9213-4442-b7df-4db8cbe51e5d" providerId="ADAL" clId="{8800F602-2D8D-4E9A-B976-B489FC589F40}" dt="2024-04-05T17:32:07.475" v="7361" actId="1035"/>
          <ac:picMkLst>
            <pc:docMk/>
            <pc:sldMk cId="2922593433" sldId="2146846560"/>
            <ac:picMk id="55" creationId="{744802B8-F42B-83E6-C529-EF3BA126CDD8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25:28.685" v="17098" actId="47"/>
        <pc:sldMkLst>
          <pc:docMk/>
          <pc:sldMk cId="1467192800" sldId="2146846561"/>
        </pc:sldMkLst>
        <pc:spChg chg="del mod">
          <ac:chgData name="Leah Montner Dixon" userId="d5b2ae9e-9213-4442-b7df-4db8cbe51e5d" providerId="ADAL" clId="{8800F602-2D8D-4E9A-B976-B489FC589F40}" dt="2024-04-05T17:32:10.984" v="7362" actId="478"/>
          <ac:spMkLst>
            <pc:docMk/>
            <pc:sldMk cId="1467192800" sldId="2146846561"/>
            <ac:spMk id="2" creationId="{89575B09-5A66-8057-E44F-6D0177B68343}"/>
          </ac:spMkLst>
        </pc:spChg>
        <pc:spChg chg="add mod ord">
          <ac:chgData name="Leah Montner Dixon" userId="d5b2ae9e-9213-4442-b7df-4db8cbe51e5d" providerId="ADAL" clId="{8800F602-2D8D-4E9A-B976-B489FC589F40}" dt="2024-04-05T17:32:12.718" v="7364" actId="167"/>
          <ac:spMkLst>
            <pc:docMk/>
            <pc:sldMk cId="1467192800" sldId="2146846561"/>
            <ac:spMk id="4" creationId="{7437E722-97EA-D60C-64E0-34C34F1DACA4}"/>
          </ac:spMkLst>
        </pc:spChg>
        <pc:spChg chg="del">
          <ac:chgData name="Leah Montner Dixon" userId="d5b2ae9e-9213-4442-b7df-4db8cbe51e5d" providerId="ADAL" clId="{8800F602-2D8D-4E9A-B976-B489FC589F40}" dt="2024-04-04T22:06:21.966" v="3065" actId="478"/>
          <ac:spMkLst>
            <pc:docMk/>
            <pc:sldMk cId="1467192800" sldId="2146846561"/>
            <ac:spMk id="4" creationId="{CF75DE5C-1AEE-7541-2B94-E68329B45AF2}"/>
          </ac:spMkLst>
        </pc:spChg>
        <pc:spChg chg="add mod">
          <ac:chgData name="Leah Montner Dixon" userId="d5b2ae9e-9213-4442-b7df-4db8cbe51e5d" providerId="ADAL" clId="{8800F602-2D8D-4E9A-B976-B489FC589F40}" dt="2024-04-05T18:10:04.782" v="9317" actId="20577"/>
          <ac:spMkLst>
            <pc:docMk/>
            <pc:sldMk cId="1467192800" sldId="2146846561"/>
            <ac:spMk id="7" creationId="{2E126741-5B31-169A-37BC-76D5ADF89701}"/>
          </ac:spMkLst>
        </pc:spChg>
        <pc:spChg chg="mod">
          <ac:chgData name="Leah Montner Dixon" userId="d5b2ae9e-9213-4442-b7df-4db8cbe51e5d" providerId="ADAL" clId="{8800F602-2D8D-4E9A-B976-B489FC589F40}" dt="2024-04-05T17:32:18.186" v="7374" actId="1035"/>
          <ac:spMkLst>
            <pc:docMk/>
            <pc:sldMk cId="1467192800" sldId="2146846561"/>
            <ac:spMk id="8" creationId="{6EBF4784-8BF2-C512-499F-36C386CDDDF8}"/>
          </ac:spMkLst>
        </pc:spChg>
        <pc:spChg chg="add mod ord">
          <ac:chgData name="Leah Montner Dixon" userId="d5b2ae9e-9213-4442-b7df-4db8cbe51e5d" providerId="ADAL" clId="{8800F602-2D8D-4E9A-B976-B489FC589F40}" dt="2024-04-05T17:32:12.718" v="7364" actId="167"/>
          <ac:spMkLst>
            <pc:docMk/>
            <pc:sldMk cId="1467192800" sldId="2146846561"/>
            <ac:spMk id="10" creationId="{80CCEE7C-2F75-3D50-3F1B-2646494308C9}"/>
          </ac:spMkLst>
        </pc:spChg>
        <pc:spChg chg="add mod ord">
          <ac:chgData name="Leah Montner Dixon" userId="d5b2ae9e-9213-4442-b7df-4db8cbe51e5d" providerId="ADAL" clId="{8800F602-2D8D-4E9A-B976-B489FC589F40}" dt="2024-04-05T17:37:13.756" v="7596"/>
          <ac:spMkLst>
            <pc:docMk/>
            <pc:sldMk cId="1467192800" sldId="2146846561"/>
            <ac:spMk id="11" creationId="{BF86DEC6-DD99-AC60-9C65-C2B685CE61C4}"/>
          </ac:spMkLst>
        </pc:spChg>
        <pc:spChg chg="del mod">
          <ac:chgData name="Leah Montner Dixon" userId="d5b2ae9e-9213-4442-b7df-4db8cbe51e5d" providerId="ADAL" clId="{8800F602-2D8D-4E9A-B976-B489FC589F40}" dt="2024-04-05T17:32:10.984" v="7362" actId="478"/>
          <ac:spMkLst>
            <pc:docMk/>
            <pc:sldMk cId="1467192800" sldId="2146846561"/>
            <ac:spMk id="15" creationId="{61979C2F-99B4-8F05-B5A2-AA2E84B125CD}"/>
          </ac:spMkLst>
        </pc:spChg>
        <pc:spChg chg="mod">
          <ac:chgData name="Leah Montner Dixon" userId="d5b2ae9e-9213-4442-b7df-4db8cbe51e5d" providerId="ADAL" clId="{8800F602-2D8D-4E9A-B976-B489FC589F40}" dt="2024-04-05T17:29:50.554" v="7276"/>
          <ac:spMkLst>
            <pc:docMk/>
            <pc:sldMk cId="1467192800" sldId="2146846561"/>
            <ac:spMk id="19" creationId="{5C5BB02B-1936-71D6-FA56-39DB0404FB45}"/>
          </ac:spMkLst>
        </pc:spChg>
        <pc:spChg chg="mod">
          <ac:chgData name="Leah Montner Dixon" userId="d5b2ae9e-9213-4442-b7df-4db8cbe51e5d" providerId="ADAL" clId="{8800F602-2D8D-4E9A-B976-B489FC589F40}" dt="2024-04-05T17:32:18.186" v="7374" actId="1035"/>
          <ac:spMkLst>
            <pc:docMk/>
            <pc:sldMk cId="1467192800" sldId="2146846561"/>
            <ac:spMk id="25" creationId="{CA29FE6D-323C-C193-BC1E-6B8CE3D23123}"/>
          </ac:spMkLst>
        </pc:spChg>
        <pc:spChg chg="mod">
          <ac:chgData name="Leah Montner Dixon" userId="d5b2ae9e-9213-4442-b7df-4db8cbe51e5d" providerId="ADAL" clId="{8800F602-2D8D-4E9A-B976-B489FC589F40}" dt="2024-04-05T17:32:18.186" v="7374" actId="1035"/>
          <ac:spMkLst>
            <pc:docMk/>
            <pc:sldMk cId="1467192800" sldId="2146846561"/>
            <ac:spMk id="57" creationId="{1F9A8E63-5812-CBB4-C68A-705FBB2BCE4C}"/>
          </ac:spMkLst>
        </pc:spChg>
        <pc:spChg chg="mod">
          <ac:chgData name="Leah Montner Dixon" userId="d5b2ae9e-9213-4442-b7df-4db8cbe51e5d" providerId="ADAL" clId="{8800F602-2D8D-4E9A-B976-B489FC589F40}" dt="2024-04-05T17:32:18.186" v="7374" actId="1035"/>
          <ac:spMkLst>
            <pc:docMk/>
            <pc:sldMk cId="1467192800" sldId="2146846561"/>
            <ac:spMk id="58" creationId="{A028919B-CF60-45EE-BAAA-CD4B7C167E2F}"/>
          </ac:spMkLst>
        </pc:spChg>
        <pc:grpChg chg="mod">
          <ac:chgData name="Leah Montner Dixon" userId="d5b2ae9e-9213-4442-b7df-4db8cbe51e5d" providerId="ADAL" clId="{8800F602-2D8D-4E9A-B976-B489FC589F40}" dt="2024-04-05T17:32:18.186" v="7374" actId="1035"/>
          <ac:grpSpMkLst>
            <pc:docMk/>
            <pc:sldMk cId="1467192800" sldId="2146846561"/>
            <ac:grpSpMk id="5" creationId="{2DCEF613-420F-874A-E612-6023CB45B664}"/>
          </ac:grpSpMkLst>
        </pc:grpChg>
        <pc:grpChg chg="mod">
          <ac:chgData name="Leah Montner Dixon" userId="d5b2ae9e-9213-4442-b7df-4db8cbe51e5d" providerId="ADAL" clId="{8800F602-2D8D-4E9A-B976-B489FC589F40}" dt="2024-04-05T17:32:18.186" v="7374" actId="1035"/>
          <ac:grpSpMkLst>
            <pc:docMk/>
            <pc:sldMk cId="1467192800" sldId="2146846561"/>
            <ac:grpSpMk id="6" creationId="{34AFC40B-C315-BE79-EA91-4C8EBEE31364}"/>
          </ac:grpSpMkLst>
        </pc:grpChg>
        <pc:graphicFrameChg chg="mod">
          <ac:chgData name="Leah Montner Dixon" userId="d5b2ae9e-9213-4442-b7df-4db8cbe51e5d" providerId="ADAL" clId="{8800F602-2D8D-4E9A-B976-B489FC589F40}" dt="2024-04-05T17:32:18.186" v="7374" actId="1035"/>
          <ac:graphicFrameMkLst>
            <pc:docMk/>
            <pc:sldMk cId="1467192800" sldId="2146846561"/>
            <ac:graphicFrameMk id="18" creationId="{A3A05802-805A-23CD-DDC3-900325C48AC2}"/>
          </ac:graphicFrameMkLst>
        </pc:graphicFrameChg>
        <pc:graphicFrameChg chg="mod">
          <ac:chgData name="Leah Montner Dixon" userId="d5b2ae9e-9213-4442-b7df-4db8cbe51e5d" providerId="ADAL" clId="{8800F602-2D8D-4E9A-B976-B489FC589F40}" dt="2024-04-05T17:32:18.186" v="7374" actId="1035"/>
          <ac:graphicFrameMkLst>
            <pc:docMk/>
            <pc:sldMk cId="1467192800" sldId="2146846561"/>
            <ac:graphicFrameMk id="56" creationId="{81DD9C13-E4F5-C21B-67A7-8AC3A910E057}"/>
          </ac:graphicFrameMkLst>
        </pc:graphicFrameChg>
        <pc:picChg chg="mod">
          <ac:chgData name="Leah Montner Dixon" userId="d5b2ae9e-9213-4442-b7df-4db8cbe51e5d" providerId="ADAL" clId="{8800F602-2D8D-4E9A-B976-B489FC589F40}" dt="2024-04-05T20:47:03.922" v="13543" actId="1035"/>
          <ac:picMkLst>
            <pc:docMk/>
            <pc:sldMk cId="1467192800" sldId="2146846561"/>
            <ac:picMk id="3" creationId="{70D78656-2F16-983F-23C0-EE82D660A4D1}"/>
          </ac:picMkLst>
        </pc:picChg>
        <pc:picChg chg="mod">
          <ac:chgData name="Leah Montner Dixon" userId="d5b2ae9e-9213-4442-b7df-4db8cbe51e5d" providerId="ADAL" clId="{8800F602-2D8D-4E9A-B976-B489FC589F40}" dt="2024-04-05T17:32:18.186" v="7374" actId="1035"/>
          <ac:picMkLst>
            <pc:docMk/>
            <pc:sldMk cId="1467192800" sldId="2146846561"/>
            <ac:picMk id="9" creationId="{542AE470-0078-AC69-15DD-5A7A3194724F}"/>
          </ac:picMkLst>
        </pc:picChg>
        <pc:picChg chg="mod">
          <ac:chgData name="Leah Montner Dixon" userId="d5b2ae9e-9213-4442-b7df-4db8cbe51e5d" providerId="ADAL" clId="{8800F602-2D8D-4E9A-B976-B489FC589F40}" dt="2024-04-05T17:32:18.186" v="7374" actId="1035"/>
          <ac:picMkLst>
            <pc:docMk/>
            <pc:sldMk cId="1467192800" sldId="2146846561"/>
            <ac:picMk id="33" creationId="{D5AC95ED-6D2F-8F1C-26D2-3CF728440E09}"/>
          </ac:picMkLst>
        </pc:picChg>
        <pc:picChg chg="mod">
          <ac:chgData name="Leah Montner Dixon" userId="d5b2ae9e-9213-4442-b7df-4db8cbe51e5d" providerId="ADAL" clId="{8800F602-2D8D-4E9A-B976-B489FC589F40}" dt="2024-04-05T17:32:18.186" v="7374" actId="1035"/>
          <ac:picMkLst>
            <pc:docMk/>
            <pc:sldMk cId="1467192800" sldId="2146846561"/>
            <ac:picMk id="53" creationId="{1422562E-413E-5E78-E966-49F055F7D83D}"/>
          </ac:picMkLst>
        </pc:picChg>
        <pc:picChg chg="mod">
          <ac:chgData name="Leah Montner Dixon" userId="d5b2ae9e-9213-4442-b7df-4db8cbe51e5d" providerId="ADAL" clId="{8800F602-2D8D-4E9A-B976-B489FC589F40}" dt="2024-04-05T17:32:18.186" v="7374" actId="1035"/>
          <ac:picMkLst>
            <pc:docMk/>
            <pc:sldMk cId="1467192800" sldId="2146846561"/>
            <ac:picMk id="54" creationId="{3E7FF01A-5EA8-3118-B452-851F12002FC4}"/>
          </ac:picMkLst>
        </pc:picChg>
      </pc:sldChg>
      <pc:sldChg chg="addSp delSp modSp mod ord">
        <pc:chgData name="Leah Montner Dixon" userId="d5b2ae9e-9213-4442-b7df-4db8cbe51e5d" providerId="ADAL" clId="{8800F602-2D8D-4E9A-B976-B489FC589F40}" dt="2024-04-16T21:09:38.754" v="26192" actId="1038"/>
        <pc:sldMkLst>
          <pc:docMk/>
          <pc:sldMk cId="1607911038" sldId="2146846562"/>
        </pc:sldMkLst>
        <pc:spChg chg="del">
          <ac:chgData name="Leah Montner Dixon" userId="d5b2ae9e-9213-4442-b7df-4db8cbe51e5d" providerId="ADAL" clId="{8800F602-2D8D-4E9A-B976-B489FC589F40}" dt="2024-04-09T15:32:31.513" v="20055" actId="478"/>
          <ac:spMkLst>
            <pc:docMk/>
            <pc:sldMk cId="1607911038" sldId="2146846562"/>
            <ac:spMk id="2" creationId="{09A344CB-1C83-A02B-F313-C51FE61CD0F2}"/>
          </ac:spMkLst>
        </pc:spChg>
        <pc:spChg chg="add mod">
          <ac:chgData name="Leah Montner Dixon" userId="d5b2ae9e-9213-4442-b7df-4db8cbe51e5d" providerId="ADAL" clId="{8800F602-2D8D-4E9A-B976-B489FC589F40}" dt="2024-04-09T15:32:35.925" v="20057"/>
          <ac:spMkLst>
            <pc:docMk/>
            <pc:sldMk cId="1607911038" sldId="2146846562"/>
            <ac:spMk id="3" creationId="{BFCA5DD4-310F-F79B-114D-65E8CC94141E}"/>
          </ac:spMkLst>
        </pc:spChg>
        <pc:spChg chg="del">
          <ac:chgData name="Leah Montner Dixon" userId="d5b2ae9e-9213-4442-b7df-4db8cbe51e5d" providerId="ADAL" clId="{8800F602-2D8D-4E9A-B976-B489FC589F40}" dt="2024-04-04T22:06:25.544" v="3066" actId="478"/>
          <ac:spMkLst>
            <pc:docMk/>
            <pc:sldMk cId="1607911038" sldId="2146846562"/>
            <ac:spMk id="4" creationId="{77BF1B62-B53F-3282-DEB3-9BCE58D3D566}"/>
          </ac:spMkLst>
        </pc:spChg>
        <pc:spChg chg="add del mod">
          <ac:chgData name="Leah Montner Dixon" userId="d5b2ae9e-9213-4442-b7df-4db8cbe51e5d" providerId="ADAL" clId="{8800F602-2D8D-4E9A-B976-B489FC589F40}" dt="2024-04-09T15:32:51.031" v="20064" actId="478"/>
          <ac:spMkLst>
            <pc:docMk/>
            <pc:sldMk cId="1607911038" sldId="2146846562"/>
            <ac:spMk id="4" creationId="{DB681F97-3256-CA45-9A16-07F4DA65B86F}"/>
          </ac:spMkLst>
        </pc:spChg>
        <pc:spChg chg="add mod">
          <ac:chgData name="Leah Montner Dixon" userId="d5b2ae9e-9213-4442-b7df-4db8cbe51e5d" providerId="ADAL" clId="{8800F602-2D8D-4E9A-B976-B489FC589F40}" dt="2024-04-09T15:50:37.804" v="20412" actId="14100"/>
          <ac:spMkLst>
            <pc:docMk/>
            <pc:sldMk cId="1607911038" sldId="2146846562"/>
            <ac:spMk id="5" creationId="{F7A266FD-4725-B1AE-38C8-BB597215A667}"/>
          </ac:spMkLst>
        </pc:spChg>
        <pc:spChg chg="add mod">
          <ac:chgData name="Leah Montner Dixon" userId="d5b2ae9e-9213-4442-b7df-4db8cbe51e5d" providerId="ADAL" clId="{8800F602-2D8D-4E9A-B976-B489FC589F40}" dt="2024-04-16T20:58:59.412" v="25961" actId="313"/>
          <ac:spMkLst>
            <pc:docMk/>
            <pc:sldMk cId="1607911038" sldId="2146846562"/>
            <ac:spMk id="6" creationId="{5F96B173-A29B-33A9-CCAE-CCF01A49D9FA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7" creationId="{7E8C226C-781C-8F67-638E-CAC327663AC6}"/>
          </ac:spMkLst>
        </pc:spChg>
        <pc:spChg chg="del">
          <ac:chgData name="Leah Montner Dixon" userId="d5b2ae9e-9213-4442-b7df-4db8cbe51e5d" providerId="ADAL" clId="{8800F602-2D8D-4E9A-B976-B489FC589F40}" dt="2024-04-08T21:51:58.117" v="17415" actId="478"/>
          <ac:spMkLst>
            <pc:docMk/>
            <pc:sldMk cId="1607911038" sldId="2146846562"/>
            <ac:spMk id="9" creationId="{B0E59405-0786-CFAB-8F11-6E1A732D1AAD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15" creationId="{4D300DEC-DFC3-8BD4-F3DA-ED5E4F58F9D6}"/>
          </ac:spMkLst>
        </pc:spChg>
        <pc:spChg chg="add mod">
          <ac:chgData name="Leah Montner Dixon" userId="d5b2ae9e-9213-4442-b7df-4db8cbe51e5d" providerId="ADAL" clId="{8800F602-2D8D-4E9A-B976-B489FC589F40}" dt="2024-04-09T15:44:57.871" v="20252" actId="20577"/>
          <ac:spMkLst>
            <pc:docMk/>
            <pc:sldMk cId="1607911038" sldId="2146846562"/>
            <ac:spMk id="15" creationId="{99398F5E-0C29-3D58-6889-1626FE9396FD}"/>
          </ac:spMkLst>
        </pc:spChg>
        <pc:spChg chg="add mod">
          <ac:chgData name="Leah Montner Dixon" userId="d5b2ae9e-9213-4442-b7df-4db8cbe51e5d" providerId="ADAL" clId="{8800F602-2D8D-4E9A-B976-B489FC589F40}" dt="2024-04-08T21:51:08.452" v="17411" actId="20577"/>
          <ac:spMkLst>
            <pc:docMk/>
            <pc:sldMk cId="1607911038" sldId="2146846562"/>
            <ac:spMk id="17" creationId="{004F5ACC-ECD1-F16D-E49A-9428AF5F63B7}"/>
          </ac:spMkLst>
        </pc:spChg>
        <pc:spChg chg="add mod">
          <ac:chgData name="Leah Montner Dixon" userId="d5b2ae9e-9213-4442-b7df-4db8cbe51e5d" providerId="ADAL" clId="{8800F602-2D8D-4E9A-B976-B489FC589F40}" dt="2024-04-09T15:45:02.177" v="20256" actId="20577"/>
          <ac:spMkLst>
            <pc:docMk/>
            <pc:sldMk cId="1607911038" sldId="2146846562"/>
            <ac:spMk id="18" creationId="{67D8813A-1163-47FF-1E72-0E41228078E7}"/>
          </ac:spMkLst>
        </pc:spChg>
        <pc:spChg chg="add mod">
          <ac:chgData name="Leah Montner Dixon" userId="d5b2ae9e-9213-4442-b7df-4db8cbe51e5d" providerId="ADAL" clId="{8800F602-2D8D-4E9A-B976-B489FC589F40}" dt="2024-04-09T15:45:04.009" v="20257" actId="20577"/>
          <ac:spMkLst>
            <pc:docMk/>
            <pc:sldMk cId="1607911038" sldId="2146846562"/>
            <ac:spMk id="19" creationId="{F55FFEB2-02B8-F5F0-A143-B54C897B47F6}"/>
          </ac:spMkLst>
        </pc:spChg>
        <pc:spChg chg="add mod">
          <ac:chgData name="Leah Montner Dixon" userId="d5b2ae9e-9213-4442-b7df-4db8cbe51e5d" providerId="ADAL" clId="{8800F602-2D8D-4E9A-B976-B489FC589F40}" dt="2024-04-09T15:45:07.074" v="20259" actId="20577"/>
          <ac:spMkLst>
            <pc:docMk/>
            <pc:sldMk cId="1607911038" sldId="2146846562"/>
            <ac:spMk id="20" creationId="{66F1E380-60B0-75FD-9E24-D3B78DEF226B}"/>
          </ac:spMkLst>
        </pc:spChg>
        <pc:spChg chg="add mod">
          <ac:chgData name="Leah Montner Dixon" userId="d5b2ae9e-9213-4442-b7df-4db8cbe51e5d" providerId="ADAL" clId="{8800F602-2D8D-4E9A-B976-B489FC589F40}" dt="2024-04-09T15:45:09.969" v="20261" actId="20577"/>
          <ac:spMkLst>
            <pc:docMk/>
            <pc:sldMk cId="1607911038" sldId="2146846562"/>
            <ac:spMk id="21" creationId="{A53ACBB7-81F9-6B02-6C88-5C5AEDCACA80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21" creationId="{BA946018-C3E6-C4BF-A0FB-F3D8151F3CA6}"/>
          </ac:spMkLst>
        </pc:spChg>
        <pc:spChg chg="add mod">
          <ac:chgData name="Leah Montner Dixon" userId="d5b2ae9e-9213-4442-b7df-4db8cbe51e5d" providerId="ADAL" clId="{8800F602-2D8D-4E9A-B976-B489FC589F40}" dt="2024-04-09T15:38:08.358" v="20155" actId="208"/>
          <ac:spMkLst>
            <pc:docMk/>
            <pc:sldMk cId="1607911038" sldId="2146846562"/>
            <ac:spMk id="22" creationId="{39BC1049-CBE1-1A38-95A8-E6859C0A11EB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30" creationId="{E8A26A68-D176-362F-7558-9D7678B5A1F3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3" creationId="{99670B13-B2BD-5BFB-27E0-491C70B7AFDA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4" creationId="{1789B01B-1724-B67C-79F3-B287F04C13E7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5" creationId="{BBF8A0E3-BA9D-B106-87D8-D46BC76B5D08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6" creationId="{29D8178E-E91F-68A6-5902-AEE0E34DD039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7" creationId="{30985145-65E4-2B60-4609-EECFC79DEBD6}"/>
          </ac:spMkLst>
        </pc:spChg>
        <pc:spChg chg="del">
          <ac:chgData name="Leah Montner Dixon" userId="d5b2ae9e-9213-4442-b7df-4db8cbe51e5d" providerId="ADAL" clId="{8800F602-2D8D-4E9A-B976-B489FC589F40}" dt="2024-04-08T21:51:34.891" v="17412" actId="478"/>
          <ac:spMkLst>
            <pc:docMk/>
            <pc:sldMk cId="1607911038" sldId="2146846562"/>
            <ac:spMk id="39" creationId="{43FA144B-5595-EA5F-BE84-7C8C3B6E4F53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39" creationId="{90D86EEC-7DDA-1A15-A826-766DE7352D25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40" creationId="{90BAEAB8-08C5-DF5D-E4AC-011DDDAE8F52}"/>
          </ac:spMkLst>
        </pc:spChg>
        <pc:spChg chg="mod">
          <ac:chgData name="Leah Montner Dixon" userId="d5b2ae9e-9213-4442-b7df-4db8cbe51e5d" providerId="ADAL" clId="{8800F602-2D8D-4E9A-B976-B489FC589F40}" dt="2024-04-16T21:09:29.846" v="26163" actId="1035"/>
          <ac:spMkLst>
            <pc:docMk/>
            <pc:sldMk cId="1607911038" sldId="2146846562"/>
            <ac:spMk id="41" creationId="{D2C5EA1F-9243-62F9-FA9D-F6A59F4F3B44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42" creationId="{1CF36753-B0DF-591C-442F-B2875760335A}"/>
          </ac:spMkLst>
        </pc:spChg>
        <pc:spChg chg="del mod">
          <ac:chgData name="Leah Montner Dixon" userId="d5b2ae9e-9213-4442-b7df-4db8cbe51e5d" providerId="ADAL" clId="{8800F602-2D8D-4E9A-B976-B489FC589F40}" dt="2024-04-09T15:32:43.062" v="20060" actId="478"/>
          <ac:spMkLst>
            <pc:docMk/>
            <pc:sldMk cId="1607911038" sldId="2146846562"/>
            <ac:spMk id="42" creationId="{A324EE6A-B31F-3DA8-5C5B-3B9C9EBBB255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43" creationId="{C59E373F-5AB5-CAB6-84B9-4E50EE1735ED}"/>
          </ac:spMkLst>
        </pc:spChg>
        <pc:spChg chg="mod">
          <ac:chgData name="Leah Montner Dixon" userId="d5b2ae9e-9213-4442-b7df-4db8cbe51e5d" providerId="ADAL" clId="{8800F602-2D8D-4E9A-B976-B489FC589F40}" dt="2024-04-16T21:09:38.754" v="26192" actId="1038"/>
          <ac:spMkLst>
            <pc:docMk/>
            <pc:sldMk cId="1607911038" sldId="2146846562"/>
            <ac:spMk id="44" creationId="{75D418C8-1288-E3DF-742C-8B49A9487716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51" creationId="{8262F494-D6D9-E10A-1C66-6FCDF98A23E8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60" creationId="{FA74EB32-7728-1FD0-5179-35262C5866C5}"/>
          </ac:spMkLst>
        </pc:spChg>
        <pc:spChg chg="del">
          <ac:chgData name="Leah Montner Dixon" userId="d5b2ae9e-9213-4442-b7df-4db8cbe51e5d" providerId="ADAL" clId="{8800F602-2D8D-4E9A-B976-B489FC589F40}" dt="2024-04-08T21:52:01.073" v="17416" actId="478"/>
          <ac:spMkLst>
            <pc:docMk/>
            <pc:sldMk cId="1607911038" sldId="2146846562"/>
            <ac:spMk id="67" creationId="{54C21279-B25B-4CF1-7FAA-1DB1CC6CEF44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68" creationId="{F3464E2C-137B-3F86-6420-1381A72920A5}"/>
          </ac:spMkLst>
        </pc:spChg>
        <pc:spChg chg="del">
          <ac:chgData name="Leah Montner Dixon" userId="d5b2ae9e-9213-4442-b7df-4db8cbe51e5d" providerId="ADAL" clId="{8800F602-2D8D-4E9A-B976-B489FC589F40}" dt="2024-04-08T21:51:34.891" v="17412" actId="478"/>
          <ac:spMkLst>
            <pc:docMk/>
            <pc:sldMk cId="1607911038" sldId="2146846562"/>
            <ac:spMk id="69" creationId="{DD95B515-23EF-80D5-015F-08AF38B3727C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70" creationId="{E3C481DF-86EC-248E-5855-8088DC1D9B97}"/>
          </ac:spMkLst>
        </pc:spChg>
        <pc:spChg chg="del">
          <ac:chgData name="Leah Montner Dixon" userId="d5b2ae9e-9213-4442-b7df-4db8cbe51e5d" providerId="ADAL" clId="{8800F602-2D8D-4E9A-B976-B489FC589F40}" dt="2024-04-08T21:51:54.635" v="17414" actId="478"/>
          <ac:spMkLst>
            <pc:docMk/>
            <pc:sldMk cId="1607911038" sldId="2146846562"/>
            <ac:spMk id="71" creationId="{CB4F8A45-B913-4F32-68BA-BF6557AECA09}"/>
          </ac:spMkLst>
        </pc:spChg>
        <pc:spChg chg="del mod">
          <ac:chgData name="Leah Montner Dixon" userId="d5b2ae9e-9213-4442-b7df-4db8cbe51e5d" providerId="ADAL" clId="{8800F602-2D8D-4E9A-B976-B489FC589F40}" dt="2024-04-09T15:03:13.101" v="19387" actId="478"/>
          <ac:spMkLst>
            <pc:docMk/>
            <pc:sldMk cId="1607911038" sldId="2146846562"/>
            <ac:spMk id="72" creationId="{6A85E67C-E7C3-2048-0EA9-BBD7CDD1BB91}"/>
          </ac:spMkLst>
        </pc:spChg>
        <pc:spChg chg="del mod">
          <ac:chgData name="Leah Montner Dixon" userId="d5b2ae9e-9213-4442-b7df-4db8cbe51e5d" providerId="ADAL" clId="{8800F602-2D8D-4E9A-B976-B489FC589F40}" dt="2024-04-09T15:03:13.101" v="19387" actId="478"/>
          <ac:spMkLst>
            <pc:docMk/>
            <pc:sldMk cId="1607911038" sldId="2146846562"/>
            <ac:spMk id="73" creationId="{0A33735E-718B-E8F7-655C-7DDD739F1621}"/>
          </ac:spMkLst>
        </pc:spChg>
        <pc:spChg chg="del mod">
          <ac:chgData name="Leah Montner Dixon" userId="d5b2ae9e-9213-4442-b7df-4db8cbe51e5d" providerId="ADAL" clId="{8800F602-2D8D-4E9A-B976-B489FC589F40}" dt="2024-04-09T15:03:13.101" v="19387" actId="478"/>
          <ac:spMkLst>
            <pc:docMk/>
            <pc:sldMk cId="1607911038" sldId="2146846562"/>
            <ac:spMk id="74" creationId="{C1FB9FF4-3895-8FF5-C56D-425E520539F3}"/>
          </ac:spMkLst>
        </pc:spChg>
        <pc:spChg chg="del">
          <ac:chgData name="Leah Montner Dixon" userId="d5b2ae9e-9213-4442-b7df-4db8cbe51e5d" providerId="ADAL" clId="{8800F602-2D8D-4E9A-B976-B489FC589F40}" dt="2024-04-08T21:51:49.098" v="17413" actId="478"/>
          <ac:spMkLst>
            <pc:docMk/>
            <pc:sldMk cId="1607911038" sldId="2146846562"/>
            <ac:spMk id="75" creationId="{5F2BEF33-A9A6-0B27-B5C2-B30E5AC7B978}"/>
          </ac:spMkLst>
        </pc:spChg>
        <pc:spChg chg="del">
          <ac:chgData name="Leah Montner Dixon" userId="d5b2ae9e-9213-4442-b7df-4db8cbe51e5d" providerId="ADAL" clId="{8800F602-2D8D-4E9A-B976-B489FC589F40}" dt="2024-04-08T21:51:34.891" v="17412" actId="478"/>
          <ac:spMkLst>
            <pc:docMk/>
            <pc:sldMk cId="1607911038" sldId="2146846562"/>
            <ac:spMk id="76" creationId="{28C01CC3-EA00-525B-A93B-9088C29ED236}"/>
          </ac:spMkLst>
        </pc:spChg>
        <pc:spChg chg="del">
          <ac:chgData name="Leah Montner Dixon" userId="d5b2ae9e-9213-4442-b7df-4db8cbe51e5d" providerId="ADAL" clId="{8800F602-2D8D-4E9A-B976-B489FC589F40}" dt="2024-04-08T21:52:24.413" v="17448" actId="478"/>
          <ac:spMkLst>
            <pc:docMk/>
            <pc:sldMk cId="1607911038" sldId="2146846562"/>
            <ac:spMk id="77" creationId="{167EF0F5-4E05-B987-6FB8-B91352507FC3}"/>
          </ac:spMkLst>
        </pc:spChg>
        <pc:spChg chg="del mod">
          <ac:chgData name="Leah Montner Dixon" userId="d5b2ae9e-9213-4442-b7df-4db8cbe51e5d" providerId="ADAL" clId="{8800F602-2D8D-4E9A-B976-B489FC589F40}" dt="2024-04-09T15:03:13.101" v="19387" actId="478"/>
          <ac:spMkLst>
            <pc:docMk/>
            <pc:sldMk cId="1607911038" sldId="2146846562"/>
            <ac:spMk id="78" creationId="{898911A6-FBF7-9A88-2ADA-D9F3C86E2E83}"/>
          </ac:spMkLst>
        </pc:spChg>
        <pc:spChg chg="del">
          <ac:chgData name="Leah Montner Dixon" userId="d5b2ae9e-9213-4442-b7df-4db8cbe51e5d" providerId="ADAL" clId="{8800F602-2D8D-4E9A-B976-B489FC589F40}" dt="2024-04-08T21:51:49.098" v="17413" actId="478"/>
          <ac:spMkLst>
            <pc:docMk/>
            <pc:sldMk cId="1607911038" sldId="2146846562"/>
            <ac:spMk id="79" creationId="{39E72283-B9F6-CA83-1CD5-F0DE9F5F0E46}"/>
          </ac:spMkLst>
        </pc:spChg>
        <pc:spChg chg="del">
          <ac:chgData name="Leah Montner Dixon" userId="d5b2ae9e-9213-4442-b7df-4db8cbe51e5d" providerId="ADAL" clId="{8800F602-2D8D-4E9A-B976-B489FC589F40}" dt="2024-04-08T21:51:34.891" v="17412" actId="478"/>
          <ac:spMkLst>
            <pc:docMk/>
            <pc:sldMk cId="1607911038" sldId="2146846562"/>
            <ac:spMk id="80" creationId="{DFA26E05-6C8A-E5FC-421B-36F4758323E1}"/>
          </ac:spMkLst>
        </pc:spChg>
        <pc:spChg chg="del mod">
          <ac:chgData name="Leah Montner Dixon" userId="d5b2ae9e-9213-4442-b7df-4db8cbe51e5d" providerId="ADAL" clId="{8800F602-2D8D-4E9A-B976-B489FC589F40}" dt="2024-04-09T15:03:13.101" v="19387" actId="478"/>
          <ac:spMkLst>
            <pc:docMk/>
            <pc:sldMk cId="1607911038" sldId="2146846562"/>
            <ac:spMk id="81" creationId="{F3BED208-3C5D-D9E4-040C-ABCA1B33D09E}"/>
          </ac:spMkLst>
        </pc:spChg>
        <pc:spChg chg="del">
          <ac:chgData name="Leah Montner Dixon" userId="d5b2ae9e-9213-4442-b7df-4db8cbe51e5d" providerId="ADAL" clId="{8800F602-2D8D-4E9A-B976-B489FC589F40}" dt="2024-04-08T21:52:24.413" v="17448" actId="478"/>
          <ac:spMkLst>
            <pc:docMk/>
            <pc:sldMk cId="1607911038" sldId="2146846562"/>
            <ac:spMk id="82" creationId="{B06DA8ED-44CD-EC15-02F2-126220D2BA1C}"/>
          </ac:spMkLst>
        </pc:spChg>
        <pc:graphicFrameChg chg="add mod modGraphic">
          <ac:chgData name="Leah Montner Dixon" userId="d5b2ae9e-9213-4442-b7df-4db8cbe51e5d" providerId="ADAL" clId="{8800F602-2D8D-4E9A-B976-B489FC589F40}" dt="2024-04-09T15:33:23.678" v="20077" actId="1035"/>
          <ac:graphicFrameMkLst>
            <pc:docMk/>
            <pc:sldMk cId="1607911038" sldId="2146846562"/>
            <ac:graphicFrameMk id="7" creationId="{8C81C226-9C21-6ABA-25AE-1E6F3F3B160C}"/>
          </ac:graphicFrameMkLst>
        </pc:graphicFrameChg>
        <pc:picChg chg="del">
          <ac:chgData name="Leah Montner Dixon" userId="d5b2ae9e-9213-4442-b7df-4db8cbe51e5d" providerId="ADAL" clId="{8800F602-2D8D-4E9A-B976-B489FC589F40}" dt="2024-04-08T21:51:54.635" v="17414" actId="478"/>
          <ac:picMkLst>
            <pc:docMk/>
            <pc:sldMk cId="1607911038" sldId="2146846562"/>
            <ac:picMk id="3" creationId="{DA2EC443-3DB9-33A4-51DC-9809E5F2E652}"/>
          </ac:picMkLst>
        </pc:picChg>
        <pc:picChg chg="del">
          <ac:chgData name="Leah Montner Dixon" userId="d5b2ae9e-9213-4442-b7df-4db8cbe51e5d" providerId="ADAL" clId="{8800F602-2D8D-4E9A-B976-B489FC589F40}" dt="2024-04-08T21:51:54.635" v="17414" actId="478"/>
          <ac:picMkLst>
            <pc:docMk/>
            <pc:sldMk cId="1607911038" sldId="2146846562"/>
            <ac:picMk id="5" creationId="{D9C63889-324F-C59D-4452-2C90EEEE8D32}"/>
          </ac:picMkLst>
        </pc:picChg>
        <pc:picChg chg="del">
          <ac:chgData name="Leah Montner Dixon" userId="d5b2ae9e-9213-4442-b7df-4db8cbe51e5d" providerId="ADAL" clId="{8800F602-2D8D-4E9A-B976-B489FC589F40}" dt="2024-04-08T21:51:34.891" v="17412" actId="478"/>
          <ac:picMkLst>
            <pc:docMk/>
            <pc:sldMk cId="1607911038" sldId="2146846562"/>
            <ac:picMk id="6" creationId="{3E471936-3A03-3B75-EC33-117B4F79CDB4}"/>
          </ac:picMkLst>
        </pc:picChg>
        <pc:picChg chg="add mod">
          <ac:chgData name="Leah Montner Dixon" userId="d5b2ae9e-9213-4442-b7df-4db8cbe51e5d" providerId="ADAL" clId="{8800F602-2D8D-4E9A-B976-B489FC589F40}" dt="2024-04-09T15:33:36.684" v="20088" actId="1036"/>
          <ac:picMkLst>
            <pc:docMk/>
            <pc:sldMk cId="1607911038" sldId="2146846562"/>
            <ac:picMk id="8" creationId="{456F15DB-5AF7-8D88-0E64-C0342AA83FBE}"/>
          </ac:picMkLst>
        </pc:picChg>
        <pc:picChg chg="del">
          <ac:chgData name="Leah Montner Dixon" userId="d5b2ae9e-9213-4442-b7df-4db8cbe51e5d" providerId="ADAL" clId="{8800F602-2D8D-4E9A-B976-B489FC589F40}" dt="2024-04-08T21:51:54.635" v="17414" actId="478"/>
          <ac:picMkLst>
            <pc:docMk/>
            <pc:sldMk cId="1607911038" sldId="2146846562"/>
            <ac:picMk id="8" creationId="{9BBDEE0B-6856-63F6-7B13-B494BEA8BD24}"/>
          </ac:picMkLst>
        </pc:picChg>
        <pc:picChg chg="add mod">
          <ac:chgData name="Leah Montner Dixon" userId="d5b2ae9e-9213-4442-b7df-4db8cbe51e5d" providerId="ADAL" clId="{8800F602-2D8D-4E9A-B976-B489FC589F40}" dt="2024-04-09T15:33:36.684" v="20088" actId="1036"/>
          <ac:picMkLst>
            <pc:docMk/>
            <pc:sldMk cId="1607911038" sldId="2146846562"/>
            <ac:picMk id="9" creationId="{16CDC280-8349-1CCC-4BBA-F82BD76CE30B}"/>
          </ac:picMkLst>
        </pc:picChg>
        <pc:picChg chg="add mod">
          <ac:chgData name="Leah Montner Dixon" userId="d5b2ae9e-9213-4442-b7df-4db8cbe51e5d" providerId="ADAL" clId="{8800F602-2D8D-4E9A-B976-B489FC589F40}" dt="2024-04-09T15:33:36.684" v="20088" actId="1036"/>
          <ac:picMkLst>
            <pc:docMk/>
            <pc:sldMk cId="1607911038" sldId="2146846562"/>
            <ac:picMk id="10" creationId="{665F54D9-E9AA-37E7-1EC3-E3D2FCC5957D}"/>
          </ac:picMkLst>
        </pc:picChg>
        <pc:picChg chg="del">
          <ac:chgData name="Leah Montner Dixon" userId="d5b2ae9e-9213-4442-b7df-4db8cbe51e5d" providerId="ADAL" clId="{8800F602-2D8D-4E9A-B976-B489FC589F40}" dt="2024-04-08T21:51:54.635" v="17414" actId="478"/>
          <ac:picMkLst>
            <pc:docMk/>
            <pc:sldMk cId="1607911038" sldId="2146846562"/>
            <ac:picMk id="10" creationId="{F18715C4-2E69-7A3A-C614-F6658D8AD068}"/>
          </ac:picMkLst>
        </pc:picChg>
        <pc:picChg chg="del mod">
          <ac:chgData name="Leah Montner Dixon" userId="d5b2ae9e-9213-4442-b7df-4db8cbe51e5d" providerId="ADAL" clId="{8800F602-2D8D-4E9A-B976-B489FC589F40}" dt="2024-04-09T15:03:13.101" v="19387" actId="478"/>
          <ac:picMkLst>
            <pc:docMk/>
            <pc:sldMk cId="1607911038" sldId="2146846562"/>
            <ac:picMk id="11" creationId="{CF89876D-B15B-FA5B-E0BE-DA008231532A}"/>
          </ac:picMkLst>
        </pc:picChg>
        <pc:picChg chg="add mod">
          <ac:chgData name="Leah Montner Dixon" userId="d5b2ae9e-9213-4442-b7df-4db8cbe51e5d" providerId="ADAL" clId="{8800F602-2D8D-4E9A-B976-B489FC589F40}" dt="2024-04-09T15:33:36.684" v="20088" actId="1036"/>
          <ac:picMkLst>
            <pc:docMk/>
            <pc:sldMk cId="1607911038" sldId="2146846562"/>
            <ac:picMk id="12" creationId="{92725CBD-2A98-7857-FF60-F4B542492952}"/>
          </ac:picMkLst>
        </pc:picChg>
        <pc:picChg chg="del">
          <ac:chgData name="Leah Montner Dixon" userId="d5b2ae9e-9213-4442-b7df-4db8cbe51e5d" providerId="ADAL" clId="{8800F602-2D8D-4E9A-B976-B489FC589F40}" dt="2024-04-08T21:51:49.098" v="17413" actId="478"/>
          <ac:picMkLst>
            <pc:docMk/>
            <pc:sldMk cId="1607911038" sldId="2146846562"/>
            <ac:picMk id="12" creationId="{E3AE76B9-B53C-5245-B47E-53F1A314B969}"/>
          </ac:picMkLst>
        </pc:picChg>
        <pc:picChg chg="add mod">
          <ac:chgData name="Leah Montner Dixon" userId="d5b2ae9e-9213-4442-b7df-4db8cbe51e5d" providerId="ADAL" clId="{8800F602-2D8D-4E9A-B976-B489FC589F40}" dt="2024-04-09T15:33:36.684" v="20088" actId="1036"/>
          <ac:picMkLst>
            <pc:docMk/>
            <pc:sldMk cId="1607911038" sldId="2146846562"/>
            <ac:picMk id="13" creationId="{AA78988C-14F2-97A0-4786-9AB63D8F5D3B}"/>
          </ac:picMkLst>
        </pc:picChg>
        <pc:picChg chg="del">
          <ac:chgData name="Leah Montner Dixon" userId="d5b2ae9e-9213-4442-b7df-4db8cbe51e5d" providerId="ADAL" clId="{8800F602-2D8D-4E9A-B976-B489FC589F40}" dt="2024-04-08T21:51:34.891" v="17412" actId="478"/>
          <ac:picMkLst>
            <pc:docMk/>
            <pc:sldMk cId="1607911038" sldId="2146846562"/>
            <ac:picMk id="13" creationId="{D0F28201-4ACC-AEF7-BEF1-A30FB18FB889}"/>
          </ac:picMkLst>
        </pc:picChg>
        <pc:picChg chg="del mod">
          <ac:chgData name="Leah Montner Dixon" userId="d5b2ae9e-9213-4442-b7df-4db8cbe51e5d" providerId="ADAL" clId="{8800F602-2D8D-4E9A-B976-B489FC589F40}" dt="2024-04-09T15:03:13.101" v="19387" actId="478"/>
          <ac:picMkLst>
            <pc:docMk/>
            <pc:sldMk cId="1607911038" sldId="2146846562"/>
            <ac:picMk id="14" creationId="{3927736E-49EE-8209-B60E-5E98E1563161}"/>
          </ac:picMkLst>
        </pc:picChg>
        <pc:picChg chg="del mod">
          <ac:chgData name="Leah Montner Dixon" userId="d5b2ae9e-9213-4442-b7df-4db8cbe51e5d" providerId="ADAL" clId="{8800F602-2D8D-4E9A-B976-B489FC589F40}" dt="2024-04-09T15:03:13.101" v="19387" actId="478"/>
          <ac:picMkLst>
            <pc:docMk/>
            <pc:sldMk cId="1607911038" sldId="2146846562"/>
            <ac:picMk id="16" creationId="{D5E22585-3D10-F933-394A-A505A366CE9E}"/>
          </ac:picMkLst>
        </pc:picChg>
        <pc:picChg chg="add del mod">
          <ac:chgData name="Leah Montner Dixon" userId="d5b2ae9e-9213-4442-b7df-4db8cbe51e5d" providerId="ADAL" clId="{8800F602-2D8D-4E9A-B976-B489FC589F40}" dt="2024-04-09T15:33:40.736" v="20089" actId="478"/>
          <ac:picMkLst>
            <pc:docMk/>
            <pc:sldMk cId="1607911038" sldId="2146846562"/>
            <ac:picMk id="23" creationId="{DF47C9FC-62F1-F3F4-FEBB-FA6450C35F5E}"/>
          </ac:picMkLst>
        </pc:picChg>
        <pc:picChg chg="add mod">
          <ac:chgData name="Leah Montner Dixon" userId="d5b2ae9e-9213-4442-b7df-4db8cbe51e5d" providerId="ADAL" clId="{8800F602-2D8D-4E9A-B976-B489FC589F40}" dt="2024-04-09T15:36:40.439" v="20117" actId="1076"/>
          <ac:picMkLst>
            <pc:docMk/>
            <pc:sldMk cId="1607911038" sldId="2146846562"/>
            <ac:picMk id="24" creationId="{006F5E45-1196-37E9-5C81-70C471C9CDB2}"/>
          </ac:picMkLst>
        </pc:picChg>
        <pc:picChg chg="del mod">
          <ac:chgData name="Leah Montner Dixon" userId="d5b2ae9e-9213-4442-b7df-4db8cbe51e5d" providerId="ADAL" clId="{8800F602-2D8D-4E9A-B976-B489FC589F40}" dt="2024-04-08T21:51:03.367" v="17407" actId="478"/>
          <ac:picMkLst>
            <pc:docMk/>
            <pc:sldMk cId="1607911038" sldId="2146846562"/>
            <ac:picMk id="83" creationId="{9ADE95DD-F46B-1807-7D89-69AE404AA6B7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37:25.809" v="17260" actId="47"/>
        <pc:sldMkLst>
          <pc:docMk/>
          <pc:sldMk cId="1922857478" sldId="2146846563"/>
        </pc:sldMkLst>
        <pc:spChg chg="del">
          <ac:chgData name="Leah Montner Dixon" userId="d5b2ae9e-9213-4442-b7df-4db8cbe51e5d" providerId="ADAL" clId="{8800F602-2D8D-4E9A-B976-B489FC589F40}" dt="2024-04-04T22:06:27.953" v="3067" actId="478"/>
          <ac:spMkLst>
            <pc:docMk/>
            <pc:sldMk cId="1922857478" sldId="2146846563"/>
            <ac:spMk id="4" creationId="{77BF1B62-B53F-3282-DEB3-9BCE58D3D566}"/>
          </ac:spMkLst>
        </pc:spChg>
        <pc:spChg chg="add mod">
          <ac:chgData name="Leah Montner Dixon" userId="d5b2ae9e-9213-4442-b7df-4db8cbe51e5d" providerId="ADAL" clId="{8800F602-2D8D-4E9A-B976-B489FC589F40}" dt="2024-04-05T17:37:28.568" v="7609" actId="20577"/>
          <ac:spMkLst>
            <pc:docMk/>
            <pc:sldMk cId="1922857478" sldId="2146846563"/>
            <ac:spMk id="4" creationId="{A9076E43-214B-F743-6CFC-74FC1620AEB5}"/>
          </ac:spMkLst>
        </pc:spChg>
        <pc:spChg chg="add mod">
          <ac:chgData name="Leah Montner Dixon" userId="d5b2ae9e-9213-4442-b7df-4db8cbe51e5d" providerId="ADAL" clId="{8800F602-2D8D-4E9A-B976-B489FC589F40}" dt="2024-04-05T18:37:41.563" v="10478" actId="20577"/>
          <ac:spMkLst>
            <pc:docMk/>
            <pc:sldMk cId="1922857478" sldId="2146846563"/>
            <ac:spMk id="5" creationId="{F8DCB5BB-7702-3C25-EBDA-AA98F75651F8}"/>
          </ac:spMkLst>
        </pc:spChg>
        <pc:spChg chg="mod">
          <ac:chgData name="Leah Montner Dixon" userId="d5b2ae9e-9213-4442-b7df-4db8cbe51e5d" providerId="ADAL" clId="{8800F602-2D8D-4E9A-B976-B489FC589F40}" dt="2024-04-05T17:29:50.554" v="7276"/>
          <ac:spMkLst>
            <pc:docMk/>
            <pc:sldMk cId="1922857478" sldId="2146846563"/>
            <ac:spMk id="41" creationId="{D2C5EA1F-9243-62F9-FA9D-F6A59F4F3B44}"/>
          </ac:spMkLst>
        </pc:spChg>
        <pc:picChg chg="mod">
          <ac:chgData name="Leah Montner Dixon" userId="d5b2ae9e-9213-4442-b7df-4db8cbe51e5d" providerId="ADAL" clId="{8800F602-2D8D-4E9A-B976-B489FC589F40}" dt="2024-04-05T20:47:40.985" v="13566" actId="1035"/>
          <ac:picMkLst>
            <pc:docMk/>
            <pc:sldMk cId="1922857478" sldId="2146846563"/>
            <ac:picMk id="3" creationId="{A004FFB3-34F0-A679-0B3B-9A1391DFD805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37:26.353" v="17261" actId="47"/>
        <pc:sldMkLst>
          <pc:docMk/>
          <pc:sldMk cId="4030670493" sldId="2146846564"/>
        </pc:sldMkLst>
        <pc:spChg chg="del">
          <ac:chgData name="Leah Montner Dixon" userId="d5b2ae9e-9213-4442-b7df-4db8cbe51e5d" providerId="ADAL" clId="{8800F602-2D8D-4E9A-B976-B489FC589F40}" dt="2024-04-04T22:06:30.135" v="3068" actId="478"/>
          <ac:spMkLst>
            <pc:docMk/>
            <pc:sldMk cId="4030670493" sldId="2146846564"/>
            <ac:spMk id="4" creationId="{77BF1B62-B53F-3282-DEB3-9BCE58D3D566}"/>
          </ac:spMkLst>
        </pc:spChg>
        <pc:spChg chg="add mod">
          <ac:chgData name="Leah Montner Dixon" userId="d5b2ae9e-9213-4442-b7df-4db8cbe51e5d" providerId="ADAL" clId="{8800F602-2D8D-4E9A-B976-B489FC589F40}" dt="2024-04-05T17:37:36.676" v="7622" actId="20577"/>
          <ac:spMkLst>
            <pc:docMk/>
            <pc:sldMk cId="4030670493" sldId="2146846564"/>
            <ac:spMk id="4" creationId="{CF9567A6-C119-DC31-E6FF-69E585EF6806}"/>
          </ac:spMkLst>
        </pc:spChg>
        <pc:spChg chg="add mod">
          <ac:chgData name="Leah Montner Dixon" userId="d5b2ae9e-9213-4442-b7df-4db8cbe51e5d" providerId="ADAL" clId="{8800F602-2D8D-4E9A-B976-B489FC589F40}" dt="2024-04-05T18:43:02.284" v="10668"/>
          <ac:spMkLst>
            <pc:docMk/>
            <pc:sldMk cId="4030670493" sldId="2146846564"/>
            <ac:spMk id="5" creationId="{83CB211D-9316-7236-879E-F4181EE28CEB}"/>
          </ac:spMkLst>
        </pc:spChg>
        <pc:spChg chg="mod">
          <ac:chgData name="Leah Montner Dixon" userId="d5b2ae9e-9213-4442-b7df-4db8cbe51e5d" providerId="ADAL" clId="{8800F602-2D8D-4E9A-B976-B489FC589F40}" dt="2024-04-05T17:29:50.554" v="7276"/>
          <ac:spMkLst>
            <pc:docMk/>
            <pc:sldMk cId="4030670493" sldId="2146846564"/>
            <ac:spMk id="41" creationId="{D2C5EA1F-9243-62F9-FA9D-F6A59F4F3B44}"/>
          </ac:spMkLst>
        </pc:spChg>
        <pc:picChg chg="mod">
          <ac:chgData name="Leah Montner Dixon" userId="d5b2ae9e-9213-4442-b7df-4db8cbe51e5d" providerId="ADAL" clId="{8800F602-2D8D-4E9A-B976-B489FC589F40}" dt="2024-04-05T20:47:44.768" v="13572" actId="1035"/>
          <ac:picMkLst>
            <pc:docMk/>
            <pc:sldMk cId="4030670493" sldId="2146846564"/>
            <ac:picMk id="3" creationId="{50D48FD3-4204-C654-933F-569F7F730447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37:26.830" v="17262" actId="47"/>
        <pc:sldMkLst>
          <pc:docMk/>
          <pc:sldMk cId="1748864455" sldId="2146846565"/>
        </pc:sldMkLst>
        <pc:spChg chg="add mod">
          <ac:chgData name="Leah Montner Dixon" userId="d5b2ae9e-9213-4442-b7df-4db8cbe51e5d" providerId="ADAL" clId="{8800F602-2D8D-4E9A-B976-B489FC589F40}" dt="2024-04-05T17:37:46.663" v="7643" actId="20577"/>
          <ac:spMkLst>
            <pc:docMk/>
            <pc:sldMk cId="1748864455" sldId="2146846565"/>
            <ac:spMk id="4" creationId="{52E14C02-92DB-7620-0065-4A9591C433F4}"/>
          </ac:spMkLst>
        </pc:spChg>
        <pc:spChg chg="del">
          <ac:chgData name="Leah Montner Dixon" userId="d5b2ae9e-9213-4442-b7df-4db8cbe51e5d" providerId="ADAL" clId="{8800F602-2D8D-4E9A-B976-B489FC589F40}" dt="2024-04-04T22:06:32.447" v="3069" actId="478"/>
          <ac:spMkLst>
            <pc:docMk/>
            <pc:sldMk cId="1748864455" sldId="2146846565"/>
            <ac:spMk id="4" creationId="{77BF1B62-B53F-3282-DEB3-9BCE58D3D566}"/>
          </ac:spMkLst>
        </pc:spChg>
        <pc:spChg chg="add mod">
          <ac:chgData name="Leah Montner Dixon" userId="d5b2ae9e-9213-4442-b7df-4db8cbe51e5d" providerId="ADAL" clId="{8800F602-2D8D-4E9A-B976-B489FC589F40}" dt="2024-04-05T18:44:41.551" v="10669"/>
          <ac:spMkLst>
            <pc:docMk/>
            <pc:sldMk cId="1748864455" sldId="2146846565"/>
            <ac:spMk id="5" creationId="{A7159147-261D-6962-B8ED-91B303355A66}"/>
          </ac:spMkLst>
        </pc:spChg>
        <pc:spChg chg="mod">
          <ac:chgData name="Leah Montner Dixon" userId="d5b2ae9e-9213-4442-b7df-4db8cbe51e5d" providerId="ADAL" clId="{8800F602-2D8D-4E9A-B976-B489FC589F40}" dt="2024-04-05T17:29:50.554" v="7276"/>
          <ac:spMkLst>
            <pc:docMk/>
            <pc:sldMk cId="1748864455" sldId="2146846565"/>
            <ac:spMk id="41" creationId="{D2C5EA1F-9243-62F9-FA9D-F6A59F4F3B44}"/>
          </ac:spMkLst>
        </pc:spChg>
        <pc:picChg chg="del mod">
          <ac:chgData name="Leah Montner Dixon" userId="d5b2ae9e-9213-4442-b7df-4db8cbe51e5d" providerId="ADAL" clId="{8800F602-2D8D-4E9A-B976-B489FC589F40}" dt="2024-04-05T20:49:09.046" v="13596" actId="478"/>
          <ac:picMkLst>
            <pc:docMk/>
            <pc:sldMk cId="1748864455" sldId="2146846565"/>
            <ac:picMk id="3" creationId="{FF253EA2-3563-4F49-7AE8-F962C677134D}"/>
          </ac:picMkLst>
        </pc:picChg>
        <pc:picChg chg="add mod">
          <ac:chgData name="Leah Montner Dixon" userId="d5b2ae9e-9213-4442-b7df-4db8cbe51e5d" providerId="ADAL" clId="{8800F602-2D8D-4E9A-B976-B489FC589F40}" dt="2024-04-05T20:49:09.371" v="13597"/>
          <ac:picMkLst>
            <pc:docMk/>
            <pc:sldMk cId="1748864455" sldId="2146846565"/>
            <ac:picMk id="19" creationId="{FD34578C-785D-6335-FED8-B30CFCB6CD7F}"/>
          </ac:picMkLst>
        </pc:picChg>
      </pc:sldChg>
      <pc:sldChg chg="addSp delSp modSp del mod">
        <pc:chgData name="Leah Montner Dixon" userId="d5b2ae9e-9213-4442-b7df-4db8cbe51e5d" providerId="ADAL" clId="{8800F602-2D8D-4E9A-B976-B489FC589F40}" dt="2024-04-08T21:37:27.435" v="17263" actId="47"/>
        <pc:sldMkLst>
          <pc:docMk/>
          <pc:sldMk cId="811372081" sldId="2146846566"/>
        </pc:sldMkLst>
        <pc:spChg chg="del">
          <ac:chgData name="Leah Montner Dixon" userId="d5b2ae9e-9213-4442-b7df-4db8cbe51e5d" providerId="ADAL" clId="{8800F602-2D8D-4E9A-B976-B489FC589F40}" dt="2024-04-04T22:06:34.798" v="3070" actId="478"/>
          <ac:spMkLst>
            <pc:docMk/>
            <pc:sldMk cId="811372081" sldId="2146846566"/>
            <ac:spMk id="4" creationId="{77BF1B62-B53F-3282-DEB3-9BCE58D3D566}"/>
          </ac:spMkLst>
        </pc:spChg>
        <pc:spChg chg="add mod">
          <ac:chgData name="Leah Montner Dixon" userId="d5b2ae9e-9213-4442-b7df-4db8cbe51e5d" providerId="ADAL" clId="{8800F602-2D8D-4E9A-B976-B489FC589F40}" dt="2024-04-05T17:37:56.121" v="7653" actId="20577"/>
          <ac:spMkLst>
            <pc:docMk/>
            <pc:sldMk cId="811372081" sldId="2146846566"/>
            <ac:spMk id="4" creationId="{BF358E6F-F332-C325-8289-DE5B6B1D7BAD}"/>
          </ac:spMkLst>
        </pc:spChg>
        <pc:spChg chg="add mod">
          <ac:chgData name="Leah Montner Dixon" userId="d5b2ae9e-9213-4442-b7df-4db8cbe51e5d" providerId="ADAL" clId="{8800F602-2D8D-4E9A-B976-B489FC589F40}" dt="2024-04-05T18:45:53.697" v="10735" actId="20577"/>
          <ac:spMkLst>
            <pc:docMk/>
            <pc:sldMk cId="811372081" sldId="2146846566"/>
            <ac:spMk id="5" creationId="{88D04F89-7BF2-1803-35C3-8529D27E0789}"/>
          </ac:spMkLst>
        </pc:spChg>
        <pc:spChg chg="mod">
          <ac:chgData name="Leah Montner Dixon" userId="d5b2ae9e-9213-4442-b7df-4db8cbe51e5d" providerId="ADAL" clId="{8800F602-2D8D-4E9A-B976-B489FC589F40}" dt="2024-04-05T17:29:50.554" v="7276"/>
          <ac:spMkLst>
            <pc:docMk/>
            <pc:sldMk cId="811372081" sldId="2146846566"/>
            <ac:spMk id="41" creationId="{D2C5EA1F-9243-62F9-FA9D-F6A59F4F3B44}"/>
          </ac:spMkLst>
        </pc:spChg>
        <pc:picChg chg="mod">
          <ac:chgData name="Leah Montner Dixon" userId="d5b2ae9e-9213-4442-b7df-4db8cbe51e5d" providerId="ADAL" clId="{8800F602-2D8D-4E9A-B976-B489FC589F40}" dt="2024-04-05T20:48:32.551" v="13589" actId="1035"/>
          <ac:picMkLst>
            <pc:docMk/>
            <pc:sldMk cId="811372081" sldId="2146846566"/>
            <ac:picMk id="3" creationId="{DAEA30E1-0174-60C2-6C7D-F75AB28B3DE6}"/>
          </ac:picMkLst>
        </pc:picChg>
      </pc:sldChg>
      <pc:sldChg chg="addSp delSp modSp mod modCm">
        <pc:chgData name="Leah Montner Dixon" userId="d5b2ae9e-9213-4442-b7df-4db8cbe51e5d" providerId="ADAL" clId="{8800F602-2D8D-4E9A-B976-B489FC589F40}" dt="2024-04-23T19:16:48.832" v="35073" actId="478"/>
        <pc:sldMkLst>
          <pc:docMk/>
          <pc:sldMk cId="3724938010" sldId="2146846567"/>
        </pc:sldMkLst>
        <pc:spChg chg="del">
          <ac:chgData name="Leah Montner Dixon" userId="d5b2ae9e-9213-4442-b7df-4db8cbe51e5d" providerId="ADAL" clId="{8800F602-2D8D-4E9A-B976-B489FC589F40}" dt="2024-04-08T22:50:52.508" v="18888" actId="478"/>
          <ac:spMkLst>
            <pc:docMk/>
            <pc:sldMk cId="3724938010" sldId="2146846567"/>
            <ac:spMk id="2" creationId="{443BA27C-D525-0A93-0C61-656475C432B0}"/>
          </ac:spMkLst>
        </pc:spChg>
        <pc:spChg chg="add del mod">
          <ac:chgData name="Leah Montner Dixon" userId="d5b2ae9e-9213-4442-b7df-4db8cbe51e5d" providerId="ADAL" clId="{8800F602-2D8D-4E9A-B976-B489FC589F40}" dt="2024-04-19T20:48:44.712" v="32123" actId="478"/>
          <ac:spMkLst>
            <pc:docMk/>
            <pc:sldMk cId="3724938010" sldId="2146846567"/>
            <ac:spMk id="2" creationId="{E6F1C77F-3A8B-6630-2235-93215618BDE9}"/>
          </ac:spMkLst>
        </pc:spChg>
        <pc:spChg chg="add del mod ord">
          <ac:chgData name="Leah Montner Dixon" userId="d5b2ae9e-9213-4442-b7df-4db8cbe51e5d" providerId="ADAL" clId="{8800F602-2D8D-4E9A-B976-B489FC589F40}" dt="2024-04-16T22:04:09.004" v="26897" actId="478"/>
          <ac:spMkLst>
            <pc:docMk/>
            <pc:sldMk cId="3724938010" sldId="2146846567"/>
            <ac:spMk id="2" creationId="{FDD03A3A-0EC2-7BC1-364D-A5A606F97029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3" creationId="{2511FF74-45DF-9853-A984-67AC55BEACE6}"/>
          </ac:spMkLst>
        </pc:spChg>
        <pc:spChg chg="add del mod">
          <ac:chgData name="Leah Montner Dixon" userId="d5b2ae9e-9213-4442-b7df-4db8cbe51e5d" providerId="ADAL" clId="{8800F602-2D8D-4E9A-B976-B489FC589F40}" dt="2024-04-09T14:58:49.674" v="19344" actId="478"/>
          <ac:spMkLst>
            <pc:docMk/>
            <pc:sldMk cId="3724938010" sldId="2146846567"/>
            <ac:spMk id="3" creationId="{74672545-4A9B-5EB5-35E6-E5963C98DA9B}"/>
          </ac:spMkLst>
        </pc:spChg>
        <pc:spChg chg="del mod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3" creationId="{CA085414-541B-01D7-57F5-79ECA967773B}"/>
          </ac:spMkLst>
        </pc:spChg>
        <pc:spChg chg="del">
          <ac:chgData name="Leah Montner Dixon" userId="d5b2ae9e-9213-4442-b7df-4db8cbe51e5d" providerId="ADAL" clId="{8800F602-2D8D-4E9A-B976-B489FC589F40}" dt="2024-04-04T22:06:41.754" v="3072" actId="478"/>
          <ac:spMkLst>
            <pc:docMk/>
            <pc:sldMk cId="3724938010" sldId="2146846567"/>
            <ac:spMk id="4" creationId="{81328E2F-4F34-EEFF-A913-861D3E082FD6}"/>
          </ac:spMkLst>
        </pc:spChg>
        <pc:spChg chg="add del mod">
          <ac:chgData name="Leah Montner Dixon" userId="d5b2ae9e-9213-4442-b7df-4db8cbe51e5d" providerId="ADAL" clId="{8800F602-2D8D-4E9A-B976-B489FC589F40}" dt="2024-04-09T15:14:38.435" v="19492" actId="478"/>
          <ac:spMkLst>
            <pc:docMk/>
            <pc:sldMk cId="3724938010" sldId="2146846567"/>
            <ac:spMk id="4" creationId="{FB55B5C6-D5F7-8EB7-8D10-864514FEB37A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5" creationId="{1F04C62C-3391-4969-F17E-879F35D750BB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6" creationId="{4C3359C4-51F1-E7D5-5070-B8CA1378225F}"/>
          </ac:spMkLst>
        </pc:spChg>
        <pc:spChg chg="add mod ord">
          <ac:chgData name="Leah Montner Dixon" userId="d5b2ae9e-9213-4442-b7df-4db8cbe51e5d" providerId="ADAL" clId="{8800F602-2D8D-4E9A-B976-B489FC589F40}" dt="2024-04-23T14:05:30.387" v="34310" actId="167"/>
          <ac:spMkLst>
            <pc:docMk/>
            <pc:sldMk cId="3724938010" sldId="2146846567"/>
            <ac:spMk id="6" creationId="{961EDE84-38CF-0022-964B-37A27E4E9CEA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7" creationId="{C120C671-8BEF-87A9-FE69-C92AAB481588}"/>
          </ac:spMkLst>
        </pc:spChg>
        <pc:spChg chg="add mod ord">
          <ac:chgData name="Leah Montner Dixon" userId="d5b2ae9e-9213-4442-b7df-4db8cbe51e5d" providerId="ADAL" clId="{8800F602-2D8D-4E9A-B976-B489FC589F40}" dt="2024-04-16T22:04:32.801" v="26902"/>
          <ac:spMkLst>
            <pc:docMk/>
            <pc:sldMk cId="3724938010" sldId="2146846567"/>
            <ac:spMk id="7" creationId="{E85F3AFA-4703-3226-93B2-B1347F4A27C8}"/>
          </ac:spMkLst>
        </pc:spChg>
        <pc:spChg chg="add mod">
          <ac:chgData name="Leah Montner Dixon" userId="d5b2ae9e-9213-4442-b7df-4db8cbe51e5d" providerId="ADAL" clId="{8800F602-2D8D-4E9A-B976-B489FC589F40}" dt="2024-04-19T20:48:45.164" v="32124"/>
          <ac:spMkLst>
            <pc:docMk/>
            <pc:sldMk cId="3724938010" sldId="2146846567"/>
            <ac:spMk id="8" creationId="{51891F76-D452-D68F-1CE9-0B4BCCADDB29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8" creationId="{5DEF4728-0BFB-EE11-541B-A6545CD519DB}"/>
          </ac:spMkLst>
        </pc:spChg>
        <pc:spChg chg="add mod">
          <ac:chgData name="Leah Montner Dixon" userId="d5b2ae9e-9213-4442-b7df-4db8cbe51e5d" providerId="ADAL" clId="{8800F602-2D8D-4E9A-B976-B489FC589F40}" dt="2024-04-19T21:19:57.254" v="32970" actId="20577"/>
          <ac:spMkLst>
            <pc:docMk/>
            <pc:sldMk cId="3724938010" sldId="2146846567"/>
            <ac:spMk id="9" creationId="{C64B052C-E9B0-E76F-C476-C7540982ACAC}"/>
          </ac:spMkLst>
        </pc:spChg>
        <pc:spChg chg="del">
          <ac:chgData name="Leah Montner Dixon" userId="d5b2ae9e-9213-4442-b7df-4db8cbe51e5d" providerId="ADAL" clId="{8800F602-2D8D-4E9A-B976-B489FC589F40}" dt="2024-04-08T22:50:52.508" v="18888" actId="478"/>
          <ac:spMkLst>
            <pc:docMk/>
            <pc:sldMk cId="3724938010" sldId="2146846567"/>
            <ac:spMk id="9" creationId="{DEC7BC04-5914-93BF-2F99-FBE438F64DEC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10" creationId="{8130B9DD-9158-218F-66CA-1155F3F695A3}"/>
          </ac:spMkLst>
        </pc:spChg>
        <pc:spChg chg="add del mod">
          <ac:chgData name="Leah Montner Dixon" userId="d5b2ae9e-9213-4442-b7df-4db8cbe51e5d" providerId="ADAL" clId="{8800F602-2D8D-4E9A-B976-B489FC589F40}" dt="2024-04-16T22:04:34.733" v="26903" actId="478"/>
          <ac:spMkLst>
            <pc:docMk/>
            <pc:sldMk cId="3724938010" sldId="2146846567"/>
            <ac:spMk id="11" creationId="{844B94F4-0A3F-534C-D03E-EB29895A57D7}"/>
          </ac:spMkLst>
        </pc:spChg>
        <pc:spChg chg="del mod">
          <ac:chgData name="Leah Montner Dixon" userId="d5b2ae9e-9213-4442-b7df-4db8cbe51e5d" providerId="ADAL" clId="{8800F602-2D8D-4E9A-B976-B489FC589F40}" dt="2024-04-05T17:39:04.047" v="7742" actId="478"/>
          <ac:spMkLst>
            <pc:docMk/>
            <pc:sldMk cId="3724938010" sldId="2146846567"/>
            <ac:spMk id="11" creationId="{AAA1C0E6-5044-3C82-8E76-5C74047F4642}"/>
          </ac:spMkLst>
        </pc:spChg>
        <pc:spChg chg="add mod ord">
          <ac:chgData name="Leah Montner Dixon" userId="d5b2ae9e-9213-4442-b7df-4db8cbe51e5d" providerId="ADAL" clId="{8800F602-2D8D-4E9A-B976-B489FC589F40}" dt="2024-04-23T14:05:30.387" v="34310" actId="167"/>
          <ac:spMkLst>
            <pc:docMk/>
            <pc:sldMk cId="3724938010" sldId="2146846567"/>
            <ac:spMk id="12" creationId="{A7EE7AAD-6529-891F-A7DD-3A71DB4C5602}"/>
          </ac:spMkLst>
        </pc:spChg>
        <pc:spChg chg="del mod">
          <ac:chgData name="Leah Montner Dixon" userId="d5b2ae9e-9213-4442-b7df-4db8cbe51e5d" providerId="ADAL" clId="{8800F602-2D8D-4E9A-B976-B489FC589F40}" dt="2024-04-19T20:48:44.712" v="32123" actId="478"/>
          <ac:spMkLst>
            <pc:docMk/>
            <pc:sldMk cId="3724938010" sldId="2146846567"/>
            <ac:spMk id="12" creationId="{A848F5BF-DFCC-D5B2-5E09-38DCF4110E0E}"/>
          </ac:spMkLst>
        </pc:spChg>
        <pc:spChg chg="add del mod">
          <ac:chgData name="Leah Montner Dixon" userId="d5b2ae9e-9213-4442-b7df-4db8cbe51e5d" providerId="ADAL" clId="{8800F602-2D8D-4E9A-B976-B489FC589F40}" dt="2024-04-09T16:19:35.311" v="21006" actId="478"/>
          <ac:spMkLst>
            <pc:docMk/>
            <pc:sldMk cId="3724938010" sldId="2146846567"/>
            <ac:spMk id="13" creationId="{4EFFECDB-9C4B-FDEB-28E1-037AEAD852E2}"/>
          </ac:spMkLst>
        </pc:spChg>
        <pc:spChg chg="mod">
          <ac:chgData name="Leah Montner Dixon" userId="d5b2ae9e-9213-4442-b7df-4db8cbe51e5d" providerId="ADAL" clId="{8800F602-2D8D-4E9A-B976-B489FC589F40}" dt="2024-04-19T21:23:07.668" v="33053" actId="12789"/>
          <ac:spMkLst>
            <pc:docMk/>
            <pc:sldMk cId="3724938010" sldId="2146846567"/>
            <ac:spMk id="13" creationId="{B3A80518-7E53-BDA1-25E2-3F85E18BCB1B}"/>
          </ac:spMkLst>
        </pc:spChg>
        <pc:spChg chg="add mod">
          <ac:chgData name="Leah Montner Dixon" userId="d5b2ae9e-9213-4442-b7df-4db8cbe51e5d" providerId="ADAL" clId="{8800F602-2D8D-4E9A-B976-B489FC589F40}" dt="2024-04-16T22:04:07.204" v="26896" actId="403"/>
          <ac:spMkLst>
            <pc:docMk/>
            <pc:sldMk cId="3724938010" sldId="2146846567"/>
            <ac:spMk id="14" creationId="{5F1BDC64-0039-2269-6C0D-BD0BABEE870C}"/>
          </ac:spMkLst>
        </pc:spChg>
        <pc:spChg chg="add mod">
          <ac:chgData name="Leah Montner Dixon" userId="d5b2ae9e-9213-4442-b7df-4db8cbe51e5d" providerId="ADAL" clId="{8800F602-2D8D-4E9A-B976-B489FC589F40}" dt="2024-04-09T16:20:46.559" v="21052" actId="20577"/>
          <ac:spMkLst>
            <pc:docMk/>
            <pc:sldMk cId="3724938010" sldId="2146846567"/>
            <ac:spMk id="15" creationId="{DC896088-0195-C48D-889B-F1FB4E419BC4}"/>
          </ac:spMkLst>
        </pc:spChg>
        <pc:spChg chg="mod topLvl">
          <ac:chgData name="Leah Montner Dixon" userId="d5b2ae9e-9213-4442-b7df-4db8cbe51e5d" providerId="ADAL" clId="{8800F602-2D8D-4E9A-B976-B489FC589F40}" dt="2024-04-23T19:07:55.923" v="34827" actId="20577"/>
          <ac:spMkLst>
            <pc:docMk/>
            <pc:sldMk cId="3724938010" sldId="2146846567"/>
            <ac:spMk id="16" creationId="{15005D4A-F787-0A0D-2E5B-A71BED4EB291}"/>
          </ac:spMkLst>
        </pc:spChg>
        <pc:spChg chg="add mod">
          <ac:chgData name="Leah Montner Dixon" userId="d5b2ae9e-9213-4442-b7df-4db8cbe51e5d" providerId="ADAL" clId="{8800F602-2D8D-4E9A-B976-B489FC589F40}" dt="2024-04-09T16:29:13.789" v="21428" actId="208"/>
          <ac:spMkLst>
            <pc:docMk/>
            <pc:sldMk cId="3724938010" sldId="2146846567"/>
            <ac:spMk id="16" creationId="{2AB72BBA-8F5F-14FA-FFEC-0B8592315994}"/>
          </ac:spMkLst>
        </pc:spChg>
        <pc:spChg chg="mod">
          <ac:chgData name="Leah Montner Dixon" userId="d5b2ae9e-9213-4442-b7df-4db8cbe51e5d" providerId="ADAL" clId="{8800F602-2D8D-4E9A-B976-B489FC589F40}" dt="2024-04-19T21:24:43.851" v="33073" actId="1036"/>
          <ac:spMkLst>
            <pc:docMk/>
            <pc:sldMk cId="3724938010" sldId="2146846567"/>
            <ac:spMk id="17" creationId="{BF371B75-6A18-D272-C857-780F29E757D5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18" creationId="{22D5D4CD-CAE5-7944-35D5-F8992CB2AD92}"/>
          </ac:spMkLst>
        </pc:spChg>
        <pc:spChg chg="add mod">
          <ac:chgData name="Leah Montner Dixon" userId="d5b2ae9e-9213-4442-b7df-4db8cbe51e5d" providerId="ADAL" clId="{8800F602-2D8D-4E9A-B976-B489FC589F40}" dt="2024-04-23T19:16:40.710" v="35065" actId="20577"/>
          <ac:spMkLst>
            <pc:docMk/>
            <pc:sldMk cId="3724938010" sldId="2146846567"/>
            <ac:spMk id="18" creationId="{A82B6A46-7067-57C1-0BAD-3AB7E12799EA}"/>
          </ac:spMkLst>
        </pc:spChg>
        <pc:spChg chg="mod topLvl">
          <ac:chgData name="Leah Montner Dixon" userId="d5b2ae9e-9213-4442-b7df-4db8cbe51e5d" providerId="ADAL" clId="{8800F602-2D8D-4E9A-B976-B489FC589F40}" dt="2024-04-19T21:23:26.631" v="33057" actId="20577"/>
          <ac:spMkLst>
            <pc:docMk/>
            <pc:sldMk cId="3724938010" sldId="2146846567"/>
            <ac:spMk id="20" creationId="{33FB98AB-4140-1ECC-1DAE-7F04FC4CFDD0}"/>
          </ac:spMkLst>
        </pc:spChg>
        <pc:spChg chg="add mod">
          <ac:chgData name="Leah Montner Dixon" userId="d5b2ae9e-9213-4442-b7df-4db8cbe51e5d" providerId="ADAL" clId="{8800F602-2D8D-4E9A-B976-B489FC589F40}" dt="2024-04-23T19:16:41.977" v="35067" actId="20577"/>
          <ac:spMkLst>
            <pc:docMk/>
            <pc:sldMk cId="3724938010" sldId="2146846567"/>
            <ac:spMk id="21" creationId="{12FA0029-C454-C66C-9CE5-C30CD9FDEC98}"/>
          </ac:spMkLst>
        </pc:spChg>
        <pc:spChg chg="mod">
          <ac:chgData name="Leah Montner Dixon" userId="d5b2ae9e-9213-4442-b7df-4db8cbe51e5d" providerId="ADAL" clId="{8800F602-2D8D-4E9A-B976-B489FC589F40}" dt="2024-04-19T21:24:49.540" v="33076" actId="1036"/>
          <ac:spMkLst>
            <pc:docMk/>
            <pc:sldMk cId="3724938010" sldId="2146846567"/>
            <ac:spMk id="21" creationId="{773D3245-B9F1-57E8-E402-F879E6F4F5FE}"/>
          </ac:spMkLst>
        </pc:spChg>
        <pc:spChg chg="del">
          <ac:chgData name="Leah Montner Dixon" userId="d5b2ae9e-9213-4442-b7df-4db8cbe51e5d" providerId="ADAL" clId="{8800F602-2D8D-4E9A-B976-B489FC589F40}" dt="2024-04-09T14:58:44.128" v="19341" actId="478"/>
          <ac:spMkLst>
            <pc:docMk/>
            <pc:sldMk cId="3724938010" sldId="2146846567"/>
            <ac:spMk id="22" creationId="{06AA0FE7-6AA7-4FA4-DE34-8C37031EEDE9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22" creationId="{7B04CE41-04E2-B5B0-1A14-B8C2F7D21FDE}"/>
          </ac:spMkLst>
        </pc:spChg>
        <pc:spChg chg="add mod">
          <ac:chgData name="Leah Montner Dixon" userId="d5b2ae9e-9213-4442-b7df-4db8cbe51e5d" providerId="ADAL" clId="{8800F602-2D8D-4E9A-B976-B489FC589F40}" dt="2024-04-23T19:16:43.153" v="35068" actId="20577"/>
          <ac:spMkLst>
            <pc:docMk/>
            <pc:sldMk cId="3724938010" sldId="2146846567"/>
            <ac:spMk id="23" creationId="{01BF575C-1B7E-B297-1E46-F274D331207F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23" creationId="{1D47523E-9868-2FBC-6A53-AD97301E612E}"/>
          </ac:spMkLst>
        </pc:spChg>
        <pc:spChg chg="del">
          <ac:chgData name="Leah Montner Dixon" userId="d5b2ae9e-9213-4442-b7df-4db8cbe51e5d" providerId="ADAL" clId="{8800F602-2D8D-4E9A-B976-B489FC589F40}" dt="2024-04-23T14:05:28.015" v="34308" actId="478"/>
          <ac:spMkLst>
            <pc:docMk/>
            <pc:sldMk cId="3724938010" sldId="2146846567"/>
            <ac:spMk id="24" creationId="{7B332FDE-46CC-FC56-77DB-46E7C85BED51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24" creationId="{F8AFCCBA-5BED-EE9B-AE49-55E58DEA0655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25" creationId="{66CA2D49-AE6E-73A9-D6D2-90B85C537421}"/>
          </ac:spMkLst>
        </pc:spChg>
        <pc:spChg chg="add mod">
          <ac:chgData name="Leah Montner Dixon" userId="d5b2ae9e-9213-4442-b7df-4db8cbe51e5d" providerId="ADAL" clId="{8800F602-2D8D-4E9A-B976-B489FC589F40}" dt="2024-04-23T19:16:44.135" v="35070" actId="20577"/>
          <ac:spMkLst>
            <pc:docMk/>
            <pc:sldMk cId="3724938010" sldId="2146846567"/>
            <ac:spMk id="25" creationId="{B23453A0-4120-F4A5-07AA-6391B0B87172}"/>
          </ac:spMkLst>
        </pc:spChg>
        <pc:spChg chg="mod">
          <ac:chgData name="Leah Montner Dixon" userId="d5b2ae9e-9213-4442-b7df-4db8cbe51e5d" providerId="ADAL" clId="{8800F602-2D8D-4E9A-B976-B489FC589F40}" dt="2024-04-19T21:24:56.520" v="33078" actId="1036"/>
          <ac:spMkLst>
            <pc:docMk/>
            <pc:sldMk cId="3724938010" sldId="2146846567"/>
            <ac:spMk id="25" creationId="{EC0071E3-CD9D-9230-E6EC-C7954FB90EF5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29" creationId="{8B0611F4-0DF2-AF19-11EE-F9EB2B6466E0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29" creationId="{9CF3CC13-2922-DFBE-7DB5-60255154B091}"/>
          </ac:spMkLst>
        </pc:spChg>
        <pc:spChg chg="add mod">
          <ac:chgData name="Leah Montner Dixon" userId="d5b2ae9e-9213-4442-b7df-4db8cbe51e5d" providerId="ADAL" clId="{8800F602-2D8D-4E9A-B976-B489FC589F40}" dt="2024-04-23T19:16:45.515" v="35072" actId="20577"/>
          <ac:spMkLst>
            <pc:docMk/>
            <pc:sldMk cId="3724938010" sldId="2146846567"/>
            <ac:spMk id="30" creationId="{9E11F6CB-6E0B-6276-FEEE-22C28A6C518D}"/>
          </ac:spMkLst>
        </pc:spChg>
        <pc:spChg chg="mod">
          <ac:chgData name="Leah Montner Dixon" userId="d5b2ae9e-9213-4442-b7df-4db8cbe51e5d" providerId="ADAL" clId="{8800F602-2D8D-4E9A-B976-B489FC589F40}" dt="2024-04-19T21:25:01.483" v="33080" actId="1036"/>
          <ac:spMkLst>
            <pc:docMk/>
            <pc:sldMk cId="3724938010" sldId="2146846567"/>
            <ac:spMk id="32" creationId="{6CFEFA88-3805-2FC2-4641-98CF7A15AC60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33" creationId="{047A6FF2-6422-FA30-840E-A54208A7501A}"/>
          </ac:spMkLst>
        </pc:spChg>
        <pc:spChg chg="mod">
          <ac:chgData name="Leah Montner Dixon" userId="d5b2ae9e-9213-4442-b7df-4db8cbe51e5d" providerId="ADAL" clId="{8800F602-2D8D-4E9A-B976-B489FC589F40}" dt="2024-04-19T21:25:10.224" v="33083" actId="1035"/>
          <ac:spMkLst>
            <pc:docMk/>
            <pc:sldMk cId="3724938010" sldId="2146846567"/>
            <ac:spMk id="36" creationId="{30169A73-EAF8-3785-CFDF-9743DE51AA4E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36" creationId="{616A71C2-1044-7952-75F0-5FA937AC7D47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38" creationId="{8B4F069B-A2CC-0D90-3DF7-35FA124BECB6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39" creationId="{A95259AB-F5F0-17D2-9304-3851D0D3AF3E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39" creationId="{B760951F-DAEF-45FB-12F2-B111513295ED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40" creationId="{7DC122F9-12EA-4DD2-F45C-DD3A4E2489F1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41" creationId="{B452FBB4-68A3-B0F1-7B1A-A50CCB07E03C}"/>
          </ac:spMkLst>
        </pc:spChg>
        <pc:spChg chg="mod">
          <ac:chgData name="Leah Montner Dixon" userId="d5b2ae9e-9213-4442-b7df-4db8cbe51e5d" providerId="ADAL" clId="{8800F602-2D8D-4E9A-B976-B489FC589F40}" dt="2024-04-16T22:04:47.361" v="26912" actId="1035"/>
          <ac:spMkLst>
            <pc:docMk/>
            <pc:sldMk cId="3724938010" sldId="2146846567"/>
            <ac:spMk id="42" creationId="{BC6E8342-836B-011C-DE64-D81EF8B31922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42" creationId="{C579F2F9-BD7A-5FE9-1607-16C58F29F35E}"/>
          </ac:spMkLst>
        </pc:spChg>
        <pc:spChg chg="mod">
          <ac:chgData name="Leah Montner Dixon" userId="d5b2ae9e-9213-4442-b7df-4db8cbe51e5d" providerId="ADAL" clId="{8800F602-2D8D-4E9A-B976-B489FC589F40}" dt="2024-04-22T13:44:18.920" v="33187" actId="20577"/>
          <ac:spMkLst>
            <pc:docMk/>
            <pc:sldMk cId="3724938010" sldId="2146846567"/>
            <ac:spMk id="45" creationId="{AE1EF751-3FEF-0AAB-6402-8E36827D0D2A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45" creationId="{CD7ABAB5-335C-EC6A-4D77-613FA6A8206B}"/>
          </ac:spMkLst>
        </pc:spChg>
        <pc:spChg chg="del mod">
          <ac:chgData name="Leah Montner Dixon" userId="d5b2ae9e-9213-4442-b7df-4db8cbe51e5d" providerId="ADAL" clId="{8800F602-2D8D-4E9A-B976-B489FC589F40}" dt="2024-04-23T19:16:48.832" v="35073" actId="478"/>
          <ac:spMkLst>
            <pc:docMk/>
            <pc:sldMk cId="3724938010" sldId="2146846567"/>
            <ac:spMk id="47" creationId="{5C36B465-8CC2-79C7-532F-14E58B092323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48" creationId="{73D6A011-1C75-E7AB-AA52-B37DC86779E9}"/>
          </ac:spMkLst>
        </pc:spChg>
        <pc:spChg chg="del mod">
          <ac:chgData name="Leah Montner Dixon" userId="d5b2ae9e-9213-4442-b7df-4db8cbe51e5d" providerId="ADAL" clId="{8800F602-2D8D-4E9A-B976-B489FC589F40}" dt="2024-04-23T19:16:48.832" v="35073" actId="478"/>
          <ac:spMkLst>
            <pc:docMk/>
            <pc:sldMk cId="3724938010" sldId="2146846567"/>
            <ac:spMk id="49" creationId="{C097E58F-BF21-DC30-5289-3034378BBA17}"/>
          </ac:spMkLst>
        </pc:spChg>
        <pc:spChg chg="del mod">
          <ac:chgData name="Leah Montner Dixon" userId="d5b2ae9e-9213-4442-b7df-4db8cbe51e5d" providerId="ADAL" clId="{8800F602-2D8D-4E9A-B976-B489FC589F40}" dt="2024-04-23T19:16:48.832" v="35073" actId="478"/>
          <ac:spMkLst>
            <pc:docMk/>
            <pc:sldMk cId="3724938010" sldId="2146846567"/>
            <ac:spMk id="51" creationId="{AED1ECD1-3742-3305-A339-41EC821FF0F7}"/>
          </ac:spMkLst>
        </pc:spChg>
        <pc:spChg chg="del mod">
          <ac:chgData name="Leah Montner Dixon" userId="d5b2ae9e-9213-4442-b7df-4db8cbe51e5d" providerId="ADAL" clId="{8800F602-2D8D-4E9A-B976-B489FC589F40}" dt="2024-04-23T19:16:48.832" v="35073" actId="478"/>
          <ac:spMkLst>
            <pc:docMk/>
            <pc:sldMk cId="3724938010" sldId="2146846567"/>
            <ac:spMk id="53" creationId="{D09062EF-6E03-BF00-E4CE-C65B2CC99463}"/>
          </ac:spMkLst>
        </pc:spChg>
        <pc:spChg chg="del mod">
          <ac:chgData name="Leah Montner Dixon" userId="d5b2ae9e-9213-4442-b7df-4db8cbe51e5d" providerId="ADAL" clId="{8800F602-2D8D-4E9A-B976-B489FC589F40}" dt="2024-04-23T19:16:48.832" v="35073" actId="478"/>
          <ac:spMkLst>
            <pc:docMk/>
            <pc:sldMk cId="3724938010" sldId="2146846567"/>
            <ac:spMk id="56" creationId="{D0C6A2C8-519A-3FAA-3E84-A4650533A29A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86" creationId="{BF5E501A-268F-DB05-3D76-A78D02C6CB5D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87" creationId="{28BB0791-5009-285F-E31A-00D6FBA80DA6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88" creationId="{2FA358EE-22C0-AB59-7E1F-E3B2C5957E18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89" creationId="{123E109D-FCE8-D81A-DDD7-14FA4A2681FA}"/>
          </ac:spMkLst>
        </pc:spChg>
        <pc:spChg chg="del">
          <ac:chgData name="Leah Montner Dixon" userId="d5b2ae9e-9213-4442-b7df-4db8cbe51e5d" providerId="ADAL" clId="{8800F602-2D8D-4E9A-B976-B489FC589F40}" dt="2024-04-08T22:50:51.113" v="18887" actId="478"/>
          <ac:spMkLst>
            <pc:docMk/>
            <pc:sldMk cId="3724938010" sldId="2146846567"/>
            <ac:spMk id="90" creationId="{A038155F-8CB2-5F02-E852-3B69EC777138}"/>
          </ac:spMkLst>
        </pc:spChg>
        <pc:grpChg chg="add del mod">
          <ac:chgData name="Leah Montner Dixon" userId="d5b2ae9e-9213-4442-b7df-4db8cbe51e5d" providerId="ADAL" clId="{8800F602-2D8D-4E9A-B976-B489FC589F40}" dt="2024-04-19T21:23:09.264" v="33054" actId="165"/>
          <ac:grpSpMkLst>
            <pc:docMk/>
            <pc:sldMk cId="3724938010" sldId="2146846567"/>
            <ac:grpSpMk id="11" creationId="{61328D14-5619-70E1-3C6B-848742A5595A}"/>
          </ac:grpSpMkLst>
        </pc:grpChg>
        <pc:graphicFrameChg chg="add mod">
          <ac:chgData name="Leah Montner Dixon" userId="d5b2ae9e-9213-4442-b7df-4db8cbe51e5d" providerId="ADAL" clId="{8800F602-2D8D-4E9A-B976-B489FC589F40}" dt="2024-04-09T15:01:19.118" v="19381" actId="207"/>
          <ac:graphicFrameMkLst>
            <pc:docMk/>
            <pc:sldMk cId="3724938010" sldId="2146846567"/>
            <ac:graphicFrameMk id="5" creationId="{FD2DE7E4-D098-721C-82E6-3703411E4CF5}"/>
          </ac:graphicFrameMkLst>
        </pc:graphicFrameChg>
        <pc:picChg chg="mod">
          <ac:chgData name="Leah Montner Dixon" userId="d5b2ae9e-9213-4442-b7df-4db8cbe51e5d" providerId="ADAL" clId="{8800F602-2D8D-4E9A-B976-B489FC589F40}" dt="2024-04-16T22:04:47.361" v="26912" actId="1035"/>
          <ac:picMkLst>
            <pc:docMk/>
            <pc:sldMk cId="3724938010" sldId="2146846567"/>
            <ac:picMk id="4" creationId="{A5ADA84F-B75B-E298-DA8E-D9074079423E}"/>
          </ac:picMkLst>
        </pc:picChg>
        <pc:picChg chg="add mod">
          <ac:chgData name="Leah Montner Dixon" userId="d5b2ae9e-9213-4442-b7df-4db8cbe51e5d" providerId="ADAL" clId="{8800F602-2D8D-4E9A-B976-B489FC589F40}" dt="2024-04-09T14:58:44.544" v="19342"/>
          <ac:picMkLst>
            <pc:docMk/>
            <pc:sldMk cId="3724938010" sldId="2146846567"/>
            <ac:picMk id="6" creationId="{F694D79C-2D7B-A286-D516-08959593DF3A}"/>
          </ac:picMkLst>
        </pc:picChg>
        <pc:picChg chg="add mod">
          <ac:chgData name="Leah Montner Dixon" userId="d5b2ae9e-9213-4442-b7df-4db8cbe51e5d" providerId="ADAL" clId="{8800F602-2D8D-4E9A-B976-B489FC589F40}" dt="2024-04-09T14:58:44.544" v="19342"/>
          <ac:picMkLst>
            <pc:docMk/>
            <pc:sldMk cId="3724938010" sldId="2146846567"/>
            <ac:picMk id="7" creationId="{83DF573A-1A75-A12E-F3D8-C147294E65A3}"/>
          </ac:picMkLst>
        </pc:picChg>
        <pc:picChg chg="add mod">
          <ac:chgData name="Leah Montner Dixon" userId="d5b2ae9e-9213-4442-b7df-4db8cbe51e5d" providerId="ADAL" clId="{8800F602-2D8D-4E9A-B976-B489FC589F40}" dt="2024-04-09T14:58:44.544" v="19342"/>
          <ac:picMkLst>
            <pc:docMk/>
            <pc:sldMk cId="3724938010" sldId="2146846567"/>
            <ac:picMk id="8" creationId="{73A7E2B5-03EB-6504-2D49-1A2E0F899BBD}"/>
          </ac:picMkLst>
        </pc:picChg>
        <pc:picChg chg="add mod">
          <ac:chgData name="Leah Montner Dixon" userId="d5b2ae9e-9213-4442-b7df-4db8cbe51e5d" providerId="ADAL" clId="{8800F602-2D8D-4E9A-B976-B489FC589F40}" dt="2024-04-09T14:58:44.544" v="19342"/>
          <ac:picMkLst>
            <pc:docMk/>
            <pc:sldMk cId="3724938010" sldId="2146846567"/>
            <ac:picMk id="9" creationId="{40F99DE5-AEA1-12E6-1B6F-45F9B8D88139}"/>
          </ac:picMkLst>
        </pc:picChg>
        <pc:picChg chg="mod">
          <ac:chgData name="Leah Montner Dixon" userId="d5b2ae9e-9213-4442-b7df-4db8cbe51e5d" providerId="ADAL" clId="{8800F602-2D8D-4E9A-B976-B489FC589F40}" dt="2024-04-19T21:23:07.668" v="33053" actId="12789"/>
          <ac:picMkLst>
            <pc:docMk/>
            <pc:sldMk cId="3724938010" sldId="2146846567"/>
            <ac:picMk id="10" creationId="{154B0BAE-2C58-953F-5DA3-1B3D0530107C}"/>
          </ac:picMkLst>
        </pc:picChg>
        <pc:picChg chg="add mod">
          <ac:chgData name="Leah Montner Dixon" userId="d5b2ae9e-9213-4442-b7df-4db8cbe51e5d" providerId="ADAL" clId="{8800F602-2D8D-4E9A-B976-B489FC589F40}" dt="2024-04-09T14:58:44.544" v="19342"/>
          <ac:picMkLst>
            <pc:docMk/>
            <pc:sldMk cId="3724938010" sldId="2146846567"/>
            <ac:picMk id="10" creationId="{9612E7DE-B250-C1B5-50BF-CDC220B11314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16" creationId="{4CA4F250-7A6A-B3BD-AD73-A06303241843}"/>
          </ac:picMkLst>
        </pc:picChg>
        <pc:picChg chg="add mod">
          <ac:chgData name="Leah Montner Dixon" userId="d5b2ae9e-9213-4442-b7df-4db8cbe51e5d" providerId="ADAL" clId="{8800F602-2D8D-4E9A-B976-B489FC589F40}" dt="2024-04-23T19:16:38.799" v="35063"/>
          <ac:picMkLst>
            <pc:docMk/>
            <pc:sldMk cId="3724938010" sldId="2146846567"/>
            <ac:picMk id="17" creationId="{27D95310-9F0E-8421-8C58-576C0641E341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17" creationId="{C5AAA045-0D26-158A-7863-8D4FECDD135C}"/>
          </ac:picMkLst>
        </pc:picChg>
        <pc:picChg chg="add mod">
          <ac:chgData name="Leah Montner Dixon" userId="d5b2ae9e-9213-4442-b7df-4db8cbe51e5d" providerId="ADAL" clId="{8800F602-2D8D-4E9A-B976-B489FC589F40}" dt="2024-04-23T19:16:38.799" v="35063"/>
          <ac:picMkLst>
            <pc:docMk/>
            <pc:sldMk cId="3724938010" sldId="2146846567"/>
            <ac:picMk id="19" creationId="{3CB26ACF-7B23-DF12-4956-F99ABD49E5FE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19" creationId="{8E7287FE-C073-67B0-52A0-A310080C4917}"/>
          </ac:picMkLst>
        </pc:picChg>
        <pc:picChg chg="mod">
          <ac:chgData name="Leah Montner Dixon" userId="d5b2ae9e-9213-4442-b7df-4db8cbe51e5d" providerId="ADAL" clId="{8800F602-2D8D-4E9A-B976-B489FC589F40}" dt="2024-04-16T22:04:47.361" v="26912" actId="1035"/>
          <ac:picMkLst>
            <pc:docMk/>
            <pc:sldMk cId="3724938010" sldId="2146846567"/>
            <ac:picMk id="19" creationId="{A3BC47FD-3382-52B3-0DE0-EEFA45BE67F2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20" creationId="{AF17DC72-76D8-3BA1-386B-3DED4AF34B1A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21" creationId="{AB6FBAC2-8920-B902-52DA-74078D31F6A5}"/>
          </ac:picMkLst>
        </pc:picChg>
        <pc:picChg chg="add mod">
          <ac:chgData name="Leah Montner Dixon" userId="d5b2ae9e-9213-4442-b7df-4db8cbe51e5d" providerId="ADAL" clId="{8800F602-2D8D-4E9A-B976-B489FC589F40}" dt="2024-04-23T19:16:38.799" v="35063"/>
          <ac:picMkLst>
            <pc:docMk/>
            <pc:sldMk cId="3724938010" sldId="2146846567"/>
            <ac:picMk id="22" creationId="{460EF581-C6A3-F27E-8F93-CD91F3A36AAE}"/>
          </ac:picMkLst>
        </pc:picChg>
        <pc:picChg chg="mod">
          <ac:chgData name="Leah Montner Dixon" userId="d5b2ae9e-9213-4442-b7df-4db8cbe51e5d" providerId="ADAL" clId="{8800F602-2D8D-4E9A-B976-B489FC589F40}" dt="2024-04-16T22:04:47.361" v="26912" actId="1035"/>
          <ac:picMkLst>
            <pc:docMk/>
            <pc:sldMk cId="3724938010" sldId="2146846567"/>
            <ac:picMk id="23" creationId="{C103459E-E7E0-DABF-CC02-8A23F61595DA}"/>
          </ac:picMkLst>
        </pc:picChg>
        <pc:picChg chg="add mod">
          <ac:chgData name="Leah Montner Dixon" userId="d5b2ae9e-9213-4442-b7df-4db8cbe51e5d" providerId="ADAL" clId="{8800F602-2D8D-4E9A-B976-B489FC589F40}" dt="2024-04-23T19:16:38.799" v="35063"/>
          <ac:picMkLst>
            <pc:docMk/>
            <pc:sldMk cId="3724938010" sldId="2146846567"/>
            <ac:picMk id="24" creationId="{7DC34602-B6C6-1F74-EF5E-4BA7C747BB9C}"/>
          </ac:picMkLst>
        </pc:picChg>
        <pc:picChg chg="add mod">
          <ac:chgData name="Leah Montner Dixon" userId="d5b2ae9e-9213-4442-b7df-4db8cbe51e5d" providerId="ADAL" clId="{8800F602-2D8D-4E9A-B976-B489FC589F40}" dt="2024-04-23T19:16:38.799" v="35063"/>
          <ac:picMkLst>
            <pc:docMk/>
            <pc:sldMk cId="3724938010" sldId="2146846567"/>
            <ac:picMk id="29" creationId="{0CE220F2-2CA4-7077-B849-79C9000AB82A}"/>
          </ac:picMkLst>
        </pc:picChg>
        <pc:picChg chg="mod">
          <ac:chgData name="Leah Montner Dixon" userId="d5b2ae9e-9213-4442-b7df-4db8cbe51e5d" providerId="ADAL" clId="{8800F602-2D8D-4E9A-B976-B489FC589F40}" dt="2024-04-16T22:04:47.361" v="26912" actId="1035"/>
          <ac:picMkLst>
            <pc:docMk/>
            <pc:sldMk cId="3724938010" sldId="2146846567"/>
            <ac:picMk id="30" creationId="{E393B380-7055-720B-8512-DC8F90025B4A}"/>
          </ac:picMkLst>
        </pc:picChg>
        <pc:picChg chg="mod">
          <ac:chgData name="Leah Montner Dixon" userId="d5b2ae9e-9213-4442-b7df-4db8cbe51e5d" providerId="ADAL" clId="{8800F602-2D8D-4E9A-B976-B489FC589F40}" dt="2024-04-16T22:04:47.361" v="26912" actId="1035"/>
          <ac:picMkLst>
            <pc:docMk/>
            <pc:sldMk cId="3724938010" sldId="2146846567"/>
            <ac:picMk id="34" creationId="{99CB783F-DC9B-729F-1F14-2C9F5D083C6C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37" creationId="{4D881B8B-45B3-0CE2-50D4-25B22F08F9A5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40" creationId="{A27F8C61-BC8E-6F05-43F9-A0AACA581405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43" creationId="{791D48BD-E8E1-FC3D-E1FD-E6EF9FD031B2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46" creationId="{5113438D-51F7-C529-4509-83E304884A81}"/>
          </ac:picMkLst>
        </pc:picChg>
        <pc:picChg chg="del mod">
          <ac:chgData name="Leah Montner Dixon" userId="d5b2ae9e-9213-4442-b7df-4db8cbe51e5d" providerId="ADAL" clId="{8800F602-2D8D-4E9A-B976-B489FC589F40}" dt="2024-04-23T19:16:48.832" v="35073" actId="478"/>
          <ac:picMkLst>
            <pc:docMk/>
            <pc:sldMk cId="3724938010" sldId="2146846567"/>
            <ac:picMk id="46" creationId="{E525B267-5F0B-6A2B-7A5D-9F88769C3F78}"/>
          </ac:picMkLst>
        </pc:picChg>
        <pc:picChg chg="del mod">
          <ac:chgData name="Leah Montner Dixon" userId="d5b2ae9e-9213-4442-b7df-4db8cbe51e5d" providerId="ADAL" clId="{8800F602-2D8D-4E9A-B976-B489FC589F40}" dt="2024-04-23T19:16:48.832" v="35073" actId="478"/>
          <ac:picMkLst>
            <pc:docMk/>
            <pc:sldMk cId="3724938010" sldId="2146846567"/>
            <ac:picMk id="48" creationId="{70293785-1A2B-8E60-A261-96971428C72C}"/>
          </ac:picMkLst>
        </pc:picChg>
        <pc:picChg chg="del">
          <ac:chgData name="Leah Montner Dixon" userId="d5b2ae9e-9213-4442-b7df-4db8cbe51e5d" providerId="ADAL" clId="{8800F602-2D8D-4E9A-B976-B489FC589F40}" dt="2024-04-08T22:50:51.113" v="18887" actId="478"/>
          <ac:picMkLst>
            <pc:docMk/>
            <pc:sldMk cId="3724938010" sldId="2146846567"/>
            <ac:picMk id="49" creationId="{A616851E-B33F-C8A6-DF21-51DBEB4B2FA1}"/>
          </ac:picMkLst>
        </pc:picChg>
        <pc:picChg chg="del mod">
          <ac:chgData name="Leah Montner Dixon" userId="d5b2ae9e-9213-4442-b7df-4db8cbe51e5d" providerId="ADAL" clId="{8800F602-2D8D-4E9A-B976-B489FC589F40}" dt="2024-04-23T19:16:48.832" v="35073" actId="478"/>
          <ac:picMkLst>
            <pc:docMk/>
            <pc:sldMk cId="3724938010" sldId="2146846567"/>
            <ac:picMk id="50" creationId="{C76B632B-1768-8627-89FD-5CC58055590D}"/>
          </ac:picMkLst>
        </pc:picChg>
        <pc:picChg chg="del mod">
          <ac:chgData name="Leah Montner Dixon" userId="d5b2ae9e-9213-4442-b7df-4db8cbe51e5d" providerId="ADAL" clId="{8800F602-2D8D-4E9A-B976-B489FC589F40}" dt="2024-04-23T19:16:48.832" v="35073" actId="478"/>
          <ac:picMkLst>
            <pc:docMk/>
            <pc:sldMk cId="3724938010" sldId="2146846567"/>
            <ac:picMk id="52" creationId="{7857666A-5763-A968-CD95-4625E89D38C3}"/>
          </ac:picMkLst>
        </pc:picChg>
        <pc:picChg chg="mod modCrop">
          <ac:chgData name="Leah Montner Dixon" userId="d5b2ae9e-9213-4442-b7df-4db8cbe51e5d" providerId="ADAL" clId="{8800F602-2D8D-4E9A-B976-B489FC589F40}" dt="2024-04-16T22:04:21.047" v="26901" actId="732"/>
          <ac:picMkLst>
            <pc:docMk/>
            <pc:sldMk cId="3724938010" sldId="2146846567"/>
            <ac:picMk id="54" creationId="{6606BBC8-B102-0D62-F91B-87428BD29CFC}"/>
          </ac:picMkLst>
        </pc:picChg>
        <pc:picChg chg="del mod">
          <ac:chgData name="Leah Montner Dixon" userId="d5b2ae9e-9213-4442-b7df-4db8cbe51e5d" providerId="ADAL" clId="{8800F602-2D8D-4E9A-B976-B489FC589F40}" dt="2024-04-23T19:16:48.832" v="35073" actId="478"/>
          <ac:picMkLst>
            <pc:docMk/>
            <pc:sldMk cId="3724938010" sldId="2146846567"/>
            <ac:picMk id="55" creationId="{9F8EEBC4-E4E0-7D5E-DDD4-8FDC07B2D18F}"/>
          </ac:picMkLst>
        </pc:picChg>
        <pc:cxnChg chg="add mod">
          <ac:chgData name="Leah Montner Dixon" userId="d5b2ae9e-9213-4442-b7df-4db8cbe51e5d" providerId="ADAL" clId="{8800F602-2D8D-4E9A-B976-B489FC589F40}" dt="2024-04-23T19:16:38.799" v="35063"/>
          <ac:cxnSpMkLst>
            <pc:docMk/>
            <pc:sldMk cId="3724938010" sldId="2146846567"/>
            <ac:cxnSpMk id="32" creationId="{FAE2D0D4-F0FD-E4CD-D379-FDF6A645D981}"/>
          </ac:cxnSpMkLst>
        </pc:cxnChg>
        <pc:cxnChg chg="add mod">
          <ac:chgData name="Leah Montner Dixon" userId="d5b2ae9e-9213-4442-b7df-4db8cbe51e5d" providerId="ADAL" clId="{8800F602-2D8D-4E9A-B976-B489FC589F40}" dt="2024-04-23T19:16:38.799" v="35063"/>
          <ac:cxnSpMkLst>
            <pc:docMk/>
            <pc:sldMk cId="3724938010" sldId="2146846567"/>
            <ac:cxnSpMk id="33" creationId="{9AEA9E0E-2013-E82F-F244-A4566A46D55C}"/>
          </ac:cxnSpMkLst>
        </pc:cxnChg>
        <pc:cxnChg chg="add mod">
          <ac:chgData name="Leah Montner Dixon" userId="d5b2ae9e-9213-4442-b7df-4db8cbe51e5d" providerId="ADAL" clId="{8800F602-2D8D-4E9A-B976-B489FC589F40}" dt="2024-04-23T19:16:38.799" v="35063"/>
          <ac:cxnSpMkLst>
            <pc:docMk/>
            <pc:sldMk cId="3724938010" sldId="2146846567"/>
            <ac:cxnSpMk id="34" creationId="{736BAA72-11AE-A733-2792-5707B87F2F97}"/>
          </ac:cxnSpMkLst>
        </pc:cxnChg>
        <pc:cxnChg chg="add mod">
          <ac:chgData name="Leah Montner Dixon" userId="d5b2ae9e-9213-4442-b7df-4db8cbe51e5d" providerId="ADAL" clId="{8800F602-2D8D-4E9A-B976-B489FC589F40}" dt="2024-04-23T19:16:38.799" v="35063"/>
          <ac:cxnSpMkLst>
            <pc:docMk/>
            <pc:sldMk cId="3724938010" sldId="2146846567"/>
            <ac:cxnSpMk id="36" creationId="{0A3EA3C7-A73D-164E-1794-710AEDA03D8F}"/>
          </ac:cxnSpMkLst>
        </pc:cxnChg>
        <pc:cxnChg chg="del mod">
          <ac:chgData name="Leah Montner Dixon" userId="d5b2ae9e-9213-4442-b7df-4db8cbe51e5d" providerId="ADAL" clId="{8800F602-2D8D-4E9A-B976-B489FC589F40}" dt="2024-04-23T19:16:48.832" v="35073" actId="478"/>
          <ac:cxnSpMkLst>
            <pc:docMk/>
            <pc:sldMk cId="3724938010" sldId="2146846567"/>
            <ac:cxnSpMk id="57" creationId="{E9AE3EB2-4394-4FA2-F3DF-886C4B292846}"/>
          </ac:cxnSpMkLst>
        </pc:cxnChg>
        <pc:cxnChg chg="del mod">
          <ac:chgData name="Leah Montner Dixon" userId="d5b2ae9e-9213-4442-b7df-4db8cbe51e5d" providerId="ADAL" clId="{8800F602-2D8D-4E9A-B976-B489FC589F40}" dt="2024-04-23T19:16:48.832" v="35073" actId="478"/>
          <ac:cxnSpMkLst>
            <pc:docMk/>
            <pc:sldMk cId="3724938010" sldId="2146846567"/>
            <ac:cxnSpMk id="58" creationId="{AD206048-D94F-EFC0-4589-5D5982F4E9C0}"/>
          </ac:cxnSpMkLst>
        </pc:cxnChg>
        <pc:cxnChg chg="del mod">
          <ac:chgData name="Leah Montner Dixon" userId="d5b2ae9e-9213-4442-b7df-4db8cbe51e5d" providerId="ADAL" clId="{8800F602-2D8D-4E9A-B976-B489FC589F40}" dt="2024-04-23T19:16:48.832" v="35073" actId="478"/>
          <ac:cxnSpMkLst>
            <pc:docMk/>
            <pc:sldMk cId="3724938010" sldId="2146846567"/>
            <ac:cxnSpMk id="59" creationId="{CC7427FD-567F-50EF-773A-164240D0C86C}"/>
          </ac:cxnSpMkLst>
        </pc:cxnChg>
        <pc:cxnChg chg="del mod">
          <ac:chgData name="Leah Montner Dixon" userId="d5b2ae9e-9213-4442-b7df-4db8cbe51e5d" providerId="ADAL" clId="{8800F602-2D8D-4E9A-B976-B489FC589F40}" dt="2024-04-23T19:16:48.832" v="35073" actId="478"/>
          <ac:cxnSpMkLst>
            <pc:docMk/>
            <pc:sldMk cId="3724938010" sldId="2146846567"/>
            <ac:cxnSpMk id="60" creationId="{ABB2BD1E-A2DE-C09E-72AD-8E29F22871B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9T16:25:52.157" v="21377"/>
              <pc2:cmMkLst xmlns:pc2="http://schemas.microsoft.com/office/powerpoint/2019/9/main/command">
                <pc:docMk/>
                <pc:sldMk cId="3724938010" sldId="2146846567"/>
                <pc2:cmMk id="{4B377041-EB86-4FE6-91A9-2936CE896260}"/>
              </pc2:cmMkLst>
              <pc226:cmRplyChg chg="add">
                <pc226:chgData name="Leah Montner Dixon" userId="d5b2ae9e-9213-4442-b7df-4db8cbe51e5d" providerId="ADAL" clId="{8800F602-2D8D-4E9A-B976-B489FC589F40}" dt="2024-04-09T16:25:52.157" v="21377"/>
                <pc2:cmRplyMkLst xmlns:pc2="http://schemas.microsoft.com/office/powerpoint/2019/9/main/command">
                  <pc:docMk/>
                  <pc:sldMk cId="3724938010" sldId="2146846567"/>
                  <pc2:cmMk id="{4B377041-EB86-4FE6-91A9-2936CE896260}"/>
                  <pc2:cmRplyMk id="{4C25B6F4-9A7E-49D5-982A-E2EC908E4DEB}"/>
                </pc2:cmRplyMkLst>
              </pc226:cmRplyChg>
            </pc226:cmChg>
          </p:ext>
        </pc:extLst>
      </pc:sldChg>
      <pc:sldChg chg="addSp delSp modSp add del mod modCm">
        <pc:chgData name="Leah Montner Dixon" userId="d5b2ae9e-9213-4442-b7df-4db8cbe51e5d" providerId="ADAL" clId="{8800F602-2D8D-4E9A-B976-B489FC589F40}" dt="2024-04-23T19:16:26.944" v="35061" actId="478"/>
        <pc:sldMkLst>
          <pc:docMk/>
          <pc:sldMk cId="3974242490" sldId="2146846568"/>
        </pc:sldMkLst>
        <pc:spChg chg="add del mod">
          <ac:chgData name="Leah Montner Dixon" userId="d5b2ae9e-9213-4442-b7df-4db8cbe51e5d" providerId="ADAL" clId="{8800F602-2D8D-4E9A-B976-B489FC589F40}" dt="2024-04-09T16:20:57.175" v="21053" actId="478"/>
          <ac:spMkLst>
            <pc:docMk/>
            <pc:sldMk cId="3974242490" sldId="2146846568"/>
            <ac:spMk id="2" creationId="{38C0F808-4B86-0367-1F73-52359A33008B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2" creationId="{66D8FD15-FF98-485F-E565-E96DC0FEA6D4}"/>
          </ac:spMkLst>
        </pc:spChg>
        <pc:spChg chg="add del mod">
          <ac:chgData name="Leah Montner Dixon" userId="d5b2ae9e-9213-4442-b7df-4db8cbe51e5d" providerId="ADAL" clId="{8800F602-2D8D-4E9A-B976-B489FC589F40}" dt="2024-04-09T15:14:41.714" v="19494" actId="478"/>
          <ac:spMkLst>
            <pc:docMk/>
            <pc:sldMk cId="3974242490" sldId="2146846568"/>
            <ac:spMk id="3" creationId="{F7C16A25-141B-9BE0-DFC7-62F78A709671}"/>
          </ac:spMkLst>
        </pc:spChg>
        <pc:spChg chg="del">
          <ac:chgData name="Leah Montner Dixon" userId="d5b2ae9e-9213-4442-b7df-4db8cbe51e5d" providerId="ADAL" clId="{8800F602-2D8D-4E9A-B976-B489FC589F40}" dt="2024-04-04T22:06:44" v="3073" actId="478"/>
          <ac:spMkLst>
            <pc:docMk/>
            <pc:sldMk cId="3974242490" sldId="2146846568"/>
            <ac:spMk id="4" creationId="{81328E2F-4F34-EEFF-A913-861D3E082FD6}"/>
          </ac:spMkLst>
        </pc:spChg>
        <pc:spChg chg="add mod ord">
          <ac:chgData name="Leah Montner Dixon" userId="d5b2ae9e-9213-4442-b7df-4db8cbe51e5d" providerId="ADAL" clId="{8800F602-2D8D-4E9A-B976-B489FC589F40}" dt="2024-04-23T14:05:01.134" v="34307" actId="167"/>
          <ac:spMkLst>
            <pc:docMk/>
            <pc:sldMk cId="3974242490" sldId="2146846568"/>
            <ac:spMk id="5" creationId="{B2EBEC8A-3BF4-6491-EF3E-0A707FA99FB2}"/>
          </ac:spMkLst>
        </pc:spChg>
        <pc:spChg chg="add mod ord">
          <ac:chgData name="Leah Montner Dixon" userId="d5b2ae9e-9213-4442-b7df-4db8cbe51e5d" providerId="ADAL" clId="{8800F602-2D8D-4E9A-B976-B489FC589F40}" dt="2024-04-16T22:04:00.200" v="26894" actId="20577"/>
          <ac:spMkLst>
            <pc:docMk/>
            <pc:sldMk cId="3974242490" sldId="2146846568"/>
            <ac:spMk id="6" creationId="{B7D0A578-79A3-6AF5-4CBD-55E65917D0FC}"/>
          </ac:spMkLst>
        </pc:spChg>
        <pc:spChg chg="add del mod">
          <ac:chgData name="Leah Montner Dixon" userId="d5b2ae9e-9213-4442-b7df-4db8cbe51e5d" providerId="ADAL" clId="{8800F602-2D8D-4E9A-B976-B489FC589F40}" dt="2024-04-19T20:48:39.361" v="32121" actId="478"/>
          <ac:spMkLst>
            <pc:docMk/>
            <pc:sldMk cId="3974242490" sldId="2146846568"/>
            <ac:spMk id="8" creationId="{FEBB795C-5365-F775-DB02-77DDB877FE83}"/>
          </ac:spMkLst>
        </pc:spChg>
        <pc:spChg chg="del">
          <ac:chgData name="Leah Montner Dixon" userId="d5b2ae9e-9213-4442-b7df-4db8cbe51e5d" providerId="ADAL" clId="{8800F602-2D8D-4E9A-B976-B489FC589F40}" dt="2024-04-16T22:02:51.387" v="26864" actId="478"/>
          <ac:spMkLst>
            <pc:docMk/>
            <pc:sldMk cId="3974242490" sldId="2146846568"/>
            <ac:spMk id="9" creationId="{5A5BD8B4-D965-461F-2CD3-7AFFD4498FDD}"/>
          </ac:spMkLst>
        </pc:spChg>
        <pc:spChg chg="add mod">
          <ac:chgData name="Leah Montner Dixon" userId="d5b2ae9e-9213-4442-b7df-4db8cbe51e5d" providerId="ADAL" clId="{8800F602-2D8D-4E9A-B976-B489FC589F40}" dt="2024-04-19T20:48:39.726" v="32122"/>
          <ac:spMkLst>
            <pc:docMk/>
            <pc:sldMk cId="3974242490" sldId="2146846568"/>
            <ac:spMk id="9" creationId="{F236F9F6-0D3C-50DA-4EB2-551CFF85A34E}"/>
          </ac:spMkLst>
        </pc:spChg>
        <pc:spChg chg="add mod ord">
          <ac:chgData name="Leah Montner Dixon" userId="d5b2ae9e-9213-4442-b7df-4db8cbe51e5d" providerId="ADAL" clId="{8800F602-2D8D-4E9A-B976-B489FC589F40}" dt="2024-04-23T14:05:01.134" v="34307" actId="167"/>
          <ac:spMkLst>
            <pc:docMk/>
            <pc:sldMk cId="3974242490" sldId="2146846568"/>
            <ac:spMk id="10" creationId="{7A3802F3-A51D-A29B-3E83-B705A86508A0}"/>
          </ac:spMkLst>
        </pc:spChg>
        <pc:spChg chg="add mod">
          <ac:chgData name="Leah Montner Dixon" userId="d5b2ae9e-9213-4442-b7df-4db8cbe51e5d" providerId="ADAL" clId="{8800F602-2D8D-4E9A-B976-B489FC589F40}" dt="2024-04-19T21:19:39.714" v="32967" actId="14100"/>
          <ac:spMkLst>
            <pc:docMk/>
            <pc:sldMk cId="3974242490" sldId="2146846568"/>
            <ac:spMk id="11" creationId="{93229CF1-CEBC-1066-C96E-7792EE20BEE5}"/>
          </ac:spMkLst>
        </pc:spChg>
        <pc:spChg chg="del mod">
          <ac:chgData name="Leah Montner Dixon" userId="d5b2ae9e-9213-4442-b7df-4db8cbe51e5d" providerId="ADAL" clId="{8800F602-2D8D-4E9A-B976-B489FC589F40}" dt="2024-04-05T17:39:51.331" v="7788" actId="478"/>
          <ac:spMkLst>
            <pc:docMk/>
            <pc:sldMk cId="3974242490" sldId="2146846568"/>
            <ac:spMk id="11" creationId="{AAA1C0E6-5044-3C82-8E76-5C74047F4642}"/>
          </ac:spMkLst>
        </pc:spChg>
        <pc:spChg chg="add del mod">
          <ac:chgData name="Leah Montner Dixon" userId="d5b2ae9e-9213-4442-b7df-4db8cbe51e5d" providerId="ADAL" clId="{8800F602-2D8D-4E9A-B976-B489FC589F40}" dt="2024-04-16T22:03:01.386" v="26869" actId="478"/>
          <ac:spMkLst>
            <pc:docMk/>
            <pc:sldMk cId="3974242490" sldId="2146846568"/>
            <ac:spMk id="11" creationId="{C2223952-163C-27C6-68EF-565B06E4B5AB}"/>
          </ac:spMkLst>
        </pc:spChg>
        <pc:spChg chg="add mod">
          <ac:chgData name="Leah Montner Dixon" userId="d5b2ae9e-9213-4442-b7df-4db8cbe51e5d" providerId="ADAL" clId="{8800F602-2D8D-4E9A-B976-B489FC589F40}" dt="2024-04-16T22:04:03.691" v="26895" actId="403"/>
          <ac:spMkLst>
            <pc:docMk/>
            <pc:sldMk cId="3974242490" sldId="2146846568"/>
            <ac:spMk id="12" creationId="{A9A6CFAF-4FEE-66B9-F15D-714925762522}"/>
          </ac:spMkLst>
        </pc:spChg>
        <pc:spChg chg="add mod">
          <ac:chgData name="Leah Montner Dixon" userId="d5b2ae9e-9213-4442-b7df-4db8cbe51e5d" providerId="ADAL" clId="{8800F602-2D8D-4E9A-B976-B489FC589F40}" dt="2024-04-09T16:25:40.353" v="21375" actId="20577"/>
          <ac:spMkLst>
            <pc:docMk/>
            <pc:sldMk cId="3974242490" sldId="2146846568"/>
            <ac:spMk id="13" creationId="{7706A49F-0A5F-3E20-746D-47B42072E54D}"/>
          </ac:spMkLst>
        </pc:spChg>
        <pc:spChg chg="add mod">
          <ac:chgData name="Leah Montner Dixon" userId="d5b2ae9e-9213-4442-b7df-4db8cbe51e5d" providerId="ADAL" clId="{8800F602-2D8D-4E9A-B976-B489FC589F40}" dt="2024-04-09T16:29:16.509" v="21429" actId="108"/>
          <ac:spMkLst>
            <pc:docMk/>
            <pc:sldMk cId="3974242490" sldId="2146846568"/>
            <ac:spMk id="14" creationId="{5AC6125A-FF52-402C-B12B-1330BDC7C9BC}"/>
          </ac:spMkLst>
        </pc:spChg>
        <pc:spChg chg="mod ord topLvl">
          <ac:chgData name="Leah Montner Dixon" userId="d5b2ae9e-9213-4442-b7df-4db8cbe51e5d" providerId="ADAL" clId="{8800F602-2D8D-4E9A-B976-B489FC589F40}" dt="2024-04-19T21:21:57.253" v="33036" actId="167"/>
          <ac:spMkLst>
            <pc:docMk/>
            <pc:sldMk cId="3974242490" sldId="2146846568"/>
            <ac:spMk id="15" creationId="{B9D3A0FD-5333-0760-0FB2-29BA3319A482}"/>
          </ac:spMkLst>
        </pc:spChg>
        <pc:spChg chg="mod">
          <ac:chgData name="Leah Montner Dixon" userId="d5b2ae9e-9213-4442-b7df-4db8cbe51e5d" providerId="ADAL" clId="{8800F602-2D8D-4E9A-B976-B489FC589F40}" dt="2024-04-19T21:18:57.491" v="32947" actId="1035"/>
          <ac:spMkLst>
            <pc:docMk/>
            <pc:sldMk cId="3974242490" sldId="2146846568"/>
            <ac:spMk id="16" creationId="{11EAB221-CFA7-9FFB-A018-9178A1933041}"/>
          </ac:spMkLst>
        </pc:spChg>
        <pc:spChg chg="del mod">
          <ac:chgData name="Leah Montner Dixon" userId="d5b2ae9e-9213-4442-b7df-4db8cbe51e5d" providerId="ADAL" clId="{8800F602-2D8D-4E9A-B976-B489FC589F40}" dt="2024-04-05T17:39:49.560" v="7787" actId="478"/>
          <ac:spMkLst>
            <pc:docMk/>
            <pc:sldMk cId="3974242490" sldId="2146846568"/>
            <ac:spMk id="16" creationId="{859B63B2-E587-EFB9-7CC6-5056D3CA301F}"/>
          </ac:spMkLst>
        </pc:spChg>
        <pc:spChg chg="add mod">
          <ac:chgData name="Leah Montner Dixon" userId="d5b2ae9e-9213-4442-b7df-4db8cbe51e5d" providerId="ADAL" clId="{8800F602-2D8D-4E9A-B976-B489FC589F40}" dt="2024-04-23T19:16:16.155" v="35052" actId="20577"/>
          <ac:spMkLst>
            <pc:docMk/>
            <pc:sldMk cId="3974242490" sldId="2146846568"/>
            <ac:spMk id="17" creationId="{67193FE7-E63D-7193-62EB-77287E12B680}"/>
          </ac:spMkLst>
        </pc:spChg>
        <pc:spChg chg="del mod">
          <ac:chgData name="Leah Montner Dixon" userId="d5b2ae9e-9213-4442-b7df-4db8cbe51e5d" providerId="ADAL" clId="{8800F602-2D8D-4E9A-B976-B489FC589F40}" dt="2024-04-19T20:48:39.361" v="32121" actId="478"/>
          <ac:spMkLst>
            <pc:docMk/>
            <pc:sldMk cId="3974242490" sldId="2146846568"/>
            <ac:spMk id="17" creationId="{676F35E5-C9D7-6D3E-EFDD-C5B6283A6139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18" creationId="{C6705642-BD80-476F-75FA-2CD44BE9F79C}"/>
          </ac:spMkLst>
        </pc:spChg>
        <pc:spChg chg="add mod">
          <ac:chgData name="Leah Montner Dixon" userId="d5b2ae9e-9213-4442-b7df-4db8cbe51e5d" providerId="ADAL" clId="{8800F602-2D8D-4E9A-B976-B489FC589F40}" dt="2024-04-23T19:16:17.371" v="35054" actId="20577"/>
          <ac:spMkLst>
            <pc:docMk/>
            <pc:sldMk cId="3974242490" sldId="2146846568"/>
            <ac:spMk id="19" creationId="{53337C9D-43FC-0AC6-D2E9-E543CF6EA65A}"/>
          </ac:spMkLst>
        </pc:spChg>
        <pc:spChg chg="mod topLvl">
          <ac:chgData name="Leah Montner Dixon" userId="d5b2ae9e-9213-4442-b7df-4db8cbe51e5d" providerId="ADAL" clId="{8800F602-2D8D-4E9A-B976-B489FC589F40}" dt="2024-04-23T19:07:47.900" v="34825" actId="20577"/>
          <ac:spMkLst>
            <pc:docMk/>
            <pc:sldMk cId="3974242490" sldId="2146846568"/>
            <ac:spMk id="20" creationId="{4652824B-B910-F5BA-9AF0-A1FFA6684DC9}"/>
          </ac:spMkLst>
        </pc:spChg>
        <pc:spChg chg="mod">
          <ac:chgData name="Leah Montner Dixon" userId="d5b2ae9e-9213-4442-b7df-4db8cbe51e5d" providerId="ADAL" clId="{8800F602-2D8D-4E9A-B976-B489FC589F40}" dt="2024-04-19T21:19:02.671" v="32950" actId="1035"/>
          <ac:spMkLst>
            <pc:docMk/>
            <pc:sldMk cId="3974242490" sldId="2146846568"/>
            <ac:spMk id="21" creationId="{D696E152-1871-BFB8-AF15-E594DD342C71}"/>
          </ac:spMkLst>
        </pc:spChg>
        <pc:spChg chg="add mod">
          <ac:chgData name="Leah Montner Dixon" userId="d5b2ae9e-9213-4442-b7df-4db8cbe51e5d" providerId="ADAL" clId="{8800F602-2D8D-4E9A-B976-B489FC589F40}" dt="2024-04-23T19:16:18.510" v="35056" actId="20577"/>
          <ac:spMkLst>
            <pc:docMk/>
            <pc:sldMk cId="3974242490" sldId="2146846568"/>
            <ac:spMk id="22" creationId="{4724FFA5-6121-0D1D-2A2D-8ED724E01B50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22" creationId="{8F719C73-54C7-4706-62EF-26F380D0651F}"/>
          </ac:spMkLst>
        </pc:spChg>
        <pc:spChg chg="mod topLvl">
          <ac:chgData name="Leah Montner Dixon" userId="d5b2ae9e-9213-4442-b7df-4db8cbe51e5d" providerId="ADAL" clId="{8800F602-2D8D-4E9A-B976-B489FC589F40}" dt="2024-04-19T21:21:38.923" v="33030" actId="165"/>
          <ac:spMkLst>
            <pc:docMk/>
            <pc:sldMk cId="3974242490" sldId="2146846568"/>
            <ac:spMk id="24" creationId="{B56C5D2A-3ECA-2B81-8ADE-E2BF4507018D}"/>
          </ac:spMkLst>
        </pc:spChg>
        <pc:spChg chg="mod">
          <ac:chgData name="Leah Montner Dixon" userId="d5b2ae9e-9213-4442-b7df-4db8cbe51e5d" providerId="ADAL" clId="{8800F602-2D8D-4E9A-B976-B489FC589F40}" dt="2024-04-19T21:19:08.032" v="32952" actId="1035"/>
          <ac:spMkLst>
            <pc:docMk/>
            <pc:sldMk cId="3974242490" sldId="2146846568"/>
            <ac:spMk id="25" creationId="{BCABF971-E920-9FD5-8F6E-B6917EFA948F}"/>
          </ac:spMkLst>
        </pc:spChg>
        <pc:spChg chg="add mod">
          <ac:chgData name="Leah Montner Dixon" userId="d5b2ae9e-9213-4442-b7df-4db8cbe51e5d" providerId="ADAL" clId="{8800F602-2D8D-4E9A-B976-B489FC589F40}" dt="2024-04-23T19:16:20.029" v="35058" actId="20577"/>
          <ac:spMkLst>
            <pc:docMk/>
            <pc:sldMk cId="3974242490" sldId="2146846568"/>
            <ac:spMk id="25" creationId="{E5FC8382-6767-D3F9-DC3A-40AA4E61773C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29" creationId="{DBAF7A48-A45F-C53D-6A5C-842C86F6DD82}"/>
          </ac:spMkLst>
        </pc:spChg>
        <pc:spChg chg="add mod">
          <ac:chgData name="Leah Montner Dixon" userId="d5b2ae9e-9213-4442-b7df-4db8cbe51e5d" providerId="ADAL" clId="{8800F602-2D8D-4E9A-B976-B489FC589F40}" dt="2024-04-23T19:16:22.241" v="35060" actId="20577"/>
          <ac:spMkLst>
            <pc:docMk/>
            <pc:sldMk cId="3974242490" sldId="2146846568"/>
            <ac:spMk id="30" creationId="{8FD12E44-B3E1-B164-A130-DA095426FADD}"/>
          </ac:spMkLst>
        </pc:spChg>
        <pc:spChg chg="del">
          <ac:chgData name="Leah Montner Dixon" userId="d5b2ae9e-9213-4442-b7df-4db8cbe51e5d" providerId="ADAL" clId="{8800F602-2D8D-4E9A-B976-B489FC589F40}" dt="2024-04-23T14:04:58.626" v="34305" actId="478"/>
          <ac:spMkLst>
            <pc:docMk/>
            <pc:sldMk cId="3974242490" sldId="2146846568"/>
            <ac:spMk id="31" creationId="{D18F91CF-3DBB-F9CB-E51E-E763D5BB9F59}"/>
          </ac:spMkLst>
        </pc:spChg>
        <pc:spChg chg="mod">
          <ac:chgData name="Leah Montner Dixon" userId="d5b2ae9e-9213-4442-b7df-4db8cbe51e5d" providerId="ADAL" clId="{8800F602-2D8D-4E9A-B976-B489FC589F40}" dt="2024-04-19T21:19:13.874" v="32956" actId="1035"/>
          <ac:spMkLst>
            <pc:docMk/>
            <pc:sldMk cId="3974242490" sldId="2146846568"/>
            <ac:spMk id="32" creationId="{E9E5AA42-FB48-4E86-A331-CA07B55FCEAC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33" creationId="{D8CA1A9B-CE3F-9D8C-7EC5-E6DA674C4BDC}"/>
          </ac:spMkLst>
        </pc:spChg>
        <pc:spChg chg="mod">
          <ac:chgData name="Leah Montner Dixon" userId="d5b2ae9e-9213-4442-b7df-4db8cbe51e5d" providerId="ADAL" clId="{8800F602-2D8D-4E9A-B976-B489FC589F40}" dt="2024-04-19T21:29:37.435" v="33090" actId="1036"/>
          <ac:spMkLst>
            <pc:docMk/>
            <pc:sldMk cId="3974242490" sldId="2146846568"/>
            <ac:spMk id="36" creationId="{FD43E905-DC84-0D7D-E02A-85AFADC86AE1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39" creationId="{E3AACF6A-0409-7057-E6FA-8AD3640DCB2D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40" creationId="{AA43A344-FC74-E681-94B9-6B33F94A1895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41" creationId="{A685E836-AEDB-B73C-98E4-590A410A98E7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42" creationId="{01740002-1542-4FBF-470D-FC72512F952C}"/>
          </ac:spMkLst>
        </pc:spChg>
        <pc:spChg chg="mod">
          <ac:chgData name="Leah Montner Dixon" userId="d5b2ae9e-9213-4442-b7df-4db8cbe51e5d" providerId="ADAL" clId="{8800F602-2D8D-4E9A-B976-B489FC589F40}" dt="2024-04-16T22:03:19.178" v="26877" actId="1035"/>
          <ac:spMkLst>
            <pc:docMk/>
            <pc:sldMk cId="3974242490" sldId="2146846568"/>
            <ac:spMk id="43" creationId="{8055D913-248C-5685-B37B-7540495FC036}"/>
          </ac:spMkLst>
        </pc:spChg>
        <pc:spChg chg="mod">
          <ac:chgData name="Leah Montner Dixon" userId="d5b2ae9e-9213-4442-b7df-4db8cbe51e5d" providerId="ADAL" clId="{8800F602-2D8D-4E9A-B976-B489FC589F40}" dt="2024-04-22T13:44:31.280" v="33191" actId="20577"/>
          <ac:spMkLst>
            <pc:docMk/>
            <pc:sldMk cId="3974242490" sldId="2146846568"/>
            <ac:spMk id="46" creationId="{86591FEB-48A7-F608-60B1-243B54EF11F1}"/>
          </ac:spMkLst>
        </pc:spChg>
        <pc:spChg chg="del mod">
          <ac:chgData name="Leah Montner Dixon" userId="d5b2ae9e-9213-4442-b7df-4db8cbe51e5d" providerId="ADAL" clId="{8800F602-2D8D-4E9A-B976-B489FC589F40}" dt="2024-04-23T19:16:26.944" v="35061" actId="478"/>
          <ac:spMkLst>
            <pc:docMk/>
            <pc:sldMk cId="3974242490" sldId="2146846568"/>
            <ac:spMk id="48" creationId="{67765BAF-3656-6DB1-DC36-1B4525BAFBBB}"/>
          </ac:spMkLst>
        </pc:spChg>
        <pc:spChg chg="del mod">
          <ac:chgData name="Leah Montner Dixon" userId="d5b2ae9e-9213-4442-b7df-4db8cbe51e5d" providerId="ADAL" clId="{8800F602-2D8D-4E9A-B976-B489FC589F40}" dt="2024-04-23T19:16:26.944" v="35061" actId="478"/>
          <ac:spMkLst>
            <pc:docMk/>
            <pc:sldMk cId="3974242490" sldId="2146846568"/>
            <ac:spMk id="50" creationId="{4C9C1124-9EDF-A261-BB05-28FCBB82BCC8}"/>
          </ac:spMkLst>
        </pc:spChg>
        <pc:spChg chg="del mod">
          <ac:chgData name="Leah Montner Dixon" userId="d5b2ae9e-9213-4442-b7df-4db8cbe51e5d" providerId="ADAL" clId="{8800F602-2D8D-4E9A-B976-B489FC589F40}" dt="2024-04-23T19:16:26.944" v="35061" actId="478"/>
          <ac:spMkLst>
            <pc:docMk/>
            <pc:sldMk cId="3974242490" sldId="2146846568"/>
            <ac:spMk id="52" creationId="{88FD4117-9A2F-B485-FF2A-96872D475C58}"/>
          </ac:spMkLst>
        </pc:spChg>
        <pc:spChg chg="del mod">
          <ac:chgData name="Leah Montner Dixon" userId="d5b2ae9e-9213-4442-b7df-4db8cbe51e5d" providerId="ADAL" clId="{8800F602-2D8D-4E9A-B976-B489FC589F40}" dt="2024-04-23T19:16:26.944" v="35061" actId="478"/>
          <ac:spMkLst>
            <pc:docMk/>
            <pc:sldMk cId="3974242490" sldId="2146846568"/>
            <ac:spMk id="54" creationId="{AA099A05-2B91-35F2-D483-601159038F3B}"/>
          </ac:spMkLst>
        </pc:spChg>
        <pc:spChg chg="del mod">
          <ac:chgData name="Leah Montner Dixon" userId="d5b2ae9e-9213-4442-b7df-4db8cbe51e5d" providerId="ADAL" clId="{8800F602-2D8D-4E9A-B976-B489FC589F40}" dt="2024-04-23T19:16:26.944" v="35061" actId="478"/>
          <ac:spMkLst>
            <pc:docMk/>
            <pc:sldMk cId="3974242490" sldId="2146846568"/>
            <ac:spMk id="56" creationId="{862A63C1-2297-DFAE-FB23-104C9B9FF1E1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89" creationId="{6BC26407-6653-A775-7DDF-5C44683CE895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0" creationId="{41D1B6B6-07DF-0AE4-14E3-2843D5AC90AA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1" creationId="{874A2A8F-68EC-FF98-D766-8A4EF67526B4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3" creationId="{1957DDEC-9D8F-4963-56B6-93F5D8EF2A11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5" creationId="{97C58499-4CEA-0CD8-ED1D-998E8AE4CD95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7" creationId="{AB9AD0DF-FB16-E123-2FD3-253FA71FA1CC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99" creationId="{735CF18D-5BD3-081E-A241-730CACA24336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1" creationId="{CF295E99-477F-5AA4-2F02-664F71F1A9FD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2" creationId="{4CE3C76C-2F72-E824-E48C-4F32A44DFB71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3" creationId="{610CD853-24D8-05B0-5B5A-1465BACA0108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4" creationId="{47585214-0953-6339-BCFD-60600C2A6249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5" creationId="{21A27A88-1B4F-FFAE-B716-AB2B7612764D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6" creationId="{72A33AEB-57CE-19EB-FBFA-BC483BBBEECB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08" creationId="{DBC6CC62-8FD5-E86C-7831-39E084CAB031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0" creationId="{1EE3D1A0-CEB0-D9B5-8FD7-6BC93CC3F4AB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2" creationId="{ECB33651-EFE4-DCFE-78DF-EF5398868793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4" creationId="{1C739241-831A-6617-EE4D-4FF042BE07AA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6" creationId="{D7924B6B-8570-C8C7-F63D-0B647945E9CC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7" creationId="{6DBDF346-D46B-4DF8-29C6-116FCEFE38BA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8" creationId="{A9D399C8-3FCB-79DA-E700-3AC643AD0AF8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19" creationId="{F4E654C2-23AB-DB17-613A-57682F4EB85C}"/>
          </ac:spMkLst>
        </pc:spChg>
        <pc:spChg chg="del">
          <ac:chgData name="Leah Montner Dixon" userId="d5b2ae9e-9213-4442-b7df-4db8cbe51e5d" providerId="ADAL" clId="{8800F602-2D8D-4E9A-B976-B489FC589F40}" dt="2024-04-08T22:50:55.374" v="18889" actId="478"/>
          <ac:spMkLst>
            <pc:docMk/>
            <pc:sldMk cId="3974242490" sldId="2146846568"/>
            <ac:spMk id="120" creationId="{D4E7790C-64F9-66DC-28EF-B9E38DA4C864}"/>
          </ac:spMkLst>
        </pc:spChg>
        <pc:grpChg chg="add del mod">
          <ac:chgData name="Leah Montner Dixon" userId="d5b2ae9e-9213-4442-b7df-4db8cbe51e5d" providerId="ADAL" clId="{8800F602-2D8D-4E9A-B976-B489FC589F40}" dt="2024-04-19T21:16:21.950" v="32906" actId="165"/>
          <ac:grpSpMkLst>
            <pc:docMk/>
            <pc:sldMk cId="3974242490" sldId="2146846568"/>
            <ac:grpSpMk id="10" creationId="{B99A056F-BC23-5F3A-5B0F-C4525C76EC81}"/>
          </ac:grpSpMkLst>
        </pc:grpChg>
        <pc:grpChg chg="add del mod">
          <ac:chgData name="Leah Montner Dixon" userId="d5b2ae9e-9213-4442-b7df-4db8cbe51e5d" providerId="ADAL" clId="{8800F602-2D8D-4E9A-B976-B489FC589F40}" dt="2024-04-19T21:21:38.923" v="33030" actId="165"/>
          <ac:grpSpMkLst>
            <pc:docMk/>
            <pc:sldMk cId="3974242490" sldId="2146846568"/>
            <ac:grpSpMk id="62" creationId="{679E6A5E-6957-DF23-0306-E4CA7397B0A1}"/>
          </ac:grpSpMkLst>
        </pc:grpChg>
        <pc:graphicFrameChg chg="add mod">
          <ac:chgData name="Leah Montner Dixon" userId="d5b2ae9e-9213-4442-b7df-4db8cbe51e5d" providerId="ADAL" clId="{8800F602-2D8D-4E9A-B976-B489FC589F40}" dt="2024-04-09T16:28:51.027" v="21417" actId="207"/>
          <ac:graphicFrameMkLst>
            <pc:docMk/>
            <pc:sldMk cId="3974242490" sldId="2146846568"/>
            <ac:graphicFrameMk id="4" creationId="{E94D0DF6-D5CC-70B0-75AD-A60151C53152}"/>
          </ac:graphicFrameMkLst>
        </pc:graphicFrameChg>
        <pc:picChg chg="mod">
          <ac:chgData name="Leah Montner Dixon" userId="d5b2ae9e-9213-4442-b7df-4db8cbe51e5d" providerId="ADAL" clId="{8800F602-2D8D-4E9A-B976-B489FC589F40}" dt="2024-04-16T22:03:19.178" v="26877" actId="1035"/>
          <ac:picMkLst>
            <pc:docMk/>
            <pc:sldMk cId="3974242490" sldId="2146846568"/>
            <ac:picMk id="3" creationId="{AAE02E30-F765-DD40-45DF-D8885A32E57A}"/>
          </ac:picMkLst>
        </pc:picChg>
        <pc:picChg chg="add mod">
          <ac:chgData name="Leah Montner Dixon" userId="d5b2ae9e-9213-4442-b7df-4db8cbe51e5d" providerId="ADAL" clId="{8800F602-2D8D-4E9A-B976-B489FC589F40}" dt="2024-04-09T15:13:33.389" v="19454" actId="1038"/>
          <ac:picMkLst>
            <pc:docMk/>
            <pc:sldMk cId="3974242490" sldId="2146846568"/>
            <ac:picMk id="5" creationId="{9191016E-6EB9-136B-4034-B5D3267054F1}"/>
          </ac:picMkLst>
        </pc:picChg>
        <pc:picChg chg="add mod">
          <ac:chgData name="Leah Montner Dixon" userId="d5b2ae9e-9213-4442-b7df-4db8cbe51e5d" providerId="ADAL" clId="{8800F602-2D8D-4E9A-B976-B489FC589F40}" dt="2024-04-09T15:13:33.389" v="19454" actId="1038"/>
          <ac:picMkLst>
            <pc:docMk/>
            <pc:sldMk cId="3974242490" sldId="2146846568"/>
            <ac:picMk id="6" creationId="{2836B368-8BFB-554F-0F07-DA1CB58BCF2A}"/>
          </ac:picMkLst>
        </pc:picChg>
        <pc:picChg chg="add mod">
          <ac:chgData name="Leah Montner Dixon" userId="d5b2ae9e-9213-4442-b7df-4db8cbe51e5d" providerId="ADAL" clId="{8800F602-2D8D-4E9A-B976-B489FC589F40}" dt="2024-04-09T15:13:33.389" v="19454" actId="1038"/>
          <ac:picMkLst>
            <pc:docMk/>
            <pc:sldMk cId="3974242490" sldId="2146846568"/>
            <ac:picMk id="7" creationId="{0EE54FC4-5C24-D6EE-21D4-24547CE1BAE7}"/>
          </ac:picMkLst>
        </pc:picChg>
        <pc:picChg chg="mod modCrop">
          <ac:chgData name="Leah Montner Dixon" userId="d5b2ae9e-9213-4442-b7df-4db8cbe51e5d" providerId="ADAL" clId="{8800F602-2D8D-4E9A-B976-B489FC589F40}" dt="2024-04-16T22:03:07.619" v="26870" actId="732"/>
          <ac:picMkLst>
            <pc:docMk/>
            <pc:sldMk cId="3974242490" sldId="2146846568"/>
            <ac:picMk id="7" creationId="{1EDE008D-FBE0-19FB-0963-B457F8105B8C}"/>
          </ac:picMkLst>
        </pc:picChg>
        <pc:picChg chg="add mod">
          <ac:chgData name="Leah Montner Dixon" userId="d5b2ae9e-9213-4442-b7df-4db8cbe51e5d" providerId="ADAL" clId="{8800F602-2D8D-4E9A-B976-B489FC589F40}" dt="2024-04-09T15:13:33.389" v="19454" actId="1038"/>
          <ac:picMkLst>
            <pc:docMk/>
            <pc:sldMk cId="3974242490" sldId="2146846568"/>
            <ac:picMk id="8" creationId="{E45A05BB-11A7-4D13-C83B-228208936819}"/>
          </ac:picMkLst>
        </pc:picChg>
        <pc:picChg chg="add mod">
          <ac:chgData name="Leah Montner Dixon" userId="d5b2ae9e-9213-4442-b7df-4db8cbe51e5d" providerId="ADAL" clId="{8800F602-2D8D-4E9A-B976-B489FC589F40}" dt="2024-04-09T15:13:45.868" v="19458" actId="1036"/>
          <ac:picMkLst>
            <pc:docMk/>
            <pc:sldMk cId="3974242490" sldId="2146846568"/>
            <ac:picMk id="10" creationId="{41D97743-E20E-D745-AAD4-AF7B68EF7A23}"/>
          </ac:picMkLst>
        </pc:picChg>
        <pc:picChg chg="mod ord topLvl">
          <ac:chgData name="Leah Montner Dixon" userId="d5b2ae9e-9213-4442-b7df-4db8cbe51e5d" providerId="ADAL" clId="{8800F602-2D8D-4E9A-B976-B489FC589F40}" dt="2024-04-19T21:22:03.222" v="33038" actId="167"/>
          <ac:picMkLst>
            <pc:docMk/>
            <pc:sldMk cId="3974242490" sldId="2146846568"/>
            <ac:picMk id="14" creationId="{FAE1AE04-151A-6402-BC92-72431764576F}"/>
          </ac:picMkLst>
        </pc:picChg>
        <pc:picChg chg="add mod">
          <ac:chgData name="Leah Montner Dixon" userId="d5b2ae9e-9213-4442-b7df-4db8cbe51e5d" providerId="ADAL" clId="{8800F602-2D8D-4E9A-B976-B489FC589F40}" dt="2024-04-23T19:16:12.685" v="35050"/>
          <ac:picMkLst>
            <pc:docMk/>
            <pc:sldMk cId="3974242490" sldId="2146846568"/>
            <ac:picMk id="16" creationId="{7F42459D-A1D7-9BA9-E717-2A64CB732E2D}"/>
          </ac:picMkLst>
        </pc:picChg>
        <pc:picChg chg="add mod">
          <ac:chgData name="Leah Montner Dixon" userId="d5b2ae9e-9213-4442-b7df-4db8cbe51e5d" providerId="ADAL" clId="{8800F602-2D8D-4E9A-B976-B489FC589F40}" dt="2024-04-23T19:16:12.685" v="35050"/>
          <ac:picMkLst>
            <pc:docMk/>
            <pc:sldMk cId="3974242490" sldId="2146846568"/>
            <ac:picMk id="18" creationId="{26502588-C815-922C-428F-D2C600626EA3}"/>
          </ac:picMkLst>
        </pc:picChg>
        <pc:picChg chg="mod">
          <ac:chgData name="Leah Montner Dixon" userId="d5b2ae9e-9213-4442-b7df-4db8cbe51e5d" providerId="ADAL" clId="{8800F602-2D8D-4E9A-B976-B489FC589F40}" dt="2024-04-16T22:03:19.178" v="26877" actId="1035"/>
          <ac:picMkLst>
            <pc:docMk/>
            <pc:sldMk cId="3974242490" sldId="2146846568"/>
            <ac:picMk id="19" creationId="{28DFDF85-7492-B784-CD9F-61067A4F8546}"/>
          </ac:picMkLst>
        </pc:picChg>
        <pc:picChg chg="add mod">
          <ac:chgData name="Leah Montner Dixon" userId="d5b2ae9e-9213-4442-b7df-4db8cbe51e5d" providerId="ADAL" clId="{8800F602-2D8D-4E9A-B976-B489FC589F40}" dt="2024-04-23T19:16:12.685" v="35050"/>
          <ac:picMkLst>
            <pc:docMk/>
            <pc:sldMk cId="3974242490" sldId="2146846568"/>
            <ac:picMk id="21" creationId="{9673F9E8-105F-BF97-799C-1EF90905B2FF}"/>
          </ac:picMkLst>
        </pc:picChg>
        <pc:picChg chg="mod">
          <ac:chgData name="Leah Montner Dixon" userId="d5b2ae9e-9213-4442-b7df-4db8cbe51e5d" providerId="ADAL" clId="{8800F602-2D8D-4E9A-B976-B489FC589F40}" dt="2024-04-16T22:03:19.178" v="26877" actId="1035"/>
          <ac:picMkLst>
            <pc:docMk/>
            <pc:sldMk cId="3974242490" sldId="2146846568"/>
            <ac:picMk id="23" creationId="{100A32F8-8618-1EFF-21C3-0310630D3B88}"/>
          </ac:picMkLst>
        </pc:picChg>
        <pc:picChg chg="add mod">
          <ac:chgData name="Leah Montner Dixon" userId="d5b2ae9e-9213-4442-b7df-4db8cbe51e5d" providerId="ADAL" clId="{8800F602-2D8D-4E9A-B976-B489FC589F40}" dt="2024-04-23T19:16:12.685" v="35050"/>
          <ac:picMkLst>
            <pc:docMk/>
            <pc:sldMk cId="3974242490" sldId="2146846568"/>
            <ac:picMk id="23" creationId="{42B58319-FB75-85EF-E48F-F27FCC1FF3E5}"/>
          </ac:picMkLst>
        </pc:picChg>
        <pc:picChg chg="add mod">
          <ac:chgData name="Leah Montner Dixon" userId="d5b2ae9e-9213-4442-b7df-4db8cbe51e5d" providerId="ADAL" clId="{8800F602-2D8D-4E9A-B976-B489FC589F40}" dt="2024-04-23T19:16:12.685" v="35050"/>
          <ac:picMkLst>
            <pc:docMk/>
            <pc:sldMk cId="3974242490" sldId="2146846568"/>
            <ac:picMk id="29" creationId="{F42E89F3-1172-3536-89CC-61399464D0F1}"/>
          </ac:picMkLst>
        </pc:picChg>
        <pc:picChg chg="mod">
          <ac:chgData name="Leah Montner Dixon" userId="d5b2ae9e-9213-4442-b7df-4db8cbe51e5d" providerId="ADAL" clId="{8800F602-2D8D-4E9A-B976-B489FC589F40}" dt="2024-04-16T22:03:19.178" v="26877" actId="1035"/>
          <ac:picMkLst>
            <pc:docMk/>
            <pc:sldMk cId="3974242490" sldId="2146846568"/>
            <ac:picMk id="30" creationId="{6D3B9073-86B5-1F92-91A0-E2812E01FF2D}"/>
          </ac:picMkLst>
        </pc:picChg>
        <pc:picChg chg="mod">
          <ac:chgData name="Leah Montner Dixon" userId="d5b2ae9e-9213-4442-b7df-4db8cbe51e5d" providerId="ADAL" clId="{8800F602-2D8D-4E9A-B976-B489FC589F40}" dt="2024-04-16T22:03:19.178" v="26877" actId="1035"/>
          <ac:picMkLst>
            <pc:docMk/>
            <pc:sldMk cId="3974242490" sldId="2146846568"/>
            <ac:picMk id="34" creationId="{9001DEAE-24A4-5031-4761-0E1C0675053E}"/>
          </ac:picMkLst>
        </pc:picChg>
        <pc:picChg chg="del mod">
          <ac:chgData name="Leah Montner Dixon" userId="d5b2ae9e-9213-4442-b7df-4db8cbe51e5d" providerId="ADAL" clId="{8800F602-2D8D-4E9A-B976-B489FC589F40}" dt="2024-04-23T19:16:26.944" v="35061" actId="478"/>
          <ac:picMkLst>
            <pc:docMk/>
            <pc:sldMk cId="3974242490" sldId="2146846568"/>
            <ac:picMk id="47" creationId="{C1423ECA-1E73-BB3E-D07D-91B78E5E6B06}"/>
          </ac:picMkLst>
        </pc:picChg>
        <pc:picChg chg="del mod">
          <ac:chgData name="Leah Montner Dixon" userId="d5b2ae9e-9213-4442-b7df-4db8cbe51e5d" providerId="ADAL" clId="{8800F602-2D8D-4E9A-B976-B489FC589F40}" dt="2024-04-23T19:16:26.944" v="35061" actId="478"/>
          <ac:picMkLst>
            <pc:docMk/>
            <pc:sldMk cId="3974242490" sldId="2146846568"/>
            <ac:picMk id="49" creationId="{71DB4C36-937E-DD31-ABCC-14267799D4FD}"/>
          </ac:picMkLst>
        </pc:picChg>
        <pc:picChg chg="del mod">
          <ac:chgData name="Leah Montner Dixon" userId="d5b2ae9e-9213-4442-b7df-4db8cbe51e5d" providerId="ADAL" clId="{8800F602-2D8D-4E9A-B976-B489FC589F40}" dt="2024-04-23T19:16:26.944" v="35061" actId="478"/>
          <ac:picMkLst>
            <pc:docMk/>
            <pc:sldMk cId="3974242490" sldId="2146846568"/>
            <ac:picMk id="51" creationId="{9904E3E2-FDFD-C025-7F02-7512ED2BC2BA}"/>
          </ac:picMkLst>
        </pc:picChg>
        <pc:picChg chg="del mod">
          <ac:chgData name="Leah Montner Dixon" userId="d5b2ae9e-9213-4442-b7df-4db8cbe51e5d" providerId="ADAL" clId="{8800F602-2D8D-4E9A-B976-B489FC589F40}" dt="2024-04-23T19:16:26.944" v="35061" actId="478"/>
          <ac:picMkLst>
            <pc:docMk/>
            <pc:sldMk cId="3974242490" sldId="2146846568"/>
            <ac:picMk id="53" creationId="{C8B8AB71-6E68-5750-4AE9-6AABFA1EF8EC}"/>
          </ac:picMkLst>
        </pc:picChg>
        <pc:picChg chg="del mod">
          <ac:chgData name="Leah Montner Dixon" userId="d5b2ae9e-9213-4442-b7df-4db8cbe51e5d" providerId="ADAL" clId="{8800F602-2D8D-4E9A-B976-B489FC589F40}" dt="2024-04-23T19:16:26.944" v="35061" actId="478"/>
          <ac:picMkLst>
            <pc:docMk/>
            <pc:sldMk cId="3974242490" sldId="2146846568"/>
            <ac:picMk id="55" creationId="{EC3E7240-07F7-385A-45F4-6B90422EFF17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92" creationId="{2AF83F8C-0135-CC39-04C1-6D0D6B568F70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94" creationId="{6525B8F0-07A1-47C7-BD45-424178D2349F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96" creationId="{9CE5BBDE-B20C-6A2F-DCAD-4989B405B36E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98" creationId="{3560C561-1E0D-BBE2-D211-45C4FA93ED99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00" creationId="{6CA7C799-3C5A-E2DB-6F56-B23B7B738BFB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07" creationId="{CFF91CEA-CFF3-2FC9-A916-7D2D30BC9EBD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09" creationId="{0991AAFD-DE99-848E-59B1-68644F2B6501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11" creationId="{77328663-A94F-C7EE-87CC-2F178C4E6040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13" creationId="{DA203A36-4B0A-16EF-CBB0-23D240EC0760}"/>
          </ac:picMkLst>
        </pc:picChg>
        <pc:picChg chg="del">
          <ac:chgData name="Leah Montner Dixon" userId="d5b2ae9e-9213-4442-b7df-4db8cbe51e5d" providerId="ADAL" clId="{8800F602-2D8D-4E9A-B976-B489FC589F40}" dt="2024-04-08T22:50:55.374" v="18889" actId="478"/>
          <ac:picMkLst>
            <pc:docMk/>
            <pc:sldMk cId="3974242490" sldId="2146846568"/>
            <ac:picMk id="115" creationId="{2F43054C-B614-A3CF-F772-9D852431F1EB}"/>
          </ac:picMkLst>
        </pc:picChg>
        <pc:cxnChg chg="add mod">
          <ac:chgData name="Leah Montner Dixon" userId="d5b2ae9e-9213-4442-b7df-4db8cbe51e5d" providerId="ADAL" clId="{8800F602-2D8D-4E9A-B976-B489FC589F40}" dt="2024-04-23T19:16:12.685" v="35050"/>
          <ac:cxnSpMkLst>
            <pc:docMk/>
            <pc:sldMk cId="3974242490" sldId="2146846568"/>
            <ac:cxnSpMk id="31" creationId="{7131A910-54D2-75FF-6311-EC5E41DE8CD9}"/>
          </ac:cxnSpMkLst>
        </pc:cxnChg>
        <pc:cxnChg chg="add mod">
          <ac:chgData name="Leah Montner Dixon" userId="d5b2ae9e-9213-4442-b7df-4db8cbe51e5d" providerId="ADAL" clId="{8800F602-2D8D-4E9A-B976-B489FC589F40}" dt="2024-04-23T19:16:12.685" v="35050"/>
          <ac:cxnSpMkLst>
            <pc:docMk/>
            <pc:sldMk cId="3974242490" sldId="2146846568"/>
            <ac:cxnSpMk id="32" creationId="{DB684AC5-0BA9-E720-A959-C9136439030F}"/>
          </ac:cxnSpMkLst>
        </pc:cxnChg>
        <pc:cxnChg chg="add mod">
          <ac:chgData name="Leah Montner Dixon" userId="d5b2ae9e-9213-4442-b7df-4db8cbe51e5d" providerId="ADAL" clId="{8800F602-2D8D-4E9A-B976-B489FC589F40}" dt="2024-04-23T19:16:12.685" v="35050"/>
          <ac:cxnSpMkLst>
            <pc:docMk/>
            <pc:sldMk cId="3974242490" sldId="2146846568"/>
            <ac:cxnSpMk id="33" creationId="{E3C52E8E-0D7A-7B71-AD83-82C5425E5A31}"/>
          </ac:cxnSpMkLst>
        </pc:cxnChg>
        <pc:cxnChg chg="add mod">
          <ac:chgData name="Leah Montner Dixon" userId="d5b2ae9e-9213-4442-b7df-4db8cbe51e5d" providerId="ADAL" clId="{8800F602-2D8D-4E9A-B976-B489FC589F40}" dt="2024-04-23T19:16:12.685" v="35050"/>
          <ac:cxnSpMkLst>
            <pc:docMk/>
            <pc:sldMk cId="3974242490" sldId="2146846568"/>
            <ac:cxnSpMk id="34" creationId="{0B1485D4-42BD-D881-C0B7-59C3E26666C2}"/>
          </ac:cxnSpMkLst>
        </pc:cxnChg>
        <pc:cxnChg chg="del mod">
          <ac:chgData name="Leah Montner Dixon" userId="d5b2ae9e-9213-4442-b7df-4db8cbe51e5d" providerId="ADAL" clId="{8800F602-2D8D-4E9A-B976-B489FC589F40}" dt="2024-04-23T19:16:26.944" v="35061" actId="478"/>
          <ac:cxnSpMkLst>
            <pc:docMk/>
            <pc:sldMk cId="3974242490" sldId="2146846568"/>
            <ac:cxnSpMk id="57" creationId="{F0667402-AEDB-A2E8-D9C2-7222444B85E7}"/>
          </ac:cxnSpMkLst>
        </pc:cxnChg>
        <pc:cxnChg chg="del mod">
          <ac:chgData name="Leah Montner Dixon" userId="d5b2ae9e-9213-4442-b7df-4db8cbe51e5d" providerId="ADAL" clId="{8800F602-2D8D-4E9A-B976-B489FC589F40}" dt="2024-04-23T19:16:26.944" v="35061" actId="478"/>
          <ac:cxnSpMkLst>
            <pc:docMk/>
            <pc:sldMk cId="3974242490" sldId="2146846568"/>
            <ac:cxnSpMk id="58" creationId="{F168BD13-9E18-2B73-8321-F0DB3C453AB7}"/>
          </ac:cxnSpMkLst>
        </pc:cxnChg>
        <pc:cxnChg chg="del mod">
          <ac:chgData name="Leah Montner Dixon" userId="d5b2ae9e-9213-4442-b7df-4db8cbe51e5d" providerId="ADAL" clId="{8800F602-2D8D-4E9A-B976-B489FC589F40}" dt="2024-04-23T19:16:26.944" v="35061" actId="478"/>
          <ac:cxnSpMkLst>
            <pc:docMk/>
            <pc:sldMk cId="3974242490" sldId="2146846568"/>
            <ac:cxnSpMk id="59" creationId="{C6BF26C1-88D0-56CC-10AE-AB3C1D5243A1}"/>
          </ac:cxnSpMkLst>
        </pc:cxnChg>
        <pc:cxnChg chg="del mod">
          <ac:chgData name="Leah Montner Dixon" userId="d5b2ae9e-9213-4442-b7df-4db8cbe51e5d" providerId="ADAL" clId="{8800F602-2D8D-4E9A-B976-B489FC589F40}" dt="2024-04-23T19:16:26.944" v="35061" actId="478"/>
          <ac:cxnSpMkLst>
            <pc:docMk/>
            <pc:sldMk cId="3974242490" sldId="2146846568"/>
            <ac:cxnSpMk id="60" creationId="{D2EFBA4B-A8AC-4502-7535-0B4A28296273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9T16:25:45.685" v="21376"/>
              <pc2:cmMkLst xmlns:pc2="http://schemas.microsoft.com/office/powerpoint/2019/9/main/command">
                <pc:docMk/>
                <pc:sldMk cId="3974242490" sldId="2146846568"/>
                <pc2:cmMk id="{03D262E7-A18D-4EAF-BB5B-576D8F00DFED}"/>
              </pc2:cmMkLst>
              <pc226:cmRplyChg chg="add">
                <pc226:chgData name="Leah Montner Dixon" userId="d5b2ae9e-9213-4442-b7df-4db8cbe51e5d" providerId="ADAL" clId="{8800F602-2D8D-4E9A-B976-B489FC589F40}" dt="2024-04-09T16:25:45.685" v="21376"/>
                <pc2:cmRplyMkLst xmlns:pc2="http://schemas.microsoft.com/office/powerpoint/2019/9/main/command">
                  <pc:docMk/>
                  <pc:sldMk cId="3974242490" sldId="2146846568"/>
                  <pc2:cmMk id="{03D262E7-A18D-4EAF-BB5B-576D8F00DFED}"/>
                  <pc2:cmRplyMk id="{D8BB012C-A488-4B1C-B3B9-6F577F446967}"/>
                </pc2:cmRplyMkLst>
              </pc226:cmRplyChg>
            </pc226:cmChg>
          </p:ext>
        </pc:extLst>
      </pc:sldChg>
      <pc:sldChg chg="addSp delSp modSp add del mod ord delCm">
        <pc:chgData name="Leah Montner Dixon" userId="d5b2ae9e-9213-4442-b7df-4db8cbe51e5d" providerId="ADAL" clId="{8800F602-2D8D-4E9A-B976-B489FC589F40}" dt="2024-04-09T16:20:20.965" v="21030" actId="20577"/>
        <pc:sldMkLst>
          <pc:docMk/>
          <pc:sldMk cId="1414102373" sldId="2146846569"/>
        </pc:sldMkLst>
        <pc:spChg chg="add del">
          <ac:chgData name="Leah Montner Dixon" userId="d5b2ae9e-9213-4442-b7df-4db8cbe51e5d" providerId="ADAL" clId="{8800F602-2D8D-4E9A-B976-B489FC589F40}" dt="2024-04-08T22:45:37.525" v="18592" actId="478"/>
          <ac:spMkLst>
            <pc:docMk/>
            <pc:sldMk cId="1414102373" sldId="2146846569"/>
            <ac:spMk id="2" creationId="{718B5C17-83EC-25E5-CE86-A75D7402AEA1}"/>
          </ac:spMkLst>
        </pc:spChg>
        <pc:spChg chg="add del mod ord">
          <ac:chgData name="Leah Montner Dixon" userId="d5b2ae9e-9213-4442-b7df-4db8cbe51e5d" providerId="ADAL" clId="{8800F602-2D8D-4E9A-B976-B489FC589F40}" dt="2024-04-09T16:18:06.758" v="20895" actId="478"/>
          <ac:spMkLst>
            <pc:docMk/>
            <pc:sldMk cId="1414102373" sldId="2146846569"/>
            <ac:spMk id="2" creationId="{7AFC8E6E-CF92-8E9C-1817-E9EBF9A60DA1}"/>
          </ac:spMkLst>
        </pc:spChg>
        <pc:spChg chg="add mod">
          <ac:chgData name="Leah Montner Dixon" userId="d5b2ae9e-9213-4442-b7df-4db8cbe51e5d" providerId="ADAL" clId="{8800F602-2D8D-4E9A-B976-B489FC589F40}" dt="2024-04-09T15:14:16.818" v="19479" actId="1036"/>
          <ac:spMkLst>
            <pc:docMk/>
            <pc:sldMk cId="1414102373" sldId="2146846569"/>
            <ac:spMk id="3" creationId="{8768F114-7835-820D-170C-070EBB1A72C9}"/>
          </ac:spMkLst>
        </pc:spChg>
        <pc:spChg chg="del">
          <ac:chgData name="Leah Montner Dixon" userId="d5b2ae9e-9213-4442-b7df-4db8cbe51e5d" providerId="ADAL" clId="{8800F602-2D8D-4E9A-B976-B489FC589F40}" dt="2024-04-04T22:07:07.195" v="3080" actId="478"/>
          <ac:spMkLst>
            <pc:docMk/>
            <pc:sldMk cId="1414102373" sldId="2146846569"/>
            <ac:spMk id="4" creationId="{DC01923E-9794-38B0-DA2E-B0D5DA9EB439}"/>
          </ac:spMkLst>
        </pc:spChg>
        <pc:spChg chg="del">
          <ac:chgData name="Leah Montner Dixon" userId="d5b2ae9e-9213-4442-b7df-4db8cbe51e5d" providerId="ADAL" clId="{8800F602-2D8D-4E9A-B976-B489FC589F40}" dt="2024-04-04T22:07:06.232" v="3079" actId="478"/>
          <ac:spMkLst>
            <pc:docMk/>
            <pc:sldMk cId="1414102373" sldId="2146846569"/>
            <ac:spMk id="5" creationId="{F4BF6BDD-0061-AB7B-F19F-6484247A6B01}"/>
          </ac:spMkLst>
        </pc:spChg>
        <pc:spChg chg="mod">
          <ac:chgData name="Leah Montner Dixon" userId="d5b2ae9e-9213-4442-b7df-4db8cbe51e5d" providerId="ADAL" clId="{8800F602-2D8D-4E9A-B976-B489FC589F40}" dt="2024-04-08T22:46:46.698" v="18681" actId="12788"/>
          <ac:spMkLst>
            <pc:docMk/>
            <pc:sldMk cId="1414102373" sldId="2146846569"/>
            <ac:spMk id="6" creationId="{3DEC4F68-FC41-8CB6-33C1-352B4C49EA68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7" creationId="{039C7E19-E67F-AC21-E182-40210E009999}"/>
          </ac:spMkLst>
        </pc:spChg>
        <pc:spChg chg="add mod">
          <ac:chgData name="Leah Montner Dixon" userId="d5b2ae9e-9213-4442-b7df-4db8cbe51e5d" providerId="ADAL" clId="{8800F602-2D8D-4E9A-B976-B489FC589F40}" dt="2024-04-09T16:18:44.403" v="20931" actId="14100"/>
          <ac:spMkLst>
            <pc:docMk/>
            <pc:sldMk cId="1414102373" sldId="2146846569"/>
            <ac:spMk id="7" creationId="{1A1EFE55-C829-70E7-B39D-88B23C848220}"/>
          </ac:spMkLst>
        </pc:spChg>
        <pc:spChg chg="del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8" creationId="{BF58F6FB-3861-E387-7121-90E9447C794B}"/>
          </ac:spMkLst>
        </pc:spChg>
        <pc:spChg chg="mod">
          <ac:chgData name="Leah Montner Dixon" userId="d5b2ae9e-9213-4442-b7df-4db8cbe51e5d" providerId="ADAL" clId="{8800F602-2D8D-4E9A-B976-B489FC589F40}" dt="2024-04-08T22:50:41.256" v="18885" actId="1035"/>
          <ac:spMkLst>
            <pc:docMk/>
            <pc:sldMk cId="1414102373" sldId="2146846569"/>
            <ac:spMk id="9" creationId="{2DB4A3E0-6B70-7740-ACFF-5B5D75598B90}"/>
          </ac:spMkLst>
        </pc:spChg>
        <pc:spChg chg="del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11" creationId="{37CD2377-E76B-CC62-B7B9-68A2CB37045E}"/>
          </ac:spMkLst>
        </pc:spChg>
        <pc:spChg chg="del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13" creationId="{741E74C4-3B16-801F-BE4B-7B06702DCF84}"/>
          </ac:spMkLst>
        </pc:spChg>
        <pc:spChg chg="del mod">
          <ac:chgData name="Leah Montner Dixon" userId="d5b2ae9e-9213-4442-b7df-4db8cbe51e5d" providerId="ADAL" clId="{8800F602-2D8D-4E9A-B976-B489FC589F40}" dt="2024-04-05T17:42:13.439" v="7996" actId="478"/>
          <ac:spMkLst>
            <pc:docMk/>
            <pc:sldMk cId="1414102373" sldId="2146846569"/>
            <ac:spMk id="14" creationId="{7D3E2B94-02B5-0972-71AD-EAB669B418B0}"/>
          </ac:spMkLst>
        </pc:spChg>
        <pc:spChg chg="del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17" creationId="{470A9C07-AEC7-C0B9-3261-C7B10F92C7C7}"/>
          </ac:spMkLst>
        </pc:spChg>
        <pc:spChg chg="del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19" creationId="{8E7809A0-752C-4633-9FA7-AA1C1E9E5F97}"/>
          </ac:spMkLst>
        </pc:spChg>
        <pc:spChg chg="del mod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21" creationId="{B6AC7425-C4E2-B553-DAB6-5AE349D2127D}"/>
          </ac:spMkLst>
        </pc:spChg>
        <pc:spChg chg="del mod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22" creationId="{9358351F-1A4B-B6ED-B179-35BE45EE8683}"/>
          </ac:spMkLst>
        </pc:spChg>
        <pc:spChg chg="del mod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23" creationId="{8D3B2589-B6E5-7D86-7E33-DC2EA2BB3855}"/>
          </ac:spMkLst>
        </pc:spChg>
        <pc:spChg chg="del mod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24" creationId="{211ED309-AE36-06ED-260B-3FC6D63E7E98}"/>
          </ac:spMkLst>
        </pc:spChg>
        <pc:spChg chg="del mod">
          <ac:chgData name="Leah Montner Dixon" userId="d5b2ae9e-9213-4442-b7df-4db8cbe51e5d" providerId="ADAL" clId="{8800F602-2D8D-4E9A-B976-B489FC589F40}" dt="2024-04-08T22:46:35.296" v="18611" actId="478"/>
          <ac:spMkLst>
            <pc:docMk/>
            <pc:sldMk cId="1414102373" sldId="2146846569"/>
            <ac:spMk id="25" creationId="{CC603364-3900-AFD3-6C93-A2CC86E2B78F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29" creationId="{27A3F8AE-DFED-DE26-7C8E-AB2680E27173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31" creationId="{9F146610-EB14-82A8-BD31-7FDBB14798DB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33" creationId="{DD56C5EF-934B-6620-4A06-BCF07750E23F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35" creationId="{FFBEF92B-3008-D91E-BFC2-BAB61F88AF2B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37" creationId="{3F2822A0-3744-AE07-0A26-BC612F69AAC9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39" creationId="{37806593-0EA8-E499-91BB-7651F2397ED5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40" creationId="{39EEA1B3-2AA7-2DC8-26A7-8B989D44661F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41" creationId="{4A183783-E932-0C28-A129-7987789152E7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42" creationId="{1ED59AD3-35DF-7638-BCE3-F3EEF9B31069}"/>
          </ac:spMkLst>
        </pc:spChg>
        <pc:spChg chg="del">
          <ac:chgData name="Leah Montner Dixon" userId="d5b2ae9e-9213-4442-b7df-4db8cbe51e5d" providerId="ADAL" clId="{8800F602-2D8D-4E9A-B976-B489FC589F40}" dt="2024-04-08T22:45:26.489" v="18589" actId="478"/>
          <ac:spMkLst>
            <pc:docMk/>
            <pc:sldMk cId="1414102373" sldId="2146846569"/>
            <ac:spMk id="43" creationId="{ED49939B-14C2-4DBB-B37D-974A08022320}"/>
          </ac:spMkLst>
        </pc:spChg>
        <pc:spChg chg="add mod ord">
          <ac:chgData name="Leah Montner Dixon" userId="d5b2ae9e-9213-4442-b7df-4db8cbe51e5d" providerId="ADAL" clId="{8800F602-2D8D-4E9A-B976-B489FC589F40}" dt="2024-04-09T16:20:20.965" v="21030" actId="20577"/>
          <ac:spMkLst>
            <pc:docMk/>
            <pc:sldMk cId="1414102373" sldId="2146846569"/>
            <ac:spMk id="45" creationId="{C4C07153-F7A1-FF6B-0520-23EE5BB5F3CF}"/>
          </ac:spMkLst>
        </pc:spChg>
        <pc:spChg chg="add mod">
          <ac:chgData name="Leah Montner Dixon" userId="d5b2ae9e-9213-4442-b7df-4db8cbe51e5d" providerId="ADAL" clId="{8800F602-2D8D-4E9A-B976-B489FC589F40}" dt="2024-04-04T22:30:09.331" v="5053"/>
          <ac:spMkLst>
            <pc:docMk/>
            <pc:sldMk cId="1414102373" sldId="2146846569"/>
            <ac:spMk id="46" creationId="{91C8B48F-5346-D07D-1D0E-F1EF3185D644}"/>
          </ac:spMkLst>
        </pc:spChg>
        <pc:spChg chg="add mod">
          <ac:chgData name="Leah Montner Dixon" userId="d5b2ae9e-9213-4442-b7df-4db8cbe51e5d" providerId="ADAL" clId="{8800F602-2D8D-4E9A-B976-B489FC589F40}" dt="2024-04-09T15:20:45.118" v="19985" actId="1076"/>
          <ac:spMkLst>
            <pc:docMk/>
            <pc:sldMk cId="1414102373" sldId="2146846569"/>
            <ac:spMk id="49" creationId="{1D908106-AE62-C983-4392-F4C0110A74C0}"/>
          </ac:spMkLst>
        </pc:spChg>
        <pc:grpChg chg="add del mod">
          <ac:chgData name="Leah Montner Dixon" userId="d5b2ae9e-9213-4442-b7df-4db8cbe51e5d" providerId="ADAL" clId="{8800F602-2D8D-4E9A-B976-B489FC589F40}" dt="2024-04-08T22:46:48.277" v="18682" actId="165"/>
          <ac:grpSpMkLst>
            <pc:docMk/>
            <pc:sldMk cId="1414102373" sldId="2146846569"/>
            <ac:grpSpMk id="48" creationId="{C2388681-5348-4325-A88D-D8018C68AE1C}"/>
          </ac:grpSpMkLst>
        </pc:grpChg>
        <pc:graphicFrameChg chg="add mod topLvl">
          <ac:chgData name="Leah Montner Dixon" userId="d5b2ae9e-9213-4442-b7df-4db8cbe51e5d" providerId="ADAL" clId="{8800F602-2D8D-4E9A-B976-B489FC589F40}" dt="2024-04-09T15:01:08.831" v="19378" actId="207"/>
          <ac:graphicFrameMkLst>
            <pc:docMk/>
            <pc:sldMk cId="1414102373" sldId="2146846569"/>
            <ac:graphicFrameMk id="4" creationId="{62C48791-D934-CFFC-8FB5-73721CC46DA7}"/>
          </ac:graphicFrameMkLst>
        </pc:graphicFrameChg>
        <pc:picChg chg="add mod topLvl">
          <ac:chgData name="Leah Montner Dixon" userId="d5b2ae9e-9213-4442-b7df-4db8cbe51e5d" providerId="ADAL" clId="{8800F602-2D8D-4E9A-B976-B489FC589F40}" dt="2024-04-08T22:50:41.256" v="18885" actId="1035"/>
          <ac:picMkLst>
            <pc:docMk/>
            <pc:sldMk cId="1414102373" sldId="2146846569"/>
            <ac:picMk id="5" creationId="{3045C803-FEC6-728E-5823-8BD6C89AD66E}"/>
          </ac:picMkLst>
        </pc:picChg>
        <pc:picChg chg="del">
          <ac:chgData name="Leah Montner Dixon" userId="d5b2ae9e-9213-4442-b7df-4db8cbe51e5d" providerId="ADAL" clId="{8800F602-2D8D-4E9A-B976-B489FC589F40}" dt="2024-04-08T22:46:35.296" v="18611" actId="478"/>
          <ac:picMkLst>
            <pc:docMk/>
            <pc:sldMk cId="1414102373" sldId="2146846569"/>
            <ac:picMk id="10" creationId="{A113F8FE-536C-1256-6FA1-EC91CE0F5236}"/>
          </ac:picMkLst>
        </pc:picChg>
        <pc:picChg chg="del">
          <ac:chgData name="Leah Montner Dixon" userId="d5b2ae9e-9213-4442-b7df-4db8cbe51e5d" providerId="ADAL" clId="{8800F602-2D8D-4E9A-B976-B489FC589F40}" dt="2024-04-08T22:46:35.296" v="18611" actId="478"/>
          <ac:picMkLst>
            <pc:docMk/>
            <pc:sldMk cId="1414102373" sldId="2146846569"/>
            <ac:picMk id="12" creationId="{D4965DE5-180B-F4D6-E76C-35CFD44057DA}"/>
          </ac:picMkLst>
        </pc:picChg>
        <pc:picChg chg="add mod topLvl">
          <ac:chgData name="Leah Montner Dixon" userId="d5b2ae9e-9213-4442-b7df-4db8cbe51e5d" providerId="ADAL" clId="{8800F602-2D8D-4E9A-B976-B489FC589F40}" dt="2024-04-08T22:50:41.256" v="18885" actId="1035"/>
          <ac:picMkLst>
            <pc:docMk/>
            <pc:sldMk cId="1414102373" sldId="2146846569"/>
            <ac:picMk id="14" creationId="{B5F35445-8AD6-93EC-0DD2-0DF95F7D089C}"/>
          </ac:picMkLst>
        </pc:picChg>
        <pc:picChg chg="del">
          <ac:chgData name="Leah Montner Dixon" userId="d5b2ae9e-9213-4442-b7df-4db8cbe51e5d" providerId="ADAL" clId="{8800F602-2D8D-4E9A-B976-B489FC589F40}" dt="2024-04-08T22:46:35.296" v="18611" actId="478"/>
          <ac:picMkLst>
            <pc:docMk/>
            <pc:sldMk cId="1414102373" sldId="2146846569"/>
            <ac:picMk id="15" creationId="{B687222D-44F7-2D2C-E334-B3F020F1402D}"/>
          </ac:picMkLst>
        </pc:picChg>
        <pc:picChg chg="add mod topLvl">
          <ac:chgData name="Leah Montner Dixon" userId="d5b2ae9e-9213-4442-b7df-4db8cbe51e5d" providerId="ADAL" clId="{8800F602-2D8D-4E9A-B976-B489FC589F40}" dt="2024-04-08T22:50:41.256" v="18885" actId="1035"/>
          <ac:picMkLst>
            <pc:docMk/>
            <pc:sldMk cId="1414102373" sldId="2146846569"/>
            <ac:picMk id="16" creationId="{A565838B-319F-3F50-DB65-8AD1A7A36D70}"/>
          </ac:picMkLst>
        </pc:picChg>
        <pc:picChg chg="del">
          <ac:chgData name="Leah Montner Dixon" userId="d5b2ae9e-9213-4442-b7df-4db8cbe51e5d" providerId="ADAL" clId="{8800F602-2D8D-4E9A-B976-B489FC589F40}" dt="2024-04-08T22:46:35.296" v="18611" actId="478"/>
          <ac:picMkLst>
            <pc:docMk/>
            <pc:sldMk cId="1414102373" sldId="2146846569"/>
            <ac:picMk id="18" creationId="{4C6A2540-5744-FC55-8A77-78645E712FEA}"/>
          </ac:picMkLst>
        </pc:picChg>
        <pc:picChg chg="del">
          <ac:chgData name="Leah Montner Dixon" userId="d5b2ae9e-9213-4442-b7df-4db8cbe51e5d" providerId="ADAL" clId="{8800F602-2D8D-4E9A-B976-B489FC589F40}" dt="2024-04-08T22:46:35.296" v="18611" actId="478"/>
          <ac:picMkLst>
            <pc:docMk/>
            <pc:sldMk cId="1414102373" sldId="2146846569"/>
            <ac:picMk id="20" creationId="{EBCCDA8C-D4F4-CB1B-80A4-547875097161}"/>
          </ac:picMkLst>
        </pc:picChg>
        <pc:picChg chg="del">
          <ac:chgData name="Leah Montner Dixon" userId="d5b2ae9e-9213-4442-b7df-4db8cbe51e5d" providerId="ADAL" clId="{8800F602-2D8D-4E9A-B976-B489FC589F40}" dt="2024-04-08T22:45:26.489" v="18589" actId="478"/>
          <ac:picMkLst>
            <pc:docMk/>
            <pc:sldMk cId="1414102373" sldId="2146846569"/>
            <ac:picMk id="30" creationId="{9DF4983D-2CC1-2562-F5D8-7AA3D7C9827B}"/>
          </ac:picMkLst>
        </pc:picChg>
        <pc:picChg chg="del">
          <ac:chgData name="Leah Montner Dixon" userId="d5b2ae9e-9213-4442-b7df-4db8cbe51e5d" providerId="ADAL" clId="{8800F602-2D8D-4E9A-B976-B489FC589F40}" dt="2024-04-08T22:45:26.489" v="18589" actId="478"/>
          <ac:picMkLst>
            <pc:docMk/>
            <pc:sldMk cId="1414102373" sldId="2146846569"/>
            <ac:picMk id="32" creationId="{A053D8E6-2C73-50BC-3CBD-A88BA2920299}"/>
          </ac:picMkLst>
        </pc:picChg>
        <pc:picChg chg="del">
          <ac:chgData name="Leah Montner Dixon" userId="d5b2ae9e-9213-4442-b7df-4db8cbe51e5d" providerId="ADAL" clId="{8800F602-2D8D-4E9A-B976-B489FC589F40}" dt="2024-04-08T22:45:26.489" v="18589" actId="478"/>
          <ac:picMkLst>
            <pc:docMk/>
            <pc:sldMk cId="1414102373" sldId="2146846569"/>
            <ac:picMk id="34" creationId="{208734FF-9556-8E3E-0F05-E17D7DFF3887}"/>
          </ac:picMkLst>
        </pc:picChg>
        <pc:picChg chg="del">
          <ac:chgData name="Leah Montner Dixon" userId="d5b2ae9e-9213-4442-b7df-4db8cbe51e5d" providerId="ADAL" clId="{8800F602-2D8D-4E9A-B976-B489FC589F40}" dt="2024-04-08T22:45:26.489" v="18589" actId="478"/>
          <ac:picMkLst>
            <pc:docMk/>
            <pc:sldMk cId="1414102373" sldId="2146846569"/>
            <ac:picMk id="36" creationId="{FA2C190F-5DCD-8670-E7D6-E776183840F6}"/>
          </ac:picMkLst>
        </pc:picChg>
        <pc:picChg chg="del">
          <ac:chgData name="Leah Montner Dixon" userId="d5b2ae9e-9213-4442-b7df-4db8cbe51e5d" providerId="ADAL" clId="{8800F602-2D8D-4E9A-B976-B489FC589F40}" dt="2024-04-08T22:45:26.489" v="18589" actId="478"/>
          <ac:picMkLst>
            <pc:docMk/>
            <pc:sldMk cId="1414102373" sldId="2146846569"/>
            <ac:picMk id="38" creationId="{91F72A42-B284-A6FE-FF06-CB81B29CECD8}"/>
          </ac:picMkLst>
        </pc:picChg>
        <pc:picChg chg="add mod modCrop">
          <ac:chgData name="Leah Montner Dixon" userId="d5b2ae9e-9213-4442-b7df-4db8cbe51e5d" providerId="ADAL" clId="{8800F602-2D8D-4E9A-B976-B489FC589F40}" dt="2024-04-04T22:10:04.656" v="3105" actId="14100"/>
          <ac:picMkLst>
            <pc:docMk/>
            <pc:sldMk cId="1414102373" sldId="2146846569"/>
            <ac:picMk id="44" creationId="{BD5C0CDD-732A-D60B-20B4-8B4FC83FCF7B}"/>
          </ac:picMkLst>
        </pc:picChg>
        <pc:picChg chg="add mod topLvl">
          <ac:chgData name="Leah Montner Dixon" userId="d5b2ae9e-9213-4442-b7df-4db8cbe51e5d" providerId="ADAL" clId="{8800F602-2D8D-4E9A-B976-B489FC589F40}" dt="2024-04-08T22:50:41.256" v="18885" actId="1035"/>
          <ac:picMkLst>
            <pc:docMk/>
            <pc:sldMk cId="1414102373" sldId="2146846569"/>
            <ac:picMk id="46" creationId="{1E90C8BF-6DAA-FC02-4064-7FE60973F6EF}"/>
          </ac:picMkLst>
        </pc:picChg>
        <pc:picChg chg="add mod topLvl">
          <ac:chgData name="Leah Montner Dixon" userId="d5b2ae9e-9213-4442-b7df-4db8cbe51e5d" providerId="ADAL" clId="{8800F602-2D8D-4E9A-B976-B489FC589F40}" dt="2024-04-08T22:50:41.256" v="18885" actId="1035"/>
          <ac:picMkLst>
            <pc:docMk/>
            <pc:sldMk cId="1414102373" sldId="2146846569"/>
            <ac:picMk id="47" creationId="{05829D8D-708C-E0E4-371F-3F09D0CFE368}"/>
          </ac:picMkLst>
        </pc:picChg>
        <pc:cxnChg chg="del">
          <ac:chgData name="Leah Montner Dixon" userId="d5b2ae9e-9213-4442-b7df-4db8cbe51e5d" providerId="ADAL" clId="{8800F602-2D8D-4E9A-B976-B489FC589F40}" dt="2024-04-04T22:07:06.232" v="3079" actId="478"/>
          <ac:cxnSpMkLst>
            <pc:docMk/>
            <pc:sldMk cId="1414102373" sldId="2146846569"/>
            <ac:cxnSpMk id="3" creationId="{ADDD75F7-DE74-ECDB-A42B-7332B1AACF4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20:01:09.151" v="15699"/>
              <pc2:cmMkLst xmlns:pc2="http://schemas.microsoft.com/office/powerpoint/2019/9/main/command">
                <pc:docMk/>
                <pc:sldMk cId="1414102373" sldId="2146846569"/>
                <pc2:cmMk id="{D55428C2-2B8D-4EA8-A797-50BC2EBE82EA}"/>
              </pc2:cmMkLst>
            </pc226:cmChg>
          </p:ext>
        </pc:extLst>
      </pc:sldChg>
      <pc:sldChg chg="addSp delSp modSp mod ord delCm">
        <pc:chgData name="Leah Montner Dixon" userId="d5b2ae9e-9213-4442-b7df-4db8cbe51e5d" providerId="ADAL" clId="{8800F602-2D8D-4E9A-B976-B489FC589F40}" dt="2024-04-23T19:14:07.304" v="34987" actId="478"/>
        <pc:sldMkLst>
          <pc:docMk/>
          <pc:sldMk cId="1064674552" sldId="2146846570"/>
        </pc:sldMkLst>
        <pc:spChg chg="add mod">
          <ac:chgData name="Leah Montner Dixon" userId="d5b2ae9e-9213-4442-b7df-4db8cbe51e5d" providerId="ADAL" clId="{8800F602-2D8D-4E9A-B976-B489FC589F40}" dt="2024-04-16T21:57:02.435" v="26792" actId="1035"/>
          <ac:spMkLst>
            <pc:docMk/>
            <pc:sldMk cId="1064674552" sldId="2146846570"/>
            <ac:spMk id="2" creationId="{BA6A0752-D0AB-F4C3-10B1-5BFFB8CE77CE}"/>
          </ac:spMkLst>
        </pc:spChg>
        <pc:spChg chg="del">
          <ac:chgData name="Leah Montner Dixon" userId="d5b2ae9e-9213-4442-b7df-4db8cbe51e5d" providerId="ADAL" clId="{8800F602-2D8D-4E9A-B976-B489FC589F40}" dt="2024-04-04T22:07:01.155" v="3078" actId="478"/>
          <ac:spMkLst>
            <pc:docMk/>
            <pc:sldMk cId="1064674552" sldId="2146846570"/>
            <ac:spMk id="4" creationId="{00E115E7-521C-DFEE-9F19-25E82E55A242}"/>
          </ac:spMkLst>
        </pc:spChg>
        <pc:spChg chg="add mod ord topLvl">
          <ac:chgData name="Leah Montner Dixon" userId="d5b2ae9e-9213-4442-b7df-4db8cbe51e5d" providerId="ADAL" clId="{8800F602-2D8D-4E9A-B976-B489FC589F40}" dt="2024-04-23T14:04:30.394" v="34293" actId="167"/>
          <ac:spMkLst>
            <pc:docMk/>
            <pc:sldMk cId="1064674552" sldId="2146846570"/>
            <ac:spMk id="4" creationId="{29C0EEBC-645C-CA91-33A3-E1B007B3329D}"/>
          </ac:spMkLst>
        </pc:spChg>
        <pc:spChg chg="add del mod">
          <ac:chgData name="Leah Montner Dixon" userId="d5b2ae9e-9213-4442-b7df-4db8cbe51e5d" providerId="ADAL" clId="{8800F602-2D8D-4E9A-B976-B489FC589F40}" dt="2024-04-09T16:18:52.066" v="20934" actId="478"/>
          <ac:spMkLst>
            <pc:docMk/>
            <pc:sldMk cId="1064674552" sldId="2146846570"/>
            <ac:spMk id="5" creationId="{7034F4E1-4F20-E9F9-2887-4C50EF4A85B2}"/>
          </ac:spMkLst>
        </pc:spChg>
        <pc:spChg chg="add del mod topLvl">
          <ac:chgData name="Leah Montner Dixon" userId="d5b2ae9e-9213-4442-b7df-4db8cbe51e5d" providerId="ADAL" clId="{8800F602-2D8D-4E9A-B976-B489FC589F40}" dt="2024-04-09T14:58:30.407" v="19338" actId="478"/>
          <ac:spMkLst>
            <pc:docMk/>
            <pc:sldMk cId="1064674552" sldId="2146846570"/>
            <ac:spMk id="6" creationId="{6A3F8B44-D2DD-3DB7-867C-7403110C5B84}"/>
          </ac:spMkLst>
        </pc:spChg>
        <pc:spChg chg="del">
          <ac:chgData name="Leah Montner Dixon" userId="d5b2ae9e-9213-4442-b7df-4db8cbe51e5d" providerId="ADAL" clId="{8800F602-2D8D-4E9A-B976-B489FC589F40}" dt="2024-04-04T22:07:01.155" v="3078" actId="478"/>
          <ac:spMkLst>
            <pc:docMk/>
            <pc:sldMk cId="1064674552" sldId="2146846570"/>
            <ac:spMk id="7" creationId="{4A8410EF-89D6-8566-1A4D-BEC018F48360}"/>
          </ac:spMkLst>
        </pc:spChg>
        <pc:spChg chg="add del mod">
          <ac:chgData name="Leah Montner Dixon" userId="d5b2ae9e-9213-4442-b7df-4db8cbe51e5d" providerId="ADAL" clId="{8800F602-2D8D-4E9A-B976-B489FC589F40}" dt="2024-04-19T20:48:11.423" v="32113" actId="478"/>
          <ac:spMkLst>
            <pc:docMk/>
            <pc:sldMk cId="1064674552" sldId="2146846570"/>
            <ac:spMk id="8" creationId="{1DDF6562-5D7E-DD7C-265F-9CAD0F4FB822}"/>
          </ac:spMkLst>
        </pc:spChg>
        <pc:spChg chg="add del mod">
          <ac:chgData name="Leah Montner Dixon" userId="d5b2ae9e-9213-4442-b7df-4db8cbe51e5d" providerId="ADAL" clId="{8800F602-2D8D-4E9A-B976-B489FC589F40}" dt="2024-04-16T21:56:43.046" v="26786" actId="478"/>
          <ac:spMkLst>
            <pc:docMk/>
            <pc:sldMk cId="1064674552" sldId="2146846570"/>
            <ac:spMk id="8" creationId="{34CF515A-7FF6-3888-C4F5-12C64E4E665D}"/>
          </ac:spMkLst>
        </pc:spChg>
        <pc:spChg chg="add del mod">
          <ac:chgData name="Leah Montner Dixon" userId="d5b2ae9e-9213-4442-b7df-4db8cbe51e5d" providerId="ADAL" clId="{8800F602-2D8D-4E9A-B976-B489FC589F40}" dt="2024-04-16T21:59:17.244" v="26806" actId="478"/>
          <ac:spMkLst>
            <pc:docMk/>
            <pc:sldMk cId="1064674552" sldId="2146846570"/>
            <ac:spMk id="9" creationId="{45BCECE7-9014-5803-063D-05068D0DE93A}"/>
          </ac:spMkLst>
        </pc:spChg>
        <pc:spChg chg="mod topLvl">
          <ac:chgData name="Leah Montner Dixon" userId="d5b2ae9e-9213-4442-b7df-4db8cbe51e5d" providerId="ADAL" clId="{8800F602-2D8D-4E9A-B976-B489FC589F40}" dt="2024-04-19T21:22:41.432" v="33049" actId="12789"/>
          <ac:spMkLst>
            <pc:docMk/>
            <pc:sldMk cId="1064674552" sldId="2146846570"/>
            <ac:spMk id="9" creationId="{B21D497C-6891-709A-38FE-D6CEEEBAB0DD}"/>
          </ac:spMkLst>
        </pc:spChg>
        <pc:spChg chg="del">
          <ac:chgData name="Leah Montner Dixon" userId="d5b2ae9e-9213-4442-b7df-4db8cbe51e5d" providerId="ADAL" clId="{8800F602-2D8D-4E9A-B976-B489FC589F40}" dt="2024-04-23T14:04:27.889" v="34291" actId="478"/>
          <ac:spMkLst>
            <pc:docMk/>
            <pc:sldMk cId="1064674552" sldId="2146846570"/>
            <ac:spMk id="10" creationId="{30D5F5C6-7DE6-60BA-C55A-B7B341296693}"/>
          </ac:spMkLst>
        </pc:spChg>
        <pc:spChg chg="add mod topLvl">
          <ac:chgData name="Leah Montner Dixon" userId="d5b2ae9e-9213-4442-b7df-4db8cbe51e5d" providerId="ADAL" clId="{8800F602-2D8D-4E9A-B976-B489FC589F40}" dt="2024-04-16T21:59:15.070" v="26805" actId="1076"/>
          <ac:spMkLst>
            <pc:docMk/>
            <pc:sldMk cId="1064674552" sldId="2146846570"/>
            <ac:spMk id="13" creationId="{B80F079E-3BAA-D0E1-CEEC-6BF34CB93C94}"/>
          </ac:spMkLst>
        </pc:spChg>
        <pc:spChg chg="add mod">
          <ac:chgData name="Leah Montner Dixon" userId="d5b2ae9e-9213-4442-b7df-4db8cbe51e5d" providerId="ADAL" clId="{8800F602-2D8D-4E9A-B976-B489FC589F40}" dt="2024-04-23T19:13:48.733" v="34967" actId="1076"/>
          <ac:spMkLst>
            <pc:docMk/>
            <pc:sldMk cId="1064674552" sldId="2146846570"/>
            <ac:spMk id="15" creationId="{593E9778-41F8-9395-F54B-C6928CE84745}"/>
          </ac:spMkLst>
        </pc:spChg>
        <pc:spChg chg="del mod">
          <ac:chgData name="Leah Montner Dixon" userId="d5b2ae9e-9213-4442-b7df-4db8cbe51e5d" providerId="ADAL" clId="{8800F602-2D8D-4E9A-B976-B489FC589F40}" dt="2024-04-05T17:40:18.872" v="7864" actId="478"/>
          <ac:spMkLst>
            <pc:docMk/>
            <pc:sldMk cId="1064674552" sldId="2146846570"/>
            <ac:spMk id="16" creationId="{64A0A7ED-2094-7CCB-E219-35A0BCE85E10}"/>
          </ac:spMkLst>
        </pc:spChg>
        <pc:spChg chg="add mod">
          <ac:chgData name="Leah Montner Dixon" userId="d5b2ae9e-9213-4442-b7df-4db8cbe51e5d" providerId="ADAL" clId="{8800F602-2D8D-4E9A-B976-B489FC589F40}" dt="2024-04-09T16:18:50.634" v="20933"/>
          <ac:spMkLst>
            <pc:docMk/>
            <pc:sldMk cId="1064674552" sldId="2146846570"/>
            <ac:spMk id="16" creationId="{E36D9D4B-FE53-EA70-442B-D586A369349C}"/>
          </ac:spMkLst>
        </pc:spChg>
        <pc:spChg chg="add mod">
          <ac:chgData name="Leah Montner Dixon" userId="d5b2ae9e-9213-4442-b7df-4db8cbe51e5d" providerId="ADAL" clId="{8800F602-2D8D-4E9A-B976-B489FC589F40}" dt="2024-04-23T19:13:54.881" v="34971" actId="20577"/>
          <ac:spMkLst>
            <pc:docMk/>
            <pc:sldMk cId="1064674552" sldId="2146846570"/>
            <ac:spMk id="17" creationId="{C2E44AFE-E037-C352-C6A1-6C55F4F2FC55}"/>
          </ac:spMkLst>
        </pc:spChg>
        <pc:spChg chg="mod">
          <ac:chgData name="Leah Montner Dixon" userId="d5b2ae9e-9213-4442-b7df-4db8cbe51e5d" providerId="ADAL" clId="{8800F602-2D8D-4E9A-B976-B489FC589F40}" dt="2024-04-19T20:58:25.171" v="32355" actId="1035"/>
          <ac:spMkLst>
            <pc:docMk/>
            <pc:sldMk cId="1064674552" sldId="2146846570"/>
            <ac:spMk id="17" creationId="{DCC9893A-C984-05E5-5332-F01D49E3C225}"/>
          </ac:spMkLst>
        </pc:spChg>
        <pc:spChg chg="del">
          <ac:chgData name="Leah Montner Dixon" userId="d5b2ae9e-9213-4442-b7df-4db8cbe51e5d" providerId="ADAL" clId="{8800F602-2D8D-4E9A-B976-B489FC589F40}" dt="2024-04-09T14:58:11.806" v="19331" actId="478"/>
          <ac:spMkLst>
            <pc:docMk/>
            <pc:sldMk cId="1064674552" sldId="2146846570"/>
            <ac:spMk id="17" creationId="{DFD1993E-22DA-9B11-DB72-15A34137560F}"/>
          </ac:spMkLst>
        </pc:spChg>
        <pc:spChg chg="add mod ord">
          <ac:chgData name="Leah Montner Dixon" userId="d5b2ae9e-9213-4442-b7df-4db8cbe51e5d" providerId="ADAL" clId="{8800F602-2D8D-4E9A-B976-B489FC589F40}" dt="2024-04-23T14:04:30.394" v="34293" actId="167"/>
          <ac:spMkLst>
            <pc:docMk/>
            <pc:sldMk cId="1064674552" sldId="2146846570"/>
            <ac:spMk id="19" creationId="{73A071BE-CF3A-226D-5EDA-9AFD0797211E}"/>
          </ac:spMkLst>
        </pc:spChg>
        <pc:spChg chg="mod">
          <ac:chgData name="Leah Montner Dixon" userId="d5b2ae9e-9213-4442-b7df-4db8cbe51e5d" providerId="ADAL" clId="{8800F602-2D8D-4E9A-B976-B489FC589F40}" dt="2024-04-19T20:58:30.948" v="32357" actId="1035"/>
          <ac:spMkLst>
            <pc:docMk/>
            <pc:sldMk cId="1064674552" sldId="2146846570"/>
            <ac:spMk id="21" creationId="{FA8B83C0-5E71-8399-211B-76541A5ECA38}"/>
          </ac:spMkLst>
        </pc:spChg>
        <pc:spChg chg="add mod">
          <ac:chgData name="Leah Montner Dixon" userId="d5b2ae9e-9213-4442-b7df-4db8cbe51e5d" providerId="ADAL" clId="{8800F602-2D8D-4E9A-B976-B489FC589F40}" dt="2024-04-23T19:13:56.327" v="34973" actId="20577"/>
          <ac:spMkLst>
            <pc:docMk/>
            <pc:sldMk cId="1064674552" sldId="2146846570"/>
            <ac:spMk id="22" creationId="{D902C579-C355-E7F0-EC41-9E156D99BB22}"/>
          </ac:spMkLst>
        </pc:spChg>
        <pc:spChg chg="mod">
          <ac:chgData name="Leah Montner Dixon" userId="d5b2ae9e-9213-4442-b7df-4db8cbe51e5d" providerId="ADAL" clId="{8800F602-2D8D-4E9A-B976-B489FC589F40}" dt="2024-04-19T20:57:16.129" v="32335" actId="1036"/>
          <ac:spMkLst>
            <pc:docMk/>
            <pc:sldMk cId="1064674552" sldId="2146846570"/>
            <ac:spMk id="24" creationId="{34BEA472-9DB4-F78A-9C48-BE37842F5BA5}"/>
          </ac:spMkLst>
        </pc:spChg>
        <pc:spChg chg="mod">
          <ac:chgData name="Leah Montner Dixon" userId="d5b2ae9e-9213-4442-b7df-4db8cbe51e5d" providerId="ADAL" clId="{8800F602-2D8D-4E9A-B976-B489FC589F40}" dt="2024-04-19T20:58:36.912" v="32359" actId="1035"/>
          <ac:spMkLst>
            <pc:docMk/>
            <pc:sldMk cId="1064674552" sldId="2146846570"/>
            <ac:spMk id="25" creationId="{DF83C655-C74A-4F40-C470-53AD8FBFC5CC}"/>
          </ac:spMkLst>
        </pc:spChg>
        <pc:spChg chg="add mod">
          <ac:chgData name="Leah Montner Dixon" userId="d5b2ae9e-9213-4442-b7df-4db8cbe51e5d" providerId="ADAL" clId="{8800F602-2D8D-4E9A-B976-B489FC589F40}" dt="2024-04-23T19:14:00.372" v="34982" actId="20577"/>
          <ac:spMkLst>
            <pc:docMk/>
            <pc:sldMk cId="1064674552" sldId="2146846570"/>
            <ac:spMk id="25" creationId="{E512B880-63CE-65A4-DBBB-6628FA085171}"/>
          </ac:spMkLst>
        </pc:spChg>
        <pc:spChg chg="add mod">
          <ac:chgData name="Leah Montner Dixon" userId="d5b2ae9e-9213-4442-b7df-4db8cbe51e5d" providerId="ADAL" clId="{8800F602-2D8D-4E9A-B976-B489FC589F40}" dt="2024-04-23T19:14:02.272" v="34984" actId="20577"/>
          <ac:spMkLst>
            <pc:docMk/>
            <pc:sldMk cId="1064674552" sldId="2146846570"/>
            <ac:spMk id="30" creationId="{893FAE56-AC91-352B-399C-14DD8E43E809}"/>
          </ac:spMkLst>
        </pc:spChg>
        <pc:spChg chg="mod">
          <ac:chgData name="Leah Montner Dixon" userId="d5b2ae9e-9213-4442-b7df-4db8cbe51e5d" providerId="ADAL" clId="{8800F602-2D8D-4E9A-B976-B489FC589F40}" dt="2024-04-19T20:58:44.234" v="32361" actId="1035"/>
          <ac:spMkLst>
            <pc:docMk/>
            <pc:sldMk cId="1064674552" sldId="2146846570"/>
            <ac:spMk id="32" creationId="{17ECC207-9E0F-DD82-8E47-9E652083806A}"/>
          </ac:spMkLst>
        </pc:spChg>
        <pc:spChg chg="add mod">
          <ac:chgData name="Leah Montner Dixon" userId="d5b2ae9e-9213-4442-b7df-4db8cbe51e5d" providerId="ADAL" clId="{8800F602-2D8D-4E9A-B976-B489FC589F40}" dt="2024-04-23T19:14:04.061" v="34986" actId="20577"/>
          <ac:spMkLst>
            <pc:docMk/>
            <pc:sldMk cId="1064674552" sldId="2146846570"/>
            <ac:spMk id="33" creationId="{68B2AE9E-D709-29C4-3FA8-4B3E68A36B39}"/>
          </ac:spMkLst>
        </pc:spChg>
        <pc:spChg chg="del mod">
          <ac:chgData name="Leah Montner Dixon" userId="d5b2ae9e-9213-4442-b7df-4db8cbe51e5d" providerId="ADAL" clId="{8800F602-2D8D-4E9A-B976-B489FC589F40}" dt="2024-04-23T19:14:07.304" v="34987" actId="478"/>
          <ac:spMkLst>
            <pc:docMk/>
            <pc:sldMk cId="1064674552" sldId="2146846570"/>
            <ac:spMk id="35" creationId="{964E40E4-7635-8919-193D-DC631D12AFC9}"/>
          </ac:spMkLst>
        </pc:spChg>
        <pc:spChg chg="mod">
          <ac:chgData name="Leah Montner Dixon" userId="d5b2ae9e-9213-4442-b7df-4db8cbe51e5d" providerId="ADAL" clId="{8800F602-2D8D-4E9A-B976-B489FC589F40}" dt="2024-04-19T20:58:54.316" v="32367" actId="1035"/>
          <ac:spMkLst>
            <pc:docMk/>
            <pc:sldMk cId="1064674552" sldId="2146846570"/>
            <ac:spMk id="36" creationId="{DF77FF2C-17C3-C7C4-C6B2-AC2AE7043F7D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1064674552" sldId="2146846570"/>
            <ac:spMk id="38" creationId="{2F2DC8B2-C56B-1E2E-CC1B-A56DBA1511DD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1064674552" sldId="2146846570"/>
            <ac:spMk id="39" creationId="{00D7EACF-4F3C-5273-FA33-689DF3B3B746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1064674552" sldId="2146846570"/>
            <ac:spMk id="40" creationId="{119DDFE5-5367-0EC5-B213-9A1BC546EA1B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1064674552" sldId="2146846570"/>
            <ac:spMk id="41" creationId="{A65A2AF8-A71F-A50E-B236-727265CE4214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1064674552" sldId="2146846570"/>
            <ac:spMk id="42" creationId="{63A0A1F7-3958-EE99-6AEE-176F1044DD4C}"/>
          </ac:spMkLst>
        </pc:spChg>
        <pc:spChg chg="del mod">
          <ac:chgData name="Leah Montner Dixon" userId="d5b2ae9e-9213-4442-b7df-4db8cbe51e5d" providerId="ADAL" clId="{8800F602-2D8D-4E9A-B976-B489FC589F40}" dt="2024-04-23T19:14:07.304" v="34987" actId="478"/>
          <ac:spMkLst>
            <pc:docMk/>
            <pc:sldMk cId="1064674552" sldId="2146846570"/>
            <ac:spMk id="43" creationId="{43795A82-D920-4A9D-E888-98E6B58BEC19}"/>
          </ac:spMkLst>
        </pc:spChg>
        <pc:spChg chg="del mod">
          <ac:chgData name="Leah Montner Dixon" userId="d5b2ae9e-9213-4442-b7df-4db8cbe51e5d" providerId="ADAL" clId="{8800F602-2D8D-4E9A-B976-B489FC589F40}" dt="2024-04-19T20:48:05.242" v="32112" actId="478"/>
          <ac:spMkLst>
            <pc:docMk/>
            <pc:sldMk cId="1064674552" sldId="2146846570"/>
            <ac:spMk id="45" creationId="{7E424677-8D02-70E6-1541-5485D210153B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46" creationId="{309616EA-801A-2233-B4C3-451709AF4472}"/>
          </ac:spMkLst>
        </pc:spChg>
        <pc:spChg chg="del mod">
          <ac:chgData name="Leah Montner Dixon" userId="d5b2ae9e-9213-4442-b7df-4db8cbe51e5d" providerId="ADAL" clId="{8800F602-2D8D-4E9A-B976-B489FC589F40}" dt="2024-04-23T19:14:07.304" v="34987" actId="478"/>
          <ac:spMkLst>
            <pc:docMk/>
            <pc:sldMk cId="1064674552" sldId="2146846570"/>
            <ac:spMk id="46" creationId="{815C7767-9417-CA71-6716-22B95DFC71F6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47" creationId="{9C077227-A8AD-F8A2-5924-856E6D0FE82B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48" creationId="{24A6D0B0-B18F-72B0-FF2E-915C5D6BE389}"/>
          </ac:spMkLst>
        </pc:spChg>
        <pc:spChg chg="del mod">
          <ac:chgData name="Leah Montner Dixon" userId="d5b2ae9e-9213-4442-b7df-4db8cbe51e5d" providerId="ADAL" clId="{8800F602-2D8D-4E9A-B976-B489FC589F40}" dt="2024-04-23T19:14:07.304" v="34987" actId="478"/>
          <ac:spMkLst>
            <pc:docMk/>
            <pc:sldMk cId="1064674552" sldId="2146846570"/>
            <ac:spMk id="48" creationId="{E2D1DBB5-FA39-3E9B-7B8E-02587E510C6F}"/>
          </ac:spMkLst>
        </pc:spChg>
        <pc:spChg chg="del mod">
          <ac:chgData name="Leah Montner Dixon" userId="d5b2ae9e-9213-4442-b7df-4db8cbe51e5d" providerId="ADAL" clId="{8800F602-2D8D-4E9A-B976-B489FC589F40}" dt="2024-04-23T19:14:07.304" v="34987" actId="478"/>
          <ac:spMkLst>
            <pc:docMk/>
            <pc:sldMk cId="1064674552" sldId="2146846570"/>
            <ac:spMk id="50" creationId="{70BCDE6B-32AA-8720-F623-1EED6AD597A4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0" creationId="{BFCD3824-BC58-BDBB-8E60-E74A850090C2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2" creationId="{C11E02CF-45D2-4426-1D1A-F544DB83D566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4" creationId="{0A559D44-3D26-C1B0-20D6-FC5BB31927F7}"/>
          </ac:spMkLst>
        </pc:spChg>
        <pc:spChg chg="add mod">
          <ac:chgData name="Leah Montner Dixon" userId="d5b2ae9e-9213-4442-b7df-4db8cbe51e5d" providerId="ADAL" clId="{8800F602-2D8D-4E9A-B976-B489FC589F40}" dt="2024-04-19T20:48:01.875" v="32111"/>
          <ac:spMkLst>
            <pc:docMk/>
            <pc:sldMk cId="1064674552" sldId="2146846570"/>
            <ac:spMk id="56" creationId="{0F03F004-A897-5267-A55D-72670A00F9B6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6" creationId="{834B08E2-101D-B19A-03AA-99805809D75B}"/>
          </ac:spMkLst>
        </pc:spChg>
        <pc:spChg chg="del mod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8" creationId="{5745C83F-3D7F-0951-EF0E-AB638FC886B5}"/>
          </ac:spMkLst>
        </pc:spChg>
        <pc:spChg chg="add mod">
          <ac:chgData name="Leah Montner Dixon" userId="d5b2ae9e-9213-4442-b7df-4db8cbe51e5d" providerId="ADAL" clId="{8800F602-2D8D-4E9A-B976-B489FC589F40}" dt="2024-04-19T20:56:37.095" v="32310" actId="14100"/>
          <ac:spMkLst>
            <pc:docMk/>
            <pc:sldMk cId="1064674552" sldId="2146846570"/>
            <ac:spMk id="59" creationId="{7216677D-38C5-4051-ADE7-175D4CA7DA0A}"/>
          </ac:spMkLst>
        </pc:spChg>
        <pc:spChg chg="del mod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59" creationId="{7745D27A-6051-5143-146B-6EE335BB441C}"/>
          </ac:spMkLst>
        </pc:spChg>
        <pc:spChg chg="del mod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0" creationId="{2D76CEE1-E2C2-BA2E-9EAB-21025E01A4A0}"/>
          </ac:spMkLst>
        </pc:spChg>
        <pc:spChg chg="del mod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1" creationId="{0580FB94-D5A1-3BDF-D10B-991B7F7896A2}"/>
          </ac:spMkLst>
        </pc:spChg>
        <pc:spChg chg="mod topLvl">
          <ac:chgData name="Leah Montner Dixon" userId="d5b2ae9e-9213-4442-b7df-4db8cbe51e5d" providerId="ADAL" clId="{8800F602-2D8D-4E9A-B976-B489FC589F40}" dt="2024-04-23T19:06:36.178" v="34802" actId="20577"/>
          <ac:spMkLst>
            <pc:docMk/>
            <pc:sldMk cId="1064674552" sldId="2146846570"/>
            <ac:spMk id="61" creationId="{7EA39B2F-AA9F-E646-B5D3-1083ACDE0184}"/>
          </ac:spMkLst>
        </pc:spChg>
        <pc:spChg chg="del mod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2" creationId="{4DA54620-5CA6-06E2-1A52-4AF6DDC758AC}"/>
          </ac:spMkLst>
        </pc:spChg>
        <pc:spChg chg="mod topLvl">
          <ac:chgData name="Leah Montner Dixon" userId="d5b2ae9e-9213-4442-b7df-4db8cbe51e5d" providerId="ADAL" clId="{8800F602-2D8D-4E9A-B976-B489FC589F40}" dt="2024-04-19T21:22:42.725" v="33050" actId="165"/>
          <ac:spMkLst>
            <pc:docMk/>
            <pc:sldMk cId="1064674552" sldId="2146846570"/>
            <ac:spMk id="62" creationId="{A7D0FB76-9494-40B7-DCB1-5055276F9E93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3" creationId="{3287580B-F861-E2BF-3C8B-1BEFE4663430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5" creationId="{4FC9F370-6141-97B0-793D-62D5888EB13F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7" creationId="{E14940E4-5958-F98C-CFED-8173AED70069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69" creationId="{C2A64627-4C45-331C-3465-D0BB7CD9614D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1" creationId="{CEA382E3-1D75-5296-5621-8FBBE8A70D0A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3" creationId="{2F332C6F-19EF-04BD-49A9-50827B2B3A42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4" creationId="{23BB2BF4-3B08-6D93-B89F-20541BC8B638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5" creationId="{F2425341-1391-EE50-5EBF-511FCA85CAFD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6" creationId="{A526196C-A06B-3F48-7630-5150802D1FCC}"/>
          </ac:spMkLst>
        </pc:spChg>
        <pc:spChg chg="del">
          <ac:chgData name="Leah Montner Dixon" userId="d5b2ae9e-9213-4442-b7df-4db8cbe51e5d" providerId="ADAL" clId="{8800F602-2D8D-4E9A-B976-B489FC589F40}" dt="2024-04-08T22:50:48.291" v="18886" actId="478"/>
          <ac:spMkLst>
            <pc:docMk/>
            <pc:sldMk cId="1064674552" sldId="2146846570"/>
            <ac:spMk id="77" creationId="{F965F6B1-4D2E-B82A-DDB4-0D9C1F6A0DBE}"/>
          </ac:spMkLst>
        </pc:spChg>
        <pc:grpChg chg="add del mod">
          <ac:chgData name="Leah Montner Dixon" userId="d5b2ae9e-9213-4442-b7df-4db8cbe51e5d" providerId="ADAL" clId="{8800F602-2D8D-4E9A-B976-B489FC589F40}" dt="2024-04-09T14:58:18.537" v="19335" actId="165"/>
          <ac:grpSpMkLst>
            <pc:docMk/>
            <pc:sldMk cId="1064674552" sldId="2146846570"/>
            <ac:grpSpMk id="14" creationId="{B4AC97EC-2078-845E-B59F-C4E510A8AB31}"/>
          </ac:grpSpMkLst>
        </pc:grpChg>
        <pc:grpChg chg="add del mod">
          <ac:chgData name="Leah Montner Dixon" userId="d5b2ae9e-9213-4442-b7df-4db8cbe51e5d" providerId="ADAL" clId="{8800F602-2D8D-4E9A-B976-B489FC589F40}" dt="2024-04-19T20:54:43.278" v="32290" actId="165"/>
          <ac:grpSpMkLst>
            <pc:docMk/>
            <pc:sldMk cId="1064674552" sldId="2146846570"/>
            <ac:grpSpMk id="57" creationId="{6F9E1F85-8A9A-DD15-4C6F-7549D4D3EF45}"/>
          </ac:grpSpMkLst>
        </pc:grpChg>
        <pc:grpChg chg="add del mod">
          <ac:chgData name="Leah Montner Dixon" userId="d5b2ae9e-9213-4442-b7df-4db8cbe51e5d" providerId="ADAL" clId="{8800F602-2D8D-4E9A-B976-B489FC589F40}" dt="2024-04-19T20:55:34.706" v="32299" actId="165"/>
          <ac:grpSpMkLst>
            <pc:docMk/>
            <pc:sldMk cId="1064674552" sldId="2146846570"/>
            <ac:grpSpMk id="58" creationId="{128B1DCA-1C44-9FE8-DD36-D2019941D530}"/>
          </ac:grpSpMkLst>
        </pc:grpChg>
        <pc:grpChg chg="add del mod">
          <ac:chgData name="Leah Montner Dixon" userId="d5b2ae9e-9213-4442-b7df-4db8cbe51e5d" providerId="ADAL" clId="{8800F602-2D8D-4E9A-B976-B489FC589F40}" dt="2024-04-19T21:22:42.725" v="33050" actId="165"/>
          <ac:grpSpMkLst>
            <pc:docMk/>
            <pc:sldMk cId="1064674552" sldId="2146846570"/>
            <ac:grpSpMk id="60" creationId="{A7363220-E5E5-E1D7-7746-42574A2F27DE}"/>
          </ac:grpSpMkLst>
        </pc:grpChg>
        <pc:graphicFrameChg chg="add mod topLvl">
          <ac:chgData name="Leah Montner Dixon" userId="d5b2ae9e-9213-4442-b7df-4db8cbe51e5d" providerId="ADAL" clId="{8800F602-2D8D-4E9A-B976-B489FC589F40}" dt="2024-04-09T15:01:15.506" v="19380" actId="207"/>
          <ac:graphicFrameMkLst>
            <pc:docMk/>
            <pc:sldMk cId="1064674552" sldId="2146846570"/>
            <ac:graphicFrameMk id="7" creationId="{4C99A655-6B53-1E7E-0097-AD44C65CFB00}"/>
          </ac:graphicFrameMkLst>
        </pc:graphicFrameChg>
        <pc:picChg chg="add mod topLvl modCrop">
          <ac:chgData name="Leah Montner Dixon" userId="d5b2ae9e-9213-4442-b7df-4db8cbe51e5d" providerId="ADAL" clId="{8800F602-2D8D-4E9A-B976-B489FC589F40}" dt="2024-04-19T21:22:41.432" v="33049" actId="12789"/>
          <ac:picMkLst>
            <pc:docMk/>
            <pc:sldMk cId="1064674552" sldId="2146846570"/>
            <ac:picMk id="3" creationId="{E4A7D1E8-A640-57FC-23EC-DC73237445C4}"/>
          </ac:picMkLst>
        </pc:picChg>
        <pc:picChg chg="add mod topLvl">
          <ac:chgData name="Leah Montner Dixon" userId="d5b2ae9e-9213-4442-b7df-4db8cbe51e5d" providerId="ADAL" clId="{8800F602-2D8D-4E9A-B976-B489FC589F40}" dt="2024-04-09T14:58:22.263" v="19336" actId="171"/>
          <ac:picMkLst>
            <pc:docMk/>
            <pc:sldMk cId="1064674552" sldId="2146846570"/>
            <ac:picMk id="8" creationId="{5EFBE98E-586F-80AD-62B4-AF515DCA7175}"/>
          </ac:picMkLst>
        </pc:picChg>
        <pc:picChg chg="add mod topLvl">
          <ac:chgData name="Leah Montner Dixon" userId="d5b2ae9e-9213-4442-b7df-4db8cbe51e5d" providerId="ADAL" clId="{8800F602-2D8D-4E9A-B976-B489FC589F40}" dt="2024-04-09T14:58:22.263" v="19336" actId="171"/>
          <ac:picMkLst>
            <pc:docMk/>
            <pc:sldMk cId="1064674552" sldId="2146846570"/>
            <ac:picMk id="9" creationId="{15A94A69-5734-B3E7-4F2B-9CE4C23B3F24}"/>
          </ac:picMkLst>
        </pc:picChg>
        <pc:picChg chg="add mod topLvl">
          <ac:chgData name="Leah Montner Dixon" userId="d5b2ae9e-9213-4442-b7df-4db8cbe51e5d" providerId="ADAL" clId="{8800F602-2D8D-4E9A-B976-B489FC589F40}" dt="2024-04-09T14:58:22.263" v="19336" actId="171"/>
          <ac:picMkLst>
            <pc:docMk/>
            <pc:sldMk cId="1064674552" sldId="2146846570"/>
            <ac:picMk id="10" creationId="{C628DFE0-15B3-684B-930D-C2D5F56AE8DD}"/>
          </ac:picMkLst>
        </pc:picChg>
        <pc:picChg chg="add mod">
          <ac:chgData name="Leah Montner Dixon" userId="d5b2ae9e-9213-4442-b7df-4db8cbe51e5d" providerId="ADAL" clId="{8800F602-2D8D-4E9A-B976-B489FC589F40}" dt="2024-04-23T19:13:53.153" v="34969"/>
          <ac:picMkLst>
            <pc:docMk/>
            <pc:sldMk cId="1064674552" sldId="2146846570"/>
            <ac:picMk id="10" creationId="{CF795B57-0A4E-7DFE-6BC2-8ED00B4C51F0}"/>
          </ac:picMkLst>
        </pc:picChg>
        <pc:picChg chg="add mod topLvl">
          <ac:chgData name="Leah Montner Dixon" userId="d5b2ae9e-9213-4442-b7df-4db8cbe51e5d" providerId="ADAL" clId="{8800F602-2D8D-4E9A-B976-B489FC589F40}" dt="2024-04-09T14:58:22.263" v="19336" actId="171"/>
          <ac:picMkLst>
            <pc:docMk/>
            <pc:sldMk cId="1064674552" sldId="2146846570"/>
            <ac:picMk id="11" creationId="{59E44BDF-A9B3-31F4-7282-3F75E5138B03}"/>
          </ac:picMkLst>
        </pc:picChg>
        <pc:picChg chg="add mod topLvl">
          <ac:chgData name="Leah Montner Dixon" userId="d5b2ae9e-9213-4442-b7df-4db8cbe51e5d" providerId="ADAL" clId="{8800F602-2D8D-4E9A-B976-B489FC589F40}" dt="2024-04-09T14:58:22.263" v="19336" actId="171"/>
          <ac:picMkLst>
            <pc:docMk/>
            <pc:sldMk cId="1064674552" sldId="2146846570"/>
            <ac:picMk id="12" creationId="{8A5D4EFD-6B48-5E48-7E0F-5A9CD0AF3CF9}"/>
          </ac:picMkLst>
        </pc:picChg>
        <pc:picChg chg="add mod">
          <ac:chgData name="Leah Montner Dixon" userId="d5b2ae9e-9213-4442-b7df-4db8cbe51e5d" providerId="ADAL" clId="{8800F602-2D8D-4E9A-B976-B489FC589F40}" dt="2024-04-23T19:13:53.153" v="34969"/>
          <ac:picMkLst>
            <pc:docMk/>
            <pc:sldMk cId="1064674552" sldId="2146846570"/>
            <ac:picMk id="21" creationId="{E2FC6C4B-347F-E39B-84D8-9F9B69885FAB}"/>
          </ac:picMkLst>
        </pc:picChg>
        <pc:picChg chg="add mod">
          <ac:chgData name="Leah Montner Dixon" userId="d5b2ae9e-9213-4442-b7df-4db8cbe51e5d" providerId="ADAL" clId="{8800F602-2D8D-4E9A-B976-B489FC589F40}" dt="2024-04-23T19:13:53.153" v="34969"/>
          <ac:picMkLst>
            <pc:docMk/>
            <pc:sldMk cId="1064674552" sldId="2146846570"/>
            <ac:picMk id="23" creationId="{3D12FE03-C4FA-BA4E-36E7-78791E35C0ED}"/>
          </ac:picMkLst>
        </pc:picChg>
        <pc:picChg chg="add mod">
          <ac:chgData name="Leah Montner Dixon" userId="d5b2ae9e-9213-4442-b7df-4db8cbe51e5d" providerId="ADAL" clId="{8800F602-2D8D-4E9A-B976-B489FC589F40}" dt="2024-04-23T19:13:53.153" v="34969"/>
          <ac:picMkLst>
            <pc:docMk/>
            <pc:sldMk cId="1064674552" sldId="2146846570"/>
            <ac:picMk id="29" creationId="{FA190662-1B31-9EAD-9D27-119A66659C50}"/>
          </ac:picMkLst>
        </pc:picChg>
        <pc:picChg chg="del mod">
          <ac:chgData name="Leah Montner Dixon" userId="d5b2ae9e-9213-4442-b7df-4db8cbe51e5d" providerId="ADAL" clId="{8800F602-2D8D-4E9A-B976-B489FC589F40}" dt="2024-04-23T19:14:07.304" v="34987" actId="478"/>
          <ac:picMkLst>
            <pc:docMk/>
            <pc:sldMk cId="1064674552" sldId="2146846570"/>
            <ac:picMk id="31" creationId="{6BF5AA21-93E6-7EC8-E7AC-145FE04EC2EB}"/>
          </ac:picMkLst>
        </pc:picChg>
        <pc:picChg chg="add mod">
          <ac:chgData name="Leah Montner Dixon" userId="d5b2ae9e-9213-4442-b7df-4db8cbe51e5d" providerId="ADAL" clId="{8800F602-2D8D-4E9A-B976-B489FC589F40}" dt="2024-04-23T19:13:53.153" v="34969"/>
          <ac:picMkLst>
            <pc:docMk/>
            <pc:sldMk cId="1064674552" sldId="2146846570"/>
            <ac:picMk id="32" creationId="{CF633679-B97A-8E01-FD0F-A0D48A0F511F}"/>
          </ac:picMkLst>
        </pc:picChg>
        <pc:picChg chg="del mod">
          <ac:chgData name="Leah Montner Dixon" userId="d5b2ae9e-9213-4442-b7df-4db8cbe51e5d" providerId="ADAL" clId="{8800F602-2D8D-4E9A-B976-B489FC589F40}" dt="2024-04-23T19:14:07.304" v="34987" actId="478"/>
          <ac:picMkLst>
            <pc:docMk/>
            <pc:sldMk cId="1064674552" sldId="2146846570"/>
            <ac:picMk id="37" creationId="{501CB78C-8C38-49BF-A7CC-6814F08ADA65}"/>
          </ac:picMkLst>
        </pc:picChg>
        <pc:picChg chg="del mod">
          <ac:chgData name="Leah Montner Dixon" userId="d5b2ae9e-9213-4442-b7df-4db8cbe51e5d" providerId="ADAL" clId="{8800F602-2D8D-4E9A-B976-B489FC589F40}" dt="2024-04-23T19:14:07.304" v="34987" actId="478"/>
          <ac:picMkLst>
            <pc:docMk/>
            <pc:sldMk cId="1064674552" sldId="2146846570"/>
            <ac:picMk id="44" creationId="{4BA3550D-CF13-EDE6-DE13-CAA27FC61245}"/>
          </ac:picMkLst>
        </pc:picChg>
        <pc:picChg chg="del mod">
          <ac:chgData name="Leah Montner Dixon" userId="d5b2ae9e-9213-4442-b7df-4db8cbe51e5d" providerId="ADAL" clId="{8800F602-2D8D-4E9A-B976-B489FC589F40}" dt="2024-04-23T19:14:07.304" v="34987" actId="478"/>
          <ac:picMkLst>
            <pc:docMk/>
            <pc:sldMk cId="1064674552" sldId="2146846570"/>
            <ac:picMk id="47" creationId="{E071775E-88BB-8AC3-F216-578317A8DF6F}"/>
          </ac:picMkLst>
        </pc:picChg>
        <pc:picChg chg="del mod">
          <ac:chgData name="Leah Montner Dixon" userId="d5b2ae9e-9213-4442-b7df-4db8cbe51e5d" providerId="ADAL" clId="{8800F602-2D8D-4E9A-B976-B489FC589F40}" dt="2024-04-23T19:14:07.304" v="34987" actId="478"/>
          <ac:picMkLst>
            <pc:docMk/>
            <pc:sldMk cId="1064674552" sldId="2146846570"/>
            <ac:picMk id="49" creationId="{0F2BBEE9-6033-1216-036C-B54037983491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49" creationId="{C226BB57-BF56-ED26-73E2-B61B31EBDAA5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51" creationId="{50939E48-E711-1E91-B2EB-D4D472BC9BED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53" creationId="{00F3C456-5125-8FF8-AEB8-EB43660755A3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55" creationId="{DE1B73B4-6564-2F5B-DA35-50596FACEB90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57" creationId="{F43B8C16-FD5E-33F7-56AF-608346BD1847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64" creationId="{713E90B4-F975-4BFA-4353-19FF1F37A227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66" creationId="{D7CFBC14-0316-DE22-8225-C059BFC96BA1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68" creationId="{8EAE9B06-7794-ED75-8596-F56746DD038F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70" creationId="{6FB30273-71B4-5294-9A49-4673D1E498E1}"/>
          </ac:picMkLst>
        </pc:picChg>
        <pc:picChg chg="del">
          <ac:chgData name="Leah Montner Dixon" userId="d5b2ae9e-9213-4442-b7df-4db8cbe51e5d" providerId="ADAL" clId="{8800F602-2D8D-4E9A-B976-B489FC589F40}" dt="2024-04-08T22:50:48.291" v="18886" actId="478"/>
          <ac:picMkLst>
            <pc:docMk/>
            <pc:sldMk cId="1064674552" sldId="2146846570"/>
            <ac:picMk id="72" creationId="{2B6BF3D5-5502-4349-C238-BADD3F0EB54E}"/>
          </ac:picMkLst>
        </pc:picChg>
        <pc:cxnChg chg="del">
          <ac:chgData name="Leah Montner Dixon" userId="d5b2ae9e-9213-4442-b7df-4db8cbe51e5d" providerId="ADAL" clId="{8800F602-2D8D-4E9A-B976-B489FC589F40}" dt="2024-04-04T22:07:01.155" v="3078" actId="478"/>
          <ac:cxnSpMkLst>
            <pc:docMk/>
            <pc:sldMk cId="1064674552" sldId="2146846570"/>
            <ac:cxnSpMk id="6" creationId="{304D44D5-34FC-0AE3-9A20-FDCD3D9F9296}"/>
          </ac:cxnSpMkLst>
        </pc:cxnChg>
        <pc:cxnChg chg="add mod">
          <ac:chgData name="Leah Montner Dixon" userId="d5b2ae9e-9213-4442-b7df-4db8cbe51e5d" providerId="ADAL" clId="{8800F602-2D8D-4E9A-B976-B489FC589F40}" dt="2024-04-23T19:13:53.153" v="34969"/>
          <ac:cxnSpMkLst>
            <pc:docMk/>
            <pc:sldMk cId="1064674552" sldId="2146846570"/>
            <ac:cxnSpMk id="34" creationId="{2F41E56C-A883-80BC-0BE6-4785561FFB4E}"/>
          </ac:cxnSpMkLst>
        </pc:cxnChg>
        <pc:cxnChg chg="add mod">
          <ac:chgData name="Leah Montner Dixon" userId="d5b2ae9e-9213-4442-b7df-4db8cbe51e5d" providerId="ADAL" clId="{8800F602-2D8D-4E9A-B976-B489FC589F40}" dt="2024-04-23T19:13:53.153" v="34969"/>
          <ac:cxnSpMkLst>
            <pc:docMk/>
            <pc:sldMk cId="1064674552" sldId="2146846570"/>
            <ac:cxnSpMk id="36" creationId="{3060059F-EC0F-13E3-AFB0-056BFF35B29C}"/>
          </ac:cxnSpMkLst>
        </pc:cxnChg>
        <pc:cxnChg chg="add mod">
          <ac:chgData name="Leah Montner Dixon" userId="d5b2ae9e-9213-4442-b7df-4db8cbe51e5d" providerId="ADAL" clId="{8800F602-2D8D-4E9A-B976-B489FC589F40}" dt="2024-04-23T19:13:53.153" v="34969"/>
          <ac:cxnSpMkLst>
            <pc:docMk/>
            <pc:sldMk cId="1064674552" sldId="2146846570"/>
            <ac:cxnSpMk id="38" creationId="{ED474ECC-AE1F-E5A9-E668-42873F9E276D}"/>
          </ac:cxnSpMkLst>
        </pc:cxnChg>
        <pc:cxnChg chg="add mod">
          <ac:chgData name="Leah Montner Dixon" userId="d5b2ae9e-9213-4442-b7df-4db8cbe51e5d" providerId="ADAL" clId="{8800F602-2D8D-4E9A-B976-B489FC589F40}" dt="2024-04-23T19:13:53.153" v="34969"/>
          <ac:cxnSpMkLst>
            <pc:docMk/>
            <pc:sldMk cId="1064674552" sldId="2146846570"/>
            <ac:cxnSpMk id="39" creationId="{EB72F59E-1F49-151B-5E2A-70C9669CAF3A}"/>
          </ac:cxnSpMkLst>
        </pc:cxnChg>
        <pc:cxnChg chg="del mod">
          <ac:chgData name="Leah Montner Dixon" userId="d5b2ae9e-9213-4442-b7df-4db8cbe51e5d" providerId="ADAL" clId="{8800F602-2D8D-4E9A-B976-B489FC589F40}" dt="2024-04-23T19:14:07.304" v="34987" actId="478"/>
          <ac:cxnSpMkLst>
            <pc:docMk/>
            <pc:sldMk cId="1064674552" sldId="2146846570"/>
            <ac:cxnSpMk id="51" creationId="{318EEB78-4C60-B1B8-023D-F6598CDA3C56}"/>
          </ac:cxnSpMkLst>
        </pc:cxnChg>
        <pc:cxnChg chg="del mod">
          <ac:chgData name="Leah Montner Dixon" userId="d5b2ae9e-9213-4442-b7df-4db8cbe51e5d" providerId="ADAL" clId="{8800F602-2D8D-4E9A-B976-B489FC589F40}" dt="2024-04-23T19:14:07.304" v="34987" actId="478"/>
          <ac:cxnSpMkLst>
            <pc:docMk/>
            <pc:sldMk cId="1064674552" sldId="2146846570"/>
            <ac:cxnSpMk id="52" creationId="{ADBC7AE7-FEC8-707A-C5D9-397093214604}"/>
          </ac:cxnSpMkLst>
        </pc:cxnChg>
        <pc:cxnChg chg="del mod">
          <ac:chgData name="Leah Montner Dixon" userId="d5b2ae9e-9213-4442-b7df-4db8cbe51e5d" providerId="ADAL" clId="{8800F602-2D8D-4E9A-B976-B489FC589F40}" dt="2024-04-23T19:14:07.304" v="34987" actId="478"/>
          <ac:cxnSpMkLst>
            <pc:docMk/>
            <pc:sldMk cId="1064674552" sldId="2146846570"/>
            <ac:cxnSpMk id="53" creationId="{B268C1CC-490F-6930-2410-A07DDEE514D6}"/>
          </ac:cxnSpMkLst>
        </pc:cxnChg>
        <pc:cxnChg chg="del mod">
          <ac:chgData name="Leah Montner Dixon" userId="d5b2ae9e-9213-4442-b7df-4db8cbe51e5d" providerId="ADAL" clId="{8800F602-2D8D-4E9A-B976-B489FC589F40}" dt="2024-04-23T19:14:07.304" v="34987" actId="478"/>
          <ac:cxnSpMkLst>
            <pc:docMk/>
            <pc:sldMk cId="1064674552" sldId="2146846570"/>
            <ac:cxnSpMk id="54" creationId="{9608A522-B853-C8D5-4106-895BC9194DD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20:01:15.184" v="15700"/>
              <pc2:cmMkLst xmlns:pc2="http://schemas.microsoft.com/office/powerpoint/2019/9/main/command">
                <pc:docMk/>
                <pc:sldMk cId="1064674552" sldId="2146846570"/>
                <pc2:cmMk id="{1E7ED20C-6806-42E5-A5E5-104FC8E9B726}"/>
              </pc2:cmMkLst>
            </pc226:cmChg>
          </p:ext>
        </pc:extLst>
      </pc:sldChg>
      <pc:sldChg chg="add del">
        <pc:chgData name="Leah Montner Dixon" userId="d5b2ae9e-9213-4442-b7df-4db8cbe51e5d" providerId="ADAL" clId="{8800F602-2D8D-4E9A-B976-B489FC589F40}" dt="2024-04-04T22:39:56.399" v="5391" actId="47"/>
        <pc:sldMkLst>
          <pc:docMk/>
          <pc:sldMk cId="2700044915" sldId="2146846571"/>
        </pc:sldMkLst>
      </pc:sldChg>
      <pc:sldChg chg="addSp delSp modSp new del mod ord">
        <pc:chgData name="Leah Montner Dixon" userId="d5b2ae9e-9213-4442-b7df-4db8cbe51e5d" providerId="ADAL" clId="{8800F602-2D8D-4E9A-B976-B489FC589F40}" dt="2024-04-05T19:58:10.644" v="11031" actId="2696"/>
        <pc:sldMkLst>
          <pc:docMk/>
          <pc:sldMk cId="1418188131" sldId="2146846572"/>
        </pc:sldMkLst>
        <pc:spChg chg="add mod">
          <ac:chgData name="Leah Montner Dixon" userId="d5b2ae9e-9213-4442-b7df-4db8cbe51e5d" providerId="ADAL" clId="{8800F602-2D8D-4E9A-B976-B489FC589F40}" dt="2024-04-04T21:28:27.671" v="882" actId="14100"/>
          <ac:spMkLst>
            <pc:docMk/>
            <pc:sldMk cId="1418188131" sldId="2146846572"/>
            <ac:spMk id="4" creationId="{2EE1E2A2-501C-F288-F658-A7141FCDE544}"/>
          </ac:spMkLst>
        </pc:spChg>
        <pc:spChg chg="add mod">
          <ac:chgData name="Leah Montner Dixon" userId="d5b2ae9e-9213-4442-b7df-4db8cbe51e5d" providerId="ADAL" clId="{8800F602-2D8D-4E9A-B976-B489FC589F40}" dt="2024-04-04T21:30:42.849" v="916"/>
          <ac:spMkLst>
            <pc:docMk/>
            <pc:sldMk cId="1418188131" sldId="2146846572"/>
            <ac:spMk id="6" creationId="{F181CCE0-71CD-D208-3412-B521A93E6098}"/>
          </ac:spMkLst>
        </pc:spChg>
        <pc:spChg chg="add mod">
          <ac:chgData name="Leah Montner Dixon" userId="d5b2ae9e-9213-4442-b7df-4db8cbe51e5d" providerId="ADAL" clId="{8800F602-2D8D-4E9A-B976-B489FC589F40}" dt="2024-04-04T21:31:35.104" v="1119" actId="20577"/>
          <ac:spMkLst>
            <pc:docMk/>
            <pc:sldMk cId="1418188131" sldId="2146846572"/>
            <ac:spMk id="7" creationId="{52AB6A1F-29AE-B2E0-90D6-C05B39E36BE3}"/>
          </ac:spMkLst>
        </pc:spChg>
        <pc:spChg chg="add del mod">
          <ac:chgData name="Leah Montner Dixon" userId="d5b2ae9e-9213-4442-b7df-4db8cbe51e5d" providerId="ADAL" clId="{8800F602-2D8D-4E9A-B976-B489FC589F40}" dt="2024-04-04T22:04:01.112" v="3027" actId="478"/>
          <ac:spMkLst>
            <pc:docMk/>
            <pc:sldMk cId="1418188131" sldId="2146846572"/>
            <ac:spMk id="8" creationId="{B73DA388-7AFD-195A-B178-B1AD7B67E192}"/>
          </ac:spMkLst>
        </pc:spChg>
        <pc:spChg chg="add mod">
          <ac:chgData name="Leah Montner Dixon" userId="d5b2ae9e-9213-4442-b7df-4db8cbe51e5d" providerId="ADAL" clId="{8800F602-2D8D-4E9A-B976-B489FC589F40}" dt="2024-04-04T22:04:00.036" v="3026"/>
          <ac:spMkLst>
            <pc:docMk/>
            <pc:sldMk cId="1418188131" sldId="2146846572"/>
            <ac:spMk id="9" creationId="{EE9FF6CE-A100-6AA7-7339-76A73CD8DC10}"/>
          </ac:spMkLst>
        </pc:spChg>
        <pc:picChg chg="add mod">
          <ac:chgData name="Leah Montner Dixon" userId="d5b2ae9e-9213-4442-b7df-4db8cbe51e5d" providerId="ADAL" clId="{8800F602-2D8D-4E9A-B976-B489FC589F40}" dt="2024-04-04T21:59:40.177" v="2643" actId="14100"/>
          <ac:picMkLst>
            <pc:docMk/>
            <pc:sldMk cId="1418188131" sldId="2146846572"/>
            <ac:picMk id="3" creationId="{291EA8E4-626E-E763-15B8-FA9E62BF9C6C}"/>
          </ac:picMkLst>
        </pc:picChg>
        <pc:picChg chg="add mod">
          <ac:chgData name="Leah Montner Dixon" userId="d5b2ae9e-9213-4442-b7df-4db8cbe51e5d" providerId="ADAL" clId="{8800F602-2D8D-4E9A-B976-B489FC589F40}" dt="2024-04-04T21:30:42.849" v="916"/>
          <ac:picMkLst>
            <pc:docMk/>
            <pc:sldMk cId="1418188131" sldId="2146846572"/>
            <ac:picMk id="5" creationId="{ECF420D6-8537-27C5-12C1-71CB4CDB0B35}"/>
          </ac:picMkLst>
        </pc:picChg>
      </pc:sldChg>
      <pc:sldChg chg="addSp new del mod ord">
        <pc:chgData name="Leah Montner Dixon" userId="d5b2ae9e-9213-4442-b7df-4db8cbe51e5d" providerId="ADAL" clId="{8800F602-2D8D-4E9A-B976-B489FC589F40}" dt="2024-04-05T18:46:50.749" v="10736" actId="47"/>
        <pc:sldMkLst>
          <pc:docMk/>
          <pc:sldMk cId="1091034687" sldId="2146846573"/>
        </pc:sldMkLst>
        <pc:picChg chg="add">
          <ac:chgData name="Leah Montner Dixon" userId="d5b2ae9e-9213-4442-b7df-4db8cbe51e5d" providerId="ADAL" clId="{8800F602-2D8D-4E9A-B976-B489FC589F40}" dt="2024-04-04T16:17:31.089" v="3" actId="22"/>
          <ac:picMkLst>
            <pc:docMk/>
            <pc:sldMk cId="1091034687" sldId="2146846573"/>
            <ac:picMk id="3" creationId="{138D3089-0558-ADD6-B945-66437DCDD2DE}"/>
          </ac:picMkLst>
        </pc:picChg>
      </pc:sldChg>
      <pc:sldChg chg="addSp delSp modSp new del mod addCm delCm">
        <pc:chgData name="Leah Montner Dixon" userId="d5b2ae9e-9213-4442-b7df-4db8cbe51e5d" providerId="ADAL" clId="{8800F602-2D8D-4E9A-B976-B489FC589F40}" dt="2024-04-08T14:44:23.798" v="13618" actId="2696"/>
        <pc:sldMkLst>
          <pc:docMk/>
          <pc:sldMk cId="42015238" sldId="2146846574"/>
        </pc:sldMkLst>
        <pc:spChg chg="add del mod">
          <ac:chgData name="Leah Montner Dixon" userId="d5b2ae9e-9213-4442-b7df-4db8cbe51e5d" providerId="ADAL" clId="{8800F602-2D8D-4E9A-B976-B489FC589F40}" dt="2024-04-04T21:55:57.102" v="2229" actId="478"/>
          <ac:spMkLst>
            <pc:docMk/>
            <pc:sldMk cId="42015238" sldId="2146846574"/>
            <ac:spMk id="4" creationId="{DE4FF731-8B09-44D6-7B5B-27B165774D90}"/>
          </ac:spMkLst>
        </pc:spChg>
        <pc:spChg chg="add mod">
          <ac:chgData name="Leah Montner Dixon" userId="d5b2ae9e-9213-4442-b7df-4db8cbe51e5d" providerId="ADAL" clId="{8800F602-2D8D-4E9A-B976-B489FC589F40}" dt="2024-04-04T21:33:38.325" v="1214"/>
          <ac:spMkLst>
            <pc:docMk/>
            <pc:sldMk cId="42015238" sldId="2146846574"/>
            <ac:spMk id="6" creationId="{BA06D0B1-EC44-3C23-5E6B-C433E9358C76}"/>
          </ac:spMkLst>
        </pc:spChg>
        <pc:spChg chg="add mod">
          <ac:chgData name="Leah Montner Dixon" userId="d5b2ae9e-9213-4442-b7df-4db8cbe51e5d" providerId="ADAL" clId="{8800F602-2D8D-4E9A-B976-B489FC589F40}" dt="2024-04-04T21:33:38.325" v="1214"/>
          <ac:spMkLst>
            <pc:docMk/>
            <pc:sldMk cId="42015238" sldId="2146846574"/>
            <ac:spMk id="7" creationId="{93A5A0A8-D68D-0DC4-BF93-09252D704B78}"/>
          </ac:spMkLst>
        </pc:spChg>
        <pc:spChg chg="add del mod">
          <ac:chgData name="Leah Montner Dixon" userId="d5b2ae9e-9213-4442-b7df-4db8cbe51e5d" providerId="ADAL" clId="{8800F602-2D8D-4E9A-B976-B489FC589F40}" dt="2024-04-04T22:04:40.518" v="3046" actId="478"/>
          <ac:spMkLst>
            <pc:docMk/>
            <pc:sldMk cId="42015238" sldId="2146846574"/>
            <ac:spMk id="8" creationId="{4F5D52F9-B588-B14D-93E9-ED958311F606}"/>
          </ac:spMkLst>
        </pc:spChg>
        <pc:spChg chg="add mod ord">
          <ac:chgData name="Leah Montner Dixon" userId="d5b2ae9e-9213-4442-b7df-4db8cbe51e5d" providerId="ADAL" clId="{8800F602-2D8D-4E9A-B976-B489FC589F40}" dt="2024-04-05T18:59:07.669" v="10920" actId="20577"/>
          <ac:spMkLst>
            <pc:docMk/>
            <pc:sldMk cId="42015238" sldId="2146846574"/>
            <ac:spMk id="9" creationId="{44964CF0-E192-1960-20F8-4EE0E464FD75}"/>
          </ac:spMkLst>
        </pc:spChg>
        <pc:graphicFrameChg chg="mod">
          <ac:chgData name="Leah Montner Dixon" userId="d5b2ae9e-9213-4442-b7df-4db8cbe51e5d" providerId="ADAL" clId="{8800F602-2D8D-4E9A-B976-B489FC589F40}" dt="2024-04-05T19:56:33.567" v="10990" actId="14100"/>
          <ac:graphicFrameMkLst>
            <pc:docMk/>
            <pc:sldMk cId="42015238" sldId="2146846574"/>
            <ac:graphicFrameMk id="10" creationId="{69E3C4FE-8965-8110-B312-6486AFE6027C}"/>
          </ac:graphicFrameMkLst>
        </pc:graphicFrameChg>
        <pc:picChg chg="add mod">
          <ac:chgData name="Leah Montner Dixon" userId="d5b2ae9e-9213-4442-b7df-4db8cbe51e5d" providerId="ADAL" clId="{8800F602-2D8D-4E9A-B976-B489FC589F40}" dt="2024-04-04T21:56:02.659" v="2233" actId="1076"/>
          <ac:picMkLst>
            <pc:docMk/>
            <pc:sldMk cId="42015238" sldId="2146846574"/>
            <ac:picMk id="3" creationId="{141344A7-2993-75F8-95D9-B6104C26B50F}"/>
          </ac:picMkLst>
        </pc:picChg>
        <pc:picChg chg="add mod">
          <ac:chgData name="Leah Montner Dixon" userId="d5b2ae9e-9213-4442-b7df-4db8cbe51e5d" providerId="ADAL" clId="{8800F602-2D8D-4E9A-B976-B489FC589F40}" dt="2024-04-04T21:33:38.325" v="1214"/>
          <ac:picMkLst>
            <pc:docMk/>
            <pc:sldMk cId="42015238" sldId="2146846574"/>
            <ac:picMk id="5" creationId="{8C7A64C0-1CB2-7B14-AB7A-C1838A3C2BF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8800F602-2D8D-4E9A-B976-B489FC589F40}" dt="2024-04-04T21:30:08.709" v="912"/>
              <pc2:cmMkLst xmlns:pc2="http://schemas.microsoft.com/office/powerpoint/2019/9/main/command">
                <pc:docMk/>
                <pc:sldMk cId="42015238" sldId="2146846574"/>
                <pc2:cmMk id="{F92F79E2-0A7D-4D6A-8D22-21A309C65836}"/>
              </pc2:cmMkLst>
            </pc226:cmChg>
          </p:ext>
        </pc:extLst>
      </pc:sldChg>
      <pc:sldChg chg="addSp delSp modSp new mod ord addCm delCm modCm">
        <pc:chgData name="Leah Montner Dixon" userId="d5b2ae9e-9213-4442-b7df-4db8cbe51e5d" providerId="ADAL" clId="{8800F602-2D8D-4E9A-B976-B489FC589F40}" dt="2024-04-16T19:31:29.170" v="23647"/>
        <pc:sldMkLst>
          <pc:docMk/>
          <pc:sldMk cId="3931335238" sldId="2146846575"/>
        </pc:sldMkLst>
        <pc:spChg chg="mod">
          <ac:chgData name="Leah Montner Dixon" userId="d5b2ae9e-9213-4442-b7df-4db8cbe51e5d" providerId="ADAL" clId="{8800F602-2D8D-4E9A-B976-B489FC589F40}" dt="2024-04-05T19:56:17.533" v="10986" actId="20577"/>
          <ac:spMkLst>
            <pc:docMk/>
            <pc:sldMk cId="3931335238" sldId="2146846575"/>
            <ac:spMk id="4" creationId="{13F2972D-79B7-7517-BB27-6124D7E3931B}"/>
          </ac:spMkLst>
        </pc:spChg>
        <pc:spChg chg="add del">
          <ac:chgData name="Leah Montner Dixon" userId="d5b2ae9e-9213-4442-b7df-4db8cbe51e5d" providerId="ADAL" clId="{8800F602-2D8D-4E9A-B976-B489FC589F40}" dt="2024-04-04T21:22:23.244" v="768" actId="478"/>
          <ac:spMkLst>
            <pc:docMk/>
            <pc:sldMk cId="3931335238" sldId="2146846575"/>
            <ac:spMk id="4" creationId="{2C73C9C5-3049-7ACC-5FC4-F8B4842C5E27}"/>
          </ac:spMkLst>
        </pc:spChg>
        <pc:spChg chg="add mod">
          <ac:chgData name="Leah Montner Dixon" userId="d5b2ae9e-9213-4442-b7df-4db8cbe51e5d" providerId="ADAL" clId="{8800F602-2D8D-4E9A-B976-B489FC589F40}" dt="2024-04-04T21:28:35.845" v="908" actId="20577"/>
          <ac:spMkLst>
            <pc:docMk/>
            <pc:sldMk cId="3931335238" sldId="2146846575"/>
            <ac:spMk id="5" creationId="{525A1EFC-7D4B-36E0-A159-9BDC5C580312}"/>
          </ac:spMkLst>
        </pc:spChg>
        <pc:spChg chg="add mod">
          <ac:chgData name="Leah Montner Dixon" userId="d5b2ae9e-9213-4442-b7df-4db8cbe51e5d" providerId="ADAL" clId="{8800F602-2D8D-4E9A-B976-B489FC589F40}" dt="2024-04-04T21:28:44.664" v="911"/>
          <ac:spMkLst>
            <pc:docMk/>
            <pc:sldMk cId="3931335238" sldId="2146846575"/>
            <ac:spMk id="7" creationId="{E06A52C1-7C77-0B1B-E3FE-EA4C80B843BF}"/>
          </ac:spMkLst>
        </pc:spChg>
        <pc:spChg chg="add mod">
          <ac:chgData name="Leah Montner Dixon" userId="d5b2ae9e-9213-4442-b7df-4db8cbe51e5d" providerId="ADAL" clId="{8800F602-2D8D-4E9A-B976-B489FC589F40}" dt="2024-04-04T21:33:31.952" v="1213" actId="20577"/>
          <ac:spMkLst>
            <pc:docMk/>
            <pc:sldMk cId="3931335238" sldId="2146846575"/>
            <ac:spMk id="8" creationId="{E3FB2E0C-A4F0-91A1-B2DC-BF016EDECFFA}"/>
          </ac:spMkLst>
        </pc:spChg>
        <pc:spChg chg="add del mod">
          <ac:chgData name="Leah Montner Dixon" userId="d5b2ae9e-9213-4442-b7df-4db8cbe51e5d" providerId="ADAL" clId="{8800F602-2D8D-4E9A-B976-B489FC589F40}" dt="2024-04-04T22:04:26.992" v="3041" actId="478"/>
          <ac:spMkLst>
            <pc:docMk/>
            <pc:sldMk cId="3931335238" sldId="2146846575"/>
            <ac:spMk id="9" creationId="{8801CC7E-4443-C5E3-860C-59BBE387C645}"/>
          </ac:spMkLst>
        </pc:spChg>
        <pc:spChg chg="add mod">
          <ac:chgData name="Leah Montner Dixon" userId="d5b2ae9e-9213-4442-b7df-4db8cbe51e5d" providerId="ADAL" clId="{8800F602-2D8D-4E9A-B976-B489FC589F40}" dt="2024-04-16T19:31:17.313" v="23646" actId="20577"/>
          <ac:spMkLst>
            <pc:docMk/>
            <pc:sldMk cId="3931335238" sldId="2146846575"/>
            <ac:spMk id="10" creationId="{E13C2959-6BE7-9ECC-E0F7-5906F797AB7E}"/>
          </ac:spMkLst>
        </pc:spChg>
        <pc:graphicFrameChg chg="mod">
          <ac:chgData name="Leah Montner Dixon" userId="d5b2ae9e-9213-4442-b7df-4db8cbe51e5d" providerId="ADAL" clId="{8800F602-2D8D-4E9A-B976-B489FC589F40}" dt="2024-04-05T19:56:22.897" v="10987" actId="207"/>
          <ac:graphicFrameMkLst>
            <pc:docMk/>
            <pc:sldMk cId="3931335238" sldId="2146846575"/>
            <ac:graphicFrameMk id="12" creationId="{78D1B06A-344C-1827-8C66-78A2F444369B}"/>
          </ac:graphicFrameMkLst>
        </pc:graphicFrameChg>
        <pc:picChg chg="add mod">
          <ac:chgData name="Leah Montner Dixon" userId="d5b2ae9e-9213-4442-b7df-4db8cbe51e5d" providerId="ADAL" clId="{8800F602-2D8D-4E9A-B976-B489FC589F40}" dt="2024-04-04T21:53:58.467" v="1990" actId="1076"/>
          <ac:picMkLst>
            <pc:docMk/>
            <pc:sldMk cId="3931335238" sldId="2146846575"/>
            <ac:picMk id="3" creationId="{20256EE1-724C-3540-6CB9-8A8369C1CFDE}"/>
          </ac:picMkLst>
        </pc:picChg>
        <pc:picChg chg="add mod">
          <ac:chgData name="Leah Montner Dixon" userId="d5b2ae9e-9213-4442-b7df-4db8cbe51e5d" providerId="ADAL" clId="{8800F602-2D8D-4E9A-B976-B489FC589F40}" dt="2024-04-04T21:28:44.664" v="911"/>
          <ac:picMkLst>
            <pc:docMk/>
            <pc:sldMk cId="3931335238" sldId="2146846575"/>
            <ac:picMk id="6" creationId="{A1114D4E-02C2-C038-68B2-5C57A7D208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Leah Montner Dixon" userId="d5b2ae9e-9213-4442-b7df-4db8cbe51e5d" providerId="ADAL" clId="{8800F602-2D8D-4E9A-B976-B489FC589F40}" dt="2024-04-16T19:31:29.170" v="23647"/>
              <pc2:cmMkLst xmlns:pc2="http://schemas.microsoft.com/office/powerpoint/2019/9/main/command">
                <pc:docMk/>
                <pc:sldMk cId="3931335238" sldId="2146846575"/>
                <pc2:cmMk id="{76A38354-090C-4583-AB1F-370214D91F59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8800F602-2D8D-4E9A-B976-B489FC589F40}" dt="2024-04-04T21:28:37.775" v="909"/>
              <pc2:cmMkLst xmlns:pc2="http://schemas.microsoft.com/office/powerpoint/2019/9/main/command">
                <pc:docMk/>
                <pc:sldMk cId="3931335238" sldId="2146846575"/>
                <pc2:cmMk id="{2E373A6C-8D48-4B9E-AE98-FBC997E2E256}"/>
              </pc2:cmMkLst>
            </pc226:cmChg>
            <pc226:cmChg xmlns:pc226="http://schemas.microsoft.com/office/powerpoint/2022/06/main/command" chg="add del">
              <pc226:chgData name="Leah Montner Dixon" userId="d5b2ae9e-9213-4442-b7df-4db8cbe51e5d" providerId="ADAL" clId="{8800F602-2D8D-4E9A-B976-B489FC589F40}" dt="2024-04-05T19:56:06.481" v="10979"/>
              <pc2:cmMkLst xmlns:pc2="http://schemas.microsoft.com/office/powerpoint/2019/9/main/command">
                <pc:docMk/>
                <pc:sldMk cId="3931335238" sldId="2146846575"/>
                <pc2:cmMk id="{86021BA0-5EEA-4006-BFB4-7380AD788374}"/>
              </pc2:cmMkLst>
            </pc226:cmChg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08T16:47:58.905" v="13632"/>
              <pc2:cmMkLst xmlns:pc2="http://schemas.microsoft.com/office/powerpoint/2019/9/main/command">
                <pc:docMk/>
                <pc:sldMk cId="3931335238" sldId="2146846575"/>
                <pc2:cmMk id="{58A2B7CC-9415-4D20-8776-5672AE429713}"/>
              </pc2:cmMkLst>
              <pc226:cmRplyChg chg="add">
                <pc226:chgData name="Leah Montner Dixon" userId="d5b2ae9e-9213-4442-b7df-4db8cbe51e5d" providerId="ADAL" clId="{8800F602-2D8D-4E9A-B976-B489FC589F40}" dt="2024-04-08T13:16:03.994" v="13612"/>
                <pc2:cmRplyMkLst xmlns:pc2="http://schemas.microsoft.com/office/powerpoint/2019/9/main/command">
                  <pc:docMk/>
                  <pc:sldMk cId="3931335238" sldId="2146846575"/>
                  <pc2:cmMk id="{58A2B7CC-9415-4D20-8776-5672AE429713}"/>
                  <pc2:cmRplyMk id="{05B5C328-F585-4E11-906C-0E0CFC037C1E}"/>
                </pc2:cmRplyMkLst>
              </pc226:cmRplyChg>
            </pc226:cmChg>
          </p:ext>
        </pc:extLst>
      </pc:sldChg>
      <pc:sldChg chg="addSp delSp modSp add mod">
        <pc:chgData name="Leah Montner Dixon" userId="d5b2ae9e-9213-4442-b7df-4db8cbe51e5d" providerId="ADAL" clId="{8800F602-2D8D-4E9A-B976-B489FC589F40}" dt="2024-04-09T16:06:24.731" v="20477"/>
        <pc:sldMkLst>
          <pc:docMk/>
          <pc:sldMk cId="2720040979" sldId="2146846576"/>
        </pc:sldMkLst>
        <pc:spChg chg="del">
          <ac:chgData name="Leah Montner Dixon" userId="d5b2ae9e-9213-4442-b7df-4db8cbe51e5d" providerId="ADAL" clId="{8800F602-2D8D-4E9A-B976-B489FC589F40}" dt="2024-04-09T16:06:24.506" v="20476" actId="478"/>
          <ac:spMkLst>
            <pc:docMk/>
            <pc:sldMk cId="2720040979" sldId="2146846576"/>
            <ac:spMk id="2" creationId="{F5056F9C-C697-FDD6-7B43-975C33D25FCD}"/>
          </ac:spMkLst>
        </pc:spChg>
        <pc:spChg chg="mod">
          <ac:chgData name="Leah Montner Dixon" userId="d5b2ae9e-9213-4442-b7df-4db8cbe51e5d" providerId="ADAL" clId="{8800F602-2D8D-4E9A-B976-B489FC589F40}" dt="2024-04-04T19:50:54.856" v="759" actId="208"/>
          <ac:spMkLst>
            <pc:docMk/>
            <pc:sldMk cId="2720040979" sldId="2146846576"/>
            <ac:spMk id="4" creationId="{A7D466A3-FA03-9E89-EA34-ECF4516B9F3B}"/>
          </ac:spMkLst>
        </pc:spChg>
        <pc:spChg chg="mod">
          <ac:chgData name="Leah Montner Dixon" userId="d5b2ae9e-9213-4442-b7df-4db8cbe51e5d" providerId="ADAL" clId="{8800F602-2D8D-4E9A-B976-B489FC589F40}" dt="2024-04-04T19:50:54.856" v="759" actId="208"/>
          <ac:spMkLst>
            <pc:docMk/>
            <pc:sldMk cId="2720040979" sldId="2146846576"/>
            <ac:spMk id="5" creationId="{25CD3B65-A726-0F5D-C280-AEB3302BABEF}"/>
          </ac:spMkLst>
        </pc:spChg>
        <pc:spChg chg="mod">
          <ac:chgData name="Leah Montner Dixon" userId="d5b2ae9e-9213-4442-b7df-4db8cbe51e5d" providerId="ADAL" clId="{8800F602-2D8D-4E9A-B976-B489FC589F40}" dt="2024-04-04T19:49:32.551" v="748" actId="207"/>
          <ac:spMkLst>
            <pc:docMk/>
            <pc:sldMk cId="2720040979" sldId="2146846576"/>
            <ac:spMk id="6" creationId="{85916CA4-275E-8351-8361-5A52F3B5D67A}"/>
          </ac:spMkLst>
        </pc:spChg>
        <pc:spChg chg="mod">
          <ac:chgData name="Leah Montner Dixon" userId="d5b2ae9e-9213-4442-b7df-4db8cbe51e5d" providerId="ADAL" clId="{8800F602-2D8D-4E9A-B976-B489FC589F40}" dt="2024-04-04T19:49:32.551" v="748" actId="207"/>
          <ac:spMkLst>
            <pc:docMk/>
            <pc:sldMk cId="2720040979" sldId="2146846576"/>
            <ac:spMk id="7" creationId="{754EB476-938A-C3D5-4174-71B01D0388D3}"/>
          </ac:spMkLst>
        </pc:spChg>
        <pc:spChg chg="mod">
          <ac:chgData name="Leah Montner Dixon" userId="d5b2ae9e-9213-4442-b7df-4db8cbe51e5d" providerId="ADAL" clId="{8800F602-2D8D-4E9A-B976-B489FC589F40}" dt="2024-04-04T19:51:51.445" v="764" actId="207"/>
          <ac:spMkLst>
            <pc:docMk/>
            <pc:sldMk cId="2720040979" sldId="2146846576"/>
            <ac:spMk id="9" creationId="{D0D49DEB-7177-4C53-A63F-C8DEAEFFD3CD}"/>
          </ac:spMkLst>
        </pc:spChg>
        <pc:spChg chg="del">
          <ac:chgData name="Leah Montner Dixon" userId="d5b2ae9e-9213-4442-b7df-4db8cbe51e5d" providerId="ADAL" clId="{8800F602-2D8D-4E9A-B976-B489FC589F40}" dt="2024-04-09T16:06:24.506" v="20476" actId="478"/>
          <ac:spMkLst>
            <pc:docMk/>
            <pc:sldMk cId="2720040979" sldId="2146846576"/>
            <ac:spMk id="11" creationId="{8AF8E182-A927-4EEC-8509-3F413A48E93C}"/>
          </ac:spMkLst>
        </pc:spChg>
        <pc:spChg chg="add mod">
          <ac:chgData name="Leah Montner Dixon" userId="d5b2ae9e-9213-4442-b7df-4db8cbe51e5d" providerId="ADAL" clId="{8800F602-2D8D-4E9A-B976-B489FC589F40}" dt="2024-04-09T16:06:24.731" v="20477"/>
          <ac:spMkLst>
            <pc:docMk/>
            <pc:sldMk cId="2720040979" sldId="2146846576"/>
            <ac:spMk id="12" creationId="{37767C4E-2DF3-50C3-DCE9-533885BFF6F7}"/>
          </ac:spMkLst>
        </pc:spChg>
        <pc:spChg chg="add mod">
          <ac:chgData name="Leah Montner Dixon" userId="d5b2ae9e-9213-4442-b7df-4db8cbe51e5d" providerId="ADAL" clId="{8800F602-2D8D-4E9A-B976-B489FC589F40}" dt="2024-04-09T16:06:24.731" v="20477"/>
          <ac:spMkLst>
            <pc:docMk/>
            <pc:sldMk cId="2720040979" sldId="2146846576"/>
            <ac:spMk id="13" creationId="{DDFA4F60-4A77-696E-40DE-BBFB42A5FA04}"/>
          </ac:spMkLst>
        </pc:spChg>
        <pc:spChg chg="mod">
          <ac:chgData name="Leah Montner Dixon" userId="d5b2ae9e-9213-4442-b7df-4db8cbe51e5d" providerId="ADAL" clId="{8800F602-2D8D-4E9A-B976-B489FC589F40}" dt="2024-04-08T16:51:32.004" v="13687"/>
          <ac:spMkLst>
            <pc:docMk/>
            <pc:sldMk cId="2720040979" sldId="2146846576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08T16:51:38.264" v="13688"/>
          <ac:spMkLst>
            <pc:docMk/>
            <pc:sldMk cId="2720040979" sldId="2146846576"/>
            <ac:spMk id="20" creationId="{A52D701E-E762-66D2-3955-6275A6837523}"/>
          </ac:spMkLst>
        </pc:spChg>
        <pc:spChg chg="mod">
          <ac:chgData name="Leah Montner Dixon" userId="d5b2ae9e-9213-4442-b7df-4db8cbe51e5d" providerId="ADAL" clId="{8800F602-2D8D-4E9A-B976-B489FC589F40}" dt="2024-04-08T16:51:24.850" v="13686"/>
          <ac:spMkLst>
            <pc:docMk/>
            <pc:sldMk cId="2720040979" sldId="2146846576"/>
            <ac:spMk id="28" creationId="{AD54AD27-D9E7-4A33-B8EF-8E2C78BA2027}"/>
          </ac:spMkLst>
        </pc:spChg>
        <pc:picChg chg="add mod">
          <ac:chgData name="Leah Montner Dixon" userId="d5b2ae9e-9213-4442-b7df-4db8cbe51e5d" providerId="ADAL" clId="{8800F602-2D8D-4E9A-B976-B489FC589F40}" dt="2024-04-09T16:06:24.731" v="20477"/>
          <ac:picMkLst>
            <pc:docMk/>
            <pc:sldMk cId="2720040979" sldId="2146846576"/>
            <ac:picMk id="3" creationId="{EEA2AAA7-E594-46AB-219B-EA809339EA02}"/>
          </ac:picMkLst>
        </pc:picChg>
        <pc:picChg chg="del">
          <ac:chgData name="Leah Montner Dixon" userId="d5b2ae9e-9213-4442-b7df-4db8cbe51e5d" providerId="ADAL" clId="{8800F602-2D8D-4E9A-B976-B489FC589F40}" dt="2024-04-09T16:06:24.506" v="20476" actId="478"/>
          <ac:picMkLst>
            <pc:docMk/>
            <pc:sldMk cId="2720040979" sldId="2146846576"/>
            <ac:picMk id="10" creationId="{7F70CFDB-CBA4-474B-AEE9-C54BE1FFDF62}"/>
          </ac:picMkLst>
        </pc:picChg>
        <pc:picChg chg="mod">
          <ac:chgData name="Leah Montner Dixon" userId="d5b2ae9e-9213-4442-b7df-4db8cbe51e5d" providerId="ADAL" clId="{8800F602-2D8D-4E9A-B976-B489FC589F40}" dt="2024-04-04T19:49:25.862" v="747"/>
          <ac:picMkLst>
            <pc:docMk/>
            <pc:sldMk cId="2720040979" sldId="2146846576"/>
            <ac:picMk id="21" creationId="{B7C179EF-34B3-F8EC-31A7-15083B5AB110}"/>
          </ac:picMkLst>
        </pc:picChg>
        <pc:picChg chg="mod">
          <ac:chgData name="Leah Montner Dixon" userId="d5b2ae9e-9213-4442-b7df-4db8cbe51e5d" providerId="ADAL" clId="{8800F602-2D8D-4E9A-B976-B489FC589F40}" dt="2024-04-04T19:49:25.862" v="747"/>
          <ac:picMkLst>
            <pc:docMk/>
            <pc:sldMk cId="2720040979" sldId="2146846576"/>
            <ac:picMk id="24" creationId="{F1974671-DBA9-48EB-1B4C-DB2EA4E6DEA4}"/>
          </ac:picMkLst>
        </pc:picChg>
      </pc:sldChg>
      <pc:sldChg chg="addSp delSp modSp mod">
        <pc:chgData name="Leah Montner Dixon" userId="d5b2ae9e-9213-4442-b7df-4db8cbe51e5d" providerId="ADAL" clId="{8800F602-2D8D-4E9A-B976-B489FC589F40}" dt="2024-04-09T16:06:14.779" v="20473"/>
        <pc:sldMkLst>
          <pc:docMk/>
          <pc:sldMk cId="4068107169" sldId="2146846577"/>
        </pc:sldMkLst>
        <pc:spChg chg="del">
          <ac:chgData name="Leah Montner Dixon" userId="d5b2ae9e-9213-4442-b7df-4db8cbe51e5d" providerId="ADAL" clId="{8800F602-2D8D-4E9A-B976-B489FC589F40}" dt="2024-04-09T16:06:14.480" v="20472" actId="478"/>
          <ac:spMkLst>
            <pc:docMk/>
            <pc:sldMk cId="4068107169" sldId="2146846577"/>
            <ac:spMk id="2" creationId="{F5056F9C-C697-FDD6-7B43-975C33D25FCD}"/>
          </ac:spMkLst>
        </pc:spChg>
        <pc:spChg chg="mod">
          <ac:chgData name="Leah Montner Dixon" userId="d5b2ae9e-9213-4442-b7df-4db8cbe51e5d" providerId="ADAL" clId="{8800F602-2D8D-4E9A-B976-B489FC589F40}" dt="2024-04-04T19:50:44.105" v="758" actId="208"/>
          <ac:spMkLst>
            <pc:docMk/>
            <pc:sldMk cId="4068107169" sldId="2146846577"/>
            <ac:spMk id="5" creationId="{25CD3B65-A726-0F5D-C280-AEB3302BABEF}"/>
          </ac:spMkLst>
        </pc:spChg>
        <pc:spChg chg="mod">
          <ac:chgData name="Leah Montner Dixon" userId="d5b2ae9e-9213-4442-b7df-4db8cbe51e5d" providerId="ADAL" clId="{8800F602-2D8D-4E9A-B976-B489FC589F40}" dt="2024-04-04T19:49:52.930" v="751" actId="207"/>
          <ac:spMkLst>
            <pc:docMk/>
            <pc:sldMk cId="4068107169" sldId="2146846577"/>
            <ac:spMk id="7" creationId="{754EB476-938A-C3D5-4174-71B01D0388D3}"/>
          </ac:spMkLst>
        </pc:spChg>
        <pc:spChg chg="mod">
          <ac:chgData name="Leah Montner Dixon" userId="d5b2ae9e-9213-4442-b7df-4db8cbe51e5d" providerId="ADAL" clId="{8800F602-2D8D-4E9A-B976-B489FC589F40}" dt="2024-04-04T19:51:59.767" v="765" actId="207"/>
          <ac:spMkLst>
            <pc:docMk/>
            <pc:sldMk cId="4068107169" sldId="2146846577"/>
            <ac:spMk id="9" creationId="{D0D49DEB-7177-4C53-A63F-C8DEAEFFD3CD}"/>
          </ac:spMkLst>
        </pc:spChg>
        <pc:spChg chg="del">
          <ac:chgData name="Leah Montner Dixon" userId="d5b2ae9e-9213-4442-b7df-4db8cbe51e5d" providerId="ADAL" clId="{8800F602-2D8D-4E9A-B976-B489FC589F40}" dt="2024-04-09T16:06:14.480" v="20472" actId="478"/>
          <ac:spMkLst>
            <pc:docMk/>
            <pc:sldMk cId="4068107169" sldId="2146846577"/>
            <ac:spMk id="11" creationId="{8AF8E182-A927-4EEC-8509-3F413A48E93C}"/>
          </ac:spMkLst>
        </pc:spChg>
        <pc:spChg chg="add mod">
          <ac:chgData name="Leah Montner Dixon" userId="d5b2ae9e-9213-4442-b7df-4db8cbe51e5d" providerId="ADAL" clId="{8800F602-2D8D-4E9A-B976-B489FC589F40}" dt="2024-04-09T16:06:14.779" v="20473"/>
          <ac:spMkLst>
            <pc:docMk/>
            <pc:sldMk cId="4068107169" sldId="2146846577"/>
            <ac:spMk id="12" creationId="{B4E521BC-6AB7-656E-AD92-926D382B3A7E}"/>
          </ac:spMkLst>
        </pc:spChg>
        <pc:spChg chg="add mod">
          <ac:chgData name="Leah Montner Dixon" userId="d5b2ae9e-9213-4442-b7df-4db8cbe51e5d" providerId="ADAL" clId="{8800F602-2D8D-4E9A-B976-B489FC589F40}" dt="2024-04-09T16:06:14.779" v="20473"/>
          <ac:spMkLst>
            <pc:docMk/>
            <pc:sldMk cId="4068107169" sldId="2146846577"/>
            <ac:spMk id="13" creationId="{2C19C77D-3B83-65F5-C92E-9D50C16EB33B}"/>
          </ac:spMkLst>
        </pc:spChg>
        <pc:spChg chg="mod">
          <ac:chgData name="Leah Montner Dixon" userId="d5b2ae9e-9213-4442-b7df-4db8cbe51e5d" providerId="ADAL" clId="{8800F602-2D8D-4E9A-B976-B489FC589F40}" dt="2024-04-04T19:49:52.930" v="751" actId="207"/>
          <ac:spMkLst>
            <pc:docMk/>
            <pc:sldMk cId="4068107169" sldId="2146846577"/>
            <ac:spMk id="17" creationId="{5DA5C5EB-48C8-4164-9DA4-74E7C97535CC}"/>
          </ac:spMkLst>
        </pc:spChg>
        <pc:spChg chg="mod">
          <ac:chgData name="Leah Montner Dixon" userId="d5b2ae9e-9213-4442-b7df-4db8cbe51e5d" providerId="ADAL" clId="{8800F602-2D8D-4E9A-B976-B489FC589F40}" dt="2024-04-08T16:52:37.193" v="13690"/>
          <ac:spMkLst>
            <pc:docMk/>
            <pc:sldMk cId="4068107169" sldId="2146846577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08T16:51:48.005" v="13689"/>
          <ac:spMkLst>
            <pc:docMk/>
            <pc:sldMk cId="4068107169" sldId="2146846577"/>
            <ac:spMk id="20" creationId="{A52D701E-E762-66D2-3955-6275A6837523}"/>
          </ac:spMkLst>
        </pc:spChg>
        <pc:spChg chg="mod">
          <ac:chgData name="Leah Montner Dixon" userId="d5b2ae9e-9213-4442-b7df-4db8cbe51e5d" providerId="ADAL" clId="{8800F602-2D8D-4E9A-B976-B489FC589F40}" dt="2024-04-04T19:50:44.105" v="758" actId="208"/>
          <ac:spMkLst>
            <pc:docMk/>
            <pc:sldMk cId="4068107169" sldId="2146846577"/>
            <ac:spMk id="25" creationId="{481BC72C-49EF-4DE4-82AF-E07D412E5207}"/>
          </ac:spMkLst>
        </pc:spChg>
        <pc:spChg chg="mod">
          <ac:chgData name="Leah Montner Dixon" userId="d5b2ae9e-9213-4442-b7df-4db8cbe51e5d" providerId="ADAL" clId="{8800F602-2D8D-4E9A-B976-B489FC589F40}" dt="2024-04-08T16:52:48.925" v="13691"/>
          <ac:spMkLst>
            <pc:docMk/>
            <pc:sldMk cId="4068107169" sldId="2146846577"/>
            <ac:spMk id="28" creationId="{AD54AD27-D9E7-4A33-B8EF-8E2C78BA2027}"/>
          </ac:spMkLst>
        </pc:spChg>
        <pc:picChg chg="add mod">
          <ac:chgData name="Leah Montner Dixon" userId="d5b2ae9e-9213-4442-b7df-4db8cbe51e5d" providerId="ADAL" clId="{8800F602-2D8D-4E9A-B976-B489FC589F40}" dt="2024-04-09T16:06:14.779" v="20473"/>
          <ac:picMkLst>
            <pc:docMk/>
            <pc:sldMk cId="4068107169" sldId="2146846577"/>
            <ac:picMk id="3" creationId="{EE4A0B6D-4AFD-D1DB-41D1-35EAFECB5B21}"/>
          </ac:picMkLst>
        </pc:picChg>
        <pc:picChg chg="mod">
          <ac:chgData name="Leah Montner Dixon" userId="d5b2ae9e-9213-4442-b7df-4db8cbe51e5d" providerId="ADAL" clId="{8800F602-2D8D-4E9A-B976-B489FC589F40}" dt="2024-04-04T19:49:47.261" v="750"/>
          <ac:picMkLst>
            <pc:docMk/>
            <pc:sldMk cId="4068107169" sldId="2146846577"/>
            <ac:picMk id="8" creationId="{A83A78DF-A61E-F19B-CEEA-B0EDE069F8D4}"/>
          </ac:picMkLst>
        </pc:picChg>
        <pc:picChg chg="del">
          <ac:chgData name="Leah Montner Dixon" userId="d5b2ae9e-9213-4442-b7df-4db8cbe51e5d" providerId="ADAL" clId="{8800F602-2D8D-4E9A-B976-B489FC589F40}" dt="2024-04-09T16:06:14.480" v="20472" actId="478"/>
          <ac:picMkLst>
            <pc:docMk/>
            <pc:sldMk cId="4068107169" sldId="2146846577"/>
            <ac:picMk id="10" creationId="{7F70CFDB-CBA4-474B-AEE9-C54BE1FFDF62}"/>
          </ac:picMkLst>
        </pc:picChg>
        <pc:picChg chg="mod">
          <ac:chgData name="Leah Montner Dixon" userId="d5b2ae9e-9213-4442-b7df-4db8cbe51e5d" providerId="ADAL" clId="{8800F602-2D8D-4E9A-B976-B489FC589F40}" dt="2024-04-04T19:49:47.261" v="750"/>
          <ac:picMkLst>
            <pc:docMk/>
            <pc:sldMk cId="4068107169" sldId="2146846577"/>
            <ac:picMk id="24" creationId="{F1974671-DBA9-48EB-1B4C-DB2EA4E6DEA4}"/>
          </ac:picMkLst>
        </pc:picChg>
      </pc:sldChg>
      <pc:sldChg chg="del">
        <pc:chgData name="Leah Montner Dixon" userId="d5b2ae9e-9213-4442-b7df-4db8cbe51e5d" providerId="ADAL" clId="{8800F602-2D8D-4E9A-B976-B489FC589F40}" dt="2024-04-04T19:50:09.828" v="752"/>
        <pc:sldMkLst>
          <pc:docMk/>
          <pc:sldMk cId="1033030014" sldId="2146846578"/>
        </pc:sldMkLst>
      </pc:sldChg>
      <pc:sldChg chg="addSp delSp modSp add mod">
        <pc:chgData name="Leah Montner Dixon" userId="d5b2ae9e-9213-4442-b7df-4db8cbe51e5d" providerId="ADAL" clId="{8800F602-2D8D-4E9A-B976-B489FC589F40}" dt="2024-04-09T16:07:30.719" v="20487"/>
        <pc:sldMkLst>
          <pc:docMk/>
          <pc:sldMk cId="4080487085" sldId="2146846578"/>
        </pc:sldMkLst>
        <pc:spChg chg="del">
          <ac:chgData name="Leah Montner Dixon" userId="d5b2ae9e-9213-4442-b7df-4db8cbe51e5d" providerId="ADAL" clId="{8800F602-2D8D-4E9A-B976-B489FC589F40}" dt="2024-04-09T16:07:30.433" v="20486" actId="478"/>
          <ac:spMkLst>
            <pc:docMk/>
            <pc:sldMk cId="4080487085" sldId="2146846578"/>
            <ac:spMk id="2" creationId="{F5056F9C-C697-FDD6-7B43-975C33D25FCD}"/>
          </ac:spMkLst>
        </pc:spChg>
        <pc:spChg chg="mod">
          <ac:chgData name="Leah Montner Dixon" userId="d5b2ae9e-9213-4442-b7df-4db8cbe51e5d" providerId="ADAL" clId="{8800F602-2D8D-4E9A-B976-B489FC589F40}" dt="2024-04-04T19:50:35.329" v="757" actId="208"/>
          <ac:spMkLst>
            <pc:docMk/>
            <pc:sldMk cId="4080487085" sldId="2146846578"/>
            <ac:spMk id="4" creationId="{A7D466A3-FA03-9E89-EA34-ECF4516B9F3B}"/>
          </ac:spMkLst>
        </pc:spChg>
        <pc:spChg chg="mod">
          <ac:chgData name="Leah Montner Dixon" userId="d5b2ae9e-9213-4442-b7df-4db8cbe51e5d" providerId="ADAL" clId="{8800F602-2D8D-4E9A-B976-B489FC589F40}" dt="2024-04-04T19:50:23.650" v="756" actId="207"/>
          <ac:spMkLst>
            <pc:docMk/>
            <pc:sldMk cId="4080487085" sldId="2146846578"/>
            <ac:spMk id="6" creationId="{85916CA4-275E-8351-8361-5A52F3B5D67A}"/>
          </ac:spMkLst>
        </pc:spChg>
        <pc:spChg chg="mod">
          <ac:chgData name="Leah Montner Dixon" userId="d5b2ae9e-9213-4442-b7df-4db8cbe51e5d" providerId="ADAL" clId="{8800F602-2D8D-4E9A-B976-B489FC589F40}" dt="2024-04-04T19:52:06.230" v="766" actId="207"/>
          <ac:spMkLst>
            <pc:docMk/>
            <pc:sldMk cId="4080487085" sldId="2146846578"/>
            <ac:spMk id="9" creationId="{D0D49DEB-7177-4C53-A63F-C8DEAEFFD3CD}"/>
          </ac:spMkLst>
        </pc:spChg>
        <pc:spChg chg="del">
          <ac:chgData name="Leah Montner Dixon" userId="d5b2ae9e-9213-4442-b7df-4db8cbe51e5d" providerId="ADAL" clId="{8800F602-2D8D-4E9A-B976-B489FC589F40}" dt="2024-04-09T16:07:30.433" v="20486" actId="478"/>
          <ac:spMkLst>
            <pc:docMk/>
            <pc:sldMk cId="4080487085" sldId="2146846578"/>
            <ac:spMk id="11" creationId="{8AF8E182-A927-4EEC-8509-3F413A48E93C}"/>
          </ac:spMkLst>
        </pc:spChg>
        <pc:spChg chg="add mod">
          <ac:chgData name="Leah Montner Dixon" userId="d5b2ae9e-9213-4442-b7df-4db8cbe51e5d" providerId="ADAL" clId="{8800F602-2D8D-4E9A-B976-B489FC589F40}" dt="2024-04-09T16:07:30.719" v="20487"/>
          <ac:spMkLst>
            <pc:docMk/>
            <pc:sldMk cId="4080487085" sldId="2146846578"/>
            <ac:spMk id="12" creationId="{5BA0FB87-FFEE-1A0D-06AC-3E42402C7BCD}"/>
          </ac:spMkLst>
        </pc:spChg>
        <pc:spChg chg="add mod">
          <ac:chgData name="Leah Montner Dixon" userId="d5b2ae9e-9213-4442-b7df-4db8cbe51e5d" providerId="ADAL" clId="{8800F602-2D8D-4E9A-B976-B489FC589F40}" dt="2024-04-09T16:07:30.719" v="20487"/>
          <ac:spMkLst>
            <pc:docMk/>
            <pc:sldMk cId="4080487085" sldId="2146846578"/>
            <ac:spMk id="13" creationId="{04EE86A1-5734-2E48-0737-B3C4B0C469BB}"/>
          </ac:spMkLst>
        </pc:spChg>
        <pc:spChg chg="mod">
          <ac:chgData name="Leah Montner Dixon" userId="d5b2ae9e-9213-4442-b7df-4db8cbe51e5d" providerId="ADAL" clId="{8800F602-2D8D-4E9A-B976-B489FC589F40}" dt="2024-04-04T19:50:23.650" v="756" actId="207"/>
          <ac:spMkLst>
            <pc:docMk/>
            <pc:sldMk cId="4080487085" sldId="2146846578"/>
            <ac:spMk id="17" creationId="{5DA5C5EB-48C8-4164-9DA4-74E7C97535CC}"/>
          </ac:spMkLst>
        </pc:spChg>
        <pc:spChg chg="mod">
          <ac:chgData name="Leah Montner Dixon" userId="d5b2ae9e-9213-4442-b7df-4db8cbe51e5d" providerId="ADAL" clId="{8800F602-2D8D-4E9A-B976-B489FC589F40}" dt="2024-04-08T20:00:35.665" v="15697"/>
          <ac:spMkLst>
            <pc:docMk/>
            <pc:sldMk cId="4080487085" sldId="2146846578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08T20:00:19.664" v="15696"/>
          <ac:spMkLst>
            <pc:docMk/>
            <pc:sldMk cId="4080487085" sldId="2146846578"/>
            <ac:spMk id="20" creationId="{A52D701E-E762-66D2-3955-6275A6837523}"/>
          </ac:spMkLst>
        </pc:spChg>
        <pc:spChg chg="mod">
          <ac:chgData name="Leah Montner Dixon" userId="d5b2ae9e-9213-4442-b7df-4db8cbe51e5d" providerId="ADAL" clId="{8800F602-2D8D-4E9A-B976-B489FC589F40}" dt="2024-04-04T19:50:35.329" v="757" actId="208"/>
          <ac:spMkLst>
            <pc:docMk/>
            <pc:sldMk cId="4080487085" sldId="2146846578"/>
            <ac:spMk id="25" creationId="{481BC72C-49EF-4DE4-82AF-E07D412E5207}"/>
          </ac:spMkLst>
        </pc:spChg>
        <pc:spChg chg="mod">
          <ac:chgData name="Leah Montner Dixon" userId="d5b2ae9e-9213-4442-b7df-4db8cbe51e5d" providerId="ADAL" clId="{8800F602-2D8D-4E9A-B976-B489FC589F40}" dt="2024-04-08T20:00:44.259" v="15698"/>
          <ac:spMkLst>
            <pc:docMk/>
            <pc:sldMk cId="4080487085" sldId="2146846578"/>
            <ac:spMk id="28" creationId="{AD54AD27-D9E7-4A33-B8EF-8E2C78BA2027}"/>
          </ac:spMkLst>
        </pc:spChg>
        <pc:picChg chg="add mod">
          <ac:chgData name="Leah Montner Dixon" userId="d5b2ae9e-9213-4442-b7df-4db8cbe51e5d" providerId="ADAL" clId="{8800F602-2D8D-4E9A-B976-B489FC589F40}" dt="2024-04-09T16:07:30.719" v="20487"/>
          <ac:picMkLst>
            <pc:docMk/>
            <pc:sldMk cId="4080487085" sldId="2146846578"/>
            <ac:picMk id="3" creationId="{1B6D17D6-CE74-D875-62AE-86D24333F99F}"/>
          </ac:picMkLst>
        </pc:picChg>
        <pc:picChg chg="mod">
          <ac:chgData name="Leah Montner Dixon" userId="d5b2ae9e-9213-4442-b7df-4db8cbe51e5d" providerId="ADAL" clId="{8800F602-2D8D-4E9A-B976-B489FC589F40}" dt="2024-04-04T19:50:19.627" v="755"/>
          <ac:picMkLst>
            <pc:docMk/>
            <pc:sldMk cId="4080487085" sldId="2146846578"/>
            <ac:picMk id="8" creationId="{A83A78DF-A61E-F19B-CEEA-B0EDE069F8D4}"/>
          </ac:picMkLst>
        </pc:picChg>
        <pc:picChg chg="del">
          <ac:chgData name="Leah Montner Dixon" userId="d5b2ae9e-9213-4442-b7df-4db8cbe51e5d" providerId="ADAL" clId="{8800F602-2D8D-4E9A-B976-B489FC589F40}" dt="2024-04-09T16:07:30.433" v="20486" actId="478"/>
          <ac:picMkLst>
            <pc:docMk/>
            <pc:sldMk cId="4080487085" sldId="2146846578"/>
            <ac:picMk id="10" creationId="{7F70CFDB-CBA4-474B-AEE9-C54BE1FFDF62}"/>
          </ac:picMkLst>
        </pc:picChg>
        <pc:picChg chg="mod">
          <ac:chgData name="Leah Montner Dixon" userId="d5b2ae9e-9213-4442-b7df-4db8cbe51e5d" providerId="ADAL" clId="{8800F602-2D8D-4E9A-B976-B489FC589F40}" dt="2024-04-04T19:50:19.627" v="755"/>
          <ac:picMkLst>
            <pc:docMk/>
            <pc:sldMk cId="4080487085" sldId="2146846578"/>
            <ac:picMk id="21" creationId="{B7C179EF-34B3-F8EC-31A7-15083B5AB110}"/>
          </ac:picMkLst>
        </pc:picChg>
      </pc:sldChg>
      <pc:sldChg chg="addSp delSp modSp new del mod">
        <pc:chgData name="Leah Montner Dixon" userId="d5b2ae9e-9213-4442-b7df-4db8cbe51e5d" providerId="ADAL" clId="{8800F602-2D8D-4E9A-B976-B489FC589F40}" dt="2024-04-08T14:42:46.089" v="13617" actId="2696"/>
        <pc:sldMkLst>
          <pc:docMk/>
          <pc:sldMk cId="2008632398" sldId="2146846579"/>
        </pc:sldMkLst>
        <pc:spChg chg="add mod">
          <ac:chgData name="Leah Montner Dixon" userId="d5b2ae9e-9213-4442-b7df-4db8cbe51e5d" providerId="ADAL" clId="{8800F602-2D8D-4E9A-B976-B489FC589F40}" dt="2024-04-04T21:58:29.011" v="2384"/>
          <ac:spMkLst>
            <pc:docMk/>
            <pc:sldMk cId="2008632398" sldId="2146846579"/>
            <ac:spMk id="3" creationId="{12FA8795-D198-97FC-B2FD-1A28D934A181}"/>
          </ac:spMkLst>
        </pc:spChg>
        <pc:spChg chg="add mod">
          <ac:chgData name="Leah Montner Dixon" userId="d5b2ae9e-9213-4442-b7df-4db8cbe51e5d" providerId="ADAL" clId="{8800F602-2D8D-4E9A-B976-B489FC589F40}" dt="2024-04-04T21:58:47.504" v="2491" actId="20577"/>
          <ac:spMkLst>
            <pc:docMk/>
            <pc:sldMk cId="2008632398" sldId="2146846579"/>
            <ac:spMk id="4" creationId="{A747DF1B-AF13-3D00-0FE5-7CDBA37AED55}"/>
          </ac:spMkLst>
        </pc:spChg>
        <pc:spChg chg="add del mod">
          <ac:chgData name="Leah Montner Dixon" userId="d5b2ae9e-9213-4442-b7df-4db8cbe51e5d" providerId="ADAL" clId="{8800F602-2D8D-4E9A-B976-B489FC589F40}" dt="2024-04-04T22:04:08.848" v="3031" actId="478"/>
          <ac:spMkLst>
            <pc:docMk/>
            <pc:sldMk cId="2008632398" sldId="2146846579"/>
            <ac:spMk id="5" creationId="{F571AAAA-FE8A-C591-0839-B0C6623B6A5B}"/>
          </ac:spMkLst>
        </pc:spChg>
        <pc:spChg chg="add mod">
          <ac:chgData name="Leah Montner Dixon" userId="d5b2ae9e-9213-4442-b7df-4db8cbe51e5d" providerId="ADAL" clId="{8800F602-2D8D-4E9A-B976-B489FC589F40}" dt="2024-04-04T22:03:54.287" v="3023"/>
          <ac:spMkLst>
            <pc:docMk/>
            <pc:sldMk cId="2008632398" sldId="2146846579"/>
            <ac:spMk id="6" creationId="{D43DC195-1F8B-46D2-4C7A-37ED97742DB9}"/>
          </ac:spMkLst>
        </pc:spChg>
        <pc:spChg chg="add mod">
          <ac:chgData name="Leah Montner Dixon" userId="d5b2ae9e-9213-4442-b7df-4db8cbe51e5d" providerId="ADAL" clId="{8800F602-2D8D-4E9A-B976-B489FC589F40}" dt="2024-04-05T20:41:32.767" v="13301" actId="20577"/>
          <ac:spMkLst>
            <pc:docMk/>
            <pc:sldMk cId="2008632398" sldId="2146846579"/>
            <ac:spMk id="7" creationId="{18ADEF34-7EBD-A1B0-E8B1-FB9B7F2BA950}"/>
          </ac:spMkLst>
        </pc:spChg>
        <pc:spChg chg="add mod ord">
          <ac:chgData name="Leah Montner Dixon" userId="d5b2ae9e-9213-4442-b7df-4db8cbe51e5d" providerId="ADAL" clId="{8800F602-2D8D-4E9A-B976-B489FC589F40}" dt="2024-04-05T17:21:43.193" v="6942" actId="167"/>
          <ac:spMkLst>
            <pc:docMk/>
            <pc:sldMk cId="2008632398" sldId="2146846579"/>
            <ac:spMk id="10" creationId="{A14BFB1B-3B65-C8E9-E055-EA93176E03B3}"/>
          </ac:spMkLst>
        </pc:spChg>
        <pc:spChg chg="mod">
          <ac:chgData name="Leah Montner Dixon" userId="d5b2ae9e-9213-4442-b7df-4db8cbe51e5d" providerId="ADAL" clId="{8800F602-2D8D-4E9A-B976-B489FC589F40}" dt="2024-04-05T19:59:49.242" v="11044"/>
          <ac:spMkLst>
            <pc:docMk/>
            <pc:sldMk cId="2008632398" sldId="2146846579"/>
            <ac:spMk id="52" creationId="{B4765859-B419-4CA9-2A6E-FE950F7FA786}"/>
          </ac:spMkLst>
        </pc:spChg>
        <pc:spChg chg="mod">
          <ac:chgData name="Leah Montner Dixon" userId="d5b2ae9e-9213-4442-b7df-4db8cbe51e5d" providerId="ADAL" clId="{8800F602-2D8D-4E9A-B976-B489FC589F40}" dt="2024-04-05T19:59:41.604" v="11043" actId="20577"/>
          <ac:spMkLst>
            <pc:docMk/>
            <pc:sldMk cId="2008632398" sldId="2146846579"/>
            <ac:spMk id="54" creationId="{AFCFA438-25BB-BE70-D54D-22149203AB31}"/>
          </ac:spMkLst>
        </pc:spChg>
        <pc:picChg chg="add mod">
          <ac:chgData name="Leah Montner Dixon" userId="d5b2ae9e-9213-4442-b7df-4db8cbe51e5d" providerId="ADAL" clId="{8800F602-2D8D-4E9A-B976-B489FC589F40}" dt="2024-04-04T21:58:29.011" v="2384"/>
          <ac:picMkLst>
            <pc:docMk/>
            <pc:sldMk cId="2008632398" sldId="2146846579"/>
            <ac:picMk id="2" creationId="{E41E4953-DD31-D9AF-CE43-256525BDE72E}"/>
          </ac:picMkLst>
        </pc:picChg>
      </pc:sldChg>
      <pc:sldChg chg="modSp mod">
        <pc:chgData name="Leah Montner Dixon" userId="d5b2ae9e-9213-4442-b7df-4db8cbe51e5d" providerId="ADAL" clId="{8800F602-2D8D-4E9A-B976-B489FC589F40}" dt="2024-04-04T22:25:54.797" v="4843"/>
        <pc:sldMkLst>
          <pc:docMk/>
          <pc:sldMk cId="1962061592" sldId="2146846580"/>
        </pc:sldMkLst>
        <pc:spChg chg="mod">
          <ac:chgData name="Leah Montner Dixon" userId="d5b2ae9e-9213-4442-b7df-4db8cbe51e5d" providerId="ADAL" clId="{8800F602-2D8D-4E9A-B976-B489FC589F40}" dt="2024-04-04T22:25:54.797" v="4843"/>
          <ac:spMkLst>
            <pc:docMk/>
            <pc:sldMk cId="1962061592" sldId="2146846580"/>
            <ac:spMk id="2" creationId="{BB320CCD-86F0-008E-6F0E-63156D06604C}"/>
          </ac:spMkLst>
        </pc:spChg>
      </pc:sldChg>
      <pc:sldChg chg="modSp mod">
        <pc:chgData name="Leah Montner Dixon" userId="d5b2ae9e-9213-4442-b7df-4db8cbe51e5d" providerId="ADAL" clId="{8800F602-2D8D-4E9A-B976-B489FC589F40}" dt="2024-04-04T22:34:11.479" v="5253" actId="20577"/>
        <pc:sldMkLst>
          <pc:docMk/>
          <pc:sldMk cId="2115416690" sldId="2146846581"/>
        </pc:sldMkLst>
        <pc:spChg chg="mod">
          <ac:chgData name="Leah Montner Dixon" userId="d5b2ae9e-9213-4442-b7df-4db8cbe51e5d" providerId="ADAL" clId="{8800F602-2D8D-4E9A-B976-B489FC589F40}" dt="2024-04-04T22:34:11.479" v="5253" actId="20577"/>
          <ac:spMkLst>
            <pc:docMk/>
            <pc:sldMk cId="2115416690" sldId="2146846581"/>
            <ac:spMk id="2" creationId="{BB320CCD-86F0-008E-6F0E-63156D06604C}"/>
          </ac:spMkLst>
        </pc:spChg>
      </pc:sldChg>
      <pc:sldChg chg="modSp mod">
        <pc:chgData name="Leah Montner Dixon" userId="d5b2ae9e-9213-4442-b7df-4db8cbe51e5d" providerId="ADAL" clId="{8800F602-2D8D-4E9A-B976-B489FC589F40}" dt="2024-04-04T22:35:12.287" v="5289" actId="20577"/>
        <pc:sldMkLst>
          <pc:docMk/>
          <pc:sldMk cId="98720145" sldId="2146846582"/>
        </pc:sldMkLst>
        <pc:spChg chg="mod">
          <ac:chgData name="Leah Montner Dixon" userId="d5b2ae9e-9213-4442-b7df-4db8cbe51e5d" providerId="ADAL" clId="{8800F602-2D8D-4E9A-B976-B489FC589F40}" dt="2024-04-04T22:35:12.287" v="5289" actId="20577"/>
          <ac:spMkLst>
            <pc:docMk/>
            <pc:sldMk cId="98720145" sldId="2146846582"/>
            <ac:spMk id="2" creationId="{BB320CCD-86F0-008E-6F0E-63156D06604C}"/>
          </ac:spMkLst>
        </pc:spChg>
      </pc:sldChg>
      <pc:sldChg chg="add del">
        <pc:chgData name="Leah Montner Dixon" userId="d5b2ae9e-9213-4442-b7df-4db8cbe51e5d" providerId="ADAL" clId="{8800F602-2D8D-4E9A-B976-B489FC589F40}" dt="2024-04-04T22:29:20.567" v="5029"/>
        <pc:sldMkLst>
          <pc:docMk/>
          <pc:sldMk cId="2503667831" sldId="2146846582"/>
        </pc:sldMkLst>
      </pc:sldChg>
      <pc:sldChg chg="modSp mod">
        <pc:chgData name="Leah Montner Dixon" userId="d5b2ae9e-9213-4442-b7df-4db8cbe51e5d" providerId="ADAL" clId="{8800F602-2D8D-4E9A-B976-B489FC589F40}" dt="2024-04-05T20:46:34.136" v="13513" actId="313"/>
        <pc:sldMkLst>
          <pc:docMk/>
          <pc:sldMk cId="232569097" sldId="2146846583"/>
        </pc:sldMkLst>
        <pc:spChg chg="mod">
          <ac:chgData name="Leah Montner Dixon" userId="d5b2ae9e-9213-4442-b7df-4db8cbe51e5d" providerId="ADAL" clId="{8800F602-2D8D-4E9A-B976-B489FC589F40}" dt="2024-04-05T20:46:34.136" v="13513" actId="313"/>
          <ac:spMkLst>
            <pc:docMk/>
            <pc:sldMk cId="232569097" sldId="2146846583"/>
            <ac:spMk id="2" creationId="{BB320CCD-86F0-008E-6F0E-63156D06604C}"/>
          </ac:spMkLst>
        </pc:spChg>
      </pc:sldChg>
      <pc:sldChg chg="modSp mod">
        <pc:chgData name="Leah Montner Dixon" userId="d5b2ae9e-9213-4442-b7df-4db8cbe51e5d" providerId="ADAL" clId="{8800F602-2D8D-4E9A-B976-B489FC589F40}" dt="2024-04-05T18:52:14.745" v="10787" actId="20577"/>
        <pc:sldMkLst>
          <pc:docMk/>
          <pc:sldMk cId="3336664465" sldId="2146846584"/>
        </pc:sldMkLst>
        <pc:spChg chg="mod">
          <ac:chgData name="Leah Montner Dixon" userId="d5b2ae9e-9213-4442-b7df-4db8cbe51e5d" providerId="ADAL" clId="{8800F602-2D8D-4E9A-B976-B489FC589F40}" dt="2024-04-05T18:52:14.745" v="10787" actId="20577"/>
          <ac:spMkLst>
            <pc:docMk/>
            <pc:sldMk cId="3336664465" sldId="2146846584"/>
            <ac:spMk id="2" creationId="{BB320CCD-86F0-008E-6F0E-63156D06604C}"/>
          </ac:spMkLst>
        </pc:spChg>
      </pc:sldChg>
      <pc:sldChg chg="modSp del mod">
        <pc:chgData name="Leah Montner Dixon" userId="d5b2ae9e-9213-4442-b7df-4db8cbe51e5d" providerId="ADAL" clId="{8800F602-2D8D-4E9A-B976-B489FC589F40}" dt="2024-04-04T22:59:21.367" v="5392" actId="47"/>
        <pc:sldMkLst>
          <pc:docMk/>
          <pc:sldMk cId="385315037" sldId="2146846585"/>
        </pc:sldMkLst>
        <pc:spChg chg="mod">
          <ac:chgData name="Leah Montner Dixon" userId="d5b2ae9e-9213-4442-b7df-4db8cbe51e5d" providerId="ADAL" clId="{8800F602-2D8D-4E9A-B976-B489FC589F40}" dt="2024-04-04T22:35:56.511" v="5334" actId="20577"/>
          <ac:spMkLst>
            <pc:docMk/>
            <pc:sldMk cId="385315037" sldId="2146846585"/>
            <ac:spMk id="4" creationId="{FB9E54B2-16A7-05A7-09C3-C9D3034E5319}"/>
          </ac:spMkLst>
        </pc:spChg>
        <pc:spChg chg="mod">
          <ac:chgData name="Leah Montner Dixon" userId="d5b2ae9e-9213-4442-b7df-4db8cbe51e5d" providerId="ADAL" clId="{8800F602-2D8D-4E9A-B976-B489FC589F40}" dt="2024-04-04T22:36:00.297" v="5342" actId="20577"/>
          <ac:spMkLst>
            <pc:docMk/>
            <pc:sldMk cId="385315037" sldId="2146846585"/>
            <ac:spMk id="10" creationId="{A021D255-CC58-19A4-BD49-423FE4B94CD4}"/>
          </ac:spMkLst>
        </pc:spChg>
        <pc:spChg chg="mod">
          <ac:chgData name="Leah Montner Dixon" userId="d5b2ae9e-9213-4442-b7df-4db8cbe51e5d" providerId="ADAL" clId="{8800F602-2D8D-4E9A-B976-B489FC589F40}" dt="2024-04-04T22:36:03.797" v="5347" actId="20577"/>
          <ac:spMkLst>
            <pc:docMk/>
            <pc:sldMk cId="385315037" sldId="2146846585"/>
            <ac:spMk id="17" creationId="{0B67622E-09EE-FB64-B7C9-BB7C7AE1FEB7}"/>
          </ac:spMkLst>
        </pc:spChg>
      </pc:sldChg>
      <pc:sldChg chg="addSp delSp del mod">
        <pc:chgData name="Leah Montner Dixon" userId="d5b2ae9e-9213-4442-b7df-4db8cbe51e5d" providerId="ADAL" clId="{8800F602-2D8D-4E9A-B976-B489FC589F40}" dt="2024-04-05T19:58:10.644" v="11031" actId="2696"/>
        <pc:sldMkLst>
          <pc:docMk/>
          <pc:sldMk cId="3878089648" sldId="2146846585"/>
        </pc:sldMkLst>
        <pc:picChg chg="add del">
          <ac:chgData name="Leah Montner Dixon" userId="d5b2ae9e-9213-4442-b7df-4db8cbe51e5d" providerId="ADAL" clId="{8800F602-2D8D-4E9A-B976-B489FC589F40}" dt="2024-04-05T19:57:43.393" v="10997" actId="478"/>
          <ac:picMkLst>
            <pc:docMk/>
            <pc:sldMk cId="3878089648" sldId="2146846585"/>
            <ac:picMk id="8" creationId="{CB7EFCD2-0A80-2F39-5AEB-1D7901B46A29}"/>
          </ac:picMkLst>
        </pc:picChg>
      </pc:sldChg>
      <pc:sldChg chg="del">
        <pc:chgData name="Leah Montner Dixon" userId="d5b2ae9e-9213-4442-b7df-4db8cbe51e5d" providerId="ADAL" clId="{8800F602-2D8D-4E9A-B976-B489FC589F40}" dt="2024-04-05T19:58:10.644" v="11031" actId="2696"/>
        <pc:sldMkLst>
          <pc:docMk/>
          <pc:sldMk cId="2367502393" sldId="2146846586"/>
        </pc:sldMkLst>
      </pc:sldChg>
      <pc:sldChg chg="addSp modSp mod">
        <pc:chgData name="Leah Montner Dixon" userId="d5b2ae9e-9213-4442-b7df-4db8cbe51e5d" providerId="ADAL" clId="{8800F602-2D8D-4E9A-B976-B489FC589F40}" dt="2024-04-05T20:40:16.700" v="13244"/>
        <pc:sldMkLst>
          <pc:docMk/>
          <pc:sldMk cId="309441240" sldId="2146846587"/>
        </pc:sldMkLst>
        <pc:spChg chg="mod">
          <ac:chgData name="Leah Montner Dixon" userId="d5b2ae9e-9213-4442-b7df-4db8cbe51e5d" providerId="ADAL" clId="{8800F602-2D8D-4E9A-B976-B489FC589F40}" dt="2024-04-05T20:01:09.169" v="11085" actId="2085"/>
          <ac:spMkLst>
            <pc:docMk/>
            <pc:sldMk cId="309441240" sldId="2146846587"/>
            <ac:spMk id="2" creationId="{1C46DF4B-0C66-3967-CBA3-4E21640B0934}"/>
          </ac:spMkLst>
        </pc:spChg>
        <pc:spChg chg="mod">
          <ac:chgData name="Leah Montner Dixon" userId="d5b2ae9e-9213-4442-b7df-4db8cbe51e5d" providerId="ADAL" clId="{8800F602-2D8D-4E9A-B976-B489FC589F40}" dt="2024-04-05T20:00:49.999" v="11083" actId="207"/>
          <ac:spMkLst>
            <pc:docMk/>
            <pc:sldMk cId="309441240" sldId="2146846587"/>
            <ac:spMk id="7" creationId="{52AB6A1F-29AE-B2E0-90D6-C05B39E36BE3}"/>
          </ac:spMkLst>
        </pc:spChg>
        <pc:spChg chg="mod">
          <ac:chgData name="Leah Montner Dixon" userId="d5b2ae9e-9213-4442-b7df-4db8cbe51e5d" providerId="ADAL" clId="{8800F602-2D8D-4E9A-B976-B489FC589F40}" dt="2024-04-05T20:40:16.700" v="13244"/>
          <ac:spMkLst>
            <pc:docMk/>
            <pc:sldMk cId="309441240" sldId="2146846587"/>
            <ac:spMk id="9" creationId="{EE9FF6CE-A100-6AA7-7339-76A73CD8DC10}"/>
          </ac:spMkLst>
        </pc:spChg>
        <pc:spChg chg="mod">
          <ac:chgData name="Leah Montner Dixon" userId="d5b2ae9e-9213-4442-b7df-4db8cbe51e5d" providerId="ADAL" clId="{8800F602-2D8D-4E9A-B976-B489FC589F40}" dt="2024-04-05T20:00:07.069" v="11056" actId="404"/>
          <ac:spMkLst>
            <pc:docMk/>
            <pc:sldMk cId="309441240" sldId="2146846587"/>
            <ac:spMk id="11" creationId="{F505B448-6A85-D5CB-AB7F-8C56D3F03EFC}"/>
          </ac:spMkLst>
        </pc:spChg>
        <pc:spChg chg="mod">
          <ac:chgData name="Leah Montner Dixon" userId="d5b2ae9e-9213-4442-b7df-4db8cbe51e5d" providerId="ADAL" clId="{8800F602-2D8D-4E9A-B976-B489FC589F40}" dt="2024-04-05T20:00:37.974" v="11081" actId="20577"/>
          <ac:spMkLst>
            <pc:docMk/>
            <pc:sldMk cId="309441240" sldId="2146846587"/>
            <ac:spMk id="12" creationId="{3CA3E399-58C8-8F6C-1C55-24DD8B006A54}"/>
          </ac:spMkLst>
        </pc:spChg>
        <pc:spChg chg="mod">
          <ac:chgData name="Leah Montner Dixon" userId="d5b2ae9e-9213-4442-b7df-4db8cbe51e5d" providerId="ADAL" clId="{8800F602-2D8D-4E9A-B976-B489FC589F40}" dt="2024-04-05T20:00:09.598" v="11057" actId="20577"/>
          <ac:spMkLst>
            <pc:docMk/>
            <pc:sldMk cId="309441240" sldId="2146846587"/>
            <ac:spMk id="13" creationId="{458496E8-8D80-8FE8-8109-00C7B804F815}"/>
          </ac:spMkLst>
        </pc:spChg>
        <pc:picChg chg="add mod ord modCrop">
          <ac:chgData name="Leah Montner Dixon" userId="d5b2ae9e-9213-4442-b7df-4db8cbe51e5d" providerId="ADAL" clId="{8800F602-2D8D-4E9A-B976-B489FC589F40}" dt="2024-04-05T20:01:02.026" v="11084" actId="732"/>
          <ac:picMkLst>
            <pc:docMk/>
            <pc:sldMk cId="309441240" sldId="2146846587"/>
            <ac:picMk id="16" creationId="{E2B7A8EE-A247-9B36-0124-70FF0878AA7B}"/>
          </ac:picMkLst>
        </pc:picChg>
      </pc:sldChg>
      <pc:sldChg chg="del">
        <pc:chgData name="Leah Montner Dixon" userId="d5b2ae9e-9213-4442-b7df-4db8cbe51e5d" providerId="ADAL" clId="{8800F602-2D8D-4E9A-B976-B489FC589F40}" dt="2024-04-05T20:03:11.036" v="11086"/>
        <pc:sldMkLst>
          <pc:docMk/>
          <pc:sldMk cId="2478925515" sldId="2146846588"/>
        </pc:sldMkLst>
      </pc:sldChg>
      <pc:sldChg chg="addSp modSp add del mod addCm delCm">
        <pc:chgData name="Leah Montner Dixon" userId="d5b2ae9e-9213-4442-b7df-4db8cbe51e5d" providerId="ADAL" clId="{8800F602-2D8D-4E9A-B976-B489FC589F40}" dt="2024-04-09T16:15:51.809" v="20833" actId="20577"/>
        <pc:sldMkLst>
          <pc:docMk/>
          <pc:sldMk cId="4221448298" sldId="2146846588"/>
        </pc:sldMkLst>
        <pc:spChg chg="mod">
          <ac:chgData name="Leah Montner Dixon" userId="d5b2ae9e-9213-4442-b7df-4db8cbe51e5d" providerId="ADAL" clId="{8800F602-2D8D-4E9A-B976-B489FC589F40}" dt="2024-04-09T16:15:44.988" v="20832" actId="20577"/>
          <ac:spMkLst>
            <pc:docMk/>
            <pc:sldMk cId="4221448298" sldId="2146846588"/>
            <ac:spMk id="4" creationId="{FB9E54B2-16A7-05A7-09C3-C9D3034E5319}"/>
          </ac:spMkLst>
        </pc:spChg>
        <pc:spChg chg="mod">
          <ac:chgData name="Leah Montner Dixon" userId="d5b2ae9e-9213-4442-b7df-4db8cbe51e5d" providerId="ADAL" clId="{8800F602-2D8D-4E9A-B976-B489FC589F40}" dt="2024-04-05T20:49:40.530" v="13598" actId="20577"/>
          <ac:spMkLst>
            <pc:docMk/>
            <pc:sldMk cId="4221448298" sldId="2146846588"/>
            <ac:spMk id="5" creationId="{4BF764BB-1DE3-6BBD-85C0-D503B0907BBF}"/>
          </ac:spMkLst>
        </pc:spChg>
        <pc:spChg chg="mod">
          <ac:chgData name="Leah Montner Dixon" userId="d5b2ae9e-9213-4442-b7df-4db8cbe51e5d" providerId="ADAL" clId="{8800F602-2D8D-4E9A-B976-B489FC589F40}" dt="2024-04-08T19:52:58.605" v="15632" actId="20577"/>
          <ac:spMkLst>
            <pc:docMk/>
            <pc:sldMk cId="4221448298" sldId="2146846588"/>
            <ac:spMk id="10" creationId="{A021D255-CC58-19A4-BD49-423FE4B94CD4}"/>
          </ac:spMkLst>
        </pc:spChg>
        <pc:spChg chg="mod">
          <ac:chgData name="Leah Montner Dixon" userId="d5b2ae9e-9213-4442-b7df-4db8cbe51e5d" providerId="ADAL" clId="{8800F602-2D8D-4E9A-B976-B489FC589F40}" dt="2024-04-09T16:15:51.809" v="20833" actId="20577"/>
          <ac:spMkLst>
            <pc:docMk/>
            <pc:sldMk cId="4221448298" sldId="2146846588"/>
            <ac:spMk id="17" creationId="{0B67622E-09EE-FB64-B7C9-BB7C7AE1FEB7}"/>
          </ac:spMkLst>
        </pc:spChg>
        <pc:picChg chg="add mod">
          <ac:chgData name="Leah Montner Dixon" userId="d5b2ae9e-9213-4442-b7df-4db8cbe51e5d" providerId="ADAL" clId="{8800F602-2D8D-4E9A-B976-B489FC589F40}" dt="2024-04-09T16:14:50.592" v="20819"/>
          <ac:picMkLst>
            <pc:docMk/>
            <pc:sldMk cId="4221448298" sldId="2146846588"/>
            <ac:picMk id="2" creationId="{F3BD0D30-F3E7-C504-61BC-6B68B8612B9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Leah Montner Dixon" userId="d5b2ae9e-9213-4442-b7df-4db8cbe51e5d" providerId="ADAL" clId="{8800F602-2D8D-4E9A-B976-B489FC589F40}" dt="2024-04-08T20:02:00.183" v="15733"/>
              <pc2:cmMkLst xmlns:pc2="http://schemas.microsoft.com/office/powerpoint/2019/9/main/command">
                <pc:docMk/>
                <pc:sldMk cId="4221448298" sldId="2146846588"/>
                <pc2:cmMk id="{B0EDD470-1CF4-4336-B281-3E3A8E802742}"/>
              </pc2:cmMkLst>
            </pc226:cmChg>
          </p:ext>
        </pc:extLst>
      </pc:sldChg>
      <pc:sldChg chg="addSp modSp mod modCm">
        <pc:chgData name="Leah Montner Dixon" userId="d5b2ae9e-9213-4442-b7df-4db8cbe51e5d" providerId="ADAL" clId="{8800F602-2D8D-4E9A-B976-B489FC589F40}" dt="2024-04-22T19:44:14.044" v="33472" actId="20577"/>
        <pc:sldMkLst>
          <pc:docMk/>
          <pc:sldMk cId="2141307060" sldId="2146846589"/>
        </pc:sldMkLst>
        <pc:spChg chg="add mod">
          <ac:chgData name="Leah Montner Dixon" userId="d5b2ae9e-9213-4442-b7df-4db8cbe51e5d" providerId="ADAL" clId="{8800F602-2D8D-4E9A-B976-B489FC589F40}" dt="2024-04-22T19:44:14.044" v="33472" actId="20577"/>
          <ac:spMkLst>
            <pc:docMk/>
            <pc:sldMk cId="2141307060" sldId="2146846589"/>
            <ac:spMk id="5" creationId="{34873628-4562-B837-0876-CC6FF6793314}"/>
          </ac:spMkLst>
        </pc:spChg>
        <pc:spChg chg="mod">
          <ac:chgData name="Leah Montner Dixon" userId="d5b2ae9e-9213-4442-b7df-4db8cbe51e5d" providerId="ADAL" clId="{8800F602-2D8D-4E9A-B976-B489FC589F40}" dt="2024-04-16T19:52:02.707" v="24276" actId="20577"/>
          <ac:spMkLst>
            <pc:docMk/>
            <pc:sldMk cId="2141307060" sldId="2146846589"/>
            <ac:spMk id="9" creationId="{8CFE5C84-47AB-1D51-0750-64AB96E932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Leah Montner Dixon" userId="d5b2ae9e-9213-4442-b7df-4db8cbe51e5d" providerId="ADAL" clId="{8800F602-2D8D-4E9A-B976-B489FC589F40}" dt="2024-04-16T16:49:07.896" v="23330"/>
              <pc2:cmMkLst xmlns:pc2="http://schemas.microsoft.com/office/powerpoint/2019/9/main/command">
                <pc:docMk/>
                <pc:sldMk cId="2141307060" sldId="2146846589"/>
                <pc2:cmMk id="{81ECE974-25BD-4CF2-842F-CDF10772C49E}"/>
              </pc2:cmMkLst>
              <pc226:cmRplyChg chg="add">
                <pc226:chgData name="Leah Montner Dixon" userId="d5b2ae9e-9213-4442-b7df-4db8cbe51e5d" providerId="ADAL" clId="{8800F602-2D8D-4E9A-B976-B489FC589F40}" dt="2024-04-16T16:49:07.896" v="23330"/>
                <pc2:cmRplyMkLst xmlns:pc2="http://schemas.microsoft.com/office/powerpoint/2019/9/main/command">
                  <pc:docMk/>
                  <pc:sldMk cId="2141307060" sldId="2146846589"/>
                  <pc2:cmMk id="{81ECE974-25BD-4CF2-842F-CDF10772C49E}"/>
                  <pc2:cmRplyMk id="{A5B59E37-CEF9-46F5-B843-E896721EECC3}"/>
                </pc2:cmRplyMkLst>
              </pc226:cmRplyChg>
            </pc226:cmChg>
          </p:ext>
        </pc:extLst>
      </pc:sldChg>
      <pc:sldChg chg="addSp delSp modSp mod modCm">
        <pc:chgData name="Leah Montner Dixon" userId="d5b2ae9e-9213-4442-b7df-4db8cbe51e5d" providerId="ADAL" clId="{8800F602-2D8D-4E9A-B976-B489FC589F40}" dt="2024-04-09T16:35:52.199" v="21471" actId="12788"/>
        <pc:sldMkLst>
          <pc:docMk/>
          <pc:sldMk cId="2592178846" sldId="2146846589"/>
        </pc:sldMkLst>
        <pc:spChg chg="del">
          <ac:chgData name="Leah Montner Dixon" userId="d5b2ae9e-9213-4442-b7df-4db8cbe51e5d" providerId="ADAL" clId="{8800F602-2D8D-4E9A-B976-B489FC589F40}" dt="2024-04-08T19:54:42.121" v="15672" actId="478"/>
          <ac:spMkLst>
            <pc:docMk/>
            <pc:sldMk cId="2592178846" sldId="2146846589"/>
            <ac:spMk id="2" creationId="{512B18A9-934B-9FCD-EB4E-C633C2319370}"/>
          </ac:spMkLst>
        </pc:spChg>
        <pc:spChg chg="mod">
          <ac:chgData name="Leah Montner Dixon" userId="d5b2ae9e-9213-4442-b7df-4db8cbe51e5d" providerId="ADAL" clId="{8800F602-2D8D-4E9A-B976-B489FC589F40}" dt="2024-04-08T19:54:36.940" v="15670" actId="403"/>
          <ac:spMkLst>
            <pc:docMk/>
            <pc:sldMk cId="2592178846" sldId="2146846589"/>
            <ac:spMk id="3" creationId="{45C9E3E4-A802-C1F3-90C9-DA2BFE665D20}"/>
          </ac:spMkLst>
        </pc:spChg>
        <pc:spChg chg="add del mod">
          <ac:chgData name="Leah Montner Dixon" userId="d5b2ae9e-9213-4442-b7df-4db8cbe51e5d" providerId="ADAL" clId="{8800F602-2D8D-4E9A-B976-B489FC589F40}" dt="2024-04-08T19:54:30.165" v="15660" actId="478"/>
          <ac:spMkLst>
            <pc:docMk/>
            <pc:sldMk cId="2592178846" sldId="2146846589"/>
            <ac:spMk id="4" creationId="{0E1F5F97-2A60-0D7C-D2F7-9DDC8E1A52B5}"/>
          </ac:spMkLst>
        </pc:spChg>
        <pc:spChg chg="add mod">
          <ac:chgData name="Leah Montner Dixon" userId="d5b2ae9e-9213-4442-b7df-4db8cbe51e5d" providerId="ADAL" clId="{8800F602-2D8D-4E9A-B976-B489FC589F40}" dt="2024-04-08T19:55:00.890" v="15681" actId="1076"/>
          <ac:spMkLst>
            <pc:docMk/>
            <pc:sldMk cId="2592178846" sldId="2146846589"/>
            <ac:spMk id="6" creationId="{EEF329ED-698E-264D-8D53-FF1AFDFA7EA8}"/>
          </ac:spMkLst>
        </pc:spChg>
        <pc:graphicFrameChg chg="mod">
          <ac:chgData name="Leah Montner Dixon" userId="d5b2ae9e-9213-4442-b7df-4db8cbe51e5d" providerId="ADAL" clId="{8800F602-2D8D-4E9A-B976-B489FC589F40}" dt="2024-04-09T16:35:52.199" v="21471" actId="12788"/>
          <ac:graphicFrameMkLst>
            <pc:docMk/>
            <pc:sldMk cId="2592178846" sldId="2146846589"/>
            <ac:graphicFrameMk id="14" creationId="{70F1E836-6E55-A27A-83D3-173D732711F5}"/>
          </ac:graphicFrameMkLst>
        </pc:graphicFrameChg>
        <pc:picChg chg="mod">
          <ac:chgData name="Leah Montner Dixon" userId="d5b2ae9e-9213-4442-b7df-4db8cbe51e5d" providerId="ADAL" clId="{8800F602-2D8D-4E9A-B976-B489FC589F40}" dt="2024-04-08T19:54:40.824" v="15671" actId="1076"/>
          <ac:picMkLst>
            <pc:docMk/>
            <pc:sldMk cId="2592178846" sldId="2146846589"/>
            <ac:picMk id="5" creationId="{70FD1216-37F3-2C4D-9ABD-5E2A44F8891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9T15:00:19.509" v="19377" actId="2056"/>
              <pc2:cmMkLst xmlns:pc2="http://schemas.microsoft.com/office/powerpoint/2019/9/main/command">
                <pc:docMk/>
                <pc:sldMk cId="2592178846" sldId="2146846589"/>
                <pc2:cmMk id="{EBB9A357-5BCD-4FB6-8B5E-322F94ED5AA1}"/>
              </pc2:cmMkLst>
            </pc226:cmChg>
          </p:ext>
        </pc:extLst>
      </pc:sldChg>
      <pc:sldChg chg="addSp delSp modSp mod modCm">
        <pc:chgData name="Leah Montner Dixon" userId="d5b2ae9e-9213-4442-b7df-4db8cbe51e5d" providerId="ADAL" clId="{8800F602-2D8D-4E9A-B976-B489FC589F40}" dt="2024-04-09T16:35:27.019" v="21466" actId="478"/>
        <pc:sldMkLst>
          <pc:docMk/>
          <pc:sldMk cId="380703988" sldId="2146846590"/>
        </pc:sldMkLst>
        <pc:spChg chg="add mod">
          <ac:chgData name="Leah Montner Dixon" userId="d5b2ae9e-9213-4442-b7df-4db8cbe51e5d" providerId="ADAL" clId="{8800F602-2D8D-4E9A-B976-B489FC589F40}" dt="2024-04-08T19:49:38.061" v="15547" actId="20577"/>
          <ac:spMkLst>
            <pc:docMk/>
            <pc:sldMk cId="380703988" sldId="2146846590"/>
            <ac:spMk id="8" creationId="{AEABA1CD-17A1-B5F4-4915-C630ECD69326}"/>
          </ac:spMkLst>
        </pc:spChg>
        <pc:spChg chg="mod">
          <ac:chgData name="Leah Montner Dixon" userId="d5b2ae9e-9213-4442-b7df-4db8cbe51e5d" providerId="ADAL" clId="{8800F602-2D8D-4E9A-B976-B489FC589F40}" dt="2024-04-09T16:34:40.506" v="21449" actId="20577"/>
          <ac:spMkLst>
            <pc:docMk/>
            <pc:sldMk cId="380703988" sldId="2146846590"/>
            <ac:spMk id="12" creationId="{AB23312D-933F-74CB-3678-214712F6C9D2}"/>
          </ac:spMkLst>
        </pc:spChg>
        <pc:spChg chg="mod">
          <ac:chgData name="Leah Montner Dixon" userId="d5b2ae9e-9213-4442-b7df-4db8cbe51e5d" providerId="ADAL" clId="{8800F602-2D8D-4E9A-B976-B489FC589F40}" dt="2024-04-09T16:35:18.431" v="21463" actId="12788"/>
          <ac:spMkLst>
            <pc:docMk/>
            <pc:sldMk cId="380703988" sldId="2146846590"/>
            <ac:spMk id="17" creationId="{B2CE3AB8-3D72-5E21-CE40-D1130FA19882}"/>
          </ac:spMkLst>
        </pc:spChg>
        <pc:spChg chg="mod">
          <ac:chgData name="Leah Montner Dixon" userId="d5b2ae9e-9213-4442-b7df-4db8cbe51e5d" providerId="ADAL" clId="{8800F602-2D8D-4E9A-B976-B489FC589F40}" dt="2024-04-09T16:35:18.431" v="21463" actId="12788"/>
          <ac:spMkLst>
            <pc:docMk/>
            <pc:sldMk cId="380703988" sldId="2146846590"/>
            <ac:spMk id="36" creationId="{C5CAA600-2B5D-4101-B57C-BC012213933A}"/>
          </ac:spMkLst>
        </pc:spChg>
        <pc:spChg chg="mod topLvl">
          <ac:chgData name="Leah Montner Dixon" userId="d5b2ae9e-9213-4442-b7df-4db8cbe51e5d" providerId="ADAL" clId="{8800F602-2D8D-4E9A-B976-B489FC589F40}" dt="2024-04-09T16:35:21.752" v="21465" actId="165"/>
          <ac:spMkLst>
            <pc:docMk/>
            <pc:sldMk cId="380703988" sldId="2146846590"/>
            <ac:spMk id="38" creationId="{515FCD69-9F40-B287-424A-211967CBD132}"/>
          </ac:spMkLst>
        </pc:spChg>
        <pc:spChg chg="mod topLvl">
          <ac:chgData name="Leah Montner Dixon" userId="d5b2ae9e-9213-4442-b7df-4db8cbe51e5d" providerId="ADAL" clId="{8800F602-2D8D-4E9A-B976-B489FC589F40}" dt="2024-04-09T16:35:21.752" v="21465" actId="165"/>
          <ac:spMkLst>
            <pc:docMk/>
            <pc:sldMk cId="380703988" sldId="2146846590"/>
            <ac:spMk id="39" creationId="{8866577D-6302-24CA-3A1F-3C5989086958}"/>
          </ac:spMkLst>
        </pc:spChg>
        <pc:spChg chg="mod topLvl">
          <ac:chgData name="Leah Montner Dixon" userId="d5b2ae9e-9213-4442-b7df-4db8cbe51e5d" providerId="ADAL" clId="{8800F602-2D8D-4E9A-B976-B489FC589F40}" dt="2024-04-09T16:35:21.752" v="21465" actId="165"/>
          <ac:spMkLst>
            <pc:docMk/>
            <pc:sldMk cId="380703988" sldId="2146846590"/>
            <ac:spMk id="40" creationId="{8D574898-B872-CF8F-8ECE-C8ADD5EE638E}"/>
          </ac:spMkLst>
        </pc:spChg>
        <pc:spChg chg="mod topLvl">
          <ac:chgData name="Leah Montner Dixon" userId="d5b2ae9e-9213-4442-b7df-4db8cbe51e5d" providerId="ADAL" clId="{8800F602-2D8D-4E9A-B976-B489FC589F40}" dt="2024-04-09T16:35:21.752" v="21465" actId="165"/>
          <ac:spMkLst>
            <pc:docMk/>
            <pc:sldMk cId="380703988" sldId="2146846590"/>
            <ac:spMk id="41" creationId="{35B3F8EF-E56F-2D5D-BF8C-1E5B5CD0C1F8}"/>
          </ac:spMkLst>
        </pc:spChg>
        <pc:grpChg chg="add del mod topLvl">
          <ac:chgData name="Leah Montner Dixon" userId="d5b2ae9e-9213-4442-b7df-4db8cbe51e5d" providerId="ADAL" clId="{8800F602-2D8D-4E9A-B976-B489FC589F40}" dt="2024-04-09T16:35:21.752" v="21465" actId="165"/>
          <ac:grpSpMkLst>
            <pc:docMk/>
            <pc:sldMk cId="380703988" sldId="2146846590"/>
            <ac:grpSpMk id="4" creationId="{C2158B4B-ABC1-2CC7-CF49-8068CDD8311D}"/>
          </ac:grpSpMkLst>
        </pc:grpChg>
        <pc:grpChg chg="add del mod topLvl">
          <ac:chgData name="Leah Montner Dixon" userId="d5b2ae9e-9213-4442-b7df-4db8cbe51e5d" providerId="ADAL" clId="{8800F602-2D8D-4E9A-B976-B489FC589F40}" dt="2024-04-09T16:35:21.752" v="21465" actId="165"/>
          <ac:grpSpMkLst>
            <pc:docMk/>
            <pc:sldMk cId="380703988" sldId="2146846590"/>
            <ac:grpSpMk id="5" creationId="{6529E2A6-8FEC-A226-AEF0-8C66AC7CFA55}"/>
          </ac:grpSpMkLst>
        </pc:grpChg>
        <pc:grpChg chg="add del mod">
          <ac:chgData name="Leah Montner Dixon" userId="d5b2ae9e-9213-4442-b7df-4db8cbe51e5d" providerId="ADAL" clId="{8800F602-2D8D-4E9A-B976-B489FC589F40}" dt="2024-04-09T16:35:20.323" v="21464" actId="165"/>
          <ac:grpSpMkLst>
            <pc:docMk/>
            <pc:sldMk cId="380703988" sldId="2146846590"/>
            <ac:grpSpMk id="6" creationId="{3F7DF8A8-975E-C356-0DCB-A02E3C7D756E}"/>
          </ac:grpSpMkLst>
        </pc:grpChg>
        <pc:grpChg chg="del mod">
          <ac:chgData name="Leah Montner Dixon" userId="d5b2ae9e-9213-4442-b7df-4db8cbe51e5d" providerId="ADAL" clId="{8800F602-2D8D-4E9A-B976-B489FC589F40}" dt="2024-04-09T16:35:01.633" v="21457" actId="165"/>
          <ac:grpSpMkLst>
            <pc:docMk/>
            <pc:sldMk cId="380703988" sldId="2146846590"/>
            <ac:grpSpMk id="42" creationId="{3CBF2103-394A-1665-8CEB-F64C9BDA188E}"/>
          </ac:grpSpMkLst>
        </pc:grpChg>
        <pc:picChg chg="del">
          <ac:chgData name="Leah Montner Dixon" userId="d5b2ae9e-9213-4442-b7df-4db8cbe51e5d" providerId="ADAL" clId="{8800F602-2D8D-4E9A-B976-B489FC589F40}" dt="2024-04-08T17:36:00.783" v="13692" actId="478"/>
          <ac:picMkLst>
            <pc:docMk/>
            <pc:sldMk cId="380703988" sldId="2146846590"/>
            <ac:picMk id="6" creationId="{0D6ADACD-193C-D152-010D-3B9E3C6A79A6}"/>
          </ac:picMkLst>
        </pc:picChg>
        <pc:picChg chg="add del mod">
          <ac:chgData name="Leah Montner Dixon" userId="d5b2ae9e-9213-4442-b7df-4db8cbe51e5d" providerId="ADAL" clId="{8800F602-2D8D-4E9A-B976-B489FC589F40}" dt="2024-04-09T16:35:27.019" v="21466" actId="478"/>
          <ac:picMkLst>
            <pc:docMk/>
            <pc:sldMk cId="380703988" sldId="2146846590"/>
            <ac:picMk id="7" creationId="{4B950DF0-86A0-6A77-9D65-8FC063A68B52}"/>
          </ac:picMkLst>
        </pc:picChg>
        <pc:picChg chg="mod topLvl">
          <ac:chgData name="Leah Montner Dixon" userId="d5b2ae9e-9213-4442-b7df-4db8cbe51e5d" providerId="ADAL" clId="{8800F602-2D8D-4E9A-B976-B489FC589F40}" dt="2024-04-09T16:35:21.752" v="21465" actId="165"/>
          <ac:picMkLst>
            <pc:docMk/>
            <pc:sldMk cId="380703988" sldId="2146846590"/>
            <ac:picMk id="44" creationId="{38F098C3-61A7-070D-AE97-F2395019FAFF}"/>
          </ac:picMkLst>
        </pc:picChg>
        <pc:picChg chg="mod topLvl">
          <ac:chgData name="Leah Montner Dixon" userId="d5b2ae9e-9213-4442-b7df-4db8cbe51e5d" providerId="ADAL" clId="{8800F602-2D8D-4E9A-B976-B489FC589F40}" dt="2024-04-09T16:35:21.752" v="21465" actId="165"/>
          <ac:picMkLst>
            <pc:docMk/>
            <pc:sldMk cId="380703988" sldId="2146846590"/>
            <ac:picMk id="46" creationId="{3B8758CA-E580-DEB0-5EE8-998DCCED70D4}"/>
          </ac:picMkLst>
        </pc:picChg>
        <pc:picChg chg="mod topLvl">
          <ac:chgData name="Leah Montner Dixon" userId="d5b2ae9e-9213-4442-b7df-4db8cbe51e5d" providerId="ADAL" clId="{8800F602-2D8D-4E9A-B976-B489FC589F40}" dt="2024-04-09T16:35:21.752" v="21465" actId="165"/>
          <ac:picMkLst>
            <pc:docMk/>
            <pc:sldMk cId="380703988" sldId="2146846590"/>
            <ac:picMk id="48" creationId="{5625E365-1160-8914-92B0-69AE399EF97F}"/>
          </ac:picMkLst>
        </pc:picChg>
        <pc:picChg chg="mod topLvl">
          <ac:chgData name="Leah Montner Dixon" userId="d5b2ae9e-9213-4442-b7df-4db8cbe51e5d" providerId="ADAL" clId="{8800F602-2D8D-4E9A-B976-B489FC589F40}" dt="2024-04-09T16:35:21.752" v="21465" actId="165"/>
          <ac:picMkLst>
            <pc:docMk/>
            <pc:sldMk cId="380703988" sldId="2146846590"/>
            <ac:picMk id="50" creationId="{B1F917CE-B5EB-C0F1-08F7-07FE8AD31EE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08T13:23:05.698" v="13614" actId="2056"/>
              <pc2:cmMkLst xmlns:pc2="http://schemas.microsoft.com/office/powerpoint/2019/9/main/command">
                <pc:docMk/>
                <pc:sldMk cId="380703988" sldId="2146846590"/>
                <pc2:cmMk id="{261D4051-7573-4893-A834-E2B392534983}"/>
              </pc2:cmMkLst>
            </pc226:cmChg>
          </p:ext>
        </pc:extLst>
      </pc:sldChg>
      <pc:sldChg chg="add del">
        <pc:chgData name="Leah Montner Dixon" userId="d5b2ae9e-9213-4442-b7df-4db8cbe51e5d" providerId="ADAL" clId="{8800F602-2D8D-4E9A-B976-B489FC589F40}" dt="2024-04-08T14:28:14.757" v="13616" actId="47"/>
        <pc:sldMkLst>
          <pc:docMk/>
          <pc:sldMk cId="468424602" sldId="2146846592"/>
        </pc:sldMkLst>
      </pc:sldChg>
      <pc:sldChg chg="addSp delSp modSp add del mod ord">
        <pc:chgData name="Leah Montner Dixon" userId="d5b2ae9e-9213-4442-b7df-4db8cbe51e5d" providerId="ADAL" clId="{8800F602-2D8D-4E9A-B976-B489FC589F40}" dt="2024-04-08T22:14:53.805" v="17532" actId="47"/>
        <pc:sldMkLst>
          <pc:docMk/>
          <pc:sldMk cId="2481736226" sldId="2146846592"/>
        </pc:sldMkLst>
        <pc:spChg chg="mod">
          <ac:chgData name="Leah Montner Dixon" userId="d5b2ae9e-9213-4442-b7df-4db8cbe51e5d" providerId="ADAL" clId="{8800F602-2D8D-4E9A-B976-B489FC589F40}" dt="2024-04-08T17:54:31.988" v="14434" actId="20577"/>
          <ac:spMkLst>
            <pc:docMk/>
            <pc:sldMk cId="2481736226" sldId="2146846592"/>
            <ac:spMk id="3" creationId="{E81FB851-01C7-DB32-B9C0-956C4FE26B7D}"/>
          </ac:spMkLst>
        </pc:spChg>
        <pc:spChg chg="add del mod">
          <ac:chgData name="Leah Montner Dixon" userId="d5b2ae9e-9213-4442-b7df-4db8cbe51e5d" providerId="ADAL" clId="{8800F602-2D8D-4E9A-B976-B489FC589F40}" dt="2024-04-08T17:52:30.356" v="14171" actId="478"/>
          <ac:spMkLst>
            <pc:docMk/>
            <pc:sldMk cId="2481736226" sldId="2146846592"/>
            <ac:spMk id="6" creationId="{5A11AE10-00CE-1BB2-CF8E-B835CB4FB469}"/>
          </ac:spMkLst>
        </pc:spChg>
        <pc:spChg chg="mod">
          <ac:chgData name="Leah Montner Dixon" userId="d5b2ae9e-9213-4442-b7df-4db8cbe51e5d" providerId="ADAL" clId="{8800F602-2D8D-4E9A-B976-B489FC589F40}" dt="2024-04-08T18:13:53.108" v="14634" actId="20577"/>
          <ac:spMkLst>
            <pc:docMk/>
            <pc:sldMk cId="2481736226" sldId="2146846592"/>
            <ac:spMk id="9" creationId="{ADFAB4F1-9F01-0EA7-7384-E38457DA93B1}"/>
          </ac:spMkLst>
        </pc:spChg>
        <pc:spChg chg="add mod topLvl">
          <ac:chgData name="Leah Montner Dixon" userId="d5b2ae9e-9213-4442-b7df-4db8cbe51e5d" providerId="ADAL" clId="{8800F602-2D8D-4E9A-B976-B489FC589F40}" dt="2024-04-08T18:15:24.150" v="14704" actId="165"/>
          <ac:spMkLst>
            <pc:docMk/>
            <pc:sldMk cId="2481736226" sldId="2146846592"/>
            <ac:spMk id="13" creationId="{D241DBA2-CD02-C342-3F99-FFFA11839410}"/>
          </ac:spMkLst>
        </pc:spChg>
        <pc:spChg chg="add mod topLvl">
          <ac:chgData name="Leah Montner Dixon" userId="d5b2ae9e-9213-4442-b7df-4db8cbe51e5d" providerId="ADAL" clId="{8800F602-2D8D-4E9A-B976-B489FC589F40}" dt="2024-04-08T18:10:49.856" v="14604" actId="20577"/>
          <ac:spMkLst>
            <pc:docMk/>
            <pc:sldMk cId="2481736226" sldId="2146846592"/>
            <ac:spMk id="14" creationId="{A4D6ADB4-2954-045B-8BFC-960EFFA404B7}"/>
          </ac:spMkLst>
        </pc:spChg>
        <pc:spChg chg="add mod topLvl">
          <ac:chgData name="Leah Montner Dixon" userId="d5b2ae9e-9213-4442-b7df-4db8cbe51e5d" providerId="ADAL" clId="{8800F602-2D8D-4E9A-B976-B489FC589F40}" dt="2024-04-08T18:10:54.726" v="14608" actId="20577"/>
          <ac:spMkLst>
            <pc:docMk/>
            <pc:sldMk cId="2481736226" sldId="2146846592"/>
            <ac:spMk id="15" creationId="{10828E57-9208-7D86-5608-67F1A9BF36CD}"/>
          </ac:spMkLst>
        </pc:spChg>
        <pc:spChg chg="add mod topLvl">
          <ac:chgData name="Leah Montner Dixon" userId="d5b2ae9e-9213-4442-b7df-4db8cbe51e5d" providerId="ADAL" clId="{8800F602-2D8D-4E9A-B976-B489FC589F40}" dt="2024-04-08T18:11:05.110" v="14620" actId="20577"/>
          <ac:spMkLst>
            <pc:docMk/>
            <pc:sldMk cId="2481736226" sldId="2146846592"/>
            <ac:spMk id="16" creationId="{42AA1843-34CC-57EE-B2A9-C8D4A361E8C4}"/>
          </ac:spMkLst>
        </pc:spChg>
        <pc:spChg chg="mod">
          <ac:chgData name="Leah Montner Dixon" userId="d5b2ae9e-9213-4442-b7df-4db8cbe51e5d" providerId="ADAL" clId="{8800F602-2D8D-4E9A-B976-B489FC589F40}" dt="2024-04-08T21:36:20.931" v="17253" actId="20578"/>
          <ac:spMkLst>
            <pc:docMk/>
            <pc:sldMk cId="2481736226" sldId="2146846592"/>
            <ac:spMk id="17" creationId="{C0DD3089-726E-34BF-52B1-D2BF83F78929}"/>
          </ac:spMkLst>
        </pc:spChg>
        <pc:spChg chg="add mod topLvl">
          <ac:chgData name="Leah Montner Dixon" userId="d5b2ae9e-9213-4442-b7df-4db8cbe51e5d" providerId="ADAL" clId="{8800F602-2D8D-4E9A-B976-B489FC589F40}" dt="2024-04-08T18:11:38.716" v="14622" actId="20577"/>
          <ac:spMkLst>
            <pc:docMk/>
            <pc:sldMk cId="2481736226" sldId="2146846592"/>
            <ac:spMk id="18" creationId="{CB399BFA-A92D-5C10-A572-1CFA7F940259}"/>
          </ac:spMkLst>
        </pc:spChg>
        <pc:spChg chg="del">
          <ac:chgData name="Leah Montner Dixon" userId="d5b2ae9e-9213-4442-b7df-4db8cbe51e5d" providerId="ADAL" clId="{8800F602-2D8D-4E9A-B976-B489FC589F40}" dt="2024-04-08T17:47:38.307" v="13897" actId="478"/>
          <ac:spMkLst>
            <pc:docMk/>
            <pc:sldMk cId="2481736226" sldId="2146846592"/>
            <ac:spMk id="25" creationId="{922830D4-01A3-7F8D-FB3F-6522C0426812}"/>
          </ac:spMkLst>
        </pc:spChg>
        <pc:spChg chg="add del mod topLvl">
          <ac:chgData name="Leah Montner Dixon" userId="d5b2ae9e-9213-4442-b7df-4db8cbe51e5d" providerId="ADAL" clId="{8800F602-2D8D-4E9A-B976-B489FC589F40}" dt="2024-04-08T21:18:58.133" v="17094" actId="14100"/>
          <ac:spMkLst>
            <pc:docMk/>
            <pc:sldMk cId="2481736226" sldId="2146846592"/>
            <ac:spMk id="30" creationId="{74B17C39-C2BC-FFED-4417-4FB7D62D175F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34" creationId="{E2CE29B4-9229-2F41-7E0B-EA3473CCADBC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38" creationId="{F77A3CE7-4440-572F-6584-8DA523ACE56F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41" creationId="{0C50375C-0FAC-6E54-1F76-8A37BFB293BC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44" creationId="{01D3E675-A737-9263-195B-3F18BED13F6C}"/>
          </ac:spMkLst>
        </pc:spChg>
        <pc:spChg chg="mod topLvl">
          <ac:chgData name="Leah Montner Dixon" userId="d5b2ae9e-9213-4442-b7df-4db8cbe51e5d" providerId="ADAL" clId="{8800F602-2D8D-4E9A-B976-B489FC589F40}" dt="2024-04-08T21:38:47.770" v="17272" actId="553"/>
          <ac:spMkLst>
            <pc:docMk/>
            <pc:sldMk cId="2481736226" sldId="2146846592"/>
            <ac:spMk id="45" creationId="{1C05A2D2-A738-DD15-7B62-E0637090DEAC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47" creationId="{6F05626C-73D5-A669-BB5C-D320CBF46400}"/>
          </ac:spMkLst>
        </pc:spChg>
        <pc:spChg chg="mod topLvl">
          <ac:chgData name="Leah Montner Dixon" userId="d5b2ae9e-9213-4442-b7df-4db8cbe51e5d" providerId="ADAL" clId="{8800F602-2D8D-4E9A-B976-B489FC589F40}" dt="2024-04-08T21:38:47.770" v="17272" actId="553"/>
          <ac:spMkLst>
            <pc:docMk/>
            <pc:sldMk cId="2481736226" sldId="2146846592"/>
            <ac:spMk id="50" creationId="{559C27A5-10DA-57E9-F2DA-769FF7AA181E}"/>
          </ac:spMkLst>
        </pc:spChg>
        <pc:spChg chg="mod topLvl">
          <ac:chgData name="Leah Montner Dixon" userId="d5b2ae9e-9213-4442-b7df-4db8cbe51e5d" providerId="ADAL" clId="{8800F602-2D8D-4E9A-B976-B489FC589F40}" dt="2024-04-08T21:38:47.770" v="17272" actId="553"/>
          <ac:spMkLst>
            <pc:docMk/>
            <pc:sldMk cId="2481736226" sldId="2146846592"/>
            <ac:spMk id="52" creationId="{FB5B87D8-A53F-A95D-AC1B-14258F9FC128}"/>
          </ac:spMkLst>
        </pc:spChg>
        <pc:spChg chg="mod topLvl">
          <ac:chgData name="Leah Montner Dixon" userId="d5b2ae9e-9213-4442-b7df-4db8cbe51e5d" providerId="ADAL" clId="{8800F602-2D8D-4E9A-B976-B489FC589F40}" dt="2024-04-08T21:38:47.770" v="17272" actId="553"/>
          <ac:spMkLst>
            <pc:docMk/>
            <pc:sldMk cId="2481736226" sldId="2146846592"/>
            <ac:spMk id="54" creationId="{4180B1CA-8B86-CAB9-6932-294E75B9FDFE}"/>
          </ac:spMkLst>
        </pc:spChg>
        <pc:spChg chg="mod topLvl">
          <ac:chgData name="Leah Montner Dixon" userId="d5b2ae9e-9213-4442-b7df-4db8cbe51e5d" providerId="ADAL" clId="{8800F602-2D8D-4E9A-B976-B489FC589F40}" dt="2024-04-08T21:38:47.770" v="17272" actId="553"/>
          <ac:spMkLst>
            <pc:docMk/>
            <pc:sldMk cId="2481736226" sldId="2146846592"/>
            <ac:spMk id="56" creationId="{DC9E24B9-A4A7-4E2B-3A0A-E01CFD4CA434}"/>
          </ac:spMkLst>
        </pc:spChg>
        <pc:spChg chg="add del mod">
          <ac:chgData name="Leah Montner Dixon" userId="d5b2ae9e-9213-4442-b7df-4db8cbe51e5d" providerId="ADAL" clId="{8800F602-2D8D-4E9A-B976-B489FC589F40}" dt="2024-04-08T18:23:55.130" v="14762" actId="478"/>
          <ac:spMkLst>
            <pc:docMk/>
            <pc:sldMk cId="2481736226" sldId="2146846592"/>
            <ac:spMk id="1027" creationId="{D9951311-51F8-5FEE-DF84-D00F6FD95506}"/>
          </ac:spMkLst>
        </pc:spChg>
        <pc:spChg chg="add del">
          <ac:chgData name="Leah Montner Dixon" userId="d5b2ae9e-9213-4442-b7df-4db8cbe51e5d" providerId="ADAL" clId="{8800F602-2D8D-4E9A-B976-B489FC589F40}" dt="2024-04-08T20:11:34.577" v="15998" actId="478"/>
          <ac:spMkLst>
            <pc:docMk/>
            <pc:sldMk cId="2481736226" sldId="2146846592"/>
            <ac:spMk id="1028" creationId="{933EA0F9-FAA3-1C83-AB0A-C4357D1DE88B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49" creationId="{FA795D46-8EAD-9A87-B436-9EC9BCC66910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51" creationId="{799F90B2-90A2-B7BA-3B9C-C8688FE76432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52" creationId="{D8B578CA-77D8-1505-EAA5-3D8FDB318E93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53" creationId="{BD413D1A-CABA-726E-EE18-B8B857295B5C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54" creationId="{C813B075-6AE7-89C4-5D98-083CAFDAFC49}"/>
          </ac:spMkLst>
        </pc:spChg>
        <pc:spChg chg="del">
          <ac:chgData name="Leah Montner Dixon" userId="d5b2ae9e-9213-4442-b7df-4db8cbe51e5d" providerId="ADAL" clId="{8800F602-2D8D-4E9A-B976-B489FC589F40}" dt="2024-04-08T17:47:38.307" v="13897" actId="478"/>
          <ac:spMkLst>
            <pc:docMk/>
            <pc:sldMk cId="2481736226" sldId="2146846592"/>
            <ac:spMk id="1055" creationId="{F13E8F59-A603-FCD9-CBDB-1A97C9F3B552}"/>
          </ac:spMkLst>
        </pc:spChg>
        <pc:spChg chg="add del mod topLvl">
          <ac:chgData name="Leah Montner Dixon" userId="d5b2ae9e-9213-4442-b7df-4db8cbe51e5d" providerId="ADAL" clId="{8800F602-2D8D-4E9A-B976-B489FC589F40}" dt="2024-04-08T21:18:58.133" v="17094" actId="14100"/>
          <ac:spMkLst>
            <pc:docMk/>
            <pc:sldMk cId="2481736226" sldId="2146846592"/>
            <ac:spMk id="1064" creationId="{C12449A7-2E02-0EA1-2A65-917867D0DFB1}"/>
          </ac:spMkLst>
        </pc:spChg>
        <pc:spChg chg="mod topLvl">
          <ac:chgData name="Leah Montner Dixon" userId="d5b2ae9e-9213-4442-b7df-4db8cbe51e5d" providerId="ADAL" clId="{8800F602-2D8D-4E9A-B976-B489FC589F40}" dt="2024-04-08T20:13:53.192" v="16061" actId="12788"/>
          <ac:spMkLst>
            <pc:docMk/>
            <pc:sldMk cId="2481736226" sldId="2146846592"/>
            <ac:spMk id="1065" creationId="{601C32FD-8818-119B-28A2-570432152446}"/>
          </ac:spMkLst>
        </pc:spChg>
        <pc:spChg chg="del mod">
          <ac:chgData name="Leah Montner Dixon" userId="d5b2ae9e-9213-4442-b7df-4db8cbe51e5d" providerId="ADAL" clId="{8800F602-2D8D-4E9A-B976-B489FC589F40}" dt="2024-04-08T17:50:06.186" v="13997" actId="478"/>
          <ac:spMkLst>
            <pc:docMk/>
            <pc:sldMk cId="2481736226" sldId="2146846592"/>
            <ac:spMk id="1066" creationId="{9E6B86D2-9D08-92C5-B9BD-181AB1D24054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69" creationId="{1045F985-56CD-ECDA-87F3-7C6B67117CF3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70" creationId="{422D48E1-E113-7D66-F7F7-398B499005F6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74" creationId="{37C19CD9-3DA8-18AC-712E-AE3F516B7AAF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75" creationId="{1A73BE0D-D898-A1DD-AFCE-F08FCDFCB6EB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79" creationId="{DEEAF00D-0738-224A-AA19-3BF2EB2765C6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80" creationId="{572BA1DB-F107-1126-C975-76379B8BB556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84" creationId="{C9D4FB14-3970-D28B-CE6F-0F5AEF868179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85" creationId="{F706A395-C16F-2024-6FAB-E6299B5EEE56}"/>
          </ac:spMkLst>
        </pc:spChg>
        <pc:spChg chg="del">
          <ac:chgData name="Leah Montner Dixon" userId="d5b2ae9e-9213-4442-b7df-4db8cbe51e5d" providerId="ADAL" clId="{8800F602-2D8D-4E9A-B976-B489FC589F40}" dt="2024-04-08T17:47:38.307" v="13897" actId="478"/>
          <ac:spMkLst>
            <pc:docMk/>
            <pc:sldMk cId="2481736226" sldId="2146846592"/>
            <ac:spMk id="1089" creationId="{C2582E57-A2D1-BD95-3F3E-0FFC6D70544E}"/>
          </ac:spMkLst>
        </pc:spChg>
        <pc:spChg chg="del">
          <ac:chgData name="Leah Montner Dixon" userId="d5b2ae9e-9213-4442-b7df-4db8cbe51e5d" providerId="ADAL" clId="{8800F602-2D8D-4E9A-B976-B489FC589F40}" dt="2024-04-08T17:47:38.307" v="13897" actId="478"/>
          <ac:spMkLst>
            <pc:docMk/>
            <pc:sldMk cId="2481736226" sldId="2146846592"/>
            <ac:spMk id="1090" creationId="{2FD7ECC3-9058-E128-0D56-2568B958AD59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94" creationId="{B08FF40B-0782-DF11-D974-89C5E3AA77A7}"/>
          </ac:spMkLst>
        </pc:spChg>
        <pc:spChg chg="del mod">
          <ac:chgData name="Leah Montner Dixon" userId="d5b2ae9e-9213-4442-b7df-4db8cbe51e5d" providerId="ADAL" clId="{8800F602-2D8D-4E9A-B976-B489FC589F40}" dt="2024-04-08T17:49:20.342" v="13982" actId="478"/>
          <ac:spMkLst>
            <pc:docMk/>
            <pc:sldMk cId="2481736226" sldId="2146846592"/>
            <ac:spMk id="1095" creationId="{44009BC2-9D31-3A3C-DE43-A19BDB273396}"/>
          </ac:spMkLst>
        </pc:spChg>
        <pc:spChg chg="mod topLvl">
          <ac:chgData name="Leah Montner Dixon" userId="d5b2ae9e-9213-4442-b7df-4db8cbe51e5d" providerId="ADAL" clId="{8800F602-2D8D-4E9A-B976-B489FC589F40}" dt="2024-04-08T20:14:45.661" v="16074" actId="12788"/>
          <ac:spMkLst>
            <pc:docMk/>
            <pc:sldMk cId="2481736226" sldId="2146846592"/>
            <ac:spMk id="1097" creationId="{23A1A4D3-6868-6F27-68A4-CD6DEEDBB0F0}"/>
          </ac:spMkLst>
        </pc:spChg>
        <pc:spChg chg="mod">
          <ac:chgData name="Leah Montner Dixon" userId="d5b2ae9e-9213-4442-b7df-4db8cbe51e5d" providerId="ADAL" clId="{8800F602-2D8D-4E9A-B976-B489FC589F40}" dt="2024-04-08T17:47:36.020" v="13896" actId="1076"/>
          <ac:spMkLst>
            <pc:docMk/>
            <pc:sldMk cId="2481736226" sldId="2146846592"/>
            <ac:spMk id="1101" creationId="{2B98BDBB-B249-F78B-DBAB-7734A3019D96}"/>
          </ac:spMkLst>
        </pc:spChg>
        <pc:spChg chg="mod">
          <ac:chgData name="Leah Montner Dixon" userId="d5b2ae9e-9213-4442-b7df-4db8cbe51e5d" providerId="ADAL" clId="{8800F602-2D8D-4E9A-B976-B489FC589F40}" dt="2024-04-08T18:03:11.426" v="14596" actId="20577"/>
          <ac:spMkLst>
            <pc:docMk/>
            <pc:sldMk cId="2481736226" sldId="2146846592"/>
            <ac:spMk id="1108" creationId="{EC51EB2B-DAD5-6EDF-F7E5-7C47D3BA84C9}"/>
          </ac:spMkLst>
        </pc:spChg>
        <pc:grpChg chg="add 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19" creationId="{C0B1995C-D8C0-25AF-F857-307CDE15DCB6}"/>
          </ac:grpSpMkLst>
        </pc:grpChg>
        <pc:grpChg chg="add 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20" creationId="{ECC7882E-4083-D481-317B-767DC778610F}"/>
          </ac:grpSpMkLst>
        </pc:grpChg>
        <pc:grpChg chg="add 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21" creationId="{0ADFB423-58C4-5B39-E8C2-8530E919C70F}"/>
          </ac:grpSpMkLst>
        </pc:grpChg>
        <pc:grpChg chg="add 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22" creationId="{D35F4627-BFCF-81AB-C52F-7362244F90C6}"/>
          </ac:grpSpMkLst>
        </pc:grpChg>
        <pc:grpChg chg="add 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23" creationId="{0C380A52-51A9-225C-F667-E3B336184640}"/>
          </ac:grpSpMkLst>
        </pc:grpChg>
        <pc:grpChg chg="add del mod">
          <ac:chgData name="Leah Montner Dixon" userId="d5b2ae9e-9213-4442-b7df-4db8cbe51e5d" providerId="ADAL" clId="{8800F602-2D8D-4E9A-B976-B489FC589F40}" dt="2024-04-08T17:51:43.666" v="14098" actId="165"/>
          <ac:grpSpMkLst>
            <pc:docMk/>
            <pc:sldMk cId="2481736226" sldId="2146846592"/>
            <ac:grpSpMk id="24" creationId="{3C71A741-BFEF-9494-C077-14C53058C0E9}"/>
          </ac:grpSpMkLst>
        </pc:grpChg>
        <pc:grpChg chg="add del mod">
          <ac:chgData name="Leah Montner Dixon" userId="d5b2ae9e-9213-4442-b7df-4db8cbe51e5d" providerId="ADAL" clId="{8800F602-2D8D-4E9A-B976-B489FC589F40}" dt="2024-04-08T17:51:43.666" v="14098" actId="165"/>
          <ac:grpSpMkLst>
            <pc:docMk/>
            <pc:sldMk cId="2481736226" sldId="2146846592"/>
            <ac:grpSpMk id="31" creationId="{4DF90CFF-0864-52FF-2342-852F0CBD4343}"/>
          </ac:grpSpMkLst>
        </pc:grpChg>
        <pc:grpChg chg="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32" creationId="{A19B02B2-0AE7-20AE-9D30-CD4945CEDD8D}"/>
          </ac:grpSpMkLst>
        </pc:grpChg>
        <pc:grpChg chg="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33" creationId="{1A1E5A12-1ACE-2EFA-8F7F-2E015690EF89}"/>
          </ac:grpSpMkLst>
        </pc:grpChg>
        <pc:grpChg chg="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35" creationId="{4D86E70D-3B07-A28C-F0AD-F27DF9208756}"/>
          </ac:grpSpMkLst>
        </pc:grpChg>
        <pc:grpChg chg="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37" creationId="{CFAD3276-03F9-3B9F-74EC-18FC0B64BA78}"/>
          </ac:grpSpMkLst>
        </pc:grpChg>
        <pc:grpChg chg="del mod topLvl">
          <ac:chgData name="Leah Montner Dixon" userId="d5b2ae9e-9213-4442-b7df-4db8cbe51e5d" providerId="ADAL" clId="{8800F602-2D8D-4E9A-B976-B489FC589F40}" dt="2024-04-08T17:51:48.214" v="14099" actId="165"/>
          <ac:grpSpMkLst>
            <pc:docMk/>
            <pc:sldMk cId="2481736226" sldId="2146846592"/>
            <ac:grpSpMk id="39" creationId="{57C7EA99-118C-3EDD-4788-235747EB5F46}"/>
          </ac:grpSpMkLst>
        </pc:grpChg>
        <pc:grpChg chg="add del mod topLvl">
          <ac:chgData name="Leah Montner Dixon" userId="d5b2ae9e-9213-4442-b7df-4db8cbe51e5d" providerId="ADAL" clId="{8800F602-2D8D-4E9A-B976-B489FC589F40}" dt="2024-04-08T17:52:04.753" v="14123" actId="165"/>
          <ac:grpSpMkLst>
            <pc:docMk/>
            <pc:sldMk cId="2481736226" sldId="2146846592"/>
            <ac:grpSpMk id="57" creationId="{35454B5E-DFEF-2DA0-75DD-0919280D2547}"/>
          </ac:grpSpMkLst>
        </pc:grpChg>
        <pc:grpChg chg="add del mod topLvl">
          <ac:chgData name="Leah Montner Dixon" userId="d5b2ae9e-9213-4442-b7df-4db8cbe51e5d" providerId="ADAL" clId="{8800F602-2D8D-4E9A-B976-B489FC589F40}" dt="2024-04-08T17:52:04.753" v="14123" actId="165"/>
          <ac:grpSpMkLst>
            <pc:docMk/>
            <pc:sldMk cId="2481736226" sldId="2146846592"/>
            <ac:grpSpMk id="58" creationId="{D3B080AA-3C9F-3718-AE89-2CFFC475A4D3}"/>
          </ac:grpSpMkLst>
        </pc:grpChg>
        <pc:grpChg chg="add del mod">
          <ac:chgData name="Leah Montner Dixon" userId="d5b2ae9e-9213-4442-b7df-4db8cbe51e5d" providerId="ADAL" clId="{8800F602-2D8D-4E9A-B976-B489FC589F40}" dt="2024-04-08T17:52:03.262" v="14122" actId="165"/>
          <ac:grpSpMkLst>
            <pc:docMk/>
            <pc:sldMk cId="2481736226" sldId="2146846592"/>
            <ac:grpSpMk id="59" creationId="{0C91F519-D32A-FCC6-0C76-99B935ADC8DA}"/>
          </ac:grpSpMkLst>
        </pc:grpChg>
        <pc:grpChg chg="add del mod topLvl">
          <ac:chgData name="Leah Montner Dixon" userId="d5b2ae9e-9213-4442-b7df-4db8cbe51e5d" providerId="ADAL" clId="{8800F602-2D8D-4E9A-B976-B489FC589F40}" dt="2024-04-08T18:02:35.051" v="14564" actId="165"/>
          <ac:grpSpMkLst>
            <pc:docMk/>
            <pc:sldMk cId="2481736226" sldId="2146846592"/>
            <ac:grpSpMk id="60" creationId="{3212B2FF-5267-0EB0-AEBA-87A407EB5E2E}"/>
          </ac:grpSpMkLst>
        </pc:grpChg>
        <pc:grpChg chg="add del mod topLvl">
          <ac:chgData name="Leah Montner Dixon" userId="d5b2ae9e-9213-4442-b7df-4db8cbe51e5d" providerId="ADAL" clId="{8800F602-2D8D-4E9A-B976-B489FC589F40}" dt="2024-04-08T18:02:35.051" v="14564" actId="165"/>
          <ac:grpSpMkLst>
            <pc:docMk/>
            <pc:sldMk cId="2481736226" sldId="2146846592"/>
            <ac:grpSpMk id="61" creationId="{C6A1D3B0-FE77-2771-F127-9B706EA66683}"/>
          </ac:grpSpMkLst>
        </pc:grpChg>
        <pc:grpChg chg="add del mod topLvl">
          <ac:chgData name="Leah Montner Dixon" userId="d5b2ae9e-9213-4442-b7df-4db8cbe51e5d" providerId="ADAL" clId="{8800F602-2D8D-4E9A-B976-B489FC589F40}" dt="2024-04-08T18:00:20.505" v="14563" actId="165"/>
          <ac:grpSpMkLst>
            <pc:docMk/>
            <pc:sldMk cId="2481736226" sldId="2146846592"/>
            <ac:grpSpMk id="62" creationId="{E3E8BB8B-DB6D-0A54-D40F-6FD19C4EAF62}"/>
          </ac:grpSpMkLst>
        </pc:grpChg>
        <pc:grpChg chg="add del mod topLvl">
          <ac:chgData name="Leah Montner Dixon" userId="d5b2ae9e-9213-4442-b7df-4db8cbe51e5d" providerId="ADAL" clId="{8800F602-2D8D-4E9A-B976-B489FC589F40}" dt="2024-04-08T18:00:20.505" v="14563" actId="165"/>
          <ac:grpSpMkLst>
            <pc:docMk/>
            <pc:sldMk cId="2481736226" sldId="2146846592"/>
            <ac:grpSpMk id="63" creationId="{4D654770-0C51-788B-C4BA-3CC69783B5B0}"/>
          </ac:grpSpMkLst>
        </pc:grpChg>
        <pc:grpChg chg="add del mod">
          <ac:chgData name="Leah Montner Dixon" userId="d5b2ae9e-9213-4442-b7df-4db8cbe51e5d" providerId="ADAL" clId="{8800F602-2D8D-4E9A-B976-B489FC589F40}" dt="2024-04-08T18:00:18.725" v="14562" actId="165"/>
          <ac:grpSpMkLst>
            <pc:docMk/>
            <pc:sldMk cId="2481736226" sldId="2146846592"/>
            <ac:grpSpMk id="1024" creationId="{CEF2E70D-C678-6C20-EB79-7533030F2A16}"/>
          </ac:grpSpMkLst>
        </pc:grpChg>
        <pc:grpChg chg="add del mod">
          <ac:chgData name="Leah Montner Dixon" userId="d5b2ae9e-9213-4442-b7df-4db8cbe51e5d" providerId="ADAL" clId="{8800F602-2D8D-4E9A-B976-B489FC589F40}" dt="2024-04-08T18:15:24.150" v="14704" actId="165"/>
          <ac:grpSpMkLst>
            <pc:docMk/>
            <pc:sldMk cId="2481736226" sldId="2146846592"/>
            <ac:grpSpMk id="1025" creationId="{6863CF17-456A-4E5D-0DE1-07C70744920E}"/>
          </ac:grpSpMkLst>
        </pc:grpChg>
        <pc:grpChg chg="add mod">
          <ac:chgData name="Leah Montner Dixon" userId="d5b2ae9e-9213-4442-b7df-4db8cbe51e5d" providerId="ADAL" clId="{8800F602-2D8D-4E9A-B976-B489FC589F40}" dt="2024-04-08T18:15:20.235" v="14703" actId="164"/>
          <ac:grpSpMkLst>
            <pc:docMk/>
            <pc:sldMk cId="2481736226" sldId="2146846592"/>
            <ac:grpSpMk id="1026" creationId="{7A978477-3ABB-F14A-1C4C-24F22EA478C8}"/>
          </ac:grpSpMkLst>
        </pc:grpChg>
        <pc:grpChg chg="add del mod">
          <ac:chgData name="Leah Montner Dixon" userId="d5b2ae9e-9213-4442-b7df-4db8cbe51e5d" providerId="ADAL" clId="{8800F602-2D8D-4E9A-B976-B489FC589F40}" dt="2024-04-08T20:14:50.678" v="16075" actId="165"/>
          <ac:grpSpMkLst>
            <pc:docMk/>
            <pc:sldMk cId="2481736226" sldId="2146846592"/>
            <ac:grpSpMk id="1034" creationId="{5ADF5795-B1BB-BFEE-5917-81A6BA532EE7}"/>
          </ac:grpSpMkLst>
        </pc:grpChg>
        <pc:grpChg chg="add del mod">
          <ac:chgData name="Leah Montner Dixon" userId="d5b2ae9e-9213-4442-b7df-4db8cbe51e5d" providerId="ADAL" clId="{8800F602-2D8D-4E9A-B976-B489FC589F40}" dt="2024-04-08T20:14:50.678" v="16075" actId="165"/>
          <ac:grpSpMkLst>
            <pc:docMk/>
            <pc:sldMk cId="2481736226" sldId="2146846592"/>
            <ac:grpSpMk id="1035" creationId="{440716D0-318B-9709-F025-3A5F10AD6C53}"/>
          </ac:grpSpMkLst>
        </pc:grpChg>
        <pc:picChg chg="del">
          <ac:chgData name="Leah Montner Dixon" userId="d5b2ae9e-9213-4442-b7df-4db8cbe51e5d" providerId="ADAL" clId="{8800F602-2D8D-4E9A-B976-B489FC589F40}" dt="2024-04-08T17:47:25.924" v="13892" actId="478"/>
          <ac:picMkLst>
            <pc:docMk/>
            <pc:sldMk cId="2481736226" sldId="2146846592"/>
            <ac:picMk id="2" creationId="{3F2BF0FC-B4EE-F5EA-85EC-A7CAF53A6F97}"/>
          </ac:picMkLst>
        </pc:picChg>
        <pc:picChg chg="add mod">
          <ac:chgData name="Leah Montner Dixon" userId="d5b2ae9e-9213-4442-b7df-4db8cbe51e5d" providerId="ADAL" clId="{8800F602-2D8D-4E9A-B976-B489FC589F40}" dt="2024-04-08T18:40:05.445" v="14938" actId="12788"/>
          <ac:picMkLst>
            <pc:docMk/>
            <pc:sldMk cId="2481736226" sldId="2146846592"/>
            <ac:picMk id="4" creationId="{90683AAE-7EF6-9725-4708-E6BAE0767320}"/>
          </ac:picMkLst>
        </pc:picChg>
        <pc:picChg chg="add mod topLvl">
          <ac:chgData name="Leah Montner Dixon" userId="d5b2ae9e-9213-4442-b7df-4db8cbe51e5d" providerId="ADAL" clId="{8800F602-2D8D-4E9A-B976-B489FC589F40}" dt="2024-04-08T18:15:24.150" v="14704" actId="165"/>
          <ac:picMkLst>
            <pc:docMk/>
            <pc:sldMk cId="2481736226" sldId="2146846592"/>
            <ac:picMk id="7" creationId="{5CA0EAED-64AE-1F44-EC3C-979C636430DD}"/>
          </ac:picMkLst>
        </pc:picChg>
        <pc:picChg chg="add 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8" creationId="{82725398-0566-4143-9B05-D24EBAA5FC74}"/>
          </ac:picMkLst>
        </pc:picChg>
        <pc:picChg chg="add 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10" creationId="{82B615F0-E629-22CD-1515-0E9A0EC36A22}"/>
          </ac:picMkLst>
        </pc:picChg>
        <pc:picChg chg="add 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11" creationId="{9B1DD366-FB57-9249-D844-EA7B02789C98}"/>
          </ac:picMkLst>
        </pc:picChg>
        <pc:picChg chg="add 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12" creationId="{4895905E-9B95-818F-FF8D-A593BF476819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29" creationId="{C91894A1-EE86-F0BA-13F9-B3E40390B317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36" creationId="{536932A3-1AF0-6B83-399E-EAF5F40ADF90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40" creationId="{527DE4CF-701C-8406-63A5-039EC979C96D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42" creationId="{8739599C-D064-FEDA-FCB7-76DAD272E0CD}"/>
          </ac:picMkLst>
        </pc:picChg>
        <pc:picChg chg="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43" creationId="{7DBF1A6E-B01B-0804-C8D6-08BD29E71B89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46" creationId="{196C311B-9339-1118-28A9-0D522792D19A}"/>
          </ac:picMkLst>
        </pc:picChg>
        <pc:picChg chg="del">
          <ac:chgData name="Leah Montner Dixon" userId="d5b2ae9e-9213-4442-b7df-4db8cbe51e5d" providerId="ADAL" clId="{8800F602-2D8D-4E9A-B976-B489FC589F40}" dt="2024-04-08T17:45:56.702" v="13699" actId="478"/>
          <ac:picMkLst>
            <pc:docMk/>
            <pc:sldMk cId="2481736226" sldId="2146846592"/>
            <ac:picMk id="48" creationId="{2C10EE49-BB4A-770D-AAEC-999373B9C24D}"/>
          </ac:picMkLst>
        </pc:picChg>
        <pc:picChg chg="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49" creationId="{8E1F6D66-FB88-60D5-F163-18F61D9C75AF}"/>
          </ac:picMkLst>
        </pc:picChg>
        <pc:picChg chg="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51" creationId="{69EF628B-8881-23F0-4993-933D423A4D02}"/>
          </ac:picMkLst>
        </pc:picChg>
        <pc:picChg chg="mod topLvl">
          <ac:chgData name="Leah Montner Dixon" userId="d5b2ae9e-9213-4442-b7df-4db8cbe51e5d" providerId="ADAL" clId="{8800F602-2D8D-4E9A-B976-B489FC589F40}" dt="2024-04-08T18:02:35.051" v="14564" actId="165"/>
          <ac:picMkLst>
            <pc:docMk/>
            <pc:sldMk cId="2481736226" sldId="2146846592"/>
            <ac:picMk id="53" creationId="{225490EE-A104-70E2-D55D-EB99BF25C337}"/>
          </ac:picMkLst>
        </pc:picChg>
        <pc:picChg chg="mod topLvl">
          <ac:chgData name="Leah Montner Dixon" userId="d5b2ae9e-9213-4442-b7df-4db8cbe51e5d" providerId="ADAL" clId="{8800F602-2D8D-4E9A-B976-B489FC589F40}" dt="2024-04-08T18:15:20.235" v="14703" actId="164"/>
          <ac:picMkLst>
            <pc:docMk/>
            <pc:sldMk cId="2481736226" sldId="2146846592"/>
            <ac:picMk id="55" creationId="{D4CB016E-24A8-0C27-626B-C2DEC8E3A8AF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71" creationId="{943BAAC2-EB04-9A59-BE0C-1EB9779C7682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76" creationId="{BD3E5C00-6E71-8093-B637-D0009D126953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81" creationId="{1ACD411D-7061-ADA1-0305-AB1D782258AD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86" creationId="{D00A4F9B-DF33-79C6-5F28-C15D532F2D1F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91" creationId="{30F0C1EC-B76F-EEA8-4C7E-D91A07BF6D32}"/>
          </ac:picMkLst>
        </pc:picChg>
        <pc:picChg chg="del">
          <ac:chgData name="Leah Montner Dixon" userId="d5b2ae9e-9213-4442-b7df-4db8cbe51e5d" providerId="ADAL" clId="{8800F602-2D8D-4E9A-B976-B489FC589F40}" dt="2024-04-08T17:45:59.406" v="13700" actId="478"/>
          <ac:picMkLst>
            <pc:docMk/>
            <pc:sldMk cId="2481736226" sldId="2146846592"/>
            <ac:picMk id="1096" creationId="{071A32F6-2AAB-66D4-519C-D75A66700DFA}"/>
          </ac:picMkLst>
        </pc:picChg>
        <pc:cxnChg chg="add 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0" creationId="{815BE36F-85AD-E88A-5264-DE35B630710A}"/>
          </ac:cxnSpMkLst>
        </pc:cxnChg>
        <pc:cxnChg chg="add 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1" creationId="{35BEDDB8-A21B-D3CD-2968-62B8AEA53695}"/>
          </ac:cxnSpMkLst>
        </pc:cxnChg>
        <pc:cxnChg chg="add 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2" creationId="{F02631A1-B8F1-57EF-5F8C-296887D4E697}"/>
          </ac:cxnSpMkLst>
        </pc:cxnChg>
        <pc:cxnChg chg="add 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3" creationId="{60EF6795-CDBF-5808-5815-0AE7794D837D}"/>
          </ac:cxnSpMkLst>
        </pc:cxnChg>
        <pc:cxnChg chg="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6" creationId="{A5E65077-146D-44B5-A94C-8E8DC28F14C9}"/>
          </ac:cxnSpMkLst>
        </pc:cxnChg>
        <pc:cxnChg chg="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7" creationId="{60FE5573-30E8-641F-C1E0-5F1DB3130F66}"/>
          </ac:cxnSpMkLst>
        </pc:cxnChg>
        <pc:cxnChg chg="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8" creationId="{0A9F72FA-2425-25F2-5D8E-925EAA0AE497}"/>
          </ac:cxnSpMkLst>
        </pc:cxnChg>
        <pc:cxnChg chg="mod topLvl">
          <ac:chgData name="Leah Montner Dixon" userId="d5b2ae9e-9213-4442-b7df-4db8cbe51e5d" providerId="ADAL" clId="{8800F602-2D8D-4E9A-B976-B489FC589F40}" dt="2024-04-08T21:16:35.933" v="17056" actId="14100"/>
          <ac:cxnSpMkLst>
            <pc:docMk/>
            <pc:sldMk cId="2481736226" sldId="2146846592"/>
            <ac:cxnSpMk id="1039" creationId="{802BDFE5-132E-23F2-2710-43AD4A4C025C}"/>
          </ac:cxnSpMkLst>
        </pc:cxnChg>
      </pc:sldChg>
      <pc:sldChg chg="addSp delSp modSp add del mod">
        <pc:chgData name="Leah Montner Dixon" userId="d5b2ae9e-9213-4442-b7df-4db8cbe51e5d" providerId="ADAL" clId="{8800F602-2D8D-4E9A-B976-B489FC589F40}" dt="2024-04-16T19:26:38.376" v="23518" actId="47"/>
        <pc:sldMkLst>
          <pc:docMk/>
          <pc:sldMk cId="3764011532" sldId="2146846593"/>
        </pc:sldMkLst>
        <pc:spChg chg="mod">
          <ac:chgData name="Leah Montner Dixon" userId="d5b2ae9e-9213-4442-b7df-4db8cbe51e5d" providerId="ADAL" clId="{8800F602-2D8D-4E9A-B976-B489FC589F40}" dt="2024-04-09T17:10:34.741" v="22073" actId="20577"/>
          <ac:spMkLst>
            <pc:docMk/>
            <pc:sldMk cId="3764011532" sldId="2146846593"/>
            <ac:spMk id="3" creationId="{E81FB851-01C7-DB32-B9C0-956C4FE26B7D}"/>
          </ac:spMkLst>
        </pc:spChg>
        <pc:spChg chg="add mod ord">
          <ac:chgData name="Leah Montner Dixon" userId="d5b2ae9e-9213-4442-b7df-4db8cbe51e5d" providerId="ADAL" clId="{8800F602-2D8D-4E9A-B976-B489FC589F40}" dt="2024-04-09T14:49:25.930" v="19222" actId="167"/>
          <ac:spMkLst>
            <pc:docMk/>
            <pc:sldMk cId="3764011532" sldId="2146846593"/>
            <ac:spMk id="4" creationId="{FC858E14-B31B-D5B5-FFD4-45858103B420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3" creationId="{D241DBA2-CD02-C342-3F99-FFFA11839410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4" creationId="{A4D6ADB4-2954-045B-8BFC-960EFFA404B7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5" creationId="{10828E57-9208-7D86-5608-67F1A9BF36CD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6" creationId="{42AA1843-34CC-57EE-B2A9-C8D4A361E8C4}"/>
          </ac:spMkLst>
        </pc:spChg>
        <pc:spChg chg="mod">
          <ac:chgData name="Leah Montner Dixon" userId="d5b2ae9e-9213-4442-b7df-4db8cbe51e5d" providerId="ADAL" clId="{8800F602-2D8D-4E9A-B976-B489FC589F40}" dt="2024-04-08T22:20:10.853" v="17726"/>
          <ac:spMkLst>
            <pc:docMk/>
            <pc:sldMk cId="3764011532" sldId="2146846593"/>
            <ac:spMk id="17" creationId="{C0DD3089-726E-34BF-52B1-D2BF83F78929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8" creationId="{CB399BFA-A92D-5C10-A572-1CFA7F940259}"/>
          </ac:spMkLst>
        </pc:spChg>
        <pc:spChg chg="add mod">
          <ac:chgData name="Leah Montner Dixon" userId="d5b2ae9e-9213-4442-b7df-4db8cbe51e5d" providerId="ADAL" clId="{8800F602-2D8D-4E9A-B976-B489FC589F40}" dt="2024-04-09T14:49:00.495" v="19214" actId="2085"/>
          <ac:spMkLst>
            <pc:docMk/>
            <pc:sldMk cId="3764011532" sldId="2146846593"/>
            <ac:spMk id="25" creationId="{2E0B3348-8509-CAF3-13C4-C643E9A24D1F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30" creationId="{74B17C39-C2BC-FFED-4417-4FB7D62D175F}"/>
          </ac:spMkLst>
        </pc:spChg>
        <pc:spChg chg="add mod">
          <ac:chgData name="Leah Montner Dixon" userId="d5b2ae9e-9213-4442-b7df-4db8cbe51e5d" providerId="ADAL" clId="{8800F602-2D8D-4E9A-B976-B489FC589F40}" dt="2024-04-08T22:22:04.307" v="17825" actId="20577"/>
          <ac:spMkLst>
            <pc:docMk/>
            <pc:sldMk cId="3764011532" sldId="2146846593"/>
            <ac:spMk id="31" creationId="{06C83FC4-214A-4719-CE37-9FE307B6E232}"/>
          </ac:spMkLst>
        </pc:spChg>
        <pc:spChg chg="add mod">
          <ac:chgData name="Leah Montner Dixon" userId="d5b2ae9e-9213-4442-b7df-4db8cbe51e5d" providerId="ADAL" clId="{8800F602-2D8D-4E9A-B976-B489FC589F40}" dt="2024-04-09T14:49:00.495" v="19214" actId="2085"/>
          <ac:spMkLst>
            <pc:docMk/>
            <pc:sldMk cId="3764011532" sldId="2146846593"/>
            <ac:spMk id="32" creationId="{B6996B7F-7037-8D3B-7AFF-30B2A4D84889}"/>
          </ac:spMkLst>
        </pc:spChg>
        <pc:spChg chg="add mod">
          <ac:chgData name="Leah Montner Dixon" userId="d5b2ae9e-9213-4442-b7df-4db8cbe51e5d" providerId="ADAL" clId="{8800F602-2D8D-4E9A-B976-B489FC589F40}" dt="2024-04-08T22:22:08.603" v="17827" actId="20577"/>
          <ac:spMkLst>
            <pc:docMk/>
            <pc:sldMk cId="3764011532" sldId="2146846593"/>
            <ac:spMk id="34" creationId="{C1D167BD-C048-2FD8-34EF-8850F1C3D142}"/>
          </ac:spMkLst>
        </pc:spChg>
        <pc:spChg chg="add mod">
          <ac:chgData name="Leah Montner Dixon" userId="d5b2ae9e-9213-4442-b7df-4db8cbe51e5d" providerId="ADAL" clId="{8800F602-2D8D-4E9A-B976-B489FC589F40}" dt="2024-04-09T14:49:00.495" v="19214" actId="2085"/>
          <ac:spMkLst>
            <pc:docMk/>
            <pc:sldMk cId="3764011532" sldId="2146846593"/>
            <ac:spMk id="35" creationId="{8902DE13-0669-5FFC-1417-F679A82BC1F9}"/>
          </ac:spMkLst>
        </pc:spChg>
        <pc:spChg chg="add mod">
          <ac:chgData name="Leah Montner Dixon" userId="d5b2ae9e-9213-4442-b7df-4db8cbe51e5d" providerId="ADAL" clId="{8800F602-2D8D-4E9A-B976-B489FC589F40}" dt="2024-04-08T22:22:12.362" v="17829" actId="20577"/>
          <ac:spMkLst>
            <pc:docMk/>
            <pc:sldMk cId="3764011532" sldId="2146846593"/>
            <ac:spMk id="37" creationId="{B0C9FD03-5F5E-922E-1527-C1C68FD62B01}"/>
          </ac:spMkLst>
        </pc:spChg>
        <pc:spChg chg="add mod">
          <ac:chgData name="Leah Montner Dixon" userId="d5b2ae9e-9213-4442-b7df-4db8cbe51e5d" providerId="ADAL" clId="{8800F602-2D8D-4E9A-B976-B489FC589F40}" dt="2024-04-09T14:49:00.495" v="19214" actId="2085"/>
          <ac:spMkLst>
            <pc:docMk/>
            <pc:sldMk cId="3764011532" sldId="2146846593"/>
            <ac:spMk id="38" creationId="{42035F6B-9045-A520-A50C-489B8E397B77}"/>
          </ac:spMkLst>
        </pc:spChg>
        <pc:spChg chg="add mod">
          <ac:chgData name="Leah Montner Dixon" userId="d5b2ae9e-9213-4442-b7df-4db8cbe51e5d" providerId="ADAL" clId="{8800F602-2D8D-4E9A-B976-B489FC589F40}" dt="2024-04-09T14:49:00.495" v="19214" actId="2085"/>
          <ac:spMkLst>
            <pc:docMk/>
            <pc:sldMk cId="3764011532" sldId="2146846593"/>
            <ac:spMk id="39" creationId="{BD495763-0678-2496-D838-81F9D260CA49}"/>
          </ac:spMkLst>
        </pc:spChg>
        <pc:spChg chg="add mod">
          <ac:chgData name="Leah Montner Dixon" userId="d5b2ae9e-9213-4442-b7df-4db8cbe51e5d" providerId="ADAL" clId="{8800F602-2D8D-4E9A-B976-B489FC589F40}" dt="2024-04-08T22:22:13.972" v="17831" actId="20577"/>
          <ac:spMkLst>
            <pc:docMk/>
            <pc:sldMk cId="3764011532" sldId="2146846593"/>
            <ac:spMk id="41" creationId="{244254D2-4C72-8AC0-4CD1-3C095EEE8B99}"/>
          </ac:spMkLst>
        </pc:spChg>
        <pc:spChg chg="add mod">
          <ac:chgData name="Leah Montner Dixon" userId="d5b2ae9e-9213-4442-b7df-4db8cbe51e5d" providerId="ADAL" clId="{8800F602-2D8D-4E9A-B976-B489FC589F40}" dt="2024-04-08T22:22:17.313" v="17833" actId="20577"/>
          <ac:spMkLst>
            <pc:docMk/>
            <pc:sldMk cId="3764011532" sldId="2146846593"/>
            <ac:spMk id="44" creationId="{FDD8AAC7-6BF8-B109-9C1C-CB9B6CDA4798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45" creationId="{1C05A2D2-A738-DD15-7B62-E0637090DEAC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50" creationId="{559C27A5-10DA-57E9-F2DA-769FF7AA181E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52" creationId="{FB5B87D8-A53F-A95D-AC1B-14258F9FC128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54" creationId="{4180B1CA-8B86-CAB9-6932-294E75B9FDFE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56" creationId="{DC9E24B9-A4A7-4E2B-3A0A-E01CFD4CA434}"/>
          </ac:spMkLst>
        </pc:spChg>
        <pc:spChg chg="add del mod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064" creationId="{C12449A7-2E02-0EA1-2A65-917867D0DFB1}"/>
          </ac:spMkLst>
        </pc:spChg>
        <pc:spChg chg="add del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065" creationId="{601C32FD-8818-119B-28A2-570432152446}"/>
          </ac:spMkLst>
        </pc:spChg>
        <pc:spChg chg="add del">
          <ac:chgData name="Leah Montner Dixon" userId="d5b2ae9e-9213-4442-b7df-4db8cbe51e5d" providerId="ADAL" clId="{8800F602-2D8D-4E9A-B976-B489FC589F40}" dt="2024-04-08T22:15:03.612" v="17534" actId="478"/>
          <ac:spMkLst>
            <pc:docMk/>
            <pc:sldMk cId="3764011532" sldId="2146846593"/>
            <ac:spMk id="1097" creationId="{23A1A4D3-6868-6F27-68A4-CD6DEEDBB0F0}"/>
          </ac:spMkLst>
        </pc:spChg>
        <pc:spChg chg="del ord">
          <ac:chgData name="Leah Montner Dixon" userId="d5b2ae9e-9213-4442-b7df-4db8cbe51e5d" providerId="ADAL" clId="{8800F602-2D8D-4E9A-B976-B489FC589F40}" dt="2024-04-09T14:49:24" v="19220" actId="478"/>
          <ac:spMkLst>
            <pc:docMk/>
            <pc:sldMk cId="3764011532" sldId="2146846593"/>
            <ac:spMk id="1101" creationId="{2B98BDBB-B249-F78B-DBAB-7734A3019D96}"/>
          </ac:spMkLst>
        </pc:spChg>
        <pc:spChg chg="mod">
          <ac:chgData name="Leah Montner Dixon" userId="d5b2ae9e-9213-4442-b7df-4db8cbe51e5d" providerId="ADAL" clId="{8800F602-2D8D-4E9A-B976-B489FC589F40}" dt="2024-04-09T15:47:06.324" v="20314"/>
          <ac:spMkLst>
            <pc:docMk/>
            <pc:sldMk cId="3764011532" sldId="2146846593"/>
            <ac:spMk id="1108" creationId="{EC51EB2B-DAD5-6EDF-F7E5-7C47D3BA84C9}"/>
          </ac:spMkLst>
        </pc:spChg>
        <pc:picChg chg="add mod ord">
          <ac:chgData name="Leah Montner Dixon" userId="d5b2ae9e-9213-4442-b7df-4db8cbe51e5d" providerId="ADAL" clId="{8800F602-2D8D-4E9A-B976-B489FC589F40}" dt="2024-04-08T22:21:10.681" v="17772" actId="1036"/>
          <ac:picMkLst>
            <pc:docMk/>
            <pc:sldMk cId="3764011532" sldId="2146846593"/>
            <ac:picMk id="2" creationId="{EA993568-E399-7474-F35A-5BA2342124CC}"/>
          </ac:picMkLst>
        </pc:picChg>
        <pc:picChg chg="add del">
          <ac:chgData name="Leah Montner Dixon" userId="d5b2ae9e-9213-4442-b7df-4db8cbe51e5d" providerId="ADAL" clId="{8800F602-2D8D-4E9A-B976-B489FC589F40}" dt="2024-04-08T18:14:31.052" v="14650" actId="478"/>
          <ac:picMkLst>
            <pc:docMk/>
            <pc:sldMk cId="3764011532" sldId="2146846593"/>
            <ac:picMk id="4" creationId="{90683AAE-7EF6-9725-4708-E6BAE0767320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7" creationId="{5CA0EAED-64AE-1F44-EC3C-979C636430DD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8" creationId="{82725398-0566-4143-9B05-D24EBAA5FC74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10" creationId="{82B615F0-E629-22CD-1515-0E9A0EC36A22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11" creationId="{9B1DD366-FB57-9249-D844-EA7B02789C98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12" creationId="{4895905E-9B95-818F-FF8D-A593BF476819}"/>
          </ac:picMkLst>
        </pc:picChg>
        <pc:picChg chg="add mod">
          <ac:chgData name="Leah Montner Dixon" userId="d5b2ae9e-9213-4442-b7df-4db8cbe51e5d" providerId="ADAL" clId="{8800F602-2D8D-4E9A-B976-B489FC589F40}" dt="2024-04-08T22:20:55.444" v="17759"/>
          <ac:picMkLst>
            <pc:docMk/>
            <pc:sldMk cId="3764011532" sldId="2146846593"/>
            <ac:picMk id="29" creationId="{C119368F-6679-EA85-EC75-BB54C88CC967}"/>
          </ac:picMkLst>
        </pc:picChg>
        <pc:picChg chg="add mod">
          <ac:chgData name="Leah Montner Dixon" userId="d5b2ae9e-9213-4442-b7df-4db8cbe51e5d" providerId="ADAL" clId="{8800F602-2D8D-4E9A-B976-B489FC589F40}" dt="2024-04-08T22:20:55.444" v="17759"/>
          <ac:picMkLst>
            <pc:docMk/>
            <pc:sldMk cId="3764011532" sldId="2146846593"/>
            <ac:picMk id="33" creationId="{E3496BFF-74FB-0360-F2D9-74E7DA9A3593}"/>
          </ac:picMkLst>
        </pc:picChg>
        <pc:picChg chg="add mod">
          <ac:chgData name="Leah Montner Dixon" userId="d5b2ae9e-9213-4442-b7df-4db8cbe51e5d" providerId="ADAL" clId="{8800F602-2D8D-4E9A-B976-B489FC589F40}" dt="2024-04-08T22:20:55.444" v="17759"/>
          <ac:picMkLst>
            <pc:docMk/>
            <pc:sldMk cId="3764011532" sldId="2146846593"/>
            <ac:picMk id="36" creationId="{41F30D2E-80A2-231F-FE9C-39F595E99C1A}"/>
          </ac:picMkLst>
        </pc:picChg>
        <pc:picChg chg="add mod">
          <ac:chgData name="Leah Montner Dixon" userId="d5b2ae9e-9213-4442-b7df-4db8cbe51e5d" providerId="ADAL" clId="{8800F602-2D8D-4E9A-B976-B489FC589F40}" dt="2024-04-08T22:20:55.444" v="17759"/>
          <ac:picMkLst>
            <pc:docMk/>
            <pc:sldMk cId="3764011532" sldId="2146846593"/>
            <ac:picMk id="40" creationId="{29BC2180-17E2-B55F-F22D-4D7A968692F4}"/>
          </ac:picMkLst>
        </pc:picChg>
        <pc:picChg chg="add mod">
          <ac:chgData name="Leah Montner Dixon" userId="d5b2ae9e-9213-4442-b7df-4db8cbe51e5d" providerId="ADAL" clId="{8800F602-2D8D-4E9A-B976-B489FC589F40}" dt="2024-04-08T22:20:55.444" v="17759"/>
          <ac:picMkLst>
            <pc:docMk/>
            <pc:sldMk cId="3764011532" sldId="2146846593"/>
            <ac:picMk id="42" creationId="{446B3CA9-6FC0-F5BB-6F55-A792EDCB4344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43" creationId="{7DBF1A6E-B01B-0804-C8D6-08BD29E71B89}"/>
          </ac:picMkLst>
        </pc:picChg>
        <pc:picChg chg="add del mod">
          <ac:chgData name="Leah Montner Dixon" userId="d5b2ae9e-9213-4442-b7df-4db8cbe51e5d" providerId="ADAL" clId="{8800F602-2D8D-4E9A-B976-B489FC589F40}" dt="2024-04-08T22:21:12.634" v="17773" actId="478"/>
          <ac:picMkLst>
            <pc:docMk/>
            <pc:sldMk cId="3764011532" sldId="2146846593"/>
            <ac:picMk id="46" creationId="{1A53938C-9BC9-DA5D-722B-B0EBB3A86F4A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49" creationId="{8E1F6D66-FB88-60D5-F163-18F61D9C75AF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51" creationId="{69EF628B-8881-23F0-4993-933D423A4D02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53" creationId="{225490EE-A104-70E2-D55D-EB99BF25C337}"/>
          </ac:picMkLst>
        </pc:picChg>
        <pc:picChg chg="add del">
          <ac:chgData name="Leah Montner Dixon" userId="d5b2ae9e-9213-4442-b7df-4db8cbe51e5d" providerId="ADAL" clId="{8800F602-2D8D-4E9A-B976-B489FC589F40}" dt="2024-04-08T22:15:03.612" v="17534" actId="478"/>
          <ac:picMkLst>
            <pc:docMk/>
            <pc:sldMk cId="3764011532" sldId="2146846593"/>
            <ac:picMk id="55" creationId="{D4CB016E-24A8-0C27-626B-C2DEC8E3A8AF}"/>
          </ac:picMkLst>
        </pc:pic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5" creationId="{DBAEDFE5-D564-7249-13FA-325D1B35972C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6" creationId="{32F6D3E1-E44A-1D68-8329-EA579EEBDC0A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19" creationId="{4B3FF9C7-BE77-DA7E-C7BB-F15DE10AE865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20" creationId="{6C9C98F2-B091-AD20-B5A4-115983A0438C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21" creationId="{857C4971-8794-3364-2B7D-27889BFF8661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22" creationId="{A1742FF8-EA72-41DC-EDD8-A27CC4D68E57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23" creationId="{4C4F9AAB-B81B-2597-0291-86946B474A7A}"/>
          </ac:cxnSpMkLst>
        </pc:cxnChg>
        <pc:cxnChg chg="add del mod">
          <ac:chgData name="Leah Montner Dixon" userId="d5b2ae9e-9213-4442-b7df-4db8cbe51e5d" providerId="ADAL" clId="{8800F602-2D8D-4E9A-B976-B489FC589F40}" dt="2024-04-08T22:15:03.612" v="17534" actId="478"/>
          <ac:cxnSpMkLst>
            <pc:docMk/>
            <pc:sldMk cId="3764011532" sldId="2146846593"/>
            <ac:cxnSpMk id="24" creationId="{FD8F8E63-B229-3201-8F06-F526B42AF09E}"/>
          </ac:cxnSpMkLst>
        </pc:cxnChg>
      </pc:sldChg>
      <pc:sldChg chg="addSp delSp modSp add del mod">
        <pc:chgData name="Leah Montner Dixon" userId="d5b2ae9e-9213-4442-b7df-4db8cbe51e5d" providerId="ADAL" clId="{8800F602-2D8D-4E9A-B976-B489FC589F40}" dt="2024-04-16T19:26:52.347" v="23520" actId="47"/>
        <pc:sldMkLst>
          <pc:docMk/>
          <pc:sldMk cId="4285946242" sldId="2146846594"/>
        </pc:sldMkLst>
        <pc:spChg chg="add mod ord">
          <ac:chgData name="Leah Montner Dixon" userId="d5b2ae9e-9213-4442-b7df-4db8cbe51e5d" providerId="ADAL" clId="{8800F602-2D8D-4E9A-B976-B489FC589F40}" dt="2024-04-09T14:49:30.170" v="19225" actId="167"/>
          <ac:spMkLst>
            <pc:docMk/>
            <pc:sldMk cId="4285946242" sldId="2146846594"/>
            <ac:spMk id="2" creationId="{6490CC45-8E75-90A8-1BFC-93DD6FF79CBC}"/>
          </ac:spMkLst>
        </pc:spChg>
        <pc:spChg chg="mod">
          <ac:chgData name="Leah Montner Dixon" userId="d5b2ae9e-9213-4442-b7df-4db8cbe51e5d" providerId="ADAL" clId="{8800F602-2D8D-4E9A-B976-B489FC589F40}" dt="2024-04-09T17:13:21.063" v="22333"/>
          <ac:spMkLst>
            <pc:docMk/>
            <pc:sldMk cId="4285946242" sldId="2146846594"/>
            <ac:spMk id="3" creationId="{E81FB851-01C7-DB32-B9C0-956C4FE26B7D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3" creationId="{D241DBA2-CD02-C342-3F99-FFFA11839410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4" creationId="{A4D6ADB4-2954-045B-8BFC-960EFFA404B7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5" creationId="{10828E57-9208-7D86-5608-67F1A9BF36CD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6" creationId="{42AA1843-34CC-57EE-B2A9-C8D4A361E8C4}"/>
          </ac:spMkLst>
        </pc:spChg>
        <pc:spChg chg="mod">
          <ac:chgData name="Leah Montner Dixon" userId="d5b2ae9e-9213-4442-b7df-4db8cbe51e5d" providerId="ADAL" clId="{8800F602-2D8D-4E9A-B976-B489FC589F40}" dt="2024-04-08T22:20:16.783" v="17728"/>
          <ac:spMkLst>
            <pc:docMk/>
            <pc:sldMk cId="4285946242" sldId="2146846594"/>
            <ac:spMk id="17" creationId="{C0DD3089-726E-34BF-52B1-D2BF83F78929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8" creationId="{CB399BFA-A92D-5C10-A572-1CFA7F940259}"/>
          </ac:spMkLst>
        </pc:spChg>
        <pc:spChg chg="add mod">
          <ac:chgData name="Leah Montner Dixon" userId="d5b2ae9e-9213-4442-b7df-4db8cbe51e5d" providerId="ADAL" clId="{8800F602-2D8D-4E9A-B976-B489FC589F40}" dt="2024-04-09T14:49:34.382" v="19226" actId="2085"/>
          <ac:spMkLst>
            <pc:docMk/>
            <pc:sldMk cId="4285946242" sldId="2146846594"/>
            <ac:spMk id="25" creationId="{F9927EAE-868C-B76A-3DE6-1D2C19EDA739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30" creationId="{74B17C39-C2BC-FFED-4417-4FB7D62D175F}"/>
          </ac:spMkLst>
        </pc:spChg>
        <pc:spChg chg="add mod">
          <ac:chgData name="Leah Montner Dixon" userId="d5b2ae9e-9213-4442-b7df-4db8cbe51e5d" providerId="ADAL" clId="{8800F602-2D8D-4E9A-B976-B489FC589F40}" dt="2024-04-08T22:23:31.981" v="17892" actId="207"/>
          <ac:spMkLst>
            <pc:docMk/>
            <pc:sldMk cId="4285946242" sldId="2146846594"/>
            <ac:spMk id="31" creationId="{DB379F41-4A7C-045B-FD1F-E8CE8713A00B}"/>
          </ac:spMkLst>
        </pc:spChg>
        <pc:spChg chg="add mod">
          <ac:chgData name="Leah Montner Dixon" userId="d5b2ae9e-9213-4442-b7df-4db8cbe51e5d" providerId="ADAL" clId="{8800F602-2D8D-4E9A-B976-B489FC589F40}" dt="2024-04-09T14:49:34.382" v="19226" actId="2085"/>
          <ac:spMkLst>
            <pc:docMk/>
            <pc:sldMk cId="4285946242" sldId="2146846594"/>
            <ac:spMk id="32" creationId="{2B8228ED-9896-926D-0D7C-B6FD66CD7C14}"/>
          </ac:spMkLst>
        </pc:spChg>
        <pc:spChg chg="add mod">
          <ac:chgData name="Leah Montner Dixon" userId="d5b2ae9e-9213-4442-b7df-4db8cbe51e5d" providerId="ADAL" clId="{8800F602-2D8D-4E9A-B976-B489FC589F40}" dt="2024-04-08T22:23:36.909" v="17894" actId="20577"/>
          <ac:spMkLst>
            <pc:docMk/>
            <pc:sldMk cId="4285946242" sldId="2146846594"/>
            <ac:spMk id="34" creationId="{7EB91F44-92A1-81BE-DCB3-56B637C68CA4}"/>
          </ac:spMkLst>
        </pc:spChg>
        <pc:spChg chg="add mod">
          <ac:chgData name="Leah Montner Dixon" userId="d5b2ae9e-9213-4442-b7df-4db8cbe51e5d" providerId="ADAL" clId="{8800F602-2D8D-4E9A-B976-B489FC589F40}" dt="2024-04-09T14:49:34.382" v="19226" actId="2085"/>
          <ac:spMkLst>
            <pc:docMk/>
            <pc:sldMk cId="4285946242" sldId="2146846594"/>
            <ac:spMk id="35" creationId="{2C430705-1DE7-73D4-CA12-F8772EC08611}"/>
          </ac:spMkLst>
        </pc:spChg>
        <pc:spChg chg="add mod">
          <ac:chgData name="Leah Montner Dixon" userId="d5b2ae9e-9213-4442-b7df-4db8cbe51e5d" providerId="ADAL" clId="{8800F602-2D8D-4E9A-B976-B489FC589F40}" dt="2024-04-08T22:23:39.015" v="17896" actId="20577"/>
          <ac:spMkLst>
            <pc:docMk/>
            <pc:sldMk cId="4285946242" sldId="2146846594"/>
            <ac:spMk id="37" creationId="{56EC5D1D-3DB4-AE86-4D86-FE7D5B70A5B5}"/>
          </ac:spMkLst>
        </pc:spChg>
        <pc:spChg chg="add mod">
          <ac:chgData name="Leah Montner Dixon" userId="d5b2ae9e-9213-4442-b7df-4db8cbe51e5d" providerId="ADAL" clId="{8800F602-2D8D-4E9A-B976-B489FC589F40}" dt="2024-04-09T14:49:34.382" v="19226" actId="2085"/>
          <ac:spMkLst>
            <pc:docMk/>
            <pc:sldMk cId="4285946242" sldId="2146846594"/>
            <ac:spMk id="38" creationId="{D408C2A4-54A5-CF70-247C-68D6F7137BA4}"/>
          </ac:spMkLst>
        </pc:spChg>
        <pc:spChg chg="add mod">
          <ac:chgData name="Leah Montner Dixon" userId="d5b2ae9e-9213-4442-b7df-4db8cbe51e5d" providerId="ADAL" clId="{8800F602-2D8D-4E9A-B976-B489FC589F40}" dt="2024-04-09T14:49:34.382" v="19226" actId="2085"/>
          <ac:spMkLst>
            <pc:docMk/>
            <pc:sldMk cId="4285946242" sldId="2146846594"/>
            <ac:spMk id="39" creationId="{37673F1D-8F99-EE71-4380-2DC0DA36A5DE}"/>
          </ac:spMkLst>
        </pc:spChg>
        <pc:spChg chg="add mod">
          <ac:chgData name="Leah Montner Dixon" userId="d5b2ae9e-9213-4442-b7df-4db8cbe51e5d" providerId="ADAL" clId="{8800F602-2D8D-4E9A-B976-B489FC589F40}" dt="2024-04-08T22:23:45.378" v="17898" actId="20577"/>
          <ac:spMkLst>
            <pc:docMk/>
            <pc:sldMk cId="4285946242" sldId="2146846594"/>
            <ac:spMk id="41" creationId="{E373B955-DCD5-201A-B332-CA127E93D536}"/>
          </ac:spMkLst>
        </pc:spChg>
        <pc:spChg chg="add mod">
          <ac:chgData name="Leah Montner Dixon" userId="d5b2ae9e-9213-4442-b7df-4db8cbe51e5d" providerId="ADAL" clId="{8800F602-2D8D-4E9A-B976-B489FC589F40}" dt="2024-04-08T22:23:49.209" v="17899" actId="20577"/>
          <ac:spMkLst>
            <pc:docMk/>
            <pc:sldMk cId="4285946242" sldId="2146846594"/>
            <ac:spMk id="44" creationId="{774EAC6A-2978-6154-6C87-F4FDC7F2EE7D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45" creationId="{1C05A2D2-A738-DD15-7B62-E0637090DEAC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50" creationId="{559C27A5-10DA-57E9-F2DA-769FF7AA181E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52" creationId="{FB5B87D8-A53F-A95D-AC1B-14258F9FC128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54" creationId="{4180B1CA-8B86-CAB9-6932-294E75B9FDFE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56" creationId="{DC9E24B9-A4A7-4E2B-3A0A-E01CFD4CA434}"/>
          </ac:spMkLst>
        </pc:spChg>
        <pc:spChg chg="del mod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064" creationId="{C12449A7-2E02-0EA1-2A65-917867D0DFB1}"/>
          </ac:spMkLst>
        </pc:spChg>
        <pc:spChg chg="del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065" creationId="{601C32FD-8818-119B-28A2-570432152446}"/>
          </ac:spMkLst>
        </pc:spChg>
        <pc:spChg chg="del">
          <ac:chgData name="Leah Montner Dixon" userId="d5b2ae9e-9213-4442-b7df-4db8cbe51e5d" providerId="ADAL" clId="{8800F602-2D8D-4E9A-B976-B489FC589F40}" dt="2024-04-08T22:15:09.319" v="17536" actId="478"/>
          <ac:spMkLst>
            <pc:docMk/>
            <pc:sldMk cId="4285946242" sldId="2146846594"/>
            <ac:spMk id="1097" creationId="{23A1A4D3-6868-6F27-68A4-CD6DEEDBB0F0}"/>
          </ac:spMkLst>
        </pc:spChg>
        <pc:spChg chg="del ord">
          <ac:chgData name="Leah Montner Dixon" userId="d5b2ae9e-9213-4442-b7df-4db8cbe51e5d" providerId="ADAL" clId="{8800F602-2D8D-4E9A-B976-B489FC589F40}" dt="2024-04-09T14:49:28.314" v="19223" actId="478"/>
          <ac:spMkLst>
            <pc:docMk/>
            <pc:sldMk cId="4285946242" sldId="2146846594"/>
            <ac:spMk id="1101" creationId="{2B98BDBB-B249-F78B-DBAB-7734A3019D96}"/>
          </ac:spMkLst>
        </pc:spChg>
        <pc:spChg chg="mod">
          <ac:chgData name="Leah Montner Dixon" userId="d5b2ae9e-9213-4442-b7df-4db8cbe51e5d" providerId="ADAL" clId="{8800F602-2D8D-4E9A-B976-B489FC589F40}" dt="2024-04-09T15:47:14.117" v="20323" actId="20577"/>
          <ac:spMkLst>
            <pc:docMk/>
            <pc:sldMk cId="4285946242" sldId="2146846594"/>
            <ac:spMk id="1108" creationId="{EC51EB2B-DAD5-6EDF-F7E5-7C47D3BA84C9}"/>
          </ac:spMkLst>
        </pc:spChg>
        <pc:picChg chg="del">
          <ac:chgData name="Leah Montner Dixon" userId="d5b2ae9e-9213-4442-b7df-4db8cbe51e5d" providerId="ADAL" clId="{8800F602-2D8D-4E9A-B976-B489FC589F40}" dt="2024-04-08T18:28:37.462" v="14803" actId="478"/>
          <ac:picMkLst>
            <pc:docMk/>
            <pc:sldMk cId="4285946242" sldId="2146846594"/>
            <ac:picMk id="2" creationId="{EA993568-E399-7474-F35A-5BA2342124CC}"/>
          </ac:picMkLst>
        </pc:picChg>
        <pc:picChg chg="add mod ord">
          <ac:chgData name="Leah Montner Dixon" userId="d5b2ae9e-9213-4442-b7df-4db8cbe51e5d" providerId="ADAL" clId="{8800F602-2D8D-4E9A-B976-B489FC589F40}" dt="2024-04-08T22:21:29.049" v="17796" actId="1036"/>
          <ac:picMkLst>
            <pc:docMk/>
            <pc:sldMk cId="4285946242" sldId="2146846594"/>
            <ac:picMk id="4" creationId="{E5DD17B4-7F7F-B0D3-829C-525BF02F4302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7" creationId="{5CA0EAED-64AE-1F44-EC3C-979C636430DD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8" creationId="{82725398-0566-4143-9B05-D24EBAA5FC74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10" creationId="{82B615F0-E629-22CD-1515-0E9A0EC36A22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11" creationId="{9B1DD366-FB57-9249-D844-EA7B02789C98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12" creationId="{4895905E-9B95-818F-FF8D-A593BF476819}"/>
          </ac:picMkLst>
        </pc:picChg>
        <pc:picChg chg="add mod">
          <ac:chgData name="Leah Montner Dixon" userId="d5b2ae9e-9213-4442-b7df-4db8cbe51e5d" providerId="ADAL" clId="{8800F602-2D8D-4E9A-B976-B489FC589F40}" dt="2024-04-08T22:20:58.436" v="17761"/>
          <ac:picMkLst>
            <pc:docMk/>
            <pc:sldMk cId="4285946242" sldId="2146846594"/>
            <ac:picMk id="29" creationId="{B4B4C358-FEE0-401A-90BE-64D86B3F4BD5}"/>
          </ac:picMkLst>
        </pc:picChg>
        <pc:picChg chg="add mod">
          <ac:chgData name="Leah Montner Dixon" userId="d5b2ae9e-9213-4442-b7df-4db8cbe51e5d" providerId="ADAL" clId="{8800F602-2D8D-4E9A-B976-B489FC589F40}" dt="2024-04-08T22:20:58.436" v="17761"/>
          <ac:picMkLst>
            <pc:docMk/>
            <pc:sldMk cId="4285946242" sldId="2146846594"/>
            <ac:picMk id="33" creationId="{D1B84C27-16B0-3B1F-74C1-2EC81E2B6A1E}"/>
          </ac:picMkLst>
        </pc:picChg>
        <pc:picChg chg="add mod">
          <ac:chgData name="Leah Montner Dixon" userId="d5b2ae9e-9213-4442-b7df-4db8cbe51e5d" providerId="ADAL" clId="{8800F602-2D8D-4E9A-B976-B489FC589F40}" dt="2024-04-08T22:20:58.436" v="17761"/>
          <ac:picMkLst>
            <pc:docMk/>
            <pc:sldMk cId="4285946242" sldId="2146846594"/>
            <ac:picMk id="36" creationId="{1570C817-2B10-A148-B85A-34777D0192A9}"/>
          </ac:picMkLst>
        </pc:picChg>
        <pc:picChg chg="add mod">
          <ac:chgData name="Leah Montner Dixon" userId="d5b2ae9e-9213-4442-b7df-4db8cbe51e5d" providerId="ADAL" clId="{8800F602-2D8D-4E9A-B976-B489FC589F40}" dt="2024-04-08T22:20:58.436" v="17761"/>
          <ac:picMkLst>
            <pc:docMk/>
            <pc:sldMk cId="4285946242" sldId="2146846594"/>
            <ac:picMk id="40" creationId="{9C9E045D-28F7-7FF7-EF94-6446909329B8}"/>
          </ac:picMkLst>
        </pc:picChg>
        <pc:picChg chg="add mod">
          <ac:chgData name="Leah Montner Dixon" userId="d5b2ae9e-9213-4442-b7df-4db8cbe51e5d" providerId="ADAL" clId="{8800F602-2D8D-4E9A-B976-B489FC589F40}" dt="2024-04-08T22:20:58.436" v="17761"/>
          <ac:picMkLst>
            <pc:docMk/>
            <pc:sldMk cId="4285946242" sldId="2146846594"/>
            <ac:picMk id="42" creationId="{50785898-2FD7-B3F9-46D7-320899B86EA0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43" creationId="{7DBF1A6E-B01B-0804-C8D6-08BD29E71B89}"/>
          </ac:picMkLst>
        </pc:picChg>
        <pc:picChg chg="add del mod">
          <ac:chgData name="Leah Montner Dixon" userId="d5b2ae9e-9213-4442-b7df-4db8cbe51e5d" providerId="ADAL" clId="{8800F602-2D8D-4E9A-B976-B489FC589F40}" dt="2024-04-08T22:21:30.654" v="17797" actId="478"/>
          <ac:picMkLst>
            <pc:docMk/>
            <pc:sldMk cId="4285946242" sldId="2146846594"/>
            <ac:picMk id="46" creationId="{B80BEA8C-EB6B-8675-73C5-BB6FECF1D410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49" creationId="{8E1F6D66-FB88-60D5-F163-18F61D9C75AF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51" creationId="{69EF628B-8881-23F0-4993-933D423A4D02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53" creationId="{225490EE-A104-70E2-D55D-EB99BF25C337}"/>
          </ac:picMkLst>
        </pc:picChg>
        <pc:picChg chg="del">
          <ac:chgData name="Leah Montner Dixon" userId="d5b2ae9e-9213-4442-b7df-4db8cbe51e5d" providerId="ADAL" clId="{8800F602-2D8D-4E9A-B976-B489FC589F40}" dt="2024-04-08T22:15:09.319" v="17536" actId="478"/>
          <ac:picMkLst>
            <pc:docMk/>
            <pc:sldMk cId="4285946242" sldId="2146846594"/>
            <ac:picMk id="55" creationId="{D4CB016E-24A8-0C27-626B-C2DEC8E3A8AF}"/>
          </ac:picMkLst>
        </pc:pic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5" creationId="{E0610FC9-528A-7488-7C61-DD99AB89EB10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6" creationId="{A7D9DDB7-3000-7502-0CB0-4C00A410889A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19" creationId="{989356EB-29AD-EDFD-7906-CCBB17CB8A09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20" creationId="{63E650B3-EA84-EC63-3706-CB4C792929B7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21" creationId="{6BE15BDB-D509-D148-876E-4252992AE1E0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22" creationId="{7D629BF2-BB3D-9BDB-F20F-E5B2CD6A4F0B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23" creationId="{CA447907-4CD2-EF69-0309-A06CFA4A3FEE}"/>
          </ac:cxnSpMkLst>
        </pc:cxnChg>
        <pc:cxnChg chg="add del mod">
          <ac:chgData name="Leah Montner Dixon" userId="d5b2ae9e-9213-4442-b7df-4db8cbe51e5d" providerId="ADAL" clId="{8800F602-2D8D-4E9A-B976-B489FC589F40}" dt="2024-04-08T22:15:09.319" v="17536" actId="478"/>
          <ac:cxnSpMkLst>
            <pc:docMk/>
            <pc:sldMk cId="4285946242" sldId="2146846594"/>
            <ac:cxnSpMk id="24" creationId="{93848E9F-944F-91E4-AA55-E1C8E486B1C6}"/>
          </ac:cxnSpMkLst>
        </pc:cxnChg>
      </pc:sldChg>
      <pc:sldChg chg="addSp delSp modSp add mod">
        <pc:chgData name="Leah Montner Dixon" userId="d5b2ae9e-9213-4442-b7df-4db8cbe51e5d" providerId="ADAL" clId="{8800F602-2D8D-4E9A-B976-B489FC589F40}" dt="2024-04-23T19:10:37.818" v="34858" actId="478"/>
        <pc:sldMkLst>
          <pc:docMk/>
          <pc:sldMk cId="1370458275" sldId="2146846595"/>
        </pc:sldMkLst>
        <pc:spChg chg="mod">
          <ac:chgData name="Leah Montner Dixon" userId="d5b2ae9e-9213-4442-b7df-4db8cbe51e5d" providerId="ADAL" clId="{8800F602-2D8D-4E9A-B976-B489FC589F40}" dt="2024-04-23T19:10:16.297" v="34843" actId="1076"/>
          <ac:spMkLst>
            <pc:docMk/>
            <pc:sldMk cId="1370458275" sldId="2146846595"/>
            <ac:spMk id="3" creationId="{E81FB851-01C7-DB32-B9C0-956C4FE26B7D}"/>
          </ac:spMkLst>
        </pc:spChg>
        <pc:spChg chg="add del mod ord">
          <ac:chgData name="Leah Montner Dixon" userId="d5b2ae9e-9213-4442-b7df-4db8cbe51e5d" providerId="ADAL" clId="{8800F602-2D8D-4E9A-B976-B489FC589F40}" dt="2024-04-16T19:58:13.676" v="24408" actId="478"/>
          <ac:spMkLst>
            <pc:docMk/>
            <pc:sldMk cId="1370458275" sldId="2146846595"/>
            <ac:spMk id="4" creationId="{47D7A2C2-8FEA-37C4-C37B-02EDDB60D3E0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4" creationId="{A30B5A09-3918-FC5F-90A8-0D9AE6C6B1E7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5" creationId="{0BED8D19-70E6-504C-41D8-E3A5C6BE2550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5" creationId="{21FC6BD5-4143-CCDA-056C-B256EB3F1995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6" creationId="{14678F2F-356B-2BF1-7292-2E2C9B1D5C23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7" creationId="{54C8E126-88BA-7CDF-499F-3E76E5B64422}"/>
          </ac:spMkLst>
        </pc:spChg>
        <pc:spChg chg="add mod">
          <ac:chgData name="Leah Montner Dixon" userId="d5b2ae9e-9213-4442-b7df-4db8cbe51e5d" providerId="ADAL" clId="{8800F602-2D8D-4E9A-B976-B489FC589F40}" dt="2024-04-23T13:39:58.638" v="34222" actId="167"/>
          <ac:spMkLst>
            <pc:docMk/>
            <pc:sldMk cId="1370458275" sldId="2146846595"/>
            <ac:spMk id="7" creationId="{6A26D70E-9FAC-20B8-AD89-7525F2832E13}"/>
          </ac:spMkLst>
        </pc:spChg>
        <pc:spChg chg="add mod">
          <ac:chgData name="Leah Montner Dixon" userId="d5b2ae9e-9213-4442-b7df-4db8cbe51e5d" providerId="ADAL" clId="{8800F602-2D8D-4E9A-B976-B489FC589F40}" dt="2024-04-23T13:39:58.638" v="34222" actId="167"/>
          <ac:spMkLst>
            <pc:docMk/>
            <pc:sldMk cId="1370458275" sldId="2146846595"/>
            <ac:spMk id="8" creationId="{535DE5F1-5A0C-DABA-88AA-A27609DC3E41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8" creationId="{CBAED086-FE62-A6BE-DBFF-F56633FFE1E5}"/>
          </ac:spMkLst>
        </pc:spChg>
        <pc:spChg chg="add mod">
          <ac:chgData name="Leah Montner Dixon" userId="d5b2ae9e-9213-4442-b7df-4db8cbe51e5d" providerId="ADAL" clId="{8800F602-2D8D-4E9A-B976-B489FC589F40}" dt="2024-04-18T19:03:28.417" v="28495"/>
          <ac:spMkLst>
            <pc:docMk/>
            <pc:sldMk cId="1370458275" sldId="2146846595"/>
            <ac:spMk id="9" creationId="{11B034CF-99A0-2512-9D7B-F1A1C09D46EE}"/>
          </ac:spMkLst>
        </pc:spChg>
        <pc:spChg chg="del mod">
          <ac:chgData name="Leah Montner Dixon" userId="d5b2ae9e-9213-4442-b7df-4db8cbe51e5d" providerId="ADAL" clId="{8800F602-2D8D-4E9A-B976-B489FC589F40}" dt="2024-04-16T20:20:55.254" v="24904" actId="478"/>
          <ac:spMkLst>
            <pc:docMk/>
            <pc:sldMk cId="1370458275" sldId="2146846595"/>
            <ac:spMk id="9" creationId="{ADFAB4F1-9F01-0EA7-7384-E38457DA93B1}"/>
          </ac:spMkLst>
        </pc:spChg>
        <pc:spChg chg="del">
          <ac:chgData name="Leah Montner Dixon" userId="d5b2ae9e-9213-4442-b7df-4db8cbe51e5d" providerId="ADAL" clId="{8800F602-2D8D-4E9A-B976-B489FC589F40}" dt="2024-04-23T19:04:08.651" v="34705" actId="478"/>
          <ac:spMkLst>
            <pc:docMk/>
            <pc:sldMk cId="1370458275" sldId="2146846595"/>
            <ac:spMk id="10" creationId="{9EF13806-39BE-CAB3-732A-2E5AC67C13CD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0" creationId="{BA931815-E770-18AF-42F8-87C24009D3FB}"/>
          </ac:spMkLst>
        </pc:spChg>
        <pc:spChg chg="add mod">
          <ac:chgData name="Leah Montner Dixon" userId="d5b2ae9e-9213-4442-b7df-4db8cbe51e5d" providerId="ADAL" clId="{8800F602-2D8D-4E9A-B976-B489FC589F40}" dt="2024-04-23T13:39:58.638" v="34222" actId="167"/>
          <ac:spMkLst>
            <pc:docMk/>
            <pc:sldMk cId="1370458275" sldId="2146846595"/>
            <ac:spMk id="11" creationId="{4B136B30-386F-3EE2-AE11-5BA292FE1935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1" creationId="{8580C6C8-5CCF-AFFB-7C9A-BE113AEC0AD9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1" creationId="{D2CDB08F-2121-B813-E8EA-25223D1B86E1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2" creationId="{1E2202F6-C959-B721-F28F-7549D4672256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2" creationId="{3D2019F5-2F23-11C7-09BD-211C5A490CEF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3" creationId="{D241DBA2-CD02-C342-3F99-FFFA11839410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4" creationId="{A181F680-5B0F-5748-388E-2F6A6EC8BECB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4" creationId="{A4D6ADB4-2954-045B-8BFC-960EFFA404B7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4" creationId="{D0CCE405-F82B-67AA-1511-B72DE7BD3CE3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5" creationId="{10828E57-9208-7D86-5608-67F1A9BF36CD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5" creationId="{7C14D1AB-836E-EB4A-8D3E-CE85B7DED129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5" creationId="{F4472BC7-893C-256C-1B11-B06B8A545D1E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6" creationId="{2C7CBCD1-3CC7-7044-96E9-88181CDC477A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6" creationId="{42AA1843-34CC-57EE-B2A9-C8D4A361E8C4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7" creationId="{C0DD3089-726E-34BF-52B1-D2BF83F78929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7" creationId="{F09D835E-C1E5-0D91-8544-4FE0C5FA6CA9}"/>
          </ac:spMkLst>
        </pc:spChg>
        <pc:spChg chg="add del">
          <ac:chgData name="Leah Montner Dixon" userId="d5b2ae9e-9213-4442-b7df-4db8cbe51e5d" providerId="ADAL" clId="{8800F602-2D8D-4E9A-B976-B489FC589F40}" dt="2024-04-23T19:04:02.155" v="34704" actId="22"/>
          <ac:spMkLst>
            <pc:docMk/>
            <pc:sldMk cId="1370458275" sldId="2146846595"/>
            <ac:spMk id="18" creationId="{2BEA2D3D-45D6-73A5-C3DC-6F4CFEFFA600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18" creationId="{3FA3D03F-43E8-4121-456A-30C68A478D35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8" creationId="{CB399BFA-A92D-5C10-A572-1CFA7F940259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19" creationId="{727E9149-3E25-9999-D4F7-465DB5DF1ADE}"/>
          </ac:spMkLst>
        </pc:spChg>
        <pc:spChg chg="add mod">
          <ac:chgData name="Leah Montner Dixon" userId="d5b2ae9e-9213-4442-b7df-4db8cbe51e5d" providerId="ADAL" clId="{8800F602-2D8D-4E9A-B976-B489FC589F40}" dt="2024-04-23T19:04:15.662" v="34764" actId="1036"/>
          <ac:spMkLst>
            <pc:docMk/>
            <pc:sldMk cId="1370458275" sldId="2146846595"/>
            <ac:spMk id="19" creationId="{7E02E5EB-2ADB-3C66-073E-656E27AD34D9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20" creationId="{F029AEFD-D187-F9A8-55F6-D4689C63F243}"/>
          </ac:spMkLst>
        </pc:spChg>
        <pc:spChg chg="add mod">
          <ac:chgData name="Leah Montner Dixon" userId="d5b2ae9e-9213-4442-b7df-4db8cbe51e5d" providerId="ADAL" clId="{8800F602-2D8D-4E9A-B976-B489FC589F40}" dt="2024-04-23T19:10:23.512" v="34847" actId="20577"/>
          <ac:spMkLst>
            <pc:docMk/>
            <pc:sldMk cId="1370458275" sldId="2146846595"/>
            <ac:spMk id="21" creationId="{3745B440-AD60-06F1-BF23-068BAE5A2DDF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21" creationId="{9D5CC59F-CF1B-5BC5-F8C2-D69657015E91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21" creationId="{F1FE0E6C-95A0-BE0C-D2B7-756632ED7E93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22" creationId="{85C39BD7-432B-736F-9F74-333E9984B97E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23" creationId="{55CBBA80-0772-D226-9814-7378854DB62B}"/>
          </ac:spMkLst>
        </pc:spChg>
        <pc:spChg chg="add mod">
          <ac:chgData name="Leah Montner Dixon" userId="d5b2ae9e-9213-4442-b7df-4db8cbe51e5d" providerId="ADAL" clId="{8800F602-2D8D-4E9A-B976-B489FC589F40}" dt="2024-04-23T19:10:25.853" v="34851" actId="20577"/>
          <ac:spMkLst>
            <pc:docMk/>
            <pc:sldMk cId="1370458275" sldId="2146846595"/>
            <ac:spMk id="23" creationId="{CB0AC1C7-85E0-EA2E-6CCB-FB032438A1E8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23" creationId="{EC3AFD63-F5A4-81E6-2504-C5E1E66B169F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24" creationId="{4D25D03A-55B5-B571-A7A2-D69E4CDB97DB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24" creationId="{C7C598FC-78C5-3D43-2C23-780DD0495BD6}"/>
          </ac:spMkLst>
        </pc:spChg>
        <pc:spChg chg="add mod">
          <ac:chgData name="Leah Montner Dixon" userId="d5b2ae9e-9213-4442-b7df-4db8cbe51e5d" providerId="ADAL" clId="{8800F602-2D8D-4E9A-B976-B489FC589F40}" dt="2024-04-09T14:49:47.515" v="19233" actId="2085"/>
          <ac:spMkLst>
            <pc:docMk/>
            <pc:sldMk cId="1370458275" sldId="2146846595"/>
            <ac:spMk id="25" creationId="{05A4A032-51AE-0CA4-4A46-08B8C4940CB0}"/>
          </ac:spMkLst>
        </pc:spChg>
        <pc:spChg chg="add mod">
          <ac:chgData name="Leah Montner Dixon" userId="d5b2ae9e-9213-4442-b7df-4db8cbe51e5d" providerId="ADAL" clId="{8800F602-2D8D-4E9A-B976-B489FC589F40}" dt="2024-04-23T19:10:27.380" v="34853" actId="20577"/>
          <ac:spMkLst>
            <pc:docMk/>
            <pc:sldMk cId="1370458275" sldId="2146846595"/>
            <ac:spMk id="25" creationId="{2FE489CC-26D6-2FFC-0EA4-315DFABAB9B9}"/>
          </ac:spMkLst>
        </pc:spChg>
        <pc:spChg chg="add del mod">
          <ac:chgData name="Leah Montner Dixon" userId="d5b2ae9e-9213-4442-b7df-4db8cbe51e5d" providerId="ADAL" clId="{8800F602-2D8D-4E9A-B976-B489FC589F40}" dt="2024-04-16T20:18:45.368" v="24863" actId="478"/>
          <ac:spMkLst>
            <pc:docMk/>
            <pc:sldMk cId="1370458275" sldId="2146846595"/>
            <ac:spMk id="25" creationId="{BE0B5872-5AF1-5EF5-AF00-94F82B5753D3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30" creationId="{74B17C39-C2BC-FFED-4417-4FB7D62D175F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30" creationId="{D47297EF-11A6-57AC-65D3-DAFE87346CE5}"/>
          </ac:spMkLst>
        </pc:spChg>
        <pc:spChg chg="add del mod">
          <ac:chgData name="Leah Montner Dixon" userId="d5b2ae9e-9213-4442-b7df-4db8cbe51e5d" providerId="ADAL" clId="{8800F602-2D8D-4E9A-B976-B489FC589F40}" dt="2024-04-18T19:26:36.862" v="28820" actId="478"/>
          <ac:spMkLst>
            <pc:docMk/>
            <pc:sldMk cId="1370458275" sldId="2146846595"/>
            <ac:spMk id="30" creationId="{E23DB59E-0D38-2439-AFA4-A0837E496A8D}"/>
          </ac:spMkLst>
        </pc:spChg>
        <pc:spChg chg="add mod">
          <ac:chgData name="Leah Montner Dixon" userId="d5b2ae9e-9213-4442-b7df-4db8cbe51e5d" providerId="ADAL" clId="{8800F602-2D8D-4E9A-B976-B489FC589F40}" dt="2024-04-08T22:24:37.035" v="17915" actId="207"/>
          <ac:spMkLst>
            <pc:docMk/>
            <pc:sldMk cId="1370458275" sldId="2146846595"/>
            <ac:spMk id="31" creationId="{08B69844-B2A7-A8E3-B676-25598260DC02}"/>
          </ac:spMkLst>
        </pc:spChg>
        <pc:spChg chg="add del mod ord">
          <ac:chgData name="Leah Montner Dixon" userId="d5b2ae9e-9213-4442-b7df-4db8cbe51e5d" providerId="ADAL" clId="{8800F602-2D8D-4E9A-B976-B489FC589F40}" dt="2024-04-16T20:18:43.484" v="24862" actId="478"/>
          <ac:spMkLst>
            <pc:docMk/>
            <pc:sldMk cId="1370458275" sldId="2146846595"/>
            <ac:spMk id="31" creationId="{276629CF-6AB7-266F-9BA1-3A62116494FD}"/>
          </ac:spMkLst>
        </pc:spChg>
        <pc:spChg chg="add mod">
          <ac:chgData name="Leah Montner Dixon" userId="d5b2ae9e-9213-4442-b7df-4db8cbe51e5d" providerId="ADAL" clId="{8800F602-2D8D-4E9A-B976-B489FC589F40}" dt="2024-04-23T19:10:21.486" v="34845"/>
          <ac:spMkLst>
            <pc:docMk/>
            <pc:sldMk cId="1370458275" sldId="2146846595"/>
            <ac:spMk id="31" creationId="{79B65584-3685-1AFE-DD0B-64CECA29E022}"/>
          </ac:spMkLst>
        </pc:spChg>
        <pc:spChg chg="add mod">
          <ac:chgData name="Leah Montner Dixon" userId="d5b2ae9e-9213-4442-b7df-4db8cbe51e5d" providerId="ADAL" clId="{8800F602-2D8D-4E9A-B976-B489FC589F40}" dt="2024-04-09T14:49:47.515" v="19233" actId="2085"/>
          <ac:spMkLst>
            <pc:docMk/>
            <pc:sldMk cId="1370458275" sldId="2146846595"/>
            <ac:spMk id="32" creationId="{02853E9B-1789-812E-E378-02721D13C991}"/>
          </ac:spMkLst>
        </pc:spChg>
        <pc:spChg chg="add del mod ord">
          <ac:chgData name="Leah Montner Dixon" userId="d5b2ae9e-9213-4442-b7df-4db8cbe51e5d" providerId="ADAL" clId="{8800F602-2D8D-4E9A-B976-B489FC589F40}" dt="2024-04-18T19:03:36.455" v="28506" actId="478"/>
          <ac:spMkLst>
            <pc:docMk/>
            <pc:sldMk cId="1370458275" sldId="2146846595"/>
            <ac:spMk id="32" creationId="{CCA3D9E2-4475-3BA7-9DCF-801BD153572F}"/>
          </ac:spMkLst>
        </pc:spChg>
        <pc:spChg chg="add mod">
          <ac:chgData name="Leah Montner Dixon" userId="d5b2ae9e-9213-4442-b7df-4db8cbe51e5d" providerId="ADAL" clId="{8800F602-2D8D-4E9A-B976-B489FC589F40}" dt="2024-04-23T19:10:33.580" v="34857" actId="20577"/>
          <ac:spMkLst>
            <pc:docMk/>
            <pc:sldMk cId="1370458275" sldId="2146846595"/>
            <ac:spMk id="33" creationId="{3CAD6156-05DE-4F32-7FF7-C41236FE610E}"/>
          </ac:spMkLst>
        </pc:spChg>
        <pc:spChg chg="add mod">
          <ac:chgData name="Leah Montner Dixon" userId="d5b2ae9e-9213-4442-b7df-4db8cbe51e5d" providerId="ADAL" clId="{8800F602-2D8D-4E9A-B976-B489FC589F40}" dt="2024-04-08T22:24:40.833" v="17917" actId="20577"/>
          <ac:spMkLst>
            <pc:docMk/>
            <pc:sldMk cId="1370458275" sldId="2146846595"/>
            <ac:spMk id="34" creationId="{3079274A-58EA-6B77-7B71-3BDEC3029103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34" creationId="{B5E86B4E-E69A-ED37-AE33-F3FE4413A02D}"/>
          </ac:spMkLst>
        </pc:spChg>
        <pc:spChg chg="add mod">
          <ac:chgData name="Leah Montner Dixon" userId="d5b2ae9e-9213-4442-b7df-4db8cbe51e5d" providerId="ADAL" clId="{8800F602-2D8D-4E9A-B976-B489FC589F40}" dt="2024-04-09T14:49:47.515" v="19233" actId="2085"/>
          <ac:spMkLst>
            <pc:docMk/>
            <pc:sldMk cId="1370458275" sldId="2146846595"/>
            <ac:spMk id="35" creationId="{F4E68D6B-8A8C-F156-0CCE-9A47DB636753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36" creationId="{40E4D4A0-86B9-212C-35FD-5AA603150171}"/>
          </ac:spMkLst>
        </pc:spChg>
        <pc:spChg chg="add mod">
          <ac:chgData name="Leah Montner Dixon" userId="d5b2ae9e-9213-4442-b7df-4db8cbe51e5d" providerId="ADAL" clId="{8800F602-2D8D-4E9A-B976-B489FC589F40}" dt="2024-04-08T22:24:44.012" v="17919" actId="20577"/>
          <ac:spMkLst>
            <pc:docMk/>
            <pc:sldMk cId="1370458275" sldId="2146846595"/>
            <ac:spMk id="37" creationId="{0F2D0D2A-79A8-6FBF-F716-BBEBF15AA0A4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37" creationId="{E783C79D-C1B7-33B0-3A7F-0FB0DBD1FBAB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38" creationId="{20409528-51CE-F107-7F6A-3141A90A0D92}"/>
          </ac:spMkLst>
        </pc:spChg>
        <pc:spChg chg="add mod">
          <ac:chgData name="Leah Montner Dixon" userId="d5b2ae9e-9213-4442-b7df-4db8cbe51e5d" providerId="ADAL" clId="{8800F602-2D8D-4E9A-B976-B489FC589F40}" dt="2024-04-09T14:49:47.515" v="19233" actId="2085"/>
          <ac:spMkLst>
            <pc:docMk/>
            <pc:sldMk cId="1370458275" sldId="2146846595"/>
            <ac:spMk id="38" creationId="{B09AAAF9-EE78-28AB-FB2F-472B2A492D52}"/>
          </ac:spMkLst>
        </pc:spChg>
        <pc:spChg chg="add mod">
          <ac:chgData name="Leah Montner Dixon" userId="d5b2ae9e-9213-4442-b7df-4db8cbe51e5d" providerId="ADAL" clId="{8800F602-2D8D-4E9A-B976-B489FC589F40}" dt="2024-04-09T14:49:47.515" v="19233" actId="2085"/>
          <ac:spMkLst>
            <pc:docMk/>
            <pc:sldMk cId="1370458275" sldId="2146846595"/>
            <ac:spMk id="39" creationId="{C1C1B2FA-75EF-ACA0-43B9-250A4140031E}"/>
          </ac:spMkLst>
        </pc:spChg>
        <pc:spChg chg="add mod">
          <ac:chgData name="Leah Montner Dixon" userId="d5b2ae9e-9213-4442-b7df-4db8cbe51e5d" providerId="ADAL" clId="{8800F602-2D8D-4E9A-B976-B489FC589F40}" dt="2024-04-23T13:39:58.638" v="34222" actId="167"/>
          <ac:spMkLst>
            <pc:docMk/>
            <pc:sldMk cId="1370458275" sldId="2146846595"/>
            <ac:spMk id="40" creationId="{B3D10295-DBDD-0B0B-B5B3-0A58FF7BD776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0" creationId="{FB85EF77-C386-E6FC-1EDC-9DFC529A2EAD}"/>
          </ac:spMkLst>
        </pc:spChg>
        <pc:spChg chg="add del mod">
          <ac:chgData name="Leah Montner Dixon" userId="d5b2ae9e-9213-4442-b7df-4db8cbe51e5d" providerId="ADAL" clId="{8800F602-2D8D-4E9A-B976-B489FC589F40}" dt="2024-04-23T13:39:54.002" v="34220" actId="478"/>
          <ac:spMkLst>
            <pc:docMk/>
            <pc:sldMk cId="1370458275" sldId="2146846595"/>
            <ac:spMk id="41" creationId="{5ED6868E-D544-49F8-9112-3024113E732F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1" creationId="{E5401FBA-979E-2C8C-725E-9370634D6B7A}"/>
          </ac:spMkLst>
        </pc:spChg>
        <pc:spChg chg="add mod">
          <ac:chgData name="Leah Montner Dixon" userId="d5b2ae9e-9213-4442-b7df-4db8cbe51e5d" providerId="ADAL" clId="{8800F602-2D8D-4E9A-B976-B489FC589F40}" dt="2024-04-08T22:24:47.657" v="17921" actId="20577"/>
          <ac:spMkLst>
            <pc:docMk/>
            <pc:sldMk cId="1370458275" sldId="2146846595"/>
            <ac:spMk id="41" creationId="{EE61D87E-AA90-3535-552D-7D6348217571}"/>
          </ac:spMkLst>
        </pc:spChg>
        <pc:spChg chg="add mod">
          <ac:chgData name="Leah Montner Dixon" userId="d5b2ae9e-9213-4442-b7df-4db8cbe51e5d" providerId="ADAL" clId="{8800F602-2D8D-4E9A-B976-B489FC589F40}" dt="2024-04-18T19:25:54.222" v="28801" actId="167"/>
          <ac:spMkLst>
            <pc:docMk/>
            <pc:sldMk cId="1370458275" sldId="2146846595"/>
            <ac:spMk id="42" creationId="{1B9A9631-C8B1-6D12-B01A-7600B5934007}"/>
          </ac:spMkLst>
        </pc:spChg>
        <pc:spChg chg="del mod">
          <ac:chgData name="Leah Montner Dixon" userId="d5b2ae9e-9213-4442-b7df-4db8cbe51e5d" providerId="ADAL" clId="{8800F602-2D8D-4E9A-B976-B489FC589F40}" dt="2024-04-16T19:59:15.059" v="24453" actId="478"/>
          <ac:spMkLst>
            <pc:docMk/>
            <pc:sldMk cId="1370458275" sldId="2146846595"/>
            <ac:spMk id="43" creationId="{80611CD1-7985-DBA6-8A37-28ED0DF07C6F}"/>
          </ac:spMkLst>
        </pc:spChg>
        <pc:spChg chg="add mod">
          <ac:chgData name="Leah Montner Dixon" userId="d5b2ae9e-9213-4442-b7df-4db8cbe51e5d" providerId="ADAL" clId="{8800F602-2D8D-4E9A-B976-B489FC589F40}" dt="2024-04-18T19:34:04.365" v="29107" actId="1035"/>
          <ac:spMkLst>
            <pc:docMk/>
            <pc:sldMk cId="1370458275" sldId="2146846595"/>
            <ac:spMk id="43" creationId="{AF8CD2ED-1D43-228B-6737-78E2D23DC099}"/>
          </ac:spMkLst>
        </pc:spChg>
        <pc:spChg chg="add mod">
          <ac:chgData name="Leah Montner Dixon" userId="d5b2ae9e-9213-4442-b7df-4db8cbe51e5d" providerId="ADAL" clId="{8800F602-2D8D-4E9A-B976-B489FC589F40}" dt="2024-04-08T22:24:50.815" v="17922" actId="20577"/>
          <ac:spMkLst>
            <pc:docMk/>
            <pc:sldMk cId="1370458275" sldId="2146846595"/>
            <ac:spMk id="44" creationId="{0F4B08B5-6CE8-D94D-2926-37AD484BA757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4" creationId="{90CC84B4-EFAE-AFD3-5839-CED32A10CBF9}"/>
          </ac:spMkLst>
        </pc:spChg>
        <pc:spChg chg="add mod">
          <ac:chgData name="Leah Montner Dixon" userId="d5b2ae9e-9213-4442-b7df-4db8cbe51e5d" providerId="ADAL" clId="{8800F602-2D8D-4E9A-B976-B489FC589F40}" dt="2024-04-18T19:26:17.492" v="28816" actId="20577"/>
          <ac:spMkLst>
            <pc:docMk/>
            <pc:sldMk cId="1370458275" sldId="2146846595"/>
            <ac:spMk id="44" creationId="{EBB61F8A-82B8-D273-EFDD-095E737D4305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45" creationId="{1C05A2D2-A738-DD15-7B62-E0637090DEAC}"/>
          </ac:spMkLst>
        </pc:spChg>
        <pc:spChg chg="add mod">
          <ac:chgData name="Leah Montner Dixon" userId="d5b2ae9e-9213-4442-b7df-4db8cbe51e5d" providerId="ADAL" clId="{8800F602-2D8D-4E9A-B976-B489FC589F40}" dt="2024-04-18T19:26:21.095" v="28817"/>
          <ac:spMkLst>
            <pc:docMk/>
            <pc:sldMk cId="1370458275" sldId="2146846595"/>
            <ac:spMk id="45" creationId="{6B5C62B0-8DFA-D586-DFD9-71570DFF2066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5" creationId="{74684633-83C5-2D49-B60F-5B75D5B815F9}"/>
          </ac:spMkLst>
        </pc:spChg>
        <pc:spChg chg="add mod">
          <ac:chgData name="Leah Montner Dixon" userId="d5b2ae9e-9213-4442-b7df-4db8cbe51e5d" providerId="ADAL" clId="{8800F602-2D8D-4E9A-B976-B489FC589F40}" dt="2024-04-18T19:26:23.012" v="28818"/>
          <ac:spMkLst>
            <pc:docMk/>
            <pc:sldMk cId="1370458275" sldId="2146846595"/>
            <ac:spMk id="46" creationId="{2B5E1869-43A7-51C5-F9AA-55306C19C7DB}"/>
          </ac:spMkLst>
        </pc:spChg>
        <pc:spChg chg="add mod">
          <ac:chgData name="Leah Montner Dixon" userId="d5b2ae9e-9213-4442-b7df-4db8cbe51e5d" providerId="ADAL" clId="{8800F602-2D8D-4E9A-B976-B489FC589F40}" dt="2024-04-18T19:26:25.156" v="28819"/>
          <ac:spMkLst>
            <pc:docMk/>
            <pc:sldMk cId="1370458275" sldId="2146846595"/>
            <ac:spMk id="47" creationId="{2D6E3D92-1575-D063-9FD7-E884A78B1A77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7" creationId="{92FE9190-6F7B-3916-A860-A1FC66D8E515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48" creationId="{18A23140-C636-9E04-5191-39CCEA2DA0D8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50" creationId="{43CE5EBC-9304-977A-CABD-CF6884967AFE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50" creationId="{559C27A5-10DA-57E9-F2DA-769FF7AA181E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51" creationId="{8B9B4220-A9C2-6B2A-E44C-5D3BDD2C1A20}"/>
          </ac:spMkLst>
        </pc:spChg>
        <pc:spChg chg="add mod">
          <ac:chgData name="Leah Montner Dixon" userId="d5b2ae9e-9213-4442-b7df-4db8cbe51e5d" providerId="ADAL" clId="{8800F602-2D8D-4E9A-B976-B489FC589F40}" dt="2024-04-19T17:01:03.953" v="31389" actId="115"/>
          <ac:spMkLst>
            <pc:docMk/>
            <pc:sldMk cId="1370458275" sldId="2146846595"/>
            <ac:spMk id="52" creationId="{6EECC888-3347-B753-FAE3-684D89B34591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52" creationId="{762CF122-9F69-A8DF-FABF-5C4E4E6167F9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52" creationId="{FB5B87D8-A53F-A95D-AC1B-14258F9FC128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53" creationId="{0F76C47B-4451-1333-868E-767F13C95307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54" creationId="{4180B1CA-8B86-CAB9-6932-294E75B9FDFE}"/>
          </ac:spMkLst>
        </pc:spChg>
        <pc:spChg chg="add del mod">
          <ac:chgData name="Leah Montner Dixon" userId="d5b2ae9e-9213-4442-b7df-4db8cbe51e5d" providerId="ADAL" clId="{8800F602-2D8D-4E9A-B976-B489FC589F40}" dt="2024-04-23T19:10:37.818" v="34858" actId="478"/>
          <ac:spMkLst>
            <pc:docMk/>
            <pc:sldMk cId="1370458275" sldId="2146846595"/>
            <ac:spMk id="54" creationId="{520660D6-11B2-234C-DD36-470031F1FB44}"/>
          </ac:spMkLst>
        </pc:spChg>
        <pc:spChg chg="add del mod">
          <ac:chgData name="Leah Montner Dixon" userId="d5b2ae9e-9213-4442-b7df-4db8cbe51e5d" providerId="ADAL" clId="{8800F602-2D8D-4E9A-B976-B489FC589F40}" dt="2024-04-16T20:19:33.804" v="24878" actId="478"/>
          <ac:spMkLst>
            <pc:docMk/>
            <pc:sldMk cId="1370458275" sldId="2146846595"/>
            <ac:spMk id="54" creationId="{FFB76A13-FDF2-398A-8158-5A50D4D2D075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56" creationId="{DC9E24B9-A4A7-4E2B-3A0A-E01CFD4CA434}"/>
          </ac:spMkLst>
        </pc:spChg>
        <pc:spChg chg="add mod ord">
          <ac:chgData name="Leah Montner Dixon" userId="d5b2ae9e-9213-4442-b7df-4db8cbe51e5d" providerId="ADAL" clId="{8800F602-2D8D-4E9A-B976-B489FC589F40}" dt="2024-04-23T13:40:06.895" v="34224" actId="167"/>
          <ac:spMkLst>
            <pc:docMk/>
            <pc:sldMk cId="1370458275" sldId="2146846595"/>
            <ac:spMk id="57" creationId="{7EF308C7-EBB5-F979-042C-2DA2E7CD83F6}"/>
          </ac:spMkLst>
        </pc:spChg>
        <pc:spChg chg="add del mod">
          <ac:chgData name="Leah Montner Dixon" userId="d5b2ae9e-9213-4442-b7df-4db8cbe51e5d" providerId="ADAL" clId="{8800F602-2D8D-4E9A-B976-B489FC589F40}" dt="2024-04-23T19:10:37.818" v="34858" actId="478"/>
          <ac:spMkLst>
            <pc:docMk/>
            <pc:sldMk cId="1370458275" sldId="2146846595"/>
            <ac:spMk id="58" creationId="{88F087F7-EB98-64CA-77AF-FA1C0BAB8AE9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59" creationId="{EE7B0647-336C-E07E-A630-A31D49658D91}"/>
          </ac:spMkLst>
        </pc:spChg>
        <pc:spChg chg="add mod">
          <ac:chgData name="Leah Montner Dixon" userId="d5b2ae9e-9213-4442-b7df-4db8cbe51e5d" providerId="ADAL" clId="{8800F602-2D8D-4E9A-B976-B489FC589F40}" dt="2024-04-18T19:14:10.378" v="28557" actId="20577"/>
          <ac:spMkLst>
            <pc:docMk/>
            <pc:sldMk cId="1370458275" sldId="2146846595"/>
            <ac:spMk id="60" creationId="{DF93BBD1-0E48-E386-EE6A-AE8B0C8D601B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61" creationId="{08A85053-8AA2-AD55-8281-1D0DFEAB70BF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63" creationId="{7511A4E9-0734-C514-59E2-9E6A04E546BC}"/>
          </ac:spMkLst>
        </pc:spChg>
        <pc:spChg chg="del mod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064" creationId="{C12449A7-2E02-0EA1-2A65-917867D0DFB1}"/>
          </ac:spMkLst>
        </pc:spChg>
        <pc:spChg chg="del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065" creationId="{601C32FD-8818-119B-28A2-570432152446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88" creationId="{FECFDB5C-5020-F6F4-992F-F71B1B6CE64F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89" creationId="{54D31D9C-525B-EB28-7EC1-A979BEB53A00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1" creationId="{8E54B5C3-CABE-ED3B-CB5A-6540E5AE1658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2" creationId="{27EF5935-1CD5-57B4-6CC0-DB84E6CFC40C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4" creationId="{0B48E9BE-9346-6CF9-22CC-2821D9070BA7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5" creationId="{D770F4C8-E05E-DFF0-0C6A-F12E02E62275}"/>
          </ac:spMkLst>
        </pc:spChg>
        <pc:spChg chg="del">
          <ac:chgData name="Leah Montner Dixon" userId="d5b2ae9e-9213-4442-b7df-4db8cbe51e5d" providerId="ADAL" clId="{8800F602-2D8D-4E9A-B976-B489FC589F40}" dt="2024-04-08T22:15:13.240" v="17537" actId="478"/>
          <ac:spMkLst>
            <pc:docMk/>
            <pc:sldMk cId="1370458275" sldId="2146846595"/>
            <ac:spMk id="1097" creationId="{23A1A4D3-6868-6F27-68A4-CD6DEEDBB0F0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7" creationId="{C76F7866-9593-1A99-535E-732C0F8477FF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098" creationId="{3595E175-92B1-F578-78B1-3CFEF1E676E4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0" creationId="{45B81AF0-DD19-B52B-A586-0ACEA066640E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1" creationId="{25D04E09-A6BD-15BB-DA55-75C489CC431D}"/>
          </ac:spMkLst>
        </pc:spChg>
        <pc:spChg chg="del ord">
          <ac:chgData name="Leah Montner Dixon" userId="d5b2ae9e-9213-4442-b7df-4db8cbe51e5d" providerId="ADAL" clId="{8800F602-2D8D-4E9A-B976-B489FC589F40}" dt="2024-04-09T14:49:36.681" v="19227" actId="478"/>
          <ac:spMkLst>
            <pc:docMk/>
            <pc:sldMk cId="1370458275" sldId="2146846595"/>
            <ac:spMk id="1101" creationId="{2B98BDBB-B249-F78B-DBAB-7734A3019D96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2" creationId="{2BF2E4CB-2486-4CBE-D584-825F1620B375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3" creationId="{05227EAF-A297-BE11-7F95-6E37EF0F642B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4" creationId="{DA0C1F1E-5C96-9431-8845-4F413800248F}"/>
          </ac:spMkLst>
        </pc:spChg>
        <pc:spChg chg="add del mod">
          <ac:chgData name="Leah Montner Dixon" userId="d5b2ae9e-9213-4442-b7df-4db8cbe51e5d" providerId="ADAL" clId="{8800F602-2D8D-4E9A-B976-B489FC589F40}" dt="2024-04-16T21:13:49.262" v="26368" actId="478"/>
          <ac:spMkLst>
            <pc:docMk/>
            <pc:sldMk cId="1370458275" sldId="2146846595"/>
            <ac:spMk id="1105" creationId="{961B892F-ADCF-396B-55B7-3273844DE36A}"/>
          </ac:spMkLst>
        </pc:spChg>
        <pc:spChg chg="add mod">
          <ac:chgData name="Leah Montner Dixon" userId="d5b2ae9e-9213-4442-b7df-4db8cbe51e5d" providerId="ADAL" clId="{8800F602-2D8D-4E9A-B976-B489FC589F40}" dt="2024-04-16T20:20:55.546" v="24905"/>
          <ac:spMkLst>
            <pc:docMk/>
            <pc:sldMk cId="1370458275" sldId="2146846595"/>
            <ac:spMk id="1106" creationId="{49784500-D147-AFDD-AC8C-802D00780F0A}"/>
          </ac:spMkLst>
        </pc:spChg>
        <pc:spChg chg="add del mod">
          <ac:chgData name="Leah Montner Dixon" userId="d5b2ae9e-9213-4442-b7df-4db8cbe51e5d" providerId="ADAL" clId="{8800F602-2D8D-4E9A-B976-B489FC589F40}" dt="2024-04-18T19:12:37.348" v="28530" actId="478"/>
          <ac:spMkLst>
            <pc:docMk/>
            <pc:sldMk cId="1370458275" sldId="2146846595"/>
            <ac:spMk id="1107" creationId="{BDAA4697-1CFF-CF05-E1E5-119BE703652C}"/>
          </ac:spMkLst>
        </pc:spChg>
        <pc:spChg chg="del mod">
          <ac:chgData name="Leah Montner Dixon" userId="d5b2ae9e-9213-4442-b7df-4db8cbe51e5d" providerId="ADAL" clId="{8800F602-2D8D-4E9A-B976-B489FC589F40}" dt="2024-04-16T20:20:05.122" v="24894" actId="478"/>
          <ac:spMkLst>
            <pc:docMk/>
            <pc:sldMk cId="1370458275" sldId="2146846595"/>
            <ac:spMk id="1108" creationId="{EC51EB2B-DAD5-6EDF-F7E5-7C47D3BA84C9}"/>
          </ac:spMkLst>
        </pc:spChg>
        <pc:spChg chg="add del mod">
          <ac:chgData name="Leah Montner Dixon" userId="d5b2ae9e-9213-4442-b7df-4db8cbe51e5d" providerId="ADAL" clId="{8800F602-2D8D-4E9A-B976-B489FC589F40}" dt="2024-04-23T19:10:37.818" v="34858" actId="478"/>
          <ac:spMkLst>
            <pc:docMk/>
            <pc:sldMk cId="1370458275" sldId="2146846595"/>
            <ac:spMk id="4097" creationId="{2A755517-B99D-B9A6-4872-B81B2510608B}"/>
          </ac:spMkLst>
        </pc:spChg>
        <pc:spChg chg="add del mod">
          <ac:chgData name="Leah Montner Dixon" userId="d5b2ae9e-9213-4442-b7df-4db8cbe51e5d" providerId="ADAL" clId="{8800F602-2D8D-4E9A-B976-B489FC589F40}" dt="2024-04-23T19:10:37.818" v="34858" actId="478"/>
          <ac:spMkLst>
            <pc:docMk/>
            <pc:sldMk cId="1370458275" sldId="2146846595"/>
            <ac:spMk id="4100" creationId="{1F40D933-7875-EC90-DB67-F43678439C98}"/>
          </ac:spMkLst>
        </pc:spChg>
        <pc:spChg chg="add del mod">
          <ac:chgData name="Leah Montner Dixon" userId="d5b2ae9e-9213-4442-b7df-4db8cbe51e5d" providerId="ADAL" clId="{8800F602-2D8D-4E9A-B976-B489FC589F40}" dt="2024-04-23T19:10:37.818" v="34858" actId="478"/>
          <ac:spMkLst>
            <pc:docMk/>
            <pc:sldMk cId="1370458275" sldId="2146846595"/>
            <ac:spMk id="4102" creationId="{FBF6EAD5-6766-34BB-BD1A-A5B282925A9F}"/>
          </ac:spMkLst>
        </pc:spChg>
        <pc:spChg chg="add mod">
          <ac:chgData name="Leah Montner Dixon" userId="d5b2ae9e-9213-4442-b7df-4db8cbe51e5d" providerId="ADAL" clId="{8800F602-2D8D-4E9A-B976-B489FC589F40}" dt="2024-04-18T19:43:43.116" v="29516" actId="1035"/>
          <ac:spMkLst>
            <pc:docMk/>
            <pc:sldMk cId="1370458275" sldId="2146846595"/>
            <ac:spMk id="4108" creationId="{25F43C4D-8233-3C87-2046-6C144F9532FE}"/>
          </ac:spMkLst>
        </pc:spChg>
        <pc:spChg chg="add del mod">
          <ac:chgData name="Leah Montner Dixon" userId="d5b2ae9e-9213-4442-b7df-4db8cbe51e5d" providerId="ADAL" clId="{8800F602-2D8D-4E9A-B976-B489FC589F40}" dt="2024-04-18T19:43:58.860" v="29527" actId="478"/>
          <ac:spMkLst>
            <pc:docMk/>
            <pc:sldMk cId="1370458275" sldId="2146846595"/>
            <ac:spMk id="4109" creationId="{3997FD0D-F313-8CC0-BF72-FEA888DE8AAC}"/>
          </ac:spMkLst>
        </pc:spChg>
        <pc:picChg chg="add del mod ord">
          <ac:chgData name="Leah Montner Dixon" userId="d5b2ae9e-9213-4442-b7df-4db8cbe51e5d" providerId="ADAL" clId="{8800F602-2D8D-4E9A-B976-B489FC589F40}" dt="2024-04-16T19:58:54.171" v="24447" actId="478"/>
          <ac:picMkLst>
            <pc:docMk/>
            <pc:sldMk cId="1370458275" sldId="2146846595"/>
            <ac:picMk id="2" creationId="{7535B7EB-7657-8D44-CEDD-68FB22066807}"/>
          </ac:picMkLst>
        </pc:picChg>
        <pc:picChg chg="add del mod">
          <ac:chgData name="Leah Montner Dixon" userId="d5b2ae9e-9213-4442-b7df-4db8cbe51e5d" providerId="ADAL" clId="{8800F602-2D8D-4E9A-B976-B489FC589F40}" dt="2024-04-18T19:12:12.357" v="28511" actId="478"/>
          <ac:picMkLst>
            <pc:docMk/>
            <pc:sldMk cId="1370458275" sldId="2146846595"/>
            <ac:picMk id="2" creationId="{AB55A53C-50C7-7321-BBF4-212E9813EA7D}"/>
          </ac:picMkLst>
        </pc:picChg>
        <pc:picChg chg="del">
          <ac:chgData name="Leah Montner Dixon" userId="d5b2ae9e-9213-4442-b7df-4db8cbe51e5d" providerId="ADAL" clId="{8800F602-2D8D-4E9A-B976-B489FC589F40}" dt="2024-04-08T18:29:38.542" v="14878" actId="478"/>
          <ac:picMkLst>
            <pc:docMk/>
            <pc:sldMk cId="1370458275" sldId="2146846595"/>
            <ac:picMk id="4" creationId="{E5DD17B4-7F7F-B0D3-829C-525BF02F4302}"/>
          </ac:picMkLst>
        </pc:picChg>
        <pc:picChg chg="del mod">
          <ac:chgData name="Leah Montner Dixon" userId="d5b2ae9e-9213-4442-b7df-4db8cbe51e5d" providerId="ADAL" clId="{8800F602-2D8D-4E9A-B976-B489FC589F40}" dt="2024-04-16T19:59:15.059" v="24453" actId="478"/>
          <ac:picMkLst>
            <pc:docMk/>
            <pc:sldMk cId="1370458275" sldId="2146846595"/>
            <ac:picMk id="6" creationId="{8BA9ED4C-185F-D48E-2B4C-476ED2FE9300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7" creationId="{5CA0EAED-64AE-1F44-EC3C-979C636430DD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8" creationId="{82725398-0566-4143-9B05-D24EBAA5FC74}"/>
          </ac:picMkLst>
        </pc:picChg>
        <pc:picChg chg="del mod">
          <ac:chgData name="Leah Montner Dixon" userId="d5b2ae9e-9213-4442-b7df-4db8cbe51e5d" providerId="ADAL" clId="{8800F602-2D8D-4E9A-B976-B489FC589F40}" dt="2024-04-16T19:59:15.059" v="24453" actId="478"/>
          <ac:picMkLst>
            <pc:docMk/>
            <pc:sldMk cId="1370458275" sldId="2146846595"/>
            <ac:picMk id="10" creationId="{591D1390-E3D4-30B2-79C9-F9FC29A4E23D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10" creationId="{82B615F0-E629-22CD-1515-0E9A0EC36A22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11" creationId="{9B1DD366-FB57-9249-D844-EA7B02789C98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12" creationId="{4895905E-9B95-818F-FF8D-A593BF476819}"/>
          </ac:picMkLst>
        </pc:picChg>
        <pc:picChg chg="del mod">
          <ac:chgData name="Leah Montner Dixon" userId="d5b2ae9e-9213-4442-b7df-4db8cbe51e5d" providerId="ADAL" clId="{8800F602-2D8D-4E9A-B976-B489FC589F40}" dt="2024-04-23T19:10:37.818" v="34858" actId="478"/>
          <ac:picMkLst>
            <pc:docMk/>
            <pc:sldMk cId="1370458275" sldId="2146846595"/>
            <ac:picMk id="12" creationId="{A9FF3C0E-2BAD-BB8F-F9D1-B17F21A6DC89}"/>
          </ac:picMkLst>
        </pc:picChg>
        <pc:picChg chg="del mod">
          <ac:chgData name="Leah Montner Dixon" userId="d5b2ae9e-9213-4442-b7df-4db8cbe51e5d" providerId="ADAL" clId="{8800F602-2D8D-4E9A-B976-B489FC589F40}" dt="2024-04-16T19:59:15.059" v="24453" actId="478"/>
          <ac:picMkLst>
            <pc:docMk/>
            <pc:sldMk cId="1370458275" sldId="2146846595"/>
            <ac:picMk id="13" creationId="{189F313D-3A0F-EEEF-CDDE-B1C70563CFD6}"/>
          </ac:picMkLst>
        </pc:picChg>
        <pc:picChg chg="del mod">
          <ac:chgData name="Leah Montner Dixon" userId="d5b2ae9e-9213-4442-b7df-4db8cbe51e5d" providerId="ADAL" clId="{8800F602-2D8D-4E9A-B976-B489FC589F40}" dt="2024-04-23T19:10:37.818" v="34858" actId="478"/>
          <ac:picMkLst>
            <pc:docMk/>
            <pc:sldMk cId="1370458275" sldId="2146846595"/>
            <ac:picMk id="13" creationId="{C1B6495D-D4FA-848A-03DA-2E28F5B7AF39}"/>
          </ac:picMkLst>
        </pc:picChg>
        <pc:picChg chg="add del mod">
          <ac:chgData name="Leah Montner Dixon" userId="d5b2ae9e-9213-4442-b7df-4db8cbe51e5d" providerId="ADAL" clId="{8800F602-2D8D-4E9A-B976-B489FC589F40}" dt="2024-04-18T19:26:36.862" v="28820" actId="478"/>
          <ac:picMkLst>
            <pc:docMk/>
            <pc:sldMk cId="1370458275" sldId="2146846595"/>
            <ac:picMk id="13" creationId="{E3E13D1E-2EE7-75A1-5AF9-85BB3FB22892}"/>
          </ac:picMkLst>
        </pc:picChg>
        <pc:picChg chg="del mod">
          <ac:chgData name="Leah Montner Dixon" userId="d5b2ae9e-9213-4442-b7df-4db8cbe51e5d" providerId="ADAL" clId="{8800F602-2D8D-4E9A-B976-B489FC589F40}" dt="2024-04-23T19:10:37.818" v="34858" actId="478"/>
          <ac:picMkLst>
            <pc:docMk/>
            <pc:sldMk cId="1370458275" sldId="2146846595"/>
            <ac:picMk id="14" creationId="{3E2F579B-F449-360B-1FFC-881F55CC3E5F}"/>
          </ac:picMkLst>
        </pc:picChg>
        <pc:picChg chg="del mod">
          <ac:chgData name="Leah Montner Dixon" userId="d5b2ae9e-9213-4442-b7df-4db8cbe51e5d" providerId="ADAL" clId="{8800F602-2D8D-4E9A-B976-B489FC589F40}" dt="2024-04-23T19:10:37.818" v="34858" actId="478"/>
          <ac:picMkLst>
            <pc:docMk/>
            <pc:sldMk cId="1370458275" sldId="2146846595"/>
            <ac:picMk id="15" creationId="{0996EC21-AD76-7EA8-72DB-D06F16B04F52}"/>
          </ac:picMkLst>
        </pc:picChg>
        <pc:picChg chg="add del mod">
          <ac:chgData name="Leah Montner Dixon" userId="d5b2ae9e-9213-4442-b7df-4db8cbe51e5d" providerId="ADAL" clId="{8800F602-2D8D-4E9A-B976-B489FC589F40}" dt="2024-04-18T19:26:36.862" v="28820" actId="478"/>
          <ac:picMkLst>
            <pc:docMk/>
            <pc:sldMk cId="1370458275" sldId="2146846595"/>
            <ac:picMk id="16" creationId="{58F44F7B-D6AE-4386-0785-27932619DD6F}"/>
          </ac:picMkLst>
        </pc:picChg>
        <pc:picChg chg="del mod">
          <ac:chgData name="Leah Montner Dixon" userId="d5b2ae9e-9213-4442-b7df-4db8cbe51e5d" providerId="ADAL" clId="{8800F602-2D8D-4E9A-B976-B489FC589F40}" dt="2024-04-23T19:10:37.818" v="34858" actId="478"/>
          <ac:picMkLst>
            <pc:docMk/>
            <pc:sldMk cId="1370458275" sldId="2146846595"/>
            <ac:picMk id="16" creationId="{6CFA5DF1-1B0D-271A-DE5A-2B77F365AC3F}"/>
          </ac:picMkLst>
        </pc:picChg>
        <pc:picChg chg="del mod">
          <ac:chgData name="Leah Montner Dixon" userId="d5b2ae9e-9213-4442-b7df-4db8cbe51e5d" providerId="ADAL" clId="{8800F602-2D8D-4E9A-B976-B489FC589F40}" dt="2024-04-16T19:59:15.059" v="24453" actId="478"/>
          <ac:picMkLst>
            <pc:docMk/>
            <pc:sldMk cId="1370458275" sldId="2146846595"/>
            <ac:picMk id="18" creationId="{F7821B0A-1D98-00BD-785F-FA3D32AE94CB}"/>
          </ac:picMkLst>
        </pc:picChg>
        <pc:picChg chg="add del mod">
          <ac:chgData name="Leah Montner Dixon" userId="d5b2ae9e-9213-4442-b7df-4db8cbe51e5d" providerId="ADAL" clId="{8800F602-2D8D-4E9A-B976-B489FC589F40}" dt="2024-04-18T19:26:36.862" v="28820" actId="478"/>
          <ac:picMkLst>
            <pc:docMk/>
            <pc:sldMk cId="1370458275" sldId="2146846595"/>
            <ac:picMk id="19" creationId="{D0A914A6-6540-CEED-DA87-4AEF074F13CA}"/>
          </ac:picMkLst>
        </pc:picChg>
        <pc:picChg chg="del mod">
          <ac:chgData name="Leah Montner Dixon" userId="d5b2ae9e-9213-4442-b7df-4db8cbe51e5d" providerId="ADAL" clId="{8800F602-2D8D-4E9A-B976-B489FC589F40}" dt="2024-04-16T19:59:15.059" v="24453" actId="478"/>
          <ac:picMkLst>
            <pc:docMk/>
            <pc:sldMk cId="1370458275" sldId="2146846595"/>
            <ac:picMk id="20" creationId="{1A686DC1-14EE-0AD3-5CAE-3D183D5BD638}"/>
          </ac:picMkLst>
        </pc:picChg>
        <pc:picChg chg="add mod">
          <ac:chgData name="Leah Montner Dixon" userId="d5b2ae9e-9213-4442-b7df-4db8cbe51e5d" providerId="ADAL" clId="{8800F602-2D8D-4E9A-B976-B489FC589F40}" dt="2024-04-23T19:10:21.486" v="34845"/>
          <ac:picMkLst>
            <pc:docMk/>
            <pc:sldMk cId="1370458275" sldId="2146846595"/>
            <ac:picMk id="20" creationId="{E175DB83-1978-0993-39B2-23AA85C1C1EA}"/>
          </ac:picMkLst>
        </pc:picChg>
        <pc:picChg chg="add del mod">
          <ac:chgData name="Leah Montner Dixon" userId="d5b2ae9e-9213-4442-b7df-4db8cbe51e5d" providerId="ADAL" clId="{8800F602-2D8D-4E9A-B976-B489FC589F40}" dt="2024-04-18T19:26:36.862" v="28820" actId="478"/>
          <ac:picMkLst>
            <pc:docMk/>
            <pc:sldMk cId="1370458275" sldId="2146846595"/>
            <ac:picMk id="22" creationId="{940FC53A-66CE-965E-EAD3-505CD7AF270E}"/>
          </ac:picMkLst>
        </pc:picChg>
        <pc:picChg chg="add mod">
          <ac:chgData name="Leah Montner Dixon" userId="d5b2ae9e-9213-4442-b7df-4db8cbe51e5d" providerId="ADAL" clId="{8800F602-2D8D-4E9A-B976-B489FC589F40}" dt="2024-04-23T19:10:21.486" v="34845"/>
          <ac:picMkLst>
            <pc:docMk/>
            <pc:sldMk cId="1370458275" sldId="2146846595"/>
            <ac:picMk id="22" creationId="{EA14749D-C5A0-0BBA-5A0C-578A847D8B1F}"/>
          </ac:picMkLst>
        </pc:picChg>
        <pc:picChg chg="add mod">
          <ac:chgData name="Leah Montner Dixon" userId="d5b2ae9e-9213-4442-b7df-4db8cbe51e5d" providerId="ADAL" clId="{8800F602-2D8D-4E9A-B976-B489FC589F40}" dt="2024-04-23T19:10:21.486" v="34845"/>
          <ac:picMkLst>
            <pc:docMk/>
            <pc:sldMk cId="1370458275" sldId="2146846595"/>
            <ac:picMk id="24" creationId="{234017D6-6222-7944-4386-FAD93737E2C4}"/>
          </ac:picMkLst>
        </pc:picChg>
        <pc:picChg chg="add del mod">
          <ac:chgData name="Leah Montner Dixon" userId="d5b2ae9e-9213-4442-b7df-4db8cbe51e5d" providerId="ADAL" clId="{8800F602-2D8D-4E9A-B976-B489FC589F40}" dt="2024-04-18T19:26:36.862" v="28820" actId="478"/>
          <ac:picMkLst>
            <pc:docMk/>
            <pc:sldMk cId="1370458275" sldId="2146846595"/>
            <ac:picMk id="25" creationId="{A299CD6A-76A7-8042-7DCB-206E2A28640E}"/>
          </ac:picMkLst>
        </pc:picChg>
        <pc:picChg chg="add mod">
          <ac:chgData name="Leah Montner Dixon" userId="d5b2ae9e-9213-4442-b7df-4db8cbe51e5d" providerId="ADAL" clId="{8800F602-2D8D-4E9A-B976-B489FC589F40}" dt="2024-04-08T22:20:59.266" v="17762"/>
          <ac:picMkLst>
            <pc:docMk/>
            <pc:sldMk cId="1370458275" sldId="2146846595"/>
            <ac:picMk id="29" creationId="{6A921CD8-B75E-993C-E228-A68E9C2AE08A}"/>
          </ac:picMkLst>
        </pc:picChg>
        <pc:picChg chg="add mod">
          <ac:chgData name="Leah Montner Dixon" userId="d5b2ae9e-9213-4442-b7df-4db8cbe51e5d" providerId="ADAL" clId="{8800F602-2D8D-4E9A-B976-B489FC589F40}" dt="2024-04-23T19:10:21.486" v="34845"/>
          <ac:picMkLst>
            <pc:docMk/>
            <pc:sldMk cId="1370458275" sldId="2146846595"/>
            <ac:picMk id="30" creationId="{A6A12BF2-DB73-E77E-126A-C0B4C9180A72}"/>
          </ac:picMkLst>
        </pc:picChg>
        <pc:picChg chg="add mod">
          <ac:chgData name="Leah Montner Dixon" userId="d5b2ae9e-9213-4442-b7df-4db8cbe51e5d" providerId="ADAL" clId="{8800F602-2D8D-4E9A-B976-B489FC589F40}" dt="2024-04-23T19:10:21.486" v="34845"/>
          <ac:picMkLst>
            <pc:docMk/>
            <pc:sldMk cId="1370458275" sldId="2146846595"/>
            <ac:picMk id="32" creationId="{FA1FF9F7-0E1E-C949-C18B-C477C41BCB86}"/>
          </ac:picMkLst>
        </pc:picChg>
        <pc:picChg chg="add mod">
          <ac:chgData name="Leah Montner Dixon" userId="d5b2ae9e-9213-4442-b7df-4db8cbe51e5d" providerId="ADAL" clId="{8800F602-2D8D-4E9A-B976-B489FC589F40}" dt="2024-04-08T22:20:59.266" v="17762"/>
          <ac:picMkLst>
            <pc:docMk/>
            <pc:sldMk cId="1370458275" sldId="2146846595"/>
            <ac:picMk id="33" creationId="{2C1A9C64-731D-34F9-AE33-928CDDD0C321}"/>
          </ac:picMkLst>
        </pc:picChg>
        <pc:picChg chg="add del mod">
          <ac:chgData name="Leah Montner Dixon" userId="d5b2ae9e-9213-4442-b7df-4db8cbe51e5d" providerId="ADAL" clId="{8800F602-2D8D-4E9A-B976-B489FC589F40}" dt="2024-04-16T20:04:02.774" v="24568" actId="478"/>
          <ac:picMkLst>
            <pc:docMk/>
            <pc:sldMk cId="1370458275" sldId="2146846595"/>
            <ac:picMk id="33" creationId="{9635C4DC-89DD-B90B-FF50-4FDDB108C510}"/>
          </ac:picMkLst>
        </pc:picChg>
        <pc:picChg chg="add del mod">
          <ac:chgData name="Leah Montner Dixon" userId="d5b2ae9e-9213-4442-b7df-4db8cbe51e5d" providerId="ADAL" clId="{8800F602-2D8D-4E9A-B976-B489FC589F40}" dt="2024-04-16T20:19:33.804" v="24878" actId="478"/>
          <ac:picMkLst>
            <pc:docMk/>
            <pc:sldMk cId="1370458275" sldId="2146846595"/>
            <ac:picMk id="35" creationId="{36D2028B-96BA-7813-E916-19FFEA1FE578}"/>
          </ac:picMkLst>
        </pc:picChg>
        <pc:picChg chg="add mod">
          <ac:chgData name="Leah Montner Dixon" userId="d5b2ae9e-9213-4442-b7df-4db8cbe51e5d" providerId="ADAL" clId="{8800F602-2D8D-4E9A-B976-B489FC589F40}" dt="2024-04-08T22:20:59.266" v="17762"/>
          <ac:picMkLst>
            <pc:docMk/>
            <pc:sldMk cId="1370458275" sldId="2146846595"/>
            <ac:picMk id="36" creationId="{D6C90370-CC12-6359-F68F-57F391EF1344}"/>
          </ac:picMkLst>
        </pc:picChg>
        <pc:picChg chg="add del mod">
          <ac:chgData name="Leah Montner Dixon" userId="d5b2ae9e-9213-4442-b7df-4db8cbe51e5d" providerId="ADAL" clId="{8800F602-2D8D-4E9A-B976-B489FC589F40}" dt="2024-04-16T20:19:33.804" v="24878" actId="478"/>
          <ac:picMkLst>
            <pc:docMk/>
            <pc:sldMk cId="1370458275" sldId="2146846595"/>
            <ac:picMk id="39" creationId="{C901875E-AF93-D880-9C47-95E79FC621ED}"/>
          </ac:picMkLst>
        </pc:picChg>
        <pc:picChg chg="add mod">
          <ac:chgData name="Leah Montner Dixon" userId="d5b2ae9e-9213-4442-b7df-4db8cbe51e5d" providerId="ADAL" clId="{8800F602-2D8D-4E9A-B976-B489FC589F40}" dt="2024-04-08T22:20:59.266" v="17762"/>
          <ac:picMkLst>
            <pc:docMk/>
            <pc:sldMk cId="1370458275" sldId="2146846595"/>
            <ac:picMk id="40" creationId="{AA289B0B-3036-D491-3B40-924F6114ABE4}"/>
          </ac:picMkLst>
        </pc:picChg>
        <pc:picChg chg="add mod">
          <ac:chgData name="Leah Montner Dixon" userId="d5b2ae9e-9213-4442-b7df-4db8cbe51e5d" providerId="ADAL" clId="{8800F602-2D8D-4E9A-B976-B489FC589F40}" dt="2024-04-08T22:20:59.266" v="17762"/>
          <ac:picMkLst>
            <pc:docMk/>
            <pc:sldMk cId="1370458275" sldId="2146846595"/>
            <ac:picMk id="42" creationId="{53CD4D6C-A97F-A3EB-383C-6CA3EF2178EA}"/>
          </ac:picMkLst>
        </pc:picChg>
        <pc:picChg chg="add del mod">
          <ac:chgData name="Leah Montner Dixon" userId="d5b2ae9e-9213-4442-b7df-4db8cbe51e5d" providerId="ADAL" clId="{8800F602-2D8D-4E9A-B976-B489FC589F40}" dt="2024-04-16T20:19:33.804" v="24878" actId="478"/>
          <ac:picMkLst>
            <pc:docMk/>
            <pc:sldMk cId="1370458275" sldId="2146846595"/>
            <ac:picMk id="42" creationId="{9604B058-4DB6-CFE4-CE76-D127C2DE28FD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43" creationId="{7DBF1A6E-B01B-0804-C8D6-08BD29E71B89}"/>
          </ac:picMkLst>
        </pc:picChg>
        <pc:picChg chg="add del mod">
          <ac:chgData name="Leah Montner Dixon" userId="d5b2ae9e-9213-4442-b7df-4db8cbe51e5d" providerId="ADAL" clId="{8800F602-2D8D-4E9A-B976-B489FC589F40}" dt="2024-04-16T20:19:33.804" v="24878" actId="478"/>
          <ac:picMkLst>
            <pc:docMk/>
            <pc:sldMk cId="1370458275" sldId="2146846595"/>
            <ac:picMk id="46" creationId="{AF73FE16-C6DD-A44D-80BF-C34E55CE5C4A}"/>
          </ac:picMkLst>
        </pc:picChg>
        <pc:picChg chg="add del mod">
          <ac:chgData name="Leah Montner Dixon" userId="d5b2ae9e-9213-4442-b7df-4db8cbe51e5d" providerId="ADAL" clId="{8800F602-2D8D-4E9A-B976-B489FC589F40}" dt="2024-04-08T22:21:39.530" v="17810" actId="478"/>
          <ac:picMkLst>
            <pc:docMk/>
            <pc:sldMk cId="1370458275" sldId="2146846595"/>
            <ac:picMk id="46" creationId="{D2318D37-0628-EE55-34C7-DC57D75DCA27}"/>
          </ac:picMkLst>
        </pc:picChg>
        <pc:picChg chg="add del mod">
          <ac:chgData name="Leah Montner Dixon" userId="d5b2ae9e-9213-4442-b7df-4db8cbe51e5d" providerId="ADAL" clId="{8800F602-2D8D-4E9A-B976-B489FC589F40}" dt="2024-04-16T20:19:33.804" v="24878" actId="478"/>
          <ac:picMkLst>
            <pc:docMk/>
            <pc:sldMk cId="1370458275" sldId="2146846595"/>
            <ac:picMk id="49" creationId="{56F7B635-BB14-0E7B-30CD-58C87C0E357C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49" creationId="{8E1F6D66-FB88-60D5-F163-18F61D9C75AF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51" creationId="{69EF628B-8881-23F0-4993-933D423A4D02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53" creationId="{225490EE-A104-70E2-D55D-EB99BF25C337}"/>
          </ac:picMkLst>
        </pc:picChg>
        <pc:picChg chg="add mod">
          <ac:chgData name="Leah Montner Dixon" userId="d5b2ae9e-9213-4442-b7df-4db8cbe51e5d" providerId="ADAL" clId="{8800F602-2D8D-4E9A-B976-B489FC589F40}" dt="2024-04-18T19:25:54.222" v="28801" actId="167"/>
          <ac:picMkLst>
            <pc:docMk/>
            <pc:sldMk cId="1370458275" sldId="2146846595"/>
            <ac:picMk id="53" creationId="{94173D7C-ECB3-B2B6-2BA4-07B3A9CBF7B4}"/>
          </ac:picMkLst>
        </pc:picChg>
        <pc:picChg chg="del">
          <ac:chgData name="Leah Montner Dixon" userId="d5b2ae9e-9213-4442-b7df-4db8cbe51e5d" providerId="ADAL" clId="{8800F602-2D8D-4E9A-B976-B489FC589F40}" dt="2024-04-08T22:15:13.240" v="17537" actId="478"/>
          <ac:picMkLst>
            <pc:docMk/>
            <pc:sldMk cId="1370458275" sldId="2146846595"/>
            <ac:picMk id="55" creationId="{D4CB016E-24A8-0C27-626B-C2DEC8E3A8AF}"/>
          </ac:picMkLst>
        </pc:picChg>
        <pc:picChg chg="add mod">
          <ac:chgData name="Leah Montner Dixon" userId="d5b2ae9e-9213-4442-b7df-4db8cbe51e5d" providerId="ADAL" clId="{8800F602-2D8D-4E9A-B976-B489FC589F40}" dt="2024-04-18T19:25:54.222" v="28801" actId="167"/>
          <ac:picMkLst>
            <pc:docMk/>
            <pc:sldMk cId="1370458275" sldId="2146846595"/>
            <ac:picMk id="55" creationId="{E4AA1767-644C-AB1C-EBB5-B9184180A082}"/>
          </ac:picMkLst>
        </pc:picChg>
        <pc:picChg chg="add mod ord">
          <ac:chgData name="Leah Montner Dixon" userId="d5b2ae9e-9213-4442-b7df-4db8cbe51e5d" providerId="ADAL" clId="{8800F602-2D8D-4E9A-B976-B489FC589F40}" dt="2024-04-23T13:39:58.638" v="34222" actId="167"/>
          <ac:picMkLst>
            <pc:docMk/>
            <pc:sldMk cId="1370458275" sldId="2146846595"/>
            <ac:picMk id="56" creationId="{F6386430-C9A7-18A4-07F4-7F0F8B3C11D9}"/>
          </ac:picMkLst>
        </pc:picChg>
        <pc:picChg chg="add del mod">
          <ac:chgData name="Leah Montner Dixon" userId="d5b2ae9e-9213-4442-b7df-4db8cbe51e5d" providerId="ADAL" clId="{8800F602-2D8D-4E9A-B976-B489FC589F40}" dt="2024-04-16T20:18:40.230" v="24861" actId="478"/>
          <ac:picMkLst>
            <pc:docMk/>
            <pc:sldMk cId="1370458275" sldId="2146846595"/>
            <ac:picMk id="58" creationId="{B14B7236-9E96-590C-98A4-E499BE384DB6}"/>
          </ac:picMkLst>
        </pc:picChg>
        <pc:picChg chg="add del mod">
          <ac:chgData name="Leah Montner Dixon" userId="d5b2ae9e-9213-4442-b7df-4db8cbe51e5d" providerId="ADAL" clId="{8800F602-2D8D-4E9A-B976-B489FC589F40}" dt="2024-04-18T19:12:37.348" v="28530" actId="478"/>
          <ac:picMkLst>
            <pc:docMk/>
            <pc:sldMk cId="1370458275" sldId="2146846595"/>
            <ac:picMk id="62" creationId="{492E410A-EFF5-F6B8-DB54-B1A0A0CF62AA}"/>
          </ac:picMkLst>
        </pc:picChg>
        <pc:picChg chg="add del mod">
          <ac:chgData name="Leah Montner Dixon" userId="d5b2ae9e-9213-4442-b7df-4db8cbe51e5d" providerId="ADAL" clId="{8800F602-2D8D-4E9A-B976-B489FC589F40}" dt="2024-04-18T19:12:37.348" v="28530" actId="478"/>
          <ac:picMkLst>
            <pc:docMk/>
            <pc:sldMk cId="1370458275" sldId="2146846595"/>
            <ac:picMk id="1090" creationId="{DA9AE6CD-F1DF-C49A-274C-C8C7A5B61954}"/>
          </ac:picMkLst>
        </pc:picChg>
        <pc:picChg chg="add del mod">
          <ac:chgData name="Leah Montner Dixon" userId="d5b2ae9e-9213-4442-b7df-4db8cbe51e5d" providerId="ADAL" clId="{8800F602-2D8D-4E9A-B976-B489FC589F40}" dt="2024-04-18T19:12:37.348" v="28530" actId="478"/>
          <ac:picMkLst>
            <pc:docMk/>
            <pc:sldMk cId="1370458275" sldId="2146846595"/>
            <ac:picMk id="1093" creationId="{CCCF0021-5998-9A5D-4CCC-52F78804B5EF}"/>
          </ac:picMkLst>
        </pc:picChg>
        <pc:picChg chg="add del mod">
          <ac:chgData name="Leah Montner Dixon" userId="d5b2ae9e-9213-4442-b7df-4db8cbe51e5d" providerId="ADAL" clId="{8800F602-2D8D-4E9A-B976-B489FC589F40}" dt="2024-04-18T19:12:37.348" v="28530" actId="478"/>
          <ac:picMkLst>
            <pc:docMk/>
            <pc:sldMk cId="1370458275" sldId="2146846595"/>
            <ac:picMk id="1096" creationId="{85765A03-A33C-46A4-6110-BF9572DA8511}"/>
          </ac:picMkLst>
        </pc:picChg>
        <pc:picChg chg="add del mod">
          <ac:chgData name="Leah Montner Dixon" userId="d5b2ae9e-9213-4442-b7df-4db8cbe51e5d" providerId="ADAL" clId="{8800F602-2D8D-4E9A-B976-B489FC589F40}" dt="2024-04-18T19:12:37.348" v="28530" actId="478"/>
          <ac:picMkLst>
            <pc:docMk/>
            <pc:sldMk cId="1370458275" sldId="2146846595"/>
            <ac:picMk id="1099" creationId="{E0BCFC44-C997-A3F0-C488-A3A0B7099485}"/>
          </ac:picMkLst>
        </pc:picChg>
        <pc:picChg chg="add mod">
          <ac:chgData name="Leah Montner Dixon" userId="d5b2ae9e-9213-4442-b7df-4db8cbe51e5d" providerId="ADAL" clId="{8800F602-2D8D-4E9A-B976-B489FC589F40}" dt="2024-04-18T19:25:54.222" v="28801" actId="167"/>
          <ac:picMkLst>
            <pc:docMk/>
            <pc:sldMk cId="1370458275" sldId="2146846595"/>
            <ac:picMk id="4096" creationId="{92287FB1-AC07-EC84-9073-3E154D6236C2}"/>
          </ac:picMkLst>
        </pc:picChg>
        <pc:picChg chg="mod">
          <ac:chgData name="Leah Montner Dixon" userId="d5b2ae9e-9213-4442-b7df-4db8cbe51e5d" providerId="ADAL" clId="{8800F602-2D8D-4E9A-B976-B489FC589F40}" dt="2024-04-23T13:40:13.259" v="34226" actId="167"/>
          <ac:picMkLst>
            <pc:docMk/>
            <pc:sldMk cId="1370458275" sldId="2146846595"/>
            <ac:picMk id="4098" creationId="{C0314101-0E36-B7DF-A6D2-1AD7E4012C33}"/>
          </ac:picMkLst>
        </pc:picChg>
        <pc:picChg chg="add mod">
          <ac:chgData name="Leah Montner Dixon" userId="d5b2ae9e-9213-4442-b7df-4db8cbe51e5d" providerId="ADAL" clId="{8800F602-2D8D-4E9A-B976-B489FC589F40}" dt="2024-04-18T19:25:54.222" v="28801" actId="167"/>
          <ac:picMkLst>
            <pc:docMk/>
            <pc:sldMk cId="1370458275" sldId="2146846595"/>
            <ac:picMk id="4099" creationId="{31D97E64-8DF5-BC05-E0D6-0ED4F3E1E660}"/>
          </ac:picMkLst>
        </pc:picChg>
        <pc:picChg chg="add mod">
          <ac:chgData name="Leah Montner Dixon" userId="d5b2ae9e-9213-4442-b7df-4db8cbe51e5d" providerId="ADAL" clId="{8800F602-2D8D-4E9A-B976-B489FC589F40}" dt="2024-04-18T19:25:54.222" v="28801" actId="167"/>
          <ac:picMkLst>
            <pc:docMk/>
            <pc:sldMk cId="1370458275" sldId="2146846595"/>
            <ac:picMk id="4101" creationId="{AF25CCAF-89BE-BC99-AEC7-07AF74672974}"/>
          </ac:picMkLst>
        </pc:pic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5" creationId="{5D86FDA9-157B-3BE3-DA15-1B91095E2DB3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6" creationId="{73074E61-B3C5-170E-6627-B9FEA058D60E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19" creationId="{536369C2-38FC-677D-7B20-5F8E7914FC24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20" creationId="{CB9178B9-83AD-61A5-90D9-785B8ADE22BA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21" creationId="{22E1BBA4-CEE8-0A24-D9DB-D79311F2CF8C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22" creationId="{9C99F184-4138-8E49-FD23-EF7C287E84C3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23" creationId="{8A3B1A92-9633-F211-F730-0A1CBD706723}"/>
          </ac:cxnSpMkLst>
        </pc:cxnChg>
        <pc:cxnChg chg="add del mod">
          <ac:chgData name="Leah Montner Dixon" userId="d5b2ae9e-9213-4442-b7df-4db8cbe51e5d" providerId="ADAL" clId="{8800F602-2D8D-4E9A-B976-B489FC589F40}" dt="2024-04-08T22:15:13.240" v="17537" actId="478"/>
          <ac:cxnSpMkLst>
            <pc:docMk/>
            <pc:sldMk cId="1370458275" sldId="2146846595"/>
            <ac:cxnSpMk id="24" creationId="{376EEB3C-C6A0-FB76-CC1D-379C97018ED7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1" creationId="{1513D601-AD4B-5965-4CB5-4164F3B1223B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3" creationId="{C95036E6-C230-8B30-7F66-40BA4C38A716}"/>
          </ac:cxnSpMkLst>
        </pc:cxnChg>
        <pc:cxnChg chg="add mod">
          <ac:chgData name="Leah Montner Dixon" userId="d5b2ae9e-9213-4442-b7df-4db8cbe51e5d" providerId="ADAL" clId="{8800F602-2D8D-4E9A-B976-B489FC589F40}" dt="2024-04-23T19:10:21.486" v="34845"/>
          <ac:cxnSpMkLst>
            <pc:docMk/>
            <pc:sldMk cId="1370458275" sldId="2146846595"/>
            <ac:cxnSpMk id="34" creationId="{65BE5BBA-B79F-3FEB-6CA0-FA962925BCD6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4" creationId="{B7C84803-8BF8-0CE4-A5A9-A105709A9AE4}"/>
          </ac:cxnSpMkLst>
        </pc:cxnChg>
        <pc:cxnChg chg="add mod">
          <ac:chgData name="Leah Montner Dixon" userId="d5b2ae9e-9213-4442-b7df-4db8cbe51e5d" providerId="ADAL" clId="{8800F602-2D8D-4E9A-B976-B489FC589F40}" dt="2024-04-23T19:10:21.486" v="34845"/>
          <ac:cxnSpMkLst>
            <pc:docMk/>
            <pc:sldMk cId="1370458275" sldId="2146846595"/>
            <ac:cxnSpMk id="35" creationId="{39F5C3FE-F85E-4240-A7E4-ABB168881322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5" creationId="{CE4D77CB-533E-85ED-277A-890C51FDD5FE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6" creationId="{5C848EE1-B318-9A48-7F00-EAC7CD63CA53}"/>
          </ac:cxnSpMkLst>
        </pc:cxnChg>
        <pc:cxnChg chg="add mod">
          <ac:chgData name="Leah Montner Dixon" userId="d5b2ae9e-9213-4442-b7df-4db8cbe51e5d" providerId="ADAL" clId="{8800F602-2D8D-4E9A-B976-B489FC589F40}" dt="2024-04-23T19:10:21.486" v="34845"/>
          <ac:cxnSpMkLst>
            <pc:docMk/>
            <pc:sldMk cId="1370458275" sldId="2146846595"/>
            <ac:cxnSpMk id="36" creationId="{AA97F6AF-8F8D-C4ED-11D9-5A6DE70355E6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7" creationId="{08A09BCB-671E-A280-E476-4CDB3B0CD3F8}"/>
          </ac:cxnSpMkLst>
        </pc:cxnChg>
        <pc:cxnChg chg="add mod">
          <ac:chgData name="Leah Montner Dixon" userId="d5b2ae9e-9213-4442-b7df-4db8cbe51e5d" providerId="ADAL" clId="{8800F602-2D8D-4E9A-B976-B489FC589F40}" dt="2024-04-23T19:10:21.486" v="34845"/>
          <ac:cxnSpMkLst>
            <pc:docMk/>
            <pc:sldMk cId="1370458275" sldId="2146846595"/>
            <ac:cxnSpMk id="37" creationId="{6A2C99BA-9FCA-3352-EC1C-8A338D57B23E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8" creationId="{2E539D11-E112-1238-3D3F-386D5331BA6A}"/>
          </ac:cxnSpMkLst>
        </pc:cxnChg>
        <pc:cxnChg chg="add del mod">
          <ac:chgData name="Leah Montner Dixon" userId="d5b2ae9e-9213-4442-b7df-4db8cbe51e5d" providerId="ADAL" clId="{8800F602-2D8D-4E9A-B976-B489FC589F40}" dt="2024-04-18T19:26:36.862" v="28820" actId="478"/>
          <ac:cxnSpMkLst>
            <pc:docMk/>
            <pc:sldMk cId="1370458275" sldId="2146846595"/>
            <ac:cxnSpMk id="39" creationId="{A9D30820-DCC2-28D9-3D0D-85D3A34B37AB}"/>
          </ac:cxnSpMkLst>
        </pc:cxnChg>
        <pc:cxnChg chg="add mod">
          <ac:chgData name="Leah Montner Dixon" userId="d5b2ae9e-9213-4442-b7df-4db8cbe51e5d" providerId="ADAL" clId="{8800F602-2D8D-4E9A-B976-B489FC589F40}" dt="2024-04-18T19:25:54.222" v="28801" actId="167"/>
          <ac:cxnSpMkLst>
            <pc:docMk/>
            <pc:sldMk cId="1370458275" sldId="2146846595"/>
            <ac:cxnSpMk id="48" creationId="{231FB8C7-E217-747E-4518-82F958FF72B3}"/>
          </ac:cxnSpMkLst>
        </pc:cxnChg>
        <pc:cxnChg chg="add mod">
          <ac:chgData name="Leah Montner Dixon" userId="d5b2ae9e-9213-4442-b7df-4db8cbe51e5d" providerId="ADAL" clId="{8800F602-2D8D-4E9A-B976-B489FC589F40}" dt="2024-04-18T19:25:54.222" v="28801" actId="167"/>
          <ac:cxnSpMkLst>
            <pc:docMk/>
            <pc:sldMk cId="1370458275" sldId="2146846595"/>
            <ac:cxnSpMk id="49" creationId="{A82284F4-2AA7-7D41-C484-CE5C65248804}"/>
          </ac:cxnSpMkLst>
        </pc:cxnChg>
        <pc:cxnChg chg="add mod">
          <ac:chgData name="Leah Montner Dixon" userId="d5b2ae9e-9213-4442-b7df-4db8cbe51e5d" providerId="ADAL" clId="{8800F602-2D8D-4E9A-B976-B489FC589F40}" dt="2024-04-18T19:25:54.222" v="28801" actId="167"/>
          <ac:cxnSpMkLst>
            <pc:docMk/>
            <pc:sldMk cId="1370458275" sldId="2146846595"/>
            <ac:cxnSpMk id="50" creationId="{D6DCD42F-5CF4-DD60-8613-9104416D8215}"/>
          </ac:cxnSpMkLst>
        </pc:cxnChg>
        <pc:cxnChg chg="add mod">
          <ac:chgData name="Leah Montner Dixon" userId="d5b2ae9e-9213-4442-b7df-4db8cbe51e5d" providerId="ADAL" clId="{8800F602-2D8D-4E9A-B976-B489FC589F40}" dt="2024-04-18T19:25:54.222" v="28801" actId="167"/>
          <ac:cxnSpMkLst>
            <pc:docMk/>
            <pc:sldMk cId="1370458275" sldId="2146846595"/>
            <ac:cxnSpMk id="51" creationId="{813FC450-9F50-0142-D91C-F1BF3E204355}"/>
          </ac:cxnSpMkLst>
        </pc:cxnChg>
        <pc:cxnChg chg="add del mod">
          <ac:chgData name="Leah Montner Dixon" userId="d5b2ae9e-9213-4442-b7df-4db8cbe51e5d" providerId="ADAL" clId="{8800F602-2D8D-4E9A-B976-B489FC589F40}" dt="2024-04-23T19:10:37.818" v="34858" actId="478"/>
          <ac:cxnSpMkLst>
            <pc:docMk/>
            <pc:sldMk cId="1370458275" sldId="2146846595"/>
            <ac:cxnSpMk id="4103" creationId="{584C1180-9EC7-543C-D610-0B1E33C86F70}"/>
          </ac:cxnSpMkLst>
        </pc:cxnChg>
        <pc:cxnChg chg="add del mod">
          <ac:chgData name="Leah Montner Dixon" userId="d5b2ae9e-9213-4442-b7df-4db8cbe51e5d" providerId="ADAL" clId="{8800F602-2D8D-4E9A-B976-B489FC589F40}" dt="2024-04-23T19:10:37.818" v="34858" actId="478"/>
          <ac:cxnSpMkLst>
            <pc:docMk/>
            <pc:sldMk cId="1370458275" sldId="2146846595"/>
            <ac:cxnSpMk id="4104" creationId="{88D5F212-C760-8854-4DC7-CBB9B464193A}"/>
          </ac:cxnSpMkLst>
        </pc:cxnChg>
        <pc:cxnChg chg="add del mod">
          <ac:chgData name="Leah Montner Dixon" userId="d5b2ae9e-9213-4442-b7df-4db8cbe51e5d" providerId="ADAL" clId="{8800F602-2D8D-4E9A-B976-B489FC589F40}" dt="2024-04-23T19:10:37.818" v="34858" actId="478"/>
          <ac:cxnSpMkLst>
            <pc:docMk/>
            <pc:sldMk cId="1370458275" sldId="2146846595"/>
            <ac:cxnSpMk id="4105" creationId="{BA30D21C-19B0-49A6-8075-3081AA0ACC9C}"/>
          </ac:cxnSpMkLst>
        </pc:cxnChg>
        <pc:cxnChg chg="add del mod">
          <ac:chgData name="Leah Montner Dixon" userId="d5b2ae9e-9213-4442-b7df-4db8cbe51e5d" providerId="ADAL" clId="{8800F602-2D8D-4E9A-B976-B489FC589F40}" dt="2024-04-23T19:10:37.818" v="34858" actId="478"/>
          <ac:cxnSpMkLst>
            <pc:docMk/>
            <pc:sldMk cId="1370458275" sldId="2146846595"/>
            <ac:cxnSpMk id="4106" creationId="{D98A0FF8-1C6E-4E6F-DAE1-E6EA0305A1F5}"/>
          </ac:cxnSpMkLst>
        </pc:cxnChg>
        <pc:cxnChg chg="add mod">
          <ac:chgData name="Leah Montner Dixon" userId="d5b2ae9e-9213-4442-b7df-4db8cbe51e5d" providerId="ADAL" clId="{8800F602-2D8D-4E9A-B976-B489FC589F40}" dt="2024-04-18T19:25:54.222" v="28801" actId="167"/>
          <ac:cxnSpMkLst>
            <pc:docMk/>
            <pc:sldMk cId="1370458275" sldId="2146846595"/>
            <ac:cxnSpMk id="4107" creationId="{BDEE9F29-327F-955E-5ED0-A4F87D9822AD}"/>
          </ac:cxnSpMkLst>
        </pc:cxnChg>
      </pc:sldChg>
      <pc:sldChg chg="addSp delSp modSp add del mod ord">
        <pc:chgData name="Leah Montner Dixon" userId="d5b2ae9e-9213-4442-b7df-4db8cbe51e5d" providerId="ADAL" clId="{8800F602-2D8D-4E9A-B976-B489FC589F40}" dt="2024-04-16T19:26:47.499" v="23519" actId="47"/>
        <pc:sldMkLst>
          <pc:docMk/>
          <pc:sldMk cId="2217062091" sldId="2146846596"/>
        </pc:sldMkLst>
        <pc:spChg chg="mod">
          <ac:chgData name="Leah Montner Dixon" userId="d5b2ae9e-9213-4442-b7df-4db8cbe51e5d" providerId="ADAL" clId="{8800F602-2D8D-4E9A-B976-B489FC589F40}" dt="2024-04-09T17:12:02.702" v="22227" actId="20577"/>
          <ac:spMkLst>
            <pc:docMk/>
            <pc:sldMk cId="2217062091" sldId="2146846596"/>
            <ac:spMk id="3" creationId="{E81FB851-01C7-DB32-B9C0-956C4FE26B7D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3" creationId="{D241DBA2-CD02-C342-3F99-FFFA11839410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4" creationId="{A4D6ADB4-2954-045B-8BFC-960EFFA404B7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5" creationId="{10828E57-9208-7D86-5608-67F1A9BF36CD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6" creationId="{42AA1843-34CC-57EE-B2A9-C8D4A361E8C4}"/>
          </ac:spMkLst>
        </pc:spChg>
        <pc:spChg chg="mod">
          <ac:chgData name="Leah Montner Dixon" userId="d5b2ae9e-9213-4442-b7df-4db8cbe51e5d" providerId="ADAL" clId="{8800F602-2D8D-4E9A-B976-B489FC589F40}" dt="2024-04-08T22:20:13.692" v="17727"/>
          <ac:spMkLst>
            <pc:docMk/>
            <pc:sldMk cId="2217062091" sldId="2146846596"/>
            <ac:spMk id="17" creationId="{C0DD3089-726E-34BF-52B1-D2BF83F78929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8" creationId="{CB399BFA-A92D-5C10-A572-1CFA7F940259}"/>
          </ac:spMkLst>
        </pc:spChg>
        <pc:spChg chg="add mod">
          <ac:chgData name="Leah Montner Dixon" userId="d5b2ae9e-9213-4442-b7df-4db8cbe51e5d" providerId="ADAL" clId="{8800F602-2D8D-4E9A-B976-B489FC589F40}" dt="2024-04-09T14:49:10.895" v="19215" actId="2085"/>
          <ac:spMkLst>
            <pc:docMk/>
            <pc:sldMk cId="2217062091" sldId="2146846596"/>
            <ac:spMk id="25" creationId="{94B4FE3E-8A60-BBF3-D054-8802406A27EF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30" creationId="{74B17C39-C2BC-FFED-4417-4FB7D62D175F}"/>
          </ac:spMkLst>
        </pc:spChg>
        <pc:spChg chg="add mod">
          <ac:chgData name="Leah Montner Dixon" userId="d5b2ae9e-9213-4442-b7df-4db8cbe51e5d" providerId="ADAL" clId="{8800F602-2D8D-4E9A-B976-B489FC589F40}" dt="2024-04-08T22:22:47.452" v="17858" actId="20577"/>
          <ac:spMkLst>
            <pc:docMk/>
            <pc:sldMk cId="2217062091" sldId="2146846596"/>
            <ac:spMk id="31" creationId="{D5E8459B-B39F-5878-65B8-C4CE0407435E}"/>
          </ac:spMkLst>
        </pc:spChg>
        <pc:spChg chg="add mod">
          <ac:chgData name="Leah Montner Dixon" userId="d5b2ae9e-9213-4442-b7df-4db8cbe51e5d" providerId="ADAL" clId="{8800F602-2D8D-4E9A-B976-B489FC589F40}" dt="2024-04-09T14:49:10.895" v="19215" actId="2085"/>
          <ac:spMkLst>
            <pc:docMk/>
            <pc:sldMk cId="2217062091" sldId="2146846596"/>
            <ac:spMk id="32" creationId="{EE7A72D8-A820-0247-92FD-69B29D69A269}"/>
          </ac:spMkLst>
        </pc:spChg>
        <pc:spChg chg="add mod">
          <ac:chgData name="Leah Montner Dixon" userId="d5b2ae9e-9213-4442-b7df-4db8cbe51e5d" providerId="ADAL" clId="{8800F602-2D8D-4E9A-B976-B489FC589F40}" dt="2024-04-08T22:22:51.585" v="17860" actId="20577"/>
          <ac:spMkLst>
            <pc:docMk/>
            <pc:sldMk cId="2217062091" sldId="2146846596"/>
            <ac:spMk id="34" creationId="{E51DE6AE-B0E5-5DFF-6E14-EC244EDFD994}"/>
          </ac:spMkLst>
        </pc:spChg>
        <pc:spChg chg="add mod">
          <ac:chgData name="Leah Montner Dixon" userId="d5b2ae9e-9213-4442-b7df-4db8cbe51e5d" providerId="ADAL" clId="{8800F602-2D8D-4E9A-B976-B489FC589F40}" dt="2024-04-09T14:49:10.895" v="19215" actId="2085"/>
          <ac:spMkLst>
            <pc:docMk/>
            <pc:sldMk cId="2217062091" sldId="2146846596"/>
            <ac:spMk id="35" creationId="{1156062D-5363-EB4F-91B8-2BA1309208CC}"/>
          </ac:spMkLst>
        </pc:spChg>
        <pc:spChg chg="add mod">
          <ac:chgData name="Leah Montner Dixon" userId="d5b2ae9e-9213-4442-b7df-4db8cbe51e5d" providerId="ADAL" clId="{8800F602-2D8D-4E9A-B976-B489FC589F40}" dt="2024-04-08T22:22:53.751" v="17862" actId="20577"/>
          <ac:spMkLst>
            <pc:docMk/>
            <pc:sldMk cId="2217062091" sldId="2146846596"/>
            <ac:spMk id="37" creationId="{F90BE55F-DB7F-27C7-C497-D56258F8B28F}"/>
          </ac:spMkLst>
        </pc:spChg>
        <pc:spChg chg="add mod">
          <ac:chgData name="Leah Montner Dixon" userId="d5b2ae9e-9213-4442-b7df-4db8cbe51e5d" providerId="ADAL" clId="{8800F602-2D8D-4E9A-B976-B489FC589F40}" dt="2024-04-09T14:49:10.895" v="19215" actId="2085"/>
          <ac:spMkLst>
            <pc:docMk/>
            <pc:sldMk cId="2217062091" sldId="2146846596"/>
            <ac:spMk id="38" creationId="{4B3ACF11-580B-26F7-5568-3B4C53D153B4}"/>
          </ac:spMkLst>
        </pc:spChg>
        <pc:spChg chg="add mod">
          <ac:chgData name="Leah Montner Dixon" userId="d5b2ae9e-9213-4442-b7df-4db8cbe51e5d" providerId="ADAL" clId="{8800F602-2D8D-4E9A-B976-B489FC589F40}" dt="2024-04-09T14:49:10.895" v="19215" actId="2085"/>
          <ac:spMkLst>
            <pc:docMk/>
            <pc:sldMk cId="2217062091" sldId="2146846596"/>
            <ac:spMk id="39" creationId="{6D26EF80-83B8-CC11-E475-963367BBB504}"/>
          </ac:spMkLst>
        </pc:spChg>
        <pc:spChg chg="add mod">
          <ac:chgData name="Leah Montner Dixon" userId="d5b2ae9e-9213-4442-b7df-4db8cbe51e5d" providerId="ADAL" clId="{8800F602-2D8D-4E9A-B976-B489FC589F40}" dt="2024-04-08T22:22:58.365" v="17864" actId="20577"/>
          <ac:spMkLst>
            <pc:docMk/>
            <pc:sldMk cId="2217062091" sldId="2146846596"/>
            <ac:spMk id="41" creationId="{D324DD21-B512-23D4-D509-6A7D08995945}"/>
          </ac:spMkLst>
        </pc:spChg>
        <pc:spChg chg="add mod">
          <ac:chgData name="Leah Montner Dixon" userId="d5b2ae9e-9213-4442-b7df-4db8cbe51e5d" providerId="ADAL" clId="{8800F602-2D8D-4E9A-B976-B489FC589F40}" dt="2024-04-08T22:23:03.176" v="17870" actId="207"/>
          <ac:spMkLst>
            <pc:docMk/>
            <pc:sldMk cId="2217062091" sldId="2146846596"/>
            <ac:spMk id="44" creationId="{21224997-51C1-4F36-0526-4D62418E7275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45" creationId="{1C05A2D2-A738-DD15-7B62-E0637090DEAC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50" creationId="{559C27A5-10DA-57E9-F2DA-769FF7AA181E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52" creationId="{FB5B87D8-A53F-A95D-AC1B-14258F9FC128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54" creationId="{4180B1CA-8B86-CAB9-6932-294E75B9FDFE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56" creationId="{DC9E24B9-A4A7-4E2B-3A0A-E01CFD4CA434}"/>
          </ac:spMkLst>
        </pc:spChg>
        <pc:spChg chg="add del mod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064" creationId="{C12449A7-2E02-0EA1-2A65-917867D0DFB1}"/>
          </ac:spMkLst>
        </pc:spChg>
        <pc:spChg chg="add del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065" creationId="{601C32FD-8818-119B-28A2-570432152446}"/>
          </ac:spMkLst>
        </pc:spChg>
        <pc:spChg chg="add del">
          <ac:chgData name="Leah Montner Dixon" userId="d5b2ae9e-9213-4442-b7df-4db8cbe51e5d" providerId="ADAL" clId="{8800F602-2D8D-4E9A-B976-B489FC589F40}" dt="2024-04-08T22:15:06.386" v="17535" actId="478"/>
          <ac:spMkLst>
            <pc:docMk/>
            <pc:sldMk cId="2217062091" sldId="2146846596"/>
            <ac:spMk id="1097" creationId="{23A1A4D3-6868-6F27-68A4-CD6DEEDBB0F0}"/>
          </ac:spMkLst>
        </pc:spChg>
        <pc:spChg chg="mod ord">
          <ac:chgData name="Leah Montner Dixon" userId="d5b2ae9e-9213-4442-b7df-4db8cbe51e5d" providerId="ADAL" clId="{8800F602-2D8D-4E9A-B976-B489FC589F40}" dt="2024-04-09T14:49:14.092" v="19216" actId="14100"/>
          <ac:spMkLst>
            <pc:docMk/>
            <pc:sldMk cId="2217062091" sldId="2146846596"/>
            <ac:spMk id="1101" creationId="{2B98BDBB-B249-F78B-DBAB-7734A3019D96}"/>
          </ac:spMkLst>
        </pc:spChg>
        <pc:spChg chg="add del mod">
          <ac:chgData name="Leah Montner Dixon" userId="d5b2ae9e-9213-4442-b7df-4db8cbe51e5d" providerId="ADAL" clId="{8800F602-2D8D-4E9A-B976-B489FC589F40}" dt="2024-04-08T22:23:19.756" v="17887" actId="20577"/>
          <ac:spMkLst>
            <pc:docMk/>
            <pc:sldMk cId="2217062091" sldId="2146846596"/>
            <ac:spMk id="1108" creationId="{EC51EB2B-DAD5-6EDF-F7E5-7C47D3BA84C9}"/>
          </ac:spMkLst>
        </pc:spChg>
        <pc:picChg chg="del">
          <ac:chgData name="Leah Montner Dixon" userId="d5b2ae9e-9213-4442-b7df-4db8cbe51e5d" providerId="ADAL" clId="{8800F602-2D8D-4E9A-B976-B489FC589F40}" dt="2024-04-08T18:30:05.882" v="14901" actId="478"/>
          <ac:picMkLst>
            <pc:docMk/>
            <pc:sldMk cId="2217062091" sldId="2146846596"/>
            <ac:picMk id="2" creationId="{7535B7EB-7657-8D44-CEDD-68FB22066807}"/>
          </ac:picMkLst>
        </pc:picChg>
        <pc:picChg chg="add mod ord">
          <ac:chgData name="Leah Montner Dixon" userId="d5b2ae9e-9213-4442-b7df-4db8cbe51e5d" providerId="ADAL" clId="{8800F602-2D8D-4E9A-B976-B489FC589F40}" dt="2024-04-08T22:21:20.437" v="17784" actId="1036"/>
          <ac:picMkLst>
            <pc:docMk/>
            <pc:sldMk cId="2217062091" sldId="2146846596"/>
            <ac:picMk id="4" creationId="{2D4125FD-6B53-9C13-BC86-94FA4047E3B0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7" creationId="{5CA0EAED-64AE-1F44-EC3C-979C636430DD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8" creationId="{82725398-0566-4143-9B05-D24EBAA5FC74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10" creationId="{82B615F0-E629-22CD-1515-0E9A0EC36A22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11" creationId="{9B1DD366-FB57-9249-D844-EA7B02789C98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12" creationId="{4895905E-9B95-818F-FF8D-A593BF476819}"/>
          </ac:picMkLst>
        </pc:picChg>
        <pc:picChg chg="add mod">
          <ac:chgData name="Leah Montner Dixon" userId="d5b2ae9e-9213-4442-b7df-4db8cbe51e5d" providerId="ADAL" clId="{8800F602-2D8D-4E9A-B976-B489FC589F40}" dt="2024-04-08T22:20:57.526" v="17760"/>
          <ac:picMkLst>
            <pc:docMk/>
            <pc:sldMk cId="2217062091" sldId="2146846596"/>
            <ac:picMk id="29" creationId="{2993F89A-1590-A603-2C8E-914F82F994A9}"/>
          </ac:picMkLst>
        </pc:picChg>
        <pc:picChg chg="add mod">
          <ac:chgData name="Leah Montner Dixon" userId="d5b2ae9e-9213-4442-b7df-4db8cbe51e5d" providerId="ADAL" clId="{8800F602-2D8D-4E9A-B976-B489FC589F40}" dt="2024-04-08T22:20:57.526" v="17760"/>
          <ac:picMkLst>
            <pc:docMk/>
            <pc:sldMk cId="2217062091" sldId="2146846596"/>
            <ac:picMk id="33" creationId="{63BCA7B0-3721-6E20-4131-88A0E69ABE72}"/>
          </ac:picMkLst>
        </pc:picChg>
        <pc:picChg chg="add mod">
          <ac:chgData name="Leah Montner Dixon" userId="d5b2ae9e-9213-4442-b7df-4db8cbe51e5d" providerId="ADAL" clId="{8800F602-2D8D-4E9A-B976-B489FC589F40}" dt="2024-04-08T22:20:57.526" v="17760"/>
          <ac:picMkLst>
            <pc:docMk/>
            <pc:sldMk cId="2217062091" sldId="2146846596"/>
            <ac:picMk id="36" creationId="{F31C5F0C-04F1-1E02-5042-47316856DD09}"/>
          </ac:picMkLst>
        </pc:picChg>
        <pc:picChg chg="add mod">
          <ac:chgData name="Leah Montner Dixon" userId="d5b2ae9e-9213-4442-b7df-4db8cbe51e5d" providerId="ADAL" clId="{8800F602-2D8D-4E9A-B976-B489FC589F40}" dt="2024-04-08T22:20:57.526" v="17760"/>
          <ac:picMkLst>
            <pc:docMk/>
            <pc:sldMk cId="2217062091" sldId="2146846596"/>
            <ac:picMk id="40" creationId="{70910394-A334-DF05-9017-29EAC71BAFF4}"/>
          </ac:picMkLst>
        </pc:picChg>
        <pc:picChg chg="add mod">
          <ac:chgData name="Leah Montner Dixon" userId="d5b2ae9e-9213-4442-b7df-4db8cbe51e5d" providerId="ADAL" clId="{8800F602-2D8D-4E9A-B976-B489FC589F40}" dt="2024-04-08T22:20:57.526" v="17760"/>
          <ac:picMkLst>
            <pc:docMk/>
            <pc:sldMk cId="2217062091" sldId="2146846596"/>
            <ac:picMk id="42" creationId="{36873966-3723-B2B1-4B7F-627D96F2E5FA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43" creationId="{7DBF1A6E-B01B-0804-C8D6-08BD29E71B89}"/>
          </ac:picMkLst>
        </pc:picChg>
        <pc:picChg chg="add del mod">
          <ac:chgData name="Leah Montner Dixon" userId="d5b2ae9e-9213-4442-b7df-4db8cbe51e5d" providerId="ADAL" clId="{8800F602-2D8D-4E9A-B976-B489FC589F40}" dt="2024-04-08T22:21:21.950" v="17785" actId="478"/>
          <ac:picMkLst>
            <pc:docMk/>
            <pc:sldMk cId="2217062091" sldId="2146846596"/>
            <ac:picMk id="46" creationId="{597A70C8-25E5-4B6A-6BAE-8F33C783D9D9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49" creationId="{8E1F6D66-FB88-60D5-F163-18F61D9C75AF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51" creationId="{69EF628B-8881-23F0-4993-933D423A4D02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53" creationId="{225490EE-A104-70E2-D55D-EB99BF25C337}"/>
          </ac:picMkLst>
        </pc:picChg>
        <pc:picChg chg="add del">
          <ac:chgData name="Leah Montner Dixon" userId="d5b2ae9e-9213-4442-b7df-4db8cbe51e5d" providerId="ADAL" clId="{8800F602-2D8D-4E9A-B976-B489FC589F40}" dt="2024-04-08T22:15:06.386" v="17535" actId="478"/>
          <ac:picMkLst>
            <pc:docMk/>
            <pc:sldMk cId="2217062091" sldId="2146846596"/>
            <ac:picMk id="55" creationId="{D4CB016E-24A8-0C27-626B-C2DEC8E3A8AF}"/>
          </ac:picMkLst>
        </pc:pic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5" creationId="{D51E0AE1-F43B-BCE1-8677-2C41BE683810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6" creationId="{23B7224B-B12C-E843-5477-CE9014CF7D66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19" creationId="{38EE8146-540F-6F0C-FBB0-BF4825FA1C94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20" creationId="{30FEE8F9-DEB5-3CE7-6501-69992B66CF90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21" creationId="{1C2E2706-D444-379B-08B7-A2FC3D4AC7A6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22" creationId="{2B6251E2-83B4-8AD0-631B-8A0490F74D02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23" creationId="{A0B45ACB-ECD4-5813-5FAE-EC1F6E46CEBD}"/>
          </ac:cxnSpMkLst>
        </pc:cxnChg>
        <pc:cxnChg chg="add del mod">
          <ac:chgData name="Leah Montner Dixon" userId="d5b2ae9e-9213-4442-b7df-4db8cbe51e5d" providerId="ADAL" clId="{8800F602-2D8D-4E9A-B976-B489FC589F40}" dt="2024-04-08T22:15:06.386" v="17535" actId="478"/>
          <ac:cxnSpMkLst>
            <pc:docMk/>
            <pc:sldMk cId="2217062091" sldId="2146846596"/>
            <ac:cxnSpMk id="24" creationId="{D5CB279F-D565-A1FC-5ACF-9F7562304437}"/>
          </ac:cxnSpMkLst>
        </pc:cxnChg>
      </pc:sldChg>
      <pc:sldChg chg="addSp delSp modSp add mod">
        <pc:chgData name="Leah Montner Dixon" userId="d5b2ae9e-9213-4442-b7df-4db8cbe51e5d" providerId="ADAL" clId="{8800F602-2D8D-4E9A-B976-B489FC589F40}" dt="2024-04-23T18:58:11.738" v="34677" actId="478"/>
        <pc:sldMkLst>
          <pc:docMk/>
          <pc:sldMk cId="1366937338" sldId="2146846597"/>
        </pc:sldMkLst>
        <pc:spChg chg="add del mod">
          <ac:chgData name="Leah Montner Dixon" userId="d5b2ae9e-9213-4442-b7df-4db8cbe51e5d" providerId="ADAL" clId="{8800F602-2D8D-4E9A-B976-B489FC589F40}" dt="2024-04-18T19:22:45.285" v="28654" actId="478"/>
          <ac:spMkLst>
            <pc:docMk/>
            <pc:sldMk cId="1366937338" sldId="2146846597"/>
            <ac:spMk id="2" creationId="{3976FBEA-7A5A-8AE0-520D-E6E5041FBEC7}"/>
          </ac:spMkLst>
        </pc:spChg>
        <pc:spChg chg="mod">
          <ac:chgData name="Leah Montner Dixon" userId="d5b2ae9e-9213-4442-b7df-4db8cbe51e5d" providerId="ADAL" clId="{8800F602-2D8D-4E9A-B976-B489FC589F40}" dt="2024-04-18T19:24:13.147" v="28719" actId="1076"/>
          <ac:spMkLst>
            <pc:docMk/>
            <pc:sldMk cId="1366937338" sldId="2146846597"/>
            <ac:spMk id="3" creationId="{E81FB851-01C7-DB32-B9C0-956C4FE26B7D}"/>
          </ac:spMkLst>
        </pc:spChg>
        <pc:spChg chg="add del mod topLvl">
          <ac:chgData name="Leah Montner Dixon" userId="d5b2ae9e-9213-4442-b7df-4db8cbe51e5d" providerId="ADAL" clId="{8800F602-2D8D-4E9A-B976-B489FC589F40}" dt="2024-04-23T14:00:03.207" v="34227" actId="478"/>
          <ac:spMkLst>
            <pc:docMk/>
            <pc:sldMk cId="1366937338" sldId="2146846597"/>
            <ac:spMk id="4" creationId="{45F9A0F5-1B05-491B-C658-3E9869B562C7}"/>
          </ac:spMkLst>
        </pc:spChg>
        <pc:spChg chg="add del mod">
          <ac:chgData name="Leah Montner Dixon" userId="d5b2ae9e-9213-4442-b7df-4db8cbe51e5d" providerId="ADAL" clId="{8800F602-2D8D-4E9A-B976-B489FC589F40}" dt="2024-04-23T18:58:11.738" v="34677" actId="478"/>
          <ac:spMkLst>
            <pc:docMk/>
            <pc:sldMk cId="1366937338" sldId="2146846597"/>
            <ac:spMk id="4" creationId="{617C4F46-FC93-92D6-F918-174D39E093AF}"/>
          </ac:spMkLst>
        </pc:spChg>
        <pc:spChg chg="add del mod or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4" creationId="{A4ADAAB9-64D0-914A-8BF2-4EEF23B18F25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5" creationId="{6CA55BEB-638F-253C-226F-B55C1A4BE62F}"/>
          </ac:spMkLst>
        </pc:spChg>
        <pc:spChg chg="add mod">
          <ac:chgData name="Leah Montner Dixon" userId="d5b2ae9e-9213-4442-b7df-4db8cbe51e5d" providerId="ADAL" clId="{8800F602-2D8D-4E9A-B976-B489FC589F40}" dt="2024-04-23T14:00:09.889" v="34229" actId="167"/>
          <ac:spMkLst>
            <pc:docMk/>
            <pc:sldMk cId="1366937338" sldId="2146846597"/>
            <ac:spMk id="5" creationId="{83E0959D-574E-8B09-D412-C08F07894A82}"/>
          </ac:spMkLst>
        </pc:spChg>
        <pc:spChg chg="add mod">
          <ac:chgData name="Leah Montner Dixon" userId="d5b2ae9e-9213-4442-b7df-4db8cbe51e5d" providerId="ADAL" clId="{8800F602-2D8D-4E9A-B976-B489FC589F40}" dt="2024-04-23T14:00:09.889" v="34229" actId="167"/>
          <ac:spMkLst>
            <pc:docMk/>
            <pc:sldMk cId="1366937338" sldId="2146846597"/>
            <ac:spMk id="6" creationId="{36528153-EAA9-8BA9-B658-DEB651BDFB71}"/>
          </ac:spMkLst>
        </pc:spChg>
        <pc:spChg chg="add mod">
          <ac:chgData name="Leah Montner Dixon" userId="d5b2ae9e-9213-4442-b7df-4db8cbe51e5d" providerId="ADAL" clId="{8800F602-2D8D-4E9A-B976-B489FC589F40}" dt="2024-04-23T14:00:09.889" v="34229" actId="167"/>
          <ac:spMkLst>
            <pc:docMk/>
            <pc:sldMk cId="1366937338" sldId="2146846597"/>
            <ac:spMk id="7" creationId="{9E2C0A8D-B14F-24D2-E23F-C2ABFAFC6EEF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7" creationId="{B1341CAD-53F0-BFC4-EC37-FAF99A52C564}"/>
          </ac:spMkLst>
        </pc:spChg>
        <pc:spChg chg="add mod">
          <ac:chgData name="Leah Montner Dixon" userId="d5b2ae9e-9213-4442-b7df-4db8cbe51e5d" providerId="ADAL" clId="{8800F602-2D8D-4E9A-B976-B489FC589F40}" dt="2024-04-18T19:17:10.244" v="28561"/>
          <ac:spMkLst>
            <pc:docMk/>
            <pc:sldMk cId="1366937338" sldId="2146846597"/>
            <ac:spMk id="8" creationId="{E5EB5D6A-E1F5-0A03-74DA-788995E44A0F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8" creationId="{F1531FB5-09A4-8A63-0D8A-8BDE3AFF9803}"/>
          </ac:spMkLst>
        </pc:spChg>
        <pc:spChg chg="add mod topLvl">
          <ac:chgData name="Leah Montner Dixon" userId="d5b2ae9e-9213-4442-b7df-4db8cbe51e5d" providerId="ADAL" clId="{8800F602-2D8D-4E9A-B976-B489FC589F40}" dt="2024-04-18T19:24:42.358" v="28725" actId="165"/>
          <ac:spMkLst>
            <pc:docMk/>
            <pc:sldMk cId="1366937338" sldId="2146846597"/>
            <ac:spMk id="9" creationId="{0AB09EFA-827F-BCBC-296C-EE7F1C0F18F1}"/>
          </ac:spMkLst>
        </pc:spChg>
        <pc:spChg chg="del">
          <ac:chgData name="Leah Montner Dixon" userId="d5b2ae9e-9213-4442-b7df-4db8cbe51e5d" providerId="ADAL" clId="{8800F602-2D8D-4E9A-B976-B489FC589F40}" dt="2024-04-16T20:20:58.717" v="24906" actId="478"/>
          <ac:spMkLst>
            <pc:docMk/>
            <pc:sldMk cId="1366937338" sldId="2146846597"/>
            <ac:spMk id="9" creationId="{ADFAB4F1-9F01-0EA7-7384-E38457DA93B1}"/>
          </ac:spMkLst>
        </pc:spChg>
        <pc:spChg chg="add mod topLvl">
          <ac:chgData name="Leah Montner Dixon" userId="d5b2ae9e-9213-4442-b7df-4db8cbe51e5d" providerId="ADAL" clId="{8800F602-2D8D-4E9A-B976-B489FC589F40}" dt="2024-04-19T20:23:29.362" v="31837" actId="1038"/>
          <ac:spMkLst>
            <pc:docMk/>
            <pc:sldMk cId="1366937338" sldId="2146846597"/>
            <ac:spMk id="10" creationId="{1A3E91B5-561F-F16D-DEEA-196DEB27DBFE}"/>
          </ac:spMkLst>
        </pc:spChg>
        <pc:spChg chg="add mod topLvl">
          <ac:chgData name="Leah Montner Dixon" userId="d5b2ae9e-9213-4442-b7df-4db8cbe51e5d" providerId="ADAL" clId="{8800F602-2D8D-4E9A-B976-B489FC589F40}" dt="2024-04-19T20:24:07.418" v="31842" actId="1035"/>
          <ac:spMkLst>
            <pc:docMk/>
            <pc:sldMk cId="1366937338" sldId="2146846597"/>
            <ac:spMk id="11" creationId="{CD71B075-A0B6-981D-9009-79722ED51800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1" creationId="{F5D24AA9-D23B-23BD-902C-4756A9571DC0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2" creationId="{DF0E96A0-D7B8-156C-F968-7EF1C961F34F}"/>
          </ac:spMkLst>
        </pc:spChg>
        <pc:spChg chg="add mod topLvl">
          <ac:chgData name="Leah Montner Dixon" userId="d5b2ae9e-9213-4442-b7df-4db8cbe51e5d" providerId="ADAL" clId="{8800F602-2D8D-4E9A-B976-B489FC589F40}" dt="2024-04-19T20:24:07.418" v="31842" actId="1035"/>
          <ac:spMkLst>
            <pc:docMk/>
            <pc:sldMk cId="1366937338" sldId="2146846597"/>
            <ac:spMk id="13" creationId="{CE19A96C-B34C-AA86-4606-C19E1433CED7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3" creationId="{D241DBA2-CD02-C342-3F99-FFFA11839410}"/>
          </ac:spMkLst>
        </pc:spChg>
        <pc:spChg chg="add mod topLvl">
          <ac:chgData name="Leah Montner Dixon" userId="d5b2ae9e-9213-4442-b7df-4db8cbe51e5d" providerId="ADAL" clId="{8800F602-2D8D-4E9A-B976-B489FC589F40}" dt="2024-04-19T20:24:14.231" v="31844" actId="12789"/>
          <ac:spMkLst>
            <pc:docMk/>
            <pc:sldMk cId="1366937338" sldId="2146846597"/>
            <ac:spMk id="14" creationId="{9F760346-2C6C-6681-F939-A494820868A7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4" creationId="{A4D6ADB4-2954-045B-8BFC-960EFFA404B7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4" creationId="{E8A145EB-9EC7-B71E-4294-801DD183502C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5" creationId="{10828E57-9208-7D86-5608-67F1A9BF36CD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5" creationId="{2C1747F7-9874-9BD6-19A3-3F7743131DC8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6" creationId="{0A6B585A-3850-D443-D5C2-904C96BD8648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6" creationId="{42AA1843-34CC-57EE-B2A9-C8D4A361E8C4}"/>
          </ac:spMkLst>
        </pc:spChg>
        <pc:spChg chg="add mod topLvl">
          <ac:chgData name="Leah Montner Dixon" userId="d5b2ae9e-9213-4442-b7df-4db8cbe51e5d" providerId="ADAL" clId="{8800F602-2D8D-4E9A-B976-B489FC589F40}" dt="2024-04-19T20:24:14.231" v="31844" actId="12789"/>
          <ac:spMkLst>
            <pc:docMk/>
            <pc:sldMk cId="1366937338" sldId="2146846597"/>
            <ac:spMk id="16" creationId="{BD9FF21D-02E9-93D5-292A-299E07712ED3}"/>
          </ac:spMkLst>
        </pc:spChg>
        <pc:spChg chg="add mod topLvl">
          <ac:chgData name="Leah Montner Dixon" userId="d5b2ae9e-9213-4442-b7df-4db8cbe51e5d" providerId="ADAL" clId="{8800F602-2D8D-4E9A-B976-B489FC589F40}" dt="2024-04-19T20:24:21.343" v="31845" actId="12789"/>
          <ac:spMkLst>
            <pc:docMk/>
            <pc:sldMk cId="1366937338" sldId="2146846597"/>
            <ac:spMk id="17" creationId="{5BAEF469-4883-CAD8-C470-447285775D17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7" creationId="{C0DD3089-726E-34BF-52B1-D2BF83F78929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8" creationId="{CB399BFA-A92D-5C10-A572-1CFA7F940259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9" creationId="{244BFD73-2847-0A65-02C6-1B80AD7330DA}"/>
          </ac:spMkLst>
        </pc:spChg>
        <pc:spChg chg="add mod topLvl">
          <ac:chgData name="Leah Montner Dixon" userId="d5b2ae9e-9213-4442-b7df-4db8cbe51e5d" providerId="ADAL" clId="{8800F602-2D8D-4E9A-B976-B489FC589F40}" dt="2024-04-19T20:24:21.343" v="31845" actId="12789"/>
          <ac:spMkLst>
            <pc:docMk/>
            <pc:sldMk cId="1366937338" sldId="2146846597"/>
            <ac:spMk id="19" creationId="{8C561FEC-A7B3-4103-3643-20FD75172E65}"/>
          </ac:spMkLst>
        </pc:spChg>
        <pc:spChg chg="add mod topLvl">
          <ac:chgData name="Leah Montner Dixon" userId="d5b2ae9e-9213-4442-b7df-4db8cbe51e5d" providerId="ADAL" clId="{8800F602-2D8D-4E9A-B976-B489FC589F40}" dt="2024-04-19T20:24:26.150" v="31846" actId="12789"/>
          <ac:spMkLst>
            <pc:docMk/>
            <pc:sldMk cId="1366937338" sldId="2146846597"/>
            <ac:spMk id="20" creationId="{BCE6D2D0-FA6A-5590-E3B9-3FF50986D994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21" creationId="{92286C83-6748-3C70-0307-718DC963B386}"/>
          </ac:spMkLst>
        </pc:spChg>
        <pc:spChg chg="add mod topLvl">
          <ac:chgData name="Leah Montner Dixon" userId="d5b2ae9e-9213-4442-b7df-4db8cbe51e5d" providerId="ADAL" clId="{8800F602-2D8D-4E9A-B976-B489FC589F40}" dt="2024-04-19T20:24:26.150" v="31846" actId="12789"/>
          <ac:spMkLst>
            <pc:docMk/>
            <pc:sldMk cId="1366937338" sldId="2146846597"/>
            <ac:spMk id="22" creationId="{2A9AA2F3-609D-1DCA-8542-B691FCEE57C3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22" creationId="{72C0A6AD-DD50-11C1-F7E8-6801171A0DF6}"/>
          </ac:spMkLst>
        </pc:spChg>
        <pc:spChg chg="add mod topLvl">
          <ac:chgData name="Leah Montner Dixon" userId="d5b2ae9e-9213-4442-b7df-4db8cbe51e5d" providerId="ADAL" clId="{8800F602-2D8D-4E9A-B976-B489FC589F40}" dt="2024-04-19T20:24:30.146" v="31847" actId="12789"/>
          <ac:spMkLst>
            <pc:docMk/>
            <pc:sldMk cId="1366937338" sldId="2146846597"/>
            <ac:spMk id="23" creationId="{50A6BE63-4FDC-DB37-695E-41E3C81710C1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23" creationId="{D44C0E42-CBA8-BD2A-4F85-18B5AA2EBB5C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24" creationId="{2B6377FD-3F80-083B-18CC-A346D3B6D3C3}"/>
          </ac:spMkLst>
        </pc:spChg>
        <pc:spChg chg="add mod">
          <ac:chgData name="Leah Montner Dixon" userId="d5b2ae9e-9213-4442-b7df-4db8cbe51e5d" providerId="ADAL" clId="{8800F602-2D8D-4E9A-B976-B489FC589F40}" dt="2024-04-09T14:49:53.072" v="19234" actId="2085"/>
          <ac:spMkLst>
            <pc:docMk/>
            <pc:sldMk cId="1366937338" sldId="2146846597"/>
            <ac:spMk id="25" creationId="{4CE40692-AEDE-72D4-C4D6-5645C2BB69CD}"/>
          </ac:spMkLst>
        </pc:spChg>
        <pc:spChg chg="add mod ord">
          <ac:chgData name="Leah Montner Dixon" userId="d5b2ae9e-9213-4442-b7df-4db8cbe51e5d" providerId="ADAL" clId="{8800F602-2D8D-4E9A-B976-B489FC589F40}" dt="2024-04-23T14:00:09.889" v="34229" actId="167"/>
          <ac:spMkLst>
            <pc:docMk/>
            <pc:sldMk cId="1366937338" sldId="2146846597"/>
            <ac:spMk id="25" creationId="{9544D14F-4A8A-EE02-2CC2-A04B99031ABA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30" creationId="{74B17C39-C2BC-FFED-4417-4FB7D62D175F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30" creationId="{7890E530-1FA0-3A8A-8488-30CA92AA9357}"/>
          </ac:spMkLst>
        </pc:spChg>
        <pc:spChg chg="add mod topLvl">
          <ac:chgData name="Leah Montner Dixon" userId="d5b2ae9e-9213-4442-b7df-4db8cbe51e5d" providerId="ADAL" clId="{8800F602-2D8D-4E9A-B976-B489FC589F40}" dt="2024-04-19T20:24:30.146" v="31847" actId="12789"/>
          <ac:spMkLst>
            <pc:docMk/>
            <pc:sldMk cId="1366937338" sldId="2146846597"/>
            <ac:spMk id="30" creationId="{F90B38A2-F8D7-273A-C207-04A5456B2D60}"/>
          </ac:spMkLst>
        </pc:spChg>
        <pc:spChg chg="add mod">
          <ac:chgData name="Leah Montner Dixon" userId="d5b2ae9e-9213-4442-b7df-4db8cbe51e5d" providerId="ADAL" clId="{8800F602-2D8D-4E9A-B976-B489FC589F40}" dt="2024-04-08T22:25:37.067" v="17947" actId="207"/>
          <ac:spMkLst>
            <pc:docMk/>
            <pc:sldMk cId="1366937338" sldId="2146846597"/>
            <ac:spMk id="31" creationId="{1F002E22-3079-EEDF-286C-853C870E0019}"/>
          </ac:spMkLst>
        </pc:spChg>
        <pc:spChg chg="add del mod ord">
          <ac:chgData name="Leah Montner Dixon" userId="d5b2ae9e-9213-4442-b7df-4db8cbe51e5d" providerId="ADAL" clId="{8800F602-2D8D-4E9A-B976-B489FC589F40}" dt="2024-04-18T19:17:26.169" v="28580" actId="478"/>
          <ac:spMkLst>
            <pc:docMk/>
            <pc:sldMk cId="1366937338" sldId="2146846597"/>
            <ac:spMk id="31" creationId="{CDB2539B-E3F0-BD69-A67E-C5F1F9134257}"/>
          </ac:spMkLst>
        </pc:spChg>
        <pc:spChg chg="add mod">
          <ac:chgData name="Leah Montner Dixon" userId="d5b2ae9e-9213-4442-b7df-4db8cbe51e5d" providerId="ADAL" clId="{8800F602-2D8D-4E9A-B976-B489FC589F40}" dt="2024-04-09T14:49:53.072" v="19234" actId="2085"/>
          <ac:spMkLst>
            <pc:docMk/>
            <pc:sldMk cId="1366937338" sldId="2146846597"/>
            <ac:spMk id="32" creationId="{4A476F17-9C24-21F2-4E9A-6B1C4B21CB4C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33" creationId="{37914322-111A-953F-3A0A-CF95EDB343ED}"/>
          </ac:spMkLst>
        </pc:spChg>
        <pc:spChg chg="add mod">
          <ac:chgData name="Leah Montner Dixon" userId="d5b2ae9e-9213-4442-b7df-4db8cbe51e5d" providerId="ADAL" clId="{8800F602-2D8D-4E9A-B976-B489FC589F40}" dt="2024-04-08T22:25:41.544" v="17951" actId="20577"/>
          <ac:spMkLst>
            <pc:docMk/>
            <pc:sldMk cId="1366937338" sldId="2146846597"/>
            <ac:spMk id="34" creationId="{A818B349-66D3-6045-1B30-33D45D52E754}"/>
          </ac:spMkLst>
        </pc:spChg>
        <pc:spChg chg="add mod">
          <ac:chgData name="Leah Montner Dixon" userId="d5b2ae9e-9213-4442-b7df-4db8cbe51e5d" providerId="ADAL" clId="{8800F602-2D8D-4E9A-B976-B489FC589F40}" dt="2024-04-18T21:10:39.882" v="30085" actId="1036"/>
          <ac:spMkLst>
            <pc:docMk/>
            <pc:sldMk cId="1366937338" sldId="2146846597"/>
            <ac:spMk id="34" creationId="{EF62A92E-67F8-A818-6E17-B535642BD5C9}"/>
          </ac:spMkLst>
        </pc:spChg>
        <pc:spChg chg="add mod">
          <ac:chgData name="Leah Montner Dixon" userId="d5b2ae9e-9213-4442-b7df-4db8cbe51e5d" providerId="ADAL" clId="{8800F602-2D8D-4E9A-B976-B489FC589F40}" dt="2024-04-09T14:49:53.072" v="19234" actId="2085"/>
          <ac:spMkLst>
            <pc:docMk/>
            <pc:sldMk cId="1366937338" sldId="2146846597"/>
            <ac:spMk id="35" creationId="{545BFA20-E039-7045-BF54-01188381A5FE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35" creationId="{874C0FF5-84D8-69AC-1E74-F873D3570AE6}"/>
          </ac:spMkLst>
        </pc:spChg>
        <pc:spChg chg="add mod">
          <ac:chgData name="Leah Montner Dixon" userId="d5b2ae9e-9213-4442-b7df-4db8cbe51e5d" providerId="ADAL" clId="{8800F602-2D8D-4E9A-B976-B489FC589F40}" dt="2024-04-23T14:00:09.889" v="34229" actId="167"/>
          <ac:spMkLst>
            <pc:docMk/>
            <pc:sldMk cId="1366937338" sldId="2146846597"/>
            <ac:spMk id="37" creationId="{06D5106E-8423-D29C-C3BF-EA2EA33CB941}"/>
          </ac:spMkLst>
        </pc:spChg>
        <pc:spChg chg="add mod">
          <ac:chgData name="Leah Montner Dixon" userId="d5b2ae9e-9213-4442-b7df-4db8cbe51e5d" providerId="ADAL" clId="{8800F602-2D8D-4E9A-B976-B489FC589F40}" dt="2024-04-08T22:25:48.123" v="17953" actId="20577"/>
          <ac:spMkLst>
            <pc:docMk/>
            <pc:sldMk cId="1366937338" sldId="2146846597"/>
            <ac:spMk id="37" creationId="{235CDC5E-F6D1-BF86-AE7C-CE51AA2D1DC5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37" creationId="{B3C0981F-B1D0-4A7C-5C8C-38552B8BB44D}"/>
          </ac:spMkLst>
        </pc:spChg>
        <pc:spChg chg="add mod">
          <ac:chgData name="Leah Montner Dixon" userId="d5b2ae9e-9213-4442-b7df-4db8cbe51e5d" providerId="ADAL" clId="{8800F602-2D8D-4E9A-B976-B489FC589F40}" dt="2024-04-09T14:49:53.072" v="19234" actId="2085"/>
          <ac:spMkLst>
            <pc:docMk/>
            <pc:sldMk cId="1366937338" sldId="2146846597"/>
            <ac:spMk id="38" creationId="{55D4B5CC-8CF2-DA06-E867-D77E79FC69AE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38" creationId="{C6C2D599-6D20-E356-DA62-4B72A858BD20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39" creationId="{270295F9-CBEE-95DC-27AD-7C37F94B8078}"/>
          </ac:spMkLst>
        </pc:spChg>
        <pc:spChg chg="add mod">
          <ac:chgData name="Leah Montner Dixon" userId="d5b2ae9e-9213-4442-b7df-4db8cbe51e5d" providerId="ADAL" clId="{8800F602-2D8D-4E9A-B976-B489FC589F40}" dt="2024-04-09T14:49:53.072" v="19234" actId="2085"/>
          <ac:spMkLst>
            <pc:docMk/>
            <pc:sldMk cId="1366937338" sldId="2146846597"/>
            <ac:spMk id="39" creationId="{5793B226-814A-C1DA-7A79-4B1BA3327D87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1" creationId="{65A474D6-ABC9-CFCA-A4AA-971349ADFF32}"/>
          </ac:spMkLst>
        </pc:spChg>
        <pc:spChg chg="add mod">
          <ac:chgData name="Leah Montner Dixon" userId="d5b2ae9e-9213-4442-b7df-4db8cbe51e5d" providerId="ADAL" clId="{8800F602-2D8D-4E9A-B976-B489FC589F40}" dt="2024-04-08T22:25:51.538" v="17955" actId="20577"/>
          <ac:spMkLst>
            <pc:docMk/>
            <pc:sldMk cId="1366937338" sldId="2146846597"/>
            <ac:spMk id="41" creationId="{680589E7-88FD-70A7-1821-685CE98E2C1A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2" creationId="{AE557FB3-9AD1-58EF-1D4A-350A31441B71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43" creationId="{34A2A824-0013-0195-AF8F-CB774327030C}"/>
          </ac:spMkLst>
        </pc:spChg>
        <pc:spChg chg="add mod">
          <ac:chgData name="Leah Montner Dixon" userId="d5b2ae9e-9213-4442-b7df-4db8cbe51e5d" providerId="ADAL" clId="{8800F602-2D8D-4E9A-B976-B489FC589F40}" dt="2024-04-08T22:25:57.229" v="17959" actId="20577"/>
          <ac:spMkLst>
            <pc:docMk/>
            <pc:sldMk cId="1366937338" sldId="2146846597"/>
            <ac:spMk id="44" creationId="{7D00F6E6-C145-CCF5-A6BE-5AC79732AD5B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45" creationId="{1C05A2D2-A738-DD15-7B62-E0637090DEAC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5" creationId="{61D620C7-43DC-D127-76C7-949E67A5C6ED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6" creationId="{C9254923-6769-B9E7-12D8-C8C707B0384C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8" creationId="{7A7EA96D-B7AF-491D-C15F-30627CA3044C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49" creationId="{FDF8C9C4-1A4E-701E-C413-002891AEF701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50" creationId="{559C27A5-10DA-57E9-F2DA-769FF7AA181E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51" creationId="{90FD3CCF-EF1F-4464-E4DB-BEC1DE711C5A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52" creationId="{EB4B59C5-4A3B-0504-18E1-651CED56FC33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52" creationId="{FB5B87D8-A53F-A95D-AC1B-14258F9FC128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53" creationId="{1AB8C6DC-8B56-1882-7DAF-603C3D89E4D6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54" creationId="{4180B1CA-8B86-CAB9-6932-294E75B9FDFE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54" creationId="{A60A73CA-730F-3490-37CC-95BBA5FCA073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55" creationId="{4F646BE1-5BB8-ABD8-6C40-B3F6E74C5582}"/>
          </ac:spMkLst>
        </pc:spChg>
        <pc:spChg chg="add del mod">
          <ac:chgData name="Leah Montner Dixon" userId="d5b2ae9e-9213-4442-b7df-4db8cbe51e5d" providerId="ADAL" clId="{8800F602-2D8D-4E9A-B976-B489FC589F40}" dt="2024-04-16T21:13:29.489" v="26349" actId="478"/>
          <ac:spMkLst>
            <pc:docMk/>
            <pc:sldMk cId="1366937338" sldId="2146846597"/>
            <ac:spMk id="56" creationId="{390EB6AA-8EC6-6F0E-5DBC-B4D84C59BE82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56" creationId="{DC9E24B9-A4A7-4E2B-3A0A-E01CFD4CA434}"/>
          </ac:spMkLst>
        </pc:spChg>
        <pc:spChg chg="add mod">
          <ac:chgData name="Leah Montner Dixon" userId="d5b2ae9e-9213-4442-b7df-4db8cbe51e5d" providerId="ADAL" clId="{8800F602-2D8D-4E9A-B976-B489FC589F40}" dt="2024-04-16T20:21:10.347" v="24908"/>
          <ac:spMkLst>
            <pc:docMk/>
            <pc:sldMk cId="1366937338" sldId="2146846597"/>
            <ac:spMk id="57" creationId="{12878528-147F-D916-E1F8-C335AD9BCC26}"/>
          </ac:spMkLst>
        </pc:spChg>
        <pc:spChg chg="add del mod">
          <ac:chgData name="Leah Montner Dixon" userId="d5b2ae9e-9213-4442-b7df-4db8cbe51e5d" providerId="ADAL" clId="{8800F602-2D8D-4E9A-B976-B489FC589F40}" dt="2024-04-18T19:17:49.206" v="28601" actId="478"/>
          <ac:spMkLst>
            <pc:docMk/>
            <pc:sldMk cId="1366937338" sldId="2146846597"/>
            <ac:spMk id="60" creationId="{0CB3EE26-F90D-4438-CBE3-7565CAF20A3C}"/>
          </ac:spMkLst>
        </pc:spChg>
        <pc:spChg chg="del mod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064" creationId="{C12449A7-2E02-0EA1-2A65-917867D0DFB1}"/>
          </ac:spMkLst>
        </pc:spChg>
        <pc:spChg chg="del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065" creationId="{601C32FD-8818-119B-28A2-570432152446}"/>
          </ac:spMkLst>
        </pc:spChg>
        <pc:spChg chg="del">
          <ac:chgData name="Leah Montner Dixon" userId="d5b2ae9e-9213-4442-b7df-4db8cbe51e5d" providerId="ADAL" clId="{8800F602-2D8D-4E9A-B976-B489FC589F40}" dt="2024-04-08T22:15:16.093" v="17538" actId="478"/>
          <ac:spMkLst>
            <pc:docMk/>
            <pc:sldMk cId="1366937338" sldId="2146846597"/>
            <ac:spMk id="1097" creationId="{23A1A4D3-6868-6F27-68A4-CD6DEEDBB0F0}"/>
          </ac:spMkLst>
        </pc:spChg>
        <pc:spChg chg="del ord">
          <ac:chgData name="Leah Montner Dixon" userId="d5b2ae9e-9213-4442-b7df-4db8cbe51e5d" providerId="ADAL" clId="{8800F602-2D8D-4E9A-B976-B489FC589F40}" dt="2024-04-09T14:49:40.732" v="19230" actId="478"/>
          <ac:spMkLst>
            <pc:docMk/>
            <pc:sldMk cId="1366937338" sldId="2146846597"/>
            <ac:spMk id="1101" creationId="{2B98BDBB-B249-F78B-DBAB-7734A3019D96}"/>
          </ac:spMkLst>
        </pc:spChg>
        <pc:spChg chg="del mod">
          <ac:chgData name="Leah Montner Dixon" userId="d5b2ae9e-9213-4442-b7df-4db8cbe51e5d" providerId="ADAL" clId="{8800F602-2D8D-4E9A-B976-B489FC589F40}" dt="2024-04-16T20:21:58.615" v="24968" actId="478"/>
          <ac:spMkLst>
            <pc:docMk/>
            <pc:sldMk cId="1366937338" sldId="2146846597"/>
            <ac:spMk id="1108" creationId="{EC51EB2B-DAD5-6EDF-F7E5-7C47D3BA84C9}"/>
          </ac:spMkLst>
        </pc:spChg>
        <pc:spChg chg="add del mod">
          <ac:chgData name="Leah Montner Dixon" userId="d5b2ae9e-9213-4442-b7df-4db8cbe51e5d" providerId="ADAL" clId="{8800F602-2D8D-4E9A-B976-B489FC589F40}" dt="2024-04-18T19:45:11.623" v="29561" actId="478"/>
          <ac:spMkLst>
            <pc:docMk/>
            <pc:sldMk cId="1366937338" sldId="2146846597"/>
            <ac:spMk id="3080" creationId="{DB65DAD2-480A-6E0D-67FD-CCBC8DE296F0}"/>
          </ac:spMkLst>
        </pc:spChg>
        <pc:grpChg chg="add del mod">
          <ac:chgData name="Leah Montner Dixon" userId="d5b2ae9e-9213-4442-b7df-4db8cbe51e5d" providerId="ADAL" clId="{8800F602-2D8D-4E9A-B976-B489FC589F40}" dt="2024-04-18T19:24:42.358" v="28725" actId="165"/>
          <ac:grpSpMkLst>
            <pc:docMk/>
            <pc:sldMk cId="1366937338" sldId="2146846597"/>
            <ac:grpSpMk id="3078" creationId="{9C0ECC53-2AE4-4C63-096F-5AEE401CBD2B}"/>
          </ac:grpSpMkLst>
        </pc:grpChg>
        <pc:grpChg chg="add del mod">
          <ac:chgData name="Leah Montner Dixon" userId="d5b2ae9e-9213-4442-b7df-4db8cbe51e5d" providerId="ADAL" clId="{8800F602-2D8D-4E9A-B976-B489FC589F40}" dt="2024-04-18T19:24:42.358" v="28725" actId="165"/>
          <ac:grpSpMkLst>
            <pc:docMk/>
            <pc:sldMk cId="1366937338" sldId="2146846597"/>
            <ac:grpSpMk id="3079" creationId="{528D7561-B4BB-85C0-FDBC-8C02A209823E}"/>
          </ac:grpSpMkLst>
        </pc:grpChg>
        <pc:picChg chg="add del mod or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2" creationId="{082AF602-F3F1-F6D9-DF3C-C97813C1B0D3}"/>
          </ac:picMkLst>
        </pc:picChg>
        <pc:picChg chg="del">
          <ac:chgData name="Leah Montner Dixon" userId="d5b2ae9e-9213-4442-b7df-4db8cbe51e5d" providerId="ADAL" clId="{8800F602-2D8D-4E9A-B976-B489FC589F40}" dt="2024-04-08T18:39:40.820" v="14932" actId="478"/>
          <ac:picMkLst>
            <pc:docMk/>
            <pc:sldMk cId="1366937338" sldId="2146846597"/>
            <ac:picMk id="4" creationId="{2D4125FD-6B53-9C13-BC86-94FA4047E3B0}"/>
          </ac:picMkLst>
        </pc:picChg>
        <pc:picChg chg="del mo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6" creationId="{6F6C65B6-404D-FD66-78EE-EC6AE53A9E6C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7" creationId="{5CA0EAED-64AE-1F44-EC3C-979C636430DD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8" creationId="{82725398-0566-4143-9B05-D24EBAA5FC74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10" creationId="{82B615F0-E629-22CD-1515-0E9A0EC36A22}"/>
          </ac:picMkLst>
        </pc:picChg>
        <pc:picChg chg="del mo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10" creationId="{942CBC64-D237-5925-D42E-A6AD93A489E4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11" creationId="{9B1DD366-FB57-9249-D844-EA7B02789C98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12" creationId="{4895905E-9B95-818F-FF8D-A593BF476819}"/>
          </ac:picMkLst>
        </pc:picChg>
        <pc:picChg chg="add mod topLvl">
          <ac:chgData name="Leah Montner Dixon" userId="d5b2ae9e-9213-4442-b7df-4db8cbe51e5d" providerId="ADAL" clId="{8800F602-2D8D-4E9A-B976-B489FC589F40}" dt="2024-04-19T20:24:07.418" v="31842" actId="1035"/>
          <ac:picMkLst>
            <pc:docMk/>
            <pc:sldMk cId="1366937338" sldId="2146846597"/>
            <ac:picMk id="12" creationId="{F180B03F-4921-1C65-27EE-F3A22E9E0360}"/>
          </ac:picMkLst>
        </pc:picChg>
        <pc:picChg chg="del mo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13" creationId="{B5223B3F-9F5C-7A2D-BA90-467609452D3A}"/>
          </ac:picMkLst>
        </pc:picChg>
        <pc:picChg chg="add mod topLvl">
          <ac:chgData name="Leah Montner Dixon" userId="d5b2ae9e-9213-4442-b7df-4db8cbe51e5d" providerId="ADAL" clId="{8800F602-2D8D-4E9A-B976-B489FC589F40}" dt="2024-04-19T20:24:14.231" v="31844" actId="12789"/>
          <ac:picMkLst>
            <pc:docMk/>
            <pc:sldMk cId="1366937338" sldId="2146846597"/>
            <ac:picMk id="15" creationId="{992E7AEC-CCDE-3A79-A07E-9905765269D8}"/>
          </ac:picMkLst>
        </pc:picChg>
        <pc:picChg chg="del mo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18" creationId="{20196600-7A09-829B-D883-4C5F3F3D9357}"/>
          </ac:picMkLst>
        </pc:picChg>
        <pc:picChg chg="add mod topLvl">
          <ac:chgData name="Leah Montner Dixon" userId="d5b2ae9e-9213-4442-b7df-4db8cbe51e5d" providerId="ADAL" clId="{8800F602-2D8D-4E9A-B976-B489FC589F40}" dt="2024-04-19T20:24:21.343" v="31845" actId="12789"/>
          <ac:picMkLst>
            <pc:docMk/>
            <pc:sldMk cId="1366937338" sldId="2146846597"/>
            <ac:picMk id="18" creationId="{4E81DD8A-EBBC-3E16-63CB-A3786607B343}"/>
          </ac:picMkLst>
        </pc:picChg>
        <pc:picChg chg="del mod">
          <ac:chgData name="Leah Montner Dixon" userId="d5b2ae9e-9213-4442-b7df-4db8cbe51e5d" providerId="ADAL" clId="{8800F602-2D8D-4E9A-B976-B489FC589F40}" dt="2024-04-16T20:21:58.615" v="24968" actId="478"/>
          <ac:picMkLst>
            <pc:docMk/>
            <pc:sldMk cId="1366937338" sldId="2146846597"/>
            <ac:picMk id="20" creationId="{4D98230D-22BA-5278-DA49-47F2A0785354}"/>
          </ac:picMkLst>
        </pc:picChg>
        <pc:picChg chg="add mod topLvl">
          <ac:chgData name="Leah Montner Dixon" userId="d5b2ae9e-9213-4442-b7df-4db8cbe51e5d" providerId="ADAL" clId="{8800F602-2D8D-4E9A-B976-B489FC589F40}" dt="2024-04-19T20:24:26.150" v="31846" actId="12789"/>
          <ac:picMkLst>
            <pc:docMk/>
            <pc:sldMk cId="1366937338" sldId="2146846597"/>
            <ac:picMk id="21" creationId="{A30B8A65-7B2A-238C-7D4D-0DB506FCDA88}"/>
          </ac:picMkLst>
        </pc:picChg>
        <pc:picChg chg="add mod topLvl">
          <ac:chgData name="Leah Montner Dixon" userId="d5b2ae9e-9213-4442-b7df-4db8cbe51e5d" providerId="ADAL" clId="{8800F602-2D8D-4E9A-B976-B489FC589F40}" dt="2024-04-19T20:24:30.146" v="31847" actId="12789"/>
          <ac:picMkLst>
            <pc:docMk/>
            <pc:sldMk cId="1366937338" sldId="2146846597"/>
            <ac:picMk id="24" creationId="{772359B1-887F-EEBC-A1E8-92D8EE5D82F9}"/>
          </ac:picMkLst>
        </pc:picChg>
        <pc:picChg chg="add mod">
          <ac:chgData name="Leah Montner Dixon" userId="d5b2ae9e-9213-4442-b7df-4db8cbe51e5d" providerId="ADAL" clId="{8800F602-2D8D-4E9A-B976-B489FC589F40}" dt="2024-04-08T22:21:00.900" v="17763"/>
          <ac:picMkLst>
            <pc:docMk/>
            <pc:sldMk cId="1366937338" sldId="2146846597"/>
            <ac:picMk id="29" creationId="{D1B284BF-6EA6-E0CA-594A-BAA1749484CC}"/>
          </ac:picMkLst>
        </pc:picChg>
        <pc:picChg chg="add del mod">
          <ac:chgData name="Leah Montner Dixon" userId="d5b2ae9e-9213-4442-b7df-4db8cbe51e5d" providerId="ADAL" clId="{8800F602-2D8D-4E9A-B976-B489FC589F40}" dt="2024-04-16T20:22:58.617" v="24986" actId="478"/>
          <ac:picMkLst>
            <pc:docMk/>
            <pc:sldMk cId="1366937338" sldId="2146846597"/>
            <ac:picMk id="32" creationId="{7A2F524E-20C3-64F5-E471-60DA8991FB6B}"/>
          </ac:picMkLst>
        </pc:picChg>
        <pc:picChg chg="add mod">
          <ac:chgData name="Leah Montner Dixon" userId="d5b2ae9e-9213-4442-b7df-4db8cbe51e5d" providerId="ADAL" clId="{8800F602-2D8D-4E9A-B976-B489FC589F40}" dt="2024-04-08T22:21:00.900" v="17763"/>
          <ac:picMkLst>
            <pc:docMk/>
            <pc:sldMk cId="1366937338" sldId="2146846597"/>
            <ac:picMk id="33" creationId="{7C2E00D5-3D9B-8050-2DDA-78F182D3D1C1}"/>
          </ac:picMkLst>
        </pc:picChg>
        <pc:picChg chg="add del mod">
          <ac:chgData name="Leah Montner Dixon" userId="d5b2ae9e-9213-4442-b7df-4db8cbe51e5d" providerId="ADAL" clId="{8800F602-2D8D-4E9A-B976-B489FC589F40}" dt="2024-04-18T19:17:49.206" v="28601" actId="478"/>
          <ac:picMkLst>
            <pc:docMk/>
            <pc:sldMk cId="1366937338" sldId="2146846597"/>
            <ac:picMk id="36" creationId="{C5CD7CAB-088D-1130-F3F1-AAAC70BBC90D}"/>
          </ac:picMkLst>
        </pc:picChg>
        <pc:picChg chg="add mod">
          <ac:chgData name="Leah Montner Dixon" userId="d5b2ae9e-9213-4442-b7df-4db8cbe51e5d" providerId="ADAL" clId="{8800F602-2D8D-4E9A-B976-B489FC589F40}" dt="2024-04-08T22:21:00.900" v="17763"/>
          <ac:picMkLst>
            <pc:docMk/>
            <pc:sldMk cId="1366937338" sldId="2146846597"/>
            <ac:picMk id="36" creationId="{E40E8678-7C0A-4982-6E4E-EBBBDBF7A061}"/>
          </ac:picMkLst>
        </pc:picChg>
        <pc:picChg chg="add mod">
          <ac:chgData name="Leah Montner Dixon" userId="d5b2ae9e-9213-4442-b7df-4db8cbe51e5d" providerId="ADAL" clId="{8800F602-2D8D-4E9A-B976-B489FC589F40}" dt="2024-04-08T22:21:00.900" v="17763"/>
          <ac:picMkLst>
            <pc:docMk/>
            <pc:sldMk cId="1366937338" sldId="2146846597"/>
            <ac:picMk id="40" creationId="{15859913-F0B5-9F51-E88F-37924FAABA21}"/>
          </ac:picMkLst>
        </pc:picChg>
        <pc:picChg chg="add del mod">
          <ac:chgData name="Leah Montner Dixon" userId="d5b2ae9e-9213-4442-b7df-4db8cbe51e5d" providerId="ADAL" clId="{8800F602-2D8D-4E9A-B976-B489FC589F40}" dt="2024-04-18T19:17:49.206" v="28601" actId="478"/>
          <ac:picMkLst>
            <pc:docMk/>
            <pc:sldMk cId="1366937338" sldId="2146846597"/>
            <ac:picMk id="40" creationId="{27B01B68-58F9-9006-6B88-CC845366B6D6}"/>
          </ac:picMkLst>
        </pc:picChg>
        <pc:picChg chg="add mod">
          <ac:chgData name="Leah Montner Dixon" userId="d5b2ae9e-9213-4442-b7df-4db8cbe51e5d" providerId="ADAL" clId="{8800F602-2D8D-4E9A-B976-B489FC589F40}" dt="2024-04-08T22:21:00.900" v="17763"/>
          <ac:picMkLst>
            <pc:docMk/>
            <pc:sldMk cId="1366937338" sldId="2146846597"/>
            <ac:picMk id="42" creationId="{547BE2AE-34E0-80B3-34F1-3DD52CD579C3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43" creationId="{7DBF1A6E-B01B-0804-C8D6-08BD29E71B89}"/>
          </ac:picMkLst>
        </pc:picChg>
        <pc:picChg chg="add del mod">
          <ac:chgData name="Leah Montner Dixon" userId="d5b2ae9e-9213-4442-b7df-4db8cbe51e5d" providerId="ADAL" clId="{8800F602-2D8D-4E9A-B976-B489FC589F40}" dt="2024-04-18T19:17:49.206" v="28601" actId="478"/>
          <ac:picMkLst>
            <pc:docMk/>
            <pc:sldMk cId="1366937338" sldId="2146846597"/>
            <ac:picMk id="44" creationId="{196E6920-9B7B-04C2-905C-081347FD4F2D}"/>
          </ac:picMkLst>
        </pc:picChg>
        <pc:picChg chg="add del mod">
          <ac:chgData name="Leah Montner Dixon" userId="d5b2ae9e-9213-4442-b7df-4db8cbe51e5d" providerId="ADAL" clId="{8800F602-2D8D-4E9A-B976-B489FC589F40}" dt="2024-04-08T22:21:48.025" v="17823" actId="478"/>
          <ac:picMkLst>
            <pc:docMk/>
            <pc:sldMk cId="1366937338" sldId="2146846597"/>
            <ac:picMk id="46" creationId="{7AD79186-7AB2-D265-2616-C10E5E410EF4}"/>
          </ac:picMkLst>
        </pc:picChg>
        <pc:picChg chg="add del mod">
          <ac:chgData name="Leah Montner Dixon" userId="d5b2ae9e-9213-4442-b7df-4db8cbe51e5d" providerId="ADAL" clId="{8800F602-2D8D-4E9A-B976-B489FC589F40}" dt="2024-04-18T19:17:49.206" v="28601" actId="478"/>
          <ac:picMkLst>
            <pc:docMk/>
            <pc:sldMk cId="1366937338" sldId="2146846597"/>
            <ac:picMk id="47" creationId="{703EC906-265C-2246-2CDA-E0E68DDF7D4B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49" creationId="{8E1F6D66-FB88-60D5-F163-18F61D9C75AF}"/>
          </ac:picMkLst>
        </pc:picChg>
        <pc:picChg chg="add del mod">
          <ac:chgData name="Leah Montner Dixon" userId="d5b2ae9e-9213-4442-b7df-4db8cbe51e5d" providerId="ADAL" clId="{8800F602-2D8D-4E9A-B976-B489FC589F40}" dt="2024-04-18T19:17:49.206" v="28601" actId="478"/>
          <ac:picMkLst>
            <pc:docMk/>
            <pc:sldMk cId="1366937338" sldId="2146846597"/>
            <ac:picMk id="50" creationId="{063035AE-87CE-79E3-3E66-31626DD28431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51" creationId="{69EF628B-8881-23F0-4993-933D423A4D02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53" creationId="{225490EE-A104-70E2-D55D-EB99BF25C337}"/>
          </ac:picMkLst>
        </pc:picChg>
        <pc:picChg chg="del">
          <ac:chgData name="Leah Montner Dixon" userId="d5b2ae9e-9213-4442-b7df-4db8cbe51e5d" providerId="ADAL" clId="{8800F602-2D8D-4E9A-B976-B489FC589F40}" dt="2024-04-08T22:15:16.093" v="17538" actId="478"/>
          <ac:picMkLst>
            <pc:docMk/>
            <pc:sldMk cId="1366937338" sldId="2146846597"/>
            <ac:picMk id="55" creationId="{D4CB016E-24A8-0C27-626B-C2DEC8E3A8AF}"/>
          </ac:picMkLst>
        </pc:picChg>
        <pc:picChg chg="add mod ord">
          <ac:chgData name="Leah Montner Dixon" userId="d5b2ae9e-9213-4442-b7df-4db8cbe51e5d" providerId="ADAL" clId="{8800F602-2D8D-4E9A-B976-B489FC589F40}" dt="2024-04-23T14:00:09.889" v="34229" actId="167"/>
          <ac:picMkLst>
            <pc:docMk/>
            <pc:sldMk cId="1366937338" sldId="2146846597"/>
            <ac:picMk id="59" creationId="{10E51419-7940-A08C-6A41-A60853504906}"/>
          </ac:picMkLst>
        </pc:picChg>
        <pc:picChg chg="mod">
          <ac:chgData name="Leah Montner Dixon" userId="d5b2ae9e-9213-4442-b7df-4db8cbe51e5d" providerId="ADAL" clId="{8800F602-2D8D-4E9A-B976-B489FC589F40}" dt="2024-04-23T14:00:09.889" v="34229" actId="167"/>
          <ac:picMkLst>
            <pc:docMk/>
            <pc:sldMk cId="1366937338" sldId="2146846597"/>
            <ac:picMk id="3074" creationId="{9D10FE1F-2389-25AF-A980-3723258D8B51}"/>
          </ac:picMkLst>
        </pc:pic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5" creationId="{97A782C1-241E-40FD-D647-364532B87C79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6" creationId="{4E96A38E-14B7-A7E7-D6A5-8EAC8619D4A1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19" creationId="{EC76BB1A-48E4-1C0A-45FE-237EBADC228F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20" creationId="{B539A115-4725-A20E-1452-597851B27783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21" creationId="{61BAFFEC-C39A-A36B-A0D6-5E29FD1A1882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22" creationId="{19E5D1C6-D406-7779-B2AA-88CB4B356F00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23" creationId="{A2B66A21-0F1B-2A0C-C55E-ECF17037C1A5}"/>
          </ac:cxnSpMkLst>
        </pc:cxnChg>
        <pc:cxnChg chg="add del mod">
          <ac:chgData name="Leah Montner Dixon" userId="d5b2ae9e-9213-4442-b7df-4db8cbe51e5d" providerId="ADAL" clId="{8800F602-2D8D-4E9A-B976-B489FC589F40}" dt="2024-04-08T22:15:16.093" v="17538" actId="478"/>
          <ac:cxnSpMkLst>
            <pc:docMk/>
            <pc:sldMk cId="1366937338" sldId="2146846597"/>
            <ac:cxnSpMk id="24" creationId="{C2E8E184-4508-DDDD-01E8-B4F1138EC596}"/>
          </ac:cxnSpMkLst>
        </pc:cxnChg>
        <pc:cxnChg chg="add mod topLvl">
          <ac:chgData name="Leah Montner Dixon" userId="d5b2ae9e-9213-4442-b7df-4db8cbe51e5d" providerId="ADAL" clId="{8800F602-2D8D-4E9A-B976-B489FC589F40}" dt="2024-04-18T19:24:42.358" v="28725" actId="165"/>
          <ac:cxnSpMkLst>
            <pc:docMk/>
            <pc:sldMk cId="1366937338" sldId="2146846597"/>
            <ac:cxnSpMk id="32" creationId="{F45149B4-6A36-1518-1DBF-A56FD6C798F1}"/>
          </ac:cxnSpMkLst>
        </pc:cxnChg>
        <pc:cxnChg chg="add mod topLvl">
          <ac:chgData name="Leah Montner Dixon" userId="d5b2ae9e-9213-4442-b7df-4db8cbe51e5d" providerId="ADAL" clId="{8800F602-2D8D-4E9A-B976-B489FC589F40}" dt="2024-04-18T19:25:04.449" v="28729" actId="1038"/>
          <ac:cxnSpMkLst>
            <pc:docMk/>
            <pc:sldMk cId="1366937338" sldId="2146846597"/>
            <ac:cxnSpMk id="43" creationId="{755F5531-5B50-709F-F0A3-C11FE0483AC6}"/>
          </ac:cxnSpMkLst>
        </pc:cxnChg>
        <pc:cxnChg chg="add mod topLvl">
          <ac:chgData name="Leah Montner Dixon" userId="d5b2ae9e-9213-4442-b7df-4db8cbe51e5d" providerId="ADAL" clId="{8800F602-2D8D-4E9A-B976-B489FC589F40}" dt="2024-04-18T19:24:42.358" v="28725" actId="165"/>
          <ac:cxnSpMkLst>
            <pc:docMk/>
            <pc:sldMk cId="1366937338" sldId="2146846597"/>
            <ac:cxnSpMk id="56" creationId="{78D4C096-99FB-F185-AD4C-670D0B329CA8}"/>
          </ac:cxnSpMkLst>
        </pc:cxnChg>
        <pc:cxnChg chg="add mod topLvl">
          <ac:chgData name="Leah Montner Dixon" userId="d5b2ae9e-9213-4442-b7df-4db8cbe51e5d" providerId="ADAL" clId="{8800F602-2D8D-4E9A-B976-B489FC589F40}" dt="2024-04-18T19:25:04.449" v="28729" actId="1038"/>
          <ac:cxnSpMkLst>
            <pc:docMk/>
            <pc:sldMk cId="1366937338" sldId="2146846597"/>
            <ac:cxnSpMk id="58" creationId="{38E60E49-2E3F-9985-03D7-3F00DCB8613E}"/>
          </ac:cxnSpMkLst>
        </pc:cxnChg>
        <pc:cxnChg chg="add mod topLvl">
          <ac:chgData name="Leah Montner Dixon" userId="d5b2ae9e-9213-4442-b7df-4db8cbe51e5d" providerId="ADAL" clId="{8800F602-2D8D-4E9A-B976-B489FC589F40}" dt="2024-04-18T19:24:42.358" v="28725" actId="165"/>
          <ac:cxnSpMkLst>
            <pc:docMk/>
            <pc:sldMk cId="1366937338" sldId="2146846597"/>
            <ac:cxnSpMk id="61" creationId="{EC822C1C-D76B-521A-12CE-1F9D0CF245D9}"/>
          </ac:cxnSpMkLst>
        </pc:cxnChg>
        <pc:cxnChg chg="add mod topLvl">
          <ac:chgData name="Leah Montner Dixon" userId="d5b2ae9e-9213-4442-b7df-4db8cbe51e5d" providerId="ADAL" clId="{8800F602-2D8D-4E9A-B976-B489FC589F40}" dt="2024-04-18T19:25:04.449" v="28729" actId="1038"/>
          <ac:cxnSpMkLst>
            <pc:docMk/>
            <pc:sldMk cId="1366937338" sldId="2146846597"/>
            <ac:cxnSpMk id="62" creationId="{7E3554D7-C300-3543-6A1E-99CF58D386D6}"/>
          </ac:cxnSpMkLst>
        </pc:cxnChg>
        <pc:cxnChg chg="add mod topLvl">
          <ac:chgData name="Leah Montner Dixon" userId="d5b2ae9e-9213-4442-b7df-4db8cbe51e5d" providerId="ADAL" clId="{8800F602-2D8D-4E9A-B976-B489FC589F40}" dt="2024-04-18T19:24:42.358" v="28725" actId="165"/>
          <ac:cxnSpMkLst>
            <pc:docMk/>
            <pc:sldMk cId="1366937338" sldId="2146846597"/>
            <ac:cxnSpMk id="63" creationId="{5CDBD8F6-57D5-F21C-A10B-34B31E75683B}"/>
          </ac:cxnSpMkLst>
        </pc:cxnChg>
        <pc:cxnChg chg="add mod topLvl">
          <ac:chgData name="Leah Montner Dixon" userId="d5b2ae9e-9213-4442-b7df-4db8cbe51e5d" providerId="ADAL" clId="{8800F602-2D8D-4E9A-B976-B489FC589F40}" dt="2024-04-18T19:25:04.449" v="28729" actId="1038"/>
          <ac:cxnSpMkLst>
            <pc:docMk/>
            <pc:sldMk cId="1366937338" sldId="2146846597"/>
            <ac:cxnSpMk id="3072" creationId="{DCE54D09-C13E-6FBE-308D-B41A5EC322F4}"/>
          </ac:cxnSpMkLst>
        </pc:cxnChg>
        <pc:cxnChg chg="add del">
          <ac:chgData name="Leah Montner Dixon" userId="d5b2ae9e-9213-4442-b7df-4db8cbe51e5d" providerId="ADAL" clId="{8800F602-2D8D-4E9A-B976-B489FC589F40}" dt="2024-04-18T19:23:14.812" v="28671" actId="11529"/>
          <ac:cxnSpMkLst>
            <pc:docMk/>
            <pc:sldMk cId="1366937338" sldId="2146846597"/>
            <ac:cxnSpMk id="3075" creationId="{C06EF84B-C845-E7C7-0669-2BD23CDB9B41}"/>
          </ac:cxnSpMkLst>
        </pc:cxnChg>
        <pc:cxnChg chg="add mod">
          <ac:chgData name="Leah Montner Dixon" userId="d5b2ae9e-9213-4442-b7df-4db8cbe51e5d" providerId="ADAL" clId="{8800F602-2D8D-4E9A-B976-B489FC589F40}" dt="2024-04-18T19:25:09.460" v="28732" actId="1038"/>
          <ac:cxnSpMkLst>
            <pc:docMk/>
            <pc:sldMk cId="1366937338" sldId="2146846597"/>
            <ac:cxnSpMk id="3077" creationId="{E3E580ED-3ECF-652A-18EF-2CED87C2FBB4}"/>
          </ac:cxnSpMkLst>
        </pc:cxnChg>
      </pc:sldChg>
      <pc:sldChg chg="addSp delSp modSp add mod">
        <pc:chgData name="Leah Montner Dixon" userId="d5b2ae9e-9213-4442-b7df-4db8cbe51e5d" providerId="ADAL" clId="{8800F602-2D8D-4E9A-B976-B489FC589F40}" dt="2024-04-09T17:18:32.397" v="22726" actId="20577"/>
        <pc:sldMkLst>
          <pc:docMk/>
          <pc:sldMk cId="2544331630" sldId="2146846598"/>
        </pc:sldMkLst>
        <pc:spChg chg="del">
          <ac:chgData name="Leah Montner Dixon" userId="d5b2ae9e-9213-4442-b7df-4db8cbe51e5d" providerId="ADAL" clId="{8800F602-2D8D-4E9A-B976-B489FC589F40}" dt="2024-04-08T20:09:45.755" v="15912" actId="478"/>
          <ac:spMkLst>
            <pc:docMk/>
            <pc:sldMk cId="2544331630" sldId="2146846598"/>
            <ac:spMk id="3" creationId="{30F2393D-665C-5572-2E08-5C5318BC8CB9}"/>
          </ac:spMkLst>
        </pc:spChg>
        <pc:spChg chg="add mod">
          <ac:chgData name="Leah Montner Dixon" userId="d5b2ae9e-9213-4442-b7df-4db8cbe51e5d" providerId="ADAL" clId="{8800F602-2D8D-4E9A-B976-B489FC589F40}" dt="2024-04-09T16:10:47.995" v="20592" actId="20577"/>
          <ac:spMkLst>
            <pc:docMk/>
            <pc:sldMk cId="2544331630" sldId="2146846598"/>
            <ac:spMk id="4" creationId="{5FE70A25-DA7E-4276-9AB9-C98831ECD816}"/>
          </ac:spMkLst>
        </pc:spChg>
        <pc:spChg chg="del mod">
          <ac:chgData name="Leah Montner Dixon" userId="d5b2ae9e-9213-4442-b7df-4db8cbe51e5d" providerId="ADAL" clId="{8800F602-2D8D-4E9A-B976-B489FC589F40}" dt="2024-04-08T20:16:22.620" v="16084" actId="478"/>
          <ac:spMkLst>
            <pc:docMk/>
            <pc:sldMk cId="2544331630" sldId="2146846598"/>
            <ac:spMk id="5" creationId="{671D2F58-2E8E-0CC4-2387-AB6F942F6C3B}"/>
          </ac:spMkLst>
        </pc:spChg>
        <pc:spChg chg="del">
          <ac:chgData name="Leah Montner Dixon" userId="d5b2ae9e-9213-4442-b7df-4db8cbe51e5d" providerId="ADAL" clId="{8800F602-2D8D-4E9A-B976-B489FC589F40}" dt="2024-04-08T20:09:45.755" v="15912" actId="478"/>
          <ac:spMkLst>
            <pc:docMk/>
            <pc:sldMk cId="2544331630" sldId="2146846598"/>
            <ac:spMk id="6" creationId="{0CDA075A-E982-7FEB-72CB-05F17CEAE428}"/>
          </ac:spMkLst>
        </pc:spChg>
        <pc:spChg chg="del mod">
          <ac:chgData name="Leah Montner Dixon" userId="d5b2ae9e-9213-4442-b7df-4db8cbe51e5d" providerId="ADAL" clId="{8800F602-2D8D-4E9A-B976-B489FC589F40}" dt="2024-04-08T20:16:13.490" v="16081" actId="478"/>
          <ac:spMkLst>
            <pc:docMk/>
            <pc:sldMk cId="2544331630" sldId="2146846598"/>
            <ac:spMk id="7" creationId="{5967B560-7A3D-1434-4AA1-A81CB05783F5}"/>
          </ac:spMkLst>
        </pc:spChg>
        <pc:spChg chg="mod">
          <ac:chgData name="Leah Montner Dixon" userId="d5b2ae9e-9213-4442-b7df-4db8cbe51e5d" providerId="ADAL" clId="{8800F602-2D8D-4E9A-B976-B489FC589F40}" dt="2024-04-09T17:18:32.397" v="22726" actId="20577"/>
          <ac:spMkLst>
            <pc:docMk/>
            <pc:sldMk cId="2544331630" sldId="2146846598"/>
            <ac:spMk id="9" creationId="{401AA9F8-6D18-9968-49FE-12FC80421CD2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10" creationId="{CB62CC35-C4E0-B3F6-036C-57D7EC63CF42}"/>
          </ac:spMkLst>
        </pc:spChg>
        <pc:spChg chg="add del mod">
          <ac:chgData name="Leah Montner Dixon" userId="d5b2ae9e-9213-4442-b7df-4db8cbe51e5d" providerId="ADAL" clId="{8800F602-2D8D-4E9A-B976-B489FC589F40}" dt="2024-04-08T20:19:51.335" v="16095" actId="478"/>
          <ac:spMkLst>
            <pc:docMk/>
            <pc:sldMk cId="2544331630" sldId="2146846598"/>
            <ac:spMk id="11" creationId="{D8B10B57-269E-7A6A-7D2B-8AFFB5ABAC81}"/>
          </ac:spMkLst>
        </pc:spChg>
        <pc:spChg chg="del">
          <ac:chgData name="Leah Montner Dixon" userId="d5b2ae9e-9213-4442-b7df-4db8cbe51e5d" providerId="ADAL" clId="{8800F602-2D8D-4E9A-B976-B489FC589F40}" dt="2024-04-08T20:09:45.755" v="15912" actId="478"/>
          <ac:spMkLst>
            <pc:docMk/>
            <pc:sldMk cId="2544331630" sldId="2146846598"/>
            <ac:spMk id="13" creationId="{254F7AEB-5351-1C04-2C6C-CE1B6EEB5CF2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14" creationId="{BACC43F7-DA02-AF7E-0682-354EBA674062}"/>
          </ac:spMkLst>
        </pc:spChg>
        <pc:spChg chg="add del mod">
          <ac:chgData name="Leah Montner Dixon" userId="d5b2ae9e-9213-4442-b7df-4db8cbe51e5d" providerId="ADAL" clId="{8800F602-2D8D-4E9A-B976-B489FC589F40}" dt="2024-04-08T20:19:51.335" v="16095" actId="478"/>
          <ac:spMkLst>
            <pc:docMk/>
            <pc:sldMk cId="2544331630" sldId="2146846598"/>
            <ac:spMk id="19" creationId="{BB839A5F-8524-57F7-861E-88D0FB14B7C1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20" creationId="{C33F4E9A-3E73-B85C-3431-D31B9C721F7E}"/>
          </ac:spMkLst>
        </pc:spChg>
        <pc:spChg chg="del">
          <ac:chgData name="Leah Montner Dixon" userId="d5b2ae9e-9213-4442-b7df-4db8cbe51e5d" providerId="ADAL" clId="{8800F602-2D8D-4E9A-B976-B489FC589F40}" dt="2024-04-08T20:09:45.755" v="15912" actId="478"/>
          <ac:spMkLst>
            <pc:docMk/>
            <pc:sldMk cId="2544331630" sldId="2146846598"/>
            <ac:spMk id="22" creationId="{9C9D7591-E8D1-66F1-18A2-0A85B3723B06}"/>
          </ac:spMkLst>
        </pc:spChg>
        <pc:spChg chg="mod">
          <ac:chgData name="Leah Montner Dixon" userId="d5b2ae9e-9213-4442-b7df-4db8cbe51e5d" providerId="ADAL" clId="{8800F602-2D8D-4E9A-B976-B489FC589F40}" dt="2024-04-09T16:11:00.156" v="20603" actId="20577"/>
          <ac:spMkLst>
            <pc:docMk/>
            <pc:sldMk cId="2544331630" sldId="2146846598"/>
            <ac:spMk id="23" creationId="{6B1F381A-35E5-1DB9-FF53-AE6013C6A1D3}"/>
          </ac:spMkLst>
        </pc:spChg>
        <pc:spChg chg="del">
          <ac:chgData name="Leah Montner Dixon" userId="d5b2ae9e-9213-4442-b7df-4db8cbe51e5d" providerId="ADAL" clId="{8800F602-2D8D-4E9A-B976-B489FC589F40}" dt="2024-04-08T20:09:45.755" v="15912" actId="478"/>
          <ac:spMkLst>
            <pc:docMk/>
            <pc:sldMk cId="2544331630" sldId="2146846598"/>
            <ac:spMk id="24" creationId="{2E77E14A-5AF4-D3CC-97E2-25A5047B0F73}"/>
          </ac:spMkLst>
        </pc:spChg>
        <pc:spChg chg="del mod">
          <ac:chgData name="Leah Montner Dixon" userId="d5b2ae9e-9213-4442-b7df-4db8cbe51e5d" providerId="ADAL" clId="{8800F602-2D8D-4E9A-B976-B489FC589F40}" dt="2024-04-08T20:16:23.948" v="16085" actId="478"/>
          <ac:spMkLst>
            <pc:docMk/>
            <pc:sldMk cId="2544331630" sldId="2146846598"/>
            <ac:spMk id="33" creationId="{A6EDD0EC-AC5F-F1F0-D4EC-0337749EEB09}"/>
          </ac:spMkLst>
        </pc:spChg>
        <pc:spChg chg="del mod">
          <ac:chgData name="Leah Montner Dixon" userId="d5b2ae9e-9213-4442-b7df-4db8cbe51e5d" providerId="ADAL" clId="{8800F602-2D8D-4E9A-B976-B489FC589F40}" dt="2024-04-08T20:16:23.948" v="16085" actId="478"/>
          <ac:spMkLst>
            <pc:docMk/>
            <pc:sldMk cId="2544331630" sldId="2146846598"/>
            <ac:spMk id="34" creationId="{EE89ECA2-C512-4693-9739-283422164AE7}"/>
          </ac:spMkLst>
        </pc:spChg>
        <pc:spChg chg="add del mod">
          <ac:chgData name="Leah Montner Dixon" userId="d5b2ae9e-9213-4442-b7df-4db8cbe51e5d" providerId="ADAL" clId="{8800F602-2D8D-4E9A-B976-B489FC589F40}" dt="2024-04-08T20:19:51.335" v="16095" actId="478"/>
          <ac:spMkLst>
            <pc:docMk/>
            <pc:sldMk cId="2544331630" sldId="2146846598"/>
            <ac:spMk id="35" creationId="{A6708CAA-218B-F65E-E491-1DB46A2CD2DB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37" creationId="{82C84B63-0C62-B332-0CED-F28732EF2F6F}"/>
          </ac:spMkLst>
        </pc:spChg>
        <pc:spChg chg="add del mod">
          <ac:chgData name="Leah Montner Dixon" userId="d5b2ae9e-9213-4442-b7df-4db8cbe51e5d" providerId="ADAL" clId="{8800F602-2D8D-4E9A-B976-B489FC589F40}" dt="2024-04-08T20:19:51.335" v="16095" actId="478"/>
          <ac:spMkLst>
            <pc:docMk/>
            <pc:sldMk cId="2544331630" sldId="2146846598"/>
            <ac:spMk id="38" creationId="{12F3508C-DC9E-77E6-364D-20DFDDC84C4E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39" creationId="{5C3CEA7E-1D13-B0DB-16B5-18D390E2C0D2}"/>
          </ac:spMkLst>
        </pc:spChg>
        <pc:spChg chg="add del mod">
          <ac:chgData name="Leah Montner Dixon" userId="d5b2ae9e-9213-4442-b7df-4db8cbe51e5d" providerId="ADAL" clId="{8800F602-2D8D-4E9A-B976-B489FC589F40}" dt="2024-04-08T20:19:51.335" v="16095" actId="478"/>
          <ac:spMkLst>
            <pc:docMk/>
            <pc:sldMk cId="2544331630" sldId="2146846598"/>
            <ac:spMk id="40" creationId="{1D250286-7ABF-F375-F544-0ACF041F461C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41" creationId="{B13C9C94-11C6-4982-5800-4702EFE344C8}"/>
          </ac:spMkLst>
        </pc:spChg>
        <pc:spChg chg="add del mod">
          <ac:chgData name="Leah Montner Dixon" userId="d5b2ae9e-9213-4442-b7df-4db8cbe51e5d" providerId="ADAL" clId="{8800F602-2D8D-4E9A-B976-B489FC589F40}" dt="2024-04-08T20:21:26.540" v="16126" actId="478"/>
          <ac:spMkLst>
            <pc:docMk/>
            <pc:sldMk cId="2544331630" sldId="2146846598"/>
            <ac:spMk id="42" creationId="{A7CB5D02-B0A4-7D7A-FDEE-CEC697A8B768}"/>
          </ac:spMkLst>
        </pc:spChg>
        <pc:spChg chg="add del mod">
          <ac:chgData name="Leah Montner Dixon" userId="d5b2ae9e-9213-4442-b7df-4db8cbe51e5d" providerId="ADAL" clId="{8800F602-2D8D-4E9A-B976-B489FC589F40}" dt="2024-04-08T20:21:26.540" v="16126" actId="478"/>
          <ac:spMkLst>
            <pc:docMk/>
            <pc:sldMk cId="2544331630" sldId="2146846598"/>
            <ac:spMk id="43" creationId="{497C75F0-55CD-0EAD-4694-BAB23AEC0984}"/>
          </ac:spMkLst>
        </pc:spChg>
        <pc:spChg chg="add del mod">
          <ac:chgData name="Leah Montner Dixon" userId="d5b2ae9e-9213-4442-b7df-4db8cbe51e5d" providerId="ADAL" clId="{8800F602-2D8D-4E9A-B976-B489FC589F40}" dt="2024-04-08T20:20:29.394" v="16102" actId="478"/>
          <ac:spMkLst>
            <pc:docMk/>
            <pc:sldMk cId="2544331630" sldId="2146846598"/>
            <ac:spMk id="44" creationId="{1CB20B5D-A1A1-3D1E-F5BF-E89291D0DA2E}"/>
          </ac:spMkLst>
        </pc:spChg>
        <pc:spChg chg="add del mod">
          <ac:chgData name="Leah Montner Dixon" userId="d5b2ae9e-9213-4442-b7df-4db8cbe51e5d" providerId="ADAL" clId="{8800F602-2D8D-4E9A-B976-B489FC589F40}" dt="2024-04-08T20:20:29.394" v="16102" actId="478"/>
          <ac:spMkLst>
            <pc:docMk/>
            <pc:sldMk cId="2544331630" sldId="2146846598"/>
            <ac:spMk id="45" creationId="{236C01D6-035C-BB73-1FCF-BDAEA93A19AF}"/>
          </ac:spMkLst>
        </pc:spChg>
        <pc:spChg chg="add mod ord">
          <ac:chgData name="Leah Montner Dixon" userId="d5b2ae9e-9213-4442-b7df-4db8cbe51e5d" providerId="ADAL" clId="{8800F602-2D8D-4E9A-B976-B489FC589F40}" dt="2024-04-08T20:21:36.827" v="16129" actId="167"/>
          <ac:spMkLst>
            <pc:docMk/>
            <pc:sldMk cId="2544331630" sldId="2146846598"/>
            <ac:spMk id="57" creationId="{D3B95CE1-76CF-2135-A6B2-DA40427B8EBF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58" creationId="{22777620-6002-95C7-EDDF-6FD66F50B73E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59" creationId="{70733627-5372-8F9F-7584-6F16A1BB7A41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60" creationId="{EFA3EF0B-93A2-3812-A08B-9F09D4F372D0}"/>
          </ac:spMkLst>
        </pc:spChg>
        <pc:spChg chg="add mod topLvl">
          <ac:chgData name="Leah Montner Dixon" userId="d5b2ae9e-9213-4442-b7df-4db8cbe51e5d" providerId="ADAL" clId="{8800F602-2D8D-4E9A-B976-B489FC589F40}" dt="2024-04-09T16:10:31.328" v="20586" actId="165"/>
          <ac:spMkLst>
            <pc:docMk/>
            <pc:sldMk cId="2544331630" sldId="2146846598"/>
            <ac:spMk id="61" creationId="{E7E84F6A-9361-4B20-614C-3EFD592E524E}"/>
          </ac:spMkLst>
        </pc:spChg>
        <pc:spChg chg="add del mod ord topLvl">
          <ac:chgData name="Leah Montner Dixon" userId="d5b2ae9e-9213-4442-b7df-4db8cbe51e5d" providerId="ADAL" clId="{8800F602-2D8D-4E9A-B976-B489FC589F40}" dt="2024-04-08T20:53:36.238" v="16676" actId="478"/>
          <ac:spMkLst>
            <pc:docMk/>
            <pc:sldMk cId="2544331630" sldId="2146846598"/>
            <ac:spMk id="75" creationId="{F8817C1B-5191-491D-BD4A-6CF5C1138DB2}"/>
          </ac:spMkLst>
        </pc:spChg>
        <pc:grpChg chg="add del mod">
          <ac:chgData name="Leah Montner Dixon" userId="d5b2ae9e-9213-4442-b7df-4db8cbe51e5d" providerId="ADAL" clId="{8800F602-2D8D-4E9A-B976-B489FC589F40}" dt="2024-04-09T16:09:36.889" v="20515" actId="165"/>
          <ac:grpSpMkLst>
            <pc:docMk/>
            <pc:sldMk cId="2544331630" sldId="2146846598"/>
            <ac:grpSpMk id="3" creationId="{3A40BE7E-43C3-D2CB-A5B7-5BDAB673B8DE}"/>
          </ac:grpSpMkLst>
        </pc:grpChg>
        <pc:grpChg chg="add del mod">
          <ac:chgData name="Leah Montner Dixon" userId="d5b2ae9e-9213-4442-b7df-4db8cbe51e5d" providerId="ADAL" clId="{8800F602-2D8D-4E9A-B976-B489FC589F40}" dt="2024-04-09T16:10:24.293" v="20583" actId="165"/>
          <ac:grpSpMkLst>
            <pc:docMk/>
            <pc:sldMk cId="2544331630" sldId="2146846598"/>
            <ac:grpSpMk id="5" creationId="{3CF01FE6-8426-B79B-0328-F20D64816A28}"/>
          </ac:grpSpMkLst>
        </pc:grpChg>
        <pc:grpChg chg="add del mod">
          <ac:chgData name="Leah Montner Dixon" userId="d5b2ae9e-9213-4442-b7df-4db8cbe51e5d" providerId="ADAL" clId="{8800F602-2D8D-4E9A-B976-B489FC589F40}" dt="2024-04-09T16:10:31.328" v="20586" actId="165"/>
          <ac:grpSpMkLst>
            <pc:docMk/>
            <pc:sldMk cId="2544331630" sldId="2146846598"/>
            <ac:grpSpMk id="6" creationId="{7E1B59B7-1573-FC72-8E6B-55A1AF674E3E}"/>
          </ac:grpSpMkLst>
        </pc:grpChg>
        <pc:grpChg chg="del">
          <ac:chgData name="Leah Montner Dixon" userId="d5b2ae9e-9213-4442-b7df-4db8cbe51e5d" providerId="ADAL" clId="{8800F602-2D8D-4E9A-B976-B489FC589F40}" dt="2024-04-08T20:09:45.755" v="15912" actId="478"/>
          <ac:grpSpMkLst>
            <pc:docMk/>
            <pc:sldMk cId="2544331630" sldId="2146846598"/>
            <ac:grpSpMk id="21" creationId="{2F3E36F0-8498-7E5A-E181-1AD12BF90E78}"/>
          </ac:grpSpMkLst>
        </pc:grpChg>
        <pc:grpChg chg="del mod">
          <ac:chgData name="Leah Montner Dixon" userId="d5b2ae9e-9213-4442-b7df-4db8cbe51e5d" providerId="ADAL" clId="{8800F602-2D8D-4E9A-B976-B489FC589F40}" dt="2024-04-08T20:16:23.948" v="16085" actId="478"/>
          <ac:grpSpMkLst>
            <pc:docMk/>
            <pc:sldMk cId="2544331630" sldId="2146846598"/>
            <ac:grpSpMk id="25" creationId="{0E2E0FCC-11E8-C7E7-21EE-10C39397F481}"/>
          </ac:grpSpMkLst>
        </pc:grpChg>
        <pc:grpChg chg="add del mod topLvl">
          <ac:chgData name="Leah Montner Dixon" userId="d5b2ae9e-9213-4442-b7df-4db8cbe51e5d" providerId="ADAL" clId="{8800F602-2D8D-4E9A-B976-B489FC589F40}" dt="2024-04-08T20:45:23.626" v="16329" actId="165"/>
          <ac:grpSpMkLst>
            <pc:docMk/>
            <pc:sldMk cId="2544331630" sldId="2146846598"/>
            <ac:grpSpMk id="62" creationId="{4E292111-0AFF-9D51-C8B9-FD4A68FE42BC}"/>
          </ac:grpSpMkLst>
        </pc:grpChg>
        <pc:grpChg chg="add del mod topLvl">
          <ac:chgData name="Leah Montner Dixon" userId="d5b2ae9e-9213-4442-b7df-4db8cbe51e5d" providerId="ADAL" clId="{8800F602-2D8D-4E9A-B976-B489FC589F40}" dt="2024-04-08T22:30:34.489" v="18160" actId="165"/>
          <ac:grpSpMkLst>
            <pc:docMk/>
            <pc:sldMk cId="2544331630" sldId="2146846598"/>
            <ac:grpSpMk id="63" creationId="{8DD3BED2-58CC-F2CC-B42A-5CF7640746F7}"/>
          </ac:grpSpMkLst>
        </pc:grpChg>
        <pc:grpChg chg="add del mod">
          <ac:chgData name="Leah Montner Dixon" userId="d5b2ae9e-9213-4442-b7df-4db8cbe51e5d" providerId="ADAL" clId="{8800F602-2D8D-4E9A-B976-B489FC589F40}" dt="2024-04-08T20:45:21.413" v="16328" actId="165"/>
          <ac:grpSpMkLst>
            <pc:docMk/>
            <pc:sldMk cId="2544331630" sldId="2146846598"/>
            <ac:grpSpMk id="64" creationId="{B103A2DF-D6D5-D9A8-08E2-8D556FD8B7AD}"/>
          </ac:grpSpMkLst>
        </pc:grpChg>
        <pc:grpChg chg="add del mod topLvl">
          <ac:chgData name="Leah Montner Dixon" userId="d5b2ae9e-9213-4442-b7df-4db8cbe51e5d" providerId="ADAL" clId="{8800F602-2D8D-4E9A-B976-B489FC589F40}" dt="2024-04-08T20:45:44.090" v="16337" actId="165"/>
          <ac:grpSpMkLst>
            <pc:docMk/>
            <pc:sldMk cId="2544331630" sldId="2146846598"/>
            <ac:grpSpMk id="65" creationId="{CAD11BAA-E692-9E80-FA4D-CC656888B90C}"/>
          </ac:grpSpMkLst>
        </pc:grpChg>
        <pc:grpChg chg="add del mod topLvl">
          <ac:chgData name="Leah Montner Dixon" userId="d5b2ae9e-9213-4442-b7df-4db8cbe51e5d" providerId="ADAL" clId="{8800F602-2D8D-4E9A-B976-B489FC589F40}" dt="2024-04-08T20:45:44.090" v="16337" actId="165"/>
          <ac:grpSpMkLst>
            <pc:docMk/>
            <pc:sldMk cId="2544331630" sldId="2146846598"/>
            <ac:grpSpMk id="66" creationId="{CAAA9AFB-59B5-8D84-FE6E-EFF9D9F3F160}"/>
          </ac:grpSpMkLst>
        </pc:grpChg>
        <pc:grpChg chg="add del mod topLvl">
          <ac:chgData name="Leah Montner Dixon" userId="d5b2ae9e-9213-4442-b7df-4db8cbe51e5d" providerId="ADAL" clId="{8800F602-2D8D-4E9A-B976-B489FC589F40}" dt="2024-04-08T20:45:44.090" v="16337" actId="165"/>
          <ac:grpSpMkLst>
            <pc:docMk/>
            <pc:sldMk cId="2544331630" sldId="2146846598"/>
            <ac:grpSpMk id="67" creationId="{58E7290F-E3B2-FC9D-C871-A274D5007013}"/>
          </ac:grpSpMkLst>
        </pc:grpChg>
        <pc:grpChg chg="add del mod">
          <ac:chgData name="Leah Montner Dixon" userId="d5b2ae9e-9213-4442-b7df-4db8cbe51e5d" providerId="ADAL" clId="{8800F602-2D8D-4E9A-B976-B489FC589F40}" dt="2024-04-08T20:45:42.530" v="16336" actId="165"/>
          <ac:grpSpMkLst>
            <pc:docMk/>
            <pc:sldMk cId="2544331630" sldId="2146846598"/>
            <ac:grpSpMk id="68" creationId="{5885339E-6D7D-F214-151C-4EA6EC3470E5}"/>
          </ac:grpSpMkLst>
        </pc:grpChg>
        <pc:grpChg chg="add del mod topLvl">
          <ac:chgData name="Leah Montner Dixon" userId="d5b2ae9e-9213-4442-b7df-4db8cbe51e5d" providerId="ADAL" clId="{8800F602-2D8D-4E9A-B976-B489FC589F40}" dt="2024-04-08T20:46:00.871" v="16344" actId="165"/>
          <ac:grpSpMkLst>
            <pc:docMk/>
            <pc:sldMk cId="2544331630" sldId="2146846598"/>
            <ac:grpSpMk id="69" creationId="{0886D116-676D-CE33-00A7-9B55E5394A1F}"/>
          </ac:grpSpMkLst>
        </pc:grpChg>
        <pc:grpChg chg="add del mod topLvl">
          <ac:chgData name="Leah Montner Dixon" userId="d5b2ae9e-9213-4442-b7df-4db8cbe51e5d" providerId="ADAL" clId="{8800F602-2D8D-4E9A-B976-B489FC589F40}" dt="2024-04-08T20:46:00.871" v="16344" actId="165"/>
          <ac:grpSpMkLst>
            <pc:docMk/>
            <pc:sldMk cId="2544331630" sldId="2146846598"/>
            <ac:grpSpMk id="70" creationId="{A7AAFB5F-C7FB-8A4C-829A-D4E053591B8A}"/>
          </ac:grpSpMkLst>
        </pc:grpChg>
        <pc:grpChg chg="add del mod">
          <ac:chgData name="Leah Montner Dixon" userId="d5b2ae9e-9213-4442-b7df-4db8cbe51e5d" providerId="ADAL" clId="{8800F602-2D8D-4E9A-B976-B489FC589F40}" dt="2024-04-08T20:45:59.541" v="16343" actId="165"/>
          <ac:grpSpMkLst>
            <pc:docMk/>
            <pc:sldMk cId="2544331630" sldId="2146846598"/>
            <ac:grpSpMk id="71" creationId="{B4BFA9E8-7F4D-A248-3C15-DEFA9EC62AD4}"/>
          </ac:grpSpMkLst>
        </pc:grpChg>
        <pc:grpChg chg="add del mod">
          <ac:chgData name="Leah Montner Dixon" userId="d5b2ae9e-9213-4442-b7df-4db8cbe51e5d" providerId="ADAL" clId="{8800F602-2D8D-4E9A-B976-B489FC589F40}" dt="2024-04-08T20:53:30.026" v="16660" actId="164"/>
          <ac:grpSpMkLst>
            <pc:docMk/>
            <pc:sldMk cId="2544331630" sldId="2146846598"/>
            <ac:grpSpMk id="76" creationId="{F5A6B1F0-0470-7E47-9680-3E620BD1F7D5}"/>
          </ac:grpSpMkLst>
        </pc:grpChg>
        <pc:graphicFrameChg chg="add del mod">
          <ac:chgData name="Leah Montner Dixon" userId="d5b2ae9e-9213-4442-b7df-4db8cbe51e5d" providerId="ADAL" clId="{8800F602-2D8D-4E9A-B976-B489FC589F40}" dt="2024-04-08T22:28:23.952" v="18105" actId="478"/>
          <ac:graphicFrameMkLst>
            <pc:docMk/>
            <pc:sldMk cId="2544331630" sldId="2146846598"/>
            <ac:graphicFrameMk id="50" creationId="{514FFDD5-E76F-F8BD-40BD-A72F89FBFE27}"/>
          </ac:graphicFrameMkLst>
        </pc:graphicFrame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2" creationId="{11244C11-29BF-B4DB-9D5A-251011C19CA3}"/>
          </ac:picMkLst>
        </pc:picChg>
        <pc:picChg chg="del mod">
          <ac:chgData name="Leah Montner Dixon" userId="d5b2ae9e-9213-4442-b7df-4db8cbe51e5d" providerId="ADAL" clId="{8800F602-2D8D-4E9A-B976-B489FC589F40}" dt="2024-04-08T20:16:20.422" v="16083" actId="478"/>
          <ac:picMkLst>
            <pc:docMk/>
            <pc:sldMk cId="2544331630" sldId="2146846598"/>
            <ac:picMk id="8" creationId="{D106001C-2BC0-A804-A14A-AE48A79EF00F}"/>
          </ac:picMkLst>
        </pc:picChg>
        <pc:picChg chg="del">
          <ac:chgData name="Leah Montner Dixon" userId="d5b2ae9e-9213-4442-b7df-4db8cbe51e5d" providerId="ADAL" clId="{8800F602-2D8D-4E9A-B976-B489FC589F40}" dt="2024-04-08T20:09:45.755" v="15912" actId="478"/>
          <ac:picMkLst>
            <pc:docMk/>
            <pc:sldMk cId="2544331630" sldId="2146846598"/>
            <ac:picMk id="18" creationId="{9F9BD235-9FDD-AD91-2FA3-9AB3D796D3FD}"/>
          </ac:picMkLst>
        </pc:picChg>
        <pc:picChg chg="add del mod">
          <ac:chgData name="Leah Montner Dixon" userId="d5b2ae9e-9213-4442-b7df-4db8cbe51e5d" providerId="ADAL" clId="{8800F602-2D8D-4E9A-B976-B489FC589F40}" dt="2024-04-08T20:19:41.357" v="16093" actId="478"/>
          <ac:picMkLst>
            <pc:docMk/>
            <pc:sldMk cId="2544331630" sldId="2146846598"/>
            <ac:picMk id="36" creationId="{07B423E2-B1FF-8C49-A6F3-021581D52AD1}"/>
          </ac:picMkLst>
        </pc:picChg>
        <pc:picChg chg="add del mod">
          <ac:chgData name="Leah Montner Dixon" userId="d5b2ae9e-9213-4442-b7df-4db8cbe51e5d" providerId="ADAL" clId="{8800F602-2D8D-4E9A-B976-B489FC589F40}" dt="2024-04-08T20:19:41.357" v="16093" actId="478"/>
          <ac:picMkLst>
            <pc:docMk/>
            <pc:sldMk cId="2544331630" sldId="2146846598"/>
            <ac:picMk id="46" creationId="{6D8F8053-2448-31AF-08BA-DF7CEF1E8258}"/>
          </ac:picMkLst>
        </pc:picChg>
        <pc:picChg chg="add del mod">
          <ac:chgData name="Leah Montner Dixon" userId="d5b2ae9e-9213-4442-b7df-4db8cbe51e5d" providerId="ADAL" clId="{8800F602-2D8D-4E9A-B976-B489FC589F40}" dt="2024-04-08T20:19:41.357" v="16093" actId="478"/>
          <ac:picMkLst>
            <pc:docMk/>
            <pc:sldMk cId="2544331630" sldId="2146846598"/>
            <ac:picMk id="47" creationId="{09055D0F-1694-7D60-DD80-D51727D1B524}"/>
          </ac:picMkLst>
        </pc:picChg>
        <pc:picChg chg="add del mod">
          <ac:chgData name="Leah Montner Dixon" userId="d5b2ae9e-9213-4442-b7df-4db8cbe51e5d" providerId="ADAL" clId="{8800F602-2D8D-4E9A-B976-B489FC589F40}" dt="2024-04-08T20:19:41.357" v="16093" actId="478"/>
          <ac:picMkLst>
            <pc:docMk/>
            <pc:sldMk cId="2544331630" sldId="2146846598"/>
            <ac:picMk id="48" creationId="{85858570-F6B0-1F35-EEFC-F0E52AC2BB6D}"/>
          </ac:picMkLst>
        </pc:picChg>
        <pc:picChg chg="add del mod">
          <ac:chgData name="Leah Montner Dixon" userId="d5b2ae9e-9213-4442-b7df-4db8cbe51e5d" providerId="ADAL" clId="{8800F602-2D8D-4E9A-B976-B489FC589F40}" dt="2024-04-08T20:19:41.357" v="16093" actId="478"/>
          <ac:picMkLst>
            <pc:docMk/>
            <pc:sldMk cId="2544331630" sldId="2146846598"/>
            <ac:picMk id="49" creationId="{442A8330-D7AE-B969-A69A-68C9EBC18768}"/>
          </ac:picMkLst>
        </pc:picChg>
        <pc:picChg chg="add del mod">
          <ac:chgData name="Leah Montner Dixon" userId="d5b2ae9e-9213-4442-b7df-4db8cbe51e5d" providerId="ADAL" clId="{8800F602-2D8D-4E9A-B976-B489FC589F40}" dt="2024-04-08T20:22:00.887" v="16178" actId="478"/>
          <ac:picMkLst>
            <pc:docMk/>
            <pc:sldMk cId="2544331630" sldId="2146846598"/>
            <ac:picMk id="51" creationId="{7F54A88C-FC34-17EC-E593-756E61AE47CC}"/>
          </ac:picMkLst>
        </pc:pic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52" creationId="{54EEF349-AA00-B9D5-F32C-8EE93ACE0765}"/>
          </ac:picMkLst>
        </pc:pic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53" creationId="{86909EF0-A46C-DBE6-D563-9B958D296824}"/>
          </ac:picMkLst>
        </pc:pic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54" creationId="{AE87AB07-5F45-811C-559F-45C6E1B8D0A3}"/>
          </ac:picMkLst>
        </pc:pic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55" creationId="{A690E8FC-AB4B-826D-D851-77E698B86377}"/>
          </ac:picMkLst>
        </pc:picChg>
        <pc:picChg chg="add mod topLvl">
          <ac:chgData name="Leah Montner Dixon" userId="d5b2ae9e-9213-4442-b7df-4db8cbe51e5d" providerId="ADAL" clId="{8800F602-2D8D-4E9A-B976-B489FC589F40}" dt="2024-04-09T16:10:31.328" v="20586" actId="165"/>
          <ac:picMkLst>
            <pc:docMk/>
            <pc:sldMk cId="2544331630" sldId="2146846598"/>
            <ac:picMk id="56" creationId="{A1C7056C-BABF-2F3F-6965-C89A5F020FD6}"/>
          </ac:picMkLst>
        </pc:picChg>
        <pc:picChg chg="add del mod">
          <ac:chgData name="Leah Montner Dixon" userId="d5b2ae9e-9213-4442-b7df-4db8cbe51e5d" providerId="ADAL" clId="{8800F602-2D8D-4E9A-B976-B489FC589F40}" dt="2024-04-08T20:46:21.170" v="16369" actId="478"/>
          <ac:picMkLst>
            <pc:docMk/>
            <pc:sldMk cId="2544331630" sldId="2146846598"/>
            <ac:picMk id="72" creationId="{5E5C6B39-588F-E816-2329-287987E7EAC2}"/>
          </ac:picMkLst>
        </pc:picChg>
        <pc:picChg chg="add del mod">
          <ac:chgData name="Leah Montner Dixon" userId="d5b2ae9e-9213-4442-b7df-4db8cbe51e5d" providerId="ADAL" clId="{8800F602-2D8D-4E9A-B976-B489FC589F40}" dt="2024-04-08T20:51:06.664" v="16572" actId="478"/>
          <ac:picMkLst>
            <pc:docMk/>
            <pc:sldMk cId="2544331630" sldId="2146846598"/>
            <ac:picMk id="73" creationId="{ED69626C-D8D2-ADB5-482E-45799AB25E64}"/>
          </ac:picMkLst>
        </pc:picChg>
        <pc:picChg chg="add del mod ord topLvl">
          <ac:chgData name="Leah Montner Dixon" userId="d5b2ae9e-9213-4442-b7df-4db8cbe51e5d" providerId="ADAL" clId="{8800F602-2D8D-4E9A-B976-B489FC589F40}" dt="2024-04-08T20:53:36.238" v="16676" actId="478"/>
          <ac:picMkLst>
            <pc:docMk/>
            <pc:sldMk cId="2544331630" sldId="2146846598"/>
            <ac:picMk id="74" creationId="{B88A1642-9819-7B6A-5366-C5B5D90C1662}"/>
          </ac:picMkLst>
        </pc:picChg>
      </pc:sldChg>
      <pc:sldChg chg="addSp delSp modSp new mod">
        <pc:chgData name="Leah Montner Dixon" userId="d5b2ae9e-9213-4442-b7df-4db8cbe51e5d" providerId="ADAL" clId="{8800F602-2D8D-4E9A-B976-B489FC589F40}" dt="2024-04-09T16:38:58.564" v="21660" actId="20577"/>
        <pc:sldMkLst>
          <pc:docMk/>
          <pc:sldMk cId="4031559608" sldId="2146846599"/>
        </pc:sldMkLst>
        <pc:spChg chg="del">
          <ac:chgData name="Leah Montner Dixon" userId="d5b2ae9e-9213-4442-b7df-4db8cbe51e5d" providerId="ADAL" clId="{8800F602-2D8D-4E9A-B976-B489FC589F40}" dt="2024-04-08T19:53:22.186" v="15634" actId="478"/>
          <ac:spMkLst>
            <pc:docMk/>
            <pc:sldMk cId="4031559608" sldId="2146846599"/>
            <ac:spMk id="2" creationId="{26CA462D-A6F9-EAB6-8BB3-FDC324DC3D58}"/>
          </ac:spMkLst>
        </pc:spChg>
        <pc:spChg chg="del">
          <ac:chgData name="Leah Montner Dixon" userId="d5b2ae9e-9213-4442-b7df-4db8cbe51e5d" providerId="ADAL" clId="{8800F602-2D8D-4E9A-B976-B489FC589F40}" dt="2024-04-08T19:53:22.186" v="15634" actId="478"/>
          <ac:spMkLst>
            <pc:docMk/>
            <pc:sldMk cId="4031559608" sldId="2146846599"/>
            <ac:spMk id="3" creationId="{5483ACA5-D491-239B-4E97-35BD8CC93BA8}"/>
          </ac:spMkLst>
        </pc:spChg>
        <pc:spChg chg="add del mod">
          <ac:chgData name="Leah Montner Dixon" userId="d5b2ae9e-9213-4442-b7df-4db8cbe51e5d" providerId="ADAL" clId="{8800F602-2D8D-4E9A-B976-B489FC589F40}" dt="2024-04-09T16:06:37.573" v="20480" actId="478"/>
          <ac:spMkLst>
            <pc:docMk/>
            <pc:sldMk cId="4031559608" sldId="2146846599"/>
            <ac:spMk id="5" creationId="{285A07D7-5590-DA16-66D3-F41A20FBC297}"/>
          </ac:spMkLst>
        </pc:spChg>
        <pc:spChg chg="add del mod">
          <ac:chgData name="Leah Montner Dixon" userId="d5b2ae9e-9213-4442-b7df-4db8cbe51e5d" providerId="ADAL" clId="{8800F602-2D8D-4E9A-B976-B489FC589F40}" dt="2024-04-09T16:06:37.573" v="20480" actId="478"/>
          <ac:spMkLst>
            <pc:docMk/>
            <pc:sldMk cId="4031559608" sldId="2146846599"/>
            <ac:spMk id="6" creationId="{587DB02F-443E-2EAF-7352-32F86E476F54}"/>
          </ac:spMkLst>
        </pc:spChg>
        <pc:spChg chg="add mod">
          <ac:chgData name="Leah Montner Dixon" userId="d5b2ae9e-9213-4442-b7df-4db8cbe51e5d" providerId="ADAL" clId="{8800F602-2D8D-4E9A-B976-B489FC589F40}" dt="2024-04-08T19:53:45.700" v="15646" actId="14100"/>
          <ac:spMkLst>
            <pc:docMk/>
            <pc:sldMk cId="4031559608" sldId="2146846599"/>
            <ac:spMk id="8" creationId="{E8343616-0C43-4339-2EC8-EE24138C77A4}"/>
          </ac:spMkLst>
        </pc:spChg>
        <pc:spChg chg="add mod">
          <ac:chgData name="Leah Montner Dixon" userId="d5b2ae9e-9213-4442-b7df-4db8cbe51e5d" providerId="ADAL" clId="{8800F602-2D8D-4E9A-B976-B489FC589F40}" dt="2024-04-08T19:55:04.724" v="15682"/>
          <ac:spMkLst>
            <pc:docMk/>
            <pc:sldMk cId="4031559608" sldId="2146846599"/>
            <ac:spMk id="9" creationId="{76D03141-0DC0-9E7B-7325-B793A9BF092B}"/>
          </ac:spMkLst>
        </pc:spChg>
        <pc:spChg chg="add mod">
          <ac:chgData name="Leah Montner Dixon" userId="d5b2ae9e-9213-4442-b7df-4db8cbe51e5d" providerId="ADAL" clId="{8800F602-2D8D-4E9A-B976-B489FC589F40}" dt="2024-04-09T16:06:37.829" v="20481"/>
          <ac:spMkLst>
            <pc:docMk/>
            <pc:sldMk cId="4031559608" sldId="2146846599"/>
            <ac:spMk id="9" creationId="{F48D6FC1-037E-7301-C932-947861B0806F}"/>
          </ac:spMkLst>
        </pc:spChg>
        <pc:spChg chg="del">
          <ac:chgData name="Leah Montner Dixon" userId="d5b2ae9e-9213-4442-b7df-4db8cbe51e5d" providerId="ADAL" clId="{8800F602-2D8D-4E9A-B976-B489FC589F40}" dt="2024-04-09T16:06:37.573" v="20480" actId="478"/>
          <ac:spMkLst>
            <pc:docMk/>
            <pc:sldMk cId="4031559608" sldId="2146846599"/>
            <ac:spMk id="10" creationId="{EACD3B03-FA57-A194-28C9-D7E5846A8B78}"/>
          </ac:spMkLst>
        </pc:spChg>
        <pc:spChg chg="del">
          <ac:chgData name="Leah Montner Dixon" userId="d5b2ae9e-9213-4442-b7df-4db8cbe51e5d" providerId="ADAL" clId="{8800F602-2D8D-4E9A-B976-B489FC589F40}" dt="2024-04-09T16:06:37.573" v="20480" actId="478"/>
          <ac:spMkLst>
            <pc:docMk/>
            <pc:sldMk cId="4031559608" sldId="2146846599"/>
            <ac:spMk id="11" creationId="{2A20BCD2-2119-E4AF-743D-590653577B41}"/>
          </ac:spMkLst>
        </pc:spChg>
        <pc:spChg chg="mod">
          <ac:chgData name="Leah Montner Dixon" userId="d5b2ae9e-9213-4442-b7df-4db8cbe51e5d" providerId="ADAL" clId="{8800F602-2D8D-4E9A-B976-B489FC589F40}" dt="2024-04-09T16:38:58.564" v="21660" actId="20577"/>
          <ac:spMkLst>
            <pc:docMk/>
            <pc:sldMk cId="4031559608" sldId="2146846599"/>
            <ac:spMk id="12" creationId="{1FB4BBC4-2304-A3ED-77AB-AEE41EB6551E}"/>
          </ac:spMkLst>
        </pc:spChg>
        <pc:spChg chg="mod">
          <ac:chgData name="Leah Montner Dixon" userId="d5b2ae9e-9213-4442-b7df-4db8cbe51e5d" providerId="ADAL" clId="{8800F602-2D8D-4E9A-B976-B489FC589F40}" dt="2024-04-09T16:38:32.097" v="21657" actId="207"/>
          <ac:spMkLst>
            <pc:docMk/>
            <pc:sldMk cId="4031559608" sldId="2146846599"/>
            <ac:spMk id="17" creationId="{02E30424-442A-76B9-A507-8716C0ECB9F3}"/>
          </ac:spMkLst>
        </pc:spChg>
        <pc:spChg chg="add mod">
          <ac:chgData name="Leah Montner Dixon" userId="d5b2ae9e-9213-4442-b7df-4db8cbe51e5d" providerId="ADAL" clId="{8800F602-2D8D-4E9A-B976-B489FC589F40}" dt="2024-04-09T16:06:37.829" v="20481"/>
          <ac:spMkLst>
            <pc:docMk/>
            <pc:sldMk cId="4031559608" sldId="2146846599"/>
            <ac:spMk id="22" creationId="{235BE12C-0EA4-DD05-3E1A-465618C27DEE}"/>
          </ac:spMkLst>
        </pc:spChg>
        <pc:picChg chg="add mod">
          <ac:chgData name="Leah Montner Dixon" userId="d5b2ae9e-9213-4442-b7df-4db8cbe51e5d" providerId="ADAL" clId="{8800F602-2D8D-4E9A-B976-B489FC589F40}" dt="2024-04-09T16:06:37.829" v="20481"/>
          <ac:picMkLst>
            <pc:docMk/>
            <pc:sldMk cId="4031559608" sldId="2146846599"/>
            <ac:picMk id="3" creationId="{F5603D9A-73EB-A1A6-AB39-303978E49619}"/>
          </ac:picMkLst>
        </pc:picChg>
        <pc:picChg chg="add del mod">
          <ac:chgData name="Leah Montner Dixon" userId="d5b2ae9e-9213-4442-b7df-4db8cbe51e5d" providerId="ADAL" clId="{8800F602-2D8D-4E9A-B976-B489FC589F40}" dt="2024-04-09T16:06:37.573" v="20480" actId="478"/>
          <ac:picMkLst>
            <pc:docMk/>
            <pc:sldMk cId="4031559608" sldId="2146846599"/>
            <ac:picMk id="4" creationId="{A8D1B0D2-9B91-087D-07F3-AAFCB35D7141}"/>
          </ac:picMkLst>
        </pc:picChg>
        <pc:picChg chg="del">
          <ac:chgData name="Leah Montner Dixon" userId="d5b2ae9e-9213-4442-b7df-4db8cbe51e5d" providerId="ADAL" clId="{8800F602-2D8D-4E9A-B976-B489FC589F40}" dt="2024-04-09T16:06:37.573" v="20480" actId="478"/>
          <ac:picMkLst>
            <pc:docMk/>
            <pc:sldMk cId="4031559608" sldId="2146846599"/>
            <ac:picMk id="7" creationId="{AE237C21-1550-12FC-80B9-25CF85BCC51B}"/>
          </ac:picMkLst>
        </pc:picChg>
      </pc:sldChg>
      <pc:sldChg chg="addSp delSp modSp add mod">
        <pc:chgData name="Leah Montner Dixon" userId="d5b2ae9e-9213-4442-b7df-4db8cbe51e5d" providerId="ADAL" clId="{8800F602-2D8D-4E9A-B976-B489FC589F40}" dt="2024-04-09T16:38:51.269" v="21659" actId="20577"/>
        <pc:sldMkLst>
          <pc:docMk/>
          <pc:sldMk cId="271062987" sldId="2146846600"/>
        </pc:sldMkLst>
        <pc:spChg chg="add mod">
          <ac:chgData name="Leah Montner Dixon" userId="d5b2ae9e-9213-4442-b7df-4db8cbe51e5d" providerId="ADAL" clId="{8800F602-2D8D-4E9A-B976-B489FC589F40}" dt="2024-04-08T19:55:06.287" v="15683"/>
          <ac:spMkLst>
            <pc:docMk/>
            <pc:sldMk cId="271062987" sldId="2146846600"/>
            <ac:spMk id="2" creationId="{88E5D3A7-9B67-61CE-602F-99348FA57C6C}"/>
          </ac:spMkLst>
        </pc:spChg>
        <pc:spChg chg="del">
          <ac:chgData name="Leah Montner Dixon" userId="d5b2ae9e-9213-4442-b7df-4db8cbe51e5d" providerId="ADAL" clId="{8800F602-2D8D-4E9A-B976-B489FC589F40}" dt="2024-04-09T16:06:34.128" v="20478" actId="478"/>
          <ac:spMkLst>
            <pc:docMk/>
            <pc:sldMk cId="271062987" sldId="2146846600"/>
            <ac:spMk id="5" creationId="{285A07D7-5590-DA16-66D3-F41A20FBC297}"/>
          </ac:spMkLst>
        </pc:spChg>
        <pc:spChg chg="del">
          <ac:chgData name="Leah Montner Dixon" userId="d5b2ae9e-9213-4442-b7df-4db8cbe51e5d" providerId="ADAL" clId="{8800F602-2D8D-4E9A-B976-B489FC589F40}" dt="2024-04-09T16:06:34.128" v="20478" actId="478"/>
          <ac:spMkLst>
            <pc:docMk/>
            <pc:sldMk cId="271062987" sldId="2146846600"/>
            <ac:spMk id="6" creationId="{587DB02F-443E-2EAF-7352-32F86E476F54}"/>
          </ac:spMkLst>
        </pc:spChg>
        <pc:spChg chg="mod">
          <ac:chgData name="Leah Montner Dixon" userId="d5b2ae9e-9213-4442-b7df-4db8cbe51e5d" providerId="ADAL" clId="{8800F602-2D8D-4E9A-B976-B489FC589F40}" dt="2024-04-08T19:54:17.451" v="15659" actId="14100"/>
          <ac:spMkLst>
            <pc:docMk/>
            <pc:sldMk cId="271062987" sldId="2146846600"/>
            <ac:spMk id="8" creationId="{E8343616-0C43-4339-2EC8-EE24138C77A4}"/>
          </ac:spMkLst>
        </pc:spChg>
        <pc:spChg chg="mod">
          <ac:chgData name="Leah Montner Dixon" userId="d5b2ae9e-9213-4442-b7df-4db8cbe51e5d" providerId="ADAL" clId="{8800F602-2D8D-4E9A-B976-B489FC589F40}" dt="2024-04-09T16:38:51.269" v="21659" actId="20577"/>
          <ac:spMkLst>
            <pc:docMk/>
            <pc:sldMk cId="271062987" sldId="2146846600"/>
            <ac:spMk id="20" creationId="{59BFF61D-275F-BFD3-0BC6-51AC935D13CB}"/>
          </ac:spMkLst>
        </pc:spChg>
        <pc:spChg chg="add mod">
          <ac:chgData name="Leah Montner Dixon" userId="d5b2ae9e-9213-4442-b7df-4db8cbe51e5d" providerId="ADAL" clId="{8800F602-2D8D-4E9A-B976-B489FC589F40}" dt="2024-04-09T16:06:34.410" v="20479"/>
          <ac:spMkLst>
            <pc:docMk/>
            <pc:sldMk cId="271062987" sldId="2146846600"/>
            <ac:spMk id="22" creationId="{844A8281-B75E-A565-E1BC-66596DD38B18}"/>
          </ac:spMkLst>
        </pc:spChg>
        <pc:spChg chg="ord">
          <ac:chgData name="Leah Montner Dixon" userId="d5b2ae9e-9213-4442-b7df-4db8cbe51e5d" providerId="ADAL" clId="{8800F602-2D8D-4E9A-B976-B489FC589F40}" dt="2024-04-09T16:38:47.274" v="21658" actId="167"/>
          <ac:spMkLst>
            <pc:docMk/>
            <pc:sldMk cId="271062987" sldId="2146846600"/>
            <ac:spMk id="46" creationId="{18DAC6EF-EEC9-643A-C936-03F117F3A5B0}"/>
          </ac:spMkLst>
        </pc:spChg>
        <pc:spChg chg="add mod">
          <ac:chgData name="Leah Montner Dixon" userId="d5b2ae9e-9213-4442-b7df-4db8cbe51e5d" providerId="ADAL" clId="{8800F602-2D8D-4E9A-B976-B489FC589F40}" dt="2024-04-09T16:06:34.410" v="20479"/>
          <ac:spMkLst>
            <pc:docMk/>
            <pc:sldMk cId="271062987" sldId="2146846600"/>
            <ac:spMk id="53" creationId="{A2BCBF67-AA59-7FF0-BFE3-CE08FAB4388F}"/>
          </ac:spMkLst>
        </pc:spChg>
        <pc:graphicFrameChg chg="ord">
          <ac:chgData name="Leah Montner Dixon" userId="d5b2ae9e-9213-4442-b7df-4db8cbe51e5d" providerId="ADAL" clId="{8800F602-2D8D-4E9A-B976-B489FC589F40}" dt="2024-04-09T16:38:47.274" v="21658" actId="167"/>
          <ac:graphicFrameMkLst>
            <pc:docMk/>
            <pc:sldMk cId="271062987" sldId="2146846600"/>
            <ac:graphicFrameMk id="23" creationId="{0A3149CD-D918-3724-35EE-A4EF4FF35501}"/>
          </ac:graphicFrameMkLst>
        </pc:graphicFrameChg>
        <pc:picChg chg="del">
          <ac:chgData name="Leah Montner Dixon" userId="d5b2ae9e-9213-4442-b7df-4db8cbe51e5d" providerId="ADAL" clId="{8800F602-2D8D-4E9A-B976-B489FC589F40}" dt="2024-04-09T16:06:34.128" v="20478" actId="478"/>
          <ac:picMkLst>
            <pc:docMk/>
            <pc:sldMk cId="271062987" sldId="2146846600"/>
            <ac:picMk id="4" creationId="{A8D1B0D2-9B91-087D-07F3-AAFCB35D7141}"/>
          </ac:picMkLst>
        </pc:picChg>
        <pc:picChg chg="add mod">
          <ac:chgData name="Leah Montner Dixon" userId="d5b2ae9e-9213-4442-b7df-4db8cbe51e5d" providerId="ADAL" clId="{8800F602-2D8D-4E9A-B976-B489FC589F40}" dt="2024-04-09T16:06:34.410" v="20479"/>
          <ac:picMkLst>
            <pc:docMk/>
            <pc:sldMk cId="271062987" sldId="2146846600"/>
            <ac:picMk id="21" creationId="{82341D86-8EDD-6666-30EF-AC2B30EF48B7}"/>
          </ac:picMkLst>
        </pc:picChg>
      </pc:sldChg>
      <pc:sldChg chg="addSp delSp modSp add mod ord">
        <pc:chgData name="Leah Montner Dixon" userId="d5b2ae9e-9213-4442-b7df-4db8cbe51e5d" providerId="ADAL" clId="{8800F602-2D8D-4E9A-B976-B489FC589F40}" dt="2024-04-09T17:19:16.079" v="22887" actId="20577"/>
        <pc:sldMkLst>
          <pc:docMk/>
          <pc:sldMk cId="2357051579" sldId="2146846601"/>
        </pc:sldMkLst>
        <pc:spChg chg="del">
          <ac:chgData name="Leah Montner Dixon" userId="d5b2ae9e-9213-4442-b7df-4db8cbe51e5d" providerId="ADAL" clId="{8800F602-2D8D-4E9A-B976-B489FC589F40}" dt="2024-04-08T20:59:33.209" v="16684" actId="478"/>
          <ac:spMkLst>
            <pc:docMk/>
            <pc:sldMk cId="2357051579" sldId="2146846601"/>
            <ac:spMk id="2" creationId="{990A4EFF-C4D9-2C07-981F-8B0BE6F02508}"/>
          </ac:spMkLst>
        </pc:spChg>
        <pc:spChg chg="add mod ord">
          <ac:chgData name="Leah Montner Dixon" userId="d5b2ae9e-9213-4442-b7df-4db8cbe51e5d" providerId="ADAL" clId="{8800F602-2D8D-4E9A-B976-B489FC589F40}" dt="2024-04-09T14:37:17.366" v="19111" actId="208"/>
          <ac:spMkLst>
            <pc:docMk/>
            <pc:sldMk cId="2357051579" sldId="2146846601"/>
            <ac:spMk id="2" creationId="{FD2CD42B-D544-05B7-C34C-BCD201001DAA}"/>
          </ac:spMkLst>
        </pc:spChg>
        <pc:spChg chg="mod">
          <ac:chgData name="Leah Montner Dixon" userId="d5b2ae9e-9213-4442-b7df-4db8cbe51e5d" providerId="ADAL" clId="{8800F602-2D8D-4E9A-B976-B489FC589F40}" dt="2024-04-09T17:19:16.079" v="22887" actId="20577"/>
          <ac:spMkLst>
            <pc:docMk/>
            <pc:sldMk cId="2357051579" sldId="2146846601"/>
            <ac:spMk id="3" creationId="{35ACF353-24D0-4705-1585-2D81341B2C16}"/>
          </ac:spMkLst>
        </pc:spChg>
        <pc:spChg chg="add del mod ord">
          <ac:chgData name="Leah Montner Dixon" userId="d5b2ae9e-9213-4442-b7df-4db8cbe51e5d" providerId="ADAL" clId="{8800F602-2D8D-4E9A-B976-B489FC589F40}" dt="2024-04-09T14:37:43.811" v="19117" actId="478"/>
          <ac:spMkLst>
            <pc:docMk/>
            <pc:sldMk cId="2357051579" sldId="2146846601"/>
            <ac:spMk id="4" creationId="{3F099F1C-9B6A-E638-C665-4ECE0DE6696E}"/>
          </ac:spMkLst>
        </pc:spChg>
        <pc:spChg chg="add del mod topLvl">
          <ac:chgData name="Leah Montner Dixon" userId="d5b2ae9e-9213-4442-b7df-4db8cbe51e5d" providerId="ADAL" clId="{8800F602-2D8D-4E9A-B976-B489FC589F40}" dt="2024-04-08T21:00:45.323" v="16736" actId="478"/>
          <ac:spMkLst>
            <pc:docMk/>
            <pc:sldMk cId="2357051579" sldId="2146846601"/>
            <ac:spMk id="5" creationId="{55FC2457-16D7-FECA-BFDC-3E90F727B451}"/>
          </ac:spMkLst>
        </pc:spChg>
        <pc:spChg chg="mod">
          <ac:chgData name="Leah Montner Dixon" userId="d5b2ae9e-9213-4442-b7df-4db8cbe51e5d" providerId="ADAL" clId="{8800F602-2D8D-4E9A-B976-B489FC589F40}" dt="2024-04-09T14:48:07.131" v="19207" actId="404"/>
          <ac:spMkLst>
            <pc:docMk/>
            <pc:sldMk cId="2357051579" sldId="2146846601"/>
            <ac:spMk id="6" creationId="{523AA007-5683-3D9F-E83C-0137F7B18A76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7" creationId="{92E39C20-E09A-8B8B-52F5-FDE27011A83E}"/>
          </ac:spMkLst>
        </pc:spChg>
        <pc:spChg chg="add del mod topLvl">
          <ac:chgData name="Leah Montner Dixon" userId="d5b2ae9e-9213-4442-b7df-4db8cbe51e5d" providerId="ADAL" clId="{8800F602-2D8D-4E9A-B976-B489FC589F40}" dt="2024-04-08T21:00:45.323" v="16736" actId="478"/>
          <ac:spMkLst>
            <pc:docMk/>
            <pc:sldMk cId="2357051579" sldId="2146846601"/>
            <ac:spMk id="8" creationId="{D28F287D-F8D8-3584-18AE-81330F5DB15C}"/>
          </ac:spMkLst>
        </pc:spChg>
        <pc:spChg chg="add del mod topLvl">
          <ac:chgData name="Leah Montner Dixon" userId="d5b2ae9e-9213-4442-b7df-4db8cbe51e5d" providerId="ADAL" clId="{8800F602-2D8D-4E9A-B976-B489FC589F40}" dt="2024-04-08T21:00:45.323" v="16736" actId="478"/>
          <ac:spMkLst>
            <pc:docMk/>
            <pc:sldMk cId="2357051579" sldId="2146846601"/>
            <ac:spMk id="9" creationId="{91EADCA8-0BEA-1EBE-551B-3476964DA68E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10" creationId="{A9A4322F-708D-7312-910D-FA8EE34E5286}"/>
          </ac:spMkLst>
        </pc:spChg>
        <pc:spChg chg="add mod or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11" creationId="{61E2FCE4-8EEB-06D7-FFB1-1B8D53000646}"/>
          </ac:spMkLst>
        </pc:spChg>
        <pc:spChg chg="add del mod topLvl">
          <ac:chgData name="Leah Montner Dixon" userId="d5b2ae9e-9213-4442-b7df-4db8cbe51e5d" providerId="ADAL" clId="{8800F602-2D8D-4E9A-B976-B489FC589F40}" dt="2024-04-08T21:00:45.323" v="16736" actId="478"/>
          <ac:spMkLst>
            <pc:docMk/>
            <pc:sldMk cId="2357051579" sldId="2146846601"/>
            <ac:spMk id="11" creationId="{CF7C0AC0-061B-63EE-2B91-A85760511354}"/>
          </ac:spMkLst>
        </pc:spChg>
        <pc:spChg chg="add mod or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12" creationId="{D5852231-4D78-88A1-86A3-645A34982F74}"/>
          </ac:spMkLst>
        </pc:spChg>
        <pc:spChg chg="del">
          <ac:chgData name="Leah Montner Dixon" userId="d5b2ae9e-9213-4442-b7df-4db8cbe51e5d" providerId="ADAL" clId="{8800F602-2D8D-4E9A-B976-B489FC589F40}" dt="2024-04-08T20:50:16.057" v="16543" actId="478"/>
          <ac:spMkLst>
            <pc:docMk/>
            <pc:sldMk cId="2357051579" sldId="2146846601"/>
            <ac:spMk id="12" creationId="{FB77C4E9-B110-83FD-2F5E-2D74A0C7BEA1}"/>
          </ac:spMkLst>
        </pc:spChg>
        <pc:spChg chg="add del mod topLvl">
          <ac:chgData name="Leah Montner Dixon" userId="d5b2ae9e-9213-4442-b7df-4db8cbe51e5d" providerId="ADAL" clId="{8800F602-2D8D-4E9A-B976-B489FC589F40}" dt="2024-04-08T21:00:45.323" v="16736" actId="478"/>
          <ac:spMkLst>
            <pc:docMk/>
            <pc:sldMk cId="2357051579" sldId="2146846601"/>
            <ac:spMk id="13" creationId="{3A5BE489-E84B-BE6F-C7E9-DA3730986480}"/>
          </ac:spMkLst>
        </pc:spChg>
        <pc:spChg chg="add mod or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13" creationId="{5E82182C-BABB-F7F9-63B3-9B844ED9DE79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14" creationId="{029E07CF-6BBC-7482-0DAE-38DE96F1D863}"/>
          </ac:spMkLst>
        </pc:spChg>
        <pc:spChg chg="add mod ord topLvl">
          <ac:chgData name="Leah Montner Dixon" userId="d5b2ae9e-9213-4442-b7df-4db8cbe51e5d" providerId="ADAL" clId="{8800F602-2D8D-4E9A-B976-B489FC589F40}" dt="2024-04-09T14:47:47.944" v="19184" actId="2085"/>
          <ac:spMkLst>
            <pc:docMk/>
            <pc:sldMk cId="2357051579" sldId="2146846601"/>
            <ac:spMk id="14" creationId="{953FD1EC-AF71-0273-6063-694BBA6407B6}"/>
          </ac:spMkLst>
        </pc:spChg>
        <pc:spChg chg="add mod ord topLvl">
          <ac:chgData name="Leah Montner Dixon" userId="d5b2ae9e-9213-4442-b7df-4db8cbe51e5d" providerId="ADAL" clId="{8800F602-2D8D-4E9A-B976-B489FC589F40}" dt="2024-04-09T14:47:47.944" v="19184" actId="2085"/>
          <ac:spMkLst>
            <pc:docMk/>
            <pc:sldMk cId="2357051579" sldId="2146846601"/>
            <ac:spMk id="15" creationId="{B0CAF08E-2B04-386D-A8CE-CB1A83C5254C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18" creationId="{8F13ECBC-0E85-3061-4E3E-92159509A1F9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19" creationId="{7798B7D8-C182-97B9-4818-32E1B54989AB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20" creationId="{708A9D4E-5FDA-06F8-68D1-CBE361F01C7E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21" creationId="{0F88BFC4-7862-FE88-EF87-4D0F00DCD736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22" creationId="{59210087-D1B0-B98C-2FD9-6015A23CB2A7}"/>
          </ac:spMkLst>
        </pc:spChg>
        <pc:spChg chg="del">
          <ac:chgData name="Leah Montner Dixon" userId="d5b2ae9e-9213-4442-b7df-4db8cbe51e5d" providerId="ADAL" clId="{8800F602-2D8D-4E9A-B976-B489FC589F40}" dt="2024-04-08T20:50:06.921" v="16539" actId="478"/>
          <ac:spMkLst>
            <pc:docMk/>
            <pc:sldMk cId="2357051579" sldId="2146846601"/>
            <ac:spMk id="23" creationId="{BC9DBF9C-95F6-16A9-8B1C-A6AFD5802CD2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0" creationId="{33CD95C3-CE72-FEB0-41E0-D04DA972D0CF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1" creationId="{C218E741-6616-9FAC-82C0-E1DC71D03E0F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2" creationId="{13D2154C-6BC6-06F8-8F9E-82E53B759C63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3" creationId="{8D961F9C-3F6E-FF79-ED2D-C57F1100898D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4" creationId="{4D45278F-AAE1-472C-DEDA-8454689550FA}"/>
          </ac:spMkLst>
        </pc:spChg>
        <pc:spChg chg="del">
          <ac:chgData name="Leah Montner Dixon" userId="d5b2ae9e-9213-4442-b7df-4db8cbe51e5d" providerId="ADAL" clId="{8800F602-2D8D-4E9A-B976-B489FC589F40}" dt="2024-04-08T20:50:03.483" v="16538" actId="478"/>
          <ac:spMkLst>
            <pc:docMk/>
            <pc:sldMk cId="2357051579" sldId="2146846601"/>
            <ac:spMk id="35" creationId="{AAEDD632-D28A-C5D8-7801-B027EFE34DDD}"/>
          </ac:spMkLst>
        </pc:spChg>
        <pc:spChg chg="add del mod">
          <ac:chgData name="Leah Montner Dixon" userId="d5b2ae9e-9213-4442-b7df-4db8cbe51e5d" providerId="ADAL" clId="{8800F602-2D8D-4E9A-B976-B489FC589F40}" dt="2024-04-08T21:09:27.758" v="16824" actId="478"/>
          <ac:spMkLst>
            <pc:docMk/>
            <pc:sldMk cId="2357051579" sldId="2146846601"/>
            <ac:spMk id="36" creationId="{2FECB99E-F85F-A8DE-F17E-166E3710E221}"/>
          </ac:spMkLst>
        </pc:spChg>
        <pc:spChg chg="add del mod">
          <ac:chgData name="Leah Montner Dixon" userId="d5b2ae9e-9213-4442-b7df-4db8cbe51e5d" providerId="ADAL" clId="{8800F602-2D8D-4E9A-B976-B489FC589F40}" dt="2024-04-08T22:32:22.502" v="18190" actId="478"/>
          <ac:spMkLst>
            <pc:docMk/>
            <pc:sldMk cId="2357051579" sldId="2146846601"/>
            <ac:spMk id="37" creationId="{2FED6661-8FE6-3776-61D5-AED23F31B980}"/>
          </ac:spMkLst>
        </pc:spChg>
        <pc:spChg chg="mod">
          <ac:chgData name="Leah Montner Dixon" userId="d5b2ae9e-9213-4442-b7df-4db8cbe51e5d" providerId="ADAL" clId="{8800F602-2D8D-4E9A-B976-B489FC589F40}" dt="2024-04-09T15:47:27.979" v="20326" actId="20577"/>
          <ac:spMkLst>
            <pc:docMk/>
            <pc:sldMk cId="2357051579" sldId="2146846601"/>
            <ac:spMk id="38" creationId="{A2C2EA06-9663-9CCF-B4C3-B4D110E9A14A}"/>
          </ac:spMkLst>
        </pc:spChg>
        <pc:spChg chg="add mo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40" creationId="{84A35477-E826-FE55-2733-1B5DDBF643E1}"/>
          </ac:spMkLst>
        </pc:spChg>
        <pc:spChg chg="add mo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42" creationId="{B608CDD5-57EC-798F-2BD9-87E6E35E9644}"/>
          </ac:spMkLst>
        </pc:spChg>
        <pc:spChg chg="add mod topLvl">
          <ac:chgData name="Leah Montner Dixon" userId="d5b2ae9e-9213-4442-b7df-4db8cbe51e5d" providerId="ADAL" clId="{8800F602-2D8D-4E9A-B976-B489FC589F40}" dt="2024-04-09T14:47:52.444" v="19192" actId="1036"/>
          <ac:spMkLst>
            <pc:docMk/>
            <pc:sldMk cId="2357051579" sldId="2146846601"/>
            <ac:spMk id="44" creationId="{8DFFA83B-EDCB-2CA9-2734-1170C8BD1084}"/>
          </ac:spMkLst>
        </pc:spChg>
        <pc:spChg chg="add mod topLvl">
          <ac:chgData name="Leah Montner Dixon" userId="d5b2ae9e-9213-4442-b7df-4db8cbe51e5d" providerId="ADAL" clId="{8800F602-2D8D-4E9A-B976-B489FC589F40}" dt="2024-04-09T14:41:37.198" v="19183" actId="1036"/>
          <ac:spMkLst>
            <pc:docMk/>
            <pc:sldMk cId="2357051579" sldId="2146846601"/>
            <ac:spMk id="46" creationId="{976F81EC-CF77-ACAA-ED72-66C3E1E66518}"/>
          </ac:spMkLst>
        </pc:spChg>
        <pc:spChg chg="add mod topLvl">
          <ac:chgData name="Leah Montner Dixon" userId="d5b2ae9e-9213-4442-b7df-4db8cbe51e5d" providerId="ADAL" clId="{8800F602-2D8D-4E9A-B976-B489FC589F40}" dt="2024-04-09T14:41:37.198" v="19183" actId="1036"/>
          <ac:spMkLst>
            <pc:docMk/>
            <pc:sldMk cId="2357051579" sldId="2146846601"/>
            <ac:spMk id="48" creationId="{752EE1BC-DEF9-ED46-0EBB-3C8820263477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49" creationId="{D0813B63-B329-A9F2-D7F3-08F6675B725F}"/>
          </ac:spMkLst>
        </pc:spChg>
        <pc:spChg chg="add del mod">
          <ac:chgData name="Leah Montner Dixon" userId="d5b2ae9e-9213-4442-b7df-4db8cbe51e5d" providerId="ADAL" clId="{8800F602-2D8D-4E9A-B976-B489FC589F40}" dt="2024-04-08T21:09:27.758" v="16824" actId="478"/>
          <ac:spMkLst>
            <pc:docMk/>
            <pc:sldMk cId="2357051579" sldId="2146846601"/>
            <ac:spMk id="50" creationId="{B5BC2D41-97BC-B0E2-9C91-9BDC92708F4C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52" creationId="{334E9715-3B87-7FCD-2168-88D1E541836B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54" creationId="{7BB5EC5C-4C73-31FA-B68E-941310FC1F87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56" creationId="{68C9539F-80B1-1882-BBA9-CD41F54B9236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58" creationId="{AC25F249-B56D-CA19-6367-1DAAFC8E4273}"/>
          </ac:spMkLst>
        </pc:spChg>
        <pc:spChg chg="add del mod">
          <ac:chgData name="Leah Montner Dixon" userId="d5b2ae9e-9213-4442-b7df-4db8cbe51e5d" providerId="ADAL" clId="{8800F602-2D8D-4E9A-B976-B489FC589F40}" dt="2024-04-08T22:32:02.082" v="18187" actId="478"/>
          <ac:spMkLst>
            <pc:docMk/>
            <pc:sldMk cId="2357051579" sldId="2146846601"/>
            <ac:spMk id="60" creationId="{C3206709-B6C8-2F4B-71EB-36FD1DBCBE1C}"/>
          </ac:spMkLst>
        </pc:spChg>
        <pc:spChg chg="add mod ord">
          <ac:chgData name="Leah Montner Dixon" userId="d5b2ae9e-9213-4442-b7df-4db8cbe51e5d" providerId="ADAL" clId="{8800F602-2D8D-4E9A-B976-B489FC589F40}" dt="2024-04-09T14:41:12.351" v="19169" actId="12788"/>
          <ac:spMkLst>
            <pc:docMk/>
            <pc:sldMk cId="2357051579" sldId="2146846601"/>
            <ac:spMk id="69" creationId="{33201E64-9190-0DE0-7757-E53B369BB53C}"/>
          </ac:spMkLst>
        </pc:spChg>
        <pc:spChg chg="add del mod ord">
          <ac:chgData name="Leah Montner Dixon" userId="d5b2ae9e-9213-4442-b7df-4db8cbe51e5d" providerId="ADAL" clId="{8800F602-2D8D-4E9A-B976-B489FC589F40}" dt="2024-04-09T14:29:16.440" v="18898" actId="478"/>
          <ac:spMkLst>
            <pc:docMk/>
            <pc:sldMk cId="2357051579" sldId="2146846601"/>
            <ac:spMk id="70" creationId="{2F31DE74-8825-FD7A-54D2-A8858876E6C8}"/>
          </ac:spMkLst>
        </pc:spChg>
        <pc:spChg chg="add del mod topLvl">
          <ac:chgData name="Leah Montner Dixon" userId="d5b2ae9e-9213-4442-b7df-4db8cbe51e5d" providerId="ADAL" clId="{8800F602-2D8D-4E9A-B976-B489FC589F40}" dt="2024-04-09T14:29:27.274" v="18899" actId="478"/>
          <ac:spMkLst>
            <pc:docMk/>
            <pc:sldMk cId="2357051579" sldId="2146846601"/>
            <ac:spMk id="71" creationId="{DBBDFB54-F7AA-5705-8615-2BA182D02E65}"/>
          </ac:spMkLst>
        </pc:spChg>
        <pc:spChg chg="add del mod topLvl">
          <ac:chgData name="Leah Montner Dixon" userId="d5b2ae9e-9213-4442-b7df-4db8cbe51e5d" providerId="ADAL" clId="{8800F602-2D8D-4E9A-B976-B489FC589F40}" dt="2024-04-09T14:29:27.274" v="18899" actId="478"/>
          <ac:spMkLst>
            <pc:docMk/>
            <pc:sldMk cId="2357051579" sldId="2146846601"/>
            <ac:spMk id="72" creationId="{B8AA1ECB-2B0D-1268-9EE6-136283B3EF0B}"/>
          </ac:spMkLst>
        </pc:spChg>
        <pc:spChg chg="add del mod topLvl">
          <ac:chgData name="Leah Montner Dixon" userId="d5b2ae9e-9213-4442-b7df-4db8cbe51e5d" providerId="ADAL" clId="{8800F602-2D8D-4E9A-B976-B489FC589F40}" dt="2024-04-09T14:29:27.274" v="18899" actId="478"/>
          <ac:spMkLst>
            <pc:docMk/>
            <pc:sldMk cId="2357051579" sldId="2146846601"/>
            <ac:spMk id="73" creationId="{7865AD3C-CF40-CFD4-9577-03E965BC0276}"/>
          </ac:spMkLst>
        </pc:spChg>
        <pc:spChg chg="add del mod topLvl">
          <ac:chgData name="Leah Montner Dixon" userId="d5b2ae9e-9213-4442-b7df-4db8cbe51e5d" providerId="ADAL" clId="{8800F602-2D8D-4E9A-B976-B489FC589F40}" dt="2024-04-09T14:29:27.274" v="18899" actId="478"/>
          <ac:spMkLst>
            <pc:docMk/>
            <pc:sldMk cId="2357051579" sldId="2146846601"/>
            <ac:spMk id="74" creationId="{3BEA99AC-B11D-F1E6-5063-A9DF31A3AED6}"/>
          </ac:spMkLst>
        </pc:spChg>
        <pc:spChg chg="add del mod topLvl">
          <ac:chgData name="Leah Montner Dixon" userId="d5b2ae9e-9213-4442-b7df-4db8cbe51e5d" providerId="ADAL" clId="{8800F602-2D8D-4E9A-B976-B489FC589F40}" dt="2024-04-09T14:29:27.274" v="18899" actId="478"/>
          <ac:spMkLst>
            <pc:docMk/>
            <pc:sldMk cId="2357051579" sldId="2146846601"/>
            <ac:spMk id="75" creationId="{D062DA19-530B-83EB-6E90-AD1C2B0EFA40}"/>
          </ac:spMkLst>
        </pc:spChg>
        <pc:grpChg chg="add del mod topLvl">
          <ac:chgData name="Leah Montner Dixon" userId="d5b2ae9e-9213-4442-b7df-4db8cbe51e5d" providerId="ADAL" clId="{8800F602-2D8D-4E9A-B976-B489FC589F40}" dt="2024-04-09T14:41:18.196" v="19171" actId="165"/>
          <ac:grpSpMkLst>
            <pc:docMk/>
            <pc:sldMk cId="2357051579" sldId="2146846601"/>
            <ac:grpSpMk id="5" creationId="{8C6AB76B-7B31-1733-105F-4AF7A9656719}"/>
          </ac:grpSpMkLst>
        </pc:grpChg>
        <pc:grpChg chg="add del mod topLvl">
          <ac:chgData name="Leah Montner Dixon" userId="d5b2ae9e-9213-4442-b7df-4db8cbe51e5d" providerId="ADAL" clId="{8800F602-2D8D-4E9A-B976-B489FC589F40}" dt="2024-04-09T14:41:18.196" v="19171" actId="165"/>
          <ac:grpSpMkLst>
            <pc:docMk/>
            <pc:sldMk cId="2357051579" sldId="2146846601"/>
            <ac:grpSpMk id="7" creationId="{71B55A83-00EC-FD7C-AF91-5F97232DB25D}"/>
          </ac:grpSpMkLst>
        </pc:grpChg>
        <pc:grpChg chg="add del mod topLvl">
          <ac:chgData name="Leah Montner Dixon" userId="d5b2ae9e-9213-4442-b7df-4db8cbe51e5d" providerId="ADAL" clId="{8800F602-2D8D-4E9A-B976-B489FC589F40}" dt="2024-04-09T14:41:18.196" v="19171" actId="165"/>
          <ac:grpSpMkLst>
            <pc:docMk/>
            <pc:sldMk cId="2357051579" sldId="2146846601"/>
            <ac:grpSpMk id="8" creationId="{CEFFD34C-B54D-D502-0F29-9F8CEFA0AB16}"/>
          </ac:grpSpMkLst>
        </pc:grpChg>
        <pc:grpChg chg="add del mod topLvl">
          <ac:chgData name="Leah Montner Dixon" userId="d5b2ae9e-9213-4442-b7df-4db8cbe51e5d" providerId="ADAL" clId="{8800F602-2D8D-4E9A-B976-B489FC589F40}" dt="2024-04-09T14:41:18.196" v="19171" actId="165"/>
          <ac:grpSpMkLst>
            <pc:docMk/>
            <pc:sldMk cId="2357051579" sldId="2146846601"/>
            <ac:grpSpMk id="9" creationId="{6CBEB734-E4D7-D5D1-F017-A4377811C8AE}"/>
          </ac:grpSpMkLst>
        </pc:grpChg>
        <pc:grpChg chg="add del mod topLvl">
          <ac:chgData name="Leah Montner Dixon" userId="d5b2ae9e-9213-4442-b7df-4db8cbe51e5d" providerId="ADAL" clId="{8800F602-2D8D-4E9A-B976-B489FC589F40}" dt="2024-04-09T14:41:18.196" v="19171" actId="165"/>
          <ac:grpSpMkLst>
            <pc:docMk/>
            <pc:sldMk cId="2357051579" sldId="2146846601"/>
            <ac:grpSpMk id="10" creationId="{1A30AD1A-613C-A573-4261-B8D35A8A0737}"/>
          </ac:grpSpMkLst>
        </pc:grpChg>
        <pc:grpChg chg="add del mod">
          <ac:chgData name="Leah Montner Dixon" userId="d5b2ae9e-9213-4442-b7df-4db8cbe51e5d" providerId="ADAL" clId="{8800F602-2D8D-4E9A-B976-B489FC589F40}" dt="2024-04-08T21:00:37.569" v="16734" actId="165"/>
          <ac:grpSpMkLst>
            <pc:docMk/>
            <pc:sldMk cId="2357051579" sldId="2146846601"/>
            <ac:grpSpMk id="15" creationId="{CB136A2E-28F0-C109-74AA-11D6D25D853F}"/>
          </ac:grpSpMkLst>
        </pc:grpChg>
        <pc:grpChg chg="add del mod">
          <ac:chgData name="Leah Montner Dixon" userId="d5b2ae9e-9213-4442-b7df-4db8cbe51e5d" providerId="ADAL" clId="{8800F602-2D8D-4E9A-B976-B489FC589F40}" dt="2024-04-09T14:41:14.112" v="19170" actId="165"/>
          <ac:grpSpMkLst>
            <pc:docMk/>
            <pc:sldMk cId="2357051579" sldId="2146846601"/>
            <ac:grpSpMk id="17" creationId="{11D81E6D-448F-2E1C-5A54-792EDAF1ADCA}"/>
          </ac:grpSpMkLst>
        </pc:grpChg>
        <pc:grpChg chg="add del mod ord">
          <ac:chgData name="Leah Montner Dixon" userId="d5b2ae9e-9213-4442-b7df-4db8cbe51e5d" providerId="ADAL" clId="{8800F602-2D8D-4E9A-B976-B489FC589F40}" dt="2024-04-08T21:00:39.473" v="16735" actId="165"/>
          <ac:grpSpMkLst>
            <pc:docMk/>
            <pc:sldMk cId="2357051579" sldId="2146846601"/>
            <ac:grpSpMk id="17" creationId="{B8C5C6ED-5F65-0E1B-E557-3617DC79C39B}"/>
          </ac:grpSpMkLst>
        </pc:grpChg>
        <pc:grpChg chg="add del mod">
          <ac:chgData name="Leah Montner Dixon" userId="d5b2ae9e-9213-4442-b7df-4db8cbe51e5d" providerId="ADAL" clId="{8800F602-2D8D-4E9A-B976-B489FC589F40}" dt="2024-04-09T14:41:14.112" v="19170" actId="165"/>
          <ac:grpSpMkLst>
            <pc:docMk/>
            <pc:sldMk cId="2357051579" sldId="2146846601"/>
            <ac:grpSpMk id="18" creationId="{D4313C10-8310-AFFA-88C0-801E004C78F1}"/>
          </ac:grpSpMkLst>
        </pc:grpChg>
        <pc:grpChg chg="add del mod topLvl">
          <ac:chgData name="Leah Montner Dixon" userId="d5b2ae9e-9213-4442-b7df-4db8cbe51e5d" providerId="ADAL" clId="{8800F602-2D8D-4E9A-B976-B489FC589F40}" dt="2024-04-08T22:36:07.444" v="18322" actId="165"/>
          <ac:grpSpMkLst>
            <pc:docMk/>
            <pc:sldMk cId="2357051579" sldId="2146846601"/>
            <ac:grpSpMk id="76" creationId="{C6D4B3EF-9962-610D-AE17-652CFDE61327}"/>
          </ac:grpSpMkLst>
        </pc:grpChg>
        <pc:grpChg chg="add del mod topLvl">
          <ac:chgData name="Leah Montner Dixon" userId="d5b2ae9e-9213-4442-b7df-4db8cbe51e5d" providerId="ADAL" clId="{8800F602-2D8D-4E9A-B976-B489FC589F40}" dt="2024-04-08T22:36:07.444" v="18322" actId="165"/>
          <ac:grpSpMkLst>
            <pc:docMk/>
            <pc:sldMk cId="2357051579" sldId="2146846601"/>
            <ac:grpSpMk id="77" creationId="{6490B221-E0DC-F5D4-8CE5-27E9FDE32D69}"/>
          </ac:grpSpMkLst>
        </pc:grpChg>
        <pc:grpChg chg="add del mod topLvl">
          <ac:chgData name="Leah Montner Dixon" userId="d5b2ae9e-9213-4442-b7df-4db8cbe51e5d" providerId="ADAL" clId="{8800F602-2D8D-4E9A-B976-B489FC589F40}" dt="2024-04-08T22:36:07.444" v="18322" actId="165"/>
          <ac:grpSpMkLst>
            <pc:docMk/>
            <pc:sldMk cId="2357051579" sldId="2146846601"/>
            <ac:grpSpMk id="78" creationId="{4BC67321-D0FE-7BB6-D1E6-ACBF66ADCB28}"/>
          </ac:grpSpMkLst>
        </pc:grpChg>
        <pc:grpChg chg="add del mod topLvl">
          <ac:chgData name="Leah Montner Dixon" userId="d5b2ae9e-9213-4442-b7df-4db8cbe51e5d" providerId="ADAL" clId="{8800F602-2D8D-4E9A-B976-B489FC589F40}" dt="2024-04-08T22:36:07.444" v="18322" actId="165"/>
          <ac:grpSpMkLst>
            <pc:docMk/>
            <pc:sldMk cId="2357051579" sldId="2146846601"/>
            <ac:grpSpMk id="79" creationId="{BBEE058E-1EF3-934E-CDD0-32F92A690FFD}"/>
          </ac:grpSpMkLst>
        </pc:grpChg>
        <pc:grpChg chg="add del mod topLvl">
          <ac:chgData name="Leah Montner Dixon" userId="d5b2ae9e-9213-4442-b7df-4db8cbe51e5d" providerId="ADAL" clId="{8800F602-2D8D-4E9A-B976-B489FC589F40}" dt="2024-04-08T22:36:07.444" v="18322" actId="165"/>
          <ac:grpSpMkLst>
            <pc:docMk/>
            <pc:sldMk cId="2357051579" sldId="2146846601"/>
            <ac:grpSpMk id="80" creationId="{708A9569-8E07-B161-6D5A-A2CB5E0927B8}"/>
          </ac:grpSpMkLst>
        </pc:grpChg>
        <pc:grpChg chg="add del mod">
          <ac:chgData name="Leah Montner Dixon" userId="d5b2ae9e-9213-4442-b7df-4db8cbe51e5d" providerId="ADAL" clId="{8800F602-2D8D-4E9A-B976-B489FC589F40}" dt="2024-04-08T22:35:34.221" v="18285" actId="165"/>
          <ac:grpSpMkLst>
            <pc:docMk/>
            <pc:sldMk cId="2357051579" sldId="2146846601"/>
            <ac:grpSpMk id="81" creationId="{DF58F936-D273-F88A-C47D-BCB7B01D4107}"/>
          </ac:grpSpMkLst>
        </pc:grpChg>
        <pc:grpChg chg="add del mod">
          <ac:chgData name="Leah Montner Dixon" userId="d5b2ae9e-9213-4442-b7df-4db8cbe51e5d" providerId="ADAL" clId="{8800F602-2D8D-4E9A-B976-B489FC589F40}" dt="2024-04-08T22:35:59.541" v="18310" actId="165"/>
          <ac:grpSpMkLst>
            <pc:docMk/>
            <pc:sldMk cId="2357051579" sldId="2146846601"/>
            <ac:grpSpMk id="82" creationId="{25C4E5F2-9FC0-DA87-26AF-C580D94721C3}"/>
          </ac:grpSpMkLst>
        </pc:grpChg>
        <pc:picChg chg="add del mod">
          <ac:chgData name="Leah Montner Dixon" userId="d5b2ae9e-9213-4442-b7df-4db8cbe51e5d" providerId="ADAL" clId="{8800F602-2D8D-4E9A-B976-B489FC589F40}" dt="2024-04-08T20:51:50.112" v="16593" actId="478"/>
          <ac:picMkLst>
            <pc:docMk/>
            <pc:sldMk cId="2357051579" sldId="2146846601"/>
            <ac:picMk id="4" creationId="{938E2A5F-F0A3-1523-E6D2-EF81C1C78620}"/>
          </ac:picMkLst>
        </pc:picChg>
        <pc:picChg chg="mod topLvl">
          <ac:chgData name="Leah Montner Dixon" userId="d5b2ae9e-9213-4442-b7df-4db8cbe51e5d" providerId="ADAL" clId="{8800F602-2D8D-4E9A-B976-B489FC589F40}" dt="2024-04-09T14:33:25.930" v="18932" actId="1076"/>
          <ac:picMkLst>
            <pc:docMk/>
            <pc:sldMk cId="2357051579" sldId="2146846601"/>
            <ac:picMk id="24" creationId="{E3586408-013B-5D99-3CBE-6D7DF6BF843A}"/>
          </ac:picMkLst>
        </pc:picChg>
        <pc:picChg chg="add del mod">
          <ac:chgData name="Leah Montner Dixon" userId="d5b2ae9e-9213-4442-b7df-4db8cbe51e5d" providerId="ADAL" clId="{8800F602-2D8D-4E9A-B976-B489FC589F40}" dt="2024-04-08T21:01:05.582" v="16739" actId="478"/>
          <ac:picMkLst>
            <pc:docMk/>
            <pc:sldMk cId="2357051579" sldId="2146846601"/>
            <ac:picMk id="25" creationId="{5B9685CB-EDF2-62C8-D802-3C29073B6DD3}"/>
          </ac:picMkLst>
        </pc:picChg>
        <pc:picChg chg="del">
          <ac:chgData name="Leah Montner Dixon" userId="d5b2ae9e-9213-4442-b7df-4db8cbe51e5d" providerId="ADAL" clId="{8800F602-2D8D-4E9A-B976-B489FC589F40}" dt="2024-04-08T20:50:03.483" v="16538" actId="478"/>
          <ac:picMkLst>
            <pc:docMk/>
            <pc:sldMk cId="2357051579" sldId="2146846601"/>
            <ac:picMk id="29" creationId="{28B88F2D-9DF8-2E0E-6DC2-7B52B9019D19}"/>
          </ac:picMkLst>
        </pc:picChg>
        <pc:picChg chg="add mod topLvl">
          <ac:chgData name="Leah Montner Dixon" userId="d5b2ae9e-9213-4442-b7df-4db8cbe51e5d" providerId="ADAL" clId="{8800F602-2D8D-4E9A-B976-B489FC589F40}" dt="2024-04-09T14:47:52.444" v="19192" actId="1036"/>
          <ac:picMkLst>
            <pc:docMk/>
            <pc:sldMk cId="2357051579" sldId="2146846601"/>
            <ac:picMk id="39" creationId="{B2333A95-697C-443F-CD93-E63FC864262A}"/>
          </ac:picMkLst>
        </pc:picChg>
        <pc:picChg chg="add mod topLvl">
          <ac:chgData name="Leah Montner Dixon" userId="d5b2ae9e-9213-4442-b7df-4db8cbe51e5d" providerId="ADAL" clId="{8800F602-2D8D-4E9A-B976-B489FC589F40}" dt="2024-04-09T14:47:52.444" v="19192" actId="1036"/>
          <ac:picMkLst>
            <pc:docMk/>
            <pc:sldMk cId="2357051579" sldId="2146846601"/>
            <ac:picMk id="41" creationId="{FAA3D28C-7506-9C57-ED45-38A24AD29157}"/>
          </ac:picMkLst>
        </pc:picChg>
        <pc:picChg chg="add mod topLvl">
          <ac:chgData name="Leah Montner Dixon" userId="d5b2ae9e-9213-4442-b7df-4db8cbe51e5d" providerId="ADAL" clId="{8800F602-2D8D-4E9A-B976-B489FC589F40}" dt="2024-04-09T14:47:52.444" v="19192" actId="1036"/>
          <ac:picMkLst>
            <pc:docMk/>
            <pc:sldMk cId="2357051579" sldId="2146846601"/>
            <ac:picMk id="43" creationId="{1308AA87-3CFA-24D7-B6F1-46980C65EE05}"/>
          </ac:picMkLst>
        </pc:picChg>
        <pc:picChg chg="add mod topLvl">
          <ac:chgData name="Leah Montner Dixon" userId="d5b2ae9e-9213-4442-b7df-4db8cbe51e5d" providerId="ADAL" clId="{8800F602-2D8D-4E9A-B976-B489FC589F40}" dt="2024-04-09T14:41:37.198" v="19183" actId="1036"/>
          <ac:picMkLst>
            <pc:docMk/>
            <pc:sldMk cId="2357051579" sldId="2146846601"/>
            <ac:picMk id="45" creationId="{99E36137-1345-BA45-16B0-6E6896606558}"/>
          </ac:picMkLst>
        </pc:picChg>
        <pc:picChg chg="add mod topLvl">
          <ac:chgData name="Leah Montner Dixon" userId="d5b2ae9e-9213-4442-b7df-4db8cbe51e5d" providerId="ADAL" clId="{8800F602-2D8D-4E9A-B976-B489FC589F40}" dt="2024-04-09T14:41:37.198" v="19183" actId="1036"/>
          <ac:picMkLst>
            <pc:docMk/>
            <pc:sldMk cId="2357051579" sldId="2146846601"/>
            <ac:picMk id="47" creationId="{E8FFF87E-BA2D-9E98-DD15-6E62A9E79871}"/>
          </ac:picMkLst>
        </pc:picChg>
        <pc:picChg chg="add del mod">
          <ac:chgData name="Leah Montner Dixon" userId="d5b2ae9e-9213-4442-b7df-4db8cbe51e5d" providerId="ADAL" clId="{8800F602-2D8D-4E9A-B976-B489FC589F40}" dt="2024-04-08T22:32:02.082" v="18187" actId="478"/>
          <ac:picMkLst>
            <pc:docMk/>
            <pc:sldMk cId="2357051579" sldId="2146846601"/>
            <ac:picMk id="51" creationId="{7C826649-787A-48CB-3549-DBA41B62FE04}"/>
          </ac:picMkLst>
        </pc:picChg>
        <pc:picChg chg="add del mod">
          <ac:chgData name="Leah Montner Dixon" userId="d5b2ae9e-9213-4442-b7df-4db8cbe51e5d" providerId="ADAL" clId="{8800F602-2D8D-4E9A-B976-B489FC589F40}" dt="2024-04-08T22:32:02.082" v="18187" actId="478"/>
          <ac:picMkLst>
            <pc:docMk/>
            <pc:sldMk cId="2357051579" sldId="2146846601"/>
            <ac:picMk id="53" creationId="{D6972A88-E239-769C-87D3-D51F9BF1FDB9}"/>
          </ac:picMkLst>
        </pc:picChg>
        <pc:picChg chg="add del mod">
          <ac:chgData name="Leah Montner Dixon" userId="d5b2ae9e-9213-4442-b7df-4db8cbe51e5d" providerId="ADAL" clId="{8800F602-2D8D-4E9A-B976-B489FC589F40}" dt="2024-04-08T22:32:02.082" v="18187" actId="478"/>
          <ac:picMkLst>
            <pc:docMk/>
            <pc:sldMk cId="2357051579" sldId="2146846601"/>
            <ac:picMk id="55" creationId="{356E4E3C-BF89-FD92-F43C-391C6D9DD08D}"/>
          </ac:picMkLst>
        </pc:picChg>
        <pc:picChg chg="add del mod">
          <ac:chgData name="Leah Montner Dixon" userId="d5b2ae9e-9213-4442-b7df-4db8cbe51e5d" providerId="ADAL" clId="{8800F602-2D8D-4E9A-B976-B489FC589F40}" dt="2024-04-08T22:32:02.082" v="18187" actId="478"/>
          <ac:picMkLst>
            <pc:docMk/>
            <pc:sldMk cId="2357051579" sldId="2146846601"/>
            <ac:picMk id="57" creationId="{70BDE483-BC71-86A5-DFE6-A648C3E0F850}"/>
          </ac:picMkLst>
        </pc:picChg>
        <pc:picChg chg="add del mod">
          <ac:chgData name="Leah Montner Dixon" userId="d5b2ae9e-9213-4442-b7df-4db8cbe51e5d" providerId="ADAL" clId="{8800F602-2D8D-4E9A-B976-B489FC589F40}" dt="2024-04-08T22:32:02.082" v="18187" actId="478"/>
          <ac:picMkLst>
            <pc:docMk/>
            <pc:sldMk cId="2357051579" sldId="2146846601"/>
            <ac:picMk id="59" creationId="{F7EDC42D-CFA7-6B4E-F1A6-5A804635C96E}"/>
          </ac:picMkLst>
        </pc:picChg>
        <pc:cxnChg chg="add del mod">
          <ac:chgData name="Leah Montner Dixon" userId="d5b2ae9e-9213-4442-b7df-4db8cbe51e5d" providerId="ADAL" clId="{8800F602-2D8D-4E9A-B976-B489FC589F40}" dt="2024-04-08T22:32:19.590" v="18189" actId="478"/>
          <ac:cxnSpMkLst>
            <pc:docMk/>
            <pc:sldMk cId="2357051579" sldId="2146846601"/>
            <ac:cxnSpMk id="61" creationId="{F4532782-6CAA-84C1-5FD3-CA5F2273A114}"/>
          </ac:cxnSpMkLst>
        </pc:cxnChg>
        <pc:cxnChg chg="add del mod">
          <ac:chgData name="Leah Montner Dixon" userId="d5b2ae9e-9213-4442-b7df-4db8cbe51e5d" providerId="ADAL" clId="{8800F602-2D8D-4E9A-B976-B489FC589F40}" dt="2024-04-08T22:32:19.590" v="18189" actId="478"/>
          <ac:cxnSpMkLst>
            <pc:docMk/>
            <pc:sldMk cId="2357051579" sldId="2146846601"/>
            <ac:cxnSpMk id="62" creationId="{FB0A5108-85E7-C44F-706D-343B66A04FC3}"/>
          </ac:cxnSpMkLst>
        </pc:cxnChg>
        <pc:cxnChg chg="add del mod">
          <ac:chgData name="Leah Montner Dixon" userId="d5b2ae9e-9213-4442-b7df-4db8cbe51e5d" providerId="ADAL" clId="{8800F602-2D8D-4E9A-B976-B489FC589F40}" dt="2024-04-08T22:32:19.590" v="18189" actId="478"/>
          <ac:cxnSpMkLst>
            <pc:docMk/>
            <pc:sldMk cId="2357051579" sldId="2146846601"/>
            <ac:cxnSpMk id="63" creationId="{FE6A91A8-E18E-7E66-A46C-78CADA01DA17}"/>
          </ac:cxnSpMkLst>
        </pc:cxnChg>
        <pc:cxnChg chg="add del mod">
          <ac:chgData name="Leah Montner Dixon" userId="d5b2ae9e-9213-4442-b7df-4db8cbe51e5d" providerId="ADAL" clId="{8800F602-2D8D-4E9A-B976-B489FC589F40}" dt="2024-04-08T22:32:19.590" v="18189" actId="478"/>
          <ac:cxnSpMkLst>
            <pc:docMk/>
            <pc:sldMk cId="2357051579" sldId="2146846601"/>
            <ac:cxnSpMk id="64" creationId="{67EC5264-6746-CFC0-430D-341FF88307F2}"/>
          </ac:cxnSpMkLst>
        </pc:cxnChg>
        <pc:cxnChg chg="add del mod">
          <ac:chgData name="Leah Montner Dixon" userId="d5b2ae9e-9213-4442-b7df-4db8cbe51e5d" providerId="ADAL" clId="{8800F602-2D8D-4E9A-B976-B489FC589F40}" dt="2024-04-08T22:32:02.082" v="18187" actId="478"/>
          <ac:cxnSpMkLst>
            <pc:docMk/>
            <pc:sldMk cId="2357051579" sldId="2146846601"/>
            <ac:cxnSpMk id="65" creationId="{E9008795-10C4-D0ED-8134-8D99A3BCE181}"/>
          </ac:cxnSpMkLst>
        </pc:cxnChg>
        <pc:cxnChg chg="add del mod">
          <ac:chgData name="Leah Montner Dixon" userId="d5b2ae9e-9213-4442-b7df-4db8cbe51e5d" providerId="ADAL" clId="{8800F602-2D8D-4E9A-B976-B489FC589F40}" dt="2024-04-08T22:32:02.082" v="18187" actId="478"/>
          <ac:cxnSpMkLst>
            <pc:docMk/>
            <pc:sldMk cId="2357051579" sldId="2146846601"/>
            <ac:cxnSpMk id="66" creationId="{163F3861-A6A1-8211-AABA-FC39CC87557A}"/>
          </ac:cxnSpMkLst>
        </pc:cxnChg>
        <pc:cxnChg chg="add del mod">
          <ac:chgData name="Leah Montner Dixon" userId="d5b2ae9e-9213-4442-b7df-4db8cbe51e5d" providerId="ADAL" clId="{8800F602-2D8D-4E9A-B976-B489FC589F40}" dt="2024-04-08T22:32:02.082" v="18187" actId="478"/>
          <ac:cxnSpMkLst>
            <pc:docMk/>
            <pc:sldMk cId="2357051579" sldId="2146846601"/>
            <ac:cxnSpMk id="67" creationId="{314C9071-4A4D-0480-C79D-2CE59162FB11}"/>
          </ac:cxnSpMkLst>
        </pc:cxnChg>
        <pc:cxnChg chg="add del mod">
          <ac:chgData name="Leah Montner Dixon" userId="d5b2ae9e-9213-4442-b7df-4db8cbe51e5d" providerId="ADAL" clId="{8800F602-2D8D-4E9A-B976-B489FC589F40}" dt="2024-04-08T22:32:02.082" v="18187" actId="478"/>
          <ac:cxnSpMkLst>
            <pc:docMk/>
            <pc:sldMk cId="2357051579" sldId="2146846601"/>
            <ac:cxnSpMk id="68" creationId="{84327B65-1C5B-5E32-67CC-E0975C48E2D5}"/>
          </ac:cxnSpMkLst>
        </pc:cxnChg>
      </pc:sldChg>
      <pc:sldChg chg="addSp delSp modSp add mod">
        <pc:chgData name="Leah Montner Dixon" userId="d5b2ae9e-9213-4442-b7df-4db8cbe51e5d" providerId="ADAL" clId="{8800F602-2D8D-4E9A-B976-B489FC589F40}" dt="2024-04-09T15:49:54.765" v="20390" actId="12788"/>
        <pc:sldMkLst>
          <pc:docMk/>
          <pc:sldMk cId="1101513346" sldId="2146846602"/>
        </pc:sldMkLst>
        <pc:spChg chg="add del mod">
          <ac:chgData name="Leah Montner Dixon" userId="d5b2ae9e-9213-4442-b7df-4db8cbe51e5d" providerId="ADAL" clId="{8800F602-2D8D-4E9A-B976-B489FC589F40}" dt="2024-04-09T14:53:22.634" v="19251" actId="478"/>
          <ac:spMkLst>
            <pc:docMk/>
            <pc:sldMk cId="1101513346" sldId="2146846602"/>
            <ac:spMk id="2" creationId="{E46CB1F9-32A2-3AC9-E8EA-01123584589C}"/>
          </ac:spMkLst>
        </pc:spChg>
        <pc:spChg chg="mod">
          <ac:chgData name="Leah Montner Dixon" userId="d5b2ae9e-9213-4442-b7df-4db8cbe51e5d" providerId="ADAL" clId="{8800F602-2D8D-4E9A-B976-B489FC589F40}" dt="2024-04-08T21:39:43.121" v="17281" actId="20577"/>
          <ac:spMkLst>
            <pc:docMk/>
            <pc:sldMk cId="1101513346" sldId="2146846602"/>
            <ac:spMk id="3" creationId="{9F397DAA-FA25-7587-B9C6-EF597F13CC2A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4" creationId="{090DB5B2-2481-DB9D-04FD-9333687B0F63}"/>
          </ac:spMkLst>
        </pc:spChg>
        <pc:spChg chg="del">
          <ac:chgData name="Leah Montner Dixon" userId="d5b2ae9e-9213-4442-b7df-4db8cbe51e5d" providerId="ADAL" clId="{8800F602-2D8D-4E9A-B976-B489FC589F40}" dt="2024-04-08T21:40:07.200" v="17287" actId="478"/>
          <ac:spMkLst>
            <pc:docMk/>
            <pc:sldMk cId="1101513346" sldId="2146846602"/>
            <ac:spMk id="4" creationId="{F1F99631-D439-EF0F-08BF-68D77A033C92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5" creationId="{2A4FB7C5-91CA-DA67-4CBE-50BC098B12FC}"/>
          </ac:spMkLst>
        </pc:spChg>
        <pc:spChg chg="del">
          <ac:chgData name="Leah Montner Dixon" userId="d5b2ae9e-9213-4442-b7df-4db8cbe51e5d" providerId="ADAL" clId="{8800F602-2D8D-4E9A-B976-B489FC589F40}" dt="2024-04-08T21:40:05.254" v="17286" actId="478"/>
          <ac:spMkLst>
            <pc:docMk/>
            <pc:sldMk cId="1101513346" sldId="2146846602"/>
            <ac:spMk id="5" creationId="{5C634609-352B-BF55-6652-88019C2874AB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7" creationId="{05DF13F3-0B95-BAB1-380F-9FF7B2FCA516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7" creationId="{24999F6D-30EC-5BDE-7F48-F6DB73F997D7}"/>
          </ac:spMkLst>
        </pc:spChg>
        <pc:spChg chg="del mod">
          <ac:chgData name="Leah Montner Dixon" userId="d5b2ae9e-9213-4442-b7df-4db8cbe51e5d" providerId="ADAL" clId="{8800F602-2D8D-4E9A-B976-B489FC589F40}" dt="2024-04-08T21:46:53.587" v="17335" actId="478"/>
          <ac:spMkLst>
            <pc:docMk/>
            <pc:sldMk cId="1101513346" sldId="2146846602"/>
            <ac:spMk id="8" creationId="{6BFB59F3-510A-4062-71DE-5D757E49F2B6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8" creationId="{B2FBAECD-296E-850D-BA14-F8510C9B4A5D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10" creationId="{1A816A96-7B76-9560-8D5B-E87ACBEB435D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0" creationId="{9266A5C5-3DCE-2DBC-CCBE-B9BB3AE98983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1" creationId="{1AF44EB1-32CF-3448-A2AE-3305F902A156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12" creationId="{1B5706FE-D76C-D90E-37D1-C835A0155FED}"/>
          </ac:spMkLst>
        </pc:spChg>
        <pc:spChg chg="del">
          <ac:chgData name="Leah Montner Dixon" userId="d5b2ae9e-9213-4442-b7df-4db8cbe51e5d" providerId="ADAL" clId="{8800F602-2D8D-4E9A-B976-B489FC589F40}" dt="2024-04-08T21:40:08.881" v="17288" actId="478"/>
          <ac:spMkLst>
            <pc:docMk/>
            <pc:sldMk cId="1101513346" sldId="2146846602"/>
            <ac:spMk id="13" creationId="{A4EBA83B-BECA-56DA-2178-51CBA662A922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3" creationId="{A9D93F5B-7600-8C6F-ABA5-1635B414DBDA}"/>
          </ac:spMkLst>
        </pc:spChg>
        <pc:spChg chg="del">
          <ac:chgData name="Leah Montner Dixon" userId="d5b2ae9e-9213-4442-b7df-4db8cbe51e5d" providerId="ADAL" clId="{8800F602-2D8D-4E9A-B976-B489FC589F40}" dt="2024-04-08T21:45:00.644" v="17293" actId="478"/>
          <ac:spMkLst>
            <pc:docMk/>
            <pc:sldMk cId="1101513346" sldId="2146846602"/>
            <ac:spMk id="14" creationId="{75CFC55B-987E-7C76-B1D5-B4C7CBF9B88E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5" creationId="{BB1DECE4-0BA2-2662-F634-2617273C77F9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6" creationId="{9A7A898D-43C6-4162-3302-B74B857A2FFC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16" creationId="{DBFB6B5B-BF5F-FD1A-59C6-9FC94AFB5211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7" creationId="{15F87002-75A6-05B2-80BF-63474AB5C2DE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18" creationId="{A02A299B-7EFA-FDA9-98D2-628FBBF970C5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19" creationId="{EC8124F2-C8FC-0A7E-C3C2-1DAAEBC50E12}"/>
          </ac:spMkLst>
        </pc:spChg>
        <pc:spChg chg="del mod">
          <ac:chgData name="Leah Montner Dixon" userId="d5b2ae9e-9213-4442-b7df-4db8cbe51e5d" providerId="ADAL" clId="{8800F602-2D8D-4E9A-B976-B489FC589F40}" dt="2024-04-08T21:46:49.575" v="17333" actId="478"/>
          <ac:spMkLst>
            <pc:docMk/>
            <pc:sldMk cId="1101513346" sldId="2146846602"/>
            <ac:spMk id="20" creationId="{141805F4-29E5-6539-1BD1-E30ACFA65EF7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20" creationId="{E72EB590-C442-2DCC-8E5E-BBA409FD9C4E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22" creationId="{1E0686C2-1EF9-7002-2EFA-38E890A16C96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22" creationId="{BD628F47-94A0-5D41-C75F-27DA7E1860D3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24" creationId="{09A004A7-7DD8-E50B-3F70-0757EA3AC88E}"/>
          </ac:spMkLst>
        </pc:spChg>
        <pc:spChg chg="add mod">
          <ac:chgData name="Leah Montner Dixon" userId="d5b2ae9e-9213-4442-b7df-4db8cbe51e5d" providerId="ADAL" clId="{8800F602-2D8D-4E9A-B976-B489FC589F40}" dt="2024-04-09T14:53:23.048" v="19252"/>
          <ac:spMkLst>
            <pc:docMk/>
            <pc:sldMk cId="1101513346" sldId="2146846602"/>
            <ac:spMk id="24" creationId="{E194E0EE-EC29-5847-F67E-1EC645DA5A31}"/>
          </ac:spMkLst>
        </pc:spChg>
        <pc:spChg chg="add mod">
          <ac:chgData name="Leah Montner Dixon" userId="d5b2ae9e-9213-4442-b7df-4db8cbe51e5d" providerId="ADAL" clId="{8800F602-2D8D-4E9A-B976-B489FC589F40}" dt="2024-04-09T14:53:28.113" v="19255"/>
          <ac:spMkLst>
            <pc:docMk/>
            <pc:sldMk cId="1101513346" sldId="2146846602"/>
            <ac:spMk id="25" creationId="{4A7BC85A-9B48-9BBC-D804-97186A1B99B0}"/>
          </ac:spMkLst>
        </pc:spChg>
        <pc:spChg chg="del">
          <ac:chgData name="Leah Montner Dixon" userId="d5b2ae9e-9213-4442-b7df-4db8cbe51e5d" providerId="ADAL" clId="{8800F602-2D8D-4E9A-B976-B489FC589F40}" dt="2024-04-08T21:26:58.532" v="17105" actId="478"/>
          <ac:spMkLst>
            <pc:docMk/>
            <pc:sldMk cId="1101513346" sldId="2146846602"/>
            <ac:spMk id="25" creationId="{CA29FE6D-323C-C193-BC1E-6B8CE3D23123}"/>
          </ac:spMkLst>
        </pc:spChg>
        <pc:spChg chg="add mod">
          <ac:chgData name="Leah Montner Dixon" userId="d5b2ae9e-9213-4442-b7df-4db8cbe51e5d" providerId="ADAL" clId="{8800F602-2D8D-4E9A-B976-B489FC589F40}" dt="2024-04-09T14:56:30.385" v="19297" actId="208"/>
          <ac:spMkLst>
            <pc:docMk/>
            <pc:sldMk cId="1101513346" sldId="2146846602"/>
            <ac:spMk id="29" creationId="{345FD0ED-73A9-E7D4-84A1-FB33812C517D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29" creationId="{7836684E-442A-2217-1B00-4256420793D9}"/>
          </ac:spMkLst>
        </pc:spChg>
        <pc:spChg chg="del mod">
          <ac:chgData name="Leah Montner Dixon" userId="d5b2ae9e-9213-4442-b7df-4db8cbe51e5d" providerId="ADAL" clId="{8800F602-2D8D-4E9A-B976-B489FC589F40}" dt="2024-04-08T21:40:05.254" v="17286" actId="478"/>
          <ac:spMkLst>
            <pc:docMk/>
            <pc:sldMk cId="1101513346" sldId="2146846602"/>
            <ac:spMk id="30" creationId="{4666A635-B422-E8FE-C2ED-45875FB9F907}"/>
          </ac:spMkLst>
        </pc:spChg>
        <pc:spChg chg="add mod">
          <ac:chgData name="Leah Montner Dixon" userId="d5b2ae9e-9213-4442-b7df-4db8cbe51e5d" providerId="ADAL" clId="{8800F602-2D8D-4E9A-B976-B489FC589F40}" dt="2024-04-09T14:53:51.381" v="19265" actId="20577"/>
          <ac:spMkLst>
            <pc:docMk/>
            <pc:sldMk cId="1101513346" sldId="2146846602"/>
            <ac:spMk id="30" creationId="{BFE07266-E690-1481-7C72-A652A074E7FA}"/>
          </ac:spMkLst>
        </pc:spChg>
        <pc:spChg chg="add mod">
          <ac:chgData name="Leah Montner Dixon" userId="d5b2ae9e-9213-4442-b7df-4db8cbe51e5d" providerId="ADAL" clId="{8800F602-2D8D-4E9A-B976-B489FC589F40}" dt="2024-04-09T15:48:01.122" v="20342" actId="14100"/>
          <ac:spMkLst>
            <pc:docMk/>
            <pc:sldMk cId="1101513346" sldId="2146846602"/>
            <ac:spMk id="31" creationId="{881DBC88-0CCB-5958-53E1-A08AFBB69116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32" creationId="{F0167C27-FCCB-81CE-E135-9CF2727FF7E7}"/>
          </ac:spMkLst>
        </pc:spChg>
        <pc:spChg chg="add mod">
          <ac:chgData name="Leah Montner Dixon" userId="d5b2ae9e-9213-4442-b7df-4db8cbe51e5d" providerId="ADAL" clId="{8800F602-2D8D-4E9A-B976-B489FC589F40}" dt="2024-04-09T14:53:28.113" v="19255"/>
          <ac:spMkLst>
            <pc:docMk/>
            <pc:sldMk cId="1101513346" sldId="2146846602"/>
            <ac:spMk id="33" creationId="{A4C0B868-9C49-8BAE-3D26-6D83D54C32AE}"/>
          </ac:spMkLst>
        </pc:spChg>
        <pc:spChg chg="add mod">
          <ac:chgData name="Leah Montner Dixon" userId="d5b2ae9e-9213-4442-b7df-4db8cbe51e5d" providerId="ADAL" clId="{8800F602-2D8D-4E9A-B976-B489FC589F40}" dt="2024-04-09T14:53:28.113" v="19255"/>
          <ac:spMkLst>
            <pc:docMk/>
            <pc:sldMk cId="1101513346" sldId="2146846602"/>
            <ac:spMk id="34" creationId="{FBA580FC-EFBE-D00B-6A3D-4B98F662B08F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36" creationId="{5E3C5E6A-4D03-7737-CEB2-0978783F5F76}"/>
          </ac:spMkLst>
        </pc:spChg>
        <pc:spChg chg="add mod">
          <ac:chgData name="Leah Montner Dixon" userId="d5b2ae9e-9213-4442-b7df-4db8cbe51e5d" providerId="ADAL" clId="{8800F602-2D8D-4E9A-B976-B489FC589F40}" dt="2024-04-09T14:54:08.580" v="19277" actId="20577"/>
          <ac:spMkLst>
            <pc:docMk/>
            <pc:sldMk cId="1101513346" sldId="2146846602"/>
            <ac:spMk id="36" creationId="{CF1ED8E1-F810-EA35-AC14-6B6BDFAA9F08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38" creationId="{527A23A1-D2A0-F95A-2CD0-B3643D7B091B}"/>
          </ac:spMkLst>
        </pc:spChg>
        <pc:spChg chg="add mod">
          <ac:chgData name="Leah Montner Dixon" userId="d5b2ae9e-9213-4442-b7df-4db8cbe51e5d" providerId="ADAL" clId="{8800F602-2D8D-4E9A-B976-B489FC589F40}" dt="2024-04-09T14:54:10.611" v="19279" actId="20577"/>
          <ac:spMkLst>
            <pc:docMk/>
            <pc:sldMk cId="1101513346" sldId="2146846602"/>
            <ac:spMk id="38" creationId="{BB1937F1-01F8-C612-A3E1-1538193CA0D0}"/>
          </ac:spMkLst>
        </pc:spChg>
        <pc:spChg chg="add mod">
          <ac:chgData name="Leah Montner Dixon" userId="d5b2ae9e-9213-4442-b7df-4db8cbe51e5d" providerId="ADAL" clId="{8800F602-2D8D-4E9A-B976-B489FC589F40}" dt="2024-04-09T15:49:45.601" v="20388" actId="12788"/>
          <ac:spMkLst>
            <pc:docMk/>
            <pc:sldMk cId="1101513346" sldId="2146846602"/>
            <ac:spMk id="39" creationId="{9D8ABD0A-9109-9535-C103-968BD9942559}"/>
          </ac:spMkLst>
        </pc:spChg>
        <pc:spChg chg="add mod">
          <ac:chgData name="Leah Montner Dixon" userId="d5b2ae9e-9213-4442-b7df-4db8cbe51e5d" providerId="ADAL" clId="{8800F602-2D8D-4E9A-B976-B489FC589F40}" dt="2024-04-09T15:49:51.325" v="20389" actId="12788"/>
          <ac:spMkLst>
            <pc:docMk/>
            <pc:sldMk cId="1101513346" sldId="2146846602"/>
            <ac:spMk id="40" creationId="{5F54F1CC-08BE-8D7B-E33B-2035F248D4EF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40" creationId="{FB50518D-0ABF-76AC-DCE0-3276B97130EB}"/>
          </ac:spMkLst>
        </pc:spChg>
        <pc:spChg chg="add mod">
          <ac:chgData name="Leah Montner Dixon" userId="d5b2ae9e-9213-4442-b7df-4db8cbe51e5d" providerId="ADAL" clId="{8800F602-2D8D-4E9A-B976-B489FC589F40}" dt="2024-04-09T15:49:54.765" v="20390" actId="12788"/>
          <ac:spMkLst>
            <pc:docMk/>
            <pc:sldMk cId="1101513346" sldId="2146846602"/>
            <ac:spMk id="41" creationId="{809E17B9-E753-265A-2C2D-700A757A132D}"/>
          </ac:spMkLst>
        </pc:spChg>
        <pc:spChg chg="add del mod">
          <ac:chgData name="Leah Montner Dixon" userId="d5b2ae9e-9213-4442-b7df-4db8cbe51e5d" providerId="ADAL" clId="{8800F602-2D8D-4E9A-B976-B489FC589F40}" dt="2024-04-08T22:43:13.691" v="18517" actId="478"/>
          <ac:spMkLst>
            <pc:docMk/>
            <pc:sldMk cId="1101513346" sldId="2146846602"/>
            <ac:spMk id="42" creationId="{46C3AA23-7420-6028-1BCA-950356F65E08}"/>
          </ac:spMkLst>
        </pc:spChg>
        <pc:spChg chg="add mod">
          <ac:chgData name="Leah Montner Dixon" userId="d5b2ae9e-9213-4442-b7df-4db8cbe51e5d" providerId="ADAL" clId="{8800F602-2D8D-4E9A-B976-B489FC589F40}" dt="2024-04-09T15:49:51.325" v="20389" actId="12788"/>
          <ac:spMkLst>
            <pc:docMk/>
            <pc:sldMk cId="1101513346" sldId="2146846602"/>
            <ac:spMk id="43" creationId="{2218B101-537E-A39C-235A-3A8DD2660E50}"/>
          </ac:spMkLst>
        </pc:spChg>
        <pc:spChg chg="add mod">
          <ac:chgData name="Leah Montner Dixon" userId="d5b2ae9e-9213-4442-b7df-4db8cbe51e5d" providerId="ADAL" clId="{8800F602-2D8D-4E9A-B976-B489FC589F40}" dt="2024-04-09T15:49:54.765" v="20390" actId="12788"/>
          <ac:spMkLst>
            <pc:docMk/>
            <pc:sldMk cId="1101513346" sldId="2146846602"/>
            <ac:spMk id="45" creationId="{E215FF00-1053-A3E6-BE14-26EEB2469ED4}"/>
          </ac:spMkLst>
        </pc:spChg>
        <pc:spChg chg="add mod">
          <ac:chgData name="Leah Montner Dixon" userId="d5b2ae9e-9213-4442-b7df-4db8cbe51e5d" providerId="ADAL" clId="{8800F602-2D8D-4E9A-B976-B489FC589F40}" dt="2024-04-09T15:49:45.601" v="20388" actId="12788"/>
          <ac:spMkLst>
            <pc:docMk/>
            <pc:sldMk cId="1101513346" sldId="2146846602"/>
            <ac:spMk id="47" creationId="{93F2C1F2-DDE1-BE8E-D9DB-10C25C068FC5}"/>
          </ac:spMkLst>
        </pc:spChg>
        <pc:spChg chg="add del mod">
          <ac:chgData name="Leah Montner Dixon" userId="d5b2ae9e-9213-4442-b7df-4db8cbe51e5d" providerId="ADAL" clId="{8800F602-2D8D-4E9A-B976-B489FC589F40}" dt="2024-04-09T14:53:54.047" v="19267" actId="478"/>
          <ac:spMkLst>
            <pc:docMk/>
            <pc:sldMk cId="1101513346" sldId="2146846602"/>
            <ac:spMk id="52" creationId="{30890268-4B5B-2780-2F20-AC051EA6050B}"/>
          </ac:spMkLst>
        </pc:spChg>
        <pc:spChg chg="add del mod">
          <ac:chgData name="Leah Montner Dixon" userId="d5b2ae9e-9213-4442-b7df-4db8cbe51e5d" providerId="ADAL" clId="{8800F602-2D8D-4E9A-B976-B489FC589F40}" dt="2024-04-08T22:43:23.327" v="18520" actId="478"/>
          <ac:spMkLst>
            <pc:docMk/>
            <pc:sldMk cId="1101513346" sldId="2146846602"/>
            <ac:spMk id="55" creationId="{82C3A15B-B716-047E-7FAF-2229BCF88F28}"/>
          </ac:spMkLst>
        </pc:spChg>
        <pc:spChg chg="del">
          <ac:chgData name="Leah Montner Dixon" userId="d5b2ae9e-9213-4442-b7df-4db8cbe51e5d" providerId="ADAL" clId="{8800F602-2D8D-4E9A-B976-B489FC589F40}" dt="2024-04-08T21:26:19.286" v="17101" actId="478"/>
          <ac:spMkLst>
            <pc:docMk/>
            <pc:sldMk cId="1101513346" sldId="2146846602"/>
            <ac:spMk id="57" creationId="{1F9A8E63-5812-CBB4-C68A-705FBB2BCE4C}"/>
          </ac:spMkLst>
        </pc:spChg>
        <pc:spChg chg="del">
          <ac:chgData name="Leah Montner Dixon" userId="d5b2ae9e-9213-4442-b7df-4db8cbe51e5d" providerId="ADAL" clId="{8800F602-2D8D-4E9A-B976-B489FC589F40}" dt="2024-04-08T21:26:19.286" v="17101" actId="478"/>
          <ac:spMkLst>
            <pc:docMk/>
            <pc:sldMk cId="1101513346" sldId="2146846602"/>
            <ac:spMk id="58" creationId="{A028919B-CF60-45EE-BAAA-CD4B7C167E2F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59" creationId="{B64C2F41-3018-0C77-D115-B0C11703ACDF}"/>
          </ac:spMkLst>
        </pc:spChg>
        <pc:spChg chg="add del mod">
          <ac:chgData name="Leah Montner Dixon" userId="d5b2ae9e-9213-4442-b7df-4db8cbe51e5d" providerId="ADAL" clId="{8800F602-2D8D-4E9A-B976-B489FC589F40}" dt="2024-04-09T14:53:57.965" v="19269" actId="478"/>
          <ac:spMkLst>
            <pc:docMk/>
            <pc:sldMk cId="1101513346" sldId="2146846602"/>
            <ac:spMk id="60" creationId="{B95D9B59-8D75-06A2-BDAB-07D2DF5F5CBD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2" creationId="{637CC3A6-45BA-B156-0CDC-A355F75C0735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3" creationId="{5D715FF8-0186-64C2-84F9-E996D812E4AB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5" creationId="{F898A325-64EF-6CD8-454E-212685A16C9C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6" creationId="{8A467B74-C458-4320-105E-CED3E29B81F3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8" creationId="{B24A0F72-4294-34A4-929D-961085BF92E3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69" creationId="{9E2DD94B-8B94-15F7-50DF-7987712D7BC6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72" creationId="{6964BE22-FE58-88FE-0BF1-488AB59EF023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73" creationId="{E8EA414A-ECF7-6178-C49D-22B038D57D99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75" creationId="{BB37796A-B2A7-FC42-FE46-441BA605961E}"/>
          </ac:spMkLst>
        </pc:spChg>
        <pc:spChg chg="add del mod">
          <ac:chgData name="Leah Montner Dixon" userId="d5b2ae9e-9213-4442-b7df-4db8cbe51e5d" providerId="ADAL" clId="{8800F602-2D8D-4E9A-B976-B489FC589F40}" dt="2024-04-09T14:54:13.432" v="19280" actId="478"/>
          <ac:spMkLst>
            <pc:docMk/>
            <pc:sldMk cId="1101513346" sldId="2146846602"/>
            <ac:spMk id="76" creationId="{4FCCB469-7537-A8A9-0D25-EA578434771A}"/>
          </ac:spMkLst>
        </pc:spChg>
        <pc:graphicFrameChg chg="del mod">
          <ac:chgData name="Leah Montner Dixon" userId="d5b2ae9e-9213-4442-b7df-4db8cbe51e5d" providerId="ADAL" clId="{8800F602-2D8D-4E9A-B976-B489FC589F40}" dt="2024-04-08T21:40:05.254" v="17286" actId="478"/>
          <ac:graphicFrameMkLst>
            <pc:docMk/>
            <pc:sldMk cId="1101513346" sldId="2146846602"/>
            <ac:graphicFrameMk id="18" creationId="{A3A05802-805A-23CD-DDC3-900325C48AC2}"/>
          </ac:graphicFrameMkLst>
        </pc:graphicFrameChg>
        <pc:graphicFrameChg chg="del mod">
          <ac:chgData name="Leah Montner Dixon" userId="d5b2ae9e-9213-4442-b7df-4db8cbe51e5d" providerId="ADAL" clId="{8800F602-2D8D-4E9A-B976-B489FC589F40}" dt="2024-04-08T21:40:05.254" v="17286" actId="478"/>
          <ac:graphicFrameMkLst>
            <pc:docMk/>
            <pc:sldMk cId="1101513346" sldId="2146846602"/>
            <ac:graphicFrameMk id="56" creationId="{81DD9C13-E4F5-C21B-67A7-8AC3A910E057}"/>
          </ac:graphicFrameMkLst>
        </pc:graphicFrameChg>
        <pc:picChg chg="add del mod">
          <ac:chgData name="Leah Montner Dixon" userId="d5b2ae9e-9213-4442-b7df-4db8cbe51e5d" providerId="ADAL" clId="{8800F602-2D8D-4E9A-B976-B489FC589F40}" dt="2024-04-08T21:45:03.973" v="17294" actId="478"/>
          <ac:picMkLst>
            <pc:docMk/>
            <pc:sldMk cId="1101513346" sldId="2146846602"/>
            <ac:picMk id="9" creationId="{2A20A367-EFC9-91C1-3171-3785BACDEB3B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9" creationId="{64550CA8-ACEB-4E91-4BE0-A34D0628FCD3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11" creationId="{D6975164-9F7F-95D9-3EB9-0A759DA777A0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12" creationId="{A77EE2E0-49A1-6B55-E517-91EE42D1245C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14" creationId="{DEF21890-6B0C-A9F1-165D-7CCFA90F7D86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15" creationId="{56B7CD65-FE2C-FC10-8F8A-156DCDFC6395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17" creationId="{C471059C-0DF6-1F18-1180-4FD0F491F92E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19" creationId="{1D983601-EB3F-5CD1-7472-C5E2F16591BF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21" creationId="{4B6E95E9-B173-6C1B-C1AA-39BC224104CA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21" creationId="{7F2DFD12-A81F-B518-239B-D14EECB08A96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23" creationId="{1C95FB67-49EE-45B1-6559-505ED8B1090C}"/>
          </ac:picMkLst>
        </pc:picChg>
        <pc:picChg chg="add mod">
          <ac:chgData name="Leah Montner Dixon" userId="d5b2ae9e-9213-4442-b7df-4db8cbe51e5d" providerId="ADAL" clId="{8800F602-2D8D-4E9A-B976-B489FC589F40}" dt="2024-04-09T14:53:23.048" v="19252"/>
          <ac:picMkLst>
            <pc:docMk/>
            <pc:sldMk cId="1101513346" sldId="2146846602"/>
            <ac:picMk id="23" creationId="{EA5E8C4E-1F88-996B-8135-86DFD1D9BE80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31" creationId="{2C6236AE-904F-5F2D-F100-F34A5C0440E9}"/>
          </ac:picMkLst>
        </pc:picChg>
        <pc:picChg chg="add del mod">
          <ac:chgData name="Leah Montner Dixon" userId="d5b2ae9e-9213-4442-b7df-4db8cbe51e5d" providerId="ADAL" clId="{8800F602-2D8D-4E9A-B976-B489FC589F40}" dt="2024-04-09T14:53:30.222" v="19256" actId="478"/>
          <ac:picMkLst>
            <pc:docMk/>
            <pc:sldMk cId="1101513346" sldId="2146846602"/>
            <ac:picMk id="32" creationId="{D9F0F9DE-312C-7BFA-A099-9FEC46E1C7D0}"/>
          </ac:picMkLst>
        </pc:picChg>
        <pc:picChg chg="del">
          <ac:chgData name="Leah Montner Dixon" userId="d5b2ae9e-9213-4442-b7df-4db8cbe51e5d" providerId="ADAL" clId="{8800F602-2D8D-4E9A-B976-B489FC589F40}" dt="2024-04-08T21:26:58.532" v="17105" actId="478"/>
          <ac:picMkLst>
            <pc:docMk/>
            <pc:sldMk cId="1101513346" sldId="2146846602"/>
            <ac:picMk id="33" creationId="{D5AC95ED-6D2F-8F1C-26D2-3CF728440E09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34" creationId="{8C499933-5098-E37A-214D-FC7DBB4DC800}"/>
          </ac:picMkLst>
        </pc:picChg>
        <pc:picChg chg="add mod">
          <ac:chgData name="Leah Montner Dixon" userId="d5b2ae9e-9213-4442-b7df-4db8cbe51e5d" providerId="ADAL" clId="{8800F602-2D8D-4E9A-B976-B489FC589F40}" dt="2024-04-09T14:53:28.113" v="19255"/>
          <ac:picMkLst>
            <pc:docMk/>
            <pc:sldMk cId="1101513346" sldId="2146846602"/>
            <ac:picMk id="35" creationId="{099CB667-4AC0-DBD4-956E-C8DC0CE554CF}"/>
          </ac:picMkLst>
        </pc:picChg>
        <pc:picChg chg="del mod">
          <ac:chgData name="Leah Montner Dixon" userId="d5b2ae9e-9213-4442-b7df-4db8cbe51e5d" providerId="ADAL" clId="{8800F602-2D8D-4E9A-B976-B489FC589F40}" dt="2024-04-08T21:40:05.254" v="17286" actId="478"/>
          <ac:picMkLst>
            <pc:docMk/>
            <pc:sldMk cId="1101513346" sldId="2146846602"/>
            <ac:picMk id="35" creationId="{1B1B8BB1-3C06-A8EA-1509-53664E989D9C}"/>
          </ac:picMkLst>
        </pc:picChg>
        <pc:picChg chg="add mod">
          <ac:chgData name="Leah Montner Dixon" userId="d5b2ae9e-9213-4442-b7df-4db8cbe51e5d" providerId="ADAL" clId="{8800F602-2D8D-4E9A-B976-B489FC589F40}" dt="2024-04-09T14:53:28.113" v="19255"/>
          <ac:picMkLst>
            <pc:docMk/>
            <pc:sldMk cId="1101513346" sldId="2146846602"/>
            <ac:picMk id="37" creationId="{51B9EB25-7E38-9130-720D-2801C6374D58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37" creationId="{F900F89F-E0B1-4932-0361-9176074A6105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39" creationId="{5FBFFB96-594B-BAEA-77CA-481B5A1C342C}"/>
          </ac:picMkLst>
        </pc:picChg>
        <pc:picChg chg="add del mod">
          <ac:chgData name="Leah Montner Dixon" userId="d5b2ae9e-9213-4442-b7df-4db8cbe51e5d" providerId="ADAL" clId="{8800F602-2D8D-4E9A-B976-B489FC589F40}" dt="2024-04-08T22:43:13.691" v="18517" actId="478"/>
          <ac:picMkLst>
            <pc:docMk/>
            <pc:sldMk cId="1101513346" sldId="2146846602"/>
            <ac:picMk id="41" creationId="{C7A42FE6-4924-85E4-946A-3AE5C354AA9D}"/>
          </ac:picMkLst>
        </pc:picChg>
        <pc:picChg chg="add mod">
          <ac:chgData name="Leah Montner Dixon" userId="d5b2ae9e-9213-4442-b7df-4db8cbe51e5d" providerId="ADAL" clId="{8800F602-2D8D-4E9A-B976-B489FC589F40}" dt="2024-04-09T15:49:51.325" v="20389" actId="12788"/>
          <ac:picMkLst>
            <pc:docMk/>
            <pc:sldMk cId="1101513346" sldId="2146846602"/>
            <ac:picMk id="42" creationId="{DFD77146-694B-FB13-5467-91399ED97D6A}"/>
          </ac:picMkLst>
        </pc:picChg>
        <pc:picChg chg="add mod">
          <ac:chgData name="Leah Montner Dixon" userId="d5b2ae9e-9213-4442-b7df-4db8cbe51e5d" providerId="ADAL" clId="{8800F602-2D8D-4E9A-B976-B489FC589F40}" dt="2024-04-09T15:49:54.765" v="20390" actId="12788"/>
          <ac:picMkLst>
            <pc:docMk/>
            <pc:sldMk cId="1101513346" sldId="2146846602"/>
            <ac:picMk id="44" creationId="{7E2DAC41-53B0-7A04-127A-10B7F96AB415}"/>
          </ac:picMkLst>
        </pc:picChg>
        <pc:picChg chg="add mod">
          <ac:chgData name="Leah Montner Dixon" userId="d5b2ae9e-9213-4442-b7df-4db8cbe51e5d" providerId="ADAL" clId="{8800F602-2D8D-4E9A-B976-B489FC589F40}" dt="2024-04-09T15:49:45.601" v="20388" actId="12788"/>
          <ac:picMkLst>
            <pc:docMk/>
            <pc:sldMk cId="1101513346" sldId="2146846602"/>
            <ac:picMk id="46" creationId="{ACE7E483-2185-EAAA-AA69-6ADC27379F16}"/>
          </ac:picMkLst>
        </pc:picChg>
        <pc:picChg chg="add mod">
          <ac:chgData name="Leah Montner Dixon" userId="d5b2ae9e-9213-4442-b7df-4db8cbe51e5d" providerId="ADAL" clId="{8800F602-2D8D-4E9A-B976-B489FC589F40}" dt="2024-04-09T14:56:38.920" v="19298" actId="1076"/>
          <ac:picMkLst>
            <pc:docMk/>
            <pc:sldMk cId="1101513346" sldId="2146846602"/>
            <ac:picMk id="49" creationId="{DC8D41A6-0DD9-F464-2AAB-F6D71816C757}"/>
          </ac:picMkLst>
        </pc:picChg>
        <pc:picChg chg="add del mod ord">
          <ac:chgData name="Leah Montner Dixon" userId="d5b2ae9e-9213-4442-b7df-4db8cbe51e5d" providerId="ADAL" clId="{8800F602-2D8D-4E9A-B976-B489FC589F40}" dt="2024-04-09T14:54:21.384" v="19283" actId="478"/>
          <ac:picMkLst>
            <pc:docMk/>
            <pc:sldMk cId="1101513346" sldId="2146846602"/>
            <ac:picMk id="51" creationId="{923A273B-9631-7908-A30C-7F491AA82371}"/>
          </ac:picMkLst>
        </pc:picChg>
        <pc:picChg chg="del">
          <ac:chgData name="Leah Montner Dixon" userId="d5b2ae9e-9213-4442-b7df-4db8cbe51e5d" providerId="ADAL" clId="{8800F602-2D8D-4E9A-B976-B489FC589F40}" dt="2024-04-08T21:26:19.286" v="17101" actId="478"/>
          <ac:picMkLst>
            <pc:docMk/>
            <pc:sldMk cId="1101513346" sldId="2146846602"/>
            <ac:picMk id="53" creationId="{1422562E-413E-5E78-E966-49F055F7D83D}"/>
          </ac:picMkLst>
        </pc:picChg>
        <pc:picChg chg="del">
          <ac:chgData name="Leah Montner Dixon" userId="d5b2ae9e-9213-4442-b7df-4db8cbe51e5d" providerId="ADAL" clId="{8800F602-2D8D-4E9A-B976-B489FC589F40}" dt="2024-04-08T21:26:19.286" v="17101" actId="478"/>
          <ac:picMkLst>
            <pc:docMk/>
            <pc:sldMk cId="1101513346" sldId="2146846602"/>
            <ac:picMk id="54" creationId="{3E7FF01A-5EA8-3118-B452-851F12002FC4}"/>
          </ac:picMkLst>
        </pc:picChg>
        <pc:picChg chg="add del mod">
          <ac:chgData name="Leah Montner Dixon" userId="d5b2ae9e-9213-4442-b7df-4db8cbe51e5d" providerId="ADAL" clId="{8800F602-2D8D-4E9A-B976-B489FC589F40}" dt="2024-04-09T14:54:13.432" v="19280" actId="478"/>
          <ac:picMkLst>
            <pc:docMk/>
            <pc:sldMk cId="1101513346" sldId="2146846602"/>
            <ac:picMk id="61" creationId="{DEE56CA2-CC62-45F4-81F3-896071450AE4}"/>
          </ac:picMkLst>
        </pc:picChg>
        <pc:picChg chg="add del mod">
          <ac:chgData name="Leah Montner Dixon" userId="d5b2ae9e-9213-4442-b7df-4db8cbe51e5d" providerId="ADAL" clId="{8800F602-2D8D-4E9A-B976-B489FC589F40}" dt="2024-04-09T14:54:13.432" v="19280" actId="478"/>
          <ac:picMkLst>
            <pc:docMk/>
            <pc:sldMk cId="1101513346" sldId="2146846602"/>
            <ac:picMk id="64" creationId="{B100026C-C767-9BED-4379-9DA2D002E0BB}"/>
          </ac:picMkLst>
        </pc:picChg>
        <pc:picChg chg="add del mod">
          <ac:chgData name="Leah Montner Dixon" userId="d5b2ae9e-9213-4442-b7df-4db8cbe51e5d" providerId="ADAL" clId="{8800F602-2D8D-4E9A-B976-B489FC589F40}" dt="2024-04-09T14:54:13.432" v="19280" actId="478"/>
          <ac:picMkLst>
            <pc:docMk/>
            <pc:sldMk cId="1101513346" sldId="2146846602"/>
            <ac:picMk id="67" creationId="{ECEE71D1-D944-43BD-9D9A-E03F90FCC1D6}"/>
          </ac:picMkLst>
        </pc:picChg>
        <pc:picChg chg="add del mod">
          <ac:chgData name="Leah Montner Dixon" userId="d5b2ae9e-9213-4442-b7df-4db8cbe51e5d" providerId="ADAL" clId="{8800F602-2D8D-4E9A-B976-B489FC589F40}" dt="2024-04-08T22:43:05.219" v="18516" actId="478"/>
          <ac:picMkLst>
            <pc:docMk/>
            <pc:sldMk cId="1101513346" sldId="2146846602"/>
            <ac:picMk id="70" creationId="{EE838734-2695-D26B-FB8C-5A58A5F4EF3A}"/>
          </ac:picMkLst>
        </pc:picChg>
        <pc:picChg chg="add del mod">
          <ac:chgData name="Leah Montner Dixon" userId="d5b2ae9e-9213-4442-b7df-4db8cbe51e5d" providerId="ADAL" clId="{8800F602-2D8D-4E9A-B976-B489FC589F40}" dt="2024-04-09T14:54:13.432" v="19280" actId="478"/>
          <ac:picMkLst>
            <pc:docMk/>
            <pc:sldMk cId="1101513346" sldId="2146846602"/>
            <ac:picMk id="71" creationId="{83C925A4-219B-9715-9E09-87B8879E5740}"/>
          </ac:picMkLst>
        </pc:picChg>
        <pc:picChg chg="add del mod">
          <ac:chgData name="Leah Montner Dixon" userId="d5b2ae9e-9213-4442-b7df-4db8cbe51e5d" providerId="ADAL" clId="{8800F602-2D8D-4E9A-B976-B489FC589F40}" dt="2024-04-09T14:54:13.432" v="19280" actId="478"/>
          <ac:picMkLst>
            <pc:docMk/>
            <pc:sldMk cId="1101513346" sldId="2146846602"/>
            <ac:picMk id="74" creationId="{B4243E51-FC8A-8498-3BD3-2C53A17FA16F}"/>
          </ac:picMkLst>
        </pc:pic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3" creationId="{67335230-999E-03F8-5263-F3F6A7FE7497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4" creationId="{CA5DB273-B6BE-0346-36BF-DD3DFD17E8FD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5" creationId="{665C6F97-122A-801E-F5C8-7CB36F4BA8DF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6" creationId="{7F9B2288-A845-F193-6569-D5E0BF5594DC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7" creationId="{7546909A-5B1F-2FE0-CC84-A29892A00AD7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8" creationId="{F999F7AF-DE6C-4E8E-09C2-0A484369886A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49" creationId="{A41CAB3B-CD39-8419-8FE0-87ECBF5162C5}"/>
          </ac:cxnSpMkLst>
        </pc:cxnChg>
        <pc:cxnChg chg="add del mod">
          <ac:chgData name="Leah Montner Dixon" userId="d5b2ae9e-9213-4442-b7df-4db8cbe51e5d" providerId="ADAL" clId="{8800F602-2D8D-4E9A-B976-B489FC589F40}" dt="2024-04-08T22:43:13.691" v="18517" actId="478"/>
          <ac:cxnSpMkLst>
            <pc:docMk/>
            <pc:sldMk cId="1101513346" sldId="2146846602"/>
            <ac:cxnSpMk id="50" creationId="{1AEA86A2-2655-BEB6-3154-9351B21BFE59}"/>
          </ac:cxnSpMkLst>
        </pc:cxnChg>
      </pc:sldChg>
      <pc:sldChg chg="addSp delSp modSp add del mod">
        <pc:chgData name="Leah Montner Dixon" userId="d5b2ae9e-9213-4442-b7df-4db8cbe51e5d" providerId="ADAL" clId="{8800F602-2D8D-4E9A-B976-B489FC589F40}" dt="2024-04-08T22:20:00.198" v="17720" actId="47"/>
        <pc:sldMkLst>
          <pc:docMk/>
          <pc:sldMk cId="7595992" sldId="2146846603"/>
        </pc:sldMkLst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3" creationId="{D241DBA2-CD02-C342-3F99-FFFA11839410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4" creationId="{A4D6ADB4-2954-045B-8BFC-960EFFA404B7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5" creationId="{10828E57-9208-7D86-5608-67F1A9BF36CD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6" creationId="{42AA1843-34CC-57EE-B2A9-C8D4A361E8C4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8" creationId="{CB399BFA-A92D-5C10-A572-1CFA7F940259}"/>
          </ac:spMkLst>
        </pc:spChg>
        <pc:spChg chg="add del mod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30" creationId="{74B17C39-C2BC-FFED-4417-4FB7D62D175F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45" creationId="{1C05A2D2-A738-DD15-7B62-E0637090DEAC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50" creationId="{559C27A5-10DA-57E9-F2DA-769FF7AA181E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52" creationId="{FB5B87D8-A53F-A95D-AC1B-14258F9FC128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54" creationId="{4180B1CA-8B86-CAB9-6932-294E75B9FDFE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56" creationId="{DC9E24B9-A4A7-4E2B-3A0A-E01CFD4CA434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064" creationId="{C12449A7-2E02-0EA1-2A65-917867D0DFB1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065" creationId="{601C32FD-8818-119B-28A2-570432152446}"/>
          </ac:spMkLst>
        </pc:spChg>
        <pc:spChg chg="add del">
          <ac:chgData name="Leah Montner Dixon" userId="d5b2ae9e-9213-4442-b7df-4db8cbe51e5d" providerId="ADAL" clId="{8800F602-2D8D-4E9A-B976-B489FC589F40}" dt="2024-04-08T22:15:00.235" v="17533" actId="478"/>
          <ac:spMkLst>
            <pc:docMk/>
            <pc:sldMk cId="7595992" sldId="2146846603"/>
            <ac:spMk id="1097" creationId="{23A1A4D3-6868-6F27-68A4-CD6DEEDBB0F0}"/>
          </ac:spMkLst>
        </pc:sp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7" creationId="{5CA0EAED-64AE-1F44-EC3C-979C636430DD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8" creationId="{82725398-0566-4143-9B05-D24EBAA5FC74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10" creationId="{82B615F0-E629-22CD-1515-0E9A0EC36A22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11" creationId="{9B1DD366-FB57-9249-D844-EA7B02789C98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12" creationId="{4895905E-9B95-818F-FF8D-A593BF476819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43" creationId="{7DBF1A6E-B01B-0804-C8D6-08BD29E71B89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49" creationId="{8E1F6D66-FB88-60D5-F163-18F61D9C75AF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51" creationId="{69EF628B-8881-23F0-4993-933D423A4D02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53" creationId="{225490EE-A104-70E2-D55D-EB99BF25C337}"/>
          </ac:picMkLst>
        </pc:picChg>
        <pc:picChg chg="add del">
          <ac:chgData name="Leah Montner Dixon" userId="d5b2ae9e-9213-4442-b7df-4db8cbe51e5d" providerId="ADAL" clId="{8800F602-2D8D-4E9A-B976-B489FC589F40}" dt="2024-04-08T22:15:00.235" v="17533" actId="478"/>
          <ac:picMkLst>
            <pc:docMk/>
            <pc:sldMk cId="7595992" sldId="2146846603"/>
            <ac:picMk id="55" creationId="{D4CB016E-24A8-0C27-626B-C2DEC8E3A8AF}"/>
          </ac:picMkLst>
        </pc:pic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0" creationId="{815BE36F-85AD-E88A-5264-DE35B630710A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1" creationId="{35BEDDB8-A21B-D3CD-2968-62B8AEA53695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2" creationId="{F02631A1-B8F1-57EF-5F8C-296887D4E697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3" creationId="{60EF6795-CDBF-5808-5815-0AE7794D837D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6" creationId="{A5E65077-146D-44B5-A94C-8E8DC28F14C9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7" creationId="{60FE5573-30E8-641F-C1E0-5F1DB3130F66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8" creationId="{0A9F72FA-2425-25F2-5D8E-925EAA0AE497}"/>
          </ac:cxnSpMkLst>
        </pc:cxnChg>
        <pc:cxnChg chg="add del">
          <ac:chgData name="Leah Montner Dixon" userId="d5b2ae9e-9213-4442-b7df-4db8cbe51e5d" providerId="ADAL" clId="{8800F602-2D8D-4E9A-B976-B489FC589F40}" dt="2024-04-08T22:15:00.235" v="17533" actId="478"/>
          <ac:cxnSpMkLst>
            <pc:docMk/>
            <pc:sldMk cId="7595992" sldId="2146846603"/>
            <ac:cxnSpMk id="1039" creationId="{802BDFE5-132E-23F2-2710-43AD4A4C025C}"/>
          </ac:cxnSpMkLst>
        </pc:cxnChg>
      </pc:sldChg>
      <pc:sldChg chg="addSp delSp modSp add del mod">
        <pc:chgData name="Leah Montner Dixon" userId="d5b2ae9e-9213-4442-b7df-4db8cbe51e5d" providerId="ADAL" clId="{8800F602-2D8D-4E9A-B976-B489FC589F40}" dt="2024-04-16T19:26:29.690" v="23517" actId="47"/>
        <pc:sldMkLst>
          <pc:docMk/>
          <pc:sldMk cId="155815978" sldId="2146846604"/>
        </pc:sldMkLst>
        <pc:spChg chg="add mod ord">
          <ac:chgData name="Leah Montner Dixon" userId="d5b2ae9e-9213-4442-b7df-4db8cbe51e5d" providerId="ADAL" clId="{8800F602-2D8D-4E9A-B976-B489FC589F40}" dt="2024-04-09T14:49:21.339" v="19219" actId="167"/>
          <ac:spMkLst>
            <pc:docMk/>
            <pc:sldMk cId="155815978" sldId="2146846604"/>
            <ac:spMk id="2" creationId="{4E5605FA-FE00-3EBD-4954-0F1646770E7A}"/>
          </ac:spMkLst>
        </pc:spChg>
        <pc:spChg chg="mod">
          <ac:chgData name="Leah Montner Dixon" userId="d5b2ae9e-9213-4442-b7df-4db8cbe51e5d" providerId="ADAL" clId="{8800F602-2D8D-4E9A-B976-B489FC589F40}" dt="2024-04-09T17:08:31.205" v="21870" actId="20577"/>
          <ac:spMkLst>
            <pc:docMk/>
            <pc:sldMk cId="155815978" sldId="2146846604"/>
            <ac:spMk id="3" creationId="{E81FB851-01C7-DB32-B9C0-956C4FE26B7D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3" creationId="{D241DBA2-CD02-C342-3F99-FFFA11839410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4" creationId="{A4D6ADB4-2954-045B-8BFC-960EFFA404B7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5" creationId="{10828E57-9208-7D86-5608-67F1A9BF36CD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6" creationId="{42AA1843-34CC-57EE-B2A9-C8D4A361E8C4}"/>
          </ac:spMkLst>
        </pc:spChg>
        <pc:spChg chg="mod">
          <ac:chgData name="Leah Montner Dixon" userId="d5b2ae9e-9213-4442-b7df-4db8cbe51e5d" providerId="ADAL" clId="{8800F602-2D8D-4E9A-B976-B489FC589F40}" dt="2024-04-08T22:20:07.138" v="17725" actId="1076"/>
          <ac:spMkLst>
            <pc:docMk/>
            <pc:sldMk cId="155815978" sldId="2146846604"/>
            <ac:spMk id="17" creationId="{C0DD3089-726E-34BF-52B1-D2BF83F78929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8" creationId="{CB399BFA-A92D-5C10-A572-1CFA7F940259}"/>
          </ac:spMkLst>
        </pc:spChg>
        <pc:spChg chg="add del">
          <ac:chgData name="Leah Montner Dixon" userId="d5b2ae9e-9213-4442-b7df-4db8cbe51e5d" providerId="ADAL" clId="{8800F602-2D8D-4E9A-B976-B489FC589F40}" dt="2024-04-08T22:16:26.262" v="17574" actId="478"/>
          <ac:spMkLst>
            <pc:docMk/>
            <pc:sldMk cId="155815978" sldId="2146846604"/>
            <ac:spMk id="21" creationId="{D595B6AB-3646-7657-1A06-19626658503F}"/>
          </ac:spMkLst>
        </pc:spChg>
        <pc:spChg chg="add mod ord topLvl">
          <ac:chgData name="Leah Montner Dixon" userId="d5b2ae9e-9213-4442-b7df-4db8cbe51e5d" providerId="ADAL" clId="{8800F602-2D8D-4E9A-B976-B489FC589F40}" dt="2024-04-09T14:50:21.497" v="19236" actId="208"/>
          <ac:spMkLst>
            <pc:docMk/>
            <pc:sldMk cId="155815978" sldId="2146846604"/>
            <ac:spMk id="22" creationId="{73E0EDB6-E4EF-9445-52EC-E16C27BB6C07}"/>
          </ac:spMkLst>
        </pc:spChg>
        <pc:spChg chg="add mod ord topLvl">
          <ac:chgData name="Leah Montner Dixon" userId="d5b2ae9e-9213-4442-b7df-4db8cbe51e5d" providerId="ADAL" clId="{8800F602-2D8D-4E9A-B976-B489FC589F40}" dt="2024-04-09T14:50:21.497" v="19236" actId="208"/>
          <ac:spMkLst>
            <pc:docMk/>
            <pc:sldMk cId="155815978" sldId="2146846604"/>
            <ac:spMk id="23" creationId="{113E6115-49C1-840A-E82C-8B0E1714535F}"/>
          </ac:spMkLst>
        </pc:spChg>
        <pc:spChg chg="add mod ord topLvl">
          <ac:chgData name="Leah Montner Dixon" userId="d5b2ae9e-9213-4442-b7df-4db8cbe51e5d" providerId="ADAL" clId="{8800F602-2D8D-4E9A-B976-B489FC589F40}" dt="2024-04-09T14:50:21.497" v="19236" actId="208"/>
          <ac:spMkLst>
            <pc:docMk/>
            <pc:sldMk cId="155815978" sldId="2146846604"/>
            <ac:spMk id="24" creationId="{69D6218B-1621-DBC2-B8F2-94A04E8A7FCE}"/>
          </ac:spMkLst>
        </pc:spChg>
        <pc:spChg chg="add mod ord topLvl">
          <ac:chgData name="Leah Montner Dixon" userId="d5b2ae9e-9213-4442-b7df-4db8cbe51e5d" providerId="ADAL" clId="{8800F602-2D8D-4E9A-B976-B489FC589F40}" dt="2024-04-09T14:50:21.497" v="19236" actId="208"/>
          <ac:spMkLst>
            <pc:docMk/>
            <pc:sldMk cId="155815978" sldId="2146846604"/>
            <ac:spMk id="25" creationId="{5A84CE02-4ED4-F27C-0D4A-89CF85A49E69}"/>
          </ac:spMkLst>
        </pc:spChg>
        <pc:spChg chg="add del mod topLvl">
          <ac:chgData name="Leah Montner Dixon" userId="d5b2ae9e-9213-4442-b7df-4db8cbe51e5d" providerId="ADAL" clId="{8800F602-2D8D-4E9A-B976-B489FC589F40}" dt="2024-04-09T14:50:21.497" v="19236" actId="208"/>
          <ac:spMkLst>
            <pc:docMk/>
            <pc:sldMk cId="155815978" sldId="2146846604"/>
            <ac:spMk id="30" creationId="{74B17C39-C2BC-FFED-4417-4FB7D62D175F}"/>
          </ac:spMkLst>
        </pc:spChg>
        <pc:spChg chg="mod topLvl">
          <ac:chgData name="Leah Montner Dixon" userId="d5b2ae9e-9213-4442-b7df-4db8cbe51e5d" providerId="ADAL" clId="{8800F602-2D8D-4E9A-B976-B489FC589F40}" dt="2024-04-08T22:20:48.370" v="17757" actId="1035"/>
          <ac:spMkLst>
            <pc:docMk/>
            <pc:sldMk cId="155815978" sldId="2146846604"/>
            <ac:spMk id="45" creationId="{1C05A2D2-A738-DD15-7B62-E0637090DEAC}"/>
          </ac:spMkLst>
        </pc:spChg>
        <pc:spChg chg="mod topLvl">
          <ac:chgData name="Leah Montner Dixon" userId="d5b2ae9e-9213-4442-b7df-4db8cbe51e5d" providerId="ADAL" clId="{8800F602-2D8D-4E9A-B976-B489FC589F40}" dt="2024-04-08T22:20:48.370" v="17757" actId="1035"/>
          <ac:spMkLst>
            <pc:docMk/>
            <pc:sldMk cId="155815978" sldId="2146846604"/>
            <ac:spMk id="50" creationId="{559C27A5-10DA-57E9-F2DA-769FF7AA181E}"/>
          </ac:spMkLst>
        </pc:spChg>
        <pc:spChg chg="mod topLvl">
          <ac:chgData name="Leah Montner Dixon" userId="d5b2ae9e-9213-4442-b7df-4db8cbe51e5d" providerId="ADAL" clId="{8800F602-2D8D-4E9A-B976-B489FC589F40}" dt="2024-04-08T22:19:44.558" v="17713" actId="165"/>
          <ac:spMkLst>
            <pc:docMk/>
            <pc:sldMk cId="155815978" sldId="2146846604"/>
            <ac:spMk id="52" creationId="{FB5B87D8-A53F-A95D-AC1B-14258F9FC128}"/>
          </ac:spMkLst>
        </pc:spChg>
        <pc:spChg chg="mod topLvl">
          <ac:chgData name="Leah Montner Dixon" userId="d5b2ae9e-9213-4442-b7df-4db8cbe51e5d" providerId="ADAL" clId="{8800F602-2D8D-4E9A-B976-B489FC589F40}" dt="2024-04-08T22:19:44.558" v="17713" actId="165"/>
          <ac:spMkLst>
            <pc:docMk/>
            <pc:sldMk cId="155815978" sldId="2146846604"/>
            <ac:spMk id="54" creationId="{4180B1CA-8B86-CAB9-6932-294E75B9FDFE}"/>
          </ac:spMkLst>
        </pc:spChg>
        <pc:spChg chg="mod topLvl">
          <ac:chgData name="Leah Montner Dixon" userId="d5b2ae9e-9213-4442-b7df-4db8cbe51e5d" providerId="ADAL" clId="{8800F602-2D8D-4E9A-B976-B489FC589F40}" dt="2024-04-08T22:19:44.558" v="17713" actId="165"/>
          <ac:spMkLst>
            <pc:docMk/>
            <pc:sldMk cId="155815978" sldId="2146846604"/>
            <ac:spMk id="56" creationId="{DC9E24B9-A4A7-4E2B-3A0A-E01CFD4CA434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064" creationId="{C12449A7-2E02-0EA1-2A65-917867D0DFB1}"/>
          </ac:spMkLst>
        </pc:spChg>
        <pc:spChg chg="del">
          <ac:chgData name="Leah Montner Dixon" userId="d5b2ae9e-9213-4442-b7df-4db8cbe51e5d" providerId="ADAL" clId="{8800F602-2D8D-4E9A-B976-B489FC589F40}" dt="2024-04-08T22:11:43.181" v="17507" actId="478"/>
          <ac:spMkLst>
            <pc:docMk/>
            <pc:sldMk cId="155815978" sldId="2146846604"/>
            <ac:spMk id="1065" creationId="{601C32FD-8818-119B-28A2-570432152446}"/>
          </ac:spMkLst>
        </pc:spChg>
        <pc:spChg chg="del mod">
          <ac:chgData name="Leah Montner Dixon" userId="d5b2ae9e-9213-4442-b7df-4db8cbe51e5d" providerId="ADAL" clId="{8800F602-2D8D-4E9A-B976-B489FC589F40}" dt="2024-04-08T22:15:28.647" v="17548" actId="478"/>
          <ac:spMkLst>
            <pc:docMk/>
            <pc:sldMk cId="155815978" sldId="2146846604"/>
            <ac:spMk id="1097" creationId="{23A1A4D3-6868-6F27-68A4-CD6DEEDBB0F0}"/>
          </ac:spMkLst>
        </pc:spChg>
        <pc:spChg chg="del mod ord">
          <ac:chgData name="Leah Montner Dixon" userId="d5b2ae9e-9213-4442-b7df-4db8cbe51e5d" providerId="ADAL" clId="{8800F602-2D8D-4E9A-B976-B489FC589F40}" dt="2024-04-09T14:49:19.668" v="19217" actId="478"/>
          <ac:spMkLst>
            <pc:docMk/>
            <pc:sldMk cId="155815978" sldId="2146846604"/>
            <ac:spMk id="1101" creationId="{2B98BDBB-B249-F78B-DBAB-7734A3019D96}"/>
          </ac:spMkLst>
        </pc:spChg>
        <pc:spChg chg="mod">
          <ac:chgData name="Leah Montner Dixon" userId="d5b2ae9e-9213-4442-b7df-4db8cbe51e5d" providerId="ADAL" clId="{8800F602-2D8D-4E9A-B976-B489FC589F40}" dt="2024-04-09T15:47:06.611" v="20315"/>
          <ac:spMkLst>
            <pc:docMk/>
            <pc:sldMk cId="155815978" sldId="2146846604"/>
            <ac:spMk id="1108" creationId="{EC51EB2B-DAD5-6EDF-F7E5-7C47D3BA84C9}"/>
          </ac:spMkLst>
        </pc:spChg>
        <pc:grpChg chg="add del mod topLvl">
          <ac:chgData name="Leah Montner Dixon" userId="d5b2ae9e-9213-4442-b7df-4db8cbe51e5d" providerId="ADAL" clId="{8800F602-2D8D-4E9A-B976-B489FC589F40}" dt="2024-04-08T22:19:44.558" v="17713" actId="165"/>
          <ac:grpSpMkLst>
            <pc:docMk/>
            <pc:sldMk cId="155815978" sldId="2146846604"/>
            <ac:grpSpMk id="2" creationId="{0076A0BD-D4F6-D555-72DC-7EB9342AB3EE}"/>
          </ac:grpSpMkLst>
        </pc:grpChg>
        <pc:grpChg chg="add del mod">
          <ac:chgData name="Leah Montner Dixon" userId="d5b2ae9e-9213-4442-b7df-4db8cbe51e5d" providerId="ADAL" clId="{8800F602-2D8D-4E9A-B976-B489FC589F40}" dt="2024-04-08T22:17:38.780" v="17609" actId="165"/>
          <ac:grpSpMkLst>
            <pc:docMk/>
            <pc:sldMk cId="155815978" sldId="2146846604"/>
            <ac:grpSpMk id="5" creationId="{0F880782-A881-2A36-54D3-055CEE1CFA0B}"/>
          </ac:grpSpMkLst>
        </pc:grpChg>
        <pc:grpChg chg="add del mod">
          <ac:chgData name="Leah Montner Dixon" userId="d5b2ae9e-9213-4442-b7df-4db8cbe51e5d" providerId="ADAL" clId="{8800F602-2D8D-4E9A-B976-B489FC589F40}" dt="2024-04-08T22:17:38.780" v="17609" actId="165"/>
          <ac:grpSpMkLst>
            <pc:docMk/>
            <pc:sldMk cId="155815978" sldId="2146846604"/>
            <ac:grpSpMk id="6" creationId="{F6FAE191-87E9-CAD5-4BF0-159AD5AC4281}"/>
          </ac:grpSpMkLst>
        </pc:grpChg>
        <pc:grpChg chg="add del mod">
          <ac:chgData name="Leah Montner Dixon" userId="d5b2ae9e-9213-4442-b7df-4db8cbe51e5d" providerId="ADAL" clId="{8800F602-2D8D-4E9A-B976-B489FC589F40}" dt="2024-04-08T22:17:38.780" v="17609" actId="165"/>
          <ac:grpSpMkLst>
            <pc:docMk/>
            <pc:sldMk cId="155815978" sldId="2146846604"/>
            <ac:grpSpMk id="19" creationId="{12A96D5B-A071-D1C7-5B10-C6D19AF463FE}"/>
          </ac:grpSpMkLst>
        </pc:grpChg>
        <pc:grpChg chg="add del mod">
          <ac:chgData name="Leah Montner Dixon" userId="d5b2ae9e-9213-4442-b7df-4db8cbe51e5d" providerId="ADAL" clId="{8800F602-2D8D-4E9A-B976-B489FC589F40}" dt="2024-04-08T22:17:38.780" v="17609" actId="165"/>
          <ac:grpSpMkLst>
            <pc:docMk/>
            <pc:sldMk cId="155815978" sldId="2146846604"/>
            <ac:grpSpMk id="20" creationId="{6F92ED10-BF4F-4D85-2DA3-520731DA944B}"/>
          </ac:grpSpMkLst>
        </pc:grpChg>
        <pc:grpChg chg="add del mod topLvl">
          <ac:chgData name="Leah Montner Dixon" userId="d5b2ae9e-9213-4442-b7df-4db8cbe51e5d" providerId="ADAL" clId="{8800F602-2D8D-4E9A-B976-B489FC589F40}" dt="2024-04-08T22:19:44.558" v="17713" actId="165"/>
          <ac:grpSpMkLst>
            <pc:docMk/>
            <pc:sldMk cId="155815978" sldId="2146846604"/>
            <ac:grpSpMk id="29" creationId="{6A7D5628-51B8-C451-27EB-6500206770F1}"/>
          </ac:grpSpMkLst>
        </pc:grpChg>
        <pc:grpChg chg="add del mod topLvl">
          <ac:chgData name="Leah Montner Dixon" userId="d5b2ae9e-9213-4442-b7df-4db8cbe51e5d" providerId="ADAL" clId="{8800F602-2D8D-4E9A-B976-B489FC589F40}" dt="2024-04-08T22:19:44.558" v="17713" actId="165"/>
          <ac:grpSpMkLst>
            <pc:docMk/>
            <pc:sldMk cId="155815978" sldId="2146846604"/>
            <ac:grpSpMk id="31" creationId="{3F9D00A2-4B5E-0540-AFD5-D728296DDC26}"/>
          </ac:grpSpMkLst>
        </pc:grpChg>
        <pc:grpChg chg="add del mod topLvl">
          <ac:chgData name="Leah Montner Dixon" userId="d5b2ae9e-9213-4442-b7df-4db8cbe51e5d" providerId="ADAL" clId="{8800F602-2D8D-4E9A-B976-B489FC589F40}" dt="2024-04-08T22:19:44.558" v="17713" actId="165"/>
          <ac:grpSpMkLst>
            <pc:docMk/>
            <pc:sldMk cId="155815978" sldId="2146846604"/>
            <ac:grpSpMk id="32" creationId="{7D4E0208-FEEA-8CDC-B00D-083B3F28BFDF}"/>
          </ac:grpSpMkLst>
        </pc:grpChg>
        <pc:grpChg chg="add del mod topLvl">
          <ac:chgData name="Leah Montner Dixon" userId="d5b2ae9e-9213-4442-b7df-4db8cbe51e5d" providerId="ADAL" clId="{8800F602-2D8D-4E9A-B976-B489FC589F40}" dt="2024-04-08T22:19:44.558" v="17713" actId="165"/>
          <ac:grpSpMkLst>
            <pc:docMk/>
            <pc:sldMk cId="155815978" sldId="2146846604"/>
            <ac:grpSpMk id="33" creationId="{5D1B2548-99E7-F1EC-FB3C-3F9F923D3217}"/>
          </ac:grpSpMkLst>
        </pc:grpChg>
        <pc:grpChg chg="add del mod topLvl">
          <ac:chgData name="Leah Montner Dixon" userId="d5b2ae9e-9213-4442-b7df-4db8cbe51e5d" providerId="ADAL" clId="{8800F602-2D8D-4E9A-B976-B489FC589F40}" dt="2024-04-08T22:19:29.097" v="17706" actId="165"/>
          <ac:grpSpMkLst>
            <pc:docMk/>
            <pc:sldMk cId="155815978" sldId="2146846604"/>
            <ac:grpSpMk id="34" creationId="{12077FDE-B76C-BA60-27E3-39ED38735BDE}"/>
          </ac:grpSpMkLst>
        </pc:grpChg>
        <pc:grpChg chg="add del mod topLvl">
          <ac:chgData name="Leah Montner Dixon" userId="d5b2ae9e-9213-4442-b7df-4db8cbe51e5d" providerId="ADAL" clId="{8800F602-2D8D-4E9A-B976-B489FC589F40}" dt="2024-04-08T22:19:29.097" v="17706" actId="165"/>
          <ac:grpSpMkLst>
            <pc:docMk/>
            <pc:sldMk cId="155815978" sldId="2146846604"/>
            <ac:grpSpMk id="35" creationId="{82F4759E-A555-FDB0-FC9E-53734F679107}"/>
          </ac:grpSpMkLst>
        </pc:grpChg>
        <pc:grpChg chg="add del mod topLvl">
          <ac:chgData name="Leah Montner Dixon" userId="d5b2ae9e-9213-4442-b7df-4db8cbe51e5d" providerId="ADAL" clId="{8800F602-2D8D-4E9A-B976-B489FC589F40}" dt="2024-04-08T22:19:29.097" v="17706" actId="165"/>
          <ac:grpSpMkLst>
            <pc:docMk/>
            <pc:sldMk cId="155815978" sldId="2146846604"/>
            <ac:grpSpMk id="36" creationId="{B9386C37-B68C-A991-95FE-555C8E3323F0}"/>
          </ac:grpSpMkLst>
        </pc:grpChg>
        <pc:grpChg chg="add del mod">
          <ac:chgData name="Leah Montner Dixon" userId="d5b2ae9e-9213-4442-b7df-4db8cbe51e5d" providerId="ADAL" clId="{8800F602-2D8D-4E9A-B976-B489FC589F40}" dt="2024-04-08T22:19:27.031" v="17705" actId="165"/>
          <ac:grpSpMkLst>
            <pc:docMk/>
            <pc:sldMk cId="155815978" sldId="2146846604"/>
            <ac:grpSpMk id="37" creationId="{40DAC1FD-0E3E-078A-339E-37C3D526355A}"/>
          </ac:grpSpMkLst>
        </pc:grpChg>
        <pc:grpChg chg="add del mod">
          <ac:chgData name="Leah Montner Dixon" userId="d5b2ae9e-9213-4442-b7df-4db8cbe51e5d" providerId="ADAL" clId="{8800F602-2D8D-4E9A-B976-B489FC589F40}" dt="2024-04-08T22:19:40.565" v="17712" actId="165"/>
          <ac:grpSpMkLst>
            <pc:docMk/>
            <pc:sldMk cId="155815978" sldId="2146846604"/>
            <ac:grpSpMk id="38" creationId="{7F0AD757-C8DA-8E66-4BB4-289734A4D99B}"/>
          </ac:grpSpMkLst>
        </pc:grpChg>
        <pc:picChg chg="mod">
          <ac:chgData name="Leah Montner Dixon" userId="d5b2ae9e-9213-4442-b7df-4db8cbe51e5d" providerId="ADAL" clId="{8800F602-2D8D-4E9A-B976-B489FC589F40}" dt="2024-04-08T22:20:51.424" v="17758" actId="12788"/>
          <ac:picMkLst>
            <pc:docMk/>
            <pc:sldMk cId="155815978" sldId="2146846604"/>
            <ac:picMk id="4" creationId="{90683AAE-7EF6-9725-4708-E6BAE0767320}"/>
          </ac:picMkLst>
        </pc:picChg>
        <pc:picChg chg="del">
          <ac:chgData name="Leah Montner Dixon" userId="d5b2ae9e-9213-4442-b7df-4db8cbe51e5d" providerId="ADAL" clId="{8800F602-2D8D-4E9A-B976-B489FC589F40}" dt="2024-04-08T22:11:43.181" v="17507" actId="478"/>
          <ac:picMkLst>
            <pc:docMk/>
            <pc:sldMk cId="155815978" sldId="2146846604"/>
            <ac:picMk id="7" creationId="{5CA0EAED-64AE-1F44-EC3C-979C636430DD}"/>
          </ac:picMkLst>
        </pc:picChg>
        <pc:picChg chg="del">
          <ac:chgData name="Leah Montner Dixon" userId="d5b2ae9e-9213-4442-b7df-4db8cbe51e5d" providerId="ADAL" clId="{8800F602-2D8D-4E9A-B976-B489FC589F40}" dt="2024-04-08T22:11:43.181" v="17507" actId="478"/>
          <ac:picMkLst>
            <pc:docMk/>
            <pc:sldMk cId="155815978" sldId="2146846604"/>
            <ac:picMk id="8" creationId="{82725398-0566-4143-9B05-D24EBAA5FC74}"/>
          </ac:picMkLst>
        </pc:picChg>
        <pc:picChg chg="del">
          <ac:chgData name="Leah Montner Dixon" userId="d5b2ae9e-9213-4442-b7df-4db8cbe51e5d" providerId="ADAL" clId="{8800F602-2D8D-4E9A-B976-B489FC589F40}" dt="2024-04-08T22:11:43.181" v="17507" actId="478"/>
          <ac:picMkLst>
            <pc:docMk/>
            <pc:sldMk cId="155815978" sldId="2146846604"/>
            <ac:picMk id="10" creationId="{82B615F0-E629-22CD-1515-0E9A0EC36A22}"/>
          </ac:picMkLst>
        </pc:picChg>
        <pc:picChg chg="del">
          <ac:chgData name="Leah Montner Dixon" userId="d5b2ae9e-9213-4442-b7df-4db8cbe51e5d" providerId="ADAL" clId="{8800F602-2D8D-4E9A-B976-B489FC589F40}" dt="2024-04-08T22:11:43.181" v="17507" actId="478"/>
          <ac:picMkLst>
            <pc:docMk/>
            <pc:sldMk cId="155815978" sldId="2146846604"/>
            <ac:picMk id="11" creationId="{9B1DD366-FB57-9249-D844-EA7B02789C98}"/>
          </ac:picMkLst>
        </pc:picChg>
        <pc:picChg chg="del">
          <ac:chgData name="Leah Montner Dixon" userId="d5b2ae9e-9213-4442-b7df-4db8cbe51e5d" providerId="ADAL" clId="{8800F602-2D8D-4E9A-B976-B489FC589F40}" dt="2024-04-08T22:11:43.181" v="17507" actId="478"/>
          <ac:picMkLst>
            <pc:docMk/>
            <pc:sldMk cId="155815978" sldId="2146846604"/>
            <ac:picMk id="12" creationId="{4895905E-9B95-818F-FF8D-A593BF476819}"/>
          </ac:picMkLst>
        </pc:picChg>
        <pc:picChg chg="mod topLvl">
          <ac:chgData name="Leah Montner Dixon" userId="d5b2ae9e-9213-4442-b7df-4db8cbe51e5d" providerId="ADAL" clId="{8800F602-2D8D-4E9A-B976-B489FC589F40}" dt="2024-04-08T22:20:48.370" v="17757" actId="1035"/>
          <ac:picMkLst>
            <pc:docMk/>
            <pc:sldMk cId="155815978" sldId="2146846604"/>
            <ac:picMk id="43" creationId="{7DBF1A6E-B01B-0804-C8D6-08BD29E71B89}"/>
          </ac:picMkLst>
        </pc:picChg>
        <pc:picChg chg="mod topLvl">
          <ac:chgData name="Leah Montner Dixon" userId="d5b2ae9e-9213-4442-b7df-4db8cbe51e5d" providerId="ADAL" clId="{8800F602-2D8D-4E9A-B976-B489FC589F40}" dt="2024-04-08T22:20:48.370" v="17757" actId="1035"/>
          <ac:picMkLst>
            <pc:docMk/>
            <pc:sldMk cId="155815978" sldId="2146846604"/>
            <ac:picMk id="49" creationId="{8E1F6D66-FB88-60D5-F163-18F61D9C75AF}"/>
          </ac:picMkLst>
        </pc:picChg>
        <pc:picChg chg="mod topLvl">
          <ac:chgData name="Leah Montner Dixon" userId="d5b2ae9e-9213-4442-b7df-4db8cbe51e5d" providerId="ADAL" clId="{8800F602-2D8D-4E9A-B976-B489FC589F40}" dt="2024-04-08T22:19:44.558" v="17713" actId="165"/>
          <ac:picMkLst>
            <pc:docMk/>
            <pc:sldMk cId="155815978" sldId="2146846604"/>
            <ac:picMk id="51" creationId="{69EF628B-8881-23F0-4993-933D423A4D02}"/>
          </ac:picMkLst>
        </pc:picChg>
        <pc:picChg chg="mod topLvl">
          <ac:chgData name="Leah Montner Dixon" userId="d5b2ae9e-9213-4442-b7df-4db8cbe51e5d" providerId="ADAL" clId="{8800F602-2D8D-4E9A-B976-B489FC589F40}" dt="2024-04-08T22:19:44.558" v="17713" actId="165"/>
          <ac:picMkLst>
            <pc:docMk/>
            <pc:sldMk cId="155815978" sldId="2146846604"/>
            <ac:picMk id="53" creationId="{225490EE-A104-70E2-D55D-EB99BF25C337}"/>
          </ac:picMkLst>
        </pc:picChg>
        <pc:picChg chg="mod topLvl">
          <ac:chgData name="Leah Montner Dixon" userId="d5b2ae9e-9213-4442-b7df-4db8cbe51e5d" providerId="ADAL" clId="{8800F602-2D8D-4E9A-B976-B489FC589F40}" dt="2024-04-08T22:19:44.558" v="17713" actId="165"/>
          <ac:picMkLst>
            <pc:docMk/>
            <pc:sldMk cId="155815978" sldId="2146846604"/>
            <ac:picMk id="55" creationId="{D4CB016E-24A8-0C27-626B-C2DEC8E3A8AF}"/>
          </ac:picMkLst>
        </pc:picChg>
        <pc:cxnChg chg="del">
          <ac:chgData name="Leah Montner Dixon" userId="d5b2ae9e-9213-4442-b7df-4db8cbe51e5d" providerId="ADAL" clId="{8800F602-2D8D-4E9A-B976-B489FC589F40}" dt="2024-04-08T22:11:43.181" v="17507" actId="478"/>
          <ac:cxnSpMkLst>
            <pc:docMk/>
            <pc:sldMk cId="155815978" sldId="2146846604"/>
            <ac:cxnSpMk id="1030" creationId="{815BE36F-85AD-E88A-5264-DE35B630710A}"/>
          </ac:cxnSpMkLst>
        </pc:cxnChg>
        <pc:cxnChg chg="del">
          <ac:chgData name="Leah Montner Dixon" userId="d5b2ae9e-9213-4442-b7df-4db8cbe51e5d" providerId="ADAL" clId="{8800F602-2D8D-4E9A-B976-B489FC589F40}" dt="2024-04-08T22:11:43.181" v="17507" actId="478"/>
          <ac:cxnSpMkLst>
            <pc:docMk/>
            <pc:sldMk cId="155815978" sldId="2146846604"/>
            <ac:cxnSpMk id="1031" creationId="{35BEDDB8-A21B-D3CD-2968-62B8AEA53695}"/>
          </ac:cxnSpMkLst>
        </pc:cxnChg>
        <pc:cxnChg chg="del">
          <ac:chgData name="Leah Montner Dixon" userId="d5b2ae9e-9213-4442-b7df-4db8cbe51e5d" providerId="ADAL" clId="{8800F602-2D8D-4E9A-B976-B489FC589F40}" dt="2024-04-08T22:11:43.181" v="17507" actId="478"/>
          <ac:cxnSpMkLst>
            <pc:docMk/>
            <pc:sldMk cId="155815978" sldId="2146846604"/>
            <ac:cxnSpMk id="1032" creationId="{F02631A1-B8F1-57EF-5F8C-296887D4E697}"/>
          </ac:cxnSpMkLst>
        </pc:cxnChg>
        <pc:cxnChg chg="del">
          <ac:chgData name="Leah Montner Dixon" userId="d5b2ae9e-9213-4442-b7df-4db8cbe51e5d" providerId="ADAL" clId="{8800F602-2D8D-4E9A-B976-B489FC589F40}" dt="2024-04-08T22:11:43.181" v="17507" actId="478"/>
          <ac:cxnSpMkLst>
            <pc:docMk/>
            <pc:sldMk cId="155815978" sldId="2146846604"/>
            <ac:cxnSpMk id="1033" creationId="{60EF6795-CDBF-5808-5815-0AE7794D837D}"/>
          </ac:cxnSpMkLst>
        </pc:cxnChg>
        <pc:cxnChg chg="add del">
          <ac:chgData name="Leah Montner Dixon" userId="d5b2ae9e-9213-4442-b7df-4db8cbe51e5d" providerId="ADAL" clId="{8800F602-2D8D-4E9A-B976-B489FC589F40}" dt="2024-04-08T22:16:03.847" v="17567" actId="478"/>
          <ac:cxnSpMkLst>
            <pc:docMk/>
            <pc:sldMk cId="155815978" sldId="2146846604"/>
            <ac:cxnSpMk id="1036" creationId="{A5E65077-146D-44B5-A94C-8E8DC28F14C9}"/>
          </ac:cxnSpMkLst>
        </pc:cxnChg>
        <pc:cxnChg chg="add del">
          <ac:chgData name="Leah Montner Dixon" userId="d5b2ae9e-9213-4442-b7df-4db8cbe51e5d" providerId="ADAL" clId="{8800F602-2D8D-4E9A-B976-B489FC589F40}" dt="2024-04-08T22:16:03.847" v="17567" actId="478"/>
          <ac:cxnSpMkLst>
            <pc:docMk/>
            <pc:sldMk cId="155815978" sldId="2146846604"/>
            <ac:cxnSpMk id="1037" creationId="{60FE5573-30E8-641F-C1E0-5F1DB3130F66}"/>
          </ac:cxnSpMkLst>
        </pc:cxnChg>
        <pc:cxnChg chg="add del">
          <ac:chgData name="Leah Montner Dixon" userId="d5b2ae9e-9213-4442-b7df-4db8cbe51e5d" providerId="ADAL" clId="{8800F602-2D8D-4E9A-B976-B489FC589F40}" dt="2024-04-08T22:16:03.847" v="17567" actId="478"/>
          <ac:cxnSpMkLst>
            <pc:docMk/>
            <pc:sldMk cId="155815978" sldId="2146846604"/>
            <ac:cxnSpMk id="1038" creationId="{0A9F72FA-2425-25F2-5D8E-925EAA0AE497}"/>
          </ac:cxnSpMkLst>
        </pc:cxnChg>
        <pc:cxnChg chg="add del">
          <ac:chgData name="Leah Montner Dixon" userId="d5b2ae9e-9213-4442-b7df-4db8cbe51e5d" providerId="ADAL" clId="{8800F602-2D8D-4E9A-B976-B489FC589F40}" dt="2024-04-08T22:16:03.847" v="17567" actId="478"/>
          <ac:cxnSpMkLst>
            <pc:docMk/>
            <pc:sldMk cId="155815978" sldId="2146846604"/>
            <ac:cxnSpMk id="1039" creationId="{802BDFE5-132E-23F2-2710-43AD4A4C025C}"/>
          </ac:cxnSpMkLst>
        </pc:cxnChg>
      </pc:sldChg>
      <pc:sldChg chg="addSp delSp modSp add mod ord">
        <pc:chgData name="Leah Montner Dixon" userId="d5b2ae9e-9213-4442-b7df-4db8cbe51e5d" providerId="ADAL" clId="{8800F602-2D8D-4E9A-B976-B489FC589F40}" dt="2024-04-09T16:05:41.875" v="20471" actId="20577"/>
        <pc:sldMkLst>
          <pc:docMk/>
          <pc:sldMk cId="2336554800" sldId="2146846605"/>
        </pc:sldMkLst>
        <pc:spChg chg="del">
          <ac:chgData name="Leah Montner Dixon" userId="d5b2ae9e-9213-4442-b7df-4db8cbe51e5d" providerId="ADAL" clId="{8800F602-2D8D-4E9A-B976-B489FC589F40}" dt="2024-04-09T15:36:54.788" v="20120" actId="478"/>
          <ac:spMkLst>
            <pc:docMk/>
            <pc:sldMk cId="2336554800" sldId="2146846605"/>
            <ac:spMk id="2" creationId="{09A344CB-1C83-A02B-F313-C51FE61CD0F2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3" creationId="{BC47D3BB-9DC0-3181-B96E-D4287ADD1043}"/>
          </ac:spMkLst>
        </pc:spChg>
        <pc:spChg chg="del mod">
          <ac:chgData name="Leah Montner Dixon" userId="d5b2ae9e-9213-4442-b7df-4db8cbe51e5d" providerId="ADAL" clId="{8800F602-2D8D-4E9A-B976-B489FC589F40}" dt="2024-04-09T15:37:20.220" v="20128" actId="478"/>
          <ac:spMkLst>
            <pc:docMk/>
            <pc:sldMk cId="2336554800" sldId="2146846605"/>
            <ac:spMk id="4" creationId="{DB681F97-3256-CA45-9A16-07F4DA65B86F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5" creationId="{EE975239-B1D5-67B5-458B-258FF91B3C4C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6" creationId="{7AEBAF18-BCF3-588E-A885-929F1435E0A7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7" creationId="{4B53D328-6E69-E21C-614D-28F8EFFBB594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9" creationId="{186D4507-71BA-6A9F-6F6E-3FE6F713F61D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10" creationId="{7576553F-F812-BD1F-67C6-FC37BC4882E5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13" creationId="{57673179-D330-3C5C-2918-7EF866FD4EB7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18" creationId="{41BB3F22-B870-0333-DEC5-A9AE89505082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19" creationId="{85532AFD-4029-CD09-B118-B260FB4F4BB8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20" creationId="{BE0E8462-C6EF-B17D-679E-B9CBB154F888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21" creationId="{0A9341B9-99D2-F96B-14B1-A47AD9AF9427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23" creationId="{7C194BF8-19F8-128D-7B50-508C52B35D59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25" creationId="{86B98196-819C-EB9B-E121-D7D45B47A11D}"/>
          </ac:spMkLst>
        </pc:spChg>
        <pc:spChg chg="add mod">
          <ac:chgData name="Leah Montner Dixon" userId="d5b2ae9e-9213-4442-b7df-4db8cbe51e5d" providerId="ADAL" clId="{8800F602-2D8D-4E9A-B976-B489FC589F40}" dt="2024-04-09T15:36:55.443" v="20121"/>
          <ac:spMkLst>
            <pc:docMk/>
            <pc:sldMk cId="2336554800" sldId="2146846605"/>
            <ac:spMk id="30" creationId="{F97DA82E-AF7B-34F9-224B-5440EA9DA7E5}"/>
          </ac:spMkLst>
        </pc:spChg>
        <pc:spChg chg="add mod">
          <ac:chgData name="Leah Montner Dixon" userId="d5b2ae9e-9213-4442-b7df-4db8cbe51e5d" providerId="ADAL" clId="{8800F602-2D8D-4E9A-B976-B489FC589F40}" dt="2024-04-09T15:36:59.745" v="20124"/>
          <ac:spMkLst>
            <pc:docMk/>
            <pc:sldMk cId="2336554800" sldId="2146846605"/>
            <ac:spMk id="31" creationId="{2E8B5D17-AE6C-AB71-69D0-56E7C0BE2EE4}"/>
          </ac:spMkLst>
        </pc:spChg>
        <pc:spChg chg="add mod">
          <ac:chgData name="Leah Montner Dixon" userId="d5b2ae9e-9213-4442-b7df-4db8cbe51e5d" providerId="ADAL" clId="{8800F602-2D8D-4E9A-B976-B489FC589F40}" dt="2024-04-09T15:38:04.293" v="20152" actId="207"/>
          <ac:spMkLst>
            <pc:docMk/>
            <pc:sldMk cId="2336554800" sldId="2146846605"/>
            <ac:spMk id="32" creationId="{FA37BC2B-517C-0A82-0F3B-D1EA5896C6AC}"/>
          </ac:spMkLst>
        </pc:spChg>
        <pc:spChg chg="add mod">
          <ac:chgData name="Leah Montner Dixon" userId="d5b2ae9e-9213-4442-b7df-4db8cbe51e5d" providerId="ADAL" clId="{8800F602-2D8D-4E9A-B976-B489FC589F40}" dt="2024-04-09T15:50:53.756" v="20420" actId="14100"/>
          <ac:spMkLst>
            <pc:docMk/>
            <pc:sldMk cId="2336554800" sldId="2146846605"/>
            <ac:spMk id="33" creationId="{8C3B6F38-C674-4980-99FE-8280CF095BEB}"/>
          </ac:spMkLst>
        </pc:spChg>
        <pc:spChg chg="add mod">
          <ac:chgData name="Leah Montner Dixon" userId="d5b2ae9e-9213-4442-b7df-4db8cbe51e5d" providerId="ADAL" clId="{8800F602-2D8D-4E9A-B976-B489FC589F40}" dt="2024-04-09T16:05:41.875" v="20471" actId="20577"/>
          <ac:spMkLst>
            <pc:docMk/>
            <pc:sldMk cId="2336554800" sldId="2146846605"/>
            <ac:spMk id="34" creationId="{82360B9D-050A-7C90-D20B-33CB13B4FFCB}"/>
          </ac:spMkLst>
        </pc:spChg>
        <pc:spChg chg="add mod">
          <ac:chgData name="Leah Montner Dixon" userId="d5b2ae9e-9213-4442-b7df-4db8cbe51e5d" providerId="ADAL" clId="{8800F602-2D8D-4E9A-B976-B489FC589F40}" dt="2024-04-09T15:36:59.745" v="20124"/>
          <ac:spMkLst>
            <pc:docMk/>
            <pc:sldMk cId="2336554800" sldId="2146846605"/>
            <ac:spMk id="36" creationId="{558FBD1C-E789-27F6-259B-73DBE9A43A24}"/>
          </ac:spMkLst>
        </pc:spChg>
        <pc:spChg chg="add mod">
          <ac:chgData name="Leah Montner Dixon" userId="d5b2ae9e-9213-4442-b7df-4db8cbe51e5d" providerId="ADAL" clId="{8800F602-2D8D-4E9A-B976-B489FC589F40}" dt="2024-04-09T15:49:38.954" v="20387" actId="12788"/>
          <ac:spMkLst>
            <pc:docMk/>
            <pc:sldMk cId="2336554800" sldId="2146846605"/>
            <ac:spMk id="37" creationId="{1719B4EC-FB56-02E8-C124-EA9BE094F960}"/>
          </ac:spMkLst>
        </pc:spChg>
        <pc:spChg chg="add mod">
          <ac:chgData name="Leah Montner Dixon" userId="d5b2ae9e-9213-4442-b7df-4db8cbe51e5d" providerId="ADAL" clId="{8800F602-2D8D-4E9A-B976-B489FC589F40}" dt="2024-04-09T15:45:33.873" v="20269" actId="20577"/>
          <ac:spMkLst>
            <pc:docMk/>
            <pc:sldMk cId="2336554800" sldId="2146846605"/>
            <ac:spMk id="39" creationId="{5261348E-1245-429D-5F94-9E191B9A3A62}"/>
          </ac:spMkLst>
        </pc:spChg>
        <pc:spChg chg="del mod">
          <ac:chgData name="Leah Montner Dixon" userId="d5b2ae9e-9213-4442-b7df-4db8cbe51e5d" providerId="ADAL" clId="{8800F602-2D8D-4E9A-B976-B489FC589F40}" dt="2024-04-09T15:37:16.363" v="20126" actId="478"/>
          <ac:spMkLst>
            <pc:docMk/>
            <pc:sldMk cId="2336554800" sldId="2146846605"/>
            <ac:spMk id="42" creationId="{A324EE6A-B31F-3DA8-5C5B-3B9C9EBBB255}"/>
          </ac:spMkLst>
        </pc:spChg>
        <pc:spChg chg="add mod">
          <ac:chgData name="Leah Montner Dixon" userId="d5b2ae9e-9213-4442-b7df-4db8cbe51e5d" providerId="ADAL" clId="{8800F602-2D8D-4E9A-B976-B489FC589F40}" dt="2024-04-09T15:49:38.954" v="20387" actId="12788"/>
          <ac:spMkLst>
            <pc:docMk/>
            <pc:sldMk cId="2336554800" sldId="2146846605"/>
            <ac:spMk id="43" creationId="{9D48CF8E-545F-311F-442F-323D98536473}"/>
          </ac:spMkLst>
        </pc:spChg>
        <pc:spChg chg="add mod">
          <ac:chgData name="Leah Montner Dixon" userId="d5b2ae9e-9213-4442-b7df-4db8cbe51e5d" providerId="ADAL" clId="{8800F602-2D8D-4E9A-B976-B489FC589F40}" dt="2024-04-09T15:49:25.939" v="20384" actId="12788"/>
          <ac:spMkLst>
            <pc:docMk/>
            <pc:sldMk cId="2336554800" sldId="2146846605"/>
            <ac:spMk id="44" creationId="{651C7E66-67A7-3F3F-131F-F089A6393131}"/>
          </ac:spMkLst>
        </pc:spChg>
        <pc:spChg chg="add mod">
          <ac:chgData name="Leah Montner Dixon" userId="d5b2ae9e-9213-4442-b7df-4db8cbe51e5d" providerId="ADAL" clId="{8800F602-2D8D-4E9A-B976-B489FC589F40}" dt="2024-04-09T15:49:30.406" v="20385" actId="12788"/>
          <ac:spMkLst>
            <pc:docMk/>
            <pc:sldMk cId="2336554800" sldId="2146846605"/>
            <ac:spMk id="45" creationId="{940480D5-1868-B073-06F1-FC0C91FA272C}"/>
          </ac:spMkLst>
        </pc:spChg>
        <pc:spChg chg="add mod">
          <ac:chgData name="Leah Montner Dixon" userId="d5b2ae9e-9213-4442-b7df-4db8cbe51e5d" providerId="ADAL" clId="{8800F602-2D8D-4E9A-B976-B489FC589F40}" dt="2024-04-09T15:49:35.189" v="20386" actId="12788"/>
          <ac:spMkLst>
            <pc:docMk/>
            <pc:sldMk cId="2336554800" sldId="2146846605"/>
            <ac:spMk id="46" creationId="{6BC7E608-F64D-1922-AF49-BD085F343B00}"/>
          </ac:spMkLst>
        </pc:spChg>
        <pc:spChg chg="add mod">
          <ac:chgData name="Leah Montner Dixon" userId="d5b2ae9e-9213-4442-b7df-4db8cbe51e5d" providerId="ADAL" clId="{8800F602-2D8D-4E9A-B976-B489FC589F40}" dt="2024-04-09T15:49:30.406" v="20385" actId="12788"/>
          <ac:spMkLst>
            <pc:docMk/>
            <pc:sldMk cId="2336554800" sldId="2146846605"/>
            <ac:spMk id="48" creationId="{3ADA78E8-97DF-C812-693C-2503477A0047}"/>
          </ac:spMkLst>
        </pc:spChg>
        <pc:spChg chg="add mod">
          <ac:chgData name="Leah Montner Dixon" userId="d5b2ae9e-9213-4442-b7df-4db8cbe51e5d" providerId="ADAL" clId="{8800F602-2D8D-4E9A-B976-B489FC589F40}" dt="2024-04-09T15:49:35.189" v="20386" actId="12788"/>
          <ac:spMkLst>
            <pc:docMk/>
            <pc:sldMk cId="2336554800" sldId="2146846605"/>
            <ac:spMk id="50" creationId="{1375BFB5-A9AE-3F10-E513-D8950A342C2D}"/>
          </ac:spMkLst>
        </pc:spChg>
        <pc:spChg chg="add mod">
          <ac:chgData name="Leah Montner Dixon" userId="d5b2ae9e-9213-4442-b7df-4db8cbe51e5d" providerId="ADAL" clId="{8800F602-2D8D-4E9A-B976-B489FC589F40}" dt="2024-04-09T15:49:25.939" v="20384" actId="12788"/>
          <ac:spMkLst>
            <pc:docMk/>
            <pc:sldMk cId="2336554800" sldId="2146846605"/>
            <ac:spMk id="52" creationId="{23B5E089-51AF-1056-51D2-689F473E45BF}"/>
          </ac:spMkLst>
        </pc:spChg>
        <pc:spChg chg="del">
          <ac:chgData name="Leah Montner Dixon" userId="d5b2ae9e-9213-4442-b7df-4db8cbe51e5d" providerId="ADAL" clId="{8800F602-2D8D-4E9A-B976-B489FC589F40}" dt="2024-04-09T15:03:10.666" v="19386" actId="478"/>
          <ac:spMkLst>
            <pc:docMk/>
            <pc:sldMk cId="2336554800" sldId="2146846605"/>
            <ac:spMk id="72" creationId="{6A85E67C-E7C3-2048-0EA9-BBD7CDD1BB91}"/>
          </ac:spMkLst>
        </pc:spChg>
        <pc:spChg chg="del">
          <ac:chgData name="Leah Montner Dixon" userId="d5b2ae9e-9213-4442-b7df-4db8cbe51e5d" providerId="ADAL" clId="{8800F602-2D8D-4E9A-B976-B489FC589F40}" dt="2024-04-09T15:03:10.666" v="19386" actId="478"/>
          <ac:spMkLst>
            <pc:docMk/>
            <pc:sldMk cId="2336554800" sldId="2146846605"/>
            <ac:spMk id="73" creationId="{0A33735E-718B-E8F7-655C-7DDD739F1621}"/>
          </ac:spMkLst>
        </pc:spChg>
        <pc:spChg chg="del">
          <ac:chgData name="Leah Montner Dixon" userId="d5b2ae9e-9213-4442-b7df-4db8cbe51e5d" providerId="ADAL" clId="{8800F602-2D8D-4E9A-B976-B489FC589F40}" dt="2024-04-09T15:03:10.666" v="19386" actId="478"/>
          <ac:spMkLst>
            <pc:docMk/>
            <pc:sldMk cId="2336554800" sldId="2146846605"/>
            <ac:spMk id="74" creationId="{C1FB9FF4-3895-8FF5-C56D-425E520539F3}"/>
          </ac:spMkLst>
        </pc:spChg>
        <pc:spChg chg="del">
          <ac:chgData name="Leah Montner Dixon" userId="d5b2ae9e-9213-4442-b7df-4db8cbe51e5d" providerId="ADAL" clId="{8800F602-2D8D-4E9A-B976-B489FC589F40}" dt="2024-04-09T15:03:10.666" v="19386" actId="478"/>
          <ac:spMkLst>
            <pc:docMk/>
            <pc:sldMk cId="2336554800" sldId="2146846605"/>
            <ac:spMk id="78" creationId="{898911A6-FBF7-9A88-2ADA-D9F3C86E2E83}"/>
          </ac:spMkLst>
        </pc:spChg>
        <pc:spChg chg="del">
          <ac:chgData name="Leah Montner Dixon" userId="d5b2ae9e-9213-4442-b7df-4db8cbe51e5d" providerId="ADAL" clId="{8800F602-2D8D-4E9A-B976-B489FC589F40}" dt="2024-04-09T15:03:10.666" v="19386" actId="478"/>
          <ac:spMkLst>
            <pc:docMk/>
            <pc:sldMk cId="2336554800" sldId="2146846605"/>
            <ac:spMk id="81" creationId="{F3BED208-3C5D-D9E4-040C-ABCA1B33D09E}"/>
          </ac:spMkLst>
        </pc:sp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8" creationId="{78602ED8-DFFE-A3B9-10EB-A203FE7AE092}"/>
          </ac:picMkLst>
        </pc:picChg>
        <pc:picChg chg="del">
          <ac:chgData name="Leah Montner Dixon" userId="d5b2ae9e-9213-4442-b7df-4db8cbe51e5d" providerId="ADAL" clId="{8800F602-2D8D-4E9A-B976-B489FC589F40}" dt="2024-04-09T15:03:10.666" v="19386" actId="478"/>
          <ac:picMkLst>
            <pc:docMk/>
            <pc:sldMk cId="2336554800" sldId="2146846605"/>
            <ac:picMk id="11" creationId="{CF89876D-B15B-FA5B-E0BE-DA008231532A}"/>
          </ac:picMkLst>
        </pc:pic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12" creationId="{CA3B30E8-61C5-6100-B11B-19EBB2AC8AD7}"/>
          </ac:picMkLst>
        </pc:picChg>
        <pc:picChg chg="del">
          <ac:chgData name="Leah Montner Dixon" userId="d5b2ae9e-9213-4442-b7df-4db8cbe51e5d" providerId="ADAL" clId="{8800F602-2D8D-4E9A-B976-B489FC589F40}" dt="2024-04-09T15:03:10.666" v="19386" actId="478"/>
          <ac:picMkLst>
            <pc:docMk/>
            <pc:sldMk cId="2336554800" sldId="2146846605"/>
            <ac:picMk id="14" creationId="{3927736E-49EE-8209-B60E-5E98E1563161}"/>
          </ac:picMkLst>
        </pc:pic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15" creationId="{D41A6F06-5358-C9D2-F4CE-AF64F03A6B8E}"/>
          </ac:picMkLst>
        </pc:picChg>
        <pc:picChg chg="del">
          <ac:chgData name="Leah Montner Dixon" userId="d5b2ae9e-9213-4442-b7df-4db8cbe51e5d" providerId="ADAL" clId="{8800F602-2D8D-4E9A-B976-B489FC589F40}" dt="2024-04-09T15:03:10.666" v="19386" actId="478"/>
          <ac:picMkLst>
            <pc:docMk/>
            <pc:sldMk cId="2336554800" sldId="2146846605"/>
            <ac:picMk id="16" creationId="{D5E22585-3D10-F933-394A-A505A366CE9E}"/>
          </ac:picMkLst>
        </pc:pic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22" creationId="{8D855F34-375D-4A0C-CC5E-D8DD81E4B5E4}"/>
          </ac:picMkLst>
        </pc:pic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24" creationId="{EFFD4C36-7960-BF3F-4EAA-1335FB616504}"/>
          </ac:picMkLst>
        </pc:picChg>
        <pc:picChg chg="add mod">
          <ac:chgData name="Leah Montner Dixon" userId="d5b2ae9e-9213-4442-b7df-4db8cbe51e5d" providerId="ADAL" clId="{8800F602-2D8D-4E9A-B976-B489FC589F40}" dt="2024-04-09T15:36:55.443" v="20121"/>
          <ac:picMkLst>
            <pc:docMk/>
            <pc:sldMk cId="2336554800" sldId="2146846605"/>
            <ac:picMk id="29" creationId="{EC5B73A5-F4AC-2F04-AE8F-842961FA03AD}"/>
          </ac:picMkLst>
        </pc:picChg>
        <pc:picChg chg="add del mod">
          <ac:chgData name="Leah Montner Dixon" userId="d5b2ae9e-9213-4442-b7df-4db8cbe51e5d" providerId="ADAL" clId="{8800F602-2D8D-4E9A-B976-B489FC589F40}" dt="2024-04-09T15:37:21.321" v="20129" actId="478"/>
          <ac:picMkLst>
            <pc:docMk/>
            <pc:sldMk cId="2336554800" sldId="2146846605"/>
            <ac:picMk id="35" creationId="{A65F9449-B872-1855-2435-6EB9926B63B9}"/>
          </ac:picMkLst>
        </pc:picChg>
        <pc:picChg chg="add mod">
          <ac:chgData name="Leah Montner Dixon" userId="d5b2ae9e-9213-4442-b7df-4db8cbe51e5d" providerId="ADAL" clId="{8800F602-2D8D-4E9A-B976-B489FC589F40}" dt="2024-04-09T15:36:59.745" v="20124"/>
          <ac:picMkLst>
            <pc:docMk/>
            <pc:sldMk cId="2336554800" sldId="2146846605"/>
            <ac:picMk id="38" creationId="{78EAB4D2-755E-5B6E-2887-274AC2303258}"/>
          </ac:picMkLst>
        </pc:picChg>
        <pc:picChg chg="add mod">
          <ac:chgData name="Leah Montner Dixon" userId="d5b2ae9e-9213-4442-b7df-4db8cbe51e5d" providerId="ADAL" clId="{8800F602-2D8D-4E9A-B976-B489FC589F40}" dt="2024-04-09T15:49:38.954" v="20387" actId="12788"/>
          <ac:picMkLst>
            <pc:docMk/>
            <pc:sldMk cId="2336554800" sldId="2146846605"/>
            <ac:picMk id="40" creationId="{713866DB-626A-E5A6-1E7A-86F45E3A9B07}"/>
          </ac:picMkLst>
        </pc:picChg>
        <pc:picChg chg="add mod">
          <ac:chgData name="Leah Montner Dixon" userId="d5b2ae9e-9213-4442-b7df-4db8cbe51e5d" providerId="ADAL" clId="{8800F602-2D8D-4E9A-B976-B489FC589F40}" dt="2024-04-09T15:49:30.406" v="20385" actId="12788"/>
          <ac:picMkLst>
            <pc:docMk/>
            <pc:sldMk cId="2336554800" sldId="2146846605"/>
            <ac:picMk id="47" creationId="{5A6BBB50-7174-CCA8-B823-CACFD58A04D5}"/>
          </ac:picMkLst>
        </pc:picChg>
        <pc:picChg chg="add mod">
          <ac:chgData name="Leah Montner Dixon" userId="d5b2ae9e-9213-4442-b7df-4db8cbe51e5d" providerId="ADAL" clId="{8800F602-2D8D-4E9A-B976-B489FC589F40}" dt="2024-04-09T15:49:35.189" v="20386" actId="12788"/>
          <ac:picMkLst>
            <pc:docMk/>
            <pc:sldMk cId="2336554800" sldId="2146846605"/>
            <ac:picMk id="49" creationId="{9FB971FD-3F0E-B921-A481-D8439A157930}"/>
          </ac:picMkLst>
        </pc:picChg>
        <pc:picChg chg="add mod">
          <ac:chgData name="Leah Montner Dixon" userId="d5b2ae9e-9213-4442-b7df-4db8cbe51e5d" providerId="ADAL" clId="{8800F602-2D8D-4E9A-B976-B489FC589F40}" dt="2024-04-09T15:49:25.939" v="20384" actId="12788"/>
          <ac:picMkLst>
            <pc:docMk/>
            <pc:sldMk cId="2336554800" sldId="2146846605"/>
            <ac:picMk id="51" creationId="{D3A917D4-17BF-B5AC-F8AB-7B2D0365F3B1}"/>
          </ac:picMkLst>
        </pc:picChg>
        <pc:picChg chg="add del mod">
          <ac:chgData name="Leah Montner Dixon" userId="d5b2ae9e-9213-4442-b7df-4db8cbe51e5d" providerId="ADAL" clId="{8800F602-2D8D-4E9A-B976-B489FC589F40}" dt="2024-04-09T15:42:31.065" v="20216" actId="478"/>
          <ac:picMkLst>
            <pc:docMk/>
            <pc:sldMk cId="2336554800" sldId="2146846605"/>
            <ac:picMk id="53" creationId="{63034793-4F96-72C6-7216-2AE37D93293C}"/>
          </ac:picMkLst>
        </pc:picChg>
        <pc:picChg chg="add mod">
          <ac:chgData name="Leah Montner Dixon" userId="d5b2ae9e-9213-4442-b7df-4db8cbe51e5d" providerId="ADAL" clId="{8800F602-2D8D-4E9A-B976-B489FC589F40}" dt="2024-04-09T15:42:57.720" v="20234" actId="14100"/>
          <ac:picMkLst>
            <pc:docMk/>
            <pc:sldMk cId="2336554800" sldId="2146846605"/>
            <ac:picMk id="54" creationId="{AFCBC91F-A652-2FFF-8D97-3A0E3D1F4A8D}"/>
          </ac:picMkLst>
        </pc:picChg>
      </pc:sldChg>
      <pc:sldChg chg="addSp delSp modSp add mod ord">
        <pc:chgData name="Leah Montner Dixon" userId="d5b2ae9e-9213-4442-b7df-4db8cbe51e5d" providerId="ADAL" clId="{8800F602-2D8D-4E9A-B976-B489FC589F40}" dt="2024-04-23T19:12:57.515" v="34938" actId="167"/>
        <pc:sldMkLst>
          <pc:docMk/>
          <pc:sldMk cId="3134399996" sldId="2146846606"/>
        </pc:sldMkLst>
        <pc:spChg chg="del">
          <ac:chgData name="Leah Montner Dixon" userId="d5b2ae9e-9213-4442-b7df-4db8cbe51e5d" providerId="ADAL" clId="{8800F602-2D8D-4E9A-B976-B489FC589F40}" dt="2024-04-09T15:39:18.973" v="20165" actId="478"/>
          <ac:spMkLst>
            <pc:docMk/>
            <pc:sldMk cId="3134399996" sldId="2146846606"/>
            <ac:spMk id="2" creationId="{09A344CB-1C83-A02B-F313-C51FE61CD0F2}"/>
          </ac:spMkLst>
        </pc:spChg>
        <pc:spChg chg="add mod topLvl">
          <ac:chgData name="Leah Montner Dixon" userId="d5b2ae9e-9213-4442-b7df-4db8cbe51e5d" providerId="ADAL" clId="{8800F602-2D8D-4E9A-B976-B489FC589F40}" dt="2024-04-09T15:43:46.664" v="20236" actId="165"/>
          <ac:spMkLst>
            <pc:docMk/>
            <pc:sldMk cId="3134399996" sldId="2146846606"/>
            <ac:spMk id="3" creationId="{4164AF80-8F40-16A8-F9C2-28C3434F439B}"/>
          </ac:spMkLst>
        </pc:spChg>
        <pc:spChg chg="add 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" creationId="{69A19F3E-2B17-8C6E-B9A8-0374EE43BDD5}"/>
          </ac:spMkLst>
        </pc:spChg>
        <pc:spChg chg="del">
          <ac:chgData name="Leah Montner Dixon" userId="d5b2ae9e-9213-4442-b7df-4db8cbe51e5d" providerId="ADAL" clId="{8800F602-2D8D-4E9A-B976-B489FC589F40}" dt="2024-04-23T14:03:17.669" v="34276" actId="478"/>
          <ac:spMkLst>
            <pc:docMk/>
            <pc:sldMk cId="3134399996" sldId="2146846606"/>
            <ac:spMk id="3" creationId="{F95C2525-F7F1-C37D-A41B-11D4236FEA92}"/>
          </ac:spMkLst>
        </pc:spChg>
        <pc:spChg chg="del mod">
          <ac:chgData name="Leah Montner Dixon" userId="d5b2ae9e-9213-4442-b7df-4db8cbe51e5d" providerId="ADAL" clId="{8800F602-2D8D-4E9A-B976-B489FC589F40}" dt="2024-04-09T15:39:26.443" v="20169" actId="478"/>
          <ac:spMkLst>
            <pc:docMk/>
            <pc:sldMk cId="3134399996" sldId="2146846606"/>
            <ac:spMk id="4" creationId="{DB681F97-3256-CA45-9A16-07F4DA65B86F}"/>
          </ac:spMkLst>
        </pc:spChg>
        <pc:spChg chg="ord">
          <ac:chgData name="Leah Montner Dixon" userId="d5b2ae9e-9213-4442-b7df-4db8cbe51e5d" providerId="ADAL" clId="{8800F602-2D8D-4E9A-B976-B489FC589F40}" dt="2024-04-23T14:03:15.933" v="34275" actId="167"/>
          <ac:spMkLst>
            <pc:docMk/>
            <pc:sldMk cId="3134399996" sldId="2146846606"/>
            <ac:spMk id="5" creationId="{8B079D3A-224E-23D9-84CF-A01E3F77C185}"/>
          </ac:spMkLst>
        </pc:spChg>
        <pc:spChg chg="add del mod">
          <ac:chgData name="Leah Montner Dixon" userId="d5b2ae9e-9213-4442-b7df-4db8cbe51e5d" providerId="ADAL" clId="{8800F602-2D8D-4E9A-B976-B489FC589F40}" dt="2024-04-16T21:22:25.008" v="26647" actId="478"/>
          <ac:spMkLst>
            <pc:docMk/>
            <pc:sldMk cId="3134399996" sldId="2146846606"/>
            <ac:spMk id="5" creationId="{BBC8EE70-4E37-F0E3-3564-F52939FCCA03}"/>
          </ac:spMkLst>
        </pc:spChg>
        <pc:spChg chg="add mod">
          <ac:chgData name="Leah Montner Dixon" userId="d5b2ae9e-9213-4442-b7df-4db8cbe51e5d" providerId="ADAL" clId="{8800F602-2D8D-4E9A-B976-B489FC589F40}" dt="2024-04-16T21:20:56.646" v="26558" actId="1076"/>
          <ac:spMkLst>
            <pc:docMk/>
            <pc:sldMk cId="3134399996" sldId="2146846606"/>
            <ac:spMk id="6" creationId="{6EC3FC84-ED07-60E9-CF22-5642AF2AF7D4}"/>
          </ac:spMkLst>
        </pc:spChg>
        <pc:spChg chg="add mod">
          <ac:chgData name="Leah Montner Dixon" userId="d5b2ae9e-9213-4442-b7df-4db8cbe51e5d" providerId="ADAL" clId="{8800F602-2D8D-4E9A-B976-B489FC589F40}" dt="2024-04-19T20:12:51.092" v="31709" actId="20577"/>
          <ac:spMkLst>
            <pc:docMk/>
            <pc:sldMk cId="3134399996" sldId="2146846606"/>
            <ac:spMk id="6" creationId="{CBF3FA83-D5F6-5DF6-FA0E-8A0681F38A45}"/>
          </ac:spMkLst>
        </pc:spChg>
        <pc:spChg chg="add del mod topLvl">
          <ac:chgData name="Leah Montner Dixon" userId="d5b2ae9e-9213-4442-b7df-4db8cbe51e5d" providerId="ADAL" clId="{8800F602-2D8D-4E9A-B976-B489FC589F40}" dt="2024-04-23T14:03:21.427" v="34277" actId="478"/>
          <ac:spMkLst>
            <pc:docMk/>
            <pc:sldMk cId="3134399996" sldId="2146846606"/>
            <ac:spMk id="7" creationId="{6C319310-9F74-EDC2-9ECD-9A4362883D6B}"/>
          </ac:spMkLst>
        </pc:spChg>
        <pc:spChg chg="add mod">
          <ac:chgData name="Leah Montner Dixon" userId="d5b2ae9e-9213-4442-b7df-4db8cbe51e5d" providerId="ADAL" clId="{8800F602-2D8D-4E9A-B976-B489FC589F40}" dt="2024-04-23T19:12:35.908" v="34925" actId="20577"/>
          <ac:spMkLst>
            <pc:docMk/>
            <pc:sldMk cId="3134399996" sldId="2146846606"/>
            <ac:spMk id="7" creationId="{F79C3F17-A334-6874-4964-A147FC9429EC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8" creationId="{3D80360B-945D-984C-05E4-24B01501A854}"/>
          </ac:spMkLst>
        </pc:spChg>
        <pc:spChg chg="add mod ord">
          <ac:chgData name="Leah Montner Dixon" userId="d5b2ae9e-9213-4442-b7df-4db8cbe51e5d" providerId="ADAL" clId="{8800F602-2D8D-4E9A-B976-B489FC589F40}" dt="2024-04-23T14:03:15.933" v="34275" actId="167"/>
          <ac:spMkLst>
            <pc:docMk/>
            <pc:sldMk cId="3134399996" sldId="2146846606"/>
            <ac:spMk id="8" creationId="{73CFF9BA-E53D-FCF0-CD54-49E228D24652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9" creationId="{EA040E1A-26C8-B338-6987-9E99C67399A0}"/>
          </ac:spMkLst>
        </pc:spChg>
        <pc:spChg chg="add mod">
          <ac:chgData name="Leah Montner Dixon" userId="d5b2ae9e-9213-4442-b7df-4db8cbe51e5d" providerId="ADAL" clId="{8800F602-2D8D-4E9A-B976-B489FC589F40}" dt="2024-04-23T19:12:37.810" v="34927" actId="20577"/>
          <ac:spMkLst>
            <pc:docMk/>
            <pc:sldMk cId="3134399996" sldId="2146846606"/>
            <ac:spMk id="10" creationId="{6C052E43-9FE8-F970-B8AF-F1671A4E6A6E}"/>
          </ac:spMkLst>
        </pc:spChg>
        <pc:spChg chg="ord">
          <ac:chgData name="Leah Montner Dixon" userId="d5b2ae9e-9213-4442-b7df-4db8cbe51e5d" providerId="ADAL" clId="{8800F602-2D8D-4E9A-B976-B489FC589F40}" dt="2024-04-19T20:34:25.621" v="31979" actId="166"/>
          <ac:spMkLst>
            <pc:docMk/>
            <pc:sldMk cId="3134399996" sldId="2146846606"/>
            <ac:spMk id="11" creationId="{0E9A1C0D-F497-F404-750A-801C136ACC0E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12" creationId="{7647CD47-A15E-A760-756C-B2E93682AC02}"/>
          </ac:spMkLst>
        </pc:spChg>
        <pc:spChg chg="add mod topLvl">
          <ac:chgData name="Leah Montner Dixon" userId="d5b2ae9e-9213-4442-b7df-4db8cbe51e5d" providerId="ADAL" clId="{8800F602-2D8D-4E9A-B976-B489FC589F40}" dt="2024-04-23T14:03:31.411" v="34279" actId="553"/>
          <ac:spMkLst>
            <pc:docMk/>
            <pc:sldMk cId="3134399996" sldId="2146846606"/>
            <ac:spMk id="13" creationId="{635D9A1E-27EB-CCED-1B8C-846831C50573}"/>
          </ac:spMkLst>
        </pc:spChg>
        <pc:spChg chg="add mod">
          <ac:chgData name="Leah Montner Dixon" userId="d5b2ae9e-9213-4442-b7df-4db8cbe51e5d" providerId="ADAL" clId="{8800F602-2D8D-4E9A-B976-B489FC589F40}" dt="2024-04-23T19:12:39.711" v="34929" actId="20577"/>
          <ac:spMkLst>
            <pc:docMk/>
            <pc:sldMk cId="3134399996" sldId="2146846606"/>
            <ac:spMk id="14" creationId="{9487013C-79AB-ADAA-E44B-0D773FF610B4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14" creationId="{E653D708-6A3B-4041-17E5-3D3594141AA2}"/>
          </ac:spMkLst>
        </pc:spChg>
        <pc:spChg chg="del">
          <ac:chgData name="Leah Montner Dixon" userId="d5b2ae9e-9213-4442-b7df-4db8cbe51e5d" providerId="ADAL" clId="{8800F602-2D8D-4E9A-B976-B489FC589F40}" dt="2024-04-23T14:03:08.766" v="34273" actId="478"/>
          <ac:spMkLst>
            <pc:docMk/>
            <pc:sldMk cId="3134399996" sldId="2146846606"/>
            <ac:spMk id="14" creationId="{F8FB567C-5B68-A880-B08D-7281249AA024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16" creationId="{5E42B0C8-4B12-6AE4-5BED-81BBF773DA81}"/>
          </ac:spMkLst>
        </pc:spChg>
        <pc:spChg chg="mod">
          <ac:chgData name="Leah Montner Dixon" userId="d5b2ae9e-9213-4442-b7df-4db8cbe51e5d" providerId="ADAL" clId="{8800F602-2D8D-4E9A-B976-B489FC589F40}" dt="2024-04-16T20:59:00.708" v="25962" actId="313"/>
          <ac:spMkLst>
            <pc:docMk/>
            <pc:sldMk cId="3134399996" sldId="2146846606"/>
            <ac:spMk id="17" creationId="{004F5ACC-ECD1-F16D-E49A-9428AF5F63B7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18" creationId="{E4AA2CE3-67E1-CF00-CF0D-B5AE15ACEEC0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19" creationId="{ABA0524D-2093-1EDA-73C1-BC78AE6CE644}"/>
          </ac:spMkLst>
        </pc:spChg>
        <pc:spChg chg="mod">
          <ac:chgData name="Leah Montner Dixon" userId="d5b2ae9e-9213-4442-b7df-4db8cbe51e5d" providerId="ADAL" clId="{8800F602-2D8D-4E9A-B976-B489FC589F40}" dt="2024-04-19T20:46:10.782" v="32009" actId="20577"/>
          <ac:spMkLst>
            <pc:docMk/>
            <pc:sldMk cId="3134399996" sldId="2146846606"/>
            <ac:spMk id="22" creationId="{5596D040-EC7F-CDAB-9607-A5FC0E66E41B}"/>
          </ac:spMkLst>
        </pc:spChg>
        <pc:spChg chg="add del">
          <ac:chgData name="Leah Montner Dixon" userId="d5b2ae9e-9213-4442-b7df-4db8cbe51e5d" providerId="ADAL" clId="{8800F602-2D8D-4E9A-B976-B489FC589F40}" dt="2024-04-09T15:42:15.373" v="20210" actId="478"/>
          <ac:spMkLst>
            <pc:docMk/>
            <pc:sldMk cId="3134399996" sldId="2146846606"/>
            <ac:spMk id="22" creationId="{91C76319-22B9-BD09-0F58-D207EF52C949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22" creationId="{E978262B-655F-046F-76B8-5DF2F082A620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23" creationId="{22674416-A4C2-1012-2CA3-FD0528D1AA2E}"/>
          </ac:spMkLst>
        </pc:spChg>
        <pc:spChg chg="del mod">
          <ac:chgData name="Leah Montner Dixon" userId="d5b2ae9e-9213-4442-b7df-4db8cbe51e5d" providerId="ADAL" clId="{8800F602-2D8D-4E9A-B976-B489FC589F40}" dt="2024-04-23T19:12:44.210" v="34934" actId="478"/>
          <ac:spMkLst>
            <pc:docMk/>
            <pc:sldMk cId="3134399996" sldId="2146846606"/>
            <ac:spMk id="24" creationId="{995E0440-49A9-697A-635B-37A810097843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25" creationId="{8154CD3E-36F6-E845-1DD1-D7AFECDE5A96}"/>
          </ac:spMkLst>
        </pc:spChg>
        <pc:spChg chg="del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27" creationId="{5798E60C-10C5-9109-E098-CE91F2C599BF}"/>
          </ac:spMkLst>
        </pc:spChg>
        <pc:spChg chg="del mod">
          <ac:chgData name="Leah Montner Dixon" userId="d5b2ae9e-9213-4442-b7df-4db8cbe51e5d" providerId="ADAL" clId="{8800F602-2D8D-4E9A-B976-B489FC589F40}" dt="2024-04-23T19:12:44.210" v="34934" actId="478"/>
          <ac:spMkLst>
            <pc:docMk/>
            <pc:sldMk cId="3134399996" sldId="2146846606"/>
            <ac:spMk id="27" creationId="{65496373-13D8-EB0A-D1AE-01E2EEF08EAD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27" creationId="{7DFCA508-EDEB-7EB2-57A7-EC984CAB2BA4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0" creationId="{0CA74D5F-CA37-3D6F-BC3E-33EF487FD795}"/>
          </ac:spMkLst>
        </pc:spChg>
        <pc:spChg chg="del mod">
          <ac:chgData name="Leah Montner Dixon" userId="d5b2ae9e-9213-4442-b7df-4db8cbe51e5d" providerId="ADAL" clId="{8800F602-2D8D-4E9A-B976-B489FC589F40}" dt="2024-04-23T19:12:44.210" v="34934" actId="478"/>
          <ac:spMkLst>
            <pc:docMk/>
            <pc:sldMk cId="3134399996" sldId="2146846606"/>
            <ac:spMk id="30" creationId="{46DB1371-E864-5921-4573-D443C2FFD752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1" creationId="{547F8CBD-7D13-8C6E-0166-6421148032C1}"/>
          </ac:spMkLst>
        </pc:spChg>
        <pc:spChg chg="del mod">
          <ac:chgData name="Leah Montner Dixon" userId="d5b2ae9e-9213-4442-b7df-4db8cbe51e5d" providerId="ADAL" clId="{8800F602-2D8D-4E9A-B976-B489FC589F40}" dt="2024-04-23T19:12:44.210" v="34934" actId="478"/>
          <ac:spMkLst>
            <pc:docMk/>
            <pc:sldMk cId="3134399996" sldId="2146846606"/>
            <ac:spMk id="32" creationId="{665172B4-16C7-C050-5C59-F618F95BC77A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3" creationId="{761DA1F2-F1AE-5FD8-D18F-BD799392077B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4" creationId="{93246BFF-242F-A909-58AA-FFC3BB563710}"/>
          </ac:spMkLst>
        </pc:spChg>
        <pc:spChg chg="del mod">
          <ac:chgData name="Leah Montner Dixon" userId="d5b2ae9e-9213-4442-b7df-4db8cbe51e5d" providerId="ADAL" clId="{8800F602-2D8D-4E9A-B976-B489FC589F40}" dt="2024-04-23T19:12:44.210" v="34934" actId="478"/>
          <ac:spMkLst>
            <pc:docMk/>
            <pc:sldMk cId="3134399996" sldId="2146846606"/>
            <ac:spMk id="34" creationId="{C9D331BF-6FF3-22F9-1778-FFC421BA7E0A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5" creationId="{4B9F9EC8-4FD7-25BE-88A9-CBEFF199FF13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6" creationId="{C3265C02-991A-4663-F82A-A47F2BB75C00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37" creationId="{7D6FDBA3-0513-FD48-AB61-221F855941BF}"/>
          </ac:spMkLst>
        </pc:spChg>
        <pc:spChg chg="del mod">
          <ac:chgData name="Leah Montner Dixon" userId="d5b2ae9e-9213-4442-b7df-4db8cbe51e5d" providerId="ADAL" clId="{8800F602-2D8D-4E9A-B976-B489FC589F40}" dt="2024-04-16T21:18:28.190" v="26429" actId="478"/>
          <ac:spMkLst>
            <pc:docMk/>
            <pc:sldMk cId="3134399996" sldId="2146846606"/>
            <ac:spMk id="38" creationId="{72E5358E-FDE8-BB0D-2413-976C8F4E5656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39" creationId="{D65F75E6-7D41-9E92-3629-CAD750A4956E}"/>
          </ac:spMkLst>
        </pc:spChg>
        <pc:spChg chg="del mod">
          <ac:chgData name="Leah Montner Dixon" userId="d5b2ae9e-9213-4442-b7df-4db8cbe51e5d" providerId="ADAL" clId="{8800F602-2D8D-4E9A-B976-B489FC589F40}" dt="2024-04-16T21:22:21.047" v="26645" actId="478"/>
          <ac:spMkLst>
            <pc:docMk/>
            <pc:sldMk cId="3134399996" sldId="2146846606"/>
            <ac:spMk id="40" creationId="{3567C795-9BE8-3344-4C56-516324EA502C}"/>
          </ac:spMkLst>
        </pc:spChg>
        <pc:spChg chg="mod">
          <ac:chgData name="Leah Montner Dixon" userId="d5b2ae9e-9213-4442-b7df-4db8cbe51e5d" providerId="ADAL" clId="{8800F602-2D8D-4E9A-B976-B489FC589F40}" dt="2024-04-16T21:19:07.146" v="26440" actId="1036"/>
          <ac:spMkLst>
            <pc:docMk/>
            <pc:sldMk cId="3134399996" sldId="2146846606"/>
            <ac:spMk id="41" creationId="{D2C5EA1F-9243-62F9-FA9D-F6A59F4F3B44}"/>
          </ac:spMkLst>
        </pc:spChg>
        <pc:spChg chg="add mod">
          <ac:chgData name="Leah Montner Dixon" userId="d5b2ae9e-9213-4442-b7df-4db8cbe51e5d" providerId="ADAL" clId="{8800F602-2D8D-4E9A-B976-B489FC589F40}" dt="2024-04-23T19:12:40.921" v="34931" actId="20577"/>
          <ac:spMkLst>
            <pc:docMk/>
            <pc:sldMk cId="3134399996" sldId="2146846606"/>
            <ac:spMk id="42" creationId="{40B47A51-DCCB-88EB-F5A7-8AAB4521E23D}"/>
          </ac:spMkLst>
        </pc:spChg>
        <pc:spChg chg="del mod">
          <ac:chgData name="Leah Montner Dixon" userId="d5b2ae9e-9213-4442-b7df-4db8cbe51e5d" providerId="ADAL" clId="{8800F602-2D8D-4E9A-B976-B489FC589F40}" dt="2024-04-09T15:39:26.443" v="20169" actId="478"/>
          <ac:spMkLst>
            <pc:docMk/>
            <pc:sldMk cId="3134399996" sldId="2146846606"/>
            <ac:spMk id="42" creationId="{A324EE6A-B31F-3DA8-5C5B-3B9C9EBBB255}"/>
          </ac:spMkLst>
        </pc:spChg>
        <pc:spChg chg="add mod">
          <ac:chgData name="Leah Montner Dixon" userId="d5b2ae9e-9213-4442-b7df-4db8cbe51e5d" providerId="ADAL" clId="{8800F602-2D8D-4E9A-B976-B489FC589F40}" dt="2024-04-23T19:12:41.907" v="34933" actId="20577"/>
          <ac:spMkLst>
            <pc:docMk/>
            <pc:sldMk cId="3134399996" sldId="2146846606"/>
            <ac:spMk id="44" creationId="{003A4152-BD8E-971E-05F9-FEC943A5C8BF}"/>
          </ac:spMkLst>
        </pc:spChg>
        <pc:spChg chg="mod ord topLvl">
          <ac:chgData name="Leah Montner Dixon" userId="d5b2ae9e-9213-4442-b7df-4db8cbe51e5d" providerId="ADAL" clId="{8800F602-2D8D-4E9A-B976-B489FC589F40}" dt="2024-04-23T14:03:15.933" v="34275" actId="167"/>
          <ac:spMkLst>
            <pc:docMk/>
            <pc:sldMk cId="3134399996" sldId="2146846606"/>
            <ac:spMk id="47" creationId="{1A76733F-3E19-D444-C57F-8C3B6C69D34C}"/>
          </ac:spMkLst>
        </pc:spChg>
        <pc:spChg chg="add del mod">
          <ac:chgData name="Leah Montner Dixon" userId="d5b2ae9e-9213-4442-b7df-4db8cbe51e5d" providerId="ADAL" clId="{8800F602-2D8D-4E9A-B976-B489FC589F40}" dt="2024-04-19T18:27:58.254" v="31618" actId="478"/>
          <ac:spMkLst>
            <pc:docMk/>
            <pc:sldMk cId="3134399996" sldId="2146846606"/>
            <ac:spMk id="48" creationId="{7EFF4214-ECB1-1E37-C3D4-65E7D5D081F7}"/>
          </ac:spMkLst>
        </pc:spChg>
        <pc:spChg chg="add mod topLvl">
          <ac:chgData name="Leah Montner Dixon" userId="d5b2ae9e-9213-4442-b7df-4db8cbe51e5d" providerId="ADAL" clId="{8800F602-2D8D-4E9A-B976-B489FC589F40}" dt="2024-04-23T14:03:31.411" v="34279" actId="553"/>
          <ac:spMkLst>
            <pc:docMk/>
            <pc:sldMk cId="3134399996" sldId="2146846606"/>
            <ac:spMk id="63" creationId="{A5611208-CE68-BE1F-A293-750DD89EA743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64" creationId="{1072B646-20EA-FC70-F755-87BA407B28E2}"/>
          </ac:spMkLst>
        </pc:spChg>
        <pc:spChg chg="add mod topLvl">
          <ac:chgData name="Leah Montner Dixon" userId="d5b2ae9e-9213-4442-b7df-4db8cbe51e5d" providerId="ADAL" clId="{8800F602-2D8D-4E9A-B976-B489FC589F40}" dt="2024-04-23T14:03:31.411" v="34279" actId="553"/>
          <ac:spMkLst>
            <pc:docMk/>
            <pc:sldMk cId="3134399996" sldId="2146846606"/>
            <ac:spMk id="66" creationId="{D127291E-F942-A9C0-A395-B8CBC6A78D00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67" creationId="{BBBB1F6B-2C47-D853-4A1D-7213A1F9D74C}"/>
          </ac:spMkLst>
        </pc:spChg>
        <pc:spChg chg="add mod topLvl">
          <ac:chgData name="Leah Montner Dixon" userId="d5b2ae9e-9213-4442-b7df-4db8cbe51e5d" providerId="ADAL" clId="{8800F602-2D8D-4E9A-B976-B489FC589F40}" dt="2024-04-23T14:03:31.411" v="34279" actId="553"/>
          <ac:spMkLst>
            <pc:docMk/>
            <pc:sldMk cId="3134399996" sldId="2146846606"/>
            <ac:spMk id="69" creationId="{D37A189B-648E-5330-C94E-2C0DDD9C4245}"/>
          </ac:spMkLst>
        </pc:spChg>
        <pc:spChg chg="add mod topLvl">
          <ac:chgData name="Leah Montner Dixon" userId="d5b2ae9e-9213-4442-b7df-4db8cbe51e5d" providerId="ADAL" clId="{8800F602-2D8D-4E9A-B976-B489FC589F40}" dt="2024-04-16T21:22:16.998" v="26644" actId="208"/>
          <ac:spMkLst>
            <pc:docMk/>
            <pc:sldMk cId="3134399996" sldId="2146846606"/>
            <ac:spMk id="70" creationId="{5FFCA423-B793-58EC-DAD4-73C1B437F037}"/>
          </ac:spMkLst>
        </pc:spChg>
        <pc:spChg chg="del mod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72" creationId="{6A85E67C-E7C3-2048-0EA9-BBD7CDD1BB91}"/>
          </ac:spMkLst>
        </pc:spChg>
        <pc:spChg chg="add mod topLvl">
          <ac:chgData name="Leah Montner Dixon" userId="d5b2ae9e-9213-4442-b7df-4db8cbe51e5d" providerId="ADAL" clId="{8800F602-2D8D-4E9A-B976-B489FC589F40}" dt="2024-04-23T19:05:46.732" v="34787" actId="122"/>
          <ac:spMkLst>
            <pc:docMk/>
            <pc:sldMk cId="3134399996" sldId="2146846606"/>
            <ac:spMk id="72" creationId="{F1DACDF5-A5A9-2C7E-38BA-FAC6D0F1B24D}"/>
          </ac:spMkLst>
        </pc:spChg>
        <pc:spChg chg="del mod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73" creationId="{0A33735E-718B-E8F7-655C-7DDD739F1621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73" creationId="{35D44854-D833-4934-9F86-89FF3207E67A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74" creationId="{39B4886A-F21C-618D-5EEC-7E16EE5428B4}"/>
          </ac:spMkLst>
        </pc:spChg>
        <pc:spChg chg="del mod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74" creationId="{C1FB9FF4-3895-8FF5-C56D-425E520539F3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75" creationId="{8A8AAAFF-2919-2586-7C8B-5F8A8E2C7DD1}"/>
          </ac:spMkLst>
        </pc:spChg>
        <pc:spChg chg="add mod topLvl">
          <ac:chgData name="Leah Montner Dixon" userId="d5b2ae9e-9213-4442-b7df-4db8cbe51e5d" providerId="ADAL" clId="{8800F602-2D8D-4E9A-B976-B489FC589F40}" dt="2024-04-16T21:20:46.697" v="26556" actId="165"/>
          <ac:spMkLst>
            <pc:docMk/>
            <pc:sldMk cId="3134399996" sldId="2146846606"/>
            <ac:spMk id="76" creationId="{FBA2D9E7-1493-50D8-A946-E41FEA53FCD1}"/>
          </ac:spMkLst>
        </pc:spChg>
        <pc:spChg chg="del mod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78" creationId="{898911A6-FBF7-9A88-2ADA-D9F3C86E2E83}"/>
          </ac:spMkLst>
        </pc:spChg>
        <pc:spChg chg="add mod ord topLvl">
          <ac:chgData name="Leah Montner Dixon" userId="d5b2ae9e-9213-4442-b7df-4db8cbe51e5d" providerId="ADAL" clId="{8800F602-2D8D-4E9A-B976-B489FC589F40}" dt="2024-04-23T19:12:49.897" v="34935" actId="167"/>
          <ac:spMkLst>
            <pc:docMk/>
            <pc:sldMk cId="3134399996" sldId="2146846606"/>
            <ac:spMk id="79" creationId="{59BB780D-A7AF-5B28-D3BE-9B76FD25389B}"/>
          </ac:spMkLst>
        </pc:spChg>
        <pc:spChg chg="add mod ord topLvl">
          <ac:chgData name="Leah Montner Dixon" userId="d5b2ae9e-9213-4442-b7df-4db8cbe51e5d" providerId="ADAL" clId="{8800F602-2D8D-4E9A-B976-B489FC589F40}" dt="2024-04-23T19:05:41.524" v="34786" actId="20577"/>
          <ac:spMkLst>
            <pc:docMk/>
            <pc:sldMk cId="3134399996" sldId="2146846606"/>
            <ac:spMk id="80" creationId="{72BBAA7D-42ED-BEE7-0D9C-AF9012A45518}"/>
          </ac:spMkLst>
        </pc:spChg>
        <pc:spChg chg="del mod">
          <ac:chgData name="Leah Montner Dixon" userId="d5b2ae9e-9213-4442-b7df-4db8cbe51e5d" providerId="ADAL" clId="{8800F602-2D8D-4E9A-B976-B489FC589F40}" dt="2024-04-09T14:57:49.666" v="19330" actId="478"/>
          <ac:spMkLst>
            <pc:docMk/>
            <pc:sldMk cId="3134399996" sldId="2146846606"/>
            <ac:spMk id="81" creationId="{F3BED208-3C5D-D9E4-040C-ABCA1B33D09E}"/>
          </ac:spMkLst>
        </pc:spChg>
        <pc:grpChg chg="add del mod">
          <ac:chgData name="Leah Montner Dixon" userId="d5b2ae9e-9213-4442-b7df-4db8cbe51e5d" providerId="ADAL" clId="{8800F602-2D8D-4E9A-B976-B489FC589F40}" dt="2024-04-19T20:34:15.574" v="31977" actId="165"/>
          <ac:grpSpMkLst>
            <pc:docMk/>
            <pc:sldMk cId="3134399996" sldId="2146846606"/>
            <ac:grpSpMk id="8" creationId="{F92678C0-7CCC-7F81-D369-B15678BC853C}"/>
          </ac:grpSpMkLst>
        </pc:grpChg>
        <pc:grpChg chg="add del mod">
          <ac:chgData name="Leah Montner Dixon" userId="d5b2ae9e-9213-4442-b7df-4db8cbe51e5d" providerId="ADAL" clId="{8800F602-2D8D-4E9A-B976-B489FC589F40}" dt="2024-04-09T15:43:46.664" v="20236" actId="165"/>
          <ac:grpSpMkLst>
            <pc:docMk/>
            <pc:sldMk cId="3134399996" sldId="2146846606"/>
            <ac:grpSpMk id="18" creationId="{E0C25994-00AD-D63D-34DA-9C67BB8EA81A}"/>
          </ac:grpSpMkLst>
        </pc:grpChg>
        <pc:grpChg chg="add del mod">
          <ac:chgData name="Leah Montner Dixon" userId="d5b2ae9e-9213-4442-b7df-4db8cbe51e5d" providerId="ADAL" clId="{8800F602-2D8D-4E9A-B976-B489FC589F40}" dt="2024-04-16T21:20:03.682" v="26475" actId="165"/>
          <ac:grpSpMkLst>
            <pc:docMk/>
            <pc:sldMk cId="3134399996" sldId="2146846606"/>
            <ac:grpSpMk id="77" creationId="{3F9FE41A-CDA2-6803-7D6C-36E91895EFE4}"/>
          </ac:grpSpMkLst>
        </pc:grpChg>
        <pc:grpChg chg="add del mod">
          <ac:chgData name="Leah Montner Dixon" userId="d5b2ae9e-9213-4442-b7df-4db8cbe51e5d" providerId="ADAL" clId="{8800F602-2D8D-4E9A-B976-B489FC589F40}" dt="2024-04-16T21:20:46.697" v="26556" actId="165"/>
          <ac:grpSpMkLst>
            <pc:docMk/>
            <pc:sldMk cId="3134399996" sldId="2146846606"/>
            <ac:grpSpMk id="78" creationId="{74C6F478-BC47-31B1-3F3A-BE18BA291B97}"/>
          </ac:grpSpMkLst>
        </pc:grpChg>
        <pc:graphicFrameChg chg="add mod topLvl">
          <ac:chgData name="Leah Montner Dixon" userId="d5b2ae9e-9213-4442-b7df-4db8cbe51e5d" providerId="ADAL" clId="{8800F602-2D8D-4E9A-B976-B489FC589F40}" dt="2024-04-09T15:44:38.031" v="20248" actId="20577"/>
          <ac:graphicFrameMkLst>
            <pc:docMk/>
            <pc:sldMk cId="3134399996" sldId="2146846606"/>
            <ac:graphicFrameMk id="7" creationId="{B99A83EE-AA99-2F42-4680-E91A7415C616}"/>
          </ac:graphicFrameMkLst>
        </pc:graphicFrameChg>
        <pc:picChg chg="add mod">
          <ac:chgData name="Leah Montner Dixon" userId="d5b2ae9e-9213-4442-b7df-4db8cbe51e5d" providerId="ADAL" clId="{8800F602-2D8D-4E9A-B976-B489FC589F40}" dt="2024-04-23T19:12:33.492" v="34923"/>
          <ac:picMkLst>
            <pc:docMk/>
            <pc:sldMk cId="3134399996" sldId="2146846606"/>
            <ac:picMk id="3" creationId="{92CC0136-B80B-00D5-1C22-5D2918526586}"/>
          </ac:picMkLst>
        </pc:picChg>
        <pc:picChg chg="add mod topLvl">
          <ac:chgData name="Leah Montner Dixon" userId="d5b2ae9e-9213-4442-b7df-4db8cbe51e5d" providerId="ADAL" clId="{8800F602-2D8D-4E9A-B976-B489FC589F40}" dt="2024-04-09T15:43:46.664" v="20236" actId="165"/>
          <ac:picMkLst>
            <pc:docMk/>
            <pc:sldMk cId="3134399996" sldId="2146846606"/>
            <ac:picMk id="8" creationId="{10EFECA6-C56F-888A-072C-17C294898FAC}"/>
          </ac:picMkLst>
        </pc:picChg>
        <pc:picChg chg="add mod topLvl">
          <ac:chgData name="Leah Montner Dixon" userId="d5b2ae9e-9213-4442-b7df-4db8cbe51e5d" providerId="ADAL" clId="{8800F602-2D8D-4E9A-B976-B489FC589F40}" dt="2024-04-09T15:43:46.664" v="20236" actId="165"/>
          <ac:picMkLst>
            <pc:docMk/>
            <pc:sldMk cId="3134399996" sldId="2146846606"/>
            <ac:picMk id="9" creationId="{137B44E1-3906-4C0C-6C79-870EF32CC46B}"/>
          </ac:picMkLst>
        </pc:picChg>
        <pc:picChg chg="add mod">
          <ac:chgData name="Leah Montner Dixon" userId="d5b2ae9e-9213-4442-b7df-4db8cbe51e5d" providerId="ADAL" clId="{8800F602-2D8D-4E9A-B976-B489FC589F40}" dt="2024-04-23T19:12:33.492" v="34923"/>
          <ac:picMkLst>
            <pc:docMk/>
            <pc:sldMk cId="3134399996" sldId="2146846606"/>
            <ac:picMk id="9" creationId="{3B25DA53-6AFD-19D2-96C7-873A3D92C5D3}"/>
          </ac:picMkLst>
        </pc:picChg>
        <pc:picChg chg="add mod topLvl">
          <ac:chgData name="Leah Montner Dixon" userId="d5b2ae9e-9213-4442-b7df-4db8cbe51e5d" providerId="ADAL" clId="{8800F602-2D8D-4E9A-B976-B489FC589F40}" dt="2024-04-16T21:20:46.697" v="26556" actId="165"/>
          <ac:picMkLst>
            <pc:docMk/>
            <pc:sldMk cId="3134399996" sldId="2146846606"/>
            <ac:picMk id="10" creationId="{636859B3-9428-CD91-667F-6B8F1A69CFC1}"/>
          </ac:picMkLst>
        </pc:picChg>
        <pc:picChg chg="add mod topLvl">
          <ac:chgData name="Leah Montner Dixon" userId="d5b2ae9e-9213-4442-b7df-4db8cbe51e5d" providerId="ADAL" clId="{8800F602-2D8D-4E9A-B976-B489FC589F40}" dt="2024-04-09T15:43:46.664" v="20236" actId="165"/>
          <ac:picMkLst>
            <pc:docMk/>
            <pc:sldMk cId="3134399996" sldId="2146846606"/>
            <ac:picMk id="10" creationId="{87C1ECC1-11A4-3164-2927-ECA228C0046B}"/>
          </ac:picMkLst>
        </pc:picChg>
        <pc:picChg chg="del mod">
          <ac:chgData name="Leah Montner Dixon" userId="d5b2ae9e-9213-4442-b7df-4db8cbe51e5d" providerId="ADAL" clId="{8800F602-2D8D-4E9A-B976-B489FC589F40}" dt="2024-04-09T14:57:49.666" v="19330" actId="478"/>
          <ac:picMkLst>
            <pc:docMk/>
            <pc:sldMk cId="3134399996" sldId="2146846606"/>
            <ac:picMk id="11" creationId="{CF89876D-B15B-FA5B-E0BE-DA008231532A}"/>
          </ac:picMkLst>
        </pc:picChg>
        <pc:picChg chg="add mod topLvl">
          <ac:chgData name="Leah Montner Dixon" userId="d5b2ae9e-9213-4442-b7df-4db8cbe51e5d" providerId="ADAL" clId="{8800F602-2D8D-4E9A-B976-B489FC589F40}" dt="2024-04-09T15:43:46.664" v="20236" actId="165"/>
          <ac:picMkLst>
            <pc:docMk/>
            <pc:sldMk cId="3134399996" sldId="2146846606"/>
            <ac:picMk id="12" creationId="{216F1F33-48BE-8A0C-7B33-5933ED756444}"/>
          </ac:picMkLst>
        </pc:picChg>
        <pc:picChg chg="add mod">
          <ac:chgData name="Leah Montner Dixon" userId="d5b2ae9e-9213-4442-b7df-4db8cbe51e5d" providerId="ADAL" clId="{8800F602-2D8D-4E9A-B976-B489FC589F40}" dt="2024-04-23T19:12:33.492" v="34923"/>
          <ac:picMkLst>
            <pc:docMk/>
            <pc:sldMk cId="3134399996" sldId="2146846606"/>
            <ac:picMk id="12" creationId="{8310991D-088C-16AC-14E4-4D4D5C26DC89}"/>
          </ac:picMkLst>
        </pc:picChg>
        <pc:picChg chg="add mod topLvl">
          <ac:chgData name="Leah Montner Dixon" userId="d5b2ae9e-9213-4442-b7df-4db8cbe51e5d" providerId="ADAL" clId="{8800F602-2D8D-4E9A-B976-B489FC589F40}" dt="2024-04-09T15:43:46.664" v="20236" actId="165"/>
          <ac:picMkLst>
            <pc:docMk/>
            <pc:sldMk cId="3134399996" sldId="2146846606"/>
            <ac:picMk id="13" creationId="{6B2FDC17-36AD-261E-FD17-6FEC25A4F6C4}"/>
          </ac:picMkLst>
        </pc:picChg>
        <pc:picChg chg="del mod">
          <ac:chgData name="Leah Montner Dixon" userId="d5b2ae9e-9213-4442-b7df-4db8cbe51e5d" providerId="ADAL" clId="{8800F602-2D8D-4E9A-B976-B489FC589F40}" dt="2024-04-09T14:57:49.666" v="19330" actId="478"/>
          <ac:picMkLst>
            <pc:docMk/>
            <pc:sldMk cId="3134399996" sldId="2146846606"/>
            <ac:picMk id="14" creationId="{3927736E-49EE-8209-B60E-5E98E1563161}"/>
          </ac:picMkLst>
        </pc:picChg>
        <pc:picChg chg="add del mod">
          <ac:chgData name="Leah Montner Dixon" userId="d5b2ae9e-9213-4442-b7df-4db8cbe51e5d" providerId="ADAL" clId="{8800F602-2D8D-4E9A-B976-B489FC589F40}" dt="2024-04-09T15:39:39.800" v="20173" actId="478"/>
          <ac:picMkLst>
            <pc:docMk/>
            <pc:sldMk cId="3134399996" sldId="2146846606"/>
            <ac:picMk id="15" creationId="{D631E4B3-47C0-C7F3-9FE4-302E8F425342}"/>
          </ac:picMkLst>
        </pc:picChg>
        <pc:picChg chg="del mod">
          <ac:chgData name="Leah Montner Dixon" userId="d5b2ae9e-9213-4442-b7df-4db8cbe51e5d" providerId="ADAL" clId="{8800F602-2D8D-4E9A-B976-B489FC589F40}" dt="2024-04-16T21:22:21.047" v="26645" actId="478"/>
          <ac:picMkLst>
            <pc:docMk/>
            <pc:sldMk cId="3134399996" sldId="2146846606"/>
            <ac:picMk id="15" creationId="{F44D6BE2-AFA1-B228-4367-CDFBA245C1F0}"/>
          </ac:picMkLst>
        </pc:picChg>
        <pc:picChg chg="del mod">
          <ac:chgData name="Leah Montner Dixon" userId="d5b2ae9e-9213-4442-b7df-4db8cbe51e5d" providerId="ADAL" clId="{8800F602-2D8D-4E9A-B976-B489FC589F40}" dt="2024-04-09T14:57:47.824" v="19329" actId="478"/>
          <ac:picMkLst>
            <pc:docMk/>
            <pc:sldMk cId="3134399996" sldId="2146846606"/>
            <ac:picMk id="16" creationId="{D5E22585-3D10-F933-394A-A505A366CE9E}"/>
          </ac:picMkLst>
        </pc:picChg>
        <pc:picChg chg="add mod ord topLvl modCrop">
          <ac:chgData name="Leah Montner Dixon" userId="d5b2ae9e-9213-4442-b7df-4db8cbe51e5d" providerId="ADAL" clId="{8800F602-2D8D-4E9A-B976-B489FC589F40}" dt="2024-04-23T19:12:57.515" v="34938" actId="167"/>
          <ac:picMkLst>
            <pc:docMk/>
            <pc:sldMk cId="3134399996" sldId="2146846606"/>
            <ac:picMk id="20" creationId="{55C39AD3-D771-6688-5AED-226E3FE67CF9}"/>
          </ac:picMkLst>
        </pc:picChg>
        <pc:picChg chg="del mod">
          <ac:chgData name="Leah Montner Dixon" userId="d5b2ae9e-9213-4442-b7df-4db8cbe51e5d" providerId="ADAL" clId="{8800F602-2D8D-4E9A-B976-B489FC589F40}" dt="2024-04-16T21:22:21.047" v="26645" actId="478"/>
          <ac:picMkLst>
            <pc:docMk/>
            <pc:sldMk cId="3134399996" sldId="2146846606"/>
            <ac:picMk id="21" creationId="{38625D60-D31B-1315-D4B4-5A0E1C0AABE2}"/>
          </ac:picMkLst>
        </pc:picChg>
        <pc:picChg chg="del mod">
          <ac:chgData name="Leah Montner Dixon" userId="d5b2ae9e-9213-4442-b7df-4db8cbe51e5d" providerId="ADAL" clId="{8800F602-2D8D-4E9A-B976-B489FC589F40}" dt="2024-04-23T19:12:44.210" v="34934" actId="478"/>
          <ac:picMkLst>
            <pc:docMk/>
            <pc:sldMk cId="3134399996" sldId="2146846606"/>
            <ac:picMk id="23" creationId="{D81621B5-7ED8-D206-DC3C-A271BD55B7FB}"/>
          </ac:picMkLst>
        </pc:picChg>
        <pc:picChg chg="del mod">
          <ac:chgData name="Leah Montner Dixon" userId="d5b2ae9e-9213-4442-b7df-4db8cbe51e5d" providerId="ADAL" clId="{8800F602-2D8D-4E9A-B976-B489FC589F40}" dt="2024-04-16T21:22:21.047" v="26645" actId="478"/>
          <ac:picMkLst>
            <pc:docMk/>
            <pc:sldMk cId="3134399996" sldId="2146846606"/>
            <ac:picMk id="24" creationId="{AACC4396-B613-293E-81C8-A303A0376A58}"/>
          </ac:picMkLst>
        </pc:picChg>
        <pc:picChg chg="del mod">
          <ac:chgData name="Leah Montner Dixon" userId="d5b2ae9e-9213-4442-b7df-4db8cbe51e5d" providerId="ADAL" clId="{8800F602-2D8D-4E9A-B976-B489FC589F40}" dt="2024-04-23T19:12:44.210" v="34934" actId="478"/>
          <ac:picMkLst>
            <pc:docMk/>
            <pc:sldMk cId="3134399996" sldId="2146846606"/>
            <ac:picMk id="25" creationId="{D64F916F-89E1-BC7A-0F04-B998168C1EBC}"/>
          </ac:picMkLst>
        </pc:picChg>
        <pc:picChg chg="del mod">
          <ac:chgData name="Leah Montner Dixon" userId="d5b2ae9e-9213-4442-b7df-4db8cbe51e5d" providerId="ADAL" clId="{8800F602-2D8D-4E9A-B976-B489FC589F40}" dt="2024-04-23T19:12:44.210" v="34934" actId="478"/>
          <ac:picMkLst>
            <pc:docMk/>
            <pc:sldMk cId="3134399996" sldId="2146846606"/>
            <ac:picMk id="29" creationId="{DA013AD1-8A36-5487-081A-EC63B2133CBD}"/>
          </ac:picMkLst>
        </pc:picChg>
        <pc:picChg chg="del mod">
          <ac:chgData name="Leah Montner Dixon" userId="d5b2ae9e-9213-4442-b7df-4db8cbe51e5d" providerId="ADAL" clId="{8800F602-2D8D-4E9A-B976-B489FC589F40}" dt="2024-04-16T21:22:21.047" v="26645" actId="478"/>
          <ac:picMkLst>
            <pc:docMk/>
            <pc:sldMk cId="3134399996" sldId="2146846606"/>
            <ac:picMk id="29" creationId="{FDA34428-56E7-9983-FB83-2E24571E7C8A}"/>
          </ac:picMkLst>
        </pc:picChg>
        <pc:picChg chg="del mod">
          <ac:chgData name="Leah Montner Dixon" userId="d5b2ae9e-9213-4442-b7df-4db8cbe51e5d" providerId="ADAL" clId="{8800F602-2D8D-4E9A-B976-B489FC589F40}" dt="2024-04-23T19:12:44.210" v="34934" actId="478"/>
          <ac:picMkLst>
            <pc:docMk/>
            <pc:sldMk cId="3134399996" sldId="2146846606"/>
            <ac:picMk id="31" creationId="{FA2F1867-E096-A296-C97C-251D1821E13D}"/>
          </ac:picMkLst>
        </pc:picChg>
        <pc:picChg chg="del mod">
          <ac:chgData name="Leah Montner Dixon" userId="d5b2ae9e-9213-4442-b7df-4db8cbe51e5d" providerId="ADAL" clId="{8800F602-2D8D-4E9A-B976-B489FC589F40}" dt="2024-04-16T21:22:21.047" v="26645" actId="478"/>
          <ac:picMkLst>
            <pc:docMk/>
            <pc:sldMk cId="3134399996" sldId="2146846606"/>
            <ac:picMk id="32" creationId="{4175F9E9-C8C8-39C6-351B-2467248090BE}"/>
          </ac:picMkLst>
        </pc:picChg>
        <pc:picChg chg="del mod">
          <ac:chgData name="Leah Montner Dixon" userId="d5b2ae9e-9213-4442-b7df-4db8cbe51e5d" providerId="ADAL" clId="{8800F602-2D8D-4E9A-B976-B489FC589F40}" dt="2024-04-23T19:12:44.210" v="34934" actId="478"/>
          <ac:picMkLst>
            <pc:docMk/>
            <pc:sldMk cId="3134399996" sldId="2146846606"/>
            <ac:picMk id="33" creationId="{EA40C0AC-6363-142C-621F-ABB83E134464}"/>
          </ac:picMkLst>
        </pc:picChg>
        <pc:picChg chg="add mod">
          <ac:chgData name="Leah Montner Dixon" userId="d5b2ae9e-9213-4442-b7df-4db8cbe51e5d" providerId="ADAL" clId="{8800F602-2D8D-4E9A-B976-B489FC589F40}" dt="2024-04-23T19:12:33.492" v="34923"/>
          <ac:picMkLst>
            <pc:docMk/>
            <pc:sldMk cId="3134399996" sldId="2146846606"/>
            <ac:picMk id="39" creationId="{47DB1D6C-5926-3425-3BB4-E758C6E4E17F}"/>
          </ac:picMkLst>
        </pc:picChg>
        <pc:picChg chg="add mod">
          <ac:chgData name="Leah Montner Dixon" userId="d5b2ae9e-9213-4442-b7df-4db8cbe51e5d" providerId="ADAL" clId="{8800F602-2D8D-4E9A-B976-B489FC589F40}" dt="2024-04-23T19:12:33.492" v="34923"/>
          <ac:picMkLst>
            <pc:docMk/>
            <pc:sldMk cId="3134399996" sldId="2146846606"/>
            <ac:picMk id="43" creationId="{539BED64-9ECF-B610-642C-04A37C8C76CB}"/>
          </ac:picMkLst>
        </pc:picChg>
        <pc:picChg chg="add mod topLvl">
          <ac:chgData name="Leah Montner Dixon" userId="d5b2ae9e-9213-4442-b7df-4db8cbe51e5d" providerId="ADAL" clId="{8800F602-2D8D-4E9A-B976-B489FC589F40}" dt="2024-04-16T21:20:46.697" v="26556" actId="165"/>
          <ac:picMkLst>
            <pc:docMk/>
            <pc:sldMk cId="3134399996" sldId="2146846606"/>
            <ac:picMk id="62" creationId="{53F64583-A2AA-31A7-E825-9E62005BAE10}"/>
          </ac:picMkLst>
        </pc:picChg>
        <pc:picChg chg="add mod topLvl">
          <ac:chgData name="Leah Montner Dixon" userId="d5b2ae9e-9213-4442-b7df-4db8cbe51e5d" providerId="ADAL" clId="{8800F602-2D8D-4E9A-B976-B489FC589F40}" dt="2024-04-16T21:20:46.697" v="26556" actId="165"/>
          <ac:picMkLst>
            <pc:docMk/>
            <pc:sldMk cId="3134399996" sldId="2146846606"/>
            <ac:picMk id="65" creationId="{96FA442C-C08B-D2B4-C620-E5E5D2B8F8C8}"/>
          </ac:picMkLst>
        </pc:picChg>
        <pc:picChg chg="add mod topLvl">
          <ac:chgData name="Leah Montner Dixon" userId="d5b2ae9e-9213-4442-b7df-4db8cbe51e5d" providerId="ADAL" clId="{8800F602-2D8D-4E9A-B976-B489FC589F40}" dt="2024-04-16T21:20:46.697" v="26556" actId="165"/>
          <ac:picMkLst>
            <pc:docMk/>
            <pc:sldMk cId="3134399996" sldId="2146846606"/>
            <ac:picMk id="68" creationId="{5014E301-984A-78FE-931F-274B782C56B9}"/>
          </ac:picMkLst>
        </pc:picChg>
        <pc:picChg chg="add mod topLvl">
          <ac:chgData name="Leah Montner Dixon" userId="d5b2ae9e-9213-4442-b7df-4db8cbe51e5d" providerId="ADAL" clId="{8800F602-2D8D-4E9A-B976-B489FC589F40}" dt="2024-04-16T21:20:46.697" v="26556" actId="165"/>
          <ac:picMkLst>
            <pc:docMk/>
            <pc:sldMk cId="3134399996" sldId="2146846606"/>
            <ac:picMk id="71" creationId="{A72247A9-8F6E-65EC-8D17-4DD4A927C071}"/>
          </ac:picMkLst>
        </pc:picChg>
        <pc:cxnChg chg="del mod">
          <ac:chgData name="Leah Montner Dixon" userId="d5b2ae9e-9213-4442-b7df-4db8cbe51e5d" providerId="ADAL" clId="{8800F602-2D8D-4E9A-B976-B489FC589F40}" dt="2024-04-23T19:12:44.210" v="34934" actId="478"/>
          <ac:cxnSpMkLst>
            <pc:docMk/>
            <pc:sldMk cId="3134399996" sldId="2146846606"/>
            <ac:cxnSpMk id="35" creationId="{B5C85F7A-B12A-72ED-76F4-B59FE9311B3E}"/>
          </ac:cxnSpMkLst>
        </pc:cxnChg>
        <pc:cxnChg chg="del mod">
          <ac:chgData name="Leah Montner Dixon" userId="d5b2ae9e-9213-4442-b7df-4db8cbe51e5d" providerId="ADAL" clId="{8800F602-2D8D-4E9A-B976-B489FC589F40}" dt="2024-04-23T19:12:44.210" v="34934" actId="478"/>
          <ac:cxnSpMkLst>
            <pc:docMk/>
            <pc:sldMk cId="3134399996" sldId="2146846606"/>
            <ac:cxnSpMk id="36" creationId="{72D83C32-72FC-A570-6E07-882D991387C7}"/>
          </ac:cxnSpMkLst>
        </pc:cxnChg>
        <pc:cxnChg chg="del mod">
          <ac:chgData name="Leah Montner Dixon" userId="d5b2ae9e-9213-4442-b7df-4db8cbe51e5d" providerId="ADAL" clId="{8800F602-2D8D-4E9A-B976-B489FC589F40}" dt="2024-04-23T19:12:44.210" v="34934" actId="478"/>
          <ac:cxnSpMkLst>
            <pc:docMk/>
            <pc:sldMk cId="3134399996" sldId="2146846606"/>
            <ac:cxnSpMk id="37" creationId="{00BA3BCF-5E83-04F3-F3F4-E9A11317DDB3}"/>
          </ac:cxnSpMkLst>
        </pc:cxnChg>
        <pc:cxnChg chg="del mod">
          <ac:chgData name="Leah Montner Dixon" userId="d5b2ae9e-9213-4442-b7df-4db8cbe51e5d" providerId="ADAL" clId="{8800F602-2D8D-4E9A-B976-B489FC589F40}" dt="2024-04-23T19:12:44.210" v="34934" actId="478"/>
          <ac:cxnSpMkLst>
            <pc:docMk/>
            <pc:sldMk cId="3134399996" sldId="2146846606"/>
            <ac:cxnSpMk id="38" creationId="{95A2823F-42EA-E688-E5C3-B0097E5271CF}"/>
          </ac:cxnSpMkLst>
        </pc:cxnChg>
        <pc:cxnChg chg="add mod">
          <ac:chgData name="Leah Montner Dixon" userId="d5b2ae9e-9213-4442-b7df-4db8cbe51e5d" providerId="ADAL" clId="{8800F602-2D8D-4E9A-B976-B489FC589F40}" dt="2024-04-23T19:12:33.492" v="34923"/>
          <ac:cxnSpMkLst>
            <pc:docMk/>
            <pc:sldMk cId="3134399996" sldId="2146846606"/>
            <ac:cxnSpMk id="45" creationId="{E18893DA-7591-7A2F-DBFD-212F5748E239}"/>
          </ac:cxnSpMkLst>
        </pc:cxnChg>
        <pc:cxnChg chg="add mod">
          <ac:chgData name="Leah Montner Dixon" userId="d5b2ae9e-9213-4442-b7df-4db8cbe51e5d" providerId="ADAL" clId="{8800F602-2D8D-4E9A-B976-B489FC589F40}" dt="2024-04-23T19:12:33.492" v="34923"/>
          <ac:cxnSpMkLst>
            <pc:docMk/>
            <pc:sldMk cId="3134399996" sldId="2146846606"/>
            <ac:cxnSpMk id="46" creationId="{0AE9EAE7-74DD-BE78-DABF-20D1773ABD1E}"/>
          </ac:cxnSpMkLst>
        </pc:cxnChg>
        <pc:cxnChg chg="add mod">
          <ac:chgData name="Leah Montner Dixon" userId="d5b2ae9e-9213-4442-b7df-4db8cbe51e5d" providerId="ADAL" clId="{8800F602-2D8D-4E9A-B976-B489FC589F40}" dt="2024-04-23T19:12:33.492" v="34923"/>
          <ac:cxnSpMkLst>
            <pc:docMk/>
            <pc:sldMk cId="3134399996" sldId="2146846606"/>
            <ac:cxnSpMk id="48" creationId="{BE230A7F-E944-4B98-2315-13FC8F71F176}"/>
          </ac:cxnSpMkLst>
        </pc:cxnChg>
        <pc:cxnChg chg="add mod">
          <ac:chgData name="Leah Montner Dixon" userId="d5b2ae9e-9213-4442-b7df-4db8cbe51e5d" providerId="ADAL" clId="{8800F602-2D8D-4E9A-B976-B489FC589F40}" dt="2024-04-23T19:12:33.492" v="34923"/>
          <ac:cxnSpMkLst>
            <pc:docMk/>
            <pc:sldMk cId="3134399996" sldId="2146846606"/>
            <ac:cxnSpMk id="49" creationId="{BAACF09A-4557-B57D-E4CE-D92AB0C39622}"/>
          </ac:cxnSpMkLst>
        </pc:cxnChg>
      </pc:sldChg>
      <pc:sldChg chg="modSp mod">
        <pc:chgData name="Leah Montner Dixon" userId="d5b2ae9e-9213-4442-b7df-4db8cbe51e5d" providerId="ADAL" clId="{8800F602-2D8D-4E9A-B976-B489FC589F40}" dt="2024-04-16T20:59:42.690" v="25993" actId="313"/>
        <pc:sldMkLst>
          <pc:docMk/>
          <pc:sldMk cId="1432090481" sldId="2146846608"/>
        </pc:sldMkLst>
        <pc:spChg chg="mod">
          <ac:chgData name="Leah Montner Dixon" userId="d5b2ae9e-9213-4442-b7df-4db8cbe51e5d" providerId="ADAL" clId="{8800F602-2D8D-4E9A-B976-B489FC589F40}" dt="2024-04-16T20:59:42.690" v="25993" actId="313"/>
          <ac:spMkLst>
            <pc:docMk/>
            <pc:sldMk cId="1432090481" sldId="2146846608"/>
            <ac:spMk id="4" creationId="{1BF894CE-5EB9-4BB3-F6C7-477E37F6A6AA}"/>
          </ac:spMkLst>
        </pc:spChg>
      </pc:sldChg>
      <pc:sldChg chg="addSp delSp modSp mod">
        <pc:chgData name="Leah Montner Dixon" userId="d5b2ae9e-9213-4442-b7df-4db8cbe51e5d" providerId="ADAL" clId="{8800F602-2D8D-4E9A-B976-B489FC589F40}" dt="2024-04-23T19:13:45.823" v="34965" actId="478"/>
        <pc:sldMkLst>
          <pc:docMk/>
          <pc:sldMk cId="433779639" sldId="2146846609"/>
        </pc:sldMkLst>
        <pc:spChg chg="add mod">
          <ac:chgData name="Leah Montner Dixon" userId="d5b2ae9e-9213-4442-b7df-4db8cbe51e5d" providerId="ADAL" clId="{8800F602-2D8D-4E9A-B976-B489FC589F40}" dt="2024-04-19T20:47:59.640" v="32110"/>
          <ac:spMkLst>
            <pc:docMk/>
            <pc:sldMk cId="433779639" sldId="2146846609"/>
            <ac:spMk id="2" creationId="{A5DFF57E-A6C2-CD7D-486D-D72B544E4C3F}"/>
          </ac:spMkLst>
        </pc:spChg>
        <pc:spChg chg="mod">
          <ac:chgData name="Leah Montner Dixon" userId="d5b2ae9e-9213-4442-b7df-4db8cbe51e5d" providerId="ADAL" clId="{8800F602-2D8D-4E9A-B976-B489FC589F40}" dt="2024-04-16T21:56:57.744" v="26790" actId="1035"/>
          <ac:spMkLst>
            <pc:docMk/>
            <pc:sldMk cId="433779639" sldId="2146846609"/>
            <ac:spMk id="3" creationId="{8768F114-7835-820D-170C-070EBB1A72C9}"/>
          </ac:spMkLst>
        </pc:spChg>
        <pc:spChg chg="add mod">
          <ac:chgData name="Leah Montner Dixon" userId="d5b2ae9e-9213-4442-b7df-4db8cbe51e5d" providerId="ADAL" clId="{8800F602-2D8D-4E9A-B976-B489FC589F40}" dt="2024-04-19T20:52:35.129" v="32241" actId="20577"/>
          <ac:spMkLst>
            <pc:docMk/>
            <pc:sldMk cId="433779639" sldId="2146846609"/>
            <ac:spMk id="5" creationId="{A891B6C2-B37C-D9C9-548F-5E6892BA17CC}"/>
          </ac:spMkLst>
        </pc:spChg>
        <pc:spChg chg="mod ord">
          <ac:chgData name="Leah Montner Dixon" userId="d5b2ae9e-9213-4442-b7df-4db8cbe51e5d" providerId="ADAL" clId="{8800F602-2D8D-4E9A-B976-B489FC589F40}" dt="2024-04-23T14:04:17.662" v="34289" actId="167"/>
          <ac:spMkLst>
            <pc:docMk/>
            <pc:sldMk cId="433779639" sldId="2146846609"/>
            <ac:spMk id="6" creationId="{3DEC4F68-FC41-8CB6-33C1-352B4C49EA68}"/>
          </ac:spMkLst>
        </pc:spChg>
        <pc:spChg chg="mod ord topLvl">
          <ac:chgData name="Leah Montner Dixon" userId="d5b2ae9e-9213-4442-b7df-4db8cbe51e5d" providerId="ADAL" clId="{8800F602-2D8D-4E9A-B976-B489FC589F40}" dt="2024-04-23T19:06:23.999" v="34796" actId="167"/>
          <ac:spMkLst>
            <pc:docMk/>
            <pc:sldMk cId="433779639" sldId="2146846609"/>
            <ac:spMk id="7" creationId="{BEDB11EE-FF96-1227-B714-989CB99E382D}"/>
          </ac:spMkLst>
        </pc:spChg>
        <pc:spChg chg="mod">
          <ac:chgData name="Leah Montner Dixon" userId="d5b2ae9e-9213-4442-b7df-4db8cbe51e5d" providerId="ADAL" clId="{8800F602-2D8D-4E9A-B976-B489FC589F40}" dt="2024-04-23T14:04:24.070" v="34290" actId="553"/>
          <ac:spMkLst>
            <pc:docMk/>
            <pc:sldMk cId="433779639" sldId="2146846609"/>
            <ac:spMk id="8" creationId="{A28DF37A-8763-6C5E-8589-F08E4F5D8D80}"/>
          </ac:spMkLst>
        </pc:spChg>
        <pc:spChg chg="mod">
          <ac:chgData name="Leah Montner Dixon" userId="d5b2ae9e-9213-4442-b7df-4db8cbe51e5d" providerId="ADAL" clId="{8800F602-2D8D-4E9A-B976-B489FC589F40}" dt="2024-04-16T22:03:45.822" v="26891" actId="14100"/>
          <ac:spMkLst>
            <pc:docMk/>
            <pc:sldMk cId="433779639" sldId="2146846609"/>
            <ac:spMk id="9" creationId="{2DB4A3E0-6B70-7740-ACFF-5B5D75598B90}"/>
          </ac:spMkLst>
        </pc:spChg>
        <pc:spChg chg="mod">
          <ac:chgData name="Leah Montner Dixon" userId="d5b2ae9e-9213-4442-b7df-4db8cbe51e5d" providerId="ADAL" clId="{8800F602-2D8D-4E9A-B976-B489FC589F40}" dt="2024-04-23T14:04:24.070" v="34290" actId="553"/>
          <ac:spMkLst>
            <pc:docMk/>
            <pc:sldMk cId="433779639" sldId="2146846609"/>
            <ac:spMk id="9" creationId="{ED083956-085E-7FA5-ED9F-261E1FDE0F31}"/>
          </ac:spMkLst>
        </pc:spChg>
        <pc:spChg chg="mod">
          <ac:chgData name="Leah Montner Dixon" userId="d5b2ae9e-9213-4442-b7df-4db8cbe51e5d" providerId="ADAL" clId="{8800F602-2D8D-4E9A-B976-B489FC589F40}" dt="2024-04-23T14:04:24.070" v="34290" actId="553"/>
          <ac:spMkLst>
            <pc:docMk/>
            <pc:sldMk cId="433779639" sldId="2146846609"/>
            <ac:spMk id="10" creationId="{FC4742C6-281C-C20D-899F-9D5D0A8DE488}"/>
          </ac:spMkLst>
        </pc:spChg>
        <pc:spChg chg="mod">
          <ac:chgData name="Leah Montner Dixon" userId="d5b2ae9e-9213-4442-b7df-4db8cbe51e5d" providerId="ADAL" clId="{8800F602-2D8D-4E9A-B976-B489FC589F40}" dt="2024-04-23T14:04:24.070" v="34290" actId="553"/>
          <ac:spMkLst>
            <pc:docMk/>
            <pc:sldMk cId="433779639" sldId="2146846609"/>
            <ac:spMk id="11" creationId="{414C9EF9-3590-7E70-8D10-245E3A5E8761}"/>
          </ac:spMkLst>
        </pc:spChg>
        <pc:spChg chg="mod">
          <ac:chgData name="Leah Montner Dixon" userId="d5b2ae9e-9213-4442-b7df-4db8cbe51e5d" providerId="ADAL" clId="{8800F602-2D8D-4E9A-B976-B489FC589F40}" dt="2024-04-23T14:04:24.070" v="34290" actId="553"/>
          <ac:spMkLst>
            <pc:docMk/>
            <pc:sldMk cId="433779639" sldId="2146846609"/>
            <ac:spMk id="12" creationId="{6036D17C-EED5-A5F4-7803-D39B756ABAA6}"/>
          </ac:spMkLst>
        </pc:spChg>
        <pc:spChg chg="add mod ord">
          <ac:chgData name="Leah Montner Dixon" userId="d5b2ae9e-9213-4442-b7df-4db8cbe51e5d" providerId="ADAL" clId="{8800F602-2D8D-4E9A-B976-B489FC589F40}" dt="2024-04-23T14:04:17.662" v="34289" actId="167"/>
          <ac:spMkLst>
            <pc:docMk/>
            <pc:sldMk cId="433779639" sldId="2146846609"/>
            <ac:spMk id="13" creationId="{29446D2F-3385-34B5-BFC0-DCEB967E8386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433779639" sldId="2146846609"/>
            <ac:spMk id="13" creationId="{66430B62-339E-83AE-CEC0-49E1C83A0697}"/>
          </ac:spMkLst>
        </pc:spChg>
        <pc:spChg chg="mod topLvl">
          <ac:chgData name="Leah Montner Dixon" userId="d5b2ae9e-9213-4442-b7df-4db8cbe51e5d" providerId="ADAL" clId="{8800F602-2D8D-4E9A-B976-B489FC589F40}" dt="2024-04-23T19:06:32.436" v="34800" actId="20577"/>
          <ac:spMkLst>
            <pc:docMk/>
            <pc:sldMk cId="433779639" sldId="2146846609"/>
            <ac:spMk id="15" creationId="{C05FA0A6-0FB6-25FB-A05B-0163856BF7C9}"/>
          </ac:spMkLst>
        </pc:spChg>
        <pc:spChg chg="add del">
          <ac:chgData name="Leah Montner Dixon" userId="d5b2ae9e-9213-4442-b7df-4db8cbe51e5d" providerId="ADAL" clId="{8800F602-2D8D-4E9A-B976-B489FC589F40}" dt="2024-04-23T19:06:14.337" v="34794" actId="478"/>
          <ac:spMkLst>
            <pc:docMk/>
            <pc:sldMk cId="433779639" sldId="2146846609"/>
            <ac:spMk id="16" creationId="{843E7F19-D416-1E6F-FDA8-281FA59346E5}"/>
          </ac:spMkLst>
        </pc:spChg>
        <pc:spChg chg="mod topLvl">
          <ac:chgData name="Leah Montner Dixon" userId="d5b2ae9e-9213-4442-b7df-4db8cbe51e5d" providerId="ADAL" clId="{8800F602-2D8D-4E9A-B976-B489FC589F40}" dt="2024-04-23T19:06:10.059" v="34792" actId="165"/>
          <ac:spMkLst>
            <pc:docMk/>
            <pc:sldMk cId="433779639" sldId="2146846609"/>
            <ac:spMk id="17" creationId="{B5F73DB8-1DF0-41D9-6971-CA55672DEB47}"/>
          </ac:spMkLst>
        </pc:spChg>
        <pc:spChg chg="del">
          <ac:chgData name="Leah Montner Dixon" userId="d5b2ae9e-9213-4442-b7df-4db8cbe51e5d" providerId="ADAL" clId="{8800F602-2D8D-4E9A-B976-B489FC589F40}" dt="2024-04-23T14:04:14.674" v="34287" actId="478"/>
          <ac:spMkLst>
            <pc:docMk/>
            <pc:sldMk cId="433779639" sldId="2146846609"/>
            <ac:spMk id="18" creationId="{C6ED276E-53C7-CE3B-3461-3B0287019E45}"/>
          </ac:spMkLst>
        </pc:spChg>
        <pc:spChg chg="mod">
          <ac:chgData name="Leah Montner Dixon" userId="d5b2ae9e-9213-4442-b7df-4db8cbe51e5d" providerId="ADAL" clId="{8800F602-2D8D-4E9A-B976-B489FC589F40}" dt="2024-04-19T20:51:18.490" v="32222" actId="553"/>
          <ac:spMkLst>
            <pc:docMk/>
            <pc:sldMk cId="433779639" sldId="2146846609"/>
            <ac:spMk id="20" creationId="{062698AB-006F-54B1-D0A4-156ED2BCC883}"/>
          </ac:spMkLst>
        </pc:spChg>
        <pc:spChg chg="add mod">
          <ac:chgData name="Leah Montner Dixon" userId="d5b2ae9e-9213-4442-b7df-4db8cbe51e5d" providerId="ADAL" clId="{8800F602-2D8D-4E9A-B976-B489FC589F40}" dt="2024-04-23T19:13:36.761" v="34957" actId="20577"/>
          <ac:spMkLst>
            <pc:docMk/>
            <pc:sldMk cId="433779639" sldId="2146846609"/>
            <ac:spMk id="20" creationId="{2ED552ED-F982-FA94-52C6-6E77295EFB42}"/>
          </ac:spMkLst>
        </pc:spChg>
        <pc:spChg chg="mod">
          <ac:chgData name="Leah Montner Dixon" userId="d5b2ae9e-9213-4442-b7df-4db8cbe51e5d" providerId="ADAL" clId="{8800F602-2D8D-4E9A-B976-B489FC589F40}" dt="2024-04-19T20:51:18.490" v="32222" actId="553"/>
          <ac:spMkLst>
            <pc:docMk/>
            <pc:sldMk cId="433779639" sldId="2146846609"/>
            <ac:spMk id="21" creationId="{811A03D5-857D-9607-34B1-9FDF2438C97B}"/>
          </ac:spMkLst>
        </pc:spChg>
        <pc:spChg chg="add mod">
          <ac:chgData name="Leah Montner Dixon" userId="d5b2ae9e-9213-4442-b7df-4db8cbe51e5d" providerId="ADAL" clId="{8800F602-2D8D-4E9A-B976-B489FC589F40}" dt="2024-04-23T19:13:38.392" v="34959" actId="20577"/>
          <ac:spMkLst>
            <pc:docMk/>
            <pc:sldMk cId="433779639" sldId="2146846609"/>
            <ac:spMk id="22" creationId="{78A2A7EE-7379-D40C-E6F4-B16088FD7646}"/>
          </ac:spMkLst>
        </pc:spChg>
        <pc:spChg chg="mod">
          <ac:chgData name="Leah Montner Dixon" userId="d5b2ae9e-9213-4442-b7df-4db8cbe51e5d" providerId="ADAL" clId="{8800F602-2D8D-4E9A-B976-B489FC589F40}" dt="2024-04-19T20:51:18.490" v="32222" actId="553"/>
          <ac:spMkLst>
            <pc:docMk/>
            <pc:sldMk cId="433779639" sldId="2146846609"/>
            <ac:spMk id="22" creationId="{8694C9E8-F108-2507-AC9A-38E9F04642AB}"/>
          </ac:spMkLst>
        </pc:spChg>
        <pc:spChg chg="mod">
          <ac:chgData name="Leah Montner Dixon" userId="d5b2ae9e-9213-4442-b7df-4db8cbe51e5d" providerId="ADAL" clId="{8800F602-2D8D-4E9A-B976-B489FC589F40}" dt="2024-04-19T20:51:18.490" v="32222" actId="553"/>
          <ac:spMkLst>
            <pc:docMk/>
            <pc:sldMk cId="433779639" sldId="2146846609"/>
            <ac:spMk id="23" creationId="{80C36F21-BCB1-76F1-CB82-499C027ABDCC}"/>
          </ac:spMkLst>
        </pc:spChg>
        <pc:spChg chg="add mod">
          <ac:chgData name="Leah Montner Dixon" userId="d5b2ae9e-9213-4442-b7df-4db8cbe51e5d" providerId="ADAL" clId="{8800F602-2D8D-4E9A-B976-B489FC589F40}" dt="2024-04-23T19:13:39.839" v="34960" actId="20577"/>
          <ac:spMkLst>
            <pc:docMk/>
            <pc:sldMk cId="433779639" sldId="2146846609"/>
            <ac:spMk id="24" creationId="{E61E18A4-E7D8-3C28-DD6D-D1EA72F9C320}"/>
          </ac:spMkLst>
        </pc:spChg>
        <pc:spChg chg="mod">
          <ac:chgData name="Leah Montner Dixon" userId="d5b2ae9e-9213-4442-b7df-4db8cbe51e5d" providerId="ADAL" clId="{8800F602-2D8D-4E9A-B976-B489FC589F40}" dt="2024-04-19T20:51:18.490" v="32222" actId="553"/>
          <ac:spMkLst>
            <pc:docMk/>
            <pc:sldMk cId="433779639" sldId="2146846609"/>
            <ac:spMk id="24" creationId="{F2E41919-DFD7-2200-7488-4B56A1B00DFF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433779639" sldId="2146846609"/>
            <ac:spMk id="30" creationId="{E8F6F62F-D421-689A-BE41-3D87C17591BA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433779639" sldId="2146846609"/>
            <ac:spMk id="31" creationId="{1DE0A3E7-255D-1F1B-CB7B-E9E33B95037F}"/>
          </ac:spMkLst>
        </pc:spChg>
        <pc:spChg chg="add mod">
          <ac:chgData name="Leah Montner Dixon" userId="d5b2ae9e-9213-4442-b7df-4db8cbe51e5d" providerId="ADAL" clId="{8800F602-2D8D-4E9A-B976-B489FC589F40}" dt="2024-04-23T19:13:41.796" v="34962" actId="20577"/>
          <ac:spMkLst>
            <pc:docMk/>
            <pc:sldMk cId="433779639" sldId="2146846609"/>
            <ac:spMk id="31" creationId="{C46F28E4-1921-15E7-8A2E-21321A590024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433779639" sldId="2146846609"/>
            <ac:spMk id="32" creationId="{8FEA0564-A05F-2BBD-E89A-EBDF68315545}"/>
          </ac:spMkLst>
        </pc:spChg>
        <pc:spChg chg="add mod">
          <ac:chgData name="Leah Montner Dixon" userId="d5b2ae9e-9213-4442-b7df-4db8cbe51e5d" providerId="ADAL" clId="{8800F602-2D8D-4E9A-B976-B489FC589F40}" dt="2024-04-23T19:13:43.408" v="34964" actId="20577"/>
          <ac:spMkLst>
            <pc:docMk/>
            <pc:sldMk cId="433779639" sldId="2146846609"/>
            <ac:spMk id="33" creationId="{8DC87B04-AA20-5E50-8457-0321C7AAC9D4}"/>
          </ac:spMkLst>
        </pc:spChg>
        <pc:spChg chg="mod">
          <ac:chgData name="Leah Montner Dixon" userId="d5b2ae9e-9213-4442-b7df-4db8cbe51e5d" providerId="ADAL" clId="{8800F602-2D8D-4E9A-B976-B489FC589F40}" dt="2024-04-16T20:47:52.161" v="25559"/>
          <ac:spMkLst>
            <pc:docMk/>
            <pc:sldMk cId="433779639" sldId="2146846609"/>
            <ac:spMk id="33" creationId="{FC1C03FD-3D55-1D2A-6723-0252665FFE30}"/>
          </ac:spMkLst>
        </pc:spChg>
        <pc:spChg chg="mod">
          <ac:chgData name="Leah Montner Dixon" userId="d5b2ae9e-9213-4442-b7df-4db8cbe51e5d" providerId="ADAL" clId="{8800F602-2D8D-4E9A-B976-B489FC589F40}" dt="2024-04-19T20:51:13.404" v="32221" actId="1038"/>
          <ac:spMkLst>
            <pc:docMk/>
            <pc:sldMk cId="433779639" sldId="2146846609"/>
            <ac:spMk id="37" creationId="{A41270B3-432F-F8F0-E31A-D8A03F4DE4BF}"/>
          </ac:spMkLst>
        </pc:spChg>
        <pc:spChg chg="del mod">
          <ac:chgData name="Leah Montner Dixon" userId="d5b2ae9e-9213-4442-b7df-4db8cbe51e5d" providerId="ADAL" clId="{8800F602-2D8D-4E9A-B976-B489FC589F40}" dt="2024-04-23T19:13:45.823" v="34965" actId="478"/>
          <ac:spMkLst>
            <pc:docMk/>
            <pc:sldMk cId="433779639" sldId="2146846609"/>
            <ac:spMk id="39" creationId="{7553DC39-B70E-4748-BFB3-E88F108F7001}"/>
          </ac:spMkLst>
        </pc:spChg>
        <pc:spChg chg="del mod">
          <ac:chgData name="Leah Montner Dixon" userId="d5b2ae9e-9213-4442-b7df-4db8cbe51e5d" providerId="ADAL" clId="{8800F602-2D8D-4E9A-B976-B489FC589F40}" dt="2024-04-23T19:13:45.823" v="34965" actId="478"/>
          <ac:spMkLst>
            <pc:docMk/>
            <pc:sldMk cId="433779639" sldId="2146846609"/>
            <ac:spMk id="41" creationId="{8A804E74-7FF6-691A-5C5B-4DD1F45E3776}"/>
          </ac:spMkLst>
        </pc:spChg>
        <pc:spChg chg="del mod">
          <ac:chgData name="Leah Montner Dixon" userId="d5b2ae9e-9213-4442-b7df-4db8cbe51e5d" providerId="ADAL" clId="{8800F602-2D8D-4E9A-B976-B489FC589F40}" dt="2024-04-23T19:13:45.823" v="34965" actId="478"/>
          <ac:spMkLst>
            <pc:docMk/>
            <pc:sldMk cId="433779639" sldId="2146846609"/>
            <ac:spMk id="43" creationId="{888A199A-2919-8F49-C28F-F445472AF3CF}"/>
          </ac:spMkLst>
        </pc:spChg>
        <pc:spChg chg="del mod">
          <ac:chgData name="Leah Montner Dixon" userId="d5b2ae9e-9213-4442-b7df-4db8cbe51e5d" providerId="ADAL" clId="{8800F602-2D8D-4E9A-B976-B489FC589F40}" dt="2024-04-23T19:13:45.823" v="34965" actId="478"/>
          <ac:spMkLst>
            <pc:docMk/>
            <pc:sldMk cId="433779639" sldId="2146846609"/>
            <ac:spMk id="48" creationId="{B65ECE89-F603-73A7-CBBB-F726EAA1CD94}"/>
          </ac:spMkLst>
        </pc:spChg>
        <pc:spChg chg="mod">
          <ac:chgData name="Leah Montner Dixon" userId="d5b2ae9e-9213-4442-b7df-4db8cbe51e5d" providerId="ADAL" clId="{8800F602-2D8D-4E9A-B976-B489FC589F40}" dt="2024-04-16T21:56:32.572" v="26783" actId="20577"/>
          <ac:spMkLst>
            <pc:docMk/>
            <pc:sldMk cId="433779639" sldId="2146846609"/>
            <ac:spMk id="49" creationId="{1D908106-AE62-C983-4392-F4C0110A74C0}"/>
          </ac:spMkLst>
        </pc:spChg>
        <pc:spChg chg="del mod">
          <ac:chgData name="Leah Montner Dixon" userId="d5b2ae9e-9213-4442-b7df-4db8cbe51e5d" providerId="ADAL" clId="{8800F602-2D8D-4E9A-B976-B489FC589F40}" dt="2024-04-23T19:13:45.823" v="34965" actId="478"/>
          <ac:spMkLst>
            <pc:docMk/>
            <pc:sldMk cId="433779639" sldId="2146846609"/>
            <ac:spMk id="51" creationId="{68C0E379-CF08-1D6B-4E45-72BE3095BE71}"/>
          </ac:spMkLst>
        </pc:spChg>
        <pc:spChg chg="add del mod">
          <ac:chgData name="Leah Montner Dixon" userId="d5b2ae9e-9213-4442-b7df-4db8cbe51e5d" providerId="ADAL" clId="{8800F602-2D8D-4E9A-B976-B489FC589F40}" dt="2024-04-19T20:45:46.242" v="32006" actId="478"/>
          <ac:spMkLst>
            <pc:docMk/>
            <pc:sldMk cId="433779639" sldId="2146846609"/>
            <ac:spMk id="57" creationId="{DA72BB79-2867-0221-E2EB-2ED42F07E0F5}"/>
          </ac:spMkLst>
        </pc:spChg>
        <pc:grpChg chg="add del mod">
          <ac:chgData name="Leah Montner Dixon" userId="d5b2ae9e-9213-4442-b7df-4db8cbe51e5d" providerId="ADAL" clId="{8800F602-2D8D-4E9A-B976-B489FC589F40}" dt="2024-04-19T20:55:52.206" v="32302" actId="165"/>
          <ac:grpSpMkLst>
            <pc:docMk/>
            <pc:sldMk cId="433779639" sldId="2146846609"/>
            <ac:grpSpMk id="8" creationId="{01CF37D8-7661-C2B3-26FC-C992780D5873}"/>
          </ac:grpSpMkLst>
        </pc:grpChg>
        <pc:grpChg chg="add del mod">
          <ac:chgData name="Leah Montner Dixon" userId="d5b2ae9e-9213-4442-b7df-4db8cbe51e5d" providerId="ADAL" clId="{8800F602-2D8D-4E9A-B976-B489FC589F40}" dt="2024-04-23T19:06:10.059" v="34792" actId="165"/>
          <ac:grpSpMkLst>
            <pc:docMk/>
            <pc:sldMk cId="433779639" sldId="2146846609"/>
            <ac:grpSpMk id="14" creationId="{69C40E90-7A13-F560-1240-72FA0A7C58EA}"/>
          </ac:grpSpMkLst>
        </pc:grpChg>
        <pc:picChg chg="add mod">
          <ac:chgData name="Leah Montner Dixon" userId="d5b2ae9e-9213-4442-b7df-4db8cbe51e5d" providerId="ADAL" clId="{8800F602-2D8D-4E9A-B976-B489FC589F40}" dt="2024-04-23T19:13:34.845" v="34955"/>
          <ac:picMkLst>
            <pc:docMk/>
            <pc:sldMk cId="433779639" sldId="2146846609"/>
            <ac:picMk id="18" creationId="{465199DA-809A-EFBA-4501-E44D33DA39F2}"/>
          </ac:picMkLst>
        </pc:picChg>
        <pc:picChg chg="add mod">
          <ac:chgData name="Leah Montner Dixon" userId="d5b2ae9e-9213-4442-b7df-4db8cbe51e5d" providerId="ADAL" clId="{8800F602-2D8D-4E9A-B976-B489FC589F40}" dt="2024-04-23T19:13:34.845" v="34955"/>
          <ac:picMkLst>
            <pc:docMk/>
            <pc:sldMk cId="433779639" sldId="2146846609"/>
            <ac:picMk id="21" creationId="{2E4BFD74-A906-E2C4-29DC-2E1BD29A8DA2}"/>
          </ac:picMkLst>
        </pc:picChg>
        <pc:picChg chg="add mod">
          <ac:chgData name="Leah Montner Dixon" userId="d5b2ae9e-9213-4442-b7df-4db8cbe51e5d" providerId="ADAL" clId="{8800F602-2D8D-4E9A-B976-B489FC589F40}" dt="2024-04-23T19:13:34.845" v="34955"/>
          <ac:picMkLst>
            <pc:docMk/>
            <pc:sldMk cId="433779639" sldId="2146846609"/>
            <ac:picMk id="23" creationId="{1FDA0337-ED4C-B3A8-68F6-3BA8EF3404B1}"/>
          </ac:picMkLst>
        </pc:picChg>
        <pc:picChg chg="mod ord modCrop">
          <ac:chgData name="Leah Montner Dixon" userId="d5b2ae9e-9213-4442-b7df-4db8cbe51e5d" providerId="ADAL" clId="{8800F602-2D8D-4E9A-B976-B489FC589F40}" dt="2024-04-23T19:06:27.698" v="34798" actId="167"/>
          <ac:picMkLst>
            <pc:docMk/>
            <pc:sldMk cId="433779639" sldId="2146846609"/>
            <ac:picMk id="29" creationId="{4DF2DFDD-8ABF-2EC1-4109-E08E3259B439}"/>
          </ac:picMkLst>
        </pc:picChg>
        <pc:picChg chg="add mod">
          <ac:chgData name="Leah Montner Dixon" userId="d5b2ae9e-9213-4442-b7df-4db8cbe51e5d" providerId="ADAL" clId="{8800F602-2D8D-4E9A-B976-B489FC589F40}" dt="2024-04-23T19:13:34.845" v="34955"/>
          <ac:picMkLst>
            <pc:docMk/>
            <pc:sldMk cId="433779639" sldId="2146846609"/>
            <ac:picMk id="30" creationId="{646D0210-0621-D909-8624-4A84A759BDE0}"/>
          </ac:picMkLst>
        </pc:picChg>
        <pc:picChg chg="add mod">
          <ac:chgData name="Leah Montner Dixon" userId="d5b2ae9e-9213-4442-b7df-4db8cbe51e5d" providerId="ADAL" clId="{8800F602-2D8D-4E9A-B976-B489FC589F40}" dt="2024-04-23T19:13:34.845" v="34955"/>
          <ac:picMkLst>
            <pc:docMk/>
            <pc:sldMk cId="433779639" sldId="2146846609"/>
            <ac:picMk id="32" creationId="{EE959F56-D70F-AD6B-64BB-A02F47F5DFEE}"/>
          </ac:picMkLst>
        </pc:picChg>
        <pc:picChg chg="del mod">
          <ac:chgData name="Leah Montner Dixon" userId="d5b2ae9e-9213-4442-b7df-4db8cbe51e5d" providerId="ADAL" clId="{8800F602-2D8D-4E9A-B976-B489FC589F40}" dt="2024-04-23T19:13:45.823" v="34965" actId="478"/>
          <ac:picMkLst>
            <pc:docMk/>
            <pc:sldMk cId="433779639" sldId="2146846609"/>
            <ac:picMk id="38" creationId="{A7444D6C-B629-4D02-FEB0-53F3B03F8351}"/>
          </ac:picMkLst>
        </pc:picChg>
        <pc:picChg chg="del mod">
          <ac:chgData name="Leah Montner Dixon" userId="d5b2ae9e-9213-4442-b7df-4db8cbe51e5d" providerId="ADAL" clId="{8800F602-2D8D-4E9A-B976-B489FC589F40}" dt="2024-04-23T19:13:45.823" v="34965" actId="478"/>
          <ac:picMkLst>
            <pc:docMk/>
            <pc:sldMk cId="433779639" sldId="2146846609"/>
            <ac:picMk id="40" creationId="{37606103-0BF2-16E5-DC21-F2353D14A583}"/>
          </ac:picMkLst>
        </pc:picChg>
        <pc:picChg chg="del mod">
          <ac:chgData name="Leah Montner Dixon" userId="d5b2ae9e-9213-4442-b7df-4db8cbe51e5d" providerId="ADAL" clId="{8800F602-2D8D-4E9A-B976-B489FC589F40}" dt="2024-04-23T19:13:45.823" v="34965" actId="478"/>
          <ac:picMkLst>
            <pc:docMk/>
            <pc:sldMk cId="433779639" sldId="2146846609"/>
            <ac:picMk id="42" creationId="{847786F3-2FD3-161C-8AEB-9320424F044E}"/>
          </ac:picMkLst>
        </pc:picChg>
        <pc:picChg chg="del mod">
          <ac:chgData name="Leah Montner Dixon" userId="d5b2ae9e-9213-4442-b7df-4db8cbe51e5d" providerId="ADAL" clId="{8800F602-2D8D-4E9A-B976-B489FC589F40}" dt="2024-04-23T19:13:45.823" v="34965" actId="478"/>
          <ac:picMkLst>
            <pc:docMk/>
            <pc:sldMk cId="433779639" sldId="2146846609"/>
            <ac:picMk id="44" creationId="{26D225B2-25D4-85C5-3378-F772383AA306}"/>
          </ac:picMkLst>
        </pc:picChg>
        <pc:picChg chg="del mod">
          <ac:chgData name="Leah Montner Dixon" userId="d5b2ae9e-9213-4442-b7df-4db8cbe51e5d" providerId="ADAL" clId="{8800F602-2D8D-4E9A-B976-B489FC589F40}" dt="2024-04-23T19:13:45.823" v="34965" actId="478"/>
          <ac:picMkLst>
            <pc:docMk/>
            <pc:sldMk cId="433779639" sldId="2146846609"/>
            <ac:picMk id="50" creationId="{B18FA209-46DA-73FF-0B1C-1607C3B4FB8A}"/>
          </ac:picMkLst>
        </pc:picChg>
        <pc:cxnChg chg="add mod">
          <ac:chgData name="Leah Montner Dixon" userId="d5b2ae9e-9213-4442-b7df-4db8cbe51e5d" providerId="ADAL" clId="{8800F602-2D8D-4E9A-B976-B489FC589F40}" dt="2024-04-23T19:13:34.845" v="34955"/>
          <ac:cxnSpMkLst>
            <pc:docMk/>
            <pc:sldMk cId="433779639" sldId="2146846609"/>
            <ac:cxnSpMk id="46" creationId="{E3DB9FE2-C27B-BC95-6C4D-85D5E2C7AD5F}"/>
          </ac:cxnSpMkLst>
        </pc:cxnChg>
        <pc:cxnChg chg="add mod">
          <ac:chgData name="Leah Montner Dixon" userId="d5b2ae9e-9213-4442-b7df-4db8cbe51e5d" providerId="ADAL" clId="{8800F602-2D8D-4E9A-B976-B489FC589F40}" dt="2024-04-23T19:13:34.845" v="34955"/>
          <ac:cxnSpMkLst>
            <pc:docMk/>
            <pc:sldMk cId="433779639" sldId="2146846609"/>
            <ac:cxnSpMk id="47" creationId="{B2EB21BD-1C56-CB1B-43C9-9C16D92B4589}"/>
          </ac:cxnSpMkLst>
        </pc:cxnChg>
        <pc:cxnChg chg="add mod">
          <ac:chgData name="Leah Montner Dixon" userId="d5b2ae9e-9213-4442-b7df-4db8cbe51e5d" providerId="ADAL" clId="{8800F602-2D8D-4E9A-B976-B489FC589F40}" dt="2024-04-23T19:13:34.845" v="34955"/>
          <ac:cxnSpMkLst>
            <pc:docMk/>
            <pc:sldMk cId="433779639" sldId="2146846609"/>
            <ac:cxnSpMk id="49" creationId="{CE1212BA-2D3D-0C15-6878-84E45EC46A0C}"/>
          </ac:cxnSpMkLst>
        </pc:cxnChg>
        <pc:cxnChg chg="del mod">
          <ac:chgData name="Leah Montner Dixon" userId="d5b2ae9e-9213-4442-b7df-4db8cbe51e5d" providerId="ADAL" clId="{8800F602-2D8D-4E9A-B976-B489FC589F40}" dt="2024-04-23T19:13:45.823" v="34965" actId="478"/>
          <ac:cxnSpMkLst>
            <pc:docMk/>
            <pc:sldMk cId="433779639" sldId="2146846609"/>
            <ac:cxnSpMk id="52" creationId="{E8397337-F093-9A1F-1999-972CAD008FDC}"/>
          </ac:cxnSpMkLst>
        </pc:cxnChg>
        <pc:cxnChg chg="del mod">
          <ac:chgData name="Leah Montner Dixon" userId="d5b2ae9e-9213-4442-b7df-4db8cbe51e5d" providerId="ADAL" clId="{8800F602-2D8D-4E9A-B976-B489FC589F40}" dt="2024-04-23T19:13:45.823" v="34965" actId="478"/>
          <ac:cxnSpMkLst>
            <pc:docMk/>
            <pc:sldMk cId="433779639" sldId="2146846609"/>
            <ac:cxnSpMk id="53" creationId="{395732E0-41A8-9246-FEED-44EF9EC1C0B0}"/>
          </ac:cxnSpMkLst>
        </pc:cxnChg>
        <pc:cxnChg chg="del mod">
          <ac:chgData name="Leah Montner Dixon" userId="d5b2ae9e-9213-4442-b7df-4db8cbe51e5d" providerId="ADAL" clId="{8800F602-2D8D-4E9A-B976-B489FC589F40}" dt="2024-04-23T19:13:45.823" v="34965" actId="478"/>
          <ac:cxnSpMkLst>
            <pc:docMk/>
            <pc:sldMk cId="433779639" sldId="2146846609"/>
            <ac:cxnSpMk id="54" creationId="{5215730D-EF57-5868-F40D-3C5373096DA6}"/>
          </ac:cxnSpMkLst>
        </pc:cxnChg>
        <pc:cxnChg chg="del mod">
          <ac:chgData name="Leah Montner Dixon" userId="d5b2ae9e-9213-4442-b7df-4db8cbe51e5d" providerId="ADAL" clId="{8800F602-2D8D-4E9A-B976-B489FC589F40}" dt="2024-04-23T19:13:45.823" v="34965" actId="478"/>
          <ac:cxnSpMkLst>
            <pc:docMk/>
            <pc:sldMk cId="433779639" sldId="2146846609"/>
            <ac:cxnSpMk id="55" creationId="{225378F4-B10C-FEC4-ED7A-7B082E783915}"/>
          </ac:cxnSpMkLst>
        </pc:cxnChg>
        <pc:cxnChg chg="add mod">
          <ac:chgData name="Leah Montner Dixon" userId="d5b2ae9e-9213-4442-b7df-4db8cbe51e5d" providerId="ADAL" clId="{8800F602-2D8D-4E9A-B976-B489FC589F40}" dt="2024-04-23T19:13:34.845" v="34955"/>
          <ac:cxnSpMkLst>
            <pc:docMk/>
            <pc:sldMk cId="433779639" sldId="2146846609"/>
            <ac:cxnSpMk id="57" creationId="{D8E9492D-BF3C-7B7F-4D3F-49D705D4202C}"/>
          </ac:cxnSpMkLst>
        </pc:cxnChg>
      </pc:sldChg>
      <pc:sldChg chg="addSp delSp modSp mod">
        <pc:chgData name="Leah Montner Dixon" userId="d5b2ae9e-9213-4442-b7df-4db8cbe51e5d" providerId="ADAL" clId="{8800F602-2D8D-4E9A-B976-B489FC589F40}" dt="2024-04-23T19:11:13.319" v="34878" actId="478"/>
        <pc:sldMkLst>
          <pc:docMk/>
          <pc:sldMk cId="549373201" sldId="2146846610"/>
        </pc:sldMkLst>
        <pc:spChg chg="del">
          <ac:chgData name="Leah Montner Dixon" userId="d5b2ae9e-9213-4442-b7df-4db8cbe51e5d" providerId="ADAL" clId="{8800F602-2D8D-4E9A-B976-B489FC589F40}" dt="2024-04-18T19:51:49.869" v="29614" actId="478"/>
          <ac:spMkLst>
            <pc:docMk/>
            <pc:sldMk cId="549373201" sldId="2146846610"/>
            <ac:spMk id="3" creationId="{0F0DDAFF-4960-7429-4441-51380EAE09F8}"/>
          </ac:spMkLst>
        </pc:spChg>
        <pc:spChg chg="del">
          <ac:chgData name="Leah Montner Dixon" userId="d5b2ae9e-9213-4442-b7df-4db8cbe51e5d" providerId="ADAL" clId="{8800F602-2D8D-4E9A-B976-B489FC589F40}" dt="2024-04-18T19:51:49.869" v="29614" actId="478"/>
          <ac:spMkLst>
            <pc:docMk/>
            <pc:sldMk cId="549373201" sldId="2146846610"/>
            <ac:spMk id="4" creationId="{0D7A2C7C-3D6B-F9E7-5CBC-247D9FFA07E5}"/>
          </ac:spMkLst>
        </pc:spChg>
        <pc:spChg chg="del">
          <ac:chgData name="Leah Montner Dixon" userId="d5b2ae9e-9213-4442-b7df-4db8cbe51e5d" providerId="ADAL" clId="{8800F602-2D8D-4E9A-B976-B489FC589F40}" dt="2024-04-18T19:51:49.869" v="29614" actId="478"/>
          <ac:spMkLst>
            <pc:docMk/>
            <pc:sldMk cId="549373201" sldId="2146846610"/>
            <ac:spMk id="5" creationId="{D1E9D452-5989-5916-0060-9C3F8F4D1553}"/>
          </ac:spMkLst>
        </pc:spChg>
        <pc:spChg chg="del">
          <ac:chgData name="Leah Montner Dixon" userId="d5b2ae9e-9213-4442-b7df-4db8cbe51e5d" providerId="ADAL" clId="{8800F602-2D8D-4E9A-B976-B489FC589F40}" dt="2024-04-18T19:51:49.869" v="29614" actId="478"/>
          <ac:spMkLst>
            <pc:docMk/>
            <pc:sldMk cId="549373201" sldId="2146846610"/>
            <ac:spMk id="6" creationId="{4E946443-BCA2-2772-8AD0-34D93157D019}"/>
          </ac:spMkLst>
        </pc:spChg>
        <pc:spChg chg="del">
          <ac:chgData name="Leah Montner Dixon" userId="d5b2ae9e-9213-4442-b7df-4db8cbe51e5d" providerId="ADAL" clId="{8800F602-2D8D-4E9A-B976-B489FC589F40}" dt="2024-04-18T19:51:49.869" v="29614" actId="478"/>
          <ac:spMkLst>
            <pc:docMk/>
            <pc:sldMk cId="549373201" sldId="2146846610"/>
            <ac:spMk id="7" creationId="{652ECCB6-F788-985E-9B1B-D59D4554841A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8" creationId="{4E330666-DFF0-54A1-DB8A-58C3BF17B7C6}"/>
          </ac:spMkLst>
        </pc:spChg>
        <pc:spChg chg="add mod ord">
          <ac:chgData name="Leah Montner Dixon" userId="d5b2ae9e-9213-4442-b7df-4db8cbe51e5d" providerId="ADAL" clId="{8800F602-2D8D-4E9A-B976-B489FC589F40}" dt="2024-04-23T14:00:23.958" v="34232" actId="167"/>
          <ac:spMkLst>
            <pc:docMk/>
            <pc:sldMk cId="549373201" sldId="2146846610"/>
            <ac:spMk id="8" creationId="{E94CDEA0-E007-042A-D429-E75AEDC921A5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9" creationId="{770D4700-D5E5-66F2-E7F4-F7906303BB81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1" creationId="{A1388597-3BB1-F338-C94F-4203ADF77FBE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2" creationId="{35B6F8A4-82BD-9C67-021A-D57C3D479FE1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3" creationId="{254F7AEB-5351-1C04-2C6C-CE1B6EEB5CF2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4" creationId="{A217BB30-4BCE-2D5D-556F-A9E128E435CF}"/>
          </ac:spMkLst>
        </pc:spChg>
        <pc:spChg chg="mod">
          <ac:chgData name="Leah Montner Dixon" userId="d5b2ae9e-9213-4442-b7df-4db8cbe51e5d" providerId="ADAL" clId="{8800F602-2D8D-4E9A-B976-B489FC589F40}" dt="2024-04-16T20:23:56.017" v="25026" actId="1035"/>
          <ac:spMkLst>
            <pc:docMk/>
            <pc:sldMk cId="549373201" sldId="2146846610"/>
            <ac:spMk id="15" creationId="{850F6974-CE05-1980-845D-AB12524BF194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6" creationId="{9FEF8883-1491-BBC4-B9B1-7A8FAEC24639}"/>
          </ac:spMkLst>
        </pc:spChg>
        <pc:spChg chg="add mod">
          <ac:chgData name="Leah Montner Dixon" userId="d5b2ae9e-9213-4442-b7df-4db8cbe51e5d" providerId="ADAL" clId="{8800F602-2D8D-4E9A-B976-B489FC589F40}" dt="2024-04-23T19:10:56.997" v="34864" actId="20577"/>
          <ac:spMkLst>
            <pc:docMk/>
            <pc:sldMk cId="549373201" sldId="2146846610"/>
            <ac:spMk id="17" creationId="{DF56F0CA-F7B1-44CC-306C-7AC8F2867182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18" creationId="{0C97A516-0E8C-87B3-1534-54609A145294}"/>
          </ac:spMkLst>
        </pc:spChg>
        <pc:spChg chg="add mod">
          <ac:chgData name="Leah Montner Dixon" userId="d5b2ae9e-9213-4442-b7df-4db8cbe51e5d" providerId="ADAL" clId="{8800F602-2D8D-4E9A-B976-B489FC589F40}" dt="2024-04-23T19:10:52.885" v="34860"/>
          <ac:spMkLst>
            <pc:docMk/>
            <pc:sldMk cId="549373201" sldId="2146846610"/>
            <ac:spMk id="19" creationId="{CE54BC30-E269-042F-901C-0A3599847E1E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20" creationId="{A8A83ED7-0C8B-42B9-8FB5-859F40E829FD}"/>
          </ac:spMkLst>
        </pc:spChg>
        <pc:spChg chg="add mod">
          <ac:chgData name="Leah Montner Dixon" userId="d5b2ae9e-9213-4442-b7df-4db8cbe51e5d" providerId="ADAL" clId="{8800F602-2D8D-4E9A-B976-B489FC589F40}" dt="2024-04-23T19:10:58.858" v="34866" actId="20577"/>
          <ac:spMkLst>
            <pc:docMk/>
            <pc:sldMk cId="549373201" sldId="2146846610"/>
            <ac:spMk id="21" creationId="{F1CF55A9-86CD-3308-227F-880B14546802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22" creationId="{F89CF7A0-F3EE-EF10-8DC0-88CF9DA01834}"/>
          </ac:spMkLst>
        </pc:spChg>
        <pc:spChg chg="mod">
          <ac:chgData name="Leah Montner Dixon" userId="d5b2ae9e-9213-4442-b7df-4db8cbe51e5d" providerId="ADAL" clId="{8800F602-2D8D-4E9A-B976-B489FC589F40}" dt="2024-04-18T21:11:40.487" v="30100" actId="20577"/>
          <ac:spMkLst>
            <pc:docMk/>
            <pc:sldMk cId="549373201" sldId="2146846610"/>
            <ac:spMk id="23" creationId="{6B1F381A-35E5-1DB9-FF53-AE6013C6A1D3}"/>
          </ac:spMkLst>
        </pc:spChg>
        <pc:spChg chg="add mod">
          <ac:chgData name="Leah Montner Dixon" userId="d5b2ae9e-9213-4442-b7df-4db8cbe51e5d" providerId="ADAL" clId="{8800F602-2D8D-4E9A-B976-B489FC589F40}" dt="2024-04-23T19:11:03.577" v="34875" actId="20577"/>
          <ac:spMkLst>
            <pc:docMk/>
            <pc:sldMk cId="549373201" sldId="2146846610"/>
            <ac:spMk id="24" creationId="{5F4AE62B-E79B-5AD9-3F25-25B0F226DE7B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25" creationId="{C000C77A-D8EC-3FC2-21C5-F4ECB5640EB8}"/>
          </ac:spMkLst>
        </pc:spChg>
        <pc:spChg chg="add mod">
          <ac:chgData name="Leah Montner Dixon" userId="d5b2ae9e-9213-4442-b7df-4db8cbe51e5d" providerId="ADAL" clId="{8800F602-2D8D-4E9A-B976-B489FC589F40}" dt="2024-04-23T19:11:10.345" v="34877" actId="20577"/>
          <ac:spMkLst>
            <pc:docMk/>
            <pc:sldMk cId="549373201" sldId="2146846610"/>
            <ac:spMk id="29" creationId="{C85BA4E9-D633-EBD5-9236-93CCB0E6EDE8}"/>
          </ac:spMkLst>
        </pc:spChg>
        <pc:spChg chg="add 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30" creationId="{4375D987-0A0B-3770-B5F5-A97A9F564497}"/>
          </ac:spMkLst>
        </pc:spChg>
        <pc:spChg chg="add mod ord">
          <ac:chgData name="Leah Montner Dixon" userId="d5b2ae9e-9213-4442-b7df-4db8cbe51e5d" providerId="ADAL" clId="{8800F602-2D8D-4E9A-B976-B489FC589F40}" dt="2024-04-23T14:00:23.958" v="34232" actId="167"/>
          <ac:spMkLst>
            <pc:docMk/>
            <pc:sldMk cId="549373201" sldId="2146846610"/>
            <ac:spMk id="35" creationId="{B8E3109E-8042-196A-62B9-F29236C40257}"/>
          </ac:spMkLst>
        </pc:spChg>
        <pc:spChg chg="add mod ord">
          <ac:chgData name="Leah Montner Dixon" userId="d5b2ae9e-9213-4442-b7df-4db8cbe51e5d" providerId="ADAL" clId="{8800F602-2D8D-4E9A-B976-B489FC589F40}" dt="2024-04-23T14:00:23.958" v="34232" actId="167"/>
          <ac:spMkLst>
            <pc:docMk/>
            <pc:sldMk cId="549373201" sldId="2146846610"/>
            <ac:spMk id="37" creationId="{09CA224C-480D-9B74-C018-DF7ABF632CDD}"/>
          </ac:spMkLst>
        </pc:spChg>
        <pc:spChg chg="add mod ord topLvl">
          <ac:chgData name="Leah Montner Dixon" userId="d5b2ae9e-9213-4442-b7df-4db8cbe51e5d" providerId="ADAL" clId="{8800F602-2D8D-4E9A-B976-B489FC589F40}" dt="2024-04-23T14:00:23.958" v="34232" actId="167"/>
          <ac:spMkLst>
            <pc:docMk/>
            <pc:sldMk cId="549373201" sldId="2146846610"/>
            <ac:spMk id="38" creationId="{B97B4D36-4898-33D8-15D2-1C877D9ECF8D}"/>
          </ac:spMkLst>
        </pc:spChg>
        <pc:spChg chg="add mod ord topLvl">
          <ac:chgData name="Leah Montner Dixon" userId="d5b2ae9e-9213-4442-b7df-4db8cbe51e5d" providerId="ADAL" clId="{8800F602-2D8D-4E9A-B976-B489FC589F40}" dt="2024-04-23T14:00:23.958" v="34232" actId="167"/>
          <ac:spMkLst>
            <pc:docMk/>
            <pc:sldMk cId="549373201" sldId="2146846610"/>
            <ac:spMk id="39" creationId="{F1D8BAA5-FA05-0324-6241-70DA96E04E30}"/>
          </ac:spMkLst>
        </pc:spChg>
        <pc:spChg chg="add mod">
          <ac:chgData name="Leah Montner Dixon" userId="d5b2ae9e-9213-4442-b7df-4db8cbe51e5d" providerId="ADAL" clId="{8800F602-2D8D-4E9A-B976-B489FC589F40}" dt="2024-04-18T19:59:25.828" v="29896"/>
          <ac:spMkLst>
            <pc:docMk/>
            <pc:sldMk cId="549373201" sldId="2146846610"/>
            <ac:spMk id="40" creationId="{DF5A8BE2-7197-F938-93FD-BD675174964B}"/>
          </ac:spMkLst>
        </pc:spChg>
        <pc:spChg chg="add del mod">
          <ac:chgData name="Leah Montner Dixon" userId="d5b2ae9e-9213-4442-b7df-4db8cbe51e5d" providerId="ADAL" clId="{8800F602-2D8D-4E9A-B976-B489FC589F40}" dt="2024-04-23T14:00:18.379" v="34230" actId="478"/>
          <ac:spMkLst>
            <pc:docMk/>
            <pc:sldMk cId="549373201" sldId="2146846610"/>
            <ac:spMk id="41" creationId="{CFDFA5F3-173F-E339-1CAD-5E9C753FBB97}"/>
          </ac:spMkLst>
        </pc:spChg>
        <pc:spChg chg="add mod">
          <ac:chgData name="Leah Montner Dixon" userId="d5b2ae9e-9213-4442-b7df-4db8cbe51e5d" providerId="ADAL" clId="{8800F602-2D8D-4E9A-B976-B489FC589F40}" dt="2024-04-18T19:59:25.828" v="29896"/>
          <ac:spMkLst>
            <pc:docMk/>
            <pc:sldMk cId="549373201" sldId="2146846610"/>
            <ac:spMk id="42" creationId="{C5DDA8C4-D2E5-603B-85F8-33FC05DDF193}"/>
          </ac:spMkLst>
        </pc:spChg>
        <pc:spChg chg="add mod">
          <ac:chgData name="Leah Montner Dixon" userId="d5b2ae9e-9213-4442-b7df-4db8cbe51e5d" providerId="ADAL" clId="{8800F602-2D8D-4E9A-B976-B489FC589F40}" dt="2024-04-22T19:56:30.045" v="33882" actId="121"/>
          <ac:spMkLst>
            <pc:docMk/>
            <pc:sldMk cId="549373201" sldId="2146846610"/>
            <ac:spMk id="43" creationId="{66314B2D-1A57-93A7-1E45-66FE803DEF08}"/>
          </ac:spMkLst>
        </pc:spChg>
        <pc:spChg chg="add mod">
          <ac:chgData name="Leah Montner Dixon" userId="d5b2ae9e-9213-4442-b7df-4db8cbe51e5d" providerId="ADAL" clId="{8800F602-2D8D-4E9A-B976-B489FC589F40}" dt="2024-04-22T19:56:30.045" v="33882" actId="121"/>
          <ac:spMkLst>
            <pc:docMk/>
            <pc:sldMk cId="549373201" sldId="2146846610"/>
            <ac:spMk id="44" creationId="{3A404672-6C78-6078-467B-1AEF5EE04AED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46" creationId="{ADB566FC-C273-4DB8-15AF-F779EC8E2F4B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48" creationId="{08CE6CBD-8979-E8B5-396C-1FFB570E5735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50" creationId="{D7555999-11C4-62FC-52A4-B13DD95A88A8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52" creationId="{DE4A770A-5D81-C776-5341-B42396DEF5A0}"/>
          </ac:spMkLst>
        </pc:spChg>
        <pc:spChg chg="del mod">
          <ac:chgData name="Leah Montner Dixon" userId="d5b2ae9e-9213-4442-b7df-4db8cbe51e5d" providerId="ADAL" clId="{8800F602-2D8D-4E9A-B976-B489FC589F40}" dt="2024-04-18T20:01:12.422" v="29920" actId="478"/>
          <ac:spMkLst>
            <pc:docMk/>
            <pc:sldMk cId="549373201" sldId="2146846610"/>
            <ac:spMk id="54" creationId="{E9E2E671-DECC-9A56-F67E-0BB8E6EE0C32}"/>
          </ac:spMkLst>
        </pc:spChg>
        <pc:spChg chg="add mod">
          <ac:chgData name="Leah Montner Dixon" userId="d5b2ae9e-9213-4442-b7df-4db8cbe51e5d" providerId="ADAL" clId="{8800F602-2D8D-4E9A-B976-B489FC589F40}" dt="2024-04-22T19:56:30.045" v="33882" actId="121"/>
          <ac:spMkLst>
            <pc:docMk/>
            <pc:sldMk cId="549373201" sldId="2146846610"/>
            <ac:spMk id="55" creationId="{0C8CD2E7-8105-7A16-6A71-50D700A87CD7}"/>
          </ac:spMkLst>
        </pc:spChg>
        <pc:spChg chg="add mod">
          <ac:chgData name="Leah Montner Dixon" userId="d5b2ae9e-9213-4442-b7df-4db8cbe51e5d" providerId="ADAL" clId="{8800F602-2D8D-4E9A-B976-B489FC589F40}" dt="2024-04-22T19:56:30.045" v="33882" actId="121"/>
          <ac:spMkLst>
            <pc:docMk/>
            <pc:sldMk cId="549373201" sldId="2146846610"/>
            <ac:spMk id="56" creationId="{AE06F90A-4235-693C-BF8A-7D0F92168C90}"/>
          </ac:spMkLst>
        </pc:spChg>
        <pc:spChg chg="add mod">
          <ac:chgData name="Leah Montner Dixon" userId="d5b2ae9e-9213-4442-b7df-4db8cbe51e5d" providerId="ADAL" clId="{8800F602-2D8D-4E9A-B976-B489FC589F40}" dt="2024-04-22T19:56:30.045" v="33882" actId="121"/>
          <ac:spMkLst>
            <pc:docMk/>
            <pc:sldMk cId="549373201" sldId="2146846610"/>
            <ac:spMk id="57" creationId="{A7E43AD7-95A6-59F7-5F8A-1793AE7CCCB4}"/>
          </ac:spMkLst>
        </pc:spChg>
        <pc:spChg chg="add mod">
          <ac:chgData name="Leah Montner Dixon" userId="d5b2ae9e-9213-4442-b7df-4db8cbe51e5d" providerId="ADAL" clId="{8800F602-2D8D-4E9A-B976-B489FC589F40}" dt="2024-04-19T16:58:14.548" v="31214" actId="115"/>
          <ac:spMkLst>
            <pc:docMk/>
            <pc:sldMk cId="549373201" sldId="2146846610"/>
            <ac:spMk id="62" creationId="{4DFF5A6C-5E94-AD84-7745-BD823F5DE945}"/>
          </ac:spMkLst>
        </pc:spChg>
        <pc:spChg chg="add del mod">
          <ac:chgData name="Leah Montner Dixon" userId="d5b2ae9e-9213-4442-b7df-4db8cbe51e5d" providerId="ADAL" clId="{8800F602-2D8D-4E9A-B976-B489FC589F40}" dt="2024-04-23T19:11:13.319" v="34878" actId="478"/>
          <ac:spMkLst>
            <pc:docMk/>
            <pc:sldMk cId="549373201" sldId="2146846610"/>
            <ac:spMk id="64" creationId="{94682D03-FB0B-80D1-6AD0-91BAE2868E44}"/>
          </ac:spMkLst>
        </pc:spChg>
        <pc:spChg chg="add del mod">
          <ac:chgData name="Leah Montner Dixon" userId="d5b2ae9e-9213-4442-b7df-4db8cbe51e5d" providerId="ADAL" clId="{8800F602-2D8D-4E9A-B976-B489FC589F40}" dt="2024-04-23T19:11:13.319" v="34878" actId="478"/>
          <ac:spMkLst>
            <pc:docMk/>
            <pc:sldMk cId="549373201" sldId="2146846610"/>
            <ac:spMk id="66" creationId="{AC4FD1F2-4DC7-A07C-A120-40663AA381AE}"/>
          </ac:spMkLst>
        </pc:spChg>
        <pc:spChg chg="add del mod">
          <ac:chgData name="Leah Montner Dixon" userId="d5b2ae9e-9213-4442-b7df-4db8cbe51e5d" providerId="ADAL" clId="{8800F602-2D8D-4E9A-B976-B489FC589F40}" dt="2024-04-23T19:11:13.319" v="34878" actId="478"/>
          <ac:spMkLst>
            <pc:docMk/>
            <pc:sldMk cId="549373201" sldId="2146846610"/>
            <ac:spMk id="68" creationId="{D76D1AB1-3028-65B0-03E9-84581AF5B6AC}"/>
          </ac:spMkLst>
        </pc:spChg>
        <pc:spChg chg="mod">
          <ac:chgData name="Leah Montner Dixon" userId="d5b2ae9e-9213-4442-b7df-4db8cbe51e5d" providerId="ADAL" clId="{8800F602-2D8D-4E9A-B976-B489FC589F40}" dt="2024-04-16T20:58:42.862" v="25949" actId="313"/>
          <ac:spMkLst>
            <pc:docMk/>
            <pc:sldMk cId="549373201" sldId="2146846610"/>
            <ac:spMk id="69" creationId="{5BC3F1E2-BB0A-23E4-255F-7CB0D4A6602D}"/>
          </ac:spMkLst>
        </pc:spChg>
        <pc:spChg chg="add del mod">
          <ac:chgData name="Leah Montner Dixon" userId="d5b2ae9e-9213-4442-b7df-4db8cbe51e5d" providerId="ADAL" clId="{8800F602-2D8D-4E9A-B976-B489FC589F40}" dt="2024-04-23T19:11:13.319" v="34878" actId="478"/>
          <ac:spMkLst>
            <pc:docMk/>
            <pc:sldMk cId="549373201" sldId="2146846610"/>
            <ac:spMk id="72" creationId="{13E648D8-0D7D-BC4B-4FA2-192688C433A4}"/>
          </ac:spMkLst>
        </pc:spChg>
        <pc:spChg chg="add del mod">
          <ac:chgData name="Leah Montner Dixon" userId="d5b2ae9e-9213-4442-b7df-4db8cbe51e5d" providerId="ADAL" clId="{8800F602-2D8D-4E9A-B976-B489FC589F40}" dt="2024-04-23T19:11:13.319" v="34878" actId="478"/>
          <ac:spMkLst>
            <pc:docMk/>
            <pc:sldMk cId="549373201" sldId="2146846610"/>
            <ac:spMk id="74" creationId="{6C18CCE2-1ECE-95DD-2CAC-8377DB96059F}"/>
          </ac:spMkLst>
        </pc:spChg>
        <pc:grpChg chg="add del mod">
          <ac:chgData name="Leah Montner Dixon" userId="d5b2ae9e-9213-4442-b7df-4db8cbe51e5d" providerId="ADAL" clId="{8800F602-2D8D-4E9A-B976-B489FC589F40}" dt="2024-04-19T20:28:33.665" v="31890" actId="165"/>
          <ac:grpSpMkLst>
            <pc:docMk/>
            <pc:sldMk cId="549373201" sldId="2146846610"/>
            <ac:grpSpMk id="3" creationId="{9B0F8A6A-64E4-2531-7665-C0016E578D52}"/>
          </ac:grpSpMkLst>
        </pc:grpChg>
        <pc:grpChg chg="add del mod">
          <ac:chgData name="Leah Montner Dixon" userId="d5b2ae9e-9213-4442-b7df-4db8cbe51e5d" providerId="ADAL" clId="{8800F602-2D8D-4E9A-B976-B489FC589F40}" dt="2024-04-18T21:09:15.843" v="30059" actId="165"/>
          <ac:grpSpMkLst>
            <pc:docMk/>
            <pc:sldMk cId="549373201" sldId="2146846610"/>
            <ac:grpSpMk id="80" creationId="{CFA591A2-EB00-6CB8-A510-B704569E0EBA}"/>
          </ac:grpSpMkLst>
        </pc:grpChg>
        <pc:graphicFrameChg chg="del mod modGraphic">
          <ac:chgData name="Leah Montner Dixon" userId="d5b2ae9e-9213-4442-b7df-4db8cbe51e5d" providerId="ADAL" clId="{8800F602-2D8D-4E9A-B976-B489FC589F40}" dt="2024-04-18T20:01:12.422" v="29920" actId="478"/>
          <ac:graphicFrameMkLst>
            <pc:docMk/>
            <pc:sldMk cId="549373201" sldId="2146846610"/>
            <ac:graphicFrameMk id="70" creationId="{111BA659-32F9-D59F-2666-5069EDE69EFC}"/>
          </ac:graphicFrameMkLst>
        </pc:graphicFrameChg>
        <pc:picChg chg="mod ord">
          <ac:chgData name="Leah Montner Dixon" userId="d5b2ae9e-9213-4442-b7df-4db8cbe51e5d" providerId="ADAL" clId="{8800F602-2D8D-4E9A-B976-B489FC589F40}" dt="2024-04-23T14:00:23.958" v="34232" actId="167"/>
          <ac:picMkLst>
            <pc:docMk/>
            <pc:sldMk cId="549373201" sldId="2146846610"/>
            <ac:picMk id="2" creationId="{DEB7F0F9-546A-47AC-48FF-1E199E8A7FDA}"/>
          </ac:picMkLst>
        </pc:picChg>
        <pc:picChg chg="del mod">
          <ac:chgData name="Leah Montner Dixon" userId="d5b2ae9e-9213-4442-b7df-4db8cbe51e5d" providerId="ADAL" clId="{8800F602-2D8D-4E9A-B976-B489FC589F40}" dt="2024-04-23T19:11:13.319" v="34878" actId="478"/>
          <ac:picMkLst>
            <pc:docMk/>
            <pc:sldMk cId="549373201" sldId="2146846610"/>
            <ac:picMk id="9" creationId="{2C993D60-D6D1-B840-E336-37AB3B143710}"/>
          </ac:picMkLst>
        </pc:picChg>
        <pc:picChg chg="del mod">
          <ac:chgData name="Leah Montner Dixon" userId="d5b2ae9e-9213-4442-b7df-4db8cbe51e5d" providerId="ADAL" clId="{8800F602-2D8D-4E9A-B976-B489FC589F40}" dt="2024-04-23T19:11:13.319" v="34878" actId="478"/>
          <ac:picMkLst>
            <pc:docMk/>
            <pc:sldMk cId="549373201" sldId="2146846610"/>
            <ac:picMk id="11" creationId="{18E43F1C-B80E-5507-03B8-6CA8B6990860}"/>
          </ac:picMkLst>
        </pc:picChg>
        <pc:picChg chg="del mod">
          <ac:chgData name="Leah Montner Dixon" userId="d5b2ae9e-9213-4442-b7df-4db8cbe51e5d" providerId="ADAL" clId="{8800F602-2D8D-4E9A-B976-B489FC589F40}" dt="2024-04-23T19:11:13.319" v="34878" actId="478"/>
          <ac:picMkLst>
            <pc:docMk/>
            <pc:sldMk cId="549373201" sldId="2146846610"/>
            <ac:picMk id="12" creationId="{24BB6994-1783-E6D2-3609-B3A0E1CCB143}"/>
          </ac:picMkLst>
        </pc:picChg>
        <pc:picChg chg="del mod">
          <ac:chgData name="Leah Montner Dixon" userId="d5b2ae9e-9213-4442-b7df-4db8cbe51e5d" providerId="ADAL" clId="{8800F602-2D8D-4E9A-B976-B489FC589F40}" dt="2024-04-23T19:11:13.319" v="34878" actId="478"/>
          <ac:picMkLst>
            <pc:docMk/>
            <pc:sldMk cId="549373201" sldId="2146846610"/>
            <ac:picMk id="13" creationId="{84CCD160-A70E-1DF2-DA0E-99242F6494FC}"/>
          </ac:picMkLst>
        </pc:picChg>
        <pc:picChg chg="del mod">
          <ac:chgData name="Leah Montner Dixon" userId="d5b2ae9e-9213-4442-b7df-4db8cbe51e5d" providerId="ADAL" clId="{8800F602-2D8D-4E9A-B976-B489FC589F40}" dt="2024-04-23T19:11:13.319" v="34878" actId="478"/>
          <ac:picMkLst>
            <pc:docMk/>
            <pc:sldMk cId="549373201" sldId="2146846610"/>
            <ac:picMk id="14" creationId="{599B20FD-762E-C6CA-0A7E-8338CA936407}"/>
          </ac:picMkLst>
        </pc:picChg>
        <pc:picChg chg="add mod">
          <ac:chgData name="Leah Montner Dixon" userId="d5b2ae9e-9213-4442-b7df-4db8cbe51e5d" providerId="ADAL" clId="{8800F602-2D8D-4E9A-B976-B489FC589F40}" dt="2024-04-23T19:10:52.885" v="34860"/>
          <ac:picMkLst>
            <pc:docMk/>
            <pc:sldMk cId="549373201" sldId="2146846610"/>
            <ac:picMk id="16" creationId="{60B0F83F-01DB-4B32-24DA-F9350548726A}"/>
          </ac:picMkLst>
        </pc:picChg>
        <pc:picChg chg="add del mod">
          <ac:chgData name="Leah Montner Dixon" userId="d5b2ae9e-9213-4442-b7df-4db8cbe51e5d" providerId="ADAL" clId="{8800F602-2D8D-4E9A-B976-B489FC589F40}" dt="2024-04-18T20:01:12.422" v="29920" actId="478"/>
          <ac:picMkLst>
            <pc:docMk/>
            <pc:sldMk cId="549373201" sldId="2146846610"/>
            <ac:picMk id="17" creationId="{148DF601-8695-AC4A-2E2C-DC4CFFE07D4D}"/>
          </ac:picMkLst>
        </pc:picChg>
        <pc:picChg chg="add mod">
          <ac:chgData name="Leah Montner Dixon" userId="d5b2ae9e-9213-4442-b7df-4db8cbe51e5d" providerId="ADAL" clId="{8800F602-2D8D-4E9A-B976-B489FC589F40}" dt="2024-04-23T19:10:52.885" v="34860"/>
          <ac:picMkLst>
            <pc:docMk/>
            <pc:sldMk cId="549373201" sldId="2146846610"/>
            <ac:picMk id="18" creationId="{6C2EB0D3-FB93-DE4C-6A96-535043968303}"/>
          </ac:picMkLst>
        </pc:picChg>
        <pc:picChg chg="add del mod">
          <ac:chgData name="Leah Montner Dixon" userId="d5b2ae9e-9213-4442-b7df-4db8cbe51e5d" providerId="ADAL" clId="{8800F602-2D8D-4E9A-B976-B489FC589F40}" dt="2024-04-18T20:01:12.422" v="29920" actId="478"/>
          <ac:picMkLst>
            <pc:docMk/>
            <pc:sldMk cId="549373201" sldId="2146846610"/>
            <ac:picMk id="19" creationId="{95826FC0-A780-0A9B-CFC3-02E0F4B3B820}"/>
          </ac:picMkLst>
        </pc:picChg>
        <pc:picChg chg="add mod">
          <ac:chgData name="Leah Montner Dixon" userId="d5b2ae9e-9213-4442-b7df-4db8cbe51e5d" providerId="ADAL" clId="{8800F602-2D8D-4E9A-B976-B489FC589F40}" dt="2024-04-23T19:10:52.885" v="34860"/>
          <ac:picMkLst>
            <pc:docMk/>
            <pc:sldMk cId="549373201" sldId="2146846610"/>
            <ac:picMk id="20" creationId="{739BD5E2-E4C9-3398-D108-52CB1E74EF23}"/>
          </ac:picMkLst>
        </pc:picChg>
        <pc:picChg chg="add del mod">
          <ac:chgData name="Leah Montner Dixon" userId="d5b2ae9e-9213-4442-b7df-4db8cbe51e5d" providerId="ADAL" clId="{8800F602-2D8D-4E9A-B976-B489FC589F40}" dt="2024-04-18T20:01:12.422" v="29920" actId="478"/>
          <ac:picMkLst>
            <pc:docMk/>
            <pc:sldMk cId="549373201" sldId="2146846610"/>
            <ac:picMk id="21" creationId="{9B239B29-C21F-1430-9E27-64701A3E007E}"/>
          </ac:picMkLst>
        </pc:picChg>
        <pc:picChg chg="add mod">
          <ac:chgData name="Leah Montner Dixon" userId="d5b2ae9e-9213-4442-b7df-4db8cbe51e5d" providerId="ADAL" clId="{8800F602-2D8D-4E9A-B976-B489FC589F40}" dt="2024-04-23T19:10:52.885" v="34860"/>
          <ac:picMkLst>
            <pc:docMk/>
            <pc:sldMk cId="549373201" sldId="2146846610"/>
            <ac:picMk id="22" creationId="{4EB1A015-1C72-2A7D-3E83-422442220EAD}"/>
          </ac:picMkLst>
        </pc:picChg>
        <pc:picChg chg="add del mod">
          <ac:chgData name="Leah Montner Dixon" userId="d5b2ae9e-9213-4442-b7df-4db8cbe51e5d" providerId="ADAL" clId="{8800F602-2D8D-4E9A-B976-B489FC589F40}" dt="2024-04-18T20:01:12.422" v="29920" actId="478"/>
          <ac:picMkLst>
            <pc:docMk/>
            <pc:sldMk cId="549373201" sldId="2146846610"/>
            <ac:picMk id="24" creationId="{6CD688BA-FB3F-F72F-5187-7D666B8EC4E8}"/>
          </ac:picMkLst>
        </pc:picChg>
        <pc:picChg chg="add mod">
          <ac:chgData name="Leah Montner Dixon" userId="d5b2ae9e-9213-4442-b7df-4db8cbe51e5d" providerId="ADAL" clId="{8800F602-2D8D-4E9A-B976-B489FC589F40}" dt="2024-04-23T19:10:52.885" v="34860"/>
          <ac:picMkLst>
            <pc:docMk/>
            <pc:sldMk cId="549373201" sldId="2146846610"/>
            <ac:picMk id="25" creationId="{D3FBDC7E-140C-8FE1-2E86-1B09CE1BB4C3}"/>
          </ac:picMkLst>
        </pc:picChg>
        <pc:picChg chg="add del mod">
          <ac:chgData name="Leah Montner Dixon" userId="d5b2ae9e-9213-4442-b7df-4db8cbe51e5d" providerId="ADAL" clId="{8800F602-2D8D-4E9A-B976-B489FC589F40}" dt="2024-04-18T20:01:12.422" v="29920" actId="478"/>
          <ac:picMkLst>
            <pc:docMk/>
            <pc:sldMk cId="549373201" sldId="2146846610"/>
            <ac:picMk id="29" creationId="{59402792-DE78-815F-19B0-B057FB5916B0}"/>
          </ac:picMkLst>
        </pc:picChg>
        <pc:picChg chg="add del mod">
          <ac:chgData name="Leah Montner Dixon" userId="d5b2ae9e-9213-4442-b7df-4db8cbe51e5d" providerId="ADAL" clId="{8800F602-2D8D-4E9A-B976-B489FC589F40}" dt="2024-04-18T20:00:27.083" v="29899" actId="478"/>
          <ac:picMkLst>
            <pc:docMk/>
            <pc:sldMk cId="549373201" sldId="2146846610"/>
            <ac:picMk id="36" creationId="{AF4EA01E-2227-BCD4-2D3B-19B5669C7C6E}"/>
          </ac:picMkLst>
        </pc:picChg>
        <pc:picChg chg="del">
          <ac:chgData name="Leah Montner Dixon" userId="d5b2ae9e-9213-4442-b7df-4db8cbe51e5d" providerId="ADAL" clId="{8800F602-2D8D-4E9A-B976-B489FC589F40}" dt="2024-04-18T19:51:49.869" v="29614" actId="478"/>
          <ac:picMkLst>
            <pc:docMk/>
            <pc:sldMk cId="549373201" sldId="2146846610"/>
            <ac:picMk id="45" creationId="{982AC219-13AB-20B0-C6E4-8ED920F2B6EA}"/>
          </ac:picMkLst>
        </pc:picChg>
        <pc:picChg chg="del">
          <ac:chgData name="Leah Montner Dixon" userId="d5b2ae9e-9213-4442-b7df-4db8cbe51e5d" providerId="ADAL" clId="{8800F602-2D8D-4E9A-B976-B489FC589F40}" dt="2024-04-18T19:51:49.869" v="29614" actId="478"/>
          <ac:picMkLst>
            <pc:docMk/>
            <pc:sldMk cId="549373201" sldId="2146846610"/>
            <ac:picMk id="47" creationId="{C33C4C96-49D3-A154-0F05-D3260392DBE9}"/>
          </ac:picMkLst>
        </pc:picChg>
        <pc:picChg chg="del">
          <ac:chgData name="Leah Montner Dixon" userId="d5b2ae9e-9213-4442-b7df-4db8cbe51e5d" providerId="ADAL" clId="{8800F602-2D8D-4E9A-B976-B489FC589F40}" dt="2024-04-18T19:51:49.869" v="29614" actId="478"/>
          <ac:picMkLst>
            <pc:docMk/>
            <pc:sldMk cId="549373201" sldId="2146846610"/>
            <ac:picMk id="49" creationId="{B7C3BA38-C89E-AB2C-6B05-42C1EE100E49}"/>
          </ac:picMkLst>
        </pc:picChg>
        <pc:picChg chg="del">
          <ac:chgData name="Leah Montner Dixon" userId="d5b2ae9e-9213-4442-b7df-4db8cbe51e5d" providerId="ADAL" clId="{8800F602-2D8D-4E9A-B976-B489FC589F40}" dt="2024-04-18T19:51:49.869" v="29614" actId="478"/>
          <ac:picMkLst>
            <pc:docMk/>
            <pc:sldMk cId="549373201" sldId="2146846610"/>
            <ac:picMk id="51" creationId="{39D8AF0C-14EE-1C52-0542-1F7C47EE4969}"/>
          </ac:picMkLst>
        </pc:picChg>
        <pc:picChg chg="del">
          <ac:chgData name="Leah Montner Dixon" userId="d5b2ae9e-9213-4442-b7df-4db8cbe51e5d" providerId="ADAL" clId="{8800F602-2D8D-4E9A-B976-B489FC589F40}" dt="2024-04-18T19:51:49.869" v="29614" actId="478"/>
          <ac:picMkLst>
            <pc:docMk/>
            <pc:sldMk cId="549373201" sldId="2146846610"/>
            <ac:picMk id="53" creationId="{44EDC637-ECF6-1437-D6D0-5FA95C17CC87}"/>
          </ac:picMkLst>
        </pc:picChg>
        <pc:picChg chg="add mod">
          <ac:chgData name="Leah Montner Dixon" userId="d5b2ae9e-9213-4442-b7df-4db8cbe51e5d" providerId="ADAL" clId="{8800F602-2D8D-4E9A-B976-B489FC589F40}" dt="2024-04-19T20:24:58.230" v="31850" actId="552"/>
          <ac:picMkLst>
            <pc:docMk/>
            <pc:sldMk cId="549373201" sldId="2146846610"/>
            <ac:picMk id="63" creationId="{0F8EC0D5-B426-3593-762B-41A9FAD73B17}"/>
          </ac:picMkLst>
        </pc:picChg>
        <pc:picChg chg="add mod">
          <ac:chgData name="Leah Montner Dixon" userId="d5b2ae9e-9213-4442-b7df-4db8cbe51e5d" providerId="ADAL" clId="{8800F602-2D8D-4E9A-B976-B489FC589F40}" dt="2024-04-19T20:24:58.230" v="31850" actId="552"/>
          <ac:picMkLst>
            <pc:docMk/>
            <pc:sldMk cId="549373201" sldId="2146846610"/>
            <ac:picMk id="65" creationId="{E4A38C90-0444-7205-03DE-A64BD24F52A8}"/>
          </ac:picMkLst>
        </pc:picChg>
        <pc:picChg chg="add mod">
          <ac:chgData name="Leah Montner Dixon" userId="d5b2ae9e-9213-4442-b7df-4db8cbe51e5d" providerId="ADAL" clId="{8800F602-2D8D-4E9A-B976-B489FC589F40}" dt="2024-04-19T20:24:58.230" v="31850" actId="552"/>
          <ac:picMkLst>
            <pc:docMk/>
            <pc:sldMk cId="549373201" sldId="2146846610"/>
            <ac:picMk id="67" creationId="{74F2062F-B727-D9BD-E905-0ECB94E3A4E6}"/>
          </ac:picMkLst>
        </pc:picChg>
        <pc:picChg chg="add mod">
          <ac:chgData name="Leah Montner Dixon" userId="d5b2ae9e-9213-4442-b7df-4db8cbe51e5d" providerId="ADAL" clId="{8800F602-2D8D-4E9A-B976-B489FC589F40}" dt="2024-04-19T20:24:58.230" v="31850" actId="552"/>
          <ac:picMkLst>
            <pc:docMk/>
            <pc:sldMk cId="549373201" sldId="2146846610"/>
            <ac:picMk id="71" creationId="{A2692398-566A-7A82-F472-0936E652D2B1}"/>
          </ac:picMkLst>
        </pc:picChg>
        <pc:picChg chg="add mod">
          <ac:chgData name="Leah Montner Dixon" userId="d5b2ae9e-9213-4442-b7df-4db8cbe51e5d" providerId="ADAL" clId="{8800F602-2D8D-4E9A-B976-B489FC589F40}" dt="2024-04-19T20:24:58.230" v="31850" actId="552"/>
          <ac:picMkLst>
            <pc:docMk/>
            <pc:sldMk cId="549373201" sldId="2146846610"/>
            <ac:picMk id="73" creationId="{FCF0304F-5F69-ECB0-DB23-5F54E28A6C49}"/>
          </ac:picMkLst>
        </pc:picChg>
        <pc:cxnChg chg="add mod">
          <ac:chgData name="Leah Montner Dixon" userId="d5b2ae9e-9213-4442-b7df-4db8cbe51e5d" providerId="ADAL" clId="{8800F602-2D8D-4E9A-B976-B489FC589F40}" dt="2024-04-23T19:10:52.885" v="34860"/>
          <ac:cxnSpMkLst>
            <pc:docMk/>
            <pc:sldMk cId="549373201" sldId="2146846610"/>
            <ac:cxnSpMk id="30" creationId="{CEBF77DA-CEB7-4EE7-71BE-E1D8F6B568F6}"/>
          </ac:cxnSpMkLst>
        </pc:cxnChg>
        <pc:cxnChg chg="add del mod">
          <ac:chgData name="Leah Montner Dixon" userId="d5b2ae9e-9213-4442-b7df-4db8cbe51e5d" providerId="ADAL" clId="{8800F602-2D8D-4E9A-B976-B489FC589F40}" dt="2024-04-18T20:01:12.422" v="29920" actId="478"/>
          <ac:cxnSpMkLst>
            <pc:docMk/>
            <pc:sldMk cId="549373201" sldId="2146846610"/>
            <ac:cxnSpMk id="31" creationId="{815A0C62-2034-9C40-A0F9-C26830A786FC}"/>
          </ac:cxnSpMkLst>
        </pc:cxnChg>
        <pc:cxnChg chg="add mod">
          <ac:chgData name="Leah Montner Dixon" userId="d5b2ae9e-9213-4442-b7df-4db8cbe51e5d" providerId="ADAL" clId="{8800F602-2D8D-4E9A-B976-B489FC589F40}" dt="2024-04-23T19:10:52.885" v="34860"/>
          <ac:cxnSpMkLst>
            <pc:docMk/>
            <pc:sldMk cId="549373201" sldId="2146846610"/>
            <ac:cxnSpMk id="31" creationId="{B0194E96-D990-C872-167C-50230D8AFB88}"/>
          </ac:cxnSpMkLst>
        </pc:cxnChg>
        <pc:cxnChg chg="add mod">
          <ac:chgData name="Leah Montner Dixon" userId="d5b2ae9e-9213-4442-b7df-4db8cbe51e5d" providerId="ADAL" clId="{8800F602-2D8D-4E9A-B976-B489FC589F40}" dt="2024-04-23T19:10:52.885" v="34860"/>
          <ac:cxnSpMkLst>
            <pc:docMk/>
            <pc:sldMk cId="549373201" sldId="2146846610"/>
            <ac:cxnSpMk id="32" creationId="{7514FDE8-9431-D5BD-158F-4FA14A4000F3}"/>
          </ac:cxnSpMkLst>
        </pc:cxnChg>
        <pc:cxnChg chg="add del mod">
          <ac:chgData name="Leah Montner Dixon" userId="d5b2ae9e-9213-4442-b7df-4db8cbe51e5d" providerId="ADAL" clId="{8800F602-2D8D-4E9A-B976-B489FC589F40}" dt="2024-04-18T20:01:12.422" v="29920" actId="478"/>
          <ac:cxnSpMkLst>
            <pc:docMk/>
            <pc:sldMk cId="549373201" sldId="2146846610"/>
            <ac:cxnSpMk id="32" creationId="{9DB5A4CD-2310-F885-0E31-769AE906E175}"/>
          </ac:cxnSpMkLst>
        </pc:cxnChg>
        <pc:cxnChg chg="add mod">
          <ac:chgData name="Leah Montner Dixon" userId="d5b2ae9e-9213-4442-b7df-4db8cbe51e5d" providerId="ADAL" clId="{8800F602-2D8D-4E9A-B976-B489FC589F40}" dt="2024-04-23T19:10:52.885" v="34860"/>
          <ac:cxnSpMkLst>
            <pc:docMk/>
            <pc:sldMk cId="549373201" sldId="2146846610"/>
            <ac:cxnSpMk id="33" creationId="{521FBCB0-62FE-E448-A8B4-7040EC5309C9}"/>
          </ac:cxnSpMkLst>
        </pc:cxnChg>
        <pc:cxnChg chg="add del mod">
          <ac:chgData name="Leah Montner Dixon" userId="d5b2ae9e-9213-4442-b7df-4db8cbe51e5d" providerId="ADAL" clId="{8800F602-2D8D-4E9A-B976-B489FC589F40}" dt="2024-04-18T20:01:12.422" v="29920" actId="478"/>
          <ac:cxnSpMkLst>
            <pc:docMk/>
            <pc:sldMk cId="549373201" sldId="2146846610"/>
            <ac:cxnSpMk id="33" creationId="{8DF2DBF2-092C-BF8B-4CC1-0D6E909AD91F}"/>
          </ac:cxnSpMkLst>
        </pc:cxnChg>
        <pc:cxnChg chg="add del mod">
          <ac:chgData name="Leah Montner Dixon" userId="d5b2ae9e-9213-4442-b7df-4db8cbe51e5d" providerId="ADAL" clId="{8800F602-2D8D-4E9A-B976-B489FC589F40}" dt="2024-04-18T20:01:12.422" v="29920" actId="478"/>
          <ac:cxnSpMkLst>
            <pc:docMk/>
            <pc:sldMk cId="549373201" sldId="2146846610"/>
            <ac:cxnSpMk id="34" creationId="{E3A1FC2C-541B-30D0-95A6-7F391DB14A9B}"/>
          </ac:cxnSpMkLst>
        </pc:cxnChg>
        <pc:cxnChg chg="add mod">
          <ac:chgData name="Leah Montner Dixon" userId="d5b2ae9e-9213-4442-b7df-4db8cbe51e5d" providerId="ADAL" clId="{8800F602-2D8D-4E9A-B976-B489FC589F40}" dt="2024-04-18T19:59:25.828" v="29896"/>
          <ac:cxnSpMkLst>
            <pc:docMk/>
            <pc:sldMk cId="549373201" sldId="2146846610"/>
            <ac:cxnSpMk id="58" creationId="{A5D976E2-4BDC-FD70-8B16-86A70E8DCE61}"/>
          </ac:cxnSpMkLst>
        </pc:cxnChg>
        <pc:cxnChg chg="add mod">
          <ac:chgData name="Leah Montner Dixon" userId="d5b2ae9e-9213-4442-b7df-4db8cbe51e5d" providerId="ADAL" clId="{8800F602-2D8D-4E9A-B976-B489FC589F40}" dt="2024-04-18T19:59:25.828" v="29896"/>
          <ac:cxnSpMkLst>
            <pc:docMk/>
            <pc:sldMk cId="549373201" sldId="2146846610"/>
            <ac:cxnSpMk id="59" creationId="{3D50E7BE-B18D-0ECD-2693-5DE3B8ED4E1B}"/>
          </ac:cxnSpMkLst>
        </pc:cxnChg>
        <pc:cxnChg chg="add mod">
          <ac:chgData name="Leah Montner Dixon" userId="d5b2ae9e-9213-4442-b7df-4db8cbe51e5d" providerId="ADAL" clId="{8800F602-2D8D-4E9A-B976-B489FC589F40}" dt="2024-04-22T19:56:26.357" v="33881" actId="1076"/>
          <ac:cxnSpMkLst>
            <pc:docMk/>
            <pc:sldMk cId="549373201" sldId="2146846610"/>
            <ac:cxnSpMk id="60" creationId="{8AA90121-2E5F-F6FF-5D6C-CF9B7C5E0AAE}"/>
          </ac:cxnSpMkLst>
        </pc:cxnChg>
        <pc:cxnChg chg="add mod">
          <ac:chgData name="Leah Montner Dixon" userId="d5b2ae9e-9213-4442-b7df-4db8cbe51e5d" providerId="ADAL" clId="{8800F602-2D8D-4E9A-B976-B489FC589F40}" dt="2024-04-18T19:59:25.828" v="29896"/>
          <ac:cxnSpMkLst>
            <pc:docMk/>
            <pc:sldMk cId="549373201" sldId="2146846610"/>
            <ac:cxnSpMk id="61" creationId="{AFC12959-0B0F-C1EA-655C-F2B26C34D6B3}"/>
          </ac:cxnSpMkLst>
        </pc:cxnChg>
        <pc:cxnChg chg="add del mod">
          <ac:chgData name="Leah Montner Dixon" userId="d5b2ae9e-9213-4442-b7df-4db8cbe51e5d" providerId="ADAL" clId="{8800F602-2D8D-4E9A-B976-B489FC589F40}" dt="2024-04-23T19:11:13.319" v="34878" actId="478"/>
          <ac:cxnSpMkLst>
            <pc:docMk/>
            <pc:sldMk cId="549373201" sldId="2146846610"/>
            <ac:cxnSpMk id="75" creationId="{3BC3D926-E67B-93B3-4AF9-468E5AFBC700}"/>
          </ac:cxnSpMkLst>
        </pc:cxnChg>
        <pc:cxnChg chg="add del mod">
          <ac:chgData name="Leah Montner Dixon" userId="d5b2ae9e-9213-4442-b7df-4db8cbe51e5d" providerId="ADAL" clId="{8800F602-2D8D-4E9A-B976-B489FC589F40}" dt="2024-04-23T19:11:13.319" v="34878" actId="478"/>
          <ac:cxnSpMkLst>
            <pc:docMk/>
            <pc:sldMk cId="549373201" sldId="2146846610"/>
            <ac:cxnSpMk id="76" creationId="{B134C958-5C90-ED99-D87F-C5294AE38571}"/>
          </ac:cxnSpMkLst>
        </pc:cxnChg>
        <pc:cxnChg chg="add del mod">
          <ac:chgData name="Leah Montner Dixon" userId="d5b2ae9e-9213-4442-b7df-4db8cbe51e5d" providerId="ADAL" clId="{8800F602-2D8D-4E9A-B976-B489FC589F40}" dt="2024-04-23T19:11:13.319" v="34878" actId="478"/>
          <ac:cxnSpMkLst>
            <pc:docMk/>
            <pc:sldMk cId="549373201" sldId="2146846610"/>
            <ac:cxnSpMk id="77" creationId="{77591164-862B-45DD-55DF-4F403D252A2D}"/>
          </ac:cxnSpMkLst>
        </pc:cxnChg>
        <pc:cxnChg chg="add del mod">
          <ac:chgData name="Leah Montner Dixon" userId="d5b2ae9e-9213-4442-b7df-4db8cbe51e5d" providerId="ADAL" clId="{8800F602-2D8D-4E9A-B976-B489FC589F40}" dt="2024-04-23T19:11:13.319" v="34878" actId="478"/>
          <ac:cxnSpMkLst>
            <pc:docMk/>
            <pc:sldMk cId="549373201" sldId="2146846610"/>
            <ac:cxnSpMk id="78" creationId="{40CBBE28-49FC-75CB-2ADF-8DBF8A2C9582}"/>
          </ac:cxnSpMkLst>
        </pc:cxnChg>
        <pc:cxnChg chg="add mod">
          <ac:chgData name="Leah Montner Dixon" userId="d5b2ae9e-9213-4442-b7df-4db8cbe51e5d" providerId="ADAL" clId="{8800F602-2D8D-4E9A-B976-B489FC589F40}" dt="2024-04-18T19:59:25.828" v="29896"/>
          <ac:cxnSpMkLst>
            <pc:docMk/>
            <pc:sldMk cId="549373201" sldId="2146846610"/>
            <ac:cxnSpMk id="79" creationId="{5F23C486-A06D-198D-0423-FD0E9399C280}"/>
          </ac:cxnSpMkLst>
        </pc:cxnChg>
      </pc:sldChg>
      <pc:sldChg chg="modSp mod">
        <pc:chgData name="Leah Montner Dixon" userId="d5b2ae9e-9213-4442-b7df-4db8cbe51e5d" providerId="ADAL" clId="{8800F602-2D8D-4E9A-B976-B489FC589F40}" dt="2024-04-16T20:57:48.228" v="25937" actId="20577"/>
        <pc:sldMkLst>
          <pc:docMk/>
          <pc:sldMk cId="4000111771" sldId="2146846614"/>
        </pc:sldMkLst>
        <pc:spChg chg="mod">
          <ac:chgData name="Leah Montner Dixon" userId="d5b2ae9e-9213-4442-b7df-4db8cbe51e5d" providerId="ADAL" clId="{8800F602-2D8D-4E9A-B976-B489FC589F40}" dt="2024-04-16T20:57:17.028" v="25891" actId="20577"/>
          <ac:spMkLst>
            <pc:docMk/>
            <pc:sldMk cId="4000111771" sldId="2146846614"/>
            <ac:spMk id="9" creationId="{D0D49DEB-7177-4C53-A63F-C8DEAEFFD3CD}"/>
          </ac:spMkLst>
        </pc:spChg>
        <pc:spChg chg="mod">
          <ac:chgData name="Leah Montner Dixon" userId="d5b2ae9e-9213-4442-b7df-4db8cbe51e5d" providerId="ADAL" clId="{8800F602-2D8D-4E9A-B976-B489FC589F40}" dt="2024-04-16T20:57:38.355" v="25922" actId="20577"/>
          <ac:spMkLst>
            <pc:docMk/>
            <pc:sldMk cId="4000111771" sldId="2146846614"/>
            <ac:spMk id="10" creationId="{3A61D91A-6F2F-128A-8238-75AD36F3CC49}"/>
          </ac:spMkLst>
        </pc:spChg>
        <pc:spChg chg="mod">
          <ac:chgData name="Leah Montner Dixon" userId="d5b2ae9e-9213-4442-b7df-4db8cbe51e5d" providerId="ADAL" clId="{8800F602-2D8D-4E9A-B976-B489FC589F40}" dt="2024-04-16T20:57:48.228" v="25937" actId="20577"/>
          <ac:spMkLst>
            <pc:docMk/>
            <pc:sldMk cId="4000111771" sldId="2146846614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16T20:57:25.177" v="25906" actId="20577"/>
          <ac:spMkLst>
            <pc:docMk/>
            <pc:sldMk cId="4000111771" sldId="2146846614"/>
            <ac:spMk id="20" creationId="{A52D701E-E762-66D2-3955-6275A6837523}"/>
          </ac:spMkLst>
        </pc:spChg>
      </pc:sldChg>
      <pc:sldChg chg="addSp delSp modSp mod">
        <pc:chgData name="Leah Montner Dixon" userId="d5b2ae9e-9213-4442-b7df-4db8cbe51e5d" providerId="ADAL" clId="{8800F602-2D8D-4E9A-B976-B489FC589F40}" dt="2024-04-23T13:37:37.959" v="34197" actId="165"/>
        <pc:sldMkLst>
          <pc:docMk/>
          <pc:sldMk cId="973747710" sldId="2146846626"/>
        </pc:sldMkLst>
        <pc:spChg chg="mod topLvl">
          <ac:chgData name="Leah Montner Dixon" userId="d5b2ae9e-9213-4442-b7df-4db8cbe51e5d" providerId="ADAL" clId="{8800F602-2D8D-4E9A-B976-B489FC589F40}" dt="2024-04-23T13:37:34.504" v="34195" actId="12788"/>
          <ac:spMkLst>
            <pc:docMk/>
            <pc:sldMk cId="973747710" sldId="2146846626"/>
            <ac:spMk id="2" creationId="{4065CED6-877B-307F-54D5-7658D2748688}"/>
          </ac:spMkLst>
        </pc:spChg>
        <pc:spChg chg="mod topLvl">
          <ac:chgData name="Leah Montner Dixon" userId="d5b2ae9e-9213-4442-b7df-4db8cbe51e5d" providerId="ADAL" clId="{8800F602-2D8D-4E9A-B976-B489FC589F40}" dt="2024-04-22T14:05:22.969" v="33432" actId="165"/>
          <ac:spMkLst>
            <pc:docMk/>
            <pc:sldMk cId="973747710" sldId="2146846626"/>
            <ac:spMk id="3" creationId="{E4F97CE7-BB9E-C13D-F352-8F0A620F1B14}"/>
          </ac:spMkLst>
        </pc:spChg>
        <pc:spChg chg="add mod">
          <ac:chgData name="Leah Montner Dixon" userId="d5b2ae9e-9213-4442-b7df-4db8cbe51e5d" providerId="ADAL" clId="{8800F602-2D8D-4E9A-B976-B489FC589F40}" dt="2024-04-22T19:46:57.993" v="33519" actId="1076"/>
          <ac:spMkLst>
            <pc:docMk/>
            <pc:sldMk cId="973747710" sldId="2146846626"/>
            <ac:spMk id="4" creationId="{680346FE-F776-249D-7583-5CF063BF9917}"/>
          </ac:spMkLst>
        </pc:spChg>
        <pc:spChg chg="mod topLvl">
          <ac:chgData name="Leah Montner Dixon" userId="d5b2ae9e-9213-4442-b7df-4db8cbe51e5d" providerId="ADAL" clId="{8800F602-2D8D-4E9A-B976-B489FC589F40}" dt="2024-04-22T14:05:22.969" v="33432" actId="165"/>
          <ac:spMkLst>
            <pc:docMk/>
            <pc:sldMk cId="973747710" sldId="2146846626"/>
            <ac:spMk id="5" creationId="{5FF1A6B0-AAF3-1EF7-AA24-D0EE59B1E0D8}"/>
          </ac:spMkLst>
        </pc:spChg>
        <pc:spChg chg="add mod ord">
          <ac:chgData name="Leah Montner Dixon" userId="d5b2ae9e-9213-4442-b7df-4db8cbe51e5d" providerId="ADAL" clId="{8800F602-2D8D-4E9A-B976-B489FC589F40}" dt="2024-04-22T19:49:21.669" v="33777" actId="1076"/>
          <ac:spMkLst>
            <pc:docMk/>
            <pc:sldMk cId="973747710" sldId="2146846626"/>
            <ac:spMk id="31" creationId="{61EBFAD9-885D-32CB-285B-BF18BF7F56E4}"/>
          </ac:spMkLst>
        </pc:spChg>
        <pc:spChg chg="mod topLvl">
          <ac:chgData name="Leah Montner Dixon" userId="d5b2ae9e-9213-4442-b7df-4db8cbe51e5d" providerId="ADAL" clId="{8800F602-2D8D-4E9A-B976-B489FC589F40}" dt="2024-04-23T13:37:34.504" v="34195" actId="12788"/>
          <ac:spMkLst>
            <pc:docMk/>
            <pc:sldMk cId="973747710" sldId="2146846626"/>
            <ac:spMk id="41" creationId="{72682BA4-1706-C747-714E-496FA0DF85AD}"/>
          </ac:spMkLst>
        </pc:spChg>
        <pc:spChg chg="add mod">
          <ac:chgData name="Leah Montner Dixon" userId="d5b2ae9e-9213-4442-b7df-4db8cbe51e5d" providerId="ADAL" clId="{8800F602-2D8D-4E9A-B976-B489FC589F40}" dt="2024-04-22T14:04:23.001" v="33417" actId="571"/>
          <ac:spMkLst>
            <pc:docMk/>
            <pc:sldMk cId="973747710" sldId="2146846626"/>
            <ac:spMk id="1049" creationId="{0B1EBE3F-A4F8-9651-84DD-037F6BA95A89}"/>
          </ac:spMkLst>
        </pc:spChg>
        <pc:grpChg chg="add del mod">
          <ac:chgData name="Leah Montner Dixon" userId="d5b2ae9e-9213-4442-b7df-4db8cbe51e5d" providerId="ADAL" clId="{8800F602-2D8D-4E9A-B976-B489FC589F40}" dt="2024-04-22T13:45:57.358" v="33217" actId="165"/>
          <ac:grpSpMkLst>
            <pc:docMk/>
            <pc:sldMk cId="973747710" sldId="2146846626"/>
            <ac:grpSpMk id="4" creationId="{CE62A4B3-3F8C-EB6A-79FD-3B2D32880A11}"/>
          </ac:grpSpMkLst>
        </pc:grpChg>
        <pc:grpChg chg="add del mod">
          <ac:chgData name="Leah Montner Dixon" userId="d5b2ae9e-9213-4442-b7df-4db8cbe51e5d" providerId="ADAL" clId="{8800F602-2D8D-4E9A-B976-B489FC589F40}" dt="2024-04-22T13:45:57.358" v="33217" actId="165"/>
          <ac:grpSpMkLst>
            <pc:docMk/>
            <pc:sldMk cId="973747710" sldId="2146846626"/>
            <ac:grpSpMk id="23" creationId="{251F40C4-11BD-054A-A94B-9F61DA85997D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36" creationId="{46A17758-8D9F-B194-24E9-846A93033F0F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39" creationId="{539C8DF9-3A7A-A8EB-ED44-8D6F21636A3D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47" creationId="{45ABF58A-AB1B-1C38-371F-136B59413596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53" creationId="{5B0FA35D-AC23-CDF0-B866-DAEDD22AD86E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1024" creationId="{3A362948-16E0-CDB2-8924-064FCD105647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1034" creationId="{F7F2CCAA-C611-DABB-930A-A42F1263965D}"/>
          </ac:grpSpMkLst>
        </pc:grpChg>
        <pc:grpChg chg="add del mod topLvl">
          <ac:chgData name="Leah Montner Dixon" userId="d5b2ae9e-9213-4442-b7df-4db8cbe51e5d" providerId="ADAL" clId="{8800F602-2D8D-4E9A-B976-B489FC589F40}" dt="2024-04-23T13:37:37.959" v="34197" actId="165"/>
          <ac:grpSpMkLst>
            <pc:docMk/>
            <pc:sldMk cId="973747710" sldId="2146846626"/>
            <ac:grpSpMk id="1037" creationId="{5DA17593-9740-8822-89F4-EEA7EB926E00}"/>
          </ac:grpSpMkLst>
        </pc:grpChg>
        <pc:grpChg chg="add del mod">
          <ac:chgData name="Leah Montner Dixon" userId="d5b2ae9e-9213-4442-b7df-4db8cbe51e5d" providerId="ADAL" clId="{8800F602-2D8D-4E9A-B976-B489FC589F40}" dt="2024-04-23T13:37:36.139" v="34196" actId="165"/>
          <ac:grpSpMkLst>
            <pc:docMk/>
            <pc:sldMk cId="973747710" sldId="2146846626"/>
            <ac:grpSpMk id="1038" creationId="{FCA551A5-E9AC-EF69-E052-CDF5C8EC7E51}"/>
          </ac:grpSpMkLst>
        </pc:grpChg>
        <pc:grpChg chg="add del mod">
          <ac:chgData name="Leah Montner Dixon" userId="d5b2ae9e-9213-4442-b7df-4db8cbe51e5d" providerId="ADAL" clId="{8800F602-2D8D-4E9A-B976-B489FC589F40}" dt="2024-04-22T14:05:22.969" v="33432" actId="165"/>
          <ac:grpSpMkLst>
            <pc:docMk/>
            <pc:sldMk cId="973747710" sldId="2146846626"/>
            <ac:grpSpMk id="1051" creationId="{5ECED48D-4FAE-D2F4-89D7-07ECA5F4DBEC}"/>
          </ac:grpSpMkLst>
        </pc:grp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6" creationId="{554953A1-7FFB-D3F7-2D7C-00CBCE37DCB6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7" creationId="{69E1DBDC-0FFC-7CCA-7908-CCA4B165413A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8" creationId="{3A877706-ED77-94F2-C94A-023C3FDD90F0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9" creationId="{9ABB37B5-DF8B-151D-C6CA-E86AB4827B90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" creationId="{EC8A929C-707B-774A-929D-C7083A79673C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2" creationId="{78192348-B51B-753A-47FB-110E98B3ED7B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3" creationId="{98CB1D2C-D272-91B7-9687-50EBEA5A0317}"/>
          </ac:picMkLst>
        </pc:picChg>
        <pc:picChg chg="del mod topLvl">
          <ac:chgData name="Leah Montner Dixon" userId="d5b2ae9e-9213-4442-b7df-4db8cbe51e5d" providerId="ADAL" clId="{8800F602-2D8D-4E9A-B976-B489FC589F40}" dt="2024-04-22T19:47:54.097" v="33636" actId="478"/>
          <ac:picMkLst>
            <pc:docMk/>
            <pc:sldMk cId="973747710" sldId="2146846626"/>
            <ac:picMk id="14" creationId="{55D3F728-AE0B-CE09-39C8-49EE36D6995A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5" creationId="{132B1D65-DC87-946F-BD44-131573982AE3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7" creationId="{50119659-33A3-39E8-F291-BC0BD3ECC363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8" creationId="{130B4079-B176-D7D9-D8D5-F87CA38958B2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9" creationId="{12C003C3-05F3-AF59-262C-64991EEDACFD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20" creationId="{495C2F90-AD90-D509-05CE-C01FB7724BCE}"/>
          </ac:picMkLst>
        </pc:picChg>
        <pc:picChg chg="del mod topLvl">
          <ac:chgData name="Leah Montner Dixon" userId="d5b2ae9e-9213-4442-b7df-4db8cbe51e5d" providerId="ADAL" clId="{8800F602-2D8D-4E9A-B976-B489FC589F40}" dt="2024-04-22T19:48:24.513" v="33658" actId="478"/>
          <ac:picMkLst>
            <pc:docMk/>
            <pc:sldMk cId="973747710" sldId="2146846626"/>
            <ac:picMk id="21" creationId="{789E1F7D-2898-3459-DBA4-CAADE48C90B3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27" creationId="{2B736036-EF53-C643-22A3-C3CA98C36DF2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29" creationId="{895B7D2A-3BC0-1931-1644-C25B6F6BC10C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30" creationId="{48DFE2B6-1B6D-1202-9E70-575D7ACB3EA4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32" creationId="{62E53503-27FE-2622-6141-6329B5938F94}"/>
          </ac:picMkLst>
        </pc:picChg>
        <pc:picChg chg="add del mod">
          <ac:chgData name="Leah Montner Dixon" userId="d5b2ae9e-9213-4442-b7df-4db8cbe51e5d" providerId="ADAL" clId="{8800F602-2D8D-4E9A-B976-B489FC589F40}" dt="2024-04-22T13:46:27.811" v="33241" actId="478"/>
          <ac:picMkLst>
            <pc:docMk/>
            <pc:sldMk cId="973747710" sldId="2146846626"/>
            <ac:picMk id="33" creationId="{5850D60A-10E9-09CE-4F6F-AE9203EB883C}"/>
          </ac:picMkLst>
        </pc:picChg>
        <pc:picChg chg="add mod">
          <ac:chgData name="Leah Montner Dixon" userId="d5b2ae9e-9213-4442-b7df-4db8cbe51e5d" providerId="ADAL" clId="{8800F602-2D8D-4E9A-B976-B489FC589F40}" dt="2024-04-22T19:48:27.950" v="33665" actId="1037"/>
          <ac:picMkLst>
            <pc:docMk/>
            <pc:sldMk cId="973747710" sldId="2146846626"/>
            <ac:picMk id="33" creationId="{9DB2DDB4-9B67-1647-C572-E261597D4423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34" creationId="{0F7872B0-257F-8846-1F24-71E91011FA7A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35" creationId="{21295AB5-2B01-BCA3-2876-34A129D6BACD}"/>
          </ac:picMkLst>
        </pc:picChg>
        <pc:picChg chg="add del mod">
          <ac:chgData name="Leah Montner Dixon" userId="d5b2ae9e-9213-4442-b7df-4db8cbe51e5d" providerId="ADAL" clId="{8800F602-2D8D-4E9A-B976-B489FC589F40}" dt="2024-04-22T13:46:41.225" v="33244" actId="478"/>
          <ac:picMkLst>
            <pc:docMk/>
            <pc:sldMk cId="973747710" sldId="2146846626"/>
            <ac:picMk id="36" creationId="{85BC4EBA-D98B-31C7-0738-D81402F2ADE4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37" creationId="{89A34047-1939-957E-891A-3AC6CA99FA82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38" creationId="{0AD4F662-EE92-9694-7FCC-6359D78084F8}"/>
          </ac:picMkLst>
        </pc:picChg>
        <pc:picChg chg="add">
          <ac:chgData name="Leah Montner Dixon" userId="d5b2ae9e-9213-4442-b7df-4db8cbe51e5d" providerId="ADAL" clId="{8800F602-2D8D-4E9A-B976-B489FC589F40}" dt="2024-04-22T13:47:01.360" v="33245"/>
          <ac:picMkLst>
            <pc:docMk/>
            <pc:sldMk cId="973747710" sldId="2146846626"/>
            <ac:picMk id="39" creationId="{108EEFCE-5E33-59A3-E99E-0B2230AB65F9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0" creationId="{7AC7195B-2AC6-7441-AF76-990C1F8E43AC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2" creationId="{3122251F-F803-A166-8689-345C349593A9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3" creationId="{D2217C60-7CD8-9E31-A100-80DF255BD0DF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4" creationId="{9DA2C638-F73D-2261-7C3F-ED6081860D9A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45" creationId="{EFEB86E1-A398-1187-ECF5-2A0F2D70AAE4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6" creationId="{2356CBC9-5410-DAB9-22D4-F918914975BF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48" creationId="{FB7DB674-85D8-FFA0-D595-70789D183DE8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49" creationId="{6A2CF28E-D89B-DC59-1C4E-C8E5AAB1C12E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50" creationId="{96414938-2653-9718-B3BE-143D85F0EC52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51" creationId="{B6C8FB9E-9CD7-F8BA-A5D1-33593C71F255}"/>
          </ac:picMkLst>
        </pc:picChg>
        <pc:picChg chg="add mod topLvl">
          <ac:chgData name="Leah Montner Dixon" userId="d5b2ae9e-9213-4442-b7df-4db8cbe51e5d" providerId="ADAL" clId="{8800F602-2D8D-4E9A-B976-B489FC589F40}" dt="2024-04-22T20:03:39.844" v="34125" actId="1036"/>
          <ac:picMkLst>
            <pc:docMk/>
            <pc:sldMk cId="973747710" sldId="2146846626"/>
            <ac:picMk id="52" creationId="{D14C6EC0-99F7-E4F2-42F8-8616B33FA014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54" creationId="{940F531F-ED5D-0864-03BC-7B32A6E43BA9}"/>
          </ac:picMkLst>
        </pc:picChg>
        <pc:picChg chg="mod topLvl">
          <ac:chgData name="Leah Montner Dixon" userId="d5b2ae9e-9213-4442-b7df-4db8cbe51e5d" providerId="ADAL" clId="{8800F602-2D8D-4E9A-B976-B489FC589F40}" dt="2024-04-22T20:03:45.317" v="34136" actId="1035"/>
          <ac:picMkLst>
            <pc:docMk/>
            <pc:sldMk cId="973747710" sldId="2146846626"/>
            <ac:picMk id="55" creationId="{58E4A11F-C4BA-AD6B-B311-D9AF5D3BC386}"/>
          </ac:picMkLst>
        </pc:picChg>
        <pc:picChg chg="mod topLvl">
          <ac:chgData name="Leah Montner Dixon" userId="d5b2ae9e-9213-4442-b7df-4db8cbe51e5d" providerId="ADAL" clId="{8800F602-2D8D-4E9A-B976-B489FC589F40}" dt="2024-04-22T20:03:45.317" v="34136" actId="1035"/>
          <ac:picMkLst>
            <pc:docMk/>
            <pc:sldMk cId="973747710" sldId="2146846626"/>
            <ac:picMk id="56" creationId="{59100ABA-B9A3-8302-6C8A-32C8817D673D}"/>
          </ac:picMkLst>
        </pc:picChg>
        <pc:picChg chg="mod topLvl">
          <ac:chgData name="Leah Montner Dixon" userId="d5b2ae9e-9213-4442-b7df-4db8cbe51e5d" providerId="ADAL" clId="{8800F602-2D8D-4E9A-B976-B489FC589F40}" dt="2024-04-22T20:03:45.317" v="34136" actId="1035"/>
          <ac:picMkLst>
            <pc:docMk/>
            <pc:sldMk cId="973747710" sldId="2146846626"/>
            <ac:picMk id="57" creationId="{08E38070-DDB8-7F26-525E-4578449C4B70}"/>
          </ac:picMkLst>
        </pc:picChg>
        <pc:picChg chg="mod topLvl">
          <ac:chgData name="Leah Montner Dixon" userId="d5b2ae9e-9213-4442-b7df-4db8cbe51e5d" providerId="ADAL" clId="{8800F602-2D8D-4E9A-B976-B489FC589F40}" dt="2024-04-22T20:03:45.317" v="34136" actId="1035"/>
          <ac:picMkLst>
            <pc:docMk/>
            <pc:sldMk cId="973747710" sldId="2146846626"/>
            <ac:picMk id="58" creationId="{604013C8-928D-5248-38F9-C8A4F7272F9B}"/>
          </ac:picMkLst>
        </pc:picChg>
        <pc:picChg chg="mod topLvl">
          <ac:chgData name="Leah Montner Dixon" userId="d5b2ae9e-9213-4442-b7df-4db8cbe51e5d" providerId="ADAL" clId="{8800F602-2D8D-4E9A-B976-B489FC589F40}" dt="2024-04-22T20:03:45.317" v="34136" actId="1035"/>
          <ac:picMkLst>
            <pc:docMk/>
            <pc:sldMk cId="973747710" sldId="2146846626"/>
            <ac:picMk id="59" creationId="{55F8E6D9-68AF-0960-F055-97CC15D7AEB5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60" creationId="{AD293195-8719-DA34-A007-940175FD2AF6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61" creationId="{442F623C-5201-2BE0-38F8-D08735F2D356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62" creationId="{9563ACF9-168A-B4B2-5F49-65F434EE39D9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63" creationId="{CF159D08-23BD-A417-121B-B1ADE0B210AD}"/>
          </ac:picMkLst>
        </pc:picChg>
        <pc:picChg chg="add del mod">
          <ac:chgData name="Leah Montner Dixon" userId="d5b2ae9e-9213-4442-b7df-4db8cbe51e5d" providerId="ADAL" clId="{8800F602-2D8D-4E9A-B976-B489FC589F40}" dt="2024-04-22T14:02:16.503" v="33353" actId="478"/>
          <ac:picMkLst>
            <pc:docMk/>
            <pc:sldMk cId="973747710" sldId="2146846626"/>
            <ac:picMk id="1024" creationId="{29030CAE-DE71-B42A-6F8F-C1A5E4B902DE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25" creationId="{4147D05D-6A78-5F67-0E9B-2F28263602E2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26" creationId="{4B233FAC-08B1-467E-7378-BB4C3D00206B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27" creationId="{7F8D7EE6-5B4B-1543-FC86-8E5349565248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28" creationId="{C7D32504-5FE4-0DC6-4015-330B3F546E19}"/>
          </ac:picMkLst>
        </pc:picChg>
        <pc:picChg chg="mod topLvl">
          <ac:chgData name="Leah Montner Dixon" userId="d5b2ae9e-9213-4442-b7df-4db8cbe51e5d" providerId="ADAL" clId="{8800F602-2D8D-4E9A-B976-B489FC589F40}" dt="2024-04-22T20:03:39.844" v="34125" actId="1036"/>
          <ac:picMkLst>
            <pc:docMk/>
            <pc:sldMk cId="973747710" sldId="2146846626"/>
            <ac:picMk id="1029" creationId="{C57C3510-73DE-03D1-41D0-3B1BEFC7B097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30" creationId="{4BD17E4F-FBD4-877C-992B-EA3E91D39A22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31" creationId="{E9CD09C3-9BD0-7E48-1977-ED6DEA325566}"/>
          </ac:picMkLst>
        </pc:picChg>
        <pc:picChg chg="add del mod">
          <ac:chgData name="Leah Montner Dixon" userId="d5b2ae9e-9213-4442-b7df-4db8cbe51e5d" providerId="ADAL" clId="{8800F602-2D8D-4E9A-B976-B489FC589F40}" dt="2024-04-22T13:54:14.476" v="33319" actId="478"/>
          <ac:picMkLst>
            <pc:docMk/>
            <pc:sldMk cId="973747710" sldId="2146846626"/>
            <ac:picMk id="1032" creationId="{7F01A53F-D17D-54DB-3523-D31302A43264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33" creationId="{13922513-AF69-1F06-E06A-B70E96392049}"/>
          </ac:picMkLst>
        </pc:picChg>
        <pc:picChg chg="mod topLvl">
          <ac:chgData name="Leah Montner Dixon" userId="d5b2ae9e-9213-4442-b7df-4db8cbe51e5d" providerId="ADAL" clId="{8800F602-2D8D-4E9A-B976-B489FC589F40}" dt="2024-04-23T13:37:37.959" v="34197" actId="165"/>
          <ac:picMkLst>
            <pc:docMk/>
            <pc:sldMk cId="973747710" sldId="2146846626"/>
            <ac:picMk id="1035" creationId="{2E410051-4508-25A3-D162-A567011E67A3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36" creationId="{AD9303F1-400C-3BC6-FCD4-9A980516C14A}"/>
          </ac:picMkLst>
        </pc:picChg>
        <pc:picChg chg="add del mod">
          <ac:chgData name="Leah Montner Dixon" userId="d5b2ae9e-9213-4442-b7df-4db8cbe51e5d" providerId="ADAL" clId="{8800F602-2D8D-4E9A-B976-B489FC589F40}" dt="2024-04-22T14:02:43.404" v="33386" actId="478"/>
          <ac:picMkLst>
            <pc:docMk/>
            <pc:sldMk cId="973747710" sldId="2146846626"/>
            <ac:picMk id="1037" creationId="{5D590908-F2CA-B042-B20E-2ABD0EEB0E06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40" creationId="{CDA74F7D-4758-BF91-E402-AB2853B967BC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42" creationId="{32E9F9E6-5848-F955-73B9-B442875734BE}"/>
          </ac:picMkLst>
        </pc:picChg>
        <pc:picChg chg="add mod topLvl">
          <ac:chgData name="Leah Montner Dixon" userId="d5b2ae9e-9213-4442-b7df-4db8cbe51e5d" providerId="ADAL" clId="{8800F602-2D8D-4E9A-B976-B489FC589F40}" dt="2024-04-22T20:03:39.844" v="34125" actId="1036"/>
          <ac:picMkLst>
            <pc:docMk/>
            <pc:sldMk cId="973747710" sldId="2146846626"/>
            <ac:picMk id="1043" creationId="{377075C4-8EE0-82C8-B158-369468983C2F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44" creationId="{72AC05E3-C369-70A5-101F-42BC73E9422B}"/>
          </ac:picMkLst>
        </pc:picChg>
        <pc:picChg chg="mod topLvl">
          <ac:chgData name="Leah Montner Dixon" userId="d5b2ae9e-9213-4442-b7df-4db8cbe51e5d" providerId="ADAL" clId="{8800F602-2D8D-4E9A-B976-B489FC589F40}" dt="2024-04-22T20:03:39.844" v="34125" actId="1036"/>
          <ac:picMkLst>
            <pc:docMk/>
            <pc:sldMk cId="973747710" sldId="2146846626"/>
            <ac:picMk id="1045" creationId="{10C27C17-0ADB-AC93-65DF-652A777CA757}"/>
          </ac:picMkLst>
        </pc:picChg>
        <pc:picChg chg="mod topLvl">
          <ac:chgData name="Leah Montner Dixon" userId="d5b2ae9e-9213-4442-b7df-4db8cbe51e5d" providerId="ADAL" clId="{8800F602-2D8D-4E9A-B976-B489FC589F40}" dt="2024-04-22T14:05:22.969" v="33432" actId="165"/>
          <ac:picMkLst>
            <pc:docMk/>
            <pc:sldMk cId="973747710" sldId="2146846626"/>
            <ac:picMk id="1046" creationId="{B8EA4902-E917-E421-A696-08B1C14AD53E}"/>
          </ac:picMkLst>
        </pc:picChg>
        <pc:picChg chg="add mod topLvl modCrop">
          <ac:chgData name="Leah Montner Dixon" userId="d5b2ae9e-9213-4442-b7df-4db8cbe51e5d" providerId="ADAL" clId="{8800F602-2D8D-4E9A-B976-B489FC589F40}" dt="2024-04-22T20:03:39.844" v="34125" actId="1036"/>
          <ac:picMkLst>
            <pc:docMk/>
            <pc:sldMk cId="973747710" sldId="2146846626"/>
            <ac:picMk id="1048" creationId="{7A1C4BF2-344B-E76A-7A35-CF7050B32426}"/>
          </ac:picMkLst>
        </pc:picChg>
        <pc:picChg chg="add mod">
          <ac:chgData name="Leah Montner Dixon" userId="d5b2ae9e-9213-4442-b7df-4db8cbe51e5d" providerId="ADAL" clId="{8800F602-2D8D-4E9A-B976-B489FC589F40}" dt="2024-04-22T14:04:23.001" v="33417" actId="571"/>
          <ac:picMkLst>
            <pc:docMk/>
            <pc:sldMk cId="973747710" sldId="2146846626"/>
            <ac:picMk id="1050" creationId="{2D1CC571-1DC9-3682-81AA-C1425D7B4499}"/>
          </ac:picMkLst>
        </pc:picChg>
        <pc:cxnChg chg="mod topLvl">
          <ac:chgData name="Leah Montner Dixon" userId="d5b2ae9e-9213-4442-b7df-4db8cbe51e5d" providerId="ADAL" clId="{8800F602-2D8D-4E9A-B976-B489FC589F40}" dt="2024-04-23T13:37:34.504" v="34195" actId="12788"/>
          <ac:cxnSpMkLst>
            <pc:docMk/>
            <pc:sldMk cId="973747710" sldId="2146846626"/>
            <ac:cxnSpMk id="22" creationId="{1622462D-CC30-62A0-403E-FD77EE52704A}"/>
          </ac:cxnSpMkLst>
        </pc:cxnChg>
        <pc:cxnChg chg="add mod topLvl">
          <ac:chgData name="Leah Montner Dixon" userId="d5b2ae9e-9213-4442-b7df-4db8cbe51e5d" providerId="ADAL" clId="{8800F602-2D8D-4E9A-B976-B489FC589F40}" dt="2024-04-22T19:46:14.445" v="33498" actId="554"/>
          <ac:cxnSpMkLst>
            <pc:docMk/>
            <pc:sldMk cId="973747710" sldId="2146846626"/>
            <ac:cxnSpMk id="28" creationId="{BF57F102-2822-7AAC-8493-CDEDCBF0BCD9}"/>
          </ac:cxnSpMkLst>
        </pc:cxnChg>
        <pc:cxnChg chg="add mod">
          <ac:chgData name="Leah Montner Dixon" userId="d5b2ae9e-9213-4442-b7df-4db8cbe51e5d" providerId="ADAL" clId="{8800F602-2D8D-4E9A-B976-B489FC589F40}" dt="2024-04-22T13:46:17.219" v="33228"/>
          <ac:cxnSpMkLst>
            <pc:docMk/>
            <pc:sldMk cId="973747710" sldId="2146846626"/>
            <ac:cxnSpMk id="31" creationId="{D23B1E1D-B034-3D7B-E953-3EFCE225C559}"/>
          </ac:cxnSpMkLst>
        </pc:cxnChg>
      </pc:sldChg>
      <pc:sldChg chg="addSp delSp modSp mod">
        <pc:chgData name="Leah Montner Dixon" userId="d5b2ae9e-9213-4442-b7df-4db8cbe51e5d" providerId="ADAL" clId="{8800F602-2D8D-4E9A-B976-B489FC589F40}" dt="2024-04-23T20:31:59.756" v="35104" actId="207"/>
        <pc:sldMkLst>
          <pc:docMk/>
          <pc:sldMk cId="1223481630" sldId="2146846628"/>
        </pc:sldMkLst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2" creationId="{E1B51AF7-902E-B874-964E-AF6698F50483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2" creationId="{FD2CD42B-D544-05B7-C34C-BCD201001DAA}"/>
          </ac:spMkLst>
        </pc:spChg>
        <pc:spChg chg="mod">
          <ac:chgData name="Leah Montner Dixon" userId="d5b2ae9e-9213-4442-b7df-4db8cbe51e5d" providerId="ADAL" clId="{8800F602-2D8D-4E9A-B976-B489FC589F40}" dt="2024-04-23T20:31:59.756" v="35104" actId="207"/>
          <ac:spMkLst>
            <pc:docMk/>
            <pc:sldMk cId="1223481630" sldId="2146846628"/>
            <ac:spMk id="3" creationId="{35ACF353-24D0-4705-1585-2D81341B2C16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4" creationId="{F54EC923-A7C6-02B6-176F-0261937A8BA8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5" creationId="{B61A79EF-8C56-7C6D-CF57-7052D453FFED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5" creationId="{CE0E468D-304A-9498-03D4-595AF7905128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6" creationId="{024D49F5-3CCA-22B0-3C2D-096E6C326FAB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6" creationId="{523AA007-5683-3D9F-E83C-0137F7B18A76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7" creationId="{AC44F0CD-06EB-9A02-8935-373BD9A47249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8" creationId="{CA1EC134-6F96-9C72-36CC-D816A6A72921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0" creationId="{0695AD40-CAC2-67FB-3667-6BC46A6C7A3F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1" creationId="{61E2FCE4-8EEB-06D7-FFB1-1B8D53000646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12" creationId="{73007189-D324-4560-281C-AF2812BC9CCB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2" creationId="{D5852231-4D78-88A1-86A3-645A34982F74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3" creationId="{5E82182C-BABB-F7F9-63B3-9B844ED9DE79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14" creationId="{176ED5D1-F690-B135-306F-8C57F07EEB38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4" creationId="{953FD1EC-AF71-0273-6063-694BBA6407B6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5" creationId="{B0CAF08E-2B04-386D-A8CE-CB1A83C5254C}"/>
          </ac:spMkLst>
        </pc:spChg>
        <pc:spChg chg="mod">
          <ac:chgData name="Leah Montner Dixon" userId="d5b2ae9e-9213-4442-b7df-4db8cbe51e5d" providerId="ADAL" clId="{8800F602-2D8D-4E9A-B976-B489FC589F40}" dt="2024-04-16T21:09:17.390" v="26159" actId="1035"/>
          <ac:spMkLst>
            <pc:docMk/>
            <pc:sldMk cId="1223481630" sldId="2146846628"/>
            <ac:spMk id="16" creationId="{97FC0119-F7AF-14F0-3988-18F3BF137F28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17" creationId="{2A872988-2D3A-CA9E-D77D-19F5C8405D4C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18" creationId="{0A478C24-07DB-7D20-FA50-9B716CBF14FD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19" creationId="{FE8EC6AE-144A-0A7E-DC3F-84D34E4B43F4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20" creationId="{8F81AA39-26BF-6542-4F52-2168235C951A}"/>
          </ac:spMkLst>
        </pc:spChg>
        <pc:spChg chg="add mod ord">
          <ac:chgData name="Leah Montner Dixon" userId="d5b2ae9e-9213-4442-b7df-4db8cbe51e5d" providerId="ADAL" clId="{8800F602-2D8D-4E9A-B976-B489FC589F40}" dt="2024-04-19T20:29:57.578" v="31913" actId="1076"/>
          <ac:spMkLst>
            <pc:docMk/>
            <pc:sldMk cId="1223481630" sldId="2146846628"/>
            <ac:spMk id="22" creationId="{9B00FB45-5273-9A3A-05A4-95570A8BC80C}"/>
          </ac:spMkLst>
        </pc:spChg>
        <pc:spChg chg="add mod">
          <ac:chgData name="Leah Montner Dixon" userId="d5b2ae9e-9213-4442-b7df-4db8cbe51e5d" providerId="ADAL" clId="{8800F602-2D8D-4E9A-B976-B489FC589F40}" dt="2024-04-19T16:47:21.030" v="30857" actId="20577"/>
          <ac:spMkLst>
            <pc:docMk/>
            <pc:sldMk cId="1223481630" sldId="2146846628"/>
            <ac:spMk id="23" creationId="{03589F9A-859C-5348-9FD3-442867040543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24" creationId="{F182832F-1DEB-E9FB-1581-89FD95FF6159}"/>
          </ac:spMkLst>
        </pc:spChg>
        <pc:spChg chg="add mod">
          <ac:chgData name="Leah Montner Dixon" userId="d5b2ae9e-9213-4442-b7df-4db8cbe51e5d" providerId="ADAL" clId="{8800F602-2D8D-4E9A-B976-B489FC589F40}" dt="2024-04-16T21:07:42.882" v="26121" actId="13926"/>
          <ac:spMkLst>
            <pc:docMk/>
            <pc:sldMk cId="1223481630" sldId="2146846628"/>
            <ac:spMk id="25" creationId="{5BF98BB2-17E9-0774-2AE6-E226D18C66E8}"/>
          </ac:spMkLst>
        </pc:spChg>
        <pc:spChg chg="add mod">
          <ac:chgData name="Leah Montner Dixon" userId="d5b2ae9e-9213-4442-b7df-4db8cbe51e5d" providerId="ADAL" clId="{8800F602-2D8D-4E9A-B976-B489FC589F40}" dt="2024-04-19T19:59:58.603" v="31643"/>
          <ac:spMkLst>
            <pc:docMk/>
            <pc:sldMk cId="1223481630" sldId="2146846628"/>
            <ac:spMk id="25" creationId="{B2615F6E-D65F-92BA-43A7-AEC27343E78E}"/>
          </ac:spMkLst>
        </pc:spChg>
        <pc:spChg chg="add del mod">
          <ac:chgData name="Leah Montner Dixon" userId="d5b2ae9e-9213-4442-b7df-4db8cbe51e5d" providerId="ADAL" clId="{8800F602-2D8D-4E9A-B976-B489FC589F40}" dt="2024-04-19T16:09:22.544" v="30732" actId="478"/>
          <ac:spMkLst>
            <pc:docMk/>
            <pc:sldMk cId="1223481630" sldId="2146846628"/>
            <ac:spMk id="29" creationId="{79E51983-C4C4-C237-254F-A0FCD2F46CDA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30" creationId="{531A6178-2236-EAB8-A7C1-9D3E3B86EADB}"/>
          </ac:spMkLst>
        </pc:spChg>
        <pc:spChg chg="add del mod">
          <ac:chgData name="Leah Montner Dixon" userId="d5b2ae9e-9213-4442-b7df-4db8cbe51e5d" providerId="ADAL" clId="{8800F602-2D8D-4E9A-B976-B489FC589F40}" dt="2024-04-16T21:12:20.710" v="26287" actId="478"/>
          <ac:spMkLst>
            <pc:docMk/>
            <pc:sldMk cId="1223481630" sldId="2146846628"/>
            <ac:spMk id="31" creationId="{83084CFC-4F3C-F34B-1C78-D1DF523F964D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32" creationId="{86EF7028-466D-8D69-C415-2FA7BCB7F060}"/>
          </ac:spMkLst>
        </pc:spChg>
        <pc:spChg chg="add mod">
          <ac:chgData name="Leah Montner Dixon" userId="d5b2ae9e-9213-4442-b7df-4db8cbe51e5d" providerId="ADAL" clId="{8800F602-2D8D-4E9A-B976-B489FC589F40}" dt="2024-04-23T14:02:36.840" v="34264" actId="553"/>
          <ac:spMkLst>
            <pc:docMk/>
            <pc:sldMk cId="1223481630" sldId="2146846628"/>
            <ac:spMk id="33" creationId="{FDA6E41E-EAD5-F367-E705-81BFC5465CBA}"/>
          </ac:spMkLst>
        </pc:spChg>
        <pc:spChg chg="add mod">
          <ac:chgData name="Leah Montner Dixon" userId="d5b2ae9e-9213-4442-b7df-4db8cbe51e5d" providerId="ADAL" clId="{8800F602-2D8D-4E9A-B976-B489FC589F40}" dt="2024-04-23T14:02:36.840" v="34264" actId="553"/>
          <ac:spMkLst>
            <pc:docMk/>
            <pc:sldMk cId="1223481630" sldId="2146846628"/>
            <ac:spMk id="34" creationId="{01470A8A-C645-3092-B346-CED8ABC8E1DF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34" creationId="{3C1660BE-F53D-4C16-EC27-07D6556910DC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35" creationId="{191A1F79-0940-146A-E0FE-AC70446B4D73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36" creationId="{5CC3C058-4BC6-A8E3-C2A6-E6CEE1E0C549}"/>
          </ac:spMkLst>
        </pc:spChg>
        <pc:spChg chg="add mod">
          <ac:chgData name="Leah Montner Dixon" userId="d5b2ae9e-9213-4442-b7df-4db8cbe51e5d" providerId="ADAL" clId="{8800F602-2D8D-4E9A-B976-B489FC589F40}" dt="2024-04-23T14:02:36.840" v="34264" actId="553"/>
          <ac:spMkLst>
            <pc:docMk/>
            <pc:sldMk cId="1223481630" sldId="2146846628"/>
            <ac:spMk id="36" creationId="{B3C80138-5BFD-CD99-5EB0-75AE2DB42604}"/>
          </ac:spMkLst>
        </pc:spChg>
        <pc:spChg chg="add mod">
          <ac:chgData name="Leah Montner Dixon" userId="d5b2ae9e-9213-4442-b7df-4db8cbe51e5d" providerId="ADAL" clId="{8800F602-2D8D-4E9A-B976-B489FC589F40}" dt="2024-04-23T14:02:36.840" v="34264" actId="553"/>
          <ac:spMkLst>
            <pc:docMk/>
            <pc:sldMk cId="1223481630" sldId="2146846628"/>
            <ac:spMk id="37" creationId="{A8A6EF3E-DC61-F8D3-8FF2-E54A78948CFA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38" creationId="{A2C2EA06-9663-9CCF-B4C3-B4D110E9A14A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38" creationId="{AE06913F-EFB4-E3DF-BB05-720D726BE47F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39" creationId="{4112B159-DA10-D020-BBEF-C26100A2D95A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40" creationId="{84A35477-E826-FE55-2733-1B5DDBF643E1}"/>
          </ac:spMkLst>
        </pc:spChg>
        <pc:spChg chg="add mod">
          <ac:chgData name="Leah Montner Dixon" userId="d5b2ae9e-9213-4442-b7df-4db8cbe51e5d" providerId="ADAL" clId="{8800F602-2D8D-4E9A-B976-B489FC589F40}" dt="2024-04-23T14:02:36.840" v="34264" actId="553"/>
          <ac:spMkLst>
            <pc:docMk/>
            <pc:sldMk cId="1223481630" sldId="2146846628"/>
            <ac:spMk id="41" creationId="{B3001053-169F-D92A-167D-004D50961869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41" creationId="{EB205EE0-A7AE-E04D-63B2-DB8CB12D8053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42" creationId="{B608CDD5-57EC-798F-2BD9-87E6E35E9644}"/>
          </ac:spMkLst>
        </pc:spChg>
        <pc:spChg chg="add mod">
          <ac:chgData name="Leah Montner Dixon" userId="d5b2ae9e-9213-4442-b7df-4db8cbe51e5d" providerId="ADAL" clId="{8800F602-2D8D-4E9A-B976-B489FC589F40}" dt="2024-04-23T19:05:16.859" v="34773" actId="20577"/>
          <ac:spMkLst>
            <pc:docMk/>
            <pc:sldMk cId="1223481630" sldId="2146846628"/>
            <ac:spMk id="43" creationId="{5E9D0A2E-1136-FD2F-01F8-09E920E3ED74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44" creationId="{8DFFA83B-EDCB-2CA9-2734-1170C8BD1084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45" creationId="{D81E4A15-8FE6-AD8C-C0C1-C5091CF22586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46" creationId="{976F81EC-CF77-ACAA-ED72-66C3E1E66518}"/>
          </ac:spMkLst>
        </pc:spChg>
        <pc:spChg chg="add mod">
          <ac:chgData name="Leah Montner Dixon" userId="d5b2ae9e-9213-4442-b7df-4db8cbe51e5d" providerId="ADAL" clId="{8800F602-2D8D-4E9A-B976-B489FC589F40}" dt="2024-04-19T20:53:02.247" v="32249" actId="1037"/>
          <ac:spMkLst>
            <pc:docMk/>
            <pc:sldMk cId="1223481630" sldId="2146846628"/>
            <ac:spMk id="47" creationId="{7A5D82B0-9097-E7FD-54D7-7F36DF9B2ACF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47" creationId="{95D2DA25-072C-2D29-A9FB-349E58CAC5B8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48" creationId="{752EE1BC-DEF9-ED46-0EBB-3C8820263477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50" creationId="{F4DBB404-DDA7-2FAA-1F03-0F6A2891C2A9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51" creationId="{1EDBB47C-E4FB-3000-8915-31E463FA47C6}"/>
          </ac:spMkLst>
        </pc:spChg>
        <pc:spChg chg="add mod">
          <ac:chgData name="Leah Montner Dixon" userId="d5b2ae9e-9213-4442-b7df-4db8cbe51e5d" providerId="ADAL" clId="{8800F602-2D8D-4E9A-B976-B489FC589F40}" dt="2024-04-19T20:29:33.539" v="31905" actId="1036"/>
          <ac:spMkLst>
            <pc:docMk/>
            <pc:sldMk cId="1223481630" sldId="2146846628"/>
            <ac:spMk id="51" creationId="{ECF526BB-6504-526A-CD74-B33C93B8D11A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53" creationId="{D5DD9473-BAE0-FBDA-FDD7-DEE68646EE01}"/>
          </ac:spMkLst>
        </pc:spChg>
        <pc:spChg chg="add mod">
          <ac:chgData name="Leah Montner Dixon" userId="d5b2ae9e-9213-4442-b7df-4db8cbe51e5d" providerId="ADAL" clId="{8800F602-2D8D-4E9A-B976-B489FC589F40}" dt="2024-04-19T20:29:43.175" v="31907" actId="1036"/>
          <ac:spMkLst>
            <pc:docMk/>
            <pc:sldMk cId="1223481630" sldId="2146846628"/>
            <ac:spMk id="54" creationId="{41FD7EAC-4F14-C240-8629-367A619DBFD9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54" creationId="{E85D6DA5-3392-C6A9-1A4F-9E2566B02408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55" creationId="{BF0FFD1D-F57E-91E9-0BAA-E1297A6BF5A4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56" creationId="{6142CB05-8254-53F0-03BA-FA0FE0D1B43E}"/>
          </ac:spMkLst>
        </pc:spChg>
        <pc:spChg chg="add mod">
          <ac:chgData name="Leah Montner Dixon" userId="d5b2ae9e-9213-4442-b7df-4db8cbe51e5d" providerId="ADAL" clId="{8800F602-2D8D-4E9A-B976-B489FC589F40}" dt="2024-04-19T20:29:48.522" v="31909" actId="1036"/>
          <ac:spMkLst>
            <pc:docMk/>
            <pc:sldMk cId="1223481630" sldId="2146846628"/>
            <ac:spMk id="56" creationId="{9B6895C8-4D05-F3AB-6209-4C3F81066AA0}"/>
          </ac:spMkLst>
        </pc:spChg>
        <pc:spChg chg="add mod">
          <ac:chgData name="Leah Montner Dixon" userId="d5b2ae9e-9213-4442-b7df-4db8cbe51e5d" providerId="ADAL" clId="{8800F602-2D8D-4E9A-B976-B489FC589F40}" dt="2024-04-16T21:12:26.437" v="26295" actId="1036"/>
          <ac:spMkLst>
            <pc:docMk/>
            <pc:sldMk cId="1223481630" sldId="2146846628"/>
            <ac:spMk id="57" creationId="{85A68E45-2FE2-6067-CD1F-498A00EC7A5E}"/>
          </ac:spMkLst>
        </pc:spChg>
        <pc:spChg chg="add mod">
          <ac:chgData name="Leah Montner Dixon" userId="d5b2ae9e-9213-4442-b7df-4db8cbe51e5d" providerId="ADAL" clId="{8800F602-2D8D-4E9A-B976-B489FC589F40}" dt="2024-04-19T20:29:55.589" v="31911" actId="1036"/>
          <ac:spMkLst>
            <pc:docMk/>
            <pc:sldMk cId="1223481630" sldId="2146846628"/>
            <ac:spMk id="58" creationId="{B0DCB34A-B478-1D56-8D9C-99BD51C7E9B2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58" creationId="{ED89E95D-7028-CDFD-0157-919D6783C1E9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59" creationId="{D44F11B6-0823-0625-B56B-D82E161EAE7C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0" creationId="{7484F2E7-822D-5B4F-BF43-026F21D73E9F}"/>
          </ac:spMkLst>
        </pc:spChg>
        <pc:spChg chg="add mod">
          <ac:chgData name="Leah Montner Dixon" userId="d5b2ae9e-9213-4442-b7df-4db8cbe51e5d" providerId="ADAL" clId="{8800F602-2D8D-4E9A-B976-B489FC589F40}" dt="2024-04-19T20:30:03.060" v="31914" actId="12789"/>
          <ac:spMkLst>
            <pc:docMk/>
            <pc:sldMk cId="1223481630" sldId="2146846628"/>
            <ac:spMk id="60" creationId="{EA7DBE10-EC8C-DBD7-1051-81D6D5998256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1" creationId="{ACD36D7E-3700-51A7-2729-7D711BCEF2CE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3" creationId="{DCF04232-AD96-4FB9-6787-FA23BC3B4C59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64" creationId="{0B63D2D4-2B78-B71F-ABB6-5F7F9DDFAD5F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4" creationId="{FBA4EF10-281B-8651-FD8E-79AA4821798F}"/>
          </ac:spMkLst>
        </pc:spChg>
        <pc:spChg chg="add del mod">
          <ac:chgData name="Leah Montner Dixon" userId="d5b2ae9e-9213-4442-b7df-4db8cbe51e5d" providerId="ADAL" clId="{8800F602-2D8D-4E9A-B976-B489FC589F40}" dt="2024-04-19T20:02:28.792" v="31693" actId="478"/>
          <ac:spMkLst>
            <pc:docMk/>
            <pc:sldMk cId="1223481630" sldId="2146846628"/>
            <ac:spMk id="65" creationId="{1D0522A2-AF1D-7EF0-5866-EC1CD08ABEE8}"/>
          </ac:spMkLst>
        </pc:spChg>
        <pc:spChg chg="add del mod">
          <ac:chgData name="Leah Montner Dixon" userId="d5b2ae9e-9213-4442-b7df-4db8cbe51e5d" providerId="ADAL" clId="{8800F602-2D8D-4E9A-B976-B489FC589F40}" dt="2024-04-19T16:09:21.411" v="30731" actId="478"/>
          <ac:spMkLst>
            <pc:docMk/>
            <pc:sldMk cId="1223481630" sldId="2146846628"/>
            <ac:spMk id="66" creationId="{51EC09AC-25AE-1C61-EAC7-2D8822D40499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6" creationId="{9F37AF1F-7BE8-9E91-2666-3CA2BA5E4AAC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7" creationId="{0215DC0F-BA21-F345-4808-7F87DBA85A28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68" creationId="{E0A562FF-44AB-D263-EB4B-F72065AE2775}"/>
          </ac:spMkLst>
        </pc:spChg>
        <pc:spChg chg="del mod">
          <ac:chgData name="Leah Montner Dixon" userId="d5b2ae9e-9213-4442-b7df-4db8cbe51e5d" providerId="ADAL" clId="{8800F602-2D8D-4E9A-B976-B489FC589F40}" dt="2024-04-16T20:54:34.699" v="25787" actId="478"/>
          <ac:spMkLst>
            <pc:docMk/>
            <pc:sldMk cId="1223481630" sldId="2146846628"/>
            <ac:spMk id="69" creationId="{33201E64-9190-0DE0-7757-E53B369BB53C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1" creationId="{4E8DBAFA-0470-126F-21E0-C26F4AB233B3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2" creationId="{06269605-B5F1-51FB-8DB2-56CD33563BE7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4" creationId="{8FE94E9F-FCF0-C109-A911-653AD6B5262D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5" creationId="{89DE2C08-4BC9-2295-143C-49E55B89DDC4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7" creationId="{B0BAF595-99AE-D2D8-29CB-0196BCB1A86F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78" creationId="{66A5B0DB-91A7-CD70-9AA4-B6FD3F5BA594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80" creationId="{7E18C92E-1CCF-9FA3-DF52-827841F89716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81" creationId="{74B2D845-4B63-1845-277D-4F44ED5DFEE5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82" creationId="{A3097483-75E7-E66B-357F-54326A74DBB3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83" creationId="{1A33F83A-9341-CA71-50D5-BDE8D6C7059D}"/>
          </ac:spMkLst>
        </pc:spChg>
        <pc:spChg chg="add mod">
          <ac:chgData name="Leah Montner Dixon" userId="d5b2ae9e-9213-4442-b7df-4db8cbe51e5d" providerId="ADAL" clId="{8800F602-2D8D-4E9A-B976-B489FC589F40}" dt="2024-04-16T20:54:24.550" v="25785"/>
          <ac:spMkLst>
            <pc:docMk/>
            <pc:sldMk cId="1223481630" sldId="2146846628"/>
            <ac:spMk id="84" creationId="{9C6CEEAB-3898-7673-B2EA-8567CD9F4B6E}"/>
          </ac:spMkLst>
        </pc:spChg>
        <pc:spChg chg="add mod">
          <ac:chgData name="Leah Montner Dixon" userId="d5b2ae9e-9213-4442-b7df-4db8cbe51e5d" providerId="ADAL" clId="{8800F602-2D8D-4E9A-B976-B489FC589F40}" dt="2024-04-16T21:12:20.996" v="26288"/>
          <ac:spMkLst>
            <pc:docMk/>
            <pc:sldMk cId="1223481630" sldId="2146846628"/>
            <ac:spMk id="85" creationId="{00528AA2-A744-CD9C-0939-7F7074A6331A}"/>
          </ac:spMkLst>
        </pc:spChg>
        <pc:graphicFrameChg chg="add mod modGraphic">
          <ac:chgData name="Leah Montner Dixon" userId="d5b2ae9e-9213-4442-b7df-4db8cbe51e5d" providerId="ADAL" clId="{8800F602-2D8D-4E9A-B976-B489FC589F40}" dt="2024-04-19T20:53:14.819" v="32250" actId="115"/>
          <ac:graphicFrameMkLst>
            <pc:docMk/>
            <pc:sldMk cId="1223481630" sldId="2146846628"/>
            <ac:graphicFrameMk id="32" creationId="{2FB9CA02-D55A-C00B-E8EB-CBBC2105896E}"/>
          </ac:graphicFrameMkLst>
        </pc:graphicFrameChg>
        <pc:picChg chg="del mod">
          <ac:chgData name="Leah Montner Dixon" userId="d5b2ae9e-9213-4442-b7df-4db8cbe51e5d" providerId="ADAL" clId="{8800F602-2D8D-4E9A-B976-B489FC589F40}" dt="2024-04-16T20:54:34.699" v="25787" actId="478"/>
          <ac:picMkLst>
            <pc:docMk/>
            <pc:sldMk cId="1223481630" sldId="2146846628"/>
            <ac:picMk id="4" creationId="{32082C92-2607-D36E-718A-3FD471C2A8BE}"/>
          </ac:picMkLst>
        </pc:picChg>
        <pc:picChg chg="del mod">
          <ac:chgData name="Leah Montner Dixon" userId="d5b2ae9e-9213-4442-b7df-4db8cbe51e5d" providerId="ADAL" clId="{8800F602-2D8D-4E9A-B976-B489FC589F40}" dt="2024-04-16T20:54:34.699" v="25787" actId="478"/>
          <ac:picMkLst>
            <pc:docMk/>
            <pc:sldMk cId="1223481630" sldId="2146846628"/>
            <ac:picMk id="7" creationId="{F3C86006-23E0-5052-A526-CD5B53DF6B6F}"/>
          </ac:picMkLst>
        </pc:picChg>
        <pc:picChg chg="del mod">
          <ac:chgData name="Leah Montner Dixon" userId="d5b2ae9e-9213-4442-b7df-4db8cbe51e5d" providerId="ADAL" clId="{8800F602-2D8D-4E9A-B976-B489FC589F40}" dt="2024-04-16T20:54:34.699" v="25787" actId="478"/>
          <ac:picMkLst>
            <pc:docMk/>
            <pc:sldMk cId="1223481630" sldId="2146846628"/>
            <ac:picMk id="9" creationId="{B323EDD3-2C8F-A96F-BF3D-F5F6F8E1C211}"/>
          </ac:picMkLst>
        </pc:picChg>
        <pc:picChg chg="add del mod">
          <ac:chgData name="Leah Montner Dixon" userId="d5b2ae9e-9213-4442-b7df-4db8cbe51e5d" providerId="ADAL" clId="{8800F602-2D8D-4E9A-B976-B489FC589F40}" dt="2024-04-19T20:02:28.792" v="31693" actId="478"/>
          <ac:picMkLst>
            <pc:docMk/>
            <pc:sldMk cId="1223481630" sldId="2146846628"/>
            <ac:picMk id="13" creationId="{860A5176-D126-75B8-3BE0-06A48E7D9A15}"/>
          </ac:picMkLst>
        </pc:picChg>
        <pc:picChg chg="add del mod">
          <ac:chgData name="Leah Montner Dixon" userId="d5b2ae9e-9213-4442-b7df-4db8cbe51e5d" providerId="ADAL" clId="{8800F602-2D8D-4E9A-B976-B489FC589F40}" dt="2024-04-19T20:02:28.792" v="31693" actId="478"/>
          <ac:picMkLst>
            <pc:docMk/>
            <pc:sldMk cId="1223481630" sldId="2146846628"/>
            <ac:picMk id="15" creationId="{70DC3AAD-8EFD-E2D0-39A0-EDE49229080A}"/>
          </ac:picMkLst>
        </pc:picChg>
        <pc:picChg chg="del mod">
          <ac:chgData name="Leah Montner Dixon" userId="d5b2ae9e-9213-4442-b7df-4db8cbe51e5d" providerId="ADAL" clId="{8800F602-2D8D-4E9A-B976-B489FC589F40}" dt="2024-04-16T20:54:34.699" v="25787" actId="478"/>
          <ac:picMkLst>
            <pc:docMk/>
            <pc:sldMk cId="1223481630" sldId="2146846628"/>
            <ac:picMk id="17" creationId="{DD4A5FBC-F969-97E5-D119-FA3A249CF416}"/>
          </ac:picMkLst>
        </pc:picChg>
        <pc:picChg chg="add del mod">
          <ac:chgData name="Leah Montner Dixon" userId="d5b2ae9e-9213-4442-b7df-4db8cbe51e5d" providerId="ADAL" clId="{8800F602-2D8D-4E9A-B976-B489FC589F40}" dt="2024-04-19T20:02:28.792" v="31693" actId="478"/>
          <ac:picMkLst>
            <pc:docMk/>
            <pc:sldMk cId="1223481630" sldId="2146846628"/>
            <ac:picMk id="18" creationId="{102A1569-B134-C8D9-4E35-E93F10EBA018}"/>
          </ac:picMkLst>
        </pc:picChg>
        <pc:picChg chg="del mod">
          <ac:chgData name="Leah Montner Dixon" userId="d5b2ae9e-9213-4442-b7df-4db8cbe51e5d" providerId="ADAL" clId="{8800F602-2D8D-4E9A-B976-B489FC589F40}" dt="2024-04-16T20:54:34.699" v="25787" actId="478"/>
          <ac:picMkLst>
            <pc:docMk/>
            <pc:sldMk cId="1223481630" sldId="2146846628"/>
            <ac:picMk id="19" creationId="{2026A177-3426-311E-154E-55CC39ED2398}"/>
          </ac:picMkLst>
        </pc:picChg>
        <pc:picChg chg="add del mod">
          <ac:chgData name="Leah Montner Dixon" userId="d5b2ae9e-9213-4442-b7df-4db8cbe51e5d" providerId="ADAL" clId="{8800F602-2D8D-4E9A-B976-B489FC589F40}" dt="2024-04-19T20:02:28.792" v="31693" actId="478"/>
          <ac:picMkLst>
            <pc:docMk/>
            <pc:sldMk cId="1223481630" sldId="2146846628"/>
            <ac:picMk id="20" creationId="{53A028E6-E5A1-1934-5012-9F73C1A6872A}"/>
          </ac:picMkLst>
        </pc:picChg>
        <pc:picChg chg="mod ord">
          <ac:chgData name="Leah Montner Dixon" userId="d5b2ae9e-9213-4442-b7df-4db8cbe51e5d" providerId="ADAL" clId="{8800F602-2D8D-4E9A-B976-B489FC589F40}" dt="2024-04-16T21:12:40.798" v="26325" actId="1036"/>
          <ac:picMkLst>
            <pc:docMk/>
            <pc:sldMk cId="1223481630" sldId="2146846628"/>
            <ac:picMk id="23" creationId="{ADE2BCBF-E9AE-9869-78F9-0D207DFB57DA}"/>
          </ac:picMkLst>
        </pc:picChg>
        <pc:picChg chg="add del mod">
          <ac:chgData name="Leah Montner Dixon" userId="d5b2ae9e-9213-4442-b7df-4db8cbe51e5d" providerId="ADAL" clId="{8800F602-2D8D-4E9A-B976-B489FC589F40}" dt="2024-04-16T20:53:47.958" v="25752" actId="478"/>
          <ac:picMkLst>
            <pc:docMk/>
            <pc:sldMk cId="1223481630" sldId="2146846628"/>
            <ac:picMk id="30" creationId="{8144629D-A6B5-4054-4EBE-FA0DBC845F5C}"/>
          </ac:picMkLst>
        </pc:picChg>
        <pc:picChg chg="add del mod">
          <ac:chgData name="Leah Montner Dixon" userId="d5b2ae9e-9213-4442-b7df-4db8cbe51e5d" providerId="ADAL" clId="{8800F602-2D8D-4E9A-B976-B489FC589F40}" dt="2024-04-19T20:02:28.792" v="31693" actId="478"/>
          <ac:picMkLst>
            <pc:docMk/>
            <pc:sldMk cId="1223481630" sldId="2146846628"/>
            <ac:picMk id="31" creationId="{1C769AB7-BD06-E624-4534-86ECF3B661B5}"/>
          </ac:picMkLst>
        </pc:picChg>
        <pc:picChg chg="add mod">
          <ac:chgData name="Leah Montner Dixon" userId="d5b2ae9e-9213-4442-b7df-4db8cbe51e5d" providerId="ADAL" clId="{8800F602-2D8D-4E9A-B976-B489FC589F40}" dt="2024-04-16T21:12:26.437" v="26295" actId="1036"/>
          <ac:picMkLst>
            <pc:docMk/>
            <pc:sldMk cId="1223481630" sldId="2146846628"/>
            <ac:picMk id="33" creationId="{DC170363-B82A-7126-0398-5D7DBBAF8379}"/>
          </ac:picMkLst>
        </pc:picChg>
        <pc:picChg chg="add mod">
          <ac:chgData name="Leah Montner Dixon" userId="d5b2ae9e-9213-4442-b7df-4db8cbe51e5d" providerId="ADAL" clId="{8800F602-2D8D-4E9A-B976-B489FC589F40}" dt="2024-04-16T21:12:26.437" v="26295" actId="1036"/>
          <ac:picMkLst>
            <pc:docMk/>
            <pc:sldMk cId="1223481630" sldId="2146846628"/>
            <ac:picMk id="37" creationId="{D1699374-4EE8-5E67-E079-D689B37A15B3}"/>
          </ac:picMkLst>
        </pc:picChg>
        <pc:picChg chg="add mod">
          <ac:chgData name="Leah Montner Dixon" userId="d5b2ae9e-9213-4442-b7df-4db8cbe51e5d" providerId="ADAL" clId="{8800F602-2D8D-4E9A-B976-B489FC589F40}" dt="2024-04-16T21:12:26.437" v="26295" actId="1036"/>
          <ac:picMkLst>
            <pc:docMk/>
            <pc:sldMk cId="1223481630" sldId="2146846628"/>
            <ac:picMk id="43" creationId="{E0573ED8-D12F-C172-E94B-813A645E72C5}"/>
          </ac:picMkLst>
        </pc:picChg>
        <pc:picChg chg="add mod">
          <ac:chgData name="Leah Montner Dixon" userId="d5b2ae9e-9213-4442-b7df-4db8cbe51e5d" providerId="ADAL" clId="{8800F602-2D8D-4E9A-B976-B489FC589F40}" dt="2024-04-16T21:12:26.437" v="26295" actId="1036"/>
          <ac:picMkLst>
            <pc:docMk/>
            <pc:sldMk cId="1223481630" sldId="2146846628"/>
            <ac:picMk id="49" creationId="{5798583B-FA7C-57BF-710C-98F3D618FE25}"/>
          </ac:picMkLst>
        </pc:picChg>
        <pc:picChg chg="add mod">
          <ac:chgData name="Leah Montner Dixon" userId="d5b2ae9e-9213-4442-b7df-4db8cbe51e5d" providerId="ADAL" clId="{8800F602-2D8D-4E9A-B976-B489FC589F40}" dt="2024-04-19T20:29:33.539" v="31905" actId="1036"/>
          <ac:picMkLst>
            <pc:docMk/>
            <pc:sldMk cId="1223481630" sldId="2146846628"/>
            <ac:picMk id="49" creationId="{6D325D4D-CA8A-755A-0EFF-049F0E3F1F8B}"/>
          </ac:picMkLst>
        </pc:picChg>
        <pc:picChg chg="add mod">
          <ac:chgData name="Leah Montner Dixon" userId="d5b2ae9e-9213-4442-b7df-4db8cbe51e5d" providerId="ADAL" clId="{8800F602-2D8D-4E9A-B976-B489FC589F40}" dt="2024-04-16T21:12:26.437" v="26295" actId="1036"/>
          <ac:picMkLst>
            <pc:docMk/>
            <pc:sldMk cId="1223481630" sldId="2146846628"/>
            <ac:picMk id="52" creationId="{D51FDB44-99A8-46CD-5719-C9F09BE0B185}"/>
          </ac:picMkLst>
        </pc:picChg>
        <pc:picChg chg="add mod">
          <ac:chgData name="Leah Montner Dixon" userId="d5b2ae9e-9213-4442-b7df-4db8cbe51e5d" providerId="ADAL" clId="{8800F602-2D8D-4E9A-B976-B489FC589F40}" dt="2024-04-19T20:29:43.175" v="31907" actId="1036"/>
          <ac:picMkLst>
            <pc:docMk/>
            <pc:sldMk cId="1223481630" sldId="2146846628"/>
            <ac:picMk id="52" creationId="{E4387389-7BC2-1ADB-52A4-109BA7356F82}"/>
          </ac:picMkLst>
        </pc:picChg>
        <pc:picChg chg="add mod">
          <ac:chgData name="Leah Montner Dixon" userId="d5b2ae9e-9213-4442-b7df-4db8cbe51e5d" providerId="ADAL" clId="{8800F602-2D8D-4E9A-B976-B489FC589F40}" dt="2024-04-19T20:29:48.522" v="31909" actId="1036"/>
          <ac:picMkLst>
            <pc:docMk/>
            <pc:sldMk cId="1223481630" sldId="2146846628"/>
            <ac:picMk id="55" creationId="{F110056D-AA17-0B63-689D-D83D6543A727}"/>
          </ac:picMkLst>
        </pc:picChg>
        <pc:picChg chg="add mod">
          <ac:chgData name="Leah Montner Dixon" userId="d5b2ae9e-9213-4442-b7df-4db8cbe51e5d" providerId="ADAL" clId="{8800F602-2D8D-4E9A-B976-B489FC589F40}" dt="2024-04-19T20:29:55.589" v="31911" actId="1036"/>
          <ac:picMkLst>
            <pc:docMk/>
            <pc:sldMk cId="1223481630" sldId="2146846628"/>
            <ac:picMk id="57" creationId="{89298001-420D-22AA-20BC-E4974BE195EA}"/>
          </ac:picMkLst>
        </pc:picChg>
        <pc:picChg chg="add mod">
          <ac:chgData name="Leah Montner Dixon" userId="d5b2ae9e-9213-4442-b7df-4db8cbe51e5d" providerId="ADAL" clId="{8800F602-2D8D-4E9A-B976-B489FC589F40}" dt="2024-04-19T20:30:03.060" v="31914" actId="12789"/>
          <ac:picMkLst>
            <pc:docMk/>
            <pc:sldMk cId="1223481630" sldId="2146846628"/>
            <ac:picMk id="59" creationId="{C8A52226-0359-F67D-25E1-3C7B7F1F57CB}"/>
          </ac:picMkLst>
        </pc:picChg>
        <pc:picChg chg="add del mod">
          <ac:chgData name="Leah Montner Dixon" userId="d5b2ae9e-9213-4442-b7df-4db8cbe51e5d" providerId="ADAL" clId="{8800F602-2D8D-4E9A-B976-B489FC589F40}" dt="2024-04-19T20:00:00.211" v="31644" actId="478"/>
          <ac:picMkLst>
            <pc:docMk/>
            <pc:sldMk cId="1223481630" sldId="2146846628"/>
            <ac:picMk id="61" creationId="{DDA446AC-4F81-0B61-B46B-27FDE19E2D12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62" creationId="{4940C348-B5EA-0172-A1AB-6B8B334B82E3}"/>
          </ac:picMkLst>
        </pc:picChg>
        <pc:picChg chg="mod">
          <ac:chgData name="Leah Montner Dixon" userId="d5b2ae9e-9213-4442-b7df-4db8cbe51e5d" providerId="ADAL" clId="{8800F602-2D8D-4E9A-B976-B489FC589F40}" dt="2024-04-19T20:02:40.369" v="31702" actId="12788"/>
          <ac:picMkLst>
            <pc:docMk/>
            <pc:sldMk cId="1223481630" sldId="2146846628"/>
            <ac:picMk id="63" creationId="{77B52394-175C-594A-9F88-9BE6C00539D3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65" creationId="{D55C4C2F-82FD-C83B-A108-10F1026BCC31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70" creationId="{87A8CB70-6CA1-31C4-7E37-F05CC50F6D34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73" creationId="{2C0CFE1F-149E-95B4-C596-8FF0ACAE26C4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76" creationId="{18B11089-5B79-75E7-4AAC-B2019149767A}"/>
          </ac:picMkLst>
        </pc:picChg>
        <pc:picChg chg="add mod">
          <ac:chgData name="Leah Montner Dixon" userId="d5b2ae9e-9213-4442-b7df-4db8cbe51e5d" providerId="ADAL" clId="{8800F602-2D8D-4E9A-B976-B489FC589F40}" dt="2024-04-16T20:54:24.550" v="25785"/>
          <ac:picMkLst>
            <pc:docMk/>
            <pc:sldMk cId="1223481630" sldId="2146846628"/>
            <ac:picMk id="79" creationId="{4D3E2C85-10CC-0E4D-8D55-BB692207EEC0}"/>
          </ac:picMkLst>
        </pc:pic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8" creationId="{897FB3F0-7683-CE3F-DD8C-4EEEDB532F07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9" creationId="{C4A734D2-D3F7-5F46-37BF-9750543A14C6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10" creationId="{C7572000-04FF-76BE-8F72-55A0A15462A1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11" creationId="{EEB4254D-6D2E-4868-9B7F-2A45B8128E36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40" creationId="{59632B01-824D-24DB-A5E3-2796EFA3DE48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42" creationId="{BF0D1569-B93D-14BC-C25C-9DF6C151BAAC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44" creationId="{11A54995-37AE-2B7D-4819-26477232A14D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46" creationId="{870ED179-C010-24A1-A114-51BB6A4779C3}"/>
          </ac:cxnSpMkLst>
        </pc:cxnChg>
        <pc:cxnChg chg="add del mod">
          <ac:chgData name="Leah Montner Dixon" userId="d5b2ae9e-9213-4442-b7df-4db8cbe51e5d" providerId="ADAL" clId="{8800F602-2D8D-4E9A-B976-B489FC589F40}" dt="2024-04-19T20:02:28.792" v="31693" actId="478"/>
          <ac:cxnSpMkLst>
            <pc:docMk/>
            <pc:sldMk cId="1223481630" sldId="2146846628"/>
            <ac:cxnSpMk id="48" creationId="{195138FE-C97B-E163-16CA-C3C9EBE5BC62}"/>
          </ac:cxnSpMkLst>
        </pc:cxnChg>
      </pc:sldChg>
      <pc:sldChg chg="addSp delSp modSp mod">
        <pc:chgData name="Leah Montner Dixon" userId="d5b2ae9e-9213-4442-b7df-4db8cbe51e5d" providerId="ADAL" clId="{8800F602-2D8D-4E9A-B976-B489FC589F40}" dt="2024-04-16T21:09:09.124" v="26152" actId="1035"/>
        <pc:sldMkLst>
          <pc:docMk/>
          <pc:sldMk cId="3258593464" sldId="2146846631"/>
        </pc:sldMkLst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" creationId="{DB8F9303-8BB5-2E99-6751-30C0C0F80C28}"/>
          </ac:spMkLst>
        </pc:spChg>
        <pc:spChg chg="mod">
          <ac:chgData name="Leah Montner Dixon" userId="d5b2ae9e-9213-4442-b7df-4db8cbe51e5d" providerId="ADAL" clId="{8800F602-2D8D-4E9A-B976-B489FC589F40}" dt="2024-04-16T20:58:54.116" v="25956" actId="313"/>
          <ac:spMkLst>
            <pc:docMk/>
            <pc:sldMk cId="3258593464" sldId="2146846631"/>
            <ac:spMk id="3" creationId="{9F397DAA-FA25-7587-B9C6-EF597F13CC2A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5" creationId="{1CD05C2D-2734-2971-20FB-43E276490E74}"/>
          </ac:spMkLst>
        </pc:spChg>
        <pc:spChg chg="mod">
          <ac:chgData name="Leah Montner Dixon" userId="d5b2ae9e-9213-4442-b7df-4db8cbe51e5d" providerId="ADAL" clId="{8800F602-2D8D-4E9A-B976-B489FC589F40}" dt="2024-04-16T21:09:09.124" v="26152" actId="1035"/>
          <ac:spMkLst>
            <pc:docMk/>
            <pc:sldMk cId="3258593464" sldId="2146846631"/>
            <ac:spMk id="6" creationId="{7C67D29C-B897-4A11-B6A0-E20B39130A95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7" creationId="{E4AD6D27-5BF1-2A4B-86A5-B0E753ACF4BA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8" creationId="{30D73999-9933-F0E8-AB06-8ACC2E6BF07F}"/>
          </ac:spMkLst>
        </pc:spChg>
        <pc:spChg chg="mod">
          <ac:chgData name="Leah Montner Dixon" userId="d5b2ae9e-9213-4442-b7df-4db8cbe51e5d" providerId="ADAL" clId="{8800F602-2D8D-4E9A-B976-B489FC589F40}" dt="2024-04-16T20:42:33.207" v="25251" actId="1036"/>
          <ac:spMkLst>
            <pc:docMk/>
            <pc:sldMk cId="3258593464" sldId="2146846631"/>
            <ac:spMk id="9" creationId="{8C0510C1-DA1A-3E71-1256-C0FFE6E655C1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10" creationId="{75212D56-C7C6-82F0-E4AD-B1F7D407E40F}"/>
          </ac:spMkLst>
        </pc:spChg>
        <pc:spChg chg="mod">
          <ac:chgData name="Leah Montner Dixon" userId="d5b2ae9e-9213-4442-b7df-4db8cbe51e5d" providerId="ADAL" clId="{8800F602-2D8D-4E9A-B976-B489FC589F40}" dt="2024-04-16T21:07:57.208" v="26125" actId="113"/>
          <ac:spMkLst>
            <pc:docMk/>
            <pc:sldMk cId="3258593464" sldId="2146846631"/>
            <ac:spMk id="13" creationId="{EBEB009F-BF48-F8BB-CF40-4700320EDD33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2" creationId="{6C4C7D28-0347-FE6C-83B8-7D984BF51366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3" creationId="{6A5D6CF0-58DB-0A22-9A2E-131E36C66ABF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4" creationId="{0AAC34B7-A9AE-1532-7941-70EFEC08E6EC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5" creationId="{7D307328-5BB9-73CF-3BB1-093AD4E3016B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29" creationId="{26392EEA-645D-3D1C-37AB-3962C12E9553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30" creationId="{BD8CA939-7C21-B136-0499-4CB3A8A531C9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31" creationId="{2D1A1AA7-F922-612C-5B2E-E22C9F8A3C18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32" creationId="{62735103-929E-84E3-B97F-E8D126B65550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33" creationId="{614518D6-C9DB-666D-B686-3FBB14B5FE19}"/>
          </ac:spMkLst>
        </pc:spChg>
        <pc:spChg chg="mod topLvl">
          <ac:chgData name="Leah Montner Dixon" userId="d5b2ae9e-9213-4442-b7df-4db8cbe51e5d" providerId="ADAL" clId="{8800F602-2D8D-4E9A-B976-B489FC589F40}" dt="2024-04-16T20:42:01.406" v="25217" actId="165"/>
          <ac:spMkLst>
            <pc:docMk/>
            <pc:sldMk cId="3258593464" sldId="2146846631"/>
            <ac:spMk id="34" creationId="{C9C9E161-677C-110F-A05C-99E0ECE26B96}"/>
          </ac:spMkLst>
        </pc:spChg>
        <pc:spChg chg="mod">
          <ac:chgData name="Leah Montner Dixon" userId="d5b2ae9e-9213-4442-b7df-4db8cbe51e5d" providerId="ADAL" clId="{8800F602-2D8D-4E9A-B976-B489FC589F40}" dt="2024-04-16T20:41:59.076" v="25216" actId="12788"/>
          <ac:spMkLst>
            <pc:docMk/>
            <pc:sldMk cId="3258593464" sldId="2146846631"/>
            <ac:spMk id="35" creationId="{2CFA5908-1B76-B1BF-06B2-587F0C43701C}"/>
          </ac:spMkLst>
        </pc:spChg>
        <pc:grpChg chg="add del mod">
          <ac:chgData name="Leah Montner Dixon" userId="d5b2ae9e-9213-4442-b7df-4db8cbe51e5d" providerId="ADAL" clId="{8800F602-2D8D-4E9A-B976-B489FC589F40}" dt="2024-04-16T20:42:01.406" v="25217" actId="165"/>
          <ac:grpSpMkLst>
            <pc:docMk/>
            <pc:sldMk cId="3258593464" sldId="2146846631"/>
            <ac:grpSpMk id="11" creationId="{ED628434-0F99-A916-B19A-F51853574F4B}"/>
          </ac:grpSpMkLst>
        </pc:grpChg>
        <pc:graphicFrameChg chg="mod">
          <ac:chgData name="Leah Montner Dixon" userId="d5b2ae9e-9213-4442-b7df-4db8cbe51e5d" providerId="ADAL" clId="{8800F602-2D8D-4E9A-B976-B489FC589F40}" dt="2024-04-16T20:41:59.076" v="25216" actId="12788"/>
          <ac:graphicFrameMkLst>
            <pc:docMk/>
            <pc:sldMk cId="3258593464" sldId="2146846631"/>
            <ac:graphicFrameMk id="14" creationId="{B1F8C437-55A2-1632-0647-292879E147D1}"/>
          </ac:graphicFrameMkLst>
        </pc:graphicFrameChg>
        <pc:picChg chg="mod topLvl">
          <ac:chgData name="Leah Montner Dixon" userId="d5b2ae9e-9213-4442-b7df-4db8cbe51e5d" providerId="ADAL" clId="{8800F602-2D8D-4E9A-B976-B489FC589F40}" dt="2024-04-16T20:42:01.406" v="25217" actId="165"/>
          <ac:picMkLst>
            <pc:docMk/>
            <pc:sldMk cId="3258593464" sldId="2146846631"/>
            <ac:picMk id="15" creationId="{FD602E30-ADF1-5911-9D45-D080076483FE}"/>
          </ac:picMkLst>
        </pc:picChg>
        <pc:picChg chg="mod topLvl">
          <ac:chgData name="Leah Montner Dixon" userId="d5b2ae9e-9213-4442-b7df-4db8cbe51e5d" providerId="ADAL" clId="{8800F602-2D8D-4E9A-B976-B489FC589F40}" dt="2024-04-16T20:42:01.406" v="25217" actId="165"/>
          <ac:picMkLst>
            <pc:docMk/>
            <pc:sldMk cId="3258593464" sldId="2146846631"/>
            <ac:picMk id="16" creationId="{621AE611-0E06-CEB0-7BE3-C6806ABCAD28}"/>
          </ac:picMkLst>
        </pc:picChg>
        <pc:picChg chg="mod topLvl">
          <ac:chgData name="Leah Montner Dixon" userId="d5b2ae9e-9213-4442-b7df-4db8cbe51e5d" providerId="ADAL" clId="{8800F602-2D8D-4E9A-B976-B489FC589F40}" dt="2024-04-16T20:42:01.406" v="25217" actId="165"/>
          <ac:picMkLst>
            <pc:docMk/>
            <pc:sldMk cId="3258593464" sldId="2146846631"/>
            <ac:picMk id="17" creationId="{83CED2F0-780F-21F6-E166-AC5D55BC2E80}"/>
          </ac:picMkLst>
        </pc:picChg>
        <pc:picChg chg="mod topLvl">
          <ac:chgData name="Leah Montner Dixon" userId="d5b2ae9e-9213-4442-b7df-4db8cbe51e5d" providerId="ADAL" clId="{8800F602-2D8D-4E9A-B976-B489FC589F40}" dt="2024-04-16T20:42:01.406" v="25217" actId="165"/>
          <ac:picMkLst>
            <pc:docMk/>
            <pc:sldMk cId="3258593464" sldId="2146846631"/>
            <ac:picMk id="19" creationId="{6B2CCD97-3A0E-C01C-E9F8-C1194937DD7F}"/>
          </ac:picMkLst>
        </pc:picChg>
        <pc:picChg chg="mod topLvl">
          <ac:chgData name="Leah Montner Dixon" userId="d5b2ae9e-9213-4442-b7df-4db8cbe51e5d" providerId="ADAL" clId="{8800F602-2D8D-4E9A-B976-B489FC589F40}" dt="2024-04-16T20:42:01.406" v="25217" actId="165"/>
          <ac:picMkLst>
            <pc:docMk/>
            <pc:sldMk cId="3258593464" sldId="2146846631"/>
            <ac:picMk id="21" creationId="{E7807537-B63B-4F40-41FF-FEBB88232D7F}"/>
          </ac:picMkLst>
        </pc:picChg>
        <pc:picChg chg="mod modCrop">
          <ac:chgData name="Leah Montner Dixon" userId="d5b2ae9e-9213-4442-b7df-4db8cbe51e5d" providerId="ADAL" clId="{8800F602-2D8D-4E9A-B976-B489FC589F40}" dt="2024-04-16T20:41:40.519" v="25213" actId="553"/>
          <ac:picMkLst>
            <pc:docMk/>
            <pc:sldMk cId="3258593464" sldId="2146846631"/>
            <ac:picMk id="40" creationId="{36F29012-48DE-62EA-732B-30EC4E4783B4}"/>
          </ac:picMkLst>
        </pc:picChg>
      </pc:sldChg>
      <pc:sldChg chg="addSp delSp modSp mod">
        <pc:chgData name="Leah Montner Dixon" userId="d5b2ae9e-9213-4442-b7df-4db8cbe51e5d" providerId="ADAL" clId="{8800F602-2D8D-4E9A-B976-B489FC589F40}" dt="2024-04-23T20:17:19.132" v="35079" actId="207"/>
        <pc:sldMkLst>
          <pc:docMk/>
          <pc:sldMk cId="3802114421" sldId="2146846632"/>
        </pc:sldMkLst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2" creationId="{003E3999-4A19-DED1-D145-30A691729DA3}"/>
          </ac:spMkLst>
        </pc:spChg>
        <pc:spChg chg="del mod ord">
          <ac:chgData name="Leah Montner Dixon" userId="d5b2ae9e-9213-4442-b7df-4db8cbe51e5d" providerId="ADAL" clId="{8800F602-2D8D-4E9A-B976-B489FC589F40}" dt="2024-04-23T14:02:26.889" v="34261" actId="478"/>
          <ac:spMkLst>
            <pc:docMk/>
            <pc:sldMk cId="3802114421" sldId="2146846632"/>
            <ac:spMk id="2" creationId="{EBFFACE6-F41E-93E8-A3A2-857B19522CBA}"/>
          </ac:spMkLst>
        </pc:spChg>
        <pc:spChg chg="mod">
          <ac:chgData name="Leah Montner Dixon" userId="d5b2ae9e-9213-4442-b7df-4db8cbe51e5d" providerId="ADAL" clId="{8800F602-2D8D-4E9A-B976-B489FC589F40}" dt="2024-04-23T20:17:19.132" v="35079" actId="207"/>
          <ac:spMkLst>
            <pc:docMk/>
            <pc:sldMk cId="3802114421" sldId="2146846632"/>
            <ac:spMk id="3" creationId="{9F397DAA-FA25-7587-B9C6-EF597F13CC2A}"/>
          </ac:spMkLst>
        </pc:spChg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4" creationId="{C1C1FCE8-6256-05F3-E2FD-63D765512812}"/>
          </ac:spMkLst>
        </pc:spChg>
        <pc:spChg chg="del">
          <ac:chgData name="Leah Montner Dixon" userId="d5b2ae9e-9213-4442-b7df-4db8cbe51e5d" providerId="ADAL" clId="{8800F602-2D8D-4E9A-B976-B489FC589F40}" dt="2024-04-23T14:01:12.782" v="34237" actId="478"/>
          <ac:spMkLst>
            <pc:docMk/>
            <pc:sldMk cId="3802114421" sldId="2146846632"/>
            <ac:spMk id="5" creationId="{6A3906E5-F092-8579-170E-763C3CA64EA3}"/>
          </ac:spMkLst>
        </pc:spChg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5" creationId="{8F93C1A7-FFD5-6F1C-11A5-67830533D823}"/>
          </ac:spMkLst>
        </pc:spChg>
        <pc:spChg chg="add mod">
          <ac:chgData name="Leah Montner Dixon" userId="d5b2ae9e-9213-4442-b7df-4db8cbe51e5d" providerId="ADAL" clId="{8800F602-2D8D-4E9A-B976-B489FC589F40}" dt="2024-04-23T19:11:53.625" v="34893" actId="20577"/>
          <ac:spMkLst>
            <pc:docMk/>
            <pc:sldMk cId="3802114421" sldId="2146846632"/>
            <ac:spMk id="5" creationId="{AB721E70-7484-D220-9F9E-2D8A0E988C23}"/>
          </ac:spMkLst>
        </pc:spChg>
        <pc:spChg chg="mod">
          <ac:chgData name="Leah Montner Dixon" userId="d5b2ae9e-9213-4442-b7df-4db8cbe51e5d" providerId="ADAL" clId="{8800F602-2D8D-4E9A-B976-B489FC589F40}" dt="2024-04-16T21:09:13.408" v="26156" actId="1035"/>
          <ac:spMkLst>
            <pc:docMk/>
            <pc:sldMk cId="3802114421" sldId="2146846632"/>
            <ac:spMk id="6" creationId="{7C67D29C-B897-4A11-B6A0-E20B39130A95}"/>
          </ac:spMkLst>
        </pc:spChg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7" creationId="{6F24AA45-12E5-F228-5B04-02A23C19F7BD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8" creationId="{26F4419A-D0F1-62CE-5F11-B947E9A7CF1B}"/>
          </ac:spMkLst>
        </pc:spChg>
        <pc:spChg chg="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8" creationId="{6C88947C-95C9-DFBA-7A1F-E1F9D5DE0B3D}"/>
          </ac:spMkLst>
        </pc:spChg>
        <pc:spChg chg="add del mod">
          <ac:chgData name="Leah Montner Dixon" userId="d5b2ae9e-9213-4442-b7df-4db8cbe51e5d" providerId="ADAL" clId="{8800F602-2D8D-4E9A-B976-B489FC589F40}" dt="2024-04-19T16:11:49.575" v="30832" actId="478"/>
          <ac:spMkLst>
            <pc:docMk/>
            <pc:sldMk cId="3802114421" sldId="2146846632"/>
            <ac:spMk id="8" creationId="{9B9C6F5D-A6BF-2376-A2F7-D396DFA76E0D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9" creationId="{77D9D593-9CF9-6E64-F990-E13DCDA5E4C6}"/>
          </ac:spMkLst>
        </pc:spChg>
        <pc:spChg chg="add mod">
          <ac:chgData name="Leah Montner Dixon" userId="d5b2ae9e-9213-4442-b7df-4db8cbe51e5d" providerId="ADAL" clId="{8800F602-2D8D-4E9A-B976-B489FC589F40}" dt="2024-04-19T16:11:56.638" v="30833" actId="20577"/>
          <ac:spMkLst>
            <pc:docMk/>
            <pc:sldMk cId="3802114421" sldId="2146846632"/>
            <ac:spMk id="9" creationId="{DA925730-3A8B-4B5E-A418-0B8AEF57F5F9}"/>
          </ac:spMkLst>
        </pc:spChg>
        <pc:spChg chg="del mod topLvl">
          <ac:chgData name="Leah Montner Dixon" userId="d5b2ae9e-9213-4442-b7df-4db8cbe51e5d" providerId="ADAL" clId="{8800F602-2D8D-4E9A-B976-B489FC589F40}" dt="2024-04-16T20:49:25.399" v="25577" actId="478"/>
          <ac:spMkLst>
            <pc:docMk/>
            <pc:sldMk cId="3802114421" sldId="2146846632"/>
            <ac:spMk id="10" creationId="{5F9E801C-82FF-0F5D-99F5-475528FB435E}"/>
          </ac:spMkLst>
        </pc:spChg>
        <pc:spChg chg="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10" creationId="{B48B2F06-0B30-AA0E-B591-7C470931BE54}"/>
          </ac:spMkLst>
        </pc:spChg>
        <pc:spChg chg="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11" creationId="{78C0614D-12CB-2C58-4FAE-5478EB5E1FD4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11" creationId="{92619EF5-4717-5884-918B-C6F69B5F947C}"/>
          </ac:spMkLst>
        </pc:spChg>
        <pc:spChg chg="del mod topLvl">
          <ac:chgData name="Leah Montner Dixon" userId="d5b2ae9e-9213-4442-b7df-4db8cbe51e5d" providerId="ADAL" clId="{8800F602-2D8D-4E9A-B976-B489FC589F40}" dt="2024-04-16T20:49:25.399" v="25577" actId="478"/>
          <ac:spMkLst>
            <pc:docMk/>
            <pc:sldMk cId="3802114421" sldId="2146846632"/>
            <ac:spMk id="12" creationId="{41FCC374-F9C5-C1A8-0751-461E2CBF5F88}"/>
          </ac:spMkLst>
        </pc:spChg>
        <pc:spChg chg="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12" creationId="{A845D187-04F6-5615-F24E-69D1DC8FEE5D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13" creationId="{6B3EE6C6-B1A1-4FA3-DFD4-3DEC77AB2F33}"/>
          </ac:spMkLst>
        </pc:spChg>
        <pc:spChg chg="del mod">
          <ac:chgData name="Leah Montner Dixon" userId="d5b2ae9e-9213-4442-b7df-4db8cbe51e5d" providerId="ADAL" clId="{8800F602-2D8D-4E9A-B976-B489FC589F40}" dt="2024-04-16T20:46:18.577" v="25485" actId="478"/>
          <ac:spMkLst>
            <pc:docMk/>
            <pc:sldMk cId="3802114421" sldId="2146846632"/>
            <ac:spMk id="15" creationId="{77DC2404-CABE-3F94-243D-AB65C0137105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17" creationId="{87048ED4-27BD-B3E2-3563-B6B7955FCB04}"/>
          </ac:spMkLst>
        </pc:spChg>
        <pc:spChg chg="mod">
          <ac:chgData name="Leah Montner Dixon" userId="d5b2ae9e-9213-4442-b7df-4db8cbe51e5d" providerId="ADAL" clId="{8800F602-2D8D-4E9A-B976-B489FC589F40}" dt="2024-04-19T16:59:20.767" v="31313" actId="1038"/>
          <ac:spMkLst>
            <pc:docMk/>
            <pc:sldMk cId="3802114421" sldId="2146846632"/>
            <ac:spMk id="17" creationId="{F12DDF65-4D40-A514-E087-595FD34668A3}"/>
          </ac:spMkLst>
        </pc:spChg>
        <pc:spChg chg="del mod">
          <ac:chgData name="Leah Montner Dixon" userId="d5b2ae9e-9213-4442-b7df-4db8cbe51e5d" providerId="ADAL" clId="{8800F602-2D8D-4E9A-B976-B489FC589F40}" dt="2024-04-23T19:12:02.484" v="34902" actId="478"/>
          <ac:spMkLst>
            <pc:docMk/>
            <pc:sldMk cId="3802114421" sldId="2146846632"/>
            <ac:spMk id="19" creationId="{552F336B-356F-099B-A12B-A7B50F629A36}"/>
          </ac:spMkLst>
        </pc:spChg>
        <pc:spChg chg="del mod topLvl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19" creationId="{FADF8E49-53A1-E7A9-D096-C37AEE7EE677}"/>
          </ac:spMkLst>
        </pc:spChg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21" creationId="{7EE8E0E1-4959-6C37-B360-DD3538EEEDAD}"/>
          </ac:spMkLst>
        </pc:spChg>
        <pc:spChg chg="del mod">
          <ac:chgData name="Leah Montner Dixon" userId="d5b2ae9e-9213-4442-b7df-4db8cbe51e5d" providerId="ADAL" clId="{8800F602-2D8D-4E9A-B976-B489FC589F40}" dt="2024-04-23T19:12:02.484" v="34902" actId="478"/>
          <ac:spMkLst>
            <pc:docMk/>
            <pc:sldMk cId="3802114421" sldId="2146846632"/>
            <ac:spMk id="21" creationId="{BFCBE21E-1300-8B31-FDCE-227CEB79A990}"/>
          </ac:spMkLst>
        </pc:spChg>
        <pc:spChg chg="del mod">
          <ac:chgData name="Leah Montner Dixon" userId="d5b2ae9e-9213-4442-b7df-4db8cbe51e5d" providerId="ADAL" clId="{8800F602-2D8D-4E9A-B976-B489FC589F40}" dt="2024-04-23T19:12:02.484" v="34902" actId="478"/>
          <ac:spMkLst>
            <pc:docMk/>
            <pc:sldMk cId="3802114421" sldId="2146846632"/>
            <ac:spMk id="23" creationId="{A607CF05-9B2C-C7FC-9FDC-54B8F4638940}"/>
          </ac:spMkLst>
        </pc:spChg>
        <pc:spChg chg="mod">
          <ac:chgData name="Leah Montner Dixon" userId="d5b2ae9e-9213-4442-b7df-4db8cbe51e5d" providerId="ADAL" clId="{8800F602-2D8D-4E9A-B976-B489FC589F40}" dt="2024-04-16T20:46:25.780" v="25487" actId="1076"/>
          <ac:spMkLst>
            <pc:docMk/>
            <pc:sldMk cId="3802114421" sldId="2146846632"/>
            <ac:spMk id="23" creationId="{A86DA37D-4793-0350-3BC7-FEEC9D0D34F7}"/>
          </ac:spMkLst>
        </pc:spChg>
        <pc:spChg chg="del mod">
          <ac:chgData name="Leah Montner Dixon" userId="d5b2ae9e-9213-4442-b7df-4db8cbe51e5d" providerId="ADAL" clId="{8800F602-2D8D-4E9A-B976-B489FC589F40}" dt="2024-04-16T20:45:40.249" v="25453" actId="478"/>
          <ac:spMkLst>
            <pc:docMk/>
            <pc:sldMk cId="3802114421" sldId="2146846632"/>
            <ac:spMk id="25" creationId="{4A7BC85A-9B48-9BBC-D804-97186A1B99B0}"/>
          </ac:spMkLst>
        </pc:spChg>
        <pc:spChg chg="del mod">
          <ac:chgData name="Leah Montner Dixon" userId="d5b2ae9e-9213-4442-b7df-4db8cbe51e5d" providerId="ADAL" clId="{8800F602-2D8D-4E9A-B976-B489FC589F40}" dt="2024-04-16T20:45:40.249" v="25453" actId="478"/>
          <ac:spMkLst>
            <pc:docMk/>
            <pc:sldMk cId="3802114421" sldId="2146846632"/>
            <ac:spMk id="29" creationId="{345FD0ED-73A9-E7D4-84A1-FB33812C517D}"/>
          </ac:spMkLst>
        </pc:spChg>
        <pc:spChg chg="del mod">
          <ac:chgData name="Leah Montner Dixon" userId="d5b2ae9e-9213-4442-b7df-4db8cbe51e5d" providerId="ADAL" clId="{8800F602-2D8D-4E9A-B976-B489FC589F40}" dt="2024-04-23T19:12:02.484" v="34902" actId="478"/>
          <ac:spMkLst>
            <pc:docMk/>
            <pc:sldMk cId="3802114421" sldId="2146846632"/>
            <ac:spMk id="29" creationId="{AA9F7AFF-9171-23EE-8EF4-037A61E6275C}"/>
          </ac:spMkLst>
        </pc:spChg>
        <pc:spChg chg="del mod">
          <ac:chgData name="Leah Montner Dixon" userId="d5b2ae9e-9213-4442-b7df-4db8cbe51e5d" providerId="ADAL" clId="{8800F602-2D8D-4E9A-B976-B489FC589F40}" dt="2024-04-16T20:49:34.492" v="25578" actId="478"/>
          <ac:spMkLst>
            <pc:docMk/>
            <pc:sldMk cId="3802114421" sldId="2146846632"/>
            <ac:spMk id="30" creationId="{BFE07266-E690-1481-7C72-A652A074E7FA}"/>
          </ac:spMkLst>
        </pc:spChg>
        <pc:spChg chg="del mod">
          <ac:chgData name="Leah Montner Dixon" userId="d5b2ae9e-9213-4442-b7df-4db8cbe51e5d" providerId="ADAL" clId="{8800F602-2D8D-4E9A-B976-B489FC589F40}" dt="2024-04-16T20:45:25.408" v="25447" actId="478"/>
          <ac:spMkLst>
            <pc:docMk/>
            <pc:sldMk cId="3802114421" sldId="2146846632"/>
            <ac:spMk id="31" creationId="{881DBC88-0CCB-5958-53E1-A08AFBB69116}"/>
          </ac:spMkLst>
        </pc:spChg>
        <pc:spChg chg="del mod">
          <ac:chgData name="Leah Montner Dixon" userId="d5b2ae9e-9213-4442-b7df-4db8cbe51e5d" providerId="ADAL" clId="{8800F602-2D8D-4E9A-B976-B489FC589F40}" dt="2024-04-23T19:12:02.484" v="34902" actId="478"/>
          <ac:spMkLst>
            <pc:docMk/>
            <pc:sldMk cId="3802114421" sldId="2146846632"/>
            <ac:spMk id="31" creationId="{ABCEDEF6-916D-867F-8BF4-3509A5CDF2E4}"/>
          </ac:spMkLst>
        </pc:spChg>
        <pc:spChg chg="add mod ord">
          <ac:chgData name="Leah Montner Dixon" userId="d5b2ae9e-9213-4442-b7df-4db8cbe51e5d" providerId="ADAL" clId="{8800F602-2D8D-4E9A-B976-B489FC589F40}" dt="2024-04-23T14:01:52.401" v="34248" actId="167"/>
          <ac:spMkLst>
            <pc:docMk/>
            <pc:sldMk cId="3802114421" sldId="2146846632"/>
            <ac:spMk id="35" creationId="{71008E08-F071-06EE-BF63-69BE17B8F161}"/>
          </ac:spMkLst>
        </pc:spChg>
        <pc:spChg chg="add mod ord">
          <ac:chgData name="Leah Montner Dixon" userId="d5b2ae9e-9213-4442-b7df-4db8cbe51e5d" providerId="ADAL" clId="{8800F602-2D8D-4E9A-B976-B489FC589F40}" dt="2024-04-23T14:02:28.766" v="34263" actId="1076"/>
          <ac:spMkLst>
            <pc:docMk/>
            <pc:sldMk cId="3802114421" sldId="2146846632"/>
            <ac:spMk id="36" creationId="{CC9D95ED-86BF-4463-E353-90418385DC68}"/>
          </ac:spMkLst>
        </pc:spChg>
        <pc:spChg chg="add mod">
          <ac:chgData name="Leah Montner Dixon" userId="d5b2ae9e-9213-4442-b7df-4db8cbe51e5d" providerId="ADAL" clId="{8800F602-2D8D-4E9A-B976-B489FC589F40}" dt="2024-04-16T21:07:45.705" v="26122" actId="13926"/>
          <ac:spMkLst>
            <pc:docMk/>
            <pc:sldMk cId="3802114421" sldId="2146846632"/>
            <ac:spMk id="37" creationId="{18DF3DEF-0C96-B500-46E0-C85CC958D873}"/>
          </ac:spMkLst>
        </pc:spChg>
        <pc:spChg chg="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37" creationId="{E7B44F6A-4CA7-929B-E8F0-0004E24E5570}"/>
          </ac:spMkLst>
        </pc:spChg>
        <pc:spChg chg="add mod ord">
          <ac:chgData name="Leah Montner Dixon" userId="d5b2ae9e-9213-4442-b7df-4db8cbe51e5d" providerId="ADAL" clId="{8800F602-2D8D-4E9A-B976-B489FC589F40}" dt="2024-04-23T14:02:23.698" v="34259" actId="167"/>
          <ac:spMkLst>
            <pc:docMk/>
            <pc:sldMk cId="3802114421" sldId="2146846632"/>
            <ac:spMk id="38" creationId="{019D0536-C7F0-BC62-3462-B0F14EFE16FA}"/>
          </ac:spMkLst>
        </pc:spChg>
        <pc:spChg chg="add del mod">
          <ac:chgData name="Leah Montner Dixon" userId="d5b2ae9e-9213-4442-b7df-4db8cbe51e5d" providerId="ADAL" clId="{8800F602-2D8D-4E9A-B976-B489FC589F40}" dt="2024-04-18T21:35:34.586" v="30520" actId="478"/>
          <ac:spMkLst>
            <pc:docMk/>
            <pc:sldMk cId="3802114421" sldId="2146846632"/>
            <ac:spMk id="38" creationId="{EAC5BB51-B506-5411-1A8B-F040651E26B3}"/>
          </ac:spMkLst>
        </pc:spChg>
        <pc:spChg chg="add del mod">
          <ac:chgData name="Leah Montner Dixon" userId="d5b2ae9e-9213-4442-b7df-4db8cbe51e5d" providerId="ADAL" clId="{8800F602-2D8D-4E9A-B976-B489FC589F40}" dt="2024-04-16T21:12:45.826" v="26326" actId="478"/>
          <ac:spMkLst>
            <pc:docMk/>
            <pc:sldMk cId="3802114421" sldId="2146846632"/>
            <ac:spMk id="40" creationId="{DE173798-2527-4BA5-5000-94D8E2D4172C}"/>
          </ac:spMkLst>
        </pc:spChg>
        <pc:spChg chg="add del mod">
          <ac:chgData name="Leah Montner Dixon" userId="d5b2ae9e-9213-4442-b7df-4db8cbe51e5d" providerId="ADAL" clId="{8800F602-2D8D-4E9A-B976-B489FC589F40}" dt="2024-04-16T20:49:22.430" v="25576" actId="478"/>
          <ac:spMkLst>
            <pc:docMk/>
            <pc:sldMk cId="3802114421" sldId="2146846632"/>
            <ac:spMk id="41" creationId="{C793B843-56CA-9C2D-051C-D6F17D4BF125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42" creationId="{A2E10112-FD61-896A-7779-243B48C3EF05}"/>
          </ac:spMkLst>
        </pc:spChg>
        <pc:spChg chg="add mod">
          <ac:chgData name="Leah Montner Dixon" userId="d5b2ae9e-9213-4442-b7df-4db8cbe51e5d" providerId="ADAL" clId="{8800F602-2D8D-4E9A-B976-B489FC589F40}" dt="2024-04-23T19:11:55.150" v="34895" actId="20577"/>
          <ac:spMkLst>
            <pc:docMk/>
            <pc:sldMk cId="3802114421" sldId="2146846632"/>
            <ac:spMk id="43" creationId="{26FE9487-410D-12A2-D309-B4E5669AF61C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44" creationId="{CFF52211-4675-0308-9644-7C372D6ECC23}"/>
          </ac:spMkLst>
        </pc:spChg>
        <pc:spChg chg="add mod">
          <ac:chgData name="Leah Montner Dixon" userId="d5b2ae9e-9213-4442-b7df-4db8cbe51e5d" providerId="ADAL" clId="{8800F602-2D8D-4E9A-B976-B489FC589F40}" dt="2024-04-19T20:27:16.665" v="31871" actId="12789"/>
          <ac:spMkLst>
            <pc:docMk/>
            <pc:sldMk cId="3802114421" sldId="2146846632"/>
            <ac:spMk id="45" creationId="{3B7F008B-A7CC-0708-45B0-950C38DF88BF}"/>
          </ac:spMkLst>
        </pc:spChg>
        <pc:spChg chg="add mod">
          <ac:chgData name="Leah Montner Dixon" userId="d5b2ae9e-9213-4442-b7df-4db8cbe51e5d" providerId="ADAL" clId="{8800F602-2D8D-4E9A-B976-B489FC589F40}" dt="2024-04-23T19:11:56.219" v="34897" actId="20577"/>
          <ac:spMkLst>
            <pc:docMk/>
            <pc:sldMk cId="3802114421" sldId="2146846632"/>
            <ac:spMk id="45" creationId="{5925DBF0-3206-9571-7F38-838631A83CEF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46" creationId="{CB07FCEE-30C5-E35A-357E-3272ADDD1038}"/>
          </ac:spMkLst>
        </pc:spChg>
        <pc:spChg chg="add mod">
          <ac:chgData name="Leah Montner Dixon" userId="d5b2ae9e-9213-4442-b7df-4db8cbe51e5d" providerId="ADAL" clId="{8800F602-2D8D-4E9A-B976-B489FC589F40}" dt="2024-04-23T19:11:57.492" v="34899" actId="20577"/>
          <ac:spMkLst>
            <pc:docMk/>
            <pc:sldMk cId="3802114421" sldId="2146846632"/>
            <ac:spMk id="47" creationId="{5B6B5454-FC2C-7423-0B57-6912BD47A91E}"/>
          </ac:spMkLst>
        </pc:spChg>
        <pc:spChg chg="add mod">
          <ac:chgData name="Leah Montner Dixon" userId="d5b2ae9e-9213-4442-b7df-4db8cbe51e5d" providerId="ADAL" clId="{8800F602-2D8D-4E9A-B976-B489FC589F40}" dt="2024-04-19T20:27:24.969" v="31873" actId="1035"/>
          <ac:spMkLst>
            <pc:docMk/>
            <pc:sldMk cId="3802114421" sldId="2146846632"/>
            <ac:spMk id="48" creationId="{4BA7DAC2-FF00-3521-9048-800BC57BCF5F}"/>
          </ac:spMkLst>
        </pc:spChg>
        <pc:spChg chg="add mod">
          <ac:chgData name="Leah Montner Dixon" userId="d5b2ae9e-9213-4442-b7df-4db8cbe51e5d" providerId="ADAL" clId="{8800F602-2D8D-4E9A-B976-B489FC589F40}" dt="2024-04-23T19:11:58.510" v="34901" actId="20577"/>
          <ac:spMkLst>
            <pc:docMk/>
            <pc:sldMk cId="3802114421" sldId="2146846632"/>
            <ac:spMk id="49" creationId="{8ED541EE-D85E-9AD5-618C-07BC853E8A25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49" creationId="{A88256F4-748C-D574-78C2-DB8A20A6FE26}"/>
          </ac:spMkLst>
        </pc:spChg>
        <pc:spChg chg="add mod">
          <ac:chgData name="Leah Montner Dixon" userId="d5b2ae9e-9213-4442-b7df-4db8cbe51e5d" providerId="ADAL" clId="{8800F602-2D8D-4E9A-B976-B489FC589F40}" dt="2024-04-19T20:27:31.185" v="31874" actId="12789"/>
          <ac:spMkLst>
            <pc:docMk/>
            <pc:sldMk cId="3802114421" sldId="2146846632"/>
            <ac:spMk id="51" creationId="{D26BD54A-13F7-1F16-28B2-2C7238E4B2EB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52" creationId="{9BE18CFC-E882-1146-FF96-FF54DAC0211C}"/>
          </ac:spMkLst>
        </pc:spChg>
        <pc:spChg chg="add mod">
          <ac:chgData name="Leah Montner Dixon" userId="d5b2ae9e-9213-4442-b7df-4db8cbe51e5d" providerId="ADAL" clId="{8800F602-2D8D-4E9A-B976-B489FC589F40}" dt="2024-04-19T20:27:38.292" v="31876" actId="1035"/>
          <ac:spMkLst>
            <pc:docMk/>
            <pc:sldMk cId="3802114421" sldId="2146846632"/>
            <ac:spMk id="54" creationId="{6391B019-0179-7738-229E-2DDA95932BA8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55" creationId="{5ADCCBF7-2C90-5DAF-9BEA-42BDDB64F491}"/>
          </ac:spMkLst>
        </pc:spChg>
        <pc:spChg chg="add mod">
          <ac:chgData name="Leah Montner Dixon" userId="d5b2ae9e-9213-4442-b7df-4db8cbe51e5d" providerId="ADAL" clId="{8800F602-2D8D-4E9A-B976-B489FC589F40}" dt="2024-04-19T20:27:46.859" v="31881" actId="1035"/>
          <ac:spMkLst>
            <pc:docMk/>
            <pc:sldMk cId="3802114421" sldId="2146846632"/>
            <ac:spMk id="57" creationId="{E2D0821A-8BE1-A508-EBC4-894B1F8F77C8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58" creationId="{1FF254BD-9641-F29C-74FF-1F8776A7D463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59" creationId="{9494878F-9372-044F-1F85-B19318CE2CD3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60" creationId="{B3AAEE72-0FE8-E93A-1A97-D0AD10D33AD5}"/>
          </ac:spMkLst>
        </pc:spChg>
        <pc:spChg chg="add mod">
          <ac:chgData name="Leah Montner Dixon" userId="d5b2ae9e-9213-4442-b7df-4db8cbe51e5d" providerId="ADAL" clId="{8800F602-2D8D-4E9A-B976-B489FC589F40}" dt="2024-04-16T21:12:51.531" v="26334" actId="1036"/>
          <ac:spMkLst>
            <pc:docMk/>
            <pc:sldMk cId="3802114421" sldId="2146846632"/>
            <ac:spMk id="61" creationId="{C03CBE35-072B-9B1A-0E49-818E617CDAB1}"/>
          </ac:spMkLst>
        </pc:spChg>
        <pc:spChg chg="add mod">
          <ac:chgData name="Leah Montner Dixon" userId="d5b2ae9e-9213-4442-b7df-4db8cbe51e5d" providerId="ADAL" clId="{8800F602-2D8D-4E9A-B976-B489FC589F40}" dt="2024-04-16T21:12:46.174" v="26327"/>
          <ac:spMkLst>
            <pc:docMk/>
            <pc:sldMk cId="3802114421" sldId="2146846632"/>
            <ac:spMk id="62" creationId="{FB09AE97-8A4F-8B10-9BE5-060DBB55E962}"/>
          </ac:spMkLst>
        </pc:spChg>
        <pc:spChg chg="add del mod">
          <ac:chgData name="Leah Montner Dixon" userId="d5b2ae9e-9213-4442-b7df-4db8cbe51e5d" providerId="ADAL" clId="{8800F602-2D8D-4E9A-B976-B489FC589F40}" dt="2024-04-16T21:16:39.175" v="26423" actId="478"/>
          <ac:spMkLst>
            <pc:docMk/>
            <pc:sldMk cId="3802114421" sldId="2146846632"/>
            <ac:spMk id="63" creationId="{61DED83B-B72F-061B-0E64-EF94559C38A4}"/>
          </ac:spMkLst>
        </pc:spChg>
        <pc:spChg chg="mod ord topLvl">
          <ac:chgData name="Leah Montner Dixon" userId="d5b2ae9e-9213-4442-b7df-4db8cbe51e5d" providerId="ADAL" clId="{8800F602-2D8D-4E9A-B976-B489FC589F40}" dt="2024-04-23T19:05:00.296" v="34771" actId="20577"/>
          <ac:spMkLst>
            <pc:docMk/>
            <pc:sldMk cId="3802114421" sldId="2146846632"/>
            <ac:spMk id="63" creationId="{98F4A16A-0A9E-8D51-AD47-6F843797D0FC}"/>
          </ac:spMkLst>
        </pc:spChg>
        <pc:spChg chg="mod ord topLvl">
          <ac:chgData name="Leah Montner Dixon" userId="d5b2ae9e-9213-4442-b7df-4db8cbe51e5d" providerId="ADAL" clId="{8800F602-2D8D-4E9A-B976-B489FC589F40}" dt="2024-04-23T14:01:45.545" v="34246" actId="166"/>
          <ac:spMkLst>
            <pc:docMk/>
            <pc:sldMk cId="3802114421" sldId="2146846632"/>
            <ac:spMk id="64" creationId="{0459077D-B148-95B3-9F15-8052FBBA803A}"/>
          </ac:spMkLst>
        </pc:spChg>
        <pc:spChg chg="add del mod">
          <ac:chgData name="Leah Montner Dixon" userId="d5b2ae9e-9213-4442-b7df-4db8cbe51e5d" providerId="ADAL" clId="{8800F602-2D8D-4E9A-B976-B489FC589F40}" dt="2024-04-19T15:59:55.785" v="30584" actId="478"/>
          <ac:spMkLst>
            <pc:docMk/>
            <pc:sldMk cId="3802114421" sldId="2146846632"/>
            <ac:spMk id="66" creationId="{91974803-732A-AEF0-7F40-F997AD182C83}"/>
          </ac:spMkLst>
        </pc:spChg>
        <pc:grpChg chg="add del mod">
          <ac:chgData name="Leah Montner Dixon" userId="d5b2ae9e-9213-4442-b7df-4db8cbe51e5d" providerId="ADAL" clId="{8800F602-2D8D-4E9A-B976-B489FC589F40}" dt="2024-04-19T20:29:01.192" v="31893" actId="165"/>
          <ac:grpSpMkLst>
            <pc:docMk/>
            <pc:sldMk cId="3802114421" sldId="2146846632"/>
            <ac:grpSpMk id="10" creationId="{F0B87B47-DE27-E0D6-D2CF-C520B52D7AC0}"/>
          </ac:grpSpMkLst>
        </pc:grpChg>
        <pc:grpChg chg="add del mod">
          <ac:chgData name="Leah Montner Dixon" userId="d5b2ae9e-9213-4442-b7df-4db8cbe51e5d" providerId="ADAL" clId="{8800F602-2D8D-4E9A-B976-B489FC589F40}" dt="2024-04-16T20:49:22.430" v="25576" actId="478"/>
          <ac:grpSpMkLst>
            <pc:docMk/>
            <pc:sldMk cId="3802114421" sldId="2146846632"/>
            <ac:grpSpMk id="32" creationId="{554A7F2F-71F2-7AE6-FD39-89093349E35C}"/>
          </ac:grpSpMkLst>
        </pc:grpChg>
        <pc:grpChg chg="add del mod">
          <ac:chgData name="Leah Montner Dixon" userId="d5b2ae9e-9213-4442-b7df-4db8cbe51e5d" providerId="ADAL" clId="{8800F602-2D8D-4E9A-B976-B489FC589F40}" dt="2024-04-16T20:46:54.114" v="25513" actId="165"/>
          <ac:grpSpMkLst>
            <pc:docMk/>
            <pc:sldMk cId="3802114421" sldId="2146846632"/>
            <ac:grpSpMk id="33" creationId="{39A4346C-8A98-CE27-2E44-9929EC0C9356}"/>
          </ac:grpSpMkLst>
        </pc:grpChg>
        <pc:picChg chg="add mod">
          <ac:chgData name="Leah Montner Dixon" userId="d5b2ae9e-9213-4442-b7df-4db8cbe51e5d" providerId="ADAL" clId="{8800F602-2D8D-4E9A-B976-B489FC589F40}" dt="2024-04-23T19:11:52.416" v="34891"/>
          <ac:picMkLst>
            <pc:docMk/>
            <pc:sldMk cId="3802114421" sldId="2146846632"/>
            <ac:picMk id="2" creationId="{B4B9C23F-5AD4-275F-3677-562D891AC42C}"/>
          </ac:picMkLst>
        </pc:picChg>
        <pc:picChg chg="del mod topLvl">
          <ac:chgData name="Leah Montner Dixon" userId="d5b2ae9e-9213-4442-b7df-4db8cbe51e5d" providerId="ADAL" clId="{8800F602-2D8D-4E9A-B976-B489FC589F40}" dt="2024-04-16T20:49:22.430" v="25576" actId="478"/>
          <ac:picMkLst>
            <pc:docMk/>
            <pc:sldMk cId="3802114421" sldId="2146846632"/>
            <ac:picMk id="14" creationId="{00868C74-D343-A2C6-43F0-5BEE66C6927D}"/>
          </ac:picMkLst>
        </pc:picChg>
        <pc:picChg chg="del mod topLvl">
          <ac:chgData name="Leah Montner Dixon" userId="d5b2ae9e-9213-4442-b7df-4db8cbe51e5d" providerId="ADAL" clId="{8800F602-2D8D-4E9A-B976-B489FC589F40}" dt="2024-04-16T20:49:22.430" v="25576" actId="478"/>
          <ac:picMkLst>
            <pc:docMk/>
            <pc:sldMk cId="3802114421" sldId="2146846632"/>
            <ac:picMk id="16" creationId="{5FEB3012-1656-EE0B-CA11-5024C3F7EB18}"/>
          </ac:picMkLst>
        </pc:picChg>
        <pc:picChg chg="del mod topLvl">
          <ac:chgData name="Leah Montner Dixon" userId="d5b2ae9e-9213-4442-b7df-4db8cbe51e5d" providerId="ADAL" clId="{8800F602-2D8D-4E9A-B976-B489FC589F40}" dt="2024-04-16T20:49:25.399" v="25577" actId="478"/>
          <ac:picMkLst>
            <pc:docMk/>
            <pc:sldMk cId="3802114421" sldId="2146846632"/>
            <ac:picMk id="18" creationId="{9D824D9A-EB80-4B51-620D-97C337EC3D2C}"/>
          </ac:picMkLst>
        </pc:picChg>
        <pc:picChg chg="del mod">
          <ac:chgData name="Leah Montner Dixon" userId="d5b2ae9e-9213-4442-b7df-4db8cbe51e5d" providerId="ADAL" clId="{8800F602-2D8D-4E9A-B976-B489FC589F40}" dt="2024-04-23T19:12:02.484" v="34902" actId="478"/>
          <ac:picMkLst>
            <pc:docMk/>
            <pc:sldMk cId="3802114421" sldId="2146846632"/>
            <ac:picMk id="18" creationId="{ECFC171F-7F01-3522-489F-AA5DCC09662F}"/>
          </ac:picMkLst>
        </pc:picChg>
        <pc:picChg chg="mod">
          <ac:chgData name="Leah Montner Dixon" userId="d5b2ae9e-9213-4442-b7df-4db8cbe51e5d" providerId="ADAL" clId="{8800F602-2D8D-4E9A-B976-B489FC589F40}" dt="2024-04-16T20:46:25.780" v="25487" actId="1076"/>
          <ac:picMkLst>
            <pc:docMk/>
            <pc:sldMk cId="3802114421" sldId="2146846632"/>
            <ac:picMk id="20" creationId="{25C944A4-4117-36BF-1AF4-AC220B4210EF}"/>
          </ac:picMkLst>
        </pc:picChg>
        <pc:picChg chg="del mod">
          <ac:chgData name="Leah Montner Dixon" userId="d5b2ae9e-9213-4442-b7df-4db8cbe51e5d" providerId="ADAL" clId="{8800F602-2D8D-4E9A-B976-B489FC589F40}" dt="2024-04-23T19:12:02.484" v="34902" actId="478"/>
          <ac:picMkLst>
            <pc:docMk/>
            <pc:sldMk cId="3802114421" sldId="2146846632"/>
            <ac:picMk id="20" creationId="{8D7EF97A-D841-AA18-0991-465CE6F58CB6}"/>
          </ac:picMkLst>
        </pc:picChg>
        <pc:picChg chg="mod">
          <ac:chgData name="Leah Montner Dixon" userId="d5b2ae9e-9213-4442-b7df-4db8cbe51e5d" providerId="ADAL" clId="{8800F602-2D8D-4E9A-B976-B489FC589F40}" dt="2024-04-16T20:46:25.780" v="25487" actId="1076"/>
          <ac:picMkLst>
            <pc:docMk/>
            <pc:sldMk cId="3802114421" sldId="2146846632"/>
            <ac:picMk id="22" creationId="{64FFEAC5-EAD0-2591-43ED-8E6E5467A8AE}"/>
          </ac:picMkLst>
        </pc:picChg>
        <pc:picChg chg="del mod">
          <ac:chgData name="Leah Montner Dixon" userId="d5b2ae9e-9213-4442-b7df-4db8cbe51e5d" providerId="ADAL" clId="{8800F602-2D8D-4E9A-B976-B489FC589F40}" dt="2024-04-23T19:12:02.484" v="34902" actId="478"/>
          <ac:picMkLst>
            <pc:docMk/>
            <pc:sldMk cId="3802114421" sldId="2146846632"/>
            <ac:picMk id="22" creationId="{C9E7BF8F-F035-E1D4-7FEE-FB94AA71D91D}"/>
          </ac:picMkLst>
        </pc:picChg>
        <pc:picChg chg="del mod">
          <ac:chgData name="Leah Montner Dixon" userId="d5b2ae9e-9213-4442-b7df-4db8cbe51e5d" providerId="ADAL" clId="{8800F602-2D8D-4E9A-B976-B489FC589F40}" dt="2024-04-23T19:12:02.484" v="34902" actId="478"/>
          <ac:picMkLst>
            <pc:docMk/>
            <pc:sldMk cId="3802114421" sldId="2146846632"/>
            <ac:picMk id="25" creationId="{B0CA1C1C-20C4-6BDD-4A50-DC66B41A902A}"/>
          </ac:picMkLst>
        </pc:picChg>
        <pc:picChg chg="del mod">
          <ac:chgData name="Leah Montner Dixon" userId="d5b2ae9e-9213-4442-b7df-4db8cbe51e5d" providerId="ADAL" clId="{8800F602-2D8D-4E9A-B976-B489FC589F40}" dt="2024-04-23T19:12:02.484" v="34902" actId="478"/>
          <ac:picMkLst>
            <pc:docMk/>
            <pc:sldMk cId="3802114421" sldId="2146846632"/>
            <ac:picMk id="30" creationId="{255C57F6-067A-C025-2317-26CD873A7D48}"/>
          </ac:picMkLst>
        </pc:picChg>
        <pc:picChg chg="mod ord">
          <ac:chgData name="Leah Montner Dixon" userId="d5b2ae9e-9213-4442-b7df-4db8cbe51e5d" providerId="ADAL" clId="{8800F602-2D8D-4E9A-B976-B489FC589F40}" dt="2024-04-23T14:01:45.545" v="34246" actId="166"/>
          <ac:picMkLst>
            <pc:docMk/>
            <pc:sldMk cId="3802114421" sldId="2146846632"/>
            <ac:picMk id="34" creationId="{6BA71A19-3565-9222-D185-DFD0C9919A9B}"/>
          </ac:picMkLst>
        </pc:picChg>
        <pc:picChg chg="add del mod">
          <ac:chgData name="Leah Montner Dixon" userId="d5b2ae9e-9213-4442-b7df-4db8cbe51e5d" providerId="ADAL" clId="{8800F602-2D8D-4E9A-B976-B489FC589F40}" dt="2024-04-16T20:44:10.166" v="25338" actId="478"/>
          <ac:picMkLst>
            <pc:docMk/>
            <pc:sldMk cId="3802114421" sldId="2146846632"/>
            <ac:picMk id="39" creationId="{4A5C2321-6CB4-1F36-304C-BBE537F9EDC7}"/>
          </ac:picMkLst>
        </pc:picChg>
        <pc:picChg chg="add mod">
          <ac:chgData name="Leah Montner Dixon" userId="d5b2ae9e-9213-4442-b7df-4db8cbe51e5d" providerId="ADAL" clId="{8800F602-2D8D-4E9A-B976-B489FC589F40}" dt="2024-04-23T19:11:52.416" v="34891"/>
          <ac:picMkLst>
            <pc:docMk/>
            <pc:sldMk cId="3802114421" sldId="2146846632"/>
            <ac:picMk id="42" creationId="{2EA8B279-1E4F-5EB4-22C4-6760635E6970}"/>
          </ac:picMkLst>
        </pc:picChg>
        <pc:picChg chg="add mod">
          <ac:chgData name="Leah Montner Dixon" userId="d5b2ae9e-9213-4442-b7df-4db8cbe51e5d" providerId="ADAL" clId="{8800F602-2D8D-4E9A-B976-B489FC589F40}" dt="2024-04-16T21:12:51.531" v="26334" actId="1036"/>
          <ac:picMkLst>
            <pc:docMk/>
            <pc:sldMk cId="3802114421" sldId="2146846632"/>
            <ac:picMk id="43" creationId="{46DFD6A7-A879-FEBA-9567-A486FCB0FE67}"/>
          </ac:picMkLst>
        </pc:picChg>
        <pc:picChg chg="add mod">
          <ac:chgData name="Leah Montner Dixon" userId="d5b2ae9e-9213-4442-b7df-4db8cbe51e5d" providerId="ADAL" clId="{8800F602-2D8D-4E9A-B976-B489FC589F40}" dt="2024-04-23T19:11:52.416" v="34891"/>
          <ac:picMkLst>
            <pc:docMk/>
            <pc:sldMk cId="3802114421" sldId="2146846632"/>
            <ac:picMk id="44" creationId="{E86C2FFE-75D3-B02E-D341-A09B21F25DB7}"/>
          </ac:picMkLst>
        </pc:picChg>
        <pc:picChg chg="add mod">
          <ac:chgData name="Leah Montner Dixon" userId="d5b2ae9e-9213-4442-b7df-4db8cbe51e5d" providerId="ADAL" clId="{8800F602-2D8D-4E9A-B976-B489FC589F40}" dt="2024-04-23T19:11:52.416" v="34891"/>
          <ac:picMkLst>
            <pc:docMk/>
            <pc:sldMk cId="3802114421" sldId="2146846632"/>
            <ac:picMk id="46" creationId="{E9BE3175-2CF7-A58F-5815-EB096CE1BCB2}"/>
          </ac:picMkLst>
        </pc:picChg>
        <pc:picChg chg="add mod">
          <ac:chgData name="Leah Montner Dixon" userId="d5b2ae9e-9213-4442-b7df-4db8cbe51e5d" providerId="ADAL" clId="{8800F602-2D8D-4E9A-B976-B489FC589F40}" dt="2024-04-16T21:12:51.531" v="26334" actId="1036"/>
          <ac:picMkLst>
            <pc:docMk/>
            <pc:sldMk cId="3802114421" sldId="2146846632"/>
            <ac:picMk id="47" creationId="{BAFC2601-6319-E83D-4236-6EDD7EBBE321}"/>
          </ac:picMkLst>
        </pc:picChg>
        <pc:picChg chg="add mod">
          <ac:chgData name="Leah Montner Dixon" userId="d5b2ae9e-9213-4442-b7df-4db8cbe51e5d" providerId="ADAL" clId="{8800F602-2D8D-4E9A-B976-B489FC589F40}" dt="2024-04-23T19:11:52.416" v="34891"/>
          <ac:picMkLst>
            <pc:docMk/>
            <pc:sldMk cId="3802114421" sldId="2146846632"/>
            <ac:picMk id="48" creationId="{D70AB34E-EB88-3E47-6F12-80D88AF79429}"/>
          </ac:picMkLst>
        </pc:picChg>
        <pc:picChg chg="add mod">
          <ac:chgData name="Leah Montner Dixon" userId="d5b2ae9e-9213-4442-b7df-4db8cbe51e5d" providerId="ADAL" clId="{8800F602-2D8D-4E9A-B976-B489FC589F40}" dt="2024-04-16T21:12:51.531" v="26334" actId="1036"/>
          <ac:picMkLst>
            <pc:docMk/>
            <pc:sldMk cId="3802114421" sldId="2146846632"/>
            <ac:picMk id="50" creationId="{BC623016-8975-A0BF-BD5B-163BCAF8BDA9}"/>
          </ac:picMkLst>
        </pc:picChg>
        <pc:picChg chg="add mod">
          <ac:chgData name="Leah Montner Dixon" userId="d5b2ae9e-9213-4442-b7df-4db8cbe51e5d" providerId="ADAL" clId="{8800F602-2D8D-4E9A-B976-B489FC589F40}" dt="2024-04-16T21:12:51.531" v="26334" actId="1036"/>
          <ac:picMkLst>
            <pc:docMk/>
            <pc:sldMk cId="3802114421" sldId="2146846632"/>
            <ac:picMk id="53" creationId="{50E42937-6204-E7E5-85E6-912B0E72B9AC}"/>
          </ac:picMkLst>
        </pc:picChg>
        <pc:picChg chg="add mod">
          <ac:chgData name="Leah Montner Dixon" userId="d5b2ae9e-9213-4442-b7df-4db8cbe51e5d" providerId="ADAL" clId="{8800F602-2D8D-4E9A-B976-B489FC589F40}" dt="2024-04-16T21:12:51.531" v="26334" actId="1036"/>
          <ac:picMkLst>
            <pc:docMk/>
            <pc:sldMk cId="3802114421" sldId="2146846632"/>
            <ac:picMk id="56" creationId="{A08AF1DB-E78B-5481-7561-A7AD27EDC9FF}"/>
          </ac:picMkLst>
        </pc:picChg>
        <pc:picChg chg="add del mod">
          <ac:chgData name="Leah Montner Dixon" userId="d5b2ae9e-9213-4442-b7df-4db8cbe51e5d" providerId="ADAL" clId="{8800F602-2D8D-4E9A-B976-B489FC589F40}" dt="2024-04-16T21:16:39.175" v="26423" actId="478"/>
          <ac:picMkLst>
            <pc:docMk/>
            <pc:sldMk cId="3802114421" sldId="2146846632"/>
            <ac:picMk id="64" creationId="{0A67E038-575E-F71E-1EE1-A4A017991923}"/>
          </ac:picMkLst>
        </pc:picChg>
        <pc:cxnChg chg="ord">
          <ac:chgData name="Leah Montner Dixon" userId="d5b2ae9e-9213-4442-b7df-4db8cbe51e5d" providerId="ADAL" clId="{8800F602-2D8D-4E9A-B976-B489FC589F40}" dt="2024-04-23T14:02:23.698" v="34259" actId="167"/>
          <ac:cxnSpMkLst>
            <pc:docMk/>
            <pc:sldMk cId="3802114421" sldId="2146846632"/>
            <ac:cxnSpMk id="13" creationId="{E277B820-E1ED-8C3A-643E-487228095FA1}"/>
          </ac:cxnSpMkLst>
        </pc:cxnChg>
        <pc:cxnChg chg="ord">
          <ac:chgData name="Leah Montner Dixon" userId="d5b2ae9e-9213-4442-b7df-4db8cbe51e5d" providerId="ADAL" clId="{8800F602-2D8D-4E9A-B976-B489FC589F40}" dt="2024-04-23T14:02:23.698" v="34259" actId="167"/>
          <ac:cxnSpMkLst>
            <pc:docMk/>
            <pc:sldMk cId="3802114421" sldId="2146846632"/>
            <ac:cxnSpMk id="14" creationId="{AE8548C3-88C1-8D12-CA0F-1DE563710FB0}"/>
          </ac:cxnSpMkLst>
        </pc:cxnChg>
        <pc:cxnChg chg="ord">
          <ac:chgData name="Leah Montner Dixon" userId="d5b2ae9e-9213-4442-b7df-4db8cbe51e5d" providerId="ADAL" clId="{8800F602-2D8D-4E9A-B976-B489FC589F40}" dt="2024-04-23T14:02:23.698" v="34259" actId="167"/>
          <ac:cxnSpMkLst>
            <pc:docMk/>
            <pc:sldMk cId="3802114421" sldId="2146846632"/>
            <ac:cxnSpMk id="15" creationId="{7ED52ABC-64EB-8153-245B-E0EC19C515DC}"/>
          </ac:cxnSpMkLst>
        </pc:cxnChg>
        <pc:cxnChg chg="ord">
          <ac:chgData name="Leah Montner Dixon" userId="d5b2ae9e-9213-4442-b7df-4db8cbe51e5d" providerId="ADAL" clId="{8800F602-2D8D-4E9A-B976-B489FC589F40}" dt="2024-04-23T14:02:23.698" v="34259" actId="167"/>
          <ac:cxnSpMkLst>
            <pc:docMk/>
            <pc:sldMk cId="3802114421" sldId="2146846632"/>
            <ac:cxnSpMk id="16" creationId="{187F5FB4-EC81-7553-AC0B-7EC57FA5BD41}"/>
          </ac:cxnSpMkLst>
        </pc:cxnChg>
        <pc:cxnChg chg="del mod">
          <ac:chgData name="Leah Montner Dixon" userId="d5b2ae9e-9213-4442-b7df-4db8cbe51e5d" providerId="ADAL" clId="{8800F602-2D8D-4E9A-B976-B489FC589F40}" dt="2024-04-23T19:12:02.484" v="34902" actId="478"/>
          <ac:cxnSpMkLst>
            <pc:docMk/>
            <pc:sldMk cId="3802114421" sldId="2146846632"/>
            <ac:cxnSpMk id="32" creationId="{23058692-A03E-CDFE-B15C-4CBA370758A7}"/>
          </ac:cxnSpMkLst>
        </pc:cxnChg>
        <pc:cxnChg chg="del mod">
          <ac:chgData name="Leah Montner Dixon" userId="d5b2ae9e-9213-4442-b7df-4db8cbe51e5d" providerId="ADAL" clId="{8800F602-2D8D-4E9A-B976-B489FC589F40}" dt="2024-04-23T19:12:02.484" v="34902" actId="478"/>
          <ac:cxnSpMkLst>
            <pc:docMk/>
            <pc:sldMk cId="3802114421" sldId="2146846632"/>
            <ac:cxnSpMk id="33" creationId="{2DE6B79D-1346-1CAC-E584-1AF5D3E227AE}"/>
          </ac:cxnSpMkLst>
        </pc:cxnChg>
        <pc:cxnChg chg="del mod">
          <ac:chgData name="Leah Montner Dixon" userId="d5b2ae9e-9213-4442-b7df-4db8cbe51e5d" providerId="ADAL" clId="{8800F602-2D8D-4E9A-B976-B489FC589F40}" dt="2024-04-23T19:12:02.484" v="34902" actId="478"/>
          <ac:cxnSpMkLst>
            <pc:docMk/>
            <pc:sldMk cId="3802114421" sldId="2146846632"/>
            <ac:cxnSpMk id="39" creationId="{AFAF8B4E-6E89-29C1-2379-C9B4C5C0AF18}"/>
          </ac:cxnSpMkLst>
        </pc:cxnChg>
        <pc:cxnChg chg="del mod">
          <ac:chgData name="Leah Montner Dixon" userId="d5b2ae9e-9213-4442-b7df-4db8cbe51e5d" providerId="ADAL" clId="{8800F602-2D8D-4E9A-B976-B489FC589F40}" dt="2024-04-23T19:12:02.484" v="34902" actId="478"/>
          <ac:cxnSpMkLst>
            <pc:docMk/>
            <pc:sldMk cId="3802114421" sldId="2146846632"/>
            <ac:cxnSpMk id="40" creationId="{AEB0C45C-7C23-7D52-2EFF-9FB358F54E0C}"/>
          </ac:cxnSpMkLst>
        </pc:cxnChg>
        <pc:cxnChg chg="add mod">
          <ac:chgData name="Leah Montner Dixon" userId="d5b2ae9e-9213-4442-b7df-4db8cbe51e5d" providerId="ADAL" clId="{8800F602-2D8D-4E9A-B976-B489FC589F40}" dt="2024-04-23T19:11:52.416" v="34891"/>
          <ac:cxnSpMkLst>
            <pc:docMk/>
            <pc:sldMk cId="3802114421" sldId="2146846632"/>
            <ac:cxnSpMk id="50" creationId="{FC8988D8-2508-C30A-CBFE-31D4277FBCD7}"/>
          </ac:cxnSpMkLst>
        </pc:cxnChg>
        <pc:cxnChg chg="add mod">
          <ac:chgData name="Leah Montner Dixon" userId="d5b2ae9e-9213-4442-b7df-4db8cbe51e5d" providerId="ADAL" clId="{8800F602-2D8D-4E9A-B976-B489FC589F40}" dt="2024-04-23T19:11:52.416" v="34891"/>
          <ac:cxnSpMkLst>
            <pc:docMk/>
            <pc:sldMk cId="3802114421" sldId="2146846632"/>
            <ac:cxnSpMk id="51" creationId="{0D4271DA-39AD-F03D-3030-60A377DD819D}"/>
          </ac:cxnSpMkLst>
        </pc:cxnChg>
        <pc:cxnChg chg="add mod">
          <ac:chgData name="Leah Montner Dixon" userId="d5b2ae9e-9213-4442-b7df-4db8cbe51e5d" providerId="ADAL" clId="{8800F602-2D8D-4E9A-B976-B489FC589F40}" dt="2024-04-23T19:11:52.416" v="34891"/>
          <ac:cxnSpMkLst>
            <pc:docMk/>
            <pc:sldMk cId="3802114421" sldId="2146846632"/>
            <ac:cxnSpMk id="52" creationId="{5814B9BD-CC6A-7795-08E7-050ED0860A89}"/>
          </ac:cxnSpMkLst>
        </pc:cxnChg>
        <pc:cxnChg chg="add mod">
          <ac:chgData name="Leah Montner Dixon" userId="d5b2ae9e-9213-4442-b7df-4db8cbe51e5d" providerId="ADAL" clId="{8800F602-2D8D-4E9A-B976-B489FC589F40}" dt="2024-04-23T19:11:52.416" v="34891"/>
          <ac:cxnSpMkLst>
            <pc:docMk/>
            <pc:sldMk cId="3802114421" sldId="2146846632"/>
            <ac:cxnSpMk id="53" creationId="{25202B41-A250-5745-6CA8-261158CA5A51}"/>
          </ac:cxnSpMkLst>
        </pc:cxnChg>
      </pc:sldChg>
      <pc:sldChg chg="addSp delSp modSp mod">
        <pc:chgData name="Leah Montner Dixon" userId="d5b2ae9e-9213-4442-b7df-4db8cbe51e5d" providerId="ADAL" clId="{8800F602-2D8D-4E9A-B976-B489FC589F40}" dt="2024-04-23T20:32:06.380" v="35105" actId="207"/>
        <pc:sldMkLst>
          <pc:docMk/>
          <pc:sldMk cId="396821265" sldId="2146846634"/>
        </pc:sldMkLst>
        <pc:spChg chg="del">
          <ac:chgData name="Leah Montner Dixon" userId="d5b2ae9e-9213-4442-b7df-4db8cbe51e5d" providerId="ADAL" clId="{8800F602-2D8D-4E9A-B976-B489FC589F40}" dt="2024-04-23T14:02:45.896" v="34267" actId="478"/>
          <ac:spMkLst>
            <pc:docMk/>
            <pc:sldMk cId="396821265" sldId="2146846634"/>
            <ac:spMk id="2" creationId="{81E8B6ED-1A11-02C9-5BE7-7C703F4A1F82}"/>
          </ac:spMkLst>
        </pc:spChg>
        <pc:spChg chg="del ord">
          <ac:chgData name="Leah Montner Dixon" userId="d5b2ae9e-9213-4442-b7df-4db8cbe51e5d" providerId="ADAL" clId="{8800F602-2D8D-4E9A-B976-B489FC589F40}" dt="2024-04-23T14:02:51.758" v="34269" actId="478"/>
          <ac:spMkLst>
            <pc:docMk/>
            <pc:sldMk cId="396821265" sldId="2146846634"/>
            <ac:spMk id="3" creationId="{3397D008-8300-6ED6-B1DE-DEDE3D081BAA}"/>
          </ac:spMkLst>
        </pc:spChg>
        <pc:spChg chg="add mod">
          <ac:chgData name="Leah Montner Dixon" userId="d5b2ae9e-9213-4442-b7df-4db8cbe51e5d" providerId="ADAL" clId="{8800F602-2D8D-4E9A-B976-B489FC589F40}" dt="2024-04-23T19:12:11.578" v="34906" actId="20577"/>
          <ac:spMkLst>
            <pc:docMk/>
            <pc:sldMk cId="396821265" sldId="2146846634"/>
            <ac:spMk id="3" creationId="{EF42B8A7-A6F5-E495-22AA-3B66E5766F37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4" creationId="{5FE70A25-DA7E-4276-9AB9-C98831ECD816}"/>
          </ac:spMkLst>
        </pc:spChg>
        <pc:spChg chg="del">
          <ac:chgData name="Leah Montner Dixon" userId="d5b2ae9e-9213-4442-b7df-4db8cbe51e5d" providerId="ADAL" clId="{8800F602-2D8D-4E9A-B976-B489FC589F40}" dt="2024-04-23T14:02:43.856" v="34265" actId="478"/>
          <ac:spMkLst>
            <pc:docMk/>
            <pc:sldMk cId="396821265" sldId="2146846634"/>
            <ac:spMk id="5" creationId="{27D8651F-6CDA-3C38-7114-2FA32B612D3A}"/>
          </ac:spMkLst>
        </pc:spChg>
        <pc:spChg chg="mod">
          <ac:chgData name="Leah Montner Dixon" userId="d5b2ae9e-9213-4442-b7df-4db8cbe51e5d" providerId="ADAL" clId="{8800F602-2D8D-4E9A-B976-B489FC589F40}" dt="2024-04-23T20:32:06.380" v="35105" actId="207"/>
          <ac:spMkLst>
            <pc:docMk/>
            <pc:sldMk cId="396821265" sldId="2146846634"/>
            <ac:spMk id="9" creationId="{401AA9F8-6D18-9968-49FE-12FC80421CD2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0" creationId="{CB62CC35-C4E0-B3F6-036C-57D7EC63CF42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1" creationId="{80D00DFC-3EF9-72D5-A017-4AB03ED6A495}"/>
          </ac:spMkLst>
        </pc:spChg>
        <pc:spChg chg="mod">
          <ac:chgData name="Leah Montner Dixon" userId="d5b2ae9e-9213-4442-b7df-4db8cbe51e5d" providerId="ADAL" clId="{8800F602-2D8D-4E9A-B976-B489FC589F40}" dt="2024-04-19T17:00:36.251" v="31386" actId="115"/>
          <ac:spMkLst>
            <pc:docMk/>
            <pc:sldMk cId="396821265" sldId="2146846634"/>
            <ac:spMk id="12" creationId="{5FE5A2AA-15F0-8538-8626-78A8BB57A4AB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2" creationId="{F9B84AFE-AAB9-0D7B-E35A-581A8A0D5C98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3" creationId="{217C6828-A6B2-9E4F-2934-7AE5A0B0BEE9}"/>
          </ac:spMkLst>
        </pc:spChg>
        <pc:spChg chg="del mod">
          <ac:chgData name="Leah Montner Dixon" userId="d5b2ae9e-9213-4442-b7df-4db8cbe51e5d" providerId="ADAL" clId="{8800F602-2D8D-4E9A-B976-B489FC589F40}" dt="2024-04-23T19:12:23.991" v="34921" actId="478"/>
          <ac:spMkLst>
            <pc:docMk/>
            <pc:sldMk cId="396821265" sldId="2146846634"/>
            <ac:spMk id="14" creationId="{224BC03E-F67E-04CA-812F-F7035C792A69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4" creationId="{BACC43F7-DA02-AF7E-0682-354EBA674062}"/>
          </ac:spMkLst>
        </pc:spChg>
        <pc:spChg chg="mod">
          <ac:chgData name="Leah Montner Dixon" userId="d5b2ae9e-9213-4442-b7df-4db8cbe51e5d" providerId="ADAL" clId="{8800F602-2D8D-4E9A-B976-B489FC589F40}" dt="2024-04-16T21:09:21.715" v="26161" actId="1035"/>
          <ac:spMkLst>
            <pc:docMk/>
            <pc:sldMk cId="396821265" sldId="2146846634"/>
            <ac:spMk id="15" creationId="{850F6974-CE05-1980-845D-AB12524BF194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6" creationId="{72911E4E-178D-D5CF-B6EB-53407404B8B2}"/>
          </ac:spMkLst>
        </pc:spChg>
        <pc:spChg chg="del mod">
          <ac:chgData name="Leah Montner Dixon" userId="d5b2ae9e-9213-4442-b7df-4db8cbe51e5d" providerId="ADAL" clId="{8800F602-2D8D-4E9A-B976-B489FC589F40}" dt="2024-04-23T19:12:23.991" v="34921" actId="478"/>
          <ac:spMkLst>
            <pc:docMk/>
            <pc:sldMk cId="396821265" sldId="2146846634"/>
            <ac:spMk id="17" creationId="{14327698-ACB6-7828-870B-3DBDFAF6B9A8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17" creationId="{719EC7F1-85F1-8340-AFD1-A62FC2CED840}"/>
          </ac:spMkLst>
        </pc:spChg>
        <pc:spChg chg="add mod ord">
          <ac:chgData name="Leah Montner Dixon" userId="d5b2ae9e-9213-4442-b7df-4db8cbe51e5d" providerId="ADAL" clId="{8800F602-2D8D-4E9A-B976-B489FC589F40}" dt="2024-04-19T20:32:32.669" v="31950" actId="12789"/>
          <ac:spMkLst>
            <pc:docMk/>
            <pc:sldMk cId="396821265" sldId="2146846634"/>
            <ac:spMk id="18" creationId="{57E2412B-5CD9-4317-AF59-6BA36A7FD11C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20" creationId="{C33F4E9A-3E73-B85C-3431-D31B9C721F7E}"/>
          </ac:spMkLst>
        </pc:spChg>
        <pc:spChg chg="add mod ord">
          <ac:chgData name="Leah Montner Dixon" userId="d5b2ae9e-9213-4442-b7df-4db8cbe51e5d" providerId="ADAL" clId="{8800F602-2D8D-4E9A-B976-B489FC589F40}" dt="2024-04-23T14:02:55.014" v="34271" actId="1076"/>
          <ac:spMkLst>
            <pc:docMk/>
            <pc:sldMk cId="396821265" sldId="2146846634"/>
            <ac:spMk id="21" creationId="{2806987A-A7BF-DCB7-B18E-3FCA32473059}"/>
          </ac:spMkLst>
        </pc:spChg>
        <pc:spChg chg="add mod">
          <ac:chgData name="Leah Montner Dixon" userId="d5b2ae9e-9213-4442-b7df-4db8cbe51e5d" providerId="ADAL" clId="{8800F602-2D8D-4E9A-B976-B489FC589F40}" dt="2024-04-19T16:50:14.714" v="31032" actId="20577"/>
          <ac:spMkLst>
            <pc:docMk/>
            <pc:sldMk cId="396821265" sldId="2146846634"/>
            <ac:spMk id="22" creationId="{6A516986-D9D5-2863-294A-A4904CFAA7C1}"/>
          </ac:spMkLst>
        </pc:spChg>
        <pc:spChg chg="add mod">
          <ac:chgData name="Leah Montner Dixon" userId="d5b2ae9e-9213-4442-b7df-4db8cbe51e5d" providerId="ADAL" clId="{8800F602-2D8D-4E9A-B976-B489FC589F40}" dt="2024-04-16T21:07:34.150" v="26119"/>
          <ac:spMkLst>
            <pc:docMk/>
            <pc:sldMk cId="396821265" sldId="2146846634"/>
            <ac:spMk id="22" creationId="{7113C6DA-EFB0-DD40-B440-E88ED13B8BB0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23" creationId="{6B1F381A-35E5-1DB9-FF53-AE6013C6A1D3}"/>
          </ac:spMkLst>
        </pc:spChg>
        <pc:spChg chg="del mod">
          <ac:chgData name="Leah Montner Dixon" userId="d5b2ae9e-9213-4442-b7df-4db8cbe51e5d" providerId="ADAL" clId="{8800F602-2D8D-4E9A-B976-B489FC589F40}" dt="2024-04-23T19:12:23.991" v="34921" actId="478"/>
          <ac:spMkLst>
            <pc:docMk/>
            <pc:sldMk cId="396821265" sldId="2146846634"/>
            <ac:spMk id="23" creationId="{EFDB1638-B7CF-CDBE-28D8-4844DB93199B}"/>
          </ac:spMkLst>
        </pc:spChg>
        <pc:spChg chg="add del mod">
          <ac:chgData name="Leah Montner Dixon" userId="d5b2ae9e-9213-4442-b7df-4db8cbe51e5d" providerId="ADAL" clId="{8800F602-2D8D-4E9A-B976-B489FC589F40}" dt="2024-04-19T16:49:04.893" v="30969" actId="478"/>
          <ac:spMkLst>
            <pc:docMk/>
            <pc:sldMk cId="396821265" sldId="2146846634"/>
            <ac:spMk id="24" creationId="{4C237984-8BFF-4023-0A92-4D12E72F8375}"/>
          </ac:spMkLst>
        </pc:spChg>
        <pc:spChg chg="add mod">
          <ac:chgData name="Leah Montner Dixon" userId="d5b2ae9e-9213-4442-b7df-4db8cbe51e5d" providerId="ADAL" clId="{8800F602-2D8D-4E9A-B976-B489FC589F40}" dt="2024-04-16T21:12:15.550" v="26286" actId="404"/>
          <ac:spMkLst>
            <pc:docMk/>
            <pc:sldMk cId="396821265" sldId="2146846634"/>
            <ac:spMk id="25" creationId="{7017197D-7811-8CDA-7324-C4DF21626B71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29" creationId="{7C04FB13-116E-A9F0-D446-9D0B8B73332F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31" creationId="{8B8E842D-4A7C-C7FF-0718-DAC8A34402B1}"/>
          </ac:spMkLst>
        </pc:spChg>
        <pc:spChg chg="add mod">
          <ac:chgData name="Leah Montner Dixon" userId="d5b2ae9e-9213-4442-b7df-4db8cbe51e5d" providerId="ADAL" clId="{8800F602-2D8D-4E9A-B976-B489FC589F40}" dt="2024-04-23T19:12:13.097" v="34908" actId="20577"/>
          <ac:spMkLst>
            <pc:docMk/>
            <pc:sldMk cId="396821265" sldId="2146846634"/>
            <ac:spMk id="32" creationId="{9B669BE1-735A-B508-B00C-5420BF5D2BCF}"/>
          </ac:spMkLst>
        </pc:spChg>
        <pc:spChg chg="add mod">
          <ac:chgData name="Leah Montner Dixon" userId="d5b2ae9e-9213-4442-b7df-4db8cbe51e5d" providerId="ADAL" clId="{8800F602-2D8D-4E9A-B976-B489FC589F40}" dt="2024-04-19T20:31:46.267" v="31924" actId="1036"/>
          <ac:spMkLst>
            <pc:docMk/>
            <pc:sldMk cId="396821265" sldId="2146846634"/>
            <ac:spMk id="32" creationId="{F9788943-0665-492B-FF1F-788A9AF17BFC}"/>
          </ac:spMkLst>
        </pc:spChg>
        <pc:spChg chg="add mod ord">
          <ac:chgData name="Leah Montner Dixon" userId="d5b2ae9e-9213-4442-b7df-4db8cbe51e5d" providerId="ADAL" clId="{8800F602-2D8D-4E9A-B976-B489FC589F40}" dt="2024-04-23T14:02:49.264" v="34268" actId="167"/>
          <ac:spMkLst>
            <pc:docMk/>
            <pc:sldMk cId="396821265" sldId="2146846634"/>
            <ac:spMk id="33" creationId="{3A5A3094-C3FE-255D-877E-9F705A221BC8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33" creationId="{C7F05D21-F19E-8917-2A14-74AE8CA93489}"/>
          </ac:spMkLst>
        </pc:spChg>
        <pc:spChg chg="add mod">
          <ac:chgData name="Leah Montner Dixon" userId="d5b2ae9e-9213-4442-b7df-4db8cbe51e5d" providerId="ADAL" clId="{8800F602-2D8D-4E9A-B976-B489FC589F40}" dt="2024-04-23T19:12:14.901" v="34910" actId="20577"/>
          <ac:spMkLst>
            <pc:docMk/>
            <pc:sldMk cId="396821265" sldId="2146846634"/>
            <ac:spMk id="35" creationId="{A487F4F2-CB34-D787-B02C-D4EF2C4364BB}"/>
          </ac:spMkLst>
        </pc:spChg>
        <pc:spChg chg="add mod">
          <ac:chgData name="Leah Montner Dixon" userId="d5b2ae9e-9213-4442-b7df-4db8cbe51e5d" providerId="ADAL" clId="{8800F602-2D8D-4E9A-B976-B489FC589F40}" dt="2024-04-19T20:31:56.326" v="31930" actId="1035"/>
          <ac:spMkLst>
            <pc:docMk/>
            <pc:sldMk cId="396821265" sldId="2146846634"/>
            <ac:spMk id="35" creationId="{F835BD60-FB4C-39F9-2068-694D3D82A8EA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36" creationId="{F7DDB140-2DED-9F7E-99EF-14D8939E6D68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37" creationId="{82C84B63-0C62-B332-0CED-F28732EF2F6F}"/>
          </ac:spMkLst>
        </pc:spChg>
        <pc:spChg chg="add mod">
          <ac:chgData name="Leah Montner Dixon" userId="d5b2ae9e-9213-4442-b7df-4db8cbe51e5d" providerId="ADAL" clId="{8800F602-2D8D-4E9A-B976-B489FC589F40}" dt="2024-04-23T19:12:18.621" v="34918" actId="20577"/>
          <ac:spMkLst>
            <pc:docMk/>
            <pc:sldMk cId="396821265" sldId="2146846634"/>
            <ac:spMk id="38" creationId="{CB12859D-E91B-04C9-3D1E-64E24295E7B8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39" creationId="{5C3CEA7E-1D13-B0DB-16B5-18D390E2C0D2}"/>
          </ac:spMkLst>
        </pc:spChg>
        <pc:spChg chg="del mod">
          <ac:chgData name="Leah Montner Dixon" userId="d5b2ae9e-9213-4442-b7df-4db8cbe51e5d" providerId="ADAL" clId="{8800F602-2D8D-4E9A-B976-B489FC589F40}" dt="2024-04-23T19:12:23.991" v="34921" actId="478"/>
          <ac:spMkLst>
            <pc:docMk/>
            <pc:sldMk cId="396821265" sldId="2146846634"/>
            <ac:spMk id="39" creationId="{E7B88D41-FEA8-C720-DE3A-A4D24D02892D}"/>
          </ac:spMkLst>
        </pc:spChg>
        <pc:spChg chg="add mod">
          <ac:chgData name="Leah Montner Dixon" userId="d5b2ae9e-9213-4442-b7df-4db8cbe51e5d" providerId="ADAL" clId="{8800F602-2D8D-4E9A-B976-B489FC589F40}" dt="2024-04-19T20:32:03.112" v="31935" actId="1036"/>
          <ac:spMkLst>
            <pc:docMk/>
            <pc:sldMk cId="396821265" sldId="2146846634"/>
            <ac:spMk id="40" creationId="{E29B3B92-C605-2FCA-B94A-6C67C8433C61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41" creationId="{B13C9C94-11C6-4982-5800-4702EFE344C8}"/>
          </ac:spMkLst>
        </pc:spChg>
        <pc:spChg chg="add mod">
          <ac:chgData name="Leah Montner Dixon" userId="d5b2ae9e-9213-4442-b7df-4db8cbe51e5d" providerId="ADAL" clId="{8800F602-2D8D-4E9A-B976-B489FC589F40}" dt="2024-04-23T19:12:20.541" v="34920" actId="20577"/>
          <ac:spMkLst>
            <pc:docMk/>
            <pc:sldMk cId="396821265" sldId="2146846634"/>
            <ac:spMk id="42" creationId="{0AAF9DAA-04AE-7D74-CF10-C39392020723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42" creationId="{968D37EC-12B3-6E42-9267-CA599D22F340}"/>
          </ac:spMkLst>
        </pc:spChg>
        <pc:spChg chg="add mod">
          <ac:chgData name="Leah Montner Dixon" userId="d5b2ae9e-9213-4442-b7df-4db8cbe51e5d" providerId="ADAL" clId="{8800F602-2D8D-4E9A-B976-B489FC589F40}" dt="2024-04-19T20:32:14.385" v="31944" actId="1036"/>
          <ac:spMkLst>
            <pc:docMk/>
            <pc:sldMk cId="396821265" sldId="2146846634"/>
            <ac:spMk id="44" creationId="{7091956C-8C75-3890-95CB-5514DF1ED480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45" creationId="{979F99FC-C55C-3089-4A89-0A7C9338EDB2}"/>
          </ac:spMkLst>
        </pc:spChg>
        <pc:spChg chg="add mod">
          <ac:chgData name="Leah Montner Dixon" userId="d5b2ae9e-9213-4442-b7df-4db8cbe51e5d" providerId="ADAL" clId="{8800F602-2D8D-4E9A-B976-B489FC589F40}" dt="2024-04-19T20:32:20.915" v="31947" actId="1035"/>
          <ac:spMkLst>
            <pc:docMk/>
            <pc:sldMk cId="396821265" sldId="2146846634"/>
            <ac:spMk id="47" creationId="{30A021FA-36E7-7FFF-175E-FB60A528E068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48" creationId="{EE079911-8101-6E4E-E748-A29027C15682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49" creationId="{EA06700D-CCFD-FF75-C836-317074EFA135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50" creationId="{BC8416B7-EBB4-A6F9-7486-DE0108DE1AF2}"/>
          </ac:spMkLst>
        </pc:spChg>
        <pc:spChg chg="add mod">
          <ac:chgData name="Leah Montner Dixon" userId="d5b2ae9e-9213-4442-b7df-4db8cbe51e5d" providerId="ADAL" clId="{8800F602-2D8D-4E9A-B976-B489FC589F40}" dt="2024-04-16T21:12:10.679" v="26285" actId="1036"/>
          <ac:spMkLst>
            <pc:docMk/>
            <pc:sldMk cId="396821265" sldId="2146846634"/>
            <ac:spMk id="51" creationId="{94F63270-F96A-0A93-2D5B-B4D3BBEFC7F8}"/>
          </ac:spMkLst>
        </pc:spChg>
        <pc:spChg chg="del mod">
          <ac:chgData name="Leah Montner Dixon" userId="d5b2ae9e-9213-4442-b7df-4db8cbe51e5d" providerId="ADAL" clId="{8800F602-2D8D-4E9A-B976-B489FC589F40}" dt="2024-04-23T19:12:23.991" v="34921" actId="478"/>
          <ac:spMkLst>
            <pc:docMk/>
            <pc:sldMk cId="396821265" sldId="2146846634"/>
            <ac:spMk id="52" creationId="{9030737E-3DE7-FDA8-A6E1-2B9A65460150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57" creationId="{D3B95CE1-76CF-2135-A6B2-DA40427B8EBF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58" creationId="{22777620-6002-95C7-EDDF-6FD66F50B73E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59" creationId="{70733627-5372-8F9F-7584-6F16A1BB7A41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60" creationId="{EFA3EF0B-93A2-3812-A08B-9F09D4F372D0}"/>
          </ac:spMkLst>
        </pc:spChg>
        <pc:spChg chg="del mod">
          <ac:chgData name="Leah Montner Dixon" userId="d5b2ae9e-9213-4442-b7df-4db8cbe51e5d" providerId="ADAL" clId="{8800F602-2D8D-4E9A-B976-B489FC589F40}" dt="2024-04-16T21:07:37.035" v="26120" actId="478"/>
          <ac:spMkLst>
            <pc:docMk/>
            <pc:sldMk cId="396821265" sldId="2146846634"/>
            <ac:spMk id="61" creationId="{E7E84F6A-9361-4B20-614C-3EFD592E524E}"/>
          </ac:spMkLst>
        </pc:spChg>
        <pc:spChg chg="mod topLvl">
          <ac:chgData name="Leah Montner Dixon" userId="d5b2ae9e-9213-4442-b7df-4db8cbe51e5d" providerId="ADAL" clId="{8800F602-2D8D-4E9A-B976-B489FC589F40}" dt="2024-04-23T19:05:21.363" v="34775" actId="20577"/>
          <ac:spMkLst>
            <pc:docMk/>
            <pc:sldMk cId="396821265" sldId="2146846634"/>
            <ac:spMk id="65" creationId="{67AEEEA3-2E38-DE1C-83AB-3BF6EAD234AB}"/>
          </ac:spMkLst>
        </pc:spChg>
        <pc:spChg chg="mod topLvl">
          <ac:chgData name="Leah Montner Dixon" userId="d5b2ae9e-9213-4442-b7df-4db8cbe51e5d" providerId="ADAL" clId="{8800F602-2D8D-4E9A-B976-B489FC589F40}" dt="2024-04-19T20:32:34.649" v="31951" actId="165"/>
          <ac:spMkLst>
            <pc:docMk/>
            <pc:sldMk cId="396821265" sldId="2146846634"/>
            <ac:spMk id="66" creationId="{983E9EDE-F20E-270B-1C0E-B5869C14767A}"/>
          </ac:spMkLst>
        </pc:spChg>
        <pc:spChg chg="add del mod">
          <ac:chgData name="Leah Montner Dixon" userId="d5b2ae9e-9213-4442-b7df-4db8cbe51e5d" providerId="ADAL" clId="{8800F602-2D8D-4E9A-B976-B489FC589F40}" dt="2024-04-19T16:49:54.415" v="31027" actId="478"/>
          <ac:spMkLst>
            <pc:docMk/>
            <pc:sldMk cId="396821265" sldId="2146846634"/>
            <ac:spMk id="67" creationId="{187D90F2-49B4-31B8-7E77-D243248604F6}"/>
          </ac:spMkLst>
        </pc:spChg>
        <pc:grpChg chg="add del mod">
          <ac:chgData name="Leah Montner Dixon" userId="d5b2ae9e-9213-4442-b7df-4db8cbe51e5d" providerId="ADAL" clId="{8800F602-2D8D-4E9A-B976-B489FC589F40}" dt="2024-04-19T20:32:34.649" v="31951" actId="165"/>
          <ac:grpSpMkLst>
            <pc:docMk/>
            <pc:sldMk cId="396821265" sldId="2146846634"/>
            <ac:grpSpMk id="25" creationId="{24B903A7-FB71-9978-92DC-CC20A45A91A2}"/>
          </ac:grpSpMkLst>
        </pc:grp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2" creationId="{11244C11-29BF-B4DB-9D5A-251011C19CA3}"/>
          </ac:picMkLst>
        </pc:picChg>
        <pc:picChg chg="add mod">
          <ac:chgData name="Leah Montner Dixon" userId="d5b2ae9e-9213-4442-b7df-4db8cbe51e5d" providerId="ADAL" clId="{8800F602-2D8D-4E9A-B976-B489FC589F40}" dt="2024-04-23T19:12:10.480" v="34904"/>
          <ac:picMkLst>
            <pc:docMk/>
            <pc:sldMk cId="396821265" sldId="2146846634"/>
            <ac:picMk id="2" creationId="{851576EC-4F15-DA13-94EB-B5E37524CC42}"/>
          </ac:picMkLst>
        </pc:pic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3" creationId="{D3DC956D-CF36-A24E-39A0-EE01AB3BE561}"/>
          </ac:picMkLst>
        </pc:picChg>
        <pc:picChg chg="add mod">
          <ac:chgData name="Leah Montner Dixon" userId="d5b2ae9e-9213-4442-b7df-4db8cbe51e5d" providerId="ADAL" clId="{8800F602-2D8D-4E9A-B976-B489FC589F40}" dt="2024-04-23T19:12:10.480" v="34904"/>
          <ac:picMkLst>
            <pc:docMk/>
            <pc:sldMk cId="396821265" sldId="2146846634"/>
            <ac:picMk id="5" creationId="{58BEA9E8-B6F7-A5D6-2EE1-4D61F7037252}"/>
          </ac:picMkLst>
        </pc:pic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5" creationId="{E7152F13-E509-D87F-5F3F-F1250A01AC9A}"/>
          </ac:picMkLst>
        </pc:pic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6" creationId="{9BCA21E3-1049-D1AA-BB50-36A8D5AF683B}"/>
          </ac:picMkLst>
        </pc:pic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7" creationId="{0EFB0598-5ADE-D2B0-22C2-067C63D77328}"/>
          </ac:picMkLst>
        </pc:picChg>
        <pc:picChg chg="del mod">
          <ac:chgData name="Leah Montner Dixon" userId="d5b2ae9e-9213-4442-b7df-4db8cbe51e5d" providerId="ADAL" clId="{8800F602-2D8D-4E9A-B976-B489FC589F40}" dt="2024-04-16T21:07:37.035" v="26120" actId="478"/>
          <ac:picMkLst>
            <pc:docMk/>
            <pc:sldMk cId="396821265" sldId="2146846634"/>
            <ac:picMk id="8" creationId="{3C6BEC9D-FAC9-F929-8676-56054AE87159}"/>
          </ac:picMkLst>
        </pc:picChg>
        <pc:picChg chg="del mod">
          <ac:chgData name="Leah Montner Dixon" userId="d5b2ae9e-9213-4442-b7df-4db8cbe51e5d" providerId="ADAL" clId="{8800F602-2D8D-4E9A-B976-B489FC589F40}" dt="2024-04-23T19:12:23.991" v="34921" actId="478"/>
          <ac:picMkLst>
            <pc:docMk/>
            <pc:sldMk cId="396821265" sldId="2146846634"/>
            <ac:picMk id="13" creationId="{999E28E6-DC5F-3136-2099-A764A48F2691}"/>
          </ac:picMkLst>
        </pc:picChg>
        <pc:picChg chg="del mod">
          <ac:chgData name="Leah Montner Dixon" userId="d5b2ae9e-9213-4442-b7df-4db8cbe51e5d" providerId="ADAL" clId="{8800F602-2D8D-4E9A-B976-B489FC589F40}" dt="2024-04-23T19:12:23.991" v="34921" actId="478"/>
          <ac:picMkLst>
            <pc:docMk/>
            <pc:sldMk cId="396821265" sldId="2146846634"/>
            <ac:picMk id="16" creationId="{C73E4640-DCBE-26D5-86E4-0F531C38B0D3}"/>
          </ac:picMkLst>
        </pc:picChg>
        <pc:picChg chg="del mod">
          <ac:chgData name="Leah Montner Dixon" userId="d5b2ae9e-9213-4442-b7df-4db8cbe51e5d" providerId="ADAL" clId="{8800F602-2D8D-4E9A-B976-B489FC589F40}" dt="2024-04-23T19:12:23.991" v="34921" actId="478"/>
          <ac:picMkLst>
            <pc:docMk/>
            <pc:sldMk cId="396821265" sldId="2146846634"/>
            <ac:picMk id="20" creationId="{1859BF99-4D4E-7950-4EE2-B89EE922F9FB}"/>
          </ac:picMkLst>
        </pc:picChg>
        <pc:picChg chg="add mod">
          <ac:chgData name="Leah Montner Dixon" userId="d5b2ae9e-9213-4442-b7df-4db8cbe51e5d" providerId="ADAL" clId="{8800F602-2D8D-4E9A-B976-B489FC589F40}" dt="2024-04-16T21:12:10.679" v="26285" actId="1036"/>
          <ac:picMkLst>
            <pc:docMk/>
            <pc:sldMk cId="396821265" sldId="2146846634"/>
            <ac:picMk id="30" creationId="{6BCCB556-96E9-D331-0860-14EDDED536B3}"/>
          </ac:picMkLst>
        </pc:picChg>
        <pc:picChg chg="add mod">
          <ac:chgData name="Leah Montner Dixon" userId="d5b2ae9e-9213-4442-b7df-4db8cbe51e5d" providerId="ADAL" clId="{8800F602-2D8D-4E9A-B976-B489FC589F40}" dt="2024-04-16T21:12:10.679" v="26285" actId="1036"/>
          <ac:picMkLst>
            <pc:docMk/>
            <pc:sldMk cId="396821265" sldId="2146846634"/>
            <ac:picMk id="34" creationId="{A53C957C-5445-A3B8-925A-43666E77292E}"/>
          </ac:picMkLst>
        </pc:picChg>
        <pc:picChg chg="add mod">
          <ac:chgData name="Leah Montner Dixon" userId="d5b2ae9e-9213-4442-b7df-4db8cbe51e5d" providerId="ADAL" clId="{8800F602-2D8D-4E9A-B976-B489FC589F40}" dt="2024-04-23T19:12:10.480" v="34904"/>
          <ac:picMkLst>
            <pc:docMk/>
            <pc:sldMk cId="396821265" sldId="2146846634"/>
            <ac:picMk id="34" creationId="{B4386D9B-E08C-4244-61EF-12319DECADD7}"/>
          </ac:picMkLst>
        </pc:picChg>
        <pc:picChg chg="add mod">
          <ac:chgData name="Leah Montner Dixon" userId="d5b2ae9e-9213-4442-b7df-4db8cbe51e5d" providerId="ADAL" clId="{8800F602-2D8D-4E9A-B976-B489FC589F40}" dt="2024-04-23T19:12:10.480" v="34904"/>
          <ac:picMkLst>
            <pc:docMk/>
            <pc:sldMk cId="396821265" sldId="2146846634"/>
            <ac:picMk id="36" creationId="{4F5B2526-3C5F-1F2F-1BDE-848EC803D318}"/>
          </ac:picMkLst>
        </pc:picChg>
        <pc:picChg chg="del mod">
          <ac:chgData name="Leah Montner Dixon" userId="d5b2ae9e-9213-4442-b7df-4db8cbe51e5d" providerId="ADAL" clId="{8800F602-2D8D-4E9A-B976-B489FC589F40}" dt="2024-04-23T19:12:23.991" v="34921" actId="478"/>
          <ac:picMkLst>
            <pc:docMk/>
            <pc:sldMk cId="396821265" sldId="2146846634"/>
            <ac:picMk id="37" creationId="{35C0CBBF-3990-4377-8C2A-F0B5C5560F9B}"/>
          </ac:picMkLst>
        </pc:picChg>
        <pc:picChg chg="add mod">
          <ac:chgData name="Leah Montner Dixon" userId="d5b2ae9e-9213-4442-b7df-4db8cbe51e5d" providerId="ADAL" clId="{8800F602-2D8D-4E9A-B976-B489FC589F40}" dt="2024-04-16T21:12:10.679" v="26285" actId="1036"/>
          <ac:picMkLst>
            <pc:docMk/>
            <pc:sldMk cId="396821265" sldId="2146846634"/>
            <ac:picMk id="38" creationId="{D8109F1D-B6E7-3AC3-EAF3-F97EA4CE22AE}"/>
          </ac:picMkLst>
        </pc:picChg>
        <pc:picChg chg="add mod">
          <ac:chgData name="Leah Montner Dixon" userId="d5b2ae9e-9213-4442-b7df-4db8cbe51e5d" providerId="ADAL" clId="{8800F602-2D8D-4E9A-B976-B489FC589F40}" dt="2024-04-23T19:12:10.480" v="34904"/>
          <ac:picMkLst>
            <pc:docMk/>
            <pc:sldMk cId="396821265" sldId="2146846634"/>
            <ac:picMk id="40" creationId="{5DF4E30D-0C2D-EB68-AE3C-77FECBD3A9C1}"/>
          </ac:picMkLst>
        </pc:picChg>
        <pc:picChg chg="del mod">
          <ac:chgData name="Leah Montner Dixon" userId="d5b2ae9e-9213-4442-b7df-4db8cbe51e5d" providerId="ADAL" clId="{8800F602-2D8D-4E9A-B976-B489FC589F40}" dt="2024-04-23T19:12:23.991" v="34921" actId="478"/>
          <ac:picMkLst>
            <pc:docMk/>
            <pc:sldMk cId="396821265" sldId="2146846634"/>
            <ac:picMk id="41" creationId="{F82865B9-D416-6E01-334E-DC3E4F4732E2}"/>
          </ac:picMkLst>
        </pc:picChg>
        <pc:picChg chg="add mod">
          <ac:chgData name="Leah Montner Dixon" userId="d5b2ae9e-9213-4442-b7df-4db8cbe51e5d" providerId="ADAL" clId="{8800F602-2D8D-4E9A-B976-B489FC589F40}" dt="2024-04-16T21:12:10.679" v="26285" actId="1036"/>
          <ac:picMkLst>
            <pc:docMk/>
            <pc:sldMk cId="396821265" sldId="2146846634"/>
            <ac:picMk id="43" creationId="{F1972D8E-38F7-2A3F-312F-C5D5DBA8B941}"/>
          </ac:picMkLst>
        </pc:picChg>
        <pc:picChg chg="add mod">
          <ac:chgData name="Leah Montner Dixon" userId="d5b2ae9e-9213-4442-b7df-4db8cbe51e5d" providerId="ADAL" clId="{8800F602-2D8D-4E9A-B976-B489FC589F40}" dt="2024-04-16T21:12:10.679" v="26285" actId="1036"/>
          <ac:picMkLst>
            <pc:docMk/>
            <pc:sldMk cId="396821265" sldId="2146846634"/>
            <ac:picMk id="46" creationId="{8B22B296-8857-5047-1E2E-002949A1657F}"/>
          </ac:picMkLst>
        </pc:picChg>
        <pc:picChg chg="add del mod">
          <ac:chgData name="Leah Montner Dixon" userId="d5b2ae9e-9213-4442-b7df-4db8cbe51e5d" providerId="ADAL" clId="{8800F602-2D8D-4E9A-B976-B489FC589F40}" dt="2024-04-16T21:11:02.284" v="26251" actId="478"/>
          <ac:picMkLst>
            <pc:docMk/>
            <pc:sldMk cId="396821265" sldId="2146846634"/>
            <ac:picMk id="52" creationId="{7D4D38E8-2E41-9B0B-E15E-DF0455D59285}"/>
          </ac:picMkLst>
        </pc:picChg>
        <pc:picChg chg="add mod">
          <ac:chgData name="Leah Montner Dixon" userId="d5b2ae9e-9213-4442-b7df-4db8cbe51e5d" providerId="ADAL" clId="{8800F602-2D8D-4E9A-B976-B489FC589F40}" dt="2024-04-16T21:12:02.837" v="26279" actId="1036"/>
          <ac:picMkLst>
            <pc:docMk/>
            <pc:sldMk cId="396821265" sldId="2146846634"/>
            <ac:picMk id="53" creationId="{40F69BCC-993B-3FD6-BE40-1A4CA7892EA5}"/>
          </ac:picMkLst>
        </pc:picChg>
        <pc:picChg chg="mod">
          <ac:chgData name="Leah Montner Dixon" userId="d5b2ae9e-9213-4442-b7df-4db8cbe51e5d" providerId="ADAL" clId="{8800F602-2D8D-4E9A-B976-B489FC589F40}" dt="2024-04-19T20:32:32.669" v="31950" actId="12789"/>
          <ac:picMkLst>
            <pc:docMk/>
            <pc:sldMk cId="396821265" sldId="2146846634"/>
            <ac:picMk id="64" creationId="{BCF3E223-DC83-133C-60BA-B40819E2020E}"/>
          </ac:picMkLst>
        </pc:picChg>
        <pc:cxnChg chg="add mod">
          <ac:chgData name="Leah Montner Dixon" userId="d5b2ae9e-9213-4442-b7df-4db8cbe51e5d" providerId="ADAL" clId="{8800F602-2D8D-4E9A-B976-B489FC589F40}" dt="2024-04-23T19:12:10.480" v="34904"/>
          <ac:cxnSpMkLst>
            <pc:docMk/>
            <pc:sldMk cId="396821265" sldId="2146846634"/>
            <ac:cxnSpMk id="43" creationId="{51EBE932-1644-9717-4614-1087D703AAA7}"/>
          </ac:cxnSpMkLst>
        </pc:cxnChg>
        <pc:cxnChg chg="add mod">
          <ac:chgData name="Leah Montner Dixon" userId="d5b2ae9e-9213-4442-b7df-4db8cbe51e5d" providerId="ADAL" clId="{8800F602-2D8D-4E9A-B976-B489FC589F40}" dt="2024-04-23T19:12:10.480" v="34904"/>
          <ac:cxnSpMkLst>
            <pc:docMk/>
            <pc:sldMk cId="396821265" sldId="2146846634"/>
            <ac:cxnSpMk id="44" creationId="{9DD77A42-47C6-A8A9-520A-2AE7D4B1DDB6}"/>
          </ac:cxnSpMkLst>
        </pc:cxnChg>
        <pc:cxnChg chg="add mod">
          <ac:chgData name="Leah Montner Dixon" userId="d5b2ae9e-9213-4442-b7df-4db8cbe51e5d" providerId="ADAL" clId="{8800F602-2D8D-4E9A-B976-B489FC589F40}" dt="2024-04-23T19:12:10.480" v="34904"/>
          <ac:cxnSpMkLst>
            <pc:docMk/>
            <pc:sldMk cId="396821265" sldId="2146846634"/>
            <ac:cxnSpMk id="45" creationId="{4AA5D117-5BEA-AAAD-1F40-EF761A838518}"/>
          </ac:cxnSpMkLst>
        </pc:cxnChg>
        <pc:cxnChg chg="add mod">
          <ac:chgData name="Leah Montner Dixon" userId="d5b2ae9e-9213-4442-b7df-4db8cbe51e5d" providerId="ADAL" clId="{8800F602-2D8D-4E9A-B976-B489FC589F40}" dt="2024-04-23T19:12:10.480" v="34904"/>
          <ac:cxnSpMkLst>
            <pc:docMk/>
            <pc:sldMk cId="396821265" sldId="2146846634"/>
            <ac:cxnSpMk id="46" creationId="{97155930-3BD0-9F33-31AD-716F53ADD4E7}"/>
          </ac:cxnSpMkLst>
        </pc:cxnChg>
        <pc:cxnChg chg="del mod">
          <ac:chgData name="Leah Montner Dixon" userId="d5b2ae9e-9213-4442-b7df-4db8cbe51e5d" providerId="ADAL" clId="{8800F602-2D8D-4E9A-B976-B489FC589F40}" dt="2024-04-23T19:12:23.991" v="34921" actId="478"/>
          <ac:cxnSpMkLst>
            <pc:docMk/>
            <pc:sldMk cId="396821265" sldId="2146846634"/>
            <ac:cxnSpMk id="54" creationId="{E16ABFF0-C1F2-59E8-AEDB-642934DF5E22}"/>
          </ac:cxnSpMkLst>
        </pc:cxnChg>
        <pc:cxnChg chg="del mod">
          <ac:chgData name="Leah Montner Dixon" userId="d5b2ae9e-9213-4442-b7df-4db8cbe51e5d" providerId="ADAL" clId="{8800F602-2D8D-4E9A-B976-B489FC589F40}" dt="2024-04-23T19:12:23.991" v="34921" actId="478"/>
          <ac:cxnSpMkLst>
            <pc:docMk/>
            <pc:sldMk cId="396821265" sldId="2146846634"/>
            <ac:cxnSpMk id="55" creationId="{FCAC507B-D172-5EFA-49C1-5D0EB88DCE20}"/>
          </ac:cxnSpMkLst>
        </pc:cxnChg>
        <pc:cxnChg chg="del mod">
          <ac:chgData name="Leah Montner Dixon" userId="d5b2ae9e-9213-4442-b7df-4db8cbe51e5d" providerId="ADAL" clId="{8800F602-2D8D-4E9A-B976-B489FC589F40}" dt="2024-04-23T19:12:23.991" v="34921" actId="478"/>
          <ac:cxnSpMkLst>
            <pc:docMk/>
            <pc:sldMk cId="396821265" sldId="2146846634"/>
            <ac:cxnSpMk id="56" creationId="{41A7965E-79AF-0A34-A223-69698170902F}"/>
          </ac:cxnSpMkLst>
        </pc:cxnChg>
        <pc:cxnChg chg="del mod">
          <ac:chgData name="Leah Montner Dixon" userId="d5b2ae9e-9213-4442-b7df-4db8cbe51e5d" providerId="ADAL" clId="{8800F602-2D8D-4E9A-B976-B489FC589F40}" dt="2024-04-23T19:12:23.991" v="34921" actId="478"/>
          <ac:cxnSpMkLst>
            <pc:docMk/>
            <pc:sldMk cId="396821265" sldId="2146846634"/>
            <ac:cxnSpMk id="57" creationId="{701374BA-522A-226C-C274-A557632580C2}"/>
          </ac:cxnSpMkLst>
        </pc:cxnChg>
      </pc:sldChg>
      <pc:sldChg chg="modSp mod">
        <pc:chgData name="Leah Montner Dixon" userId="d5b2ae9e-9213-4442-b7df-4db8cbe51e5d" providerId="ADAL" clId="{8800F602-2D8D-4E9A-B976-B489FC589F40}" dt="2024-04-16T20:58:16.727" v="25942" actId="20577"/>
        <pc:sldMkLst>
          <pc:docMk/>
          <pc:sldMk cId="157633886" sldId="2146846635"/>
        </pc:sldMkLst>
        <pc:spChg chg="mod">
          <ac:chgData name="Leah Montner Dixon" userId="d5b2ae9e-9213-4442-b7df-4db8cbe51e5d" providerId="ADAL" clId="{8800F602-2D8D-4E9A-B976-B489FC589F40}" dt="2024-04-16T20:58:01.167" v="25938" actId="313"/>
          <ac:spMkLst>
            <pc:docMk/>
            <pc:sldMk cId="157633886" sldId="2146846635"/>
            <ac:spMk id="9" creationId="{D0D49DEB-7177-4C53-A63F-C8DEAEFFD3CD}"/>
          </ac:spMkLst>
        </pc:spChg>
        <pc:spChg chg="mod">
          <ac:chgData name="Leah Montner Dixon" userId="d5b2ae9e-9213-4442-b7df-4db8cbe51e5d" providerId="ADAL" clId="{8800F602-2D8D-4E9A-B976-B489FC589F40}" dt="2024-04-16T20:58:16.727" v="25942" actId="20577"/>
          <ac:spMkLst>
            <pc:docMk/>
            <pc:sldMk cId="157633886" sldId="2146846635"/>
            <ac:spMk id="10" creationId="{3A61D91A-6F2F-128A-8238-75AD36F3CC49}"/>
          </ac:spMkLst>
        </pc:spChg>
        <pc:spChg chg="mod">
          <ac:chgData name="Leah Montner Dixon" userId="d5b2ae9e-9213-4442-b7df-4db8cbe51e5d" providerId="ADAL" clId="{8800F602-2D8D-4E9A-B976-B489FC589F40}" dt="2024-04-16T20:58:07.044" v="25941" actId="313"/>
          <ac:spMkLst>
            <pc:docMk/>
            <pc:sldMk cId="157633886" sldId="2146846635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16T20:58:02.946" v="25939" actId="313"/>
          <ac:spMkLst>
            <pc:docMk/>
            <pc:sldMk cId="157633886" sldId="2146846635"/>
            <ac:spMk id="20" creationId="{A52D701E-E762-66D2-3955-6275A6837523}"/>
          </ac:spMkLst>
        </pc:spChg>
        <pc:picChg chg="mod">
          <ac:chgData name="Leah Montner Dixon" userId="d5b2ae9e-9213-4442-b7df-4db8cbe51e5d" providerId="ADAL" clId="{8800F602-2D8D-4E9A-B976-B489FC589F40}" dt="2024-04-16T19:53:24.904" v="24284" actId="1076"/>
          <ac:picMkLst>
            <pc:docMk/>
            <pc:sldMk cId="157633886" sldId="2146846635"/>
            <ac:picMk id="21" creationId="{B7C179EF-34B3-F8EC-31A7-15083B5AB110}"/>
          </ac:picMkLst>
        </pc:picChg>
      </pc:sldChg>
      <pc:sldChg chg="modSp mod">
        <pc:chgData name="Leah Montner Dixon" userId="d5b2ae9e-9213-4442-b7df-4db8cbe51e5d" providerId="ADAL" clId="{8800F602-2D8D-4E9A-B976-B489FC589F40}" dt="2024-04-16T20:58:52.685" v="25955" actId="313"/>
        <pc:sldMkLst>
          <pc:docMk/>
          <pc:sldMk cId="105736508" sldId="2146846637"/>
        </pc:sldMkLst>
        <pc:spChg chg="mod">
          <ac:chgData name="Leah Montner Dixon" userId="d5b2ae9e-9213-4442-b7df-4db8cbe51e5d" providerId="ADAL" clId="{8800F602-2D8D-4E9A-B976-B489FC589F40}" dt="2024-04-16T20:58:44.822" v="25951" actId="313"/>
          <ac:spMkLst>
            <pc:docMk/>
            <pc:sldMk cId="105736508" sldId="2146846637"/>
            <ac:spMk id="9" creationId="{D0D49DEB-7177-4C53-A63F-C8DEAEFFD3CD}"/>
          </ac:spMkLst>
        </pc:spChg>
        <pc:spChg chg="mod">
          <ac:chgData name="Leah Montner Dixon" userId="d5b2ae9e-9213-4442-b7df-4db8cbe51e5d" providerId="ADAL" clId="{8800F602-2D8D-4E9A-B976-B489FC589F40}" dt="2024-04-16T20:58:49.672" v="25954" actId="20577"/>
          <ac:spMkLst>
            <pc:docMk/>
            <pc:sldMk cId="105736508" sldId="2146846637"/>
            <ac:spMk id="10" creationId="{3A61D91A-6F2F-128A-8238-75AD36F3CC49}"/>
          </ac:spMkLst>
        </pc:spChg>
        <pc:spChg chg="mod">
          <ac:chgData name="Leah Montner Dixon" userId="d5b2ae9e-9213-4442-b7df-4db8cbe51e5d" providerId="ADAL" clId="{8800F602-2D8D-4E9A-B976-B489FC589F40}" dt="2024-04-16T20:58:52.685" v="25955" actId="313"/>
          <ac:spMkLst>
            <pc:docMk/>
            <pc:sldMk cId="105736508" sldId="2146846637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16T20:58:46.256" v="25952" actId="313"/>
          <ac:spMkLst>
            <pc:docMk/>
            <pc:sldMk cId="105736508" sldId="2146846637"/>
            <ac:spMk id="20" creationId="{A52D701E-E762-66D2-3955-6275A6837523}"/>
          </ac:spMkLst>
        </pc:spChg>
      </pc:sldChg>
      <pc:sldChg chg="modSp mod delCm">
        <pc:chgData name="Leah Montner Dixon" userId="d5b2ae9e-9213-4442-b7df-4db8cbe51e5d" providerId="ADAL" clId="{8800F602-2D8D-4E9A-B976-B489FC589F40}" dt="2024-04-19T20:45:12.604" v="32005"/>
        <pc:sldMkLst>
          <pc:docMk/>
          <pc:sldMk cId="1006203165" sldId="2146846638"/>
        </pc:sldMkLst>
        <pc:spChg chg="mod">
          <ac:chgData name="Leah Montner Dixon" userId="d5b2ae9e-9213-4442-b7df-4db8cbe51e5d" providerId="ADAL" clId="{8800F602-2D8D-4E9A-B976-B489FC589F40}" dt="2024-04-16T20:59:06.164" v="25966" actId="313"/>
          <ac:spMkLst>
            <pc:docMk/>
            <pc:sldMk cId="1006203165" sldId="2146846638"/>
            <ac:spMk id="9" creationId="{D0D49DEB-7177-4C53-A63F-C8DEAEFFD3CD}"/>
          </ac:spMkLst>
        </pc:spChg>
        <pc:spChg chg="mod">
          <ac:chgData name="Leah Montner Dixon" userId="d5b2ae9e-9213-4442-b7df-4db8cbe51e5d" providerId="ADAL" clId="{8800F602-2D8D-4E9A-B976-B489FC589F40}" dt="2024-04-16T20:59:10.430" v="25969" actId="20577"/>
          <ac:spMkLst>
            <pc:docMk/>
            <pc:sldMk cId="1006203165" sldId="2146846638"/>
            <ac:spMk id="10" creationId="{3A61D91A-6F2F-128A-8238-75AD36F3CC49}"/>
          </ac:spMkLst>
        </pc:spChg>
        <pc:spChg chg="mod">
          <ac:chgData name="Leah Montner Dixon" userId="d5b2ae9e-9213-4442-b7df-4db8cbe51e5d" providerId="ADAL" clId="{8800F602-2D8D-4E9A-B976-B489FC589F40}" dt="2024-04-16T20:59:14.442" v="25970" actId="313"/>
          <ac:spMkLst>
            <pc:docMk/>
            <pc:sldMk cId="1006203165" sldId="2146846638"/>
            <ac:spMk id="18" creationId="{25CD0C88-54EF-216D-693C-1CC219D41376}"/>
          </ac:spMkLst>
        </pc:spChg>
        <pc:spChg chg="mod">
          <ac:chgData name="Leah Montner Dixon" userId="d5b2ae9e-9213-4442-b7df-4db8cbe51e5d" providerId="ADAL" clId="{8800F602-2D8D-4E9A-B976-B489FC589F40}" dt="2024-04-16T20:59:07.114" v="25967" actId="313"/>
          <ac:spMkLst>
            <pc:docMk/>
            <pc:sldMk cId="1006203165" sldId="2146846638"/>
            <ac:spMk id="20" creationId="{A52D701E-E762-66D2-3955-6275A683752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19T20:45:12.604" v="32005"/>
              <pc2:cmMkLst xmlns:pc2="http://schemas.microsoft.com/office/powerpoint/2019/9/main/command">
                <pc:docMk/>
                <pc:sldMk cId="1006203165" sldId="2146846638"/>
                <pc2:cmMk id="{05474242-9CC3-45DD-A7C9-8278888C582D}"/>
              </pc2:cmMkLst>
            </pc226:cmChg>
          </p:ext>
        </pc:extLst>
      </pc:sldChg>
      <pc:sldChg chg="modSp mod">
        <pc:chgData name="Leah Montner Dixon" userId="d5b2ae9e-9213-4442-b7df-4db8cbe51e5d" providerId="ADAL" clId="{8800F602-2D8D-4E9A-B976-B489FC589F40}" dt="2024-04-23T21:20:28.726" v="35320" actId="207"/>
        <pc:sldMkLst>
          <pc:docMk/>
          <pc:sldMk cId="2042682452" sldId="2146846639"/>
        </pc:sldMkLst>
        <pc:spChg chg="mod">
          <ac:chgData name="Leah Montner Dixon" userId="d5b2ae9e-9213-4442-b7df-4db8cbe51e5d" providerId="ADAL" clId="{8800F602-2D8D-4E9A-B976-B489FC589F40}" dt="2024-04-23T21:20:28.726" v="35320" actId="207"/>
          <ac:spMkLst>
            <pc:docMk/>
            <pc:sldMk cId="2042682452" sldId="2146846639"/>
            <ac:spMk id="6" creationId="{3C7F0208-680D-E6E6-CF4D-D264824CC84D}"/>
          </ac:spMkLst>
        </pc:spChg>
        <pc:spChg chg="mod">
          <ac:chgData name="Leah Montner Dixon" userId="d5b2ae9e-9213-4442-b7df-4db8cbe51e5d" providerId="ADAL" clId="{8800F602-2D8D-4E9A-B976-B489FC589F40}" dt="2024-04-23T19:08:18.470" v="34828"/>
          <ac:spMkLst>
            <pc:docMk/>
            <pc:sldMk cId="2042682452" sldId="2146846639"/>
            <ac:spMk id="9" creationId="{0BAE1FC5-9791-4BAC-806E-EB9748FD2C2E}"/>
          </ac:spMkLst>
        </pc:spChg>
      </pc:sldChg>
      <pc:sldChg chg="del">
        <pc:chgData name="Leah Montner Dixon" userId="d5b2ae9e-9213-4442-b7df-4db8cbe51e5d" providerId="ADAL" clId="{8800F602-2D8D-4E9A-B976-B489FC589F40}" dt="2024-04-16T19:40:52.147" v="24144" actId="47"/>
        <pc:sldMkLst>
          <pc:docMk/>
          <pc:sldMk cId="2814600751" sldId="2146846640"/>
        </pc:sldMkLst>
      </pc:sldChg>
      <pc:sldChg chg="addSp delSp modSp mod delCm modCm">
        <pc:chgData name="Leah Montner Dixon" userId="d5b2ae9e-9213-4442-b7df-4db8cbe51e5d" providerId="ADAL" clId="{8800F602-2D8D-4E9A-B976-B489FC589F40}" dt="2024-04-23T14:04:10.377" v="34286" actId="1076"/>
        <pc:sldMkLst>
          <pc:docMk/>
          <pc:sldMk cId="884650005" sldId="2146846641"/>
        </pc:sldMkLst>
        <pc:spChg chg="mod">
          <ac:chgData name="Leah Montner Dixon" userId="d5b2ae9e-9213-4442-b7df-4db8cbe51e5d" providerId="ADAL" clId="{8800F602-2D8D-4E9A-B976-B489FC589F40}" dt="2024-04-16T20:59:15.834" v="25971" actId="313"/>
          <ac:spMkLst>
            <pc:docMk/>
            <pc:sldMk cId="884650005" sldId="2146846641"/>
            <ac:spMk id="3" creationId="{9CCFF601-B0EB-49FF-1E7C-04A4399B856F}"/>
          </ac:spMkLst>
        </pc:spChg>
        <pc:spChg chg="add mod">
          <ac:chgData name="Leah Montner Dixon" userId="d5b2ae9e-9213-4442-b7df-4db8cbe51e5d" providerId="ADAL" clId="{8800F602-2D8D-4E9A-B976-B489FC589F40}" dt="2024-04-23T14:04:10.377" v="34286" actId="1076"/>
          <ac:spMkLst>
            <pc:docMk/>
            <pc:sldMk cId="884650005" sldId="2146846641"/>
            <ac:spMk id="14" creationId="{EACEA3E2-3B59-3D8E-2B43-290C1DB3F407}"/>
          </ac:spMkLst>
        </pc:spChg>
        <pc:spChg chg="del">
          <ac:chgData name="Leah Montner Dixon" userId="d5b2ae9e-9213-4442-b7df-4db8cbe51e5d" providerId="ADAL" clId="{8800F602-2D8D-4E9A-B976-B489FC589F40}" dt="2024-04-22T19:58:48.400" v="33997" actId="478"/>
          <ac:spMkLst>
            <pc:docMk/>
            <pc:sldMk cId="884650005" sldId="2146846641"/>
            <ac:spMk id="20" creationId="{16114E1D-4DE9-3F9B-67B2-AE3EDE26AE50}"/>
          </ac:spMkLst>
        </pc:spChg>
        <pc:spChg chg="mod">
          <ac:chgData name="Leah Montner Dixon" userId="d5b2ae9e-9213-4442-b7df-4db8cbe51e5d" providerId="ADAL" clId="{8800F602-2D8D-4E9A-B976-B489FC589F40}" dt="2024-04-22T19:59:00.220" v="34000" actId="164"/>
          <ac:spMkLst>
            <pc:docMk/>
            <pc:sldMk cId="884650005" sldId="2146846641"/>
            <ac:spMk id="43" creationId="{8694EDBC-13FC-4BB3-221A-6082C387B31F}"/>
          </ac:spMkLst>
        </pc:spChg>
        <pc:spChg chg="mod">
          <ac:chgData name="Leah Montner Dixon" userId="d5b2ae9e-9213-4442-b7df-4db8cbe51e5d" providerId="ADAL" clId="{8800F602-2D8D-4E9A-B976-B489FC589F40}" dt="2024-04-22T19:57:31.160" v="33971" actId="20577"/>
          <ac:spMkLst>
            <pc:docMk/>
            <pc:sldMk cId="884650005" sldId="2146846641"/>
            <ac:spMk id="62" creationId="{EA4CD4B2-0C3E-A3B7-FD1C-67AF8B9967C4}"/>
          </ac:spMkLst>
        </pc:spChg>
        <pc:spChg chg="add del mod topLvl">
          <ac:chgData name="Leah Montner Dixon" userId="d5b2ae9e-9213-4442-b7df-4db8cbe51e5d" providerId="ADAL" clId="{8800F602-2D8D-4E9A-B976-B489FC589F40}" dt="2024-04-22T19:58:38.349" v="33991" actId="478"/>
          <ac:spMkLst>
            <pc:docMk/>
            <pc:sldMk cId="884650005" sldId="2146846641"/>
            <ac:spMk id="2063" creationId="{8CB44C2E-667E-09C0-E2E9-AB26AB4B690E}"/>
          </ac:spMkLst>
        </pc:spChg>
        <pc:spChg chg="mod topLvl">
          <ac:chgData name="Leah Montner Dixon" userId="d5b2ae9e-9213-4442-b7df-4db8cbe51e5d" providerId="ADAL" clId="{8800F602-2D8D-4E9A-B976-B489FC589F40}" dt="2024-04-22T19:58:39.040" v="33995" actId="164"/>
          <ac:spMkLst>
            <pc:docMk/>
            <pc:sldMk cId="884650005" sldId="2146846641"/>
            <ac:spMk id="2065" creationId="{86F5109B-AA8D-6612-9BCD-64E71CE3C083}"/>
          </ac:spMkLst>
        </pc:spChg>
        <pc:spChg chg="mod">
          <ac:chgData name="Leah Montner Dixon" userId="d5b2ae9e-9213-4442-b7df-4db8cbe51e5d" providerId="ADAL" clId="{8800F602-2D8D-4E9A-B976-B489FC589F40}" dt="2024-04-22T19:58:39.040" v="33995" actId="164"/>
          <ac:spMkLst>
            <pc:docMk/>
            <pc:sldMk cId="884650005" sldId="2146846641"/>
            <ac:spMk id="2076" creationId="{5C0F5C7B-9268-4648-DA0A-75896A2E7E52}"/>
          </ac:spMkLst>
        </pc:spChg>
        <pc:spChg chg="mod">
          <ac:chgData name="Leah Montner Dixon" userId="d5b2ae9e-9213-4442-b7df-4db8cbe51e5d" providerId="ADAL" clId="{8800F602-2D8D-4E9A-B976-B489FC589F40}" dt="2024-04-22T19:59:00.220" v="34000" actId="164"/>
          <ac:spMkLst>
            <pc:docMk/>
            <pc:sldMk cId="884650005" sldId="2146846641"/>
            <ac:spMk id="2078" creationId="{304C964F-534F-7453-8533-67DA7FC34AF4}"/>
          </ac:spMkLst>
        </pc:spChg>
        <pc:grpChg chg="add mod">
          <ac:chgData name="Leah Montner Dixon" userId="d5b2ae9e-9213-4442-b7df-4db8cbe51e5d" providerId="ADAL" clId="{8800F602-2D8D-4E9A-B976-B489FC589F40}" dt="2024-04-22T19:58:39.040" v="33995" actId="164"/>
          <ac:grpSpMkLst>
            <pc:docMk/>
            <pc:sldMk cId="884650005" sldId="2146846641"/>
            <ac:grpSpMk id="7" creationId="{EE52F262-6C59-348F-6378-C13008B2E693}"/>
          </ac:grpSpMkLst>
        </pc:grpChg>
        <pc:grpChg chg="add mod">
          <ac:chgData name="Leah Montner Dixon" userId="d5b2ae9e-9213-4442-b7df-4db8cbe51e5d" providerId="ADAL" clId="{8800F602-2D8D-4E9A-B976-B489FC589F40}" dt="2024-04-22T19:59:00.220" v="34000" actId="164"/>
          <ac:grpSpMkLst>
            <pc:docMk/>
            <pc:sldMk cId="884650005" sldId="2146846641"/>
            <ac:grpSpMk id="13" creationId="{881A83A8-5C34-C1AA-D9EC-1A612EE0BDF2}"/>
          </ac:grpSpMkLst>
        </pc:grpChg>
        <pc:grpChg chg="add del">
          <ac:chgData name="Leah Montner Dixon" userId="d5b2ae9e-9213-4442-b7df-4db8cbe51e5d" providerId="ADAL" clId="{8800F602-2D8D-4E9A-B976-B489FC589F40}" dt="2024-04-22T19:58:38.349" v="33991" actId="478"/>
          <ac:grpSpMkLst>
            <pc:docMk/>
            <pc:sldMk cId="884650005" sldId="2146846641"/>
            <ac:grpSpMk id="2067" creationId="{B035643A-5C62-4B46-3A89-D20261D95901}"/>
          </ac:grpSpMkLst>
        </pc:grpChg>
        <pc:picChg chg="add mod">
          <ac:chgData name="Leah Montner Dixon" userId="d5b2ae9e-9213-4442-b7df-4db8cbe51e5d" providerId="ADAL" clId="{8800F602-2D8D-4E9A-B976-B489FC589F40}" dt="2024-04-22T19:58:39.040" v="33995" actId="164"/>
          <ac:picMkLst>
            <pc:docMk/>
            <pc:sldMk cId="884650005" sldId="2146846641"/>
            <ac:picMk id="2" creationId="{2E10ADD6-0E26-0846-C4C7-E98BD90829B9}"/>
          </ac:picMkLst>
        </pc:picChg>
        <pc:picChg chg="add mod">
          <ac:chgData name="Leah Montner Dixon" userId="d5b2ae9e-9213-4442-b7df-4db8cbe51e5d" providerId="ADAL" clId="{8800F602-2D8D-4E9A-B976-B489FC589F40}" dt="2024-04-22T19:59:00.220" v="34000" actId="164"/>
          <ac:picMkLst>
            <pc:docMk/>
            <pc:sldMk cId="884650005" sldId="2146846641"/>
            <ac:picMk id="10" creationId="{DD4E1F1C-CE5E-B1D3-C8A2-DF4A05262639}"/>
          </ac:picMkLst>
        </pc:picChg>
        <pc:picChg chg="mod">
          <ac:chgData name="Leah Montner Dixon" userId="d5b2ae9e-9213-4442-b7df-4db8cbe51e5d" providerId="ADAL" clId="{8800F602-2D8D-4E9A-B976-B489FC589F40}" dt="2024-04-22T19:59:00.220" v="34000" actId="164"/>
          <ac:picMkLst>
            <pc:docMk/>
            <pc:sldMk cId="884650005" sldId="2146846641"/>
            <ac:picMk id="16" creationId="{503E697C-AF50-843B-502C-FD69DD0577E6}"/>
          </ac:picMkLst>
        </pc:picChg>
        <pc:picChg chg="mod">
          <ac:chgData name="Leah Montner Dixon" userId="d5b2ae9e-9213-4442-b7df-4db8cbe51e5d" providerId="ADAL" clId="{8800F602-2D8D-4E9A-B976-B489FC589F40}" dt="2024-04-22T19:58:39.040" v="33995" actId="164"/>
          <ac:picMkLst>
            <pc:docMk/>
            <pc:sldMk cId="884650005" sldId="2146846641"/>
            <ac:picMk id="2074" creationId="{F9F9C8F3-7BB1-1140-3F57-9E6A4DCA407D}"/>
          </ac:picMkLst>
        </pc:picChg>
        <pc:picChg chg="mod">
          <ac:chgData name="Leah Montner Dixon" userId="d5b2ae9e-9213-4442-b7df-4db8cbe51e5d" providerId="ADAL" clId="{8800F602-2D8D-4E9A-B976-B489FC589F40}" dt="2024-04-22T19:59:00.220" v="34000" actId="164"/>
          <ac:picMkLst>
            <pc:docMk/>
            <pc:sldMk cId="884650005" sldId="2146846641"/>
            <ac:picMk id="7174" creationId="{78C57AC1-81CD-BE5D-BB5A-659EB33B5C03}"/>
          </ac:picMkLst>
        </pc:pic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27" creationId="{9751C78D-2F09-A0BC-C008-AEE7CEE14A4E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31" creationId="{F67F8709-1E84-2561-0938-627D8F887B5D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35" creationId="{340D1992-61EF-8AD7-3697-D7103C6D9DCF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47" creationId="{B571887B-EB9A-3FB5-71F0-A8A4D5636804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48" creationId="{6EC1E05A-0A43-5A59-0B31-A55671950C63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49" creationId="{5C66A480-8977-8BB2-110B-4DF46E2C6761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50" creationId="{405EC55F-030F-58F5-6E92-558CB9F3260C}"/>
          </ac:cxnSpMkLst>
        </pc:cxnChg>
        <pc:cxnChg chg="mod">
          <ac:chgData name="Leah Montner Dixon" userId="d5b2ae9e-9213-4442-b7df-4db8cbe51e5d" providerId="ADAL" clId="{8800F602-2D8D-4E9A-B976-B489FC589F40}" dt="2024-04-23T14:04:03.919" v="34285" actId="1582"/>
          <ac:cxnSpMkLst>
            <pc:docMk/>
            <pc:sldMk cId="884650005" sldId="2146846641"/>
            <ac:cxnSpMk id="51" creationId="{E08C7064-DEB7-2715-462B-84FB64708B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19T20:45:08.876" v="32004"/>
              <pc2:cmMkLst xmlns:pc2="http://schemas.microsoft.com/office/powerpoint/2019/9/main/command">
                <pc:docMk/>
                <pc:sldMk cId="884650005" sldId="2146846641"/>
                <pc2:cmMk id="{A12DAE28-9F6C-4879-800B-99C9913F1440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16T16:15:52.366" v="23221" actId="2056"/>
              <pc2:cmMkLst xmlns:pc2="http://schemas.microsoft.com/office/powerpoint/2019/9/main/command">
                <pc:docMk/>
                <pc:sldMk cId="884650005" sldId="2146846641"/>
                <pc2:cmMk id="{03001171-B257-4A56-97E2-47440C45E631}"/>
              </pc2:cmMkLst>
            </pc226:cmChg>
            <pc226:cmChg xmlns:pc226="http://schemas.microsoft.com/office/powerpoint/2022/06/main/command" chg="mod">
              <pc226:chgData name="Leah Montner Dixon" userId="d5b2ae9e-9213-4442-b7df-4db8cbe51e5d" providerId="ADAL" clId="{8800F602-2D8D-4E9A-B976-B489FC589F40}" dt="2024-04-16T16:14:03.541" v="23078" actId="2056"/>
              <pc2:cmMkLst xmlns:pc2="http://schemas.microsoft.com/office/powerpoint/2019/9/main/command">
                <pc:docMk/>
                <pc:sldMk cId="884650005" sldId="2146846641"/>
                <pc2:cmMk id="{4C8FFE76-D804-4C3D-ABBD-A214777CC658}"/>
              </pc2:cmMkLst>
            </pc226:cmChg>
          </p:ext>
        </pc:extLst>
      </pc:sldChg>
      <pc:sldChg chg="addSp delSp modSp del mod">
        <pc:chgData name="Leah Montner Dixon" userId="d5b2ae9e-9213-4442-b7df-4db8cbe51e5d" providerId="ADAL" clId="{8800F602-2D8D-4E9A-B976-B489FC589F40}" dt="2024-04-18T13:55:09.871" v="27302" actId="2696"/>
        <pc:sldMkLst>
          <pc:docMk/>
          <pc:sldMk cId="10769809" sldId="2146846642"/>
        </pc:sldMkLst>
        <pc:spChg chg="mod">
          <ac:chgData name="Leah Montner Dixon" userId="d5b2ae9e-9213-4442-b7df-4db8cbe51e5d" providerId="ADAL" clId="{8800F602-2D8D-4E9A-B976-B489FC589F40}" dt="2024-04-16T20:49:58.082" v="25580" actId="552"/>
          <ac:spMkLst>
            <pc:docMk/>
            <pc:sldMk cId="10769809" sldId="2146846642"/>
            <ac:spMk id="2" creationId="{4E5605FA-FE00-3EBD-4954-0F1646770E7A}"/>
          </ac:spMkLst>
        </pc:spChg>
        <pc:spChg chg="mod">
          <ac:chgData name="Leah Montner Dixon" userId="d5b2ae9e-9213-4442-b7df-4db8cbe51e5d" providerId="ADAL" clId="{8800F602-2D8D-4E9A-B976-B489FC589F40}" dt="2024-04-16T20:58:27.348" v="25943" actId="313"/>
          <ac:spMkLst>
            <pc:docMk/>
            <pc:sldMk cId="10769809" sldId="2146846642"/>
            <ac:spMk id="3" creationId="{E81FB851-01C7-DB32-B9C0-956C4FE26B7D}"/>
          </ac:spMkLst>
        </pc:spChg>
        <pc:spChg chg="mod">
          <ac:chgData name="Leah Montner Dixon" userId="d5b2ae9e-9213-4442-b7df-4db8cbe51e5d" providerId="ADAL" clId="{8800F602-2D8D-4E9A-B976-B489FC589F40}" dt="2024-04-16T20:17:38.938" v="24823" actId="1035"/>
          <ac:spMkLst>
            <pc:docMk/>
            <pc:sldMk cId="10769809" sldId="2146846642"/>
            <ac:spMk id="9" creationId="{ADFAB4F1-9F01-0EA7-7384-E38457DA93B1}"/>
          </ac:spMkLst>
        </pc:spChg>
        <pc:spChg chg="mod">
          <ac:chgData name="Leah Montner Dixon" userId="d5b2ae9e-9213-4442-b7df-4db8cbe51e5d" providerId="ADAL" clId="{8800F602-2D8D-4E9A-B976-B489FC589F40}" dt="2024-04-16T20:11:10.235" v="24665" actId="14100"/>
          <ac:spMkLst>
            <pc:docMk/>
            <pc:sldMk cId="10769809" sldId="2146846642"/>
            <ac:spMk id="12" creationId="{02624546-9937-5236-BB13-C296A672D23B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13" creationId="{74A15DCF-B526-47FD-26B9-F457AA792D51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15" creationId="{55F4F845-1F26-366A-9318-854F797FD09C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16" creationId="{B9FFA182-DE45-EE15-DD0F-87F956B3A1A1}"/>
          </ac:spMkLst>
        </pc:spChg>
        <pc:spChg chg="mod">
          <ac:chgData name="Leah Montner Dixon" userId="d5b2ae9e-9213-4442-b7df-4db8cbe51e5d" providerId="ADAL" clId="{8800F602-2D8D-4E9A-B976-B489FC589F40}" dt="2024-04-16T21:14:56.585" v="26401" actId="20577"/>
          <ac:spMkLst>
            <pc:docMk/>
            <pc:sldMk cId="10769809" sldId="2146846642"/>
            <ac:spMk id="17" creationId="{C0DD3089-726E-34BF-52B1-D2BF83F78929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18" creationId="{BEC9CC03-4B5C-CC29-0CAE-EB7B90786780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21" creationId="{9EC2755E-A2F0-D7D3-DD4D-3820D11DDB61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29" creationId="{7ADF7158-214E-B6B9-B9D6-2153BE515616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33" creationId="{EEF29DE1-4BBF-741E-465C-78B113CBF7D2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34" creationId="{7EA261CC-7E3E-AE25-5C21-82F326166FE8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37" creationId="{BCF0C2A5-3364-9325-61B9-6009D966B4BE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38" creationId="{EBA0330A-3A79-DB33-4F45-DA5AD9604FE6}"/>
          </ac:spMkLst>
        </pc:spChg>
        <pc:spChg chg="mod">
          <ac:chgData name="Leah Montner Dixon" userId="d5b2ae9e-9213-4442-b7df-4db8cbe51e5d" providerId="ADAL" clId="{8800F602-2D8D-4E9A-B976-B489FC589F40}" dt="2024-04-16T20:10:57.993" v="24662" actId="1036"/>
          <ac:spMkLst>
            <pc:docMk/>
            <pc:sldMk cId="10769809" sldId="2146846642"/>
            <ac:spMk id="41" creationId="{6C6CB16D-3B83-E0BE-1058-58156FC1AB75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42" creationId="{92F78D18-E6E3-1978-4A5C-F7A1FA261578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44" creationId="{305C3466-9328-E0A8-3146-D01E6391713C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46" creationId="{52EB92C0-01D4-95EC-A03C-DDB13B6F93DE}"/>
          </ac:spMkLst>
        </pc:spChg>
        <pc:spChg chg="mod">
          <ac:chgData name="Leah Montner Dixon" userId="d5b2ae9e-9213-4442-b7df-4db8cbe51e5d" providerId="ADAL" clId="{8800F602-2D8D-4E9A-B976-B489FC589F40}" dt="2024-04-16T21:14:53.603" v="26400" actId="1036"/>
          <ac:spMkLst>
            <pc:docMk/>
            <pc:sldMk cId="10769809" sldId="2146846642"/>
            <ac:spMk id="47" creationId="{B42E0BB3-1D79-5760-720E-26D345190915}"/>
          </ac:spMkLst>
        </pc:spChg>
        <pc:spChg chg="add del mod">
          <ac:chgData name="Leah Montner Dixon" userId="d5b2ae9e-9213-4442-b7df-4db8cbe51e5d" providerId="ADAL" clId="{8800F602-2D8D-4E9A-B976-B489FC589F40}" dt="2024-04-16T21:14:42.967" v="26396" actId="478"/>
          <ac:spMkLst>
            <pc:docMk/>
            <pc:sldMk cId="10769809" sldId="2146846642"/>
            <ac:spMk id="60" creationId="{484509DB-8011-7549-F8AA-9A4B73B8CC6D}"/>
          </ac:spMkLst>
        </pc:spChg>
        <pc:spChg chg="add mod">
          <ac:chgData name="Leah Montner Dixon" userId="d5b2ae9e-9213-4442-b7df-4db8cbe51e5d" providerId="ADAL" clId="{8800F602-2D8D-4E9A-B976-B489FC589F40}" dt="2024-04-16T21:14:43.248" v="26397"/>
          <ac:spMkLst>
            <pc:docMk/>
            <pc:sldMk cId="10769809" sldId="2146846642"/>
            <ac:spMk id="61" creationId="{2DACF07C-C7C5-2495-AC4A-6E7577B61A03}"/>
          </ac:spMkLst>
        </pc:spChg>
        <pc:spChg chg="mod">
          <ac:chgData name="Leah Montner Dixon" userId="d5b2ae9e-9213-4442-b7df-4db8cbe51e5d" providerId="ADAL" clId="{8800F602-2D8D-4E9A-B976-B489FC589F40}" dt="2024-04-16T21:08:33.738" v="26147" actId="13926"/>
          <ac:spMkLst>
            <pc:docMk/>
            <pc:sldMk cId="10769809" sldId="2146846642"/>
            <ac:spMk id="1108" creationId="{EC51EB2B-DAD5-6EDF-F7E5-7C47D3BA84C9}"/>
          </ac:spMkLst>
        </pc:spChg>
        <pc:picChg chg="del mod">
          <ac:chgData name="Leah Montner Dixon" userId="d5b2ae9e-9213-4442-b7df-4db8cbe51e5d" providerId="ADAL" clId="{8800F602-2D8D-4E9A-B976-B489FC589F40}" dt="2024-04-16T19:06:40.674" v="23454" actId="478"/>
          <ac:picMkLst>
            <pc:docMk/>
            <pc:sldMk cId="10769809" sldId="2146846642"/>
            <ac:picMk id="4" creationId="{90683AAE-7EF6-9725-4708-E6BAE0767320}"/>
          </ac:picMkLst>
        </pc:picChg>
        <pc:picChg chg="mod">
          <ac:chgData name="Leah Montner Dixon" userId="d5b2ae9e-9213-4442-b7df-4db8cbe51e5d" providerId="ADAL" clId="{8800F602-2D8D-4E9A-B976-B489FC589F40}" dt="2024-04-16T21:14:53.603" v="26400" actId="1036"/>
          <ac:picMkLst>
            <pc:docMk/>
            <pc:sldMk cId="10769809" sldId="2146846642"/>
            <ac:picMk id="14" creationId="{A18AAD59-1E0E-B30B-FF67-F4AB3D0F7A8F}"/>
          </ac:picMkLst>
        </pc:picChg>
        <pc:picChg chg="mod">
          <ac:chgData name="Leah Montner Dixon" userId="d5b2ae9e-9213-4442-b7df-4db8cbe51e5d" providerId="ADAL" clId="{8800F602-2D8D-4E9A-B976-B489FC589F40}" dt="2024-04-16T21:14:53.603" v="26400" actId="1036"/>
          <ac:picMkLst>
            <pc:docMk/>
            <pc:sldMk cId="10769809" sldId="2146846642"/>
            <ac:picMk id="19" creationId="{DEAF4818-4331-9B27-2CD6-41F556D546B4}"/>
          </ac:picMkLst>
        </pc:picChg>
        <pc:picChg chg="mod">
          <ac:chgData name="Leah Montner Dixon" userId="d5b2ae9e-9213-4442-b7df-4db8cbe51e5d" providerId="ADAL" clId="{8800F602-2D8D-4E9A-B976-B489FC589F40}" dt="2024-04-16T21:14:53.603" v="26400" actId="1036"/>
          <ac:picMkLst>
            <pc:docMk/>
            <pc:sldMk cId="10769809" sldId="2146846642"/>
            <ac:picMk id="31" creationId="{16BA4AB8-A64F-7978-EF88-043E298EAE77}"/>
          </ac:picMkLst>
        </pc:picChg>
        <pc:picChg chg="mod">
          <ac:chgData name="Leah Montner Dixon" userId="d5b2ae9e-9213-4442-b7df-4db8cbe51e5d" providerId="ADAL" clId="{8800F602-2D8D-4E9A-B976-B489FC589F40}" dt="2024-04-16T21:14:53.603" v="26400" actId="1036"/>
          <ac:picMkLst>
            <pc:docMk/>
            <pc:sldMk cId="10769809" sldId="2146846642"/>
            <ac:picMk id="35" creationId="{852AA45F-7D1B-2128-D2F9-AB98EB40686F}"/>
          </ac:picMkLst>
        </pc:picChg>
        <pc:picChg chg="mod">
          <ac:chgData name="Leah Montner Dixon" userId="d5b2ae9e-9213-4442-b7df-4db8cbe51e5d" providerId="ADAL" clId="{8800F602-2D8D-4E9A-B976-B489FC589F40}" dt="2024-04-16T21:14:53.603" v="26400" actId="1036"/>
          <ac:picMkLst>
            <pc:docMk/>
            <pc:sldMk cId="10769809" sldId="2146846642"/>
            <ac:picMk id="39" creationId="{FD446E34-C88B-FB75-D710-C8D4D4DF6990}"/>
          </ac:picMkLst>
        </pc:picChg>
        <pc:picChg chg="add del mod">
          <ac:chgData name="Leah Montner Dixon" userId="d5b2ae9e-9213-4442-b7df-4db8cbe51e5d" providerId="ADAL" clId="{8800F602-2D8D-4E9A-B976-B489FC589F40}" dt="2024-04-16T19:03:24.476" v="23388" actId="478"/>
          <ac:picMkLst>
            <pc:docMk/>
            <pc:sldMk cId="10769809" sldId="2146846642"/>
            <ac:picMk id="48" creationId="{4F840833-D7CD-4FB1-3501-7CB738E451FA}"/>
          </ac:picMkLst>
        </pc:picChg>
        <pc:picChg chg="add mod">
          <ac:chgData name="Leah Montner Dixon" userId="d5b2ae9e-9213-4442-b7df-4db8cbe51e5d" providerId="ADAL" clId="{8800F602-2D8D-4E9A-B976-B489FC589F40}" dt="2024-04-16T19:53:45.654" v="24316" actId="1036"/>
          <ac:picMkLst>
            <pc:docMk/>
            <pc:sldMk cId="10769809" sldId="2146846642"/>
            <ac:picMk id="58" creationId="{B53CEAFB-3A8D-6E24-511C-FA6E58B82A00}"/>
          </ac:picMkLst>
        </pc:picChg>
      </pc:sldChg>
      <pc:sldChg chg="addSp delSp modSp mod">
        <pc:chgData name="Leah Montner Dixon" userId="d5b2ae9e-9213-4442-b7df-4db8cbe51e5d" providerId="ADAL" clId="{8800F602-2D8D-4E9A-B976-B489FC589F40}" dt="2024-04-23T13:38:51.491" v="34207" actId="167"/>
        <pc:sldMkLst>
          <pc:docMk/>
          <pc:sldMk cId="3490095993" sldId="2146846643"/>
        </pc:sldMkLst>
        <pc:spChg chg="del ord">
          <ac:chgData name="Leah Montner Dixon" userId="d5b2ae9e-9213-4442-b7df-4db8cbe51e5d" providerId="ADAL" clId="{8800F602-2D8D-4E9A-B976-B489FC589F40}" dt="2024-04-16T19:57:56.590" v="24400" actId="478"/>
          <ac:spMkLst>
            <pc:docMk/>
            <pc:sldMk cId="3490095993" sldId="2146846643"/>
            <ac:spMk id="2" creationId="{4E5605FA-FE00-3EBD-4954-0F1646770E7A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" creationId="{8CF2206F-5CB3-76B8-F82D-177CE4511DCD}"/>
          </ac:spMkLst>
        </pc:spChg>
        <pc:spChg chg="mod">
          <ac:chgData name="Leah Montner Dixon" userId="d5b2ae9e-9213-4442-b7df-4db8cbe51e5d" providerId="ADAL" clId="{8800F602-2D8D-4E9A-B976-B489FC589F40}" dt="2024-04-18T18:45:23.009" v="28068" actId="1076"/>
          <ac:spMkLst>
            <pc:docMk/>
            <pc:sldMk cId="3490095993" sldId="2146846643"/>
            <ac:spMk id="3" creationId="{E81FB851-01C7-DB32-B9C0-956C4FE26B7D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4" creationId="{56C2C284-6005-C877-4D44-8900228A356F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5" creationId="{3AC725FC-A301-B21D-8A5E-680EE0A24FE6}"/>
          </ac:spMkLst>
        </pc:spChg>
        <pc:spChg chg="add del mod">
          <ac:chgData name="Leah Montner Dixon" userId="d5b2ae9e-9213-4442-b7df-4db8cbe51e5d" providerId="ADAL" clId="{8800F602-2D8D-4E9A-B976-B489FC589F40}" dt="2024-04-18T18:42:24.961" v="27997" actId="478"/>
          <ac:spMkLst>
            <pc:docMk/>
            <pc:sldMk cId="3490095993" sldId="2146846643"/>
            <ac:spMk id="8" creationId="{1317CDD8-E310-3C9D-26CB-D3E593816760}"/>
          </ac:spMkLst>
        </pc:spChg>
        <pc:spChg chg="add mod ord">
          <ac:chgData name="Leah Montner Dixon" userId="d5b2ae9e-9213-4442-b7df-4db8cbe51e5d" providerId="ADAL" clId="{8800F602-2D8D-4E9A-B976-B489FC589F40}" dt="2024-04-23T13:38:51.491" v="34207" actId="167"/>
          <ac:spMkLst>
            <pc:docMk/>
            <pc:sldMk cId="3490095993" sldId="2146846643"/>
            <ac:spMk id="9" creationId="{798E1554-7F1C-5C3E-3305-DF655BD7827A}"/>
          </ac:spMkLst>
        </pc:spChg>
        <pc:spChg chg="del mod">
          <ac:chgData name="Leah Montner Dixon" userId="d5b2ae9e-9213-4442-b7df-4db8cbe51e5d" providerId="ADAL" clId="{8800F602-2D8D-4E9A-B976-B489FC589F40}" dt="2024-04-16T20:20:45.157" v="24898" actId="478"/>
          <ac:spMkLst>
            <pc:docMk/>
            <pc:sldMk cId="3490095993" sldId="2146846643"/>
            <ac:spMk id="9" creationId="{ADFAB4F1-9F01-0EA7-7384-E38457DA93B1}"/>
          </ac:spMkLst>
        </pc:spChg>
        <pc:spChg chg="add del mod ord">
          <ac:chgData name="Leah Montner Dixon" userId="d5b2ae9e-9213-4442-b7df-4db8cbe51e5d" providerId="ADAL" clId="{8800F602-2D8D-4E9A-B976-B489FC589F40}" dt="2024-04-18T18:44:14.493" v="28058" actId="478"/>
          <ac:spMkLst>
            <pc:docMk/>
            <pc:sldMk cId="3490095993" sldId="2146846643"/>
            <ac:spMk id="10" creationId="{0BF87273-4065-004D-A04A-B445B5A6567F}"/>
          </ac:spMkLst>
        </pc:spChg>
        <pc:spChg chg="add mod ord">
          <ac:chgData name="Leah Montner Dixon" userId="d5b2ae9e-9213-4442-b7df-4db8cbe51e5d" providerId="ADAL" clId="{8800F602-2D8D-4E9A-B976-B489FC589F40}" dt="2024-04-23T13:38:31.951" v="34204" actId="167"/>
          <ac:spMkLst>
            <pc:docMk/>
            <pc:sldMk cId="3490095993" sldId="2146846643"/>
            <ac:spMk id="10" creationId="{43AEA21D-F19E-65F7-6361-238E869B2C76}"/>
          </ac:spMkLst>
        </pc:spChg>
        <pc:spChg chg="del mod">
          <ac:chgData name="Leah Montner Dixon" userId="d5b2ae9e-9213-4442-b7df-4db8cbe51e5d" providerId="ADAL" clId="{8800F602-2D8D-4E9A-B976-B489FC589F40}" dt="2024-04-16T19:57:56.590" v="24400" actId="478"/>
          <ac:spMkLst>
            <pc:docMk/>
            <pc:sldMk cId="3490095993" sldId="2146846643"/>
            <ac:spMk id="12" creationId="{02624546-9937-5236-BB13-C296A672D23B}"/>
          </ac:spMkLst>
        </pc:spChg>
        <pc:spChg chg="add mod ord">
          <ac:chgData name="Leah Montner Dixon" userId="d5b2ae9e-9213-4442-b7df-4db8cbe51e5d" providerId="ADAL" clId="{8800F602-2D8D-4E9A-B976-B489FC589F40}" dt="2024-04-23T13:38:51.491" v="34207" actId="167"/>
          <ac:spMkLst>
            <pc:docMk/>
            <pc:sldMk cId="3490095993" sldId="2146846643"/>
            <ac:spMk id="13" creationId="{02A0AE0F-FC75-4AAC-E433-8ECCF0279332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13" creationId="{74A15DCF-B526-47FD-26B9-F457AA792D51}"/>
          </ac:spMkLst>
        </pc:spChg>
        <pc:spChg chg="add mod">
          <ac:chgData name="Leah Montner Dixon" userId="d5b2ae9e-9213-4442-b7df-4db8cbe51e5d" providerId="ADAL" clId="{8800F602-2D8D-4E9A-B976-B489FC589F40}" dt="2024-04-18T19:39:36.149" v="29435" actId="1035"/>
          <ac:spMkLst>
            <pc:docMk/>
            <pc:sldMk cId="3490095993" sldId="2146846643"/>
            <ac:spMk id="14" creationId="{2BE37D7A-DE4A-8399-A550-255F4807F0B6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15" creationId="{55F4F845-1F26-366A-9318-854F797FD09C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15" creationId="{B46B7333-255F-2DF3-E0DC-8F0E4B6E8536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16" creationId="{96B211D1-2652-13B0-3856-6ACA8A3C2567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16" creationId="{B9FFA182-DE45-EE15-DD0F-87F956B3A1A1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17" creationId="{40400BEC-B089-483D-C078-0376EB638D73}"/>
          </ac:spMkLst>
        </pc:spChg>
        <pc:spChg chg="del mod">
          <ac:chgData name="Leah Montner Dixon" userId="d5b2ae9e-9213-4442-b7df-4db8cbe51e5d" providerId="ADAL" clId="{8800F602-2D8D-4E9A-B976-B489FC589F40}" dt="2024-04-16T19:54:06.279" v="24325" actId="478"/>
          <ac:spMkLst>
            <pc:docMk/>
            <pc:sldMk cId="3490095993" sldId="2146846643"/>
            <ac:spMk id="17" creationId="{C0DD3089-726E-34BF-52B1-D2BF83F78929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18" creationId="{BEC9CC03-4B5C-CC29-0CAE-EB7B90786780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19" creationId="{FAEDA9A5-FBB2-6FEE-CA81-1DBF330FA8D7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0" creationId="{7B9B0EC1-54FB-F032-03C9-52AE0709F8EC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21" creationId="{9EC2755E-A2F0-D7D3-DD4D-3820D11DDB61}"/>
          </ac:spMkLst>
        </pc:spChg>
        <pc:spChg chg="add del mod ord">
          <ac:chgData name="Leah Montner Dixon" userId="d5b2ae9e-9213-4442-b7df-4db8cbe51e5d" providerId="ADAL" clId="{8800F602-2D8D-4E9A-B976-B489FC589F40}" dt="2024-04-16T20:04:30.181" v="24574" actId="478"/>
          <ac:spMkLst>
            <pc:docMk/>
            <pc:sldMk cId="3490095993" sldId="2146846643"/>
            <ac:spMk id="22" creationId="{9ACFAA89-7A7A-3A92-F40E-8812F7F470AB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2" creationId="{BB317678-A5D9-72B0-6BDE-C4399F2E2FDC}"/>
          </ac:spMkLst>
        </pc:spChg>
        <pc:spChg chg="add del mod ord">
          <ac:chgData name="Leah Montner Dixon" userId="d5b2ae9e-9213-4442-b7df-4db8cbe51e5d" providerId="ADAL" clId="{8800F602-2D8D-4E9A-B976-B489FC589F40}" dt="2024-04-16T20:04:30.181" v="24574" actId="478"/>
          <ac:spMkLst>
            <pc:docMk/>
            <pc:sldMk cId="3490095993" sldId="2146846643"/>
            <ac:spMk id="23" creationId="{2D7B22D5-B2FF-107A-C593-4281EE274199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3" creationId="{5068D972-F523-DC25-19DA-C25254A76BF3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24" creationId="{9BB0FCC1-CD7E-570E-ACA6-303C15479200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5" creationId="{5A2F93ED-5844-6709-318D-3A393CC9D3FC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25" creationId="{7B2D44D0-E7AE-C4F1-C88F-7FAD9006AE24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29" creationId="{07D25E4C-32D7-53DC-BAFD-7826532A49F0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29" creationId="{7ADF7158-214E-B6B9-B9D6-2153BE515616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31" creationId="{4A7215E0-7119-1927-539F-D1E3011C3BB3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32" creationId="{14801F27-4EA1-AF1D-8B5E-D84D6FC106E7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32" creationId="{EB553C34-82AD-FEC7-9836-903317D0692A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33" creationId="{EEF29DE1-4BBF-741E-465C-78B113CBF7D2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34" creationId="{7EA261CC-7E3E-AE25-5C21-82F326166FE8}"/>
          </ac:spMkLst>
        </pc:spChg>
        <pc:spChg chg="add del mod">
          <ac:chgData name="Leah Montner Dixon" userId="d5b2ae9e-9213-4442-b7df-4db8cbe51e5d" providerId="ADAL" clId="{8800F602-2D8D-4E9A-B976-B489FC589F40}" dt="2024-04-18T19:36:43.915" v="29225" actId="478"/>
          <ac:spMkLst>
            <pc:docMk/>
            <pc:sldMk cId="3490095993" sldId="2146846643"/>
            <ac:spMk id="34" creationId="{9D0F4DBA-E951-EABF-F1F2-0905A2330C06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36" creationId="{378C8739-D561-BF74-AF08-ACFC603CC520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37" creationId="{BCF0C2A5-3364-9325-61B9-6009D966B4BE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38" creationId="{EBA0330A-3A79-DB33-4F45-DA5AD9604FE6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40" creationId="{5C310217-99E8-740E-6AFB-B224B4C9B956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41" creationId="{6C6CB16D-3B83-E0BE-1058-58156FC1AB75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42" creationId="{92F78D18-E6E3-1978-4A5C-F7A1FA261578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44" creationId="{305C3466-9328-E0A8-3146-D01E6391713C}"/>
          </ac:spMkLst>
        </pc:spChg>
        <pc:spChg chg="add del mod">
          <ac:chgData name="Leah Montner Dixon" userId="d5b2ae9e-9213-4442-b7df-4db8cbe51e5d" providerId="ADAL" clId="{8800F602-2D8D-4E9A-B976-B489FC589F40}" dt="2024-04-18T18:52:42.256" v="28314" actId="478"/>
          <ac:spMkLst>
            <pc:docMk/>
            <pc:sldMk cId="3490095993" sldId="2146846643"/>
            <ac:spMk id="45" creationId="{21E0BA0F-A550-CCBB-BA7C-794405F6E72F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45" creationId="{37B10B85-BA16-6A6B-13BD-FB763E6D1FA0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46" creationId="{52EB92C0-01D4-95EC-A03C-DDB13B6F93DE}"/>
          </ac:spMkLst>
        </pc:spChg>
        <pc:spChg chg="add mod ord">
          <ac:chgData name="Leah Montner Dixon" userId="d5b2ae9e-9213-4442-b7df-4db8cbe51e5d" providerId="ADAL" clId="{8800F602-2D8D-4E9A-B976-B489FC589F40}" dt="2024-04-23T13:38:31.951" v="34204" actId="167"/>
          <ac:spMkLst>
            <pc:docMk/>
            <pc:sldMk cId="3490095993" sldId="2146846643"/>
            <ac:spMk id="46" creationId="{801430F5-CDCA-3E39-7550-046FA3B5A457}"/>
          </ac:spMkLst>
        </pc:spChg>
        <pc:spChg chg="add del mod">
          <ac:chgData name="Leah Montner Dixon" userId="d5b2ae9e-9213-4442-b7df-4db8cbe51e5d" providerId="ADAL" clId="{8800F602-2D8D-4E9A-B976-B489FC589F40}" dt="2024-04-23T13:38:26.918" v="34202" actId="478"/>
          <ac:spMkLst>
            <pc:docMk/>
            <pc:sldMk cId="3490095993" sldId="2146846643"/>
            <ac:spMk id="47" creationId="{041C13AE-32DF-0553-11E8-C7565403F261}"/>
          </ac:spMkLst>
        </pc:spChg>
        <pc:spChg chg="del mod">
          <ac:chgData name="Leah Montner Dixon" userId="d5b2ae9e-9213-4442-b7df-4db8cbe51e5d" providerId="ADAL" clId="{8800F602-2D8D-4E9A-B976-B489FC589F40}" dt="2024-04-16T19:59:55.172" v="24475" actId="478"/>
          <ac:spMkLst>
            <pc:docMk/>
            <pc:sldMk cId="3490095993" sldId="2146846643"/>
            <ac:spMk id="47" creationId="{B42E0BB3-1D79-5760-720E-26D345190915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48" creationId="{2423CAB0-FD68-E797-8856-1A8D4E65B747}"/>
          </ac:spMkLst>
        </pc:spChg>
        <pc:spChg chg="add mod">
          <ac:chgData name="Leah Montner Dixon" userId="d5b2ae9e-9213-4442-b7df-4db8cbe51e5d" providerId="ADAL" clId="{8800F602-2D8D-4E9A-B976-B489FC589F40}" dt="2024-04-18T19:36:08.695" v="29208"/>
          <ac:spMkLst>
            <pc:docMk/>
            <pc:sldMk cId="3490095993" sldId="2146846643"/>
            <ac:spMk id="48" creationId="{723CFCD1-1DD4-D719-D077-69FF503B7F25}"/>
          </ac:spMkLst>
        </pc:spChg>
        <pc:spChg chg="add mod">
          <ac:chgData name="Leah Montner Dixon" userId="d5b2ae9e-9213-4442-b7df-4db8cbe51e5d" providerId="ADAL" clId="{8800F602-2D8D-4E9A-B976-B489FC589F40}" dt="2024-04-22T19:51:44.852" v="33861" actId="121"/>
          <ac:spMkLst>
            <pc:docMk/>
            <pc:sldMk cId="3490095993" sldId="2146846643"/>
            <ac:spMk id="49" creationId="{57704A03-7E88-C75C-CDE9-A5818843A911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0" creationId="{28C57E74-1EC0-EE45-EE30-33F0265599CE}"/>
          </ac:spMkLst>
        </pc:spChg>
        <pc:spChg chg="add mod">
          <ac:chgData name="Leah Montner Dixon" userId="d5b2ae9e-9213-4442-b7df-4db8cbe51e5d" providerId="ADAL" clId="{8800F602-2D8D-4E9A-B976-B489FC589F40}" dt="2024-04-22T19:51:44.852" v="33861" actId="121"/>
          <ac:spMkLst>
            <pc:docMk/>
            <pc:sldMk cId="3490095993" sldId="2146846643"/>
            <ac:spMk id="50" creationId="{A6A21274-CF63-D6E4-C793-D94D1AFF24C2}"/>
          </ac:spMkLst>
        </pc:spChg>
        <pc:spChg chg="add mod">
          <ac:chgData name="Leah Montner Dixon" userId="d5b2ae9e-9213-4442-b7df-4db8cbe51e5d" providerId="ADAL" clId="{8800F602-2D8D-4E9A-B976-B489FC589F40}" dt="2024-04-22T19:51:44.852" v="33861" actId="121"/>
          <ac:spMkLst>
            <pc:docMk/>
            <pc:sldMk cId="3490095993" sldId="2146846643"/>
            <ac:spMk id="51" creationId="{336BD976-8D63-C49D-85D2-7A73E91AD3C5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1" creationId="{7C9F90AF-F9D7-81BF-D344-39076A70D265}"/>
          </ac:spMkLst>
        </pc:spChg>
        <pc:spChg chg="add mod">
          <ac:chgData name="Leah Montner Dixon" userId="d5b2ae9e-9213-4442-b7df-4db8cbe51e5d" providerId="ADAL" clId="{8800F602-2D8D-4E9A-B976-B489FC589F40}" dt="2024-04-22T19:51:44.852" v="33861" actId="121"/>
          <ac:spMkLst>
            <pc:docMk/>
            <pc:sldMk cId="3490095993" sldId="2146846643"/>
            <ac:spMk id="52" creationId="{4831272A-50F7-97FE-9452-F40F6894BACF}"/>
          </ac:spMkLst>
        </pc:spChg>
        <pc:spChg chg="add mod">
          <ac:chgData name="Leah Montner Dixon" userId="d5b2ae9e-9213-4442-b7df-4db8cbe51e5d" providerId="ADAL" clId="{8800F602-2D8D-4E9A-B976-B489FC589F40}" dt="2024-04-22T19:51:44.852" v="33861" actId="121"/>
          <ac:spMkLst>
            <pc:docMk/>
            <pc:sldMk cId="3490095993" sldId="2146846643"/>
            <ac:spMk id="53" creationId="{624A9FDF-35BF-1C74-861D-FCA87DDADD32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3" creationId="{FE415285-CF7C-62D1-0F1C-0E5B026811FA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4" creationId="{25BDCDB5-9252-726A-216F-0607082BFA6D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6" creationId="{492A6022-8BD0-C664-06C6-5BA554B04FB8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7" creationId="{4A457EF9-1FE1-A2EB-BB0B-814CF9313EB0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8" creationId="{54DAE370-E20C-3895-F8AC-C34BD92D358E}"/>
          </ac:spMkLst>
        </pc:spChg>
        <pc:spChg chg="add mod">
          <ac:chgData name="Leah Montner Dixon" userId="d5b2ae9e-9213-4442-b7df-4db8cbe51e5d" providerId="ADAL" clId="{8800F602-2D8D-4E9A-B976-B489FC589F40}" dt="2024-04-19T17:01:27.553" v="31395" actId="115"/>
          <ac:spMkLst>
            <pc:docMk/>
            <pc:sldMk cId="3490095993" sldId="2146846643"/>
            <ac:spMk id="58" creationId="{582F7B79-FEA3-B003-315C-F8F15F8D415D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59" creationId="{6ABE1751-71DD-CF78-7662-F5F63300757C}"/>
          </ac:spMkLst>
        </pc:spChg>
        <pc:spChg chg="add del mod">
          <ac:chgData name="Leah Montner Dixon" userId="d5b2ae9e-9213-4442-b7df-4db8cbe51e5d" providerId="ADAL" clId="{8800F602-2D8D-4E9A-B976-B489FC589F40}" dt="2024-04-16T20:12:29.799" v="24705" actId="478"/>
          <ac:spMkLst>
            <pc:docMk/>
            <pc:sldMk cId="3490095993" sldId="2146846643"/>
            <ac:spMk id="60" creationId="{20B0A210-42E4-F07E-70AA-561C20D33CA0}"/>
          </ac:spMkLst>
        </pc:spChg>
        <pc:spChg chg="add mod">
          <ac:chgData name="Leah Montner Dixon" userId="d5b2ae9e-9213-4442-b7df-4db8cbe51e5d" providerId="ADAL" clId="{8800F602-2D8D-4E9A-B976-B489FC589F40}" dt="2024-04-19T20:20:47.763" v="31815" actId="12789"/>
          <ac:spMkLst>
            <pc:docMk/>
            <pc:sldMk cId="3490095993" sldId="2146846643"/>
            <ac:spMk id="60" creationId="{830B0C47-2EFF-EB52-A590-9784AAAA0657}"/>
          </ac:spMkLst>
        </pc:spChg>
        <pc:spChg chg="add del mod">
          <ac:chgData name="Leah Montner Dixon" userId="d5b2ae9e-9213-4442-b7df-4db8cbe51e5d" providerId="ADAL" clId="{8800F602-2D8D-4E9A-B976-B489FC589F40}" dt="2024-04-16T20:02:02.477" v="24540"/>
          <ac:spMkLst>
            <pc:docMk/>
            <pc:sldMk cId="3490095993" sldId="2146846643"/>
            <ac:spMk id="61" creationId="{29E3F855-7BCC-5E26-99CB-F44053518443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62" creationId="{4851E6FA-BE34-4E79-7A3E-1B2EFF6A3DF5}"/>
          </ac:spMkLst>
        </pc:spChg>
        <pc:spChg chg="add mod">
          <ac:chgData name="Leah Montner Dixon" userId="d5b2ae9e-9213-4442-b7df-4db8cbe51e5d" providerId="ADAL" clId="{8800F602-2D8D-4E9A-B976-B489FC589F40}" dt="2024-04-19T20:20:52.731" v="31816" actId="12789"/>
          <ac:spMkLst>
            <pc:docMk/>
            <pc:sldMk cId="3490095993" sldId="2146846643"/>
            <ac:spMk id="62" creationId="{E94D77E8-BDFE-226E-337D-CCDF4445EF58}"/>
          </ac:spMkLst>
        </pc:spChg>
        <pc:spChg chg="add mod ord">
          <ac:chgData name="Leah Montner Dixon" userId="d5b2ae9e-9213-4442-b7df-4db8cbe51e5d" providerId="ADAL" clId="{8800F602-2D8D-4E9A-B976-B489FC589F40}" dt="2024-04-16T20:01:51.891" v="24525" actId="167"/>
          <ac:spMkLst>
            <pc:docMk/>
            <pc:sldMk cId="3490095993" sldId="2146846643"/>
            <ac:spMk id="63" creationId="{5B8790F9-C94A-1E5C-C33E-931F86A52C11}"/>
          </ac:spMkLst>
        </pc:spChg>
        <pc:spChg chg="add mod">
          <ac:chgData name="Leah Montner Dixon" userId="d5b2ae9e-9213-4442-b7df-4db8cbe51e5d" providerId="ADAL" clId="{8800F602-2D8D-4E9A-B976-B489FC589F40}" dt="2024-04-19T20:20:57.822" v="31817" actId="12789"/>
          <ac:spMkLst>
            <pc:docMk/>
            <pc:sldMk cId="3490095993" sldId="2146846643"/>
            <ac:spMk id="1088" creationId="{2FF21CB5-DFD8-988B-BF65-9F64A0157F58}"/>
          </ac:spMkLst>
        </pc:spChg>
        <pc:spChg chg="add mod">
          <ac:chgData name="Leah Montner Dixon" userId="d5b2ae9e-9213-4442-b7df-4db8cbe51e5d" providerId="ADAL" clId="{8800F602-2D8D-4E9A-B976-B489FC589F40}" dt="2024-04-16T20:01:52.447" v="24527"/>
          <ac:spMkLst>
            <pc:docMk/>
            <pc:sldMk cId="3490095993" sldId="2146846643"/>
            <ac:spMk id="1088" creationId="{5A394FCA-BCD1-6142-AA03-7AE2D9D1FCA5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89" creationId="{5245041F-2D61-14C6-146F-6DB16D5B132E}"/>
          </ac:spMkLst>
        </pc:spChg>
        <pc:spChg chg="add mod">
          <ac:chgData name="Leah Montner Dixon" userId="d5b2ae9e-9213-4442-b7df-4db8cbe51e5d" providerId="ADAL" clId="{8800F602-2D8D-4E9A-B976-B489FC589F40}" dt="2024-04-19T20:21:02.239" v="31818" actId="12789"/>
          <ac:spMkLst>
            <pc:docMk/>
            <pc:sldMk cId="3490095993" sldId="2146846643"/>
            <ac:spMk id="1090" creationId="{FEFCCD1B-4353-FF50-2ED1-DEF496589C2D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1" creationId="{1CD9BD91-E849-33EC-9612-0DF3181C0EEC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2" creationId="{B7714E75-B332-D16F-B23B-1B9E7345C184}"/>
          </ac:spMkLst>
        </pc:spChg>
        <pc:spChg chg="add mod">
          <ac:chgData name="Leah Montner Dixon" userId="d5b2ae9e-9213-4442-b7df-4db8cbe51e5d" providerId="ADAL" clId="{8800F602-2D8D-4E9A-B976-B489FC589F40}" dt="2024-04-19T20:21:08.120" v="31819" actId="12789"/>
          <ac:spMkLst>
            <pc:docMk/>
            <pc:sldMk cId="3490095993" sldId="2146846643"/>
            <ac:spMk id="1092" creationId="{FB7C3785-4BA2-AAF5-2632-1431A3AAD6D9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3" creationId="{42FB6246-D866-A7FA-3BBE-8464EA40EB04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5" creationId="{9423B3B0-6EED-AEA2-AF48-E126BBCD41D0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6" creationId="{4B4F830F-5AE1-35FC-7C38-4D50D77058F3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8" creationId="{CD81A6FE-328E-D13D-9F50-A8B98419F7E0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099" creationId="{6D147D7B-3632-FE2D-95FF-DB5F97AA5350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1" creationId="{7CAC2B49-A52A-CB36-AA94-04F5932F7AC3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2" creationId="{FC09C9E9-730D-08B7-98E2-ACCAF19B8392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4" creationId="{E54240A4-1972-978D-F70A-B7AA34A69E0A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5" creationId="{285221E9-3304-11E1-6EBE-7686980D289A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6" creationId="{05068C74-769B-4D0E-ED64-E13EF76A0F4C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7" creationId="{7174CD61-BD26-DF84-C198-74BBD90F4F10}"/>
          </ac:spMkLst>
        </pc:spChg>
        <pc:spChg chg="add del mod">
          <ac:chgData name="Leah Montner Dixon" userId="d5b2ae9e-9213-4442-b7df-4db8cbe51e5d" providerId="ADAL" clId="{8800F602-2D8D-4E9A-B976-B489FC589F40}" dt="2024-04-16T20:04:41.531" v="24582" actId="478"/>
          <ac:spMkLst>
            <pc:docMk/>
            <pc:sldMk cId="3490095993" sldId="2146846643"/>
            <ac:spMk id="1108" creationId="{EC51EB2B-DAD5-6EDF-F7E5-7C47D3BA84C9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09" creationId="{D2DA3D88-DE72-843E-8209-B8D7265CCDCC}"/>
          </ac:spMkLst>
        </pc:spChg>
        <pc:spChg chg="add mod">
          <ac:chgData name="Leah Montner Dixon" userId="d5b2ae9e-9213-4442-b7df-4db8cbe51e5d" providerId="ADAL" clId="{8800F602-2D8D-4E9A-B976-B489FC589F40}" dt="2024-04-16T20:01:30.621" v="24517"/>
          <ac:spMkLst>
            <pc:docMk/>
            <pc:sldMk cId="3490095993" sldId="2146846643"/>
            <ac:spMk id="1110" creationId="{F8A974A4-E475-D9AF-22F0-6154ECF6BB93}"/>
          </ac:spMkLst>
        </pc:spChg>
        <pc:spChg chg="add del mod ord">
          <ac:chgData name="Leah Montner Dixon" userId="d5b2ae9e-9213-4442-b7df-4db8cbe51e5d" providerId="ADAL" clId="{8800F602-2D8D-4E9A-B976-B489FC589F40}" dt="2024-04-16T20:12:04.711" v="24687" actId="478"/>
          <ac:spMkLst>
            <pc:docMk/>
            <pc:sldMk cId="3490095993" sldId="2146846643"/>
            <ac:spMk id="1111" creationId="{3EE757B0-E4DF-6212-0A69-39CE02523564}"/>
          </ac:spMkLst>
        </pc:spChg>
        <pc:spChg chg="add del mod ord">
          <ac:chgData name="Leah Montner Dixon" userId="d5b2ae9e-9213-4442-b7df-4db8cbe51e5d" providerId="ADAL" clId="{8800F602-2D8D-4E9A-B976-B489FC589F40}" dt="2024-04-16T20:12:04.711" v="24687" actId="478"/>
          <ac:spMkLst>
            <pc:docMk/>
            <pc:sldMk cId="3490095993" sldId="2146846643"/>
            <ac:spMk id="1112" creationId="{F71C7A1E-5C0F-CCE5-0DFE-3603D7B41FBF}"/>
          </ac:spMkLst>
        </pc:spChg>
        <pc:spChg chg="add del mod ord">
          <ac:chgData name="Leah Montner Dixon" userId="d5b2ae9e-9213-4442-b7df-4db8cbe51e5d" providerId="ADAL" clId="{8800F602-2D8D-4E9A-B976-B489FC589F40}" dt="2024-04-16T20:12:15.957" v="24694" actId="478"/>
          <ac:spMkLst>
            <pc:docMk/>
            <pc:sldMk cId="3490095993" sldId="2146846643"/>
            <ac:spMk id="1113" creationId="{60F5D207-5589-ED51-A00D-6D09805CD44E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14" creationId="{3A9D3EEA-AAA7-B9CF-7F37-185A265F2330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15" creationId="{4BC6C48D-FD30-F339-1559-E276F2EF516A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17" creationId="{0496DA45-C03D-12D6-7B2F-792B60F11646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18" creationId="{A381D86B-7D28-C8D7-0BDB-35EC0A4DCC61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19" creationId="{46A50AEB-8727-B21E-B27A-713F7BDAF3DE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1" creationId="{9421A245-9641-1053-DC69-FA567B00BDEB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2" creationId="{1CE1A2C1-2540-050D-E67C-47A4AA7D49F6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4" creationId="{3D032B4F-4A4B-6A08-F121-9DD38D519E78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5" creationId="{0BACC5CA-3095-9864-D162-CF83C191C093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7" creationId="{F26327F9-8527-D2BC-0D5C-D76947C0254A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28" creationId="{0CB25207-B7F5-8319-B2CA-28D1F27140C9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0" creationId="{73E1572C-8274-4653-3274-BE57965D7861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1" creationId="{03F35A1D-6F24-4976-64CF-5BCF47F0A6C7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2" creationId="{7C2EC14D-F6B9-DFC2-724A-6A30DF1B2913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3" creationId="{67D31625-FFCD-8FA6-6494-8212905C7FD2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4" creationId="{AAA4926D-7A69-A8BF-6A7A-04C897FDE5B3}"/>
          </ac:spMkLst>
        </pc:spChg>
        <pc:spChg chg="add mod">
          <ac:chgData name="Leah Montner Dixon" userId="d5b2ae9e-9213-4442-b7df-4db8cbe51e5d" providerId="ADAL" clId="{8800F602-2D8D-4E9A-B976-B489FC589F40}" dt="2024-04-16T20:11:48.456" v="24685"/>
          <ac:spMkLst>
            <pc:docMk/>
            <pc:sldMk cId="3490095993" sldId="2146846643"/>
            <ac:spMk id="1135" creationId="{07BDAF81-C339-3454-7A2F-75FB12DF7241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36" creationId="{2348742C-0FD8-35C6-02BA-4AED340D4096}"/>
          </ac:spMkLst>
        </pc:spChg>
        <pc:spChg chg="add mod ord topLvl">
          <ac:chgData name="Leah Montner Dixon" userId="d5b2ae9e-9213-4442-b7df-4db8cbe51e5d" providerId="ADAL" clId="{8800F602-2D8D-4E9A-B976-B489FC589F40}" dt="2024-04-23T13:38:51.491" v="34207" actId="167"/>
          <ac:spMkLst>
            <pc:docMk/>
            <pc:sldMk cId="3490095993" sldId="2146846643"/>
            <ac:spMk id="1137" creationId="{834BD74B-00BB-4CCB-FFC9-C9CF7E804737}"/>
          </ac:spMkLst>
        </pc:spChg>
        <pc:spChg chg="add mod">
          <ac:chgData name="Leah Montner Dixon" userId="d5b2ae9e-9213-4442-b7df-4db8cbe51e5d" providerId="ADAL" clId="{8800F602-2D8D-4E9A-B976-B489FC589F40}" dt="2024-04-18T18:43:55.235" v="28013" actId="20577"/>
          <ac:spMkLst>
            <pc:docMk/>
            <pc:sldMk cId="3490095993" sldId="2146846643"/>
            <ac:spMk id="1138" creationId="{BC050496-6F5C-D027-E136-CA5E131877BF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39" creationId="{E17E20E0-25B0-F243-089D-7FF53277F52D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1" creationId="{6F5CB6FD-F6E7-7153-27BC-F720D7631AB2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2" creationId="{63F2FAA6-F742-C53C-D181-F5CACE23654C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3" creationId="{4AC706B4-4840-E44F-4529-0F9ADE7FABE5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5" creationId="{C68983C0-E1F1-A497-2F0A-E851EB558135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6" creationId="{1F64A149-D369-3040-7F68-B500E92AF5C2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8" creationId="{9ABF8CE7-AF56-4E36-B430-65ED642A0353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49" creationId="{F0069544-6932-C0AE-4244-91639BE1E105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1" creationId="{57D3AD84-6F28-3D54-0C52-6848C17912C7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2" creationId="{EB49218C-561B-E633-3B41-836132EC7B7F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4" creationId="{B55287C0-059D-A76B-5A98-EAFAB05A5F37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5" creationId="{F68F0A21-6CBD-8C4E-783C-FA1D92CCA3FC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6" creationId="{520A8301-E96E-5AA7-2F7D-3879DAB79CEA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7" creationId="{6309E593-9828-B2A2-D110-C8E5368DCAD5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58" creationId="{32BD0263-FD6E-5F77-5D64-5659B4133A8A}"/>
          </ac:spMkLst>
        </pc:spChg>
        <pc:spChg chg="add del mod">
          <ac:chgData name="Leah Montner Dixon" userId="d5b2ae9e-9213-4442-b7df-4db8cbe51e5d" providerId="ADAL" clId="{8800F602-2D8D-4E9A-B976-B489FC589F40}" dt="2024-04-16T21:14:30.975" v="26387" actId="478"/>
          <ac:spMkLst>
            <pc:docMk/>
            <pc:sldMk cId="3490095993" sldId="2146846643"/>
            <ac:spMk id="1159" creationId="{1C873E99-F1EA-D834-0E4B-1D9BB1ADA2AA}"/>
          </ac:spMkLst>
        </pc:spChg>
        <pc:spChg chg="add mod">
          <ac:chgData name="Leah Montner Dixon" userId="d5b2ae9e-9213-4442-b7df-4db8cbe51e5d" providerId="ADAL" clId="{8800F602-2D8D-4E9A-B976-B489FC589F40}" dt="2024-04-16T20:20:45.552" v="24899"/>
          <ac:spMkLst>
            <pc:docMk/>
            <pc:sldMk cId="3490095993" sldId="2146846643"/>
            <ac:spMk id="1160" creationId="{59CC4080-008C-E8A0-C12B-B2B18B9AA0EE}"/>
          </ac:spMkLst>
        </pc:spChg>
        <pc:spChg chg="add del mod">
          <ac:chgData name="Leah Montner Dixon" userId="d5b2ae9e-9213-4442-b7df-4db8cbe51e5d" providerId="ADAL" clId="{8800F602-2D8D-4E9A-B976-B489FC589F40}" dt="2024-04-18T18:43:13.213" v="28012" actId="478"/>
          <ac:spMkLst>
            <pc:docMk/>
            <pc:sldMk cId="3490095993" sldId="2146846643"/>
            <ac:spMk id="1161" creationId="{EE6F6315-A444-A685-0D42-51BFA70595DD}"/>
          </ac:spMkLst>
        </pc:spChg>
        <pc:grpChg chg="add del mod">
          <ac:chgData name="Leah Montner Dixon" userId="d5b2ae9e-9213-4442-b7df-4db8cbe51e5d" providerId="ADAL" clId="{8800F602-2D8D-4E9A-B976-B489FC589F40}" dt="2024-04-18T18:44:25.874" v="28062" actId="165"/>
          <ac:grpSpMkLst>
            <pc:docMk/>
            <pc:sldMk cId="3490095993" sldId="2146846643"/>
            <ac:grpSpMk id="43" creationId="{6C5C5D7E-3466-5B94-1FA7-DEC4741D4564}"/>
          </ac:grpSpMkLst>
        </pc:grpChg>
        <pc:picChg chg="del mod">
          <ac:chgData name="Leah Montner Dixon" userId="d5b2ae9e-9213-4442-b7df-4db8cbe51e5d" providerId="ADAL" clId="{8800F602-2D8D-4E9A-B976-B489FC589F40}" dt="2024-04-16T19:27:33.641" v="23524" actId="478"/>
          <ac:picMkLst>
            <pc:docMk/>
            <pc:sldMk cId="3490095993" sldId="2146846643"/>
            <ac:picMk id="4" creationId="{90683AAE-7EF6-9725-4708-E6BAE0767320}"/>
          </ac:picMkLst>
        </pc:picChg>
        <pc:picChg chg="add del mod ord">
          <ac:chgData name="Leah Montner Dixon" userId="d5b2ae9e-9213-4442-b7df-4db8cbe51e5d" providerId="ADAL" clId="{8800F602-2D8D-4E9A-B976-B489FC589F40}" dt="2024-04-23T13:38:51.491" v="34207" actId="167"/>
          <ac:picMkLst>
            <pc:docMk/>
            <pc:sldMk cId="3490095993" sldId="2146846643"/>
            <ac:picMk id="6" creationId="{E9C08303-4229-E188-B502-0C25BCC7E9F0}"/>
          </ac:picMkLst>
        </pc:picChg>
        <pc:picChg chg="add del mod">
          <ac:chgData name="Leah Montner Dixon" userId="d5b2ae9e-9213-4442-b7df-4db8cbe51e5d" providerId="ADAL" clId="{8800F602-2D8D-4E9A-B976-B489FC589F40}" dt="2024-04-18T18:42:34.622" v="28000" actId="478"/>
          <ac:picMkLst>
            <pc:docMk/>
            <pc:sldMk cId="3490095993" sldId="2146846643"/>
            <ac:picMk id="7" creationId="{1197ECA3-B7F8-AC65-5620-C54413DC8C31}"/>
          </ac:picMkLst>
        </pc:picChg>
        <pc:picChg chg="add mod">
          <ac:chgData name="Leah Montner Dixon" userId="d5b2ae9e-9213-4442-b7df-4db8cbe51e5d" providerId="ADAL" clId="{8800F602-2D8D-4E9A-B976-B489FC589F40}" dt="2024-04-16T19:27:49.002" v="23532"/>
          <ac:picMkLst>
            <pc:docMk/>
            <pc:sldMk cId="3490095993" sldId="2146846643"/>
            <ac:picMk id="8" creationId="{C8C46238-0889-1244-329A-CD334DD28DD0}"/>
          </ac:picMkLst>
        </pc:picChg>
        <pc:picChg chg="add del mod">
          <ac:chgData name="Leah Montner Dixon" userId="d5b2ae9e-9213-4442-b7df-4db8cbe51e5d" providerId="ADAL" clId="{8800F602-2D8D-4E9A-B976-B489FC589F40}" dt="2024-04-18T18:42:22.216" v="27996" actId="478"/>
          <ac:picMkLst>
            <pc:docMk/>
            <pc:sldMk cId="3490095993" sldId="2146846643"/>
            <ac:picMk id="12" creationId="{D2407511-CC11-18D3-3CBF-2306191CE377}"/>
          </ac:picMkLst>
        </pc:picChg>
        <pc:picChg chg="del mod">
          <ac:chgData name="Leah Montner Dixon" userId="d5b2ae9e-9213-4442-b7df-4db8cbe51e5d" providerId="ADAL" clId="{8800F602-2D8D-4E9A-B976-B489FC589F40}" dt="2024-04-16T19:59:55.172" v="24475" actId="478"/>
          <ac:picMkLst>
            <pc:docMk/>
            <pc:sldMk cId="3490095993" sldId="2146846643"/>
            <ac:picMk id="14" creationId="{A18AAD59-1E0E-B30B-FF67-F4AB3D0F7A8F}"/>
          </ac:picMkLst>
        </pc:picChg>
        <pc:picChg chg="add del mod">
          <ac:chgData name="Leah Montner Dixon" userId="d5b2ae9e-9213-4442-b7df-4db8cbe51e5d" providerId="ADAL" clId="{8800F602-2D8D-4E9A-B976-B489FC589F40}" dt="2024-04-18T19:36:43.915" v="29225" actId="478"/>
          <ac:picMkLst>
            <pc:docMk/>
            <pc:sldMk cId="3490095993" sldId="2146846643"/>
            <ac:picMk id="18" creationId="{739A1787-5D5C-3800-B5E9-322D89CCD629}"/>
          </ac:picMkLst>
        </pc:picChg>
        <pc:picChg chg="del mod">
          <ac:chgData name="Leah Montner Dixon" userId="d5b2ae9e-9213-4442-b7df-4db8cbe51e5d" providerId="ADAL" clId="{8800F602-2D8D-4E9A-B976-B489FC589F40}" dt="2024-04-16T19:59:55.172" v="24475" actId="478"/>
          <ac:picMkLst>
            <pc:docMk/>
            <pc:sldMk cId="3490095993" sldId="2146846643"/>
            <ac:picMk id="19" creationId="{DEAF4818-4331-9B27-2CD6-41F556D546B4}"/>
          </ac:picMkLst>
        </pc:picChg>
        <pc:picChg chg="add del mod">
          <ac:chgData name="Leah Montner Dixon" userId="d5b2ae9e-9213-4442-b7df-4db8cbe51e5d" providerId="ADAL" clId="{8800F602-2D8D-4E9A-B976-B489FC589F40}" dt="2024-04-16T19:54:14.834" v="24338" actId="478"/>
          <ac:picMkLst>
            <pc:docMk/>
            <pc:sldMk cId="3490095993" sldId="2146846643"/>
            <ac:picMk id="20" creationId="{9F158D0E-9F9E-0D6B-3114-CE861F75C520}"/>
          </ac:picMkLst>
        </pc:picChg>
        <pc:picChg chg="add del mod">
          <ac:chgData name="Leah Montner Dixon" userId="d5b2ae9e-9213-4442-b7df-4db8cbe51e5d" providerId="ADAL" clId="{8800F602-2D8D-4E9A-B976-B489FC589F40}" dt="2024-04-18T19:36:43.915" v="29225" actId="478"/>
          <ac:picMkLst>
            <pc:docMk/>
            <pc:sldMk cId="3490095993" sldId="2146846643"/>
            <ac:picMk id="21" creationId="{11DEB4A3-B897-7C3A-1044-E48E4E9C39FD}"/>
          </ac:picMkLst>
        </pc:picChg>
        <pc:picChg chg="add del mod">
          <ac:chgData name="Leah Montner Dixon" userId="d5b2ae9e-9213-4442-b7df-4db8cbe51e5d" providerId="ADAL" clId="{8800F602-2D8D-4E9A-B976-B489FC589F40}" dt="2024-04-18T19:36:43.915" v="29225" actId="478"/>
          <ac:picMkLst>
            <pc:docMk/>
            <pc:sldMk cId="3490095993" sldId="2146846643"/>
            <ac:picMk id="24" creationId="{96827D6E-974D-68CF-203F-29AEEB2F0CAC}"/>
          </ac:picMkLst>
        </pc:picChg>
        <pc:picChg chg="add del mod">
          <ac:chgData name="Leah Montner Dixon" userId="d5b2ae9e-9213-4442-b7df-4db8cbe51e5d" providerId="ADAL" clId="{8800F602-2D8D-4E9A-B976-B489FC589F40}" dt="2024-04-18T19:36:43.915" v="29225" actId="478"/>
          <ac:picMkLst>
            <pc:docMk/>
            <pc:sldMk cId="3490095993" sldId="2146846643"/>
            <ac:picMk id="30" creationId="{7972B64E-1247-ADBA-8626-B48A5BC34041}"/>
          </ac:picMkLst>
        </pc:picChg>
        <pc:picChg chg="add del mod">
          <ac:chgData name="Leah Montner Dixon" userId="d5b2ae9e-9213-4442-b7df-4db8cbe51e5d" providerId="ADAL" clId="{8800F602-2D8D-4E9A-B976-B489FC589F40}" dt="2024-04-16T20:12:29.799" v="24705" actId="478"/>
          <ac:picMkLst>
            <pc:docMk/>
            <pc:sldMk cId="3490095993" sldId="2146846643"/>
            <ac:picMk id="30" creationId="{8485A27C-51A0-D10E-DABB-95E6D24857AC}"/>
          </ac:picMkLst>
        </pc:picChg>
        <pc:picChg chg="del mod">
          <ac:chgData name="Leah Montner Dixon" userId="d5b2ae9e-9213-4442-b7df-4db8cbe51e5d" providerId="ADAL" clId="{8800F602-2D8D-4E9A-B976-B489FC589F40}" dt="2024-04-16T19:59:55.172" v="24475" actId="478"/>
          <ac:picMkLst>
            <pc:docMk/>
            <pc:sldMk cId="3490095993" sldId="2146846643"/>
            <ac:picMk id="31" creationId="{16BA4AB8-A64F-7978-EF88-043E298EAE77}"/>
          </ac:picMkLst>
        </pc:picChg>
        <pc:picChg chg="add del mod">
          <ac:chgData name="Leah Montner Dixon" userId="d5b2ae9e-9213-4442-b7df-4db8cbe51e5d" providerId="ADAL" clId="{8800F602-2D8D-4E9A-B976-B489FC589F40}" dt="2024-04-18T19:36:43.915" v="29225" actId="478"/>
          <ac:picMkLst>
            <pc:docMk/>
            <pc:sldMk cId="3490095993" sldId="2146846643"/>
            <ac:picMk id="33" creationId="{E64F35CF-4A15-F102-A800-DB8A6E44403A}"/>
          </ac:picMkLst>
        </pc:picChg>
        <pc:picChg chg="del mod">
          <ac:chgData name="Leah Montner Dixon" userId="d5b2ae9e-9213-4442-b7df-4db8cbe51e5d" providerId="ADAL" clId="{8800F602-2D8D-4E9A-B976-B489FC589F40}" dt="2024-04-16T19:59:55.172" v="24475" actId="478"/>
          <ac:picMkLst>
            <pc:docMk/>
            <pc:sldMk cId="3490095993" sldId="2146846643"/>
            <ac:picMk id="35" creationId="{852AA45F-7D1B-2128-D2F9-AB98EB40686F}"/>
          </ac:picMkLst>
        </pc:picChg>
        <pc:picChg chg="del mod">
          <ac:chgData name="Leah Montner Dixon" userId="d5b2ae9e-9213-4442-b7df-4db8cbe51e5d" providerId="ADAL" clId="{8800F602-2D8D-4E9A-B976-B489FC589F40}" dt="2024-04-16T19:59:55.172" v="24475" actId="478"/>
          <ac:picMkLst>
            <pc:docMk/>
            <pc:sldMk cId="3490095993" sldId="2146846643"/>
            <ac:picMk id="39" creationId="{FD446E34-C88B-FB75-D710-C8D4D4DF6990}"/>
          </ac:picMkLst>
        </pc:picChg>
        <pc:picChg chg="add del mod">
          <ac:chgData name="Leah Montner Dixon" userId="d5b2ae9e-9213-4442-b7df-4db8cbe51e5d" providerId="ADAL" clId="{8800F602-2D8D-4E9A-B976-B489FC589F40}" dt="2024-04-16T20:12:29.799" v="24705" actId="478"/>
          <ac:picMkLst>
            <pc:docMk/>
            <pc:sldMk cId="3490095993" sldId="2146846643"/>
            <ac:picMk id="43" creationId="{F466FBA1-C83B-681C-C912-E01214B48A6A}"/>
          </ac:picMkLst>
        </pc:picChg>
        <pc:picChg chg="add mod ord">
          <ac:chgData name="Leah Montner Dixon" userId="d5b2ae9e-9213-4442-b7df-4db8cbe51e5d" providerId="ADAL" clId="{8800F602-2D8D-4E9A-B976-B489FC589F40}" dt="2024-04-23T13:38:51.491" v="34207" actId="167"/>
          <ac:picMkLst>
            <pc:docMk/>
            <pc:sldMk cId="3490095993" sldId="2146846643"/>
            <ac:picMk id="44" creationId="{7B96508E-72AF-BC8E-78D1-41BA9A6C7AFD}"/>
          </ac:picMkLst>
        </pc:picChg>
        <pc:picChg chg="add del mod">
          <ac:chgData name="Leah Montner Dixon" userId="d5b2ae9e-9213-4442-b7df-4db8cbe51e5d" providerId="ADAL" clId="{8800F602-2D8D-4E9A-B976-B489FC589F40}" dt="2024-04-16T20:12:29.799" v="24705" actId="478"/>
          <ac:picMkLst>
            <pc:docMk/>
            <pc:sldMk cId="3490095993" sldId="2146846643"/>
            <ac:picMk id="49" creationId="{F2A6E7D6-4B63-4E88-1487-FBFF99BD737B}"/>
          </ac:picMkLst>
        </pc:picChg>
        <pc:picChg chg="add del mod">
          <ac:chgData name="Leah Montner Dixon" userId="d5b2ae9e-9213-4442-b7df-4db8cbe51e5d" providerId="ADAL" clId="{8800F602-2D8D-4E9A-B976-B489FC589F40}" dt="2024-04-16T20:12:29.799" v="24705" actId="478"/>
          <ac:picMkLst>
            <pc:docMk/>
            <pc:sldMk cId="3490095993" sldId="2146846643"/>
            <ac:picMk id="52" creationId="{27EAC859-FB32-F104-07C4-C559DD58C5ED}"/>
          </ac:picMkLst>
        </pc:picChg>
        <pc:picChg chg="add del mod">
          <ac:chgData name="Leah Montner Dixon" userId="d5b2ae9e-9213-4442-b7df-4db8cbe51e5d" providerId="ADAL" clId="{8800F602-2D8D-4E9A-B976-B489FC589F40}" dt="2024-04-16T20:12:29.799" v="24705" actId="478"/>
          <ac:picMkLst>
            <pc:docMk/>
            <pc:sldMk cId="3490095993" sldId="2146846643"/>
            <ac:picMk id="55" creationId="{953D81A0-FC56-E007-95ED-700E540F9CAF}"/>
          </ac:picMkLst>
        </pc:picChg>
        <pc:picChg chg="add mod">
          <ac:chgData name="Leah Montner Dixon" userId="d5b2ae9e-9213-4442-b7df-4db8cbe51e5d" providerId="ADAL" clId="{8800F602-2D8D-4E9A-B976-B489FC589F40}" dt="2024-04-19T20:20:47.763" v="31815" actId="12789"/>
          <ac:picMkLst>
            <pc:docMk/>
            <pc:sldMk cId="3490095993" sldId="2146846643"/>
            <ac:picMk id="59" creationId="{D307DFB0-BB48-6986-31CB-A4A58BB6AC1B}"/>
          </ac:picMkLst>
        </pc:picChg>
        <pc:picChg chg="add mod">
          <ac:chgData name="Leah Montner Dixon" userId="d5b2ae9e-9213-4442-b7df-4db8cbe51e5d" providerId="ADAL" clId="{8800F602-2D8D-4E9A-B976-B489FC589F40}" dt="2024-04-19T20:20:52.731" v="31816" actId="12789"/>
          <ac:picMkLst>
            <pc:docMk/>
            <pc:sldMk cId="3490095993" sldId="2146846643"/>
            <ac:picMk id="61" creationId="{010BD479-1F4F-0F16-6EB0-FBDD48FFA803}"/>
          </ac:picMkLst>
        </pc:picChg>
        <pc:picChg chg="add mod">
          <ac:chgData name="Leah Montner Dixon" userId="d5b2ae9e-9213-4442-b7df-4db8cbe51e5d" providerId="ADAL" clId="{8800F602-2D8D-4E9A-B976-B489FC589F40}" dt="2024-04-19T20:20:57.822" v="31817" actId="12789"/>
          <ac:picMkLst>
            <pc:docMk/>
            <pc:sldMk cId="3490095993" sldId="2146846643"/>
            <ac:picMk id="63" creationId="{944DA072-63E8-7B62-1E8D-107DA07DB32F}"/>
          </ac:picMkLst>
        </pc:picChg>
        <pc:picChg chg="add mod">
          <ac:chgData name="Leah Montner Dixon" userId="d5b2ae9e-9213-4442-b7df-4db8cbe51e5d" providerId="ADAL" clId="{8800F602-2D8D-4E9A-B976-B489FC589F40}" dt="2024-04-19T20:21:02.239" v="31818" actId="12789"/>
          <ac:picMkLst>
            <pc:docMk/>
            <pc:sldMk cId="3490095993" sldId="2146846643"/>
            <ac:picMk id="1089" creationId="{630A4D5C-1DF5-5DE2-FBC9-242FE6A2F31A}"/>
          </ac:picMkLst>
        </pc:picChg>
        <pc:picChg chg="add mod">
          <ac:chgData name="Leah Montner Dixon" userId="d5b2ae9e-9213-4442-b7df-4db8cbe51e5d" providerId="ADAL" clId="{8800F602-2D8D-4E9A-B976-B489FC589F40}" dt="2024-04-16T20:01:30.621" v="24517"/>
          <ac:picMkLst>
            <pc:docMk/>
            <pc:sldMk cId="3490095993" sldId="2146846643"/>
            <ac:picMk id="1090" creationId="{6FBE8F78-6CCC-B376-4517-F147CD577BAA}"/>
          </ac:picMkLst>
        </pc:picChg>
        <pc:picChg chg="add mod">
          <ac:chgData name="Leah Montner Dixon" userId="d5b2ae9e-9213-4442-b7df-4db8cbe51e5d" providerId="ADAL" clId="{8800F602-2D8D-4E9A-B976-B489FC589F40}" dt="2024-04-19T20:21:08.120" v="31819" actId="12789"/>
          <ac:picMkLst>
            <pc:docMk/>
            <pc:sldMk cId="3490095993" sldId="2146846643"/>
            <ac:picMk id="1091" creationId="{328952A0-2979-E517-F2C8-AD4C2C7B7826}"/>
          </ac:picMkLst>
        </pc:picChg>
        <pc:picChg chg="add mod">
          <ac:chgData name="Leah Montner Dixon" userId="d5b2ae9e-9213-4442-b7df-4db8cbe51e5d" providerId="ADAL" clId="{8800F602-2D8D-4E9A-B976-B489FC589F40}" dt="2024-04-16T20:01:30.621" v="24517"/>
          <ac:picMkLst>
            <pc:docMk/>
            <pc:sldMk cId="3490095993" sldId="2146846643"/>
            <ac:picMk id="1094" creationId="{3A6F0ECD-ED32-5C07-E95C-D41DCEBEA819}"/>
          </ac:picMkLst>
        </pc:picChg>
        <pc:picChg chg="add mod">
          <ac:chgData name="Leah Montner Dixon" userId="d5b2ae9e-9213-4442-b7df-4db8cbe51e5d" providerId="ADAL" clId="{8800F602-2D8D-4E9A-B976-B489FC589F40}" dt="2024-04-16T20:01:30.621" v="24517"/>
          <ac:picMkLst>
            <pc:docMk/>
            <pc:sldMk cId="3490095993" sldId="2146846643"/>
            <ac:picMk id="1097" creationId="{4458558B-B708-6209-07D4-4F9AD0660720}"/>
          </ac:picMkLst>
        </pc:picChg>
        <pc:picChg chg="add mod">
          <ac:chgData name="Leah Montner Dixon" userId="d5b2ae9e-9213-4442-b7df-4db8cbe51e5d" providerId="ADAL" clId="{8800F602-2D8D-4E9A-B976-B489FC589F40}" dt="2024-04-16T20:01:30.621" v="24517"/>
          <ac:picMkLst>
            <pc:docMk/>
            <pc:sldMk cId="3490095993" sldId="2146846643"/>
            <ac:picMk id="1100" creationId="{2BC3A3B7-E908-1E26-3B3E-0675A2940D7B}"/>
          </ac:picMkLst>
        </pc:picChg>
        <pc:picChg chg="add mod">
          <ac:chgData name="Leah Montner Dixon" userId="d5b2ae9e-9213-4442-b7df-4db8cbe51e5d" providerId="ADAL" clId="{8800F602-2D8D-4E9A-B976-B489FC589F40}" dt="2024-04-16T20:01:30.621" v="24517"/>
          <ac:picMkLst>
            <pc:docMk/>
            <pc:sldMk cId="3490095993" sldId="2146846643"/>
            <ac:picMk id="1103" creationId="{FF6FA090-1243-94AF-285E-A71BBE35581E}"/>
          </ac:picMkLst>
        </pc:picChg>
        <pc:picChg chg="add mod">
          <ac:chgData name="Leah Montner Dixon" userId="d5b2ae9e-9213-4442-b7df-4db8cbe51e5d" providerId="ADAL" clId="{8800F602-2D8D-4E9A-B976-B489FC589F40}" dt="2024-04-16T20:11:48.456" v="24685"/>
          <ac:picMkLst>
            <pc:docMk/>
            <pc:sldMk cId="3490095993" sldId="2146846643"/>
            <ac:picMk id="1116" creationId="{E5ABC976-E396-F333-EE5B-5564B512663A}"/>
          </ac:picMkLst>
        </pc:picChg>
        <pc:picChg chg="add mod">
          <ac:chgData name="Leah Montner Dixon" userId="d5b2ae9e-9213-4442-b7df-4db8cbe51e5d" providerId="ADAL" clId="{8800F602-2D8D-4E9A-B976-B489FC589F40}" dt="2024-04-16T20:11:48.456" v="24685"/>
          <ac:picMkLst>
            <pc:docMk/>
            <pc:sldMk cId="3490095993" sldId="2146846643"/>
            <ac:picMk id="1120" creationId="{A284C84D-9872-C571-69C2-2BB9C87E3E55}"/>
          </ac:picMkLst>
        </pc:picChg>
        <pc:picChg chg="add mod">
          <ac:chgData name="Leah Montner Dixon" userId="d5b2ae9e-9213-4442-b7df-4db8cbe51e5d" providerId="ADAL" clId="{8800F602-2D8D-4E9A-B976-B489FC589F40}" dt="2024-04-16T20:11:48.456" v="24685"/>
          <ac:picMkLst>
            <pc:docMk/>
            <pc:sldMk cId="3490095993" sldId="2146846643"/>
            <ac:picMk id="1123" creationId="{C2ACF5ED-63DE-5EF6-FB25-D31A2ED2538D}"/>
          </ac:picMkLst>
        </pc:picChg>
        <pc:picChg chg="add mod">
          <ac:chgData name="Leah Montner Dixon" userId="d5b2ae9e-9213-4442-b7df-4db8cbe51e5d" providerId="ADAL" clId="{8800F602-2D8D-4E9A-B976-B489FC589F40}" dt="2024-04-16T20:11:48.456" v="24685"/>
          <ac:picMkLst>
            <pc:docMk/>
            <pc:sldMk cId="3490095993" sldId="2146846643"/>
            <ac:picMk id="1126" creationId="{FC0D9388-9CAB-C724-CD22-15F1774DBB20}"/>
          </ac:picMkLst>
        </pc:picChg>
        <pc:picChg chg="add mod">
          <ac:chgData name="Leah Montner Dixon" userId="d5b2ae9e-9213-4442-b7df-4db8cbe51e5d" providerId="ADAL" clId="{8800F602-2D8D-4E9A-B976-B489FC589F40}" dt="2024-04-16T20:11:48.456" v="24685"/>
          <ac:picMkLst>
            <pc:docMk/>
            <pc:sldMk cId="3490095993" sldId="2146846643"/>
            <ac:picMk id="1129" creationId="{0639DF3E-5E7D-50DE-EE1C-38C50539177E}"/>
          </ac:picMkLst>
        </pc:picChg>
        <pc:picChg chg="add del mod">
          <ac:chgData name="Leah Montner Dixon" userId="d5b2ae9e-9213-4442-b7df-4db8cbe51e5d" providerId="ADAL" clId="{8800F602-2D8D-4E9A-B976-B489FC589F40}" dt="2024-04-18T18:43:13.213" v="28012" actId="478"/>
          <ac:picMkLst>
            <pc:docMk/>
            <pc:sldMk cId="3490095993" sldId="2146846643"/>
            <ac:picMk id="1140" creationId="{BA1735F3-C9C0-F3F6-C812-751DB809C865}"/>
          </ac:picMkLst>
        </pc:picChg>
        <pc:picChg chg="add del mod">
          <ac:chgData name="Leah Montner Dixon" userId="d5b2ae9e-9213-4442-b7df-4db8cbe51e5d" providerId="ADAL" clId="{8800F602-2D8D-4E9A-B976-B489FC589F40}" dt="2024-04-18T18:43:13.213" v="28012" actId="478"/>
          <ac:picMkLst>
            <pc:docMk/>
            <pc:sldMk cId="3490095993" sldId="2146846643"/>
            <ac:picMk id="1144" creationId="{85E984DB-9A8A-1DF6-3B51-3C14C472E971}"/>
          </ac:picMkLst>
        </pc:picChg>
        <pc:picChg chg="add del mod">
          <ac:chgData name="Leah Montner Dixon" userId="d5b2ae9e-9213-4442-b7df-4db8cbe51e5d" providerId="ADAL" clId="{8800F602-2D8D-4E9A-B976-B489FC589F40}" dt="2024-04-18T18:43:13.213" v="28012" actId="478"/>
          <ac:picMkLst>
            <pc:docMk/>
            <pc:sldMk cId="3490095993" sldId="2146846643"/>
            <ac:picMk id="1147" creationId="{51DA2A8B-9A56-2610-53C3-F54D550B1C92}"/>
          </ac:picMkLst>
        </pc:picChg>
        <pc:picChg chg="add del mod">
          <ac:chgData name="Leah Montner Dixon" userId="d5b2ae9e-9213-4442-b7df-4db8cbe51e5d" providerId="ADAL" clId="{8800F602-2D8D-4E9A-B976-B489FC589F40}" dt="2024-04-18T18:43:13.213" v="28012" actId="478"/>
          <ac:picMkLst>
            <pc:docMk/>
            <pc:sldMk cId="3490095993" sldId="2146846643"/>
            <ac:picMk id="1150" creationId="{A00BA87D-AD8D-2C9A-BB97-8F39C51A2A5F}"/>
          </ac:picMkLst>
        </pc:picChg>
        <pc:picChg chg="add del mod">
          <ac:chgData name="Leah Montner Dixon" userId="d5b2ae9e-9213-4442-b7df-4db8cbe51e5d" providerId="ADAL" clId="{8800F602-2D8D-4E9A-B976-B489FC589F40}" dt="2024-04-18T18:43:13.213" v="28012" actId="478"/>
          <ac:picMkLst>
            <pc:docMk/>
            <pc:sldMk cId="3490095993" sldId="2146846643"/>
            <ac:picMk id="1153" creationId="{4986A598-A3C1-7DCA-0EEA-4B8591B1868D}"/>
          </ac:picMkLst>
        </pc:picChg>
        <pc:picChg chg="mod topLvl">
          <ac:chgData name="Leah Montner Dixon" userId="d5b2ae9e-9213-4442-b7df-4db8cbe51e5d" providerId="ADAL" clId="{8800F602-2D8D-4E9A-B976-B489FC589F40}" dt="2024-04-23T13:38:51.491" v="34207" actId="167"/>
          <ac:picMkLst>
            <pc:docMk/>
            <pc:sldMk cId="3490095993" sldId="2146846643"/>
            <ac:picMk id="2052" creationId="{245AA88D-916A-7FE1-8C18-37FEB7B4C53F}"/>
          </ac:picMkLst>
        </pc:pic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35" creationId="{FF7DBAF0-4751-9CBF-0AF1-46E983BEE743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36" creationId="{B3DDE4DD-4313-064A-C42E-88FCA77C080F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37" creationId="{5018724B-1085-AA0A-4245-7F6EF61F7596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38" creationId="{91DE49BA-A511-2F52-9099-FB75EB6F152E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39" creationId="{5B8368AF-1F28-4C9C-AE5F-244F6F457B8C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40" creationId="{E89BA582-7A53-F3A0-BAC1-B34F6CFF4A6D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41" creationId="{B3E17A7A-2C79-240B-0866-9149E9FFB319}"/>
          </ac:cxnSpMkLst>
        </pc:cxnChg>
        <pc:cxnChg chg="add del mod">
          <ac:chgData name="Leah Montner Dixon" userId="d5b2ae9e-9213-4442-b7df-4db8cbe51e5d" providerId="ADAL" clId="{8800F602-2D8D-4E9A-B976-B489FC589F40}" dt="2024-04-18T19:36:43.915" v="29225" actId="478"/>
          <ac:cxnSpMkLst>
            <pc:docMk/>
            <pc:sldMk cId="3490095993" sldId="2146846643"/>
            <ac:cxnSpMk id="42" creationId="{C939CABC-028D-DF2A-E22A-56B77EFC9D76}"/>
          </ac:cxnSpMkLst>
        </pc:cxnChg>
        <pc:cxnChg chg="add mod">
          <ac:chgData name="Leah Montner Dixon" userId="d5b2ae9e-9213-4442-b7df-4db8cbe51e5d" providerId="ADAL" clId="{8800F602-2D8D-4E9A-B976-B489FC589F40}" dt="2024-04-22T19:51:26.725" v="33854" actId="14100"/>
          <ac:cxnSpMkLst>
            <pc:docMk/>
            <pc:sldMk cId="3490095993" sldId="2146846643"/>
            <ac:cxnSpMk id="54" creationId="{09FA82CB-58A5-7DFC-5453-802A0A6DB94B}"/>
          </ac:cxnSpMkLst>
        </pc:cxnChg>
        <pc:cxnChg chg="add mod">
          <ac:chgData name="Leah Montner Dixon" userId="d5b2ae9e-9213-4442-b7df-4db8cbe51e5d" providerId="ADAL" clId="{8800F602-2D8D-4E9A-B976-B489FC589F40}" dt="2024-04-22T19:51:26.725" v="33854" actId="14100"/>
          <ac:cxnSpMkLst>
            <pc:docMk/>
            <pc:sldMk cId="3490095993" sldId="2146846643"/>
            <ac:cxnSpMk id="55" creationId="{F574BEB1-34E4-CB07-C840-90E58C27F787}"/>
          </ac:cxnSpMkLst>
        </pc:cxnChg>
        <pc:cxnChg chg="add mod">
          <ac:chgData name="Leah Montner Dixon" userId="d5b2ae9e-9213-4442-b7df-4db8cbe51e5d" providerId="ADAL" clId="{8800F602-2D8D-4E9A-B976-B489FC589F40}" dt="2024-04-22T19:51:26.725" v="33854" actId="14100"/>
          <ac:cxnSpMkLst>
            <pc:docMk/>
            <pc:sldMk cId="3490095993" sldId="2146846643"/>
            <ac:cxnSpMk id="56" creationId="{A4863AFE-5B58-BF5C-8DB5-F5D1D6FE52BA}"/>
          </ac:cxnSpMkLst>
        </pc:cxnChg>
        <pc:cxnChg chg="add mod">
          <ac:chgData name="Leah Montner Dixon" userId="d5b2ae9e-9213-4442-b7df-4db8cbe51e5d" providerId="ADAL" clId="{8800F602-2D8D-4E9A-B976-B489FC589F40}" dt="2024-04-22T19:51:26.725" v="33854" actId="14100"/>
          <ac:cxnSpMkLst>
            <pc:docMk/>
            <pc:sldMk cId="3490095993" sldId="2146846643"/>
            <ac:cxnSpMk id="57" creationId="{AF68F253-D8E7-D46D-AB12-38FA280227E6}"/>
          </ac:cxnSpMkLst>
        </pc:cxnChg>
        <pc:cxnChg chg="add mod">
          <ac:chgData name="Leah Montner Dixon" userId="d5b2ae9e-9213-4442-b7df-4db8cbe51e5d" providerId="ADAL" clId="{8800F602-2D8D-4E9A-B976-B489FC589F40}" dt="2024-04-18T19:36:08.695" v="29208"/>
          <ac:cxnSpMkLst>
            <pc:docMk/>
            <pc:sldMk cId="3490095993" sldId="2146846643"/>
            <ac:cxnSpMk id="1093" creationId="{76A45637-C2EC-8376-5336-7D1A08F79ECD}"/>
          </ac:cxnSpMkLst>
        </pc:cxnChg>
        <pc:cxnChg chg="add mod">
          <ac:chgData name="Leah Montner Dixon" userId="d5b2ae9e-9213-4442-b7df-4db8cbe51e5d" providerId="ADAL" clId="{8800F602-2D8D-4E9A-B976-B489FC589F40}" dt="2024-04-18T19:36:08.695" v="29208"/>
          <ac:cxnSpMkLst>
            <pc:docMk/>
            <pc:sldMk cId="3490095993" sldId="2146846643"/>
            <ac:cxnSpMk id="1094" creationId="{A85FD91B-AA8B-3ABD-0A1A-CBEA67599838}"/>
          </ac:cxnSpMkLst>
        </pc:cxnChg>
        <pc:cxnChg chg="add mod">
          <ac:chgData name="Leah Montner Dixon" userId="d5b2ae9e-9213-4442-b7df-4db8cbe51e5d" providerId="ADAL" clId="{8800F602-2D8D-4E9A-B976-B489FC589F40}" dt="2024-04-18T19:36:08.695" v="29208"/>
          <ac:cxnSpMkLst>
            <pc:docMk/>
            <pc:sldMk cId="3490095993" sldId="2146846643"/>
            <ac:cxnSpMk id="1095" creationId="{833A6555-6C2C-2BFE-5B9A-7A319127221A}"/>
          </ac:cxnSpMkLst>
        </pc:cxnChg>
        <pc:cxnChg chg="add mod">
          <ac:chgData name="Leah Montner Dixon" userId="d5b2ae9e-9213-4442-b7df-4db8cbe51e5d" providerId="ADAL" clId="{8800F602-2D8D-4E9A-B976-B489FC589F40}" dt="2024-04-18T19:36:08.695" v="29208"/>
          <ac:cxnSpMkLst>
            <pc:docMk/>
            <pc:sldMk cId="3490095993" sldId="2146846643"/>
            <ac:cxnSpMk id="1096" creationId="{4C9DD092-A8E9-AAE2-FC0F-B9F1F3B2073F}"/>
          </ac:cxnSpMkLst>
        </pc:cxnChg>
        <pc:cxnChg chg="add mod">
          <ac:chgData name="Leah Montner Dixon" userId="d5b2ae9e-9213-4442-b7df-4db8cbe51e5d" providerId="ADAL" clId="{8800F602-2D8D-4E9A-B976-B489FC589F40}" dt="2024-04-18T19:36:08.695" v="29208"/>
          <ac:cxnSpMkLst>
            <pc:docMk/>
            <pc:sldMk cId="3490095993" sldId="2146846643"/>
            <ac:cxnSpMk id="1097" creationId="{8DEBF291-F1B2-0622-DF5C-8D9DA3608E0A}"/>
          </ac:cxnSpMkLst>
        </pc:cxnChg>
      </pc:sldChg>
      <pc:sldChg chg="addSp delSp modSp mod">
        <pc:chgData name="Leah Montner Dixon" userId="d5b2ae9e-9213-4442-b7df-4db8cbe51e5d" providerId="ADAL" clId="{8800F602-2D8D-4E9A-B976-B489FC589F40}" dt="2024-04-23T19:26:27.400" v="35077"/>
        <pc:sldMkLst>
          <pc:docMk/>
          <pc:sldMk cId="100926503" sldId="2146846644"/>
        </pc:sldMkLst>
        <pc:spChg chg="del mod">
          <ac:chgData name="Leah Montner Dixon" userId="d5b2ae9e-9213-4442-b7df-4db8cbe51e5d" providerId="ADAL" clId="{8800F602-2D8D-4E9A-B976-B489FC589F40}" dt="2024-04-23T19:03:04.326" v="34701" actId="478"/>
          <ac:spMkLst>
            <pc:docMk/>
            <pc:sldMk cId="100926503" sldId="2146846644"/>
            <ac:spMk id="2" creationId="{33567C1C-53E7-E4F1-51E1-1DB3626EFDFD}"/>
          </ac:spMkLst>
        </pc:spChg>
        <pc:spChg chg="del ord">
          <ac:chgData name="Leah Montner Dixon" userId="d5b2ae9e-9213-4442-b7df-4db8cbe51e5d" providerId="ADAL" clId="{8800F602-2D8D-4E9A-B976-B489FC589F40}" dt="2024-04-16T19:58:01.467" v="24403" actId="478"/>
          <ac:spMkLst>
            <pc:docMk/>
            <pc:sldMk cId="100926503" sldId="2146846644"/>
            <ac:spMk id="2" creationId="{4E5605FA-FE00-3EBD-4954-0F1646770E7A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2" creationId="{BAE46294-CE3E-2958-A931-D3B2D4180CD4}"/>
          </ac:spMkLst>
        </pc:spChg>
        <pc:spChg chg="mod">
          <ac:chgData name="Leah Montner Dixon" userId="d5b2ae9e-9213-4442-b7df-4db8cbe51e5d" providerId="ADAL" clId="{8800F602-2D8D-4E9A-B976-B489FC589F40}" dt="2024-04-23T18:54:49.241" v="34676" actId="20577"/>
          <ac:spMkLst>
            <pc:docMk/>
            <pc:sldMk cId="100926503" sldId="2146846644"/>
            <ac:spMk id="3" creationId="{E81FB851-01C7-DB32-B9C0-956C4FE26B7D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4" creationId="{44F046B6-C776-D640-EA4A-A57356DDEB9F}"/>
          </ac:spMkLst>
        </pc:spChg>
        <pc:spChg chg="mod">
          <ac:chgData name="Leah Montner Dixon" userId="d5b2ae9e-9213-4442-b7df-4db8cbe51e5d" providerId="ADAL" clId="{8800F602-2D8D-4E9A-B976-B489FC589F40}" dt="2024-04-23T13:39:45.741" v="34218" actId="12788"/>
          <ac:spMkLst>
            <pc:docMk/>
            <pc:sldMk cId="100926503" sldId="2146846644"/>
            <ac:spMk id="4" creationId="{C1E5B409-392C-1530-6E97-432A17AED880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5" creationId="{582C5AFE-29DE-E259-D31C-3906D72C3FDD}"/>
          </ac:spMkLst>
        </pc:spChg>
        <pc:spChg chg="mod">
          <ac:chgData name="Leah Montner Dixon" userId="d5b2ae9e-9213-4442-b7df-4db8cbe51e5d" providerId="ADAL" clId="{8800F602-2D8D-4E9A-B976-B489FC589F40}" dt="2024-04-23T13:39:45.741" v="34218" actId="12788"/>
          <ac:spMkLst>
            <pc:docMk/>
            <pc:sldMk cId="100926503" sldId="2146846644"/>
            <ac:spMk id="5" creationId="{978BCE1A-A1E6-713A-526B-4CAE7674B518}"/>
          </ac:spMkLst>
        </pc:spChg>
        <pc:spChg chg="mod">
          <ac:chgData name="Leah Montner Dixon" userId="d5b2ae9e-9213-4442-b7df-4db8cbe51e5d" providerId="ADAL" clId="{8800F602-2D8D-4E9A-B976-B489FC589F40}" dt="2024-04-23T13:39:45.741" v="34218" actId="12788"/>
          <ac:spMkLst>
            <pc:docMk/>
            <pc:sldMk cId="100926503" sldId="2146846644"/>
            <ac:spMk id="7" creationId="{4B26E269-4D58-6DE9-82B8-2074FA603877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7" creationId="{795824AB-DB56-1A5E-EBB2-B764E734D8A6}"/>
          </ac:spMkLst>
        </pc:spChg>
        <pc:spChg chg="add del">
          <ac:chgData name="Leah Montner Dixon" userId="d5b2ae9e-9213-4442-b7df-4db8cbe51e5d" providerId="ADAL" clId="{8800F602-2D8D-4E9A-B976-B489FC589F40}" dt="2024-04-16T19:54:21.909" v="24341" actId="22"/>
          <ac:spMkLst>
            <pc:docMk/>
            <pc:sldMk cId="100926503" sldId="2146846644"/>
            <ac:spMk id="8" creationId="{A1265F39-7782-19C6-C9EA-8A6F905EFCA2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8" creationId="{BE55A751-F987-E948-933B-E2349AE22E1C}"/>
          </ac:spMkLst>
        </pc:spChg>
        <pc:spChg chg="mod">
          <ac:chgData name="Leah Montner Dixon" userId="d5b2ae9e-9213-4442-b7df-4db8cbe51e5d" providerId="ADAL" clId="{8800F602-2D8D-4E9A-B976-B489FC589F40}" dt="2024-04-23T13:39:45.741" v="34218" actId="12788"/>
          <ac:spMkLst>
            <pc:docMk/>
            <pc:sldMk cId="100926503" sldId="2146846644"/>
            <ac:spMk id="8" creationId="{C350B3DA-792D-06F0-F2CB-8FD63548634F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9" creationId="{7313C13F-969C-EF84-DD90-2183220D7FE3}"/>
          </ac:spMkLst>
        </pc:spChg>
        <pc:spChg chg="del mod">
          <ac:chgData name="Leah Montner Dixon" userId="d5b2ae9e-9213-4442-b7df-4db8cbe51e5d" providerId="ADAL" clId="{8800F602-2D8D-4E9A-B976-B489FC589F40}" dt="2024-04-16T20:20:49.171" v="24900" actId="478"/>
          <ac:spMkLst>
            <pc:docMk/>
            <pc:sldMk cId="100926503" sldId="2146846644"/>
            <ac:spMk id="9" creationId="{ADFAB4F1-9F01-0EA7-7384-E38457DA93B1}"/>
          </ac:spMkLst>
        </pc:spChg>
        <pc:spChg chg="add mod ord">
          <ac:chgData name="Leah Montner Dixon" userId="d5b2ae9e-9213-4442-b7df-4db8cbe51e5d" providerId="ADAL" clId="{8800F602-2D8D-4E9A-B976-B489FC589F40}" dt="2024-04-23T13:39:45.741" v="34218" actId="12788"/>
          <ac:spMkLst>
            <pc:docMk/>
            <pc:sldMk cId="100926503" sldId="2146846644"/>
            <ac:spMk id="9" creationId="{B01709DD-C513-F0B2-62B7-79B1F28C53A2}"/>
          </ac:spMkLst>
        </pc:spChg>
        <pc:spChg chg="add del mod">
          <ac:chgData name="Leah Montner Dixon" userId="d5b2ae9e-9213-4442-b7df-4db8cbe51e5d" providerId="ADAL" clId="{8800F602-2D8D-4E9A-B976-B489FC589F40}" dt="2024-04-23T19:26:27.119" v="35076" actId="478"/>
          <ac:spMkLst>
            <pc:docMk/>
            <pc:sldMk cId="100926503" sldId="2146846644"/>
            <ac:spMk id="10" creationId="{109EFE43-0DC9-C708-6EDE-DE724881ACB0}"/>
          </ac:spMkLst>
        </pc:spChg>
        <pc:spChg chg="add mod">
          <ac:chgData name="Leah Montner Dixon" userId="d5b2ae9e-9213-4442-b7df-4db8cbe51e5d" providerId="ADAL" clId="{8800F602-2D8D-4E9A-B976-B489FC589F40}" dt="2024-04-16T19:54:25.224" v="24342"/>
          <ac:spMkLst>
            <pc:docMk/>
            <pc:sldMk cId="100926503" sldId="2146846644"/>
            <ac:spMk id="10" creationId="{98F8A5D7-C2EB-FC31-9E37-DA90FA95C8AC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0" creationId="{E2F65E4B-C429-DA99-E873-50CED97F340D}"/>
          </ac:spMkLst>
        </pc:spChg>
        <pc:spChg chg="del mod">
          <ac:chgData name="Leah Montner Dixon" userId="d5b2ae9e-9213-4442-b7df-4db8cbe51e5d" providerId="ADAL" clId="{8800F602-2D8D-4E9A-B976-B489FC589F40}" dt="2024-04-16T19:58:01.467" v="24403" actId="478"/>
          <ac:spMkLst>
            <pc:docMk/>
            <pc:sldMk cId="100926503" sldId="2146846644"/>
            <ac:spMk id="12" creationId="{02624546-9937-5236-BB13-C296A672D23B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2" creationId="{5EF87D92-1009-4AE6-3624-3E96E4D3C5B4}"/>
          </ac:spMkLst>
        </pc:spChg>
        <pc:spChg chg="add mod">
          <ac:chgData name="Leah Montner Dixon" userId="d5b2ae9e-9213-4442-b7df-4db8cbe51e5d" providerId="ADAL" clId="{8800F602-2D8D-4E9A-B976-B489FC589F40}" dt="2024-04-23T19:26:27.400" v="35077"/>
          <ac:spMkLst>
            <pc:docMk/>
            <pc:sldMk cId="100926503" sldId="2146846644"/>
            <ac:spMk id="12" creationId="{E7B45EFF-7C6F-2F04-4F01-7CAC8ED395C3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3" creationId="{2901D168-60F4-B802-E03E-B6C642E41C2E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13" creationId="{74A15DCF-B526-47FD-26B9-F457AA792D51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4" creationId="{0DA4CAC9-E977-3818-0DF2-AEF31CEA7FB9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15" creationId="{55F4F845-1F26-366A-9318-854F797FD09C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6" creationId="{A29DC996-C047-BBEC-99B9-AD58E797C47F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16" creationId="{B9FFA182-DE45-EE15-DD0F-87F956B3A1A1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7" creationId="{69C4AFDC-FB97-3FE2-7478-DD39D75B0CE1}"/>
          </ac:spMkLst>
        </pc:spChg>
        <pc:spChg chg="del mod">
          <ac:chgData name="Leah Montner Dixon" userId="d5b2ae9e-9213-4442-b7df-4db8cbe51e5d" providerId="ADAL" clId="{8800F602-2D8D-4E9A-B976-B489FC589F40}" dt="2024-04-16T19:54:55.185" v="24350" actId="478"/>
          <ac:spMkLst>
            <pc:docMk/>
            <pc:sldMk cId="100926503" sldId="2146846644"/>
            <ac:spMk id="17" creationId="{C0DD3089-726E-34BF-52B1-D2BF83F78929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18" creationId="{BEC9CC03-4B5C-CC29-0CAE-EB7B90786780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19" creationId="{7C3D2BCA-087C-9214-58D2-D71B3655DA34}"/>
          </ac:spMkLst>
        </pc:spChg>
        <pc:spChg chg="add mod">
          <ac:chgData name="Leah Montner Dixon" userId="d5b2ae9e-9213-4442-b7df-4db8cbe51e5d" providerId="ADAL" clId="{8800F602-2D8D-4E9A-B976-B489FC589F40}" dt="2024-04-16T19:54:44.764" v="24347"/>
          <ac:spMkLst>
            <pc:docMk/>
            <pc:sldMk cId="100926503" sldId="2146846644"/>
            <ac:spMk id="20" creationId="{2D16A004-45A8-3DC8-F873-9489C2B9E815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20" creationId="{EF2C4A4B-FB28-A88C-7763-7C06296E544D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21" creationId="{9EC2755E-A2F0-D7D3-DD4D-3820D11DDB61}"/>
          </ac:spMkLst>
        </pc:spChg>
        <pc:spChg chg="add del mod ord">
          <ac:chgData name="Leah Montner Dixon" userId="d5b2ae9e-9213-4442-b7df-4db8cbe51e5d" providerId="ADAL" clId="{8800F602-2D8D-4E9A-B976-B489FC589F40}" dt="2024-04-18T18:48:31.757" v="28188" actId="478"/>
          <ac:spMkLst>
            <pc:docMk/>
            <pc:sldMk cId="100926503" sldId="2146846644"/>
            <ac:spMk id="22" creationId="{B0E545CE-6703-E2E7-838E-DA17639F96D0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23" creationId="{8407F859-A5A0-5E47-3C21-D23E160EEADE}"/>
          </ac:spMkLst>
        </pc:spChg>
        <pc:spChg chg="add del mod ord">
          <ac:chgData name="Leah Montner Dixon" userId="d5b2ae9e-9213-4442-b7df-4db8cbe51e5d" providerId="ADAL" clId="{8800F602-2D8D-4E9A-B976-B489FC589F40}" dt="2024-04-16T20:04:51.326" v="24583" actId="478"/>
          <ac:spMkLst>
            <pc:docMk/>
            <pc:sldMk cId="100926503" sldId="2146846644"/>
            <ac:spMk id="24" creationId="{E014B52F-05E1-D876-0785-7C921AB046DD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24" creationId="{FD689A48-9D6A-909D-EE64-788F93079AB2}"/>
          </ac:spMkLst>
        </pc:spChg>
        <pc:spChg chg="add del mod ord">
          <ac:chgData name="Leah Montner Dixon" userId="d5b2ae9e-9213-4442-b7df-4db8cbe51e5d" providerId="ADAL" clId="{8800F602-2D8D-4E9A-B976-B489FC589F40}" dt="2024-04-16T20:04:51.326" v="24583" actId="478"/>
          <ac:spMkLst>
            <pc:docMk/>
            <pc:sldMk cId="100926503" sldId="2146846644"/>
            <ac:spMk id="25" creationId="{23303F6F-FF9D-97FF-3E8C-BEF27060DDD0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29" creationId="{7ADF7158-214E-B6B9-B9D6-2153BE515616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29" creationId="{CDBE4862-24A0-60F2-CE7A-C19568553FED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30" creationId="{15E83A8B-247A-B8D1-4224-B112BC8B3D8A}"/>
          </ac:spMkLst>
        </pc:spChg>
        <pc:spChg chg="add mod">
          <ac:chgData name="Leah Montner Dixon" userId="d5b2ae9e-9213-4442-b7df-4db8cbe51e5d" providerId="ADAL" clId="{8800F602-2D8D-4E9A-B976-B489FC589F40}" dt="2024-04-16T20:02:01.059" v="24536"/>
          <ac:spMkLst>
            <pc:docMk/>
            <pc:sldMk cId="100926503" sldId="2146846644"/>
            <ac:spMk id="30" creationId="{DD176E74-9FA6-46B3-AC15-449A912C183D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32" creationId="{50FC5CEF-4CD4-BB18-63DE-81136DED2156}"/>
          </ac:spMkLst>
        </pc:spChg>
        <pc:spChg chg="add mod">
          <ac:chgData name="Leah Montner Dixon" userId="d5b2ae9e-9213-4442-b7df-4db8cbe51e5d" providerId="ADAL" clId="{8800F602-2D8D-4E9A-B976-B489FC589F40}" dt="2024-04-18T18:45:38.254" v="28070"/>
          <ac:spMkLst>
            <pc:docMk/>
            <pc:sldMk cId="100926503" sldId="2146846644"/>
            <ac:spMk id="32" creationId="{EF95430A-F5E3-5CA6-52B0-92AC0BB1DE32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33" creationId="{EEF29DE1-4BBF-741E-465C-78B113CBF7D2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34" creationId="{7EA261CC-7E3E-AE25-5C21-82F326166FE8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36" creationId="{AC9BF8BF-2D1A-283A-A520-41CE281E6080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37" creationId="{BCF0C2A5-3364-9325-61B9-6009D966B4BE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38" creationId="{EBA0330A-3A79-DB33-4F45-DA5AD9604FE6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40" creationId="{325A5314-C01F-5E81-37BC-6E7A914C0C26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41" creationId="{6C6CB16D-3B83-E0BE-1058-58156FC1AB75}"/>
          </ac:spMkLst>
        </pc:spChg>
        <pc:spChg chg="add del mod">
          <ac:chgData name="Leah Montner Dixon" userId="d5b2ae9e-9213-4442-b7df-4db8cbe51e5d" providerId="ADAL" clId="{8800F602-2D8D-4E9A-B976-B489FC589F40}" dt="2024-04-18T18:45:52.970" v="28072" actId="478"/>
          <ac:spMkLst>
            <pc:docMk/>
            <pc:sldMk cId="100926503" sldId="2146846644"/>
            <ac:spMk id="42" creationId="{8CF20694-9143-7295-73AF-CEBDDAAFC254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42" creationId="{92F78D18-E6E3-1978-4A5C-F7A1FA261578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43" creationId="{EA54FFA3-5D23-D93A-EADC-9C1BD45E0DAB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43" creationId="{F0C15954-32D5-332E-DAA6-8C984A0396CD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44" creationId="{305C3466-9328-E0A8-3146-D01E6391713C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44" creationId="{D6E5BF9C-4492-6CE1-2FD1-0262F6890766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45" creationId="{64541E0E-0916-AB47-8CB3-C8B9D0CB9EEE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45" creationId="{A21466D3-74CD-2518-A2FD-F85D7AC2BD5F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46" creationId="{52EB92C0-01D4-95EC-A03C-DDB13B6F93DE}"/>
          </ac:spMkLst>
        </pc:spChg>
        <pc:spChg chg="add mod">
          <ac:chgData name="Leah Montner Dixon" userId="d5b2ae9e-9213-4442-b7df-4db8cbe51e5d" providerId="ADAL" clId="{8800F602-2D8D-4E9A-B976-B489FC589F40}" dt="2024-04-23T13:39:17.412" v="34212" actId="167"/>
          <ac:spMkLst>
            <pc:docMk/>
            <pc:sldMk cId="100926503" sldId="2146846644"/>
            <ac:spMk id="46" creationId="{8C41BBA7-5B20-89A9-9174-6B0463F0C87B}"/>
          </ac:spMkLst>
        </pc:spChg>
        <pc:spChg chg="del mod">
          <ac:chgData name="Leah Montner Dixon" userId="d5b2ae9e-9213-4442-b7df-4db8cbe51e5d" providerId="ADAL" clId="{8800F602-2D8D-4E9A-B976-B489FC589F40}" dt="2024-04-16T20:05:34.543" v="24601" actId="478"/>
          <ac:spMkLst>
            <pc:docMk/>
            <pc:sldMk cId="100926503" sldId="2146846644"/>
            <ac:spMk id="47" creationId="{B42E0BB3-1D79-5760-720E-26D345190915}"/>
          </ac:spMkLst>
        </pc:spChg>
        <pc:spChg chg="add mod">
          <ac:chgData name="Leah Montner Dixon" userId="d5b2ae9e-9213-4442-b7df-4db8cbe51e5d" providerId="ADAL" clId="{8800F602-2D8D-4E9A-B976-B489FC589F40}" dt="2024-04-23T13:39:17.412" v="34212" actId="167"/>
          <ac:spMkLst>
            <pc:docMk/>
            <pc:sldMk cId="100926503" sldId="2146846644"/>
            <ac:spMk id="47" creationId="{E9C46C01-279C-ED1B-AE17-FB74C22FA138}"/>
          </ac:spMkLst>
        </pc:spChg>
        <pc:spChg chg="add mod">
          <ac:chgData name="Leah Montner Dixon" userId="d5b2ae9e-9213-4442-b7df-4db8cbe51e5d" providerId="ADAL" clId="{8800F602-2D8D-4E9A-B976-B489FC589F40}" dt="2024-04-18T18:45:50.659" v="28071"/>
          <ac:spMkLst>
            <pc:docMk/>
            <pc:sldMk cId="100926503" sldId="2146846644"/>
            <ac:spMk id="48" creationId="{7D529A82-C91A-2175-E953-CD2CE22065CB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49" creationId="{2224E16C-D8B6-50A4-2196-DE32BE031330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49" creationId="{99C21E6D-9602-5302-941D-C98EFD4A0C34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0" creationId="{37266674-F0A4-0282-82DF-410420A8F380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0" creationId="{4EDFB456-360C-1E69-1779-7B5F614B6F33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1" creationId="{036822D8-AD41-0124-41FD-F9131758A43C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1" creationId="{1A64554C-613E-5E07-A14E-1254222897C5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3" creationId="{38852D2E-F868-000B-EBD0-195C98804C44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3" creationId="{4D4FBB2F-B8D4-A4C7-AAC4-10E2DA6FF2D0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4" creationId="{2CB4FA40-DF24-4AD2-597D-159C0998B3BE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4" creationId="{CDA3AE91-EBA9-4224-1425-5C67BA31D143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6" creationId="{0840EF93-CA65-A183-B8B8-516DA0A41EB9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6" creationId="{41BD0FC5-11E7-B7F1-6A1C-054FD91D43C8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7" creationId="{DD7E14AB-0BCD-035E-7BFD-5F34D02466EB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7" creationId="{F2BEA484-A978-5663-9FBD-079DDAAB215B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59" creationId="{4E962D42-0AF8-F9AB-E0FE-6C61C53F6D29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59" creationId="{777EFB57-7578-AEA9-A548-7520AFFFC95E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60" creationId="{01954355-9B56-6F5B-DAE2-D327128D7090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60" creationId="{C76EE419-BAAE-58A2-9A40-F65704AEAAC3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62" creationId="{971C3134-137C-7C9F-0691-F7B4457C5B64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62" creationId="{B917E91D-7554-7578-A28F-85107FBD22C3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63" creationId="{03E18ECF-AACD-727A-21CD-5A3C3FEF501B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63" creationId="{C9474EAE-63E1-034D-7323-BD715EC3C267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1088" creationId="{2B651C3C-E4E2-8DD7-9A5C-8D73B72A569C}"/>
          </ac:spMkLst>
        </pc:spChg>
        <pc:spChg chg="add del mod">
          <ac:chgData name="Leah Montner Dixon" userId="d5b2ae9e-9213-4442-b7df-4db8cbe51e5d" providerId="ADAL" clId="{8800F602-2D8D-4E9A-B976-B489FC589F40}" dt="2024-04-18T19:37:53.562" v="29331" actId="478"/>
          <ac:spMkLst>
            <pc:docMk/>
            <pc:sldMk cId="100926503" sldId="2146846644"/>
            <ac:spMk id="1089" creationId="{97DFAF7D-BD88-EBDE-F960-58B80E57231E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1089" creationId="{FA2174C0-3A7E-12C8-6D95-8083D3039EEE}"/>
          </ac:spMkLst>
        </pc:spChg>
        <pc:spChg chg="add mod">
          <ac:chgData name="Leah Montner Dixon" userId="d5b2ae9e-9213-4442-b7df-4db8cbe51e5d" providerId="ADAL" clId="{8800F602-2D8D-4E9A-B976-B489FC589F40}" dt="2024-04-16T20:05:03.165" v="24586"/>
          <ac:spMkLst>
            <pc:docMk/>
            <pc:sldMk cId="100926503" sldId="2146846644"/>
            <ac:spMk id="1090" creationId="{889E7A9F-CCFB-D44D-7352-45F69E5B7DD5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1" creationId="{EBD42325-73D6-C6E2-C9A6-FAA340C9C214}"/>
          </ac:spMkLst>
        </pc:spChg>
        <pc:spChg chg="add del mod">
          <ac:chgData name="Leah Montner Dixon" userId="d5b2ae9e-9213-4442-b7df-4db8cbe51e5d" providerId="ADAL" clId="{8800F602-2D8D-4E9A-B976-B489FC589F40}" dt="2024-04-16T20:13:03.468" v="24710" actId="478"/>
          <ac:spMkLst>
            <pc:docMk/>
            <pc:sldMk cId="100926503" sldId="2146846644"/>
            <ac:spMk id="1092" creationId="{9A49AD0F-2BBA-6975-27DA-7032B5A72F8C}"/>
          </ac:spMkLst>
        </pc:spChg>
        <pc:spChg chg="add del mod">
          <ac:chgData name="Leah Montner Dixon" userId="d5b2ae9e-9213-4442-b7df-4db8cbe51e5d" providerId="ADAL" clId="{8800F602-2D8D-4E9A-B976-B489FC589F40}" dt="2024-04-16T20:13:03.468" v="24710" actId="478"/>
          <ac:spMkLst>
            <pc:docMk/>
            <pc:sldMk cId="100926503" sldId="2146846644"/>
            <ac:spMk id="1093" creationId="{08F772BD-44A3-4BCD-8322-7FE0397B93E2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4" creationId="{3E1D5F5F-1593-91D4-4DB0-408E30DCA9CB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5" creationId="{D978649F-9709-F99D-4F13-95A90E54F7CF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7" creationId="{507655EC-B5B2-6C5E-4BC3-48C1BEF36B96}"/>
          </ac:spMkLst>
        </pc:spChg>
        <pc:spChg chg="add mod ord">
          <ac:chgData name="Leah Montner Dixon" userId="d5b2ae9e-9213-4442-b7df-4db8cbe51e5d" providerId="ADAL" clId="{8800F602-2D8D-4E9A-B976-B489FC589F40}" dt="2024-04-23T13:39:10.331" v="34211" actId="167"/>
          <ac:spMkLst>
            <pc:docMk/>
            <pc:sldMk cId="100926503" sldId="2146846644"/>
            <ac:spMk id="1098" creationId="{4486BC02-8AFB-1DB1-4372-859C8294B739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8" creationId="{DC159CEF-C6C6-25EE-4E45-ECDEE9455673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099" creationId="{9B5F0038-139F-A680-2E83-DD412D309584}"/>
          </ac:spMkLst>
        </pc:spChg>
        <pc:spChg chg="add del mod">
          <ac:chgData name="Leah Montner Dixon" userId="d5b2ae9e-9213-4442-b7df-4db8cbe51e5d" providerId="ADAL" clId="{8800F602-2D8D-4E9A-B976-B489FC589F40}" dt="2024-04-23T13:38:57.167" v="34208" actId="478"/>
          <ac:spMkLst>
            <pc:docMk/>
            <pc:sldMk cId="100926503" sldId="2146846644"/>
            <ac:spMk id="1099" creationId="{A7263D62-F50A-B64D-C7B7-2054D6E29634}"/>
          </ac:spMkLst>
        </pc:spChg>
        <pc:spChg chg="add mod">
          <ac:chgData name="Leah Montner Dixon" userId="d5b2ae9e-9213-4442-b7df-4db8cbe51e5d" providerId="ADAL" clId="{8800F602-2D8D-4E9A-B976-B489FC589F40}" dt="2024-04-19T20:22:32.908" v="31833" actId="12788"/>
          <ac:spMkLst>
            <pc:docMk/>
            <pc:sldMk cId="100926503" sldId="2146846644"/>
            <ac:spMk id="1100" creationId="{8E063FA2-171A-D1AF-C5E0-0D4BA00CD31F}"/>
          </ac:spMkLst>
        </pc:spChg>
        <pc:spChg chg="add mod topLvl">
          <ac:chgData name="Leah Montner Dixon" userId="d5b2ae9e-9213-4442-b7df-4db8cbe51e5d" providerId="ADAL" clId="{8800F602-2D8D-4E9A-B976-B489FC589F40}" dt="2024-04-19T20:22:35.979" v="31834" actId="165"/>
          <ac:spMkLst>
            <pc:docMk/>
            <pc:sldMk cId="100926503" sldId="2146846644"/>
            <ac:spMk id="1101" creationId="{48BDB93E-5FB8-DE45-05E7-82A8E2AD4291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1" creationId="{FC13E908-9303-713D-03B6-50671435568F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2" creationId="{BBA3AF8C-9A88-825D-6798-D361E19A5F53}"/>
          </ac:spMkLst>
        </pc:spChg>
        <pc:spChg chg="add mod topLvl">
          <ac:chgData name="Leah Montner Dixon" userId="d5b2ae9e-9213-4442-b7df-4db8cbe51e5d" providerId="ADAL" clId="{8800F602-2D8D-4E9A-B976-B489FC589F40}" dt="2024-04-19T20:22:35.979" v="31834" actId="165"/>
          <ac:spMkLst>
            <pc:docMk/>
            <pc:sldMk cId="100926503" sldId="2146846644"/>
            <ac:spMk id="1102" creationId="{FEB4659E-713C-8978-E3AC-E33BA13427E6}"/>
          </ac:spMkLst>
        </pc:spChg>
        <pc:spChg chg="add mod topLvl">
          <ac:chgData name="Leah Montner Dixon" userId="d5b2ae9e-9213-4442-b7df-4db8cbe51e5d" providerId="ADAL" clId="{8800F602-2D8D-4E9A-B976-B489FC589F40}" dt="2024-04-19T20:22:35.979" v="31834" actId="165"/>
          <ac:spMkLst>
            <pc:docMk/>
            <pc:sldMk cId="100926503" sldId="2146846644"/>
            <ac:spMk id="1103" creationId="{4BFACE6D-B412-56F9-B428-1F56F662D562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4" creationId="{506EEC2A-FE75-DAA7-984F-B0D0119BF246}"/>
          </ac:spMkLst>
        </pc:spChg>
        <pc:spChg chg="add mod topLvl">
          <ac:chgData name="Leah Montner Dixon" userId="d5b2ae9e-9213-4442-b7df-4db8cbe51e5d" providerId="ADAL" clId="{8800F602-2D8D-4E9A-B976-B489FC589F40}" dt="2024-04-19T20:22:35.979" v="31834" actId="165"/>
          <ac:spMkLst>
            <pc:docMk/>
            <pc:sldMk cId="100926503" sldId="2146846644"/>
            <ac:spMk id="1104" creationId="{99805934-F4BE-C31C-5FD9-423E2944C97E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5" creationId="{98BBC644-5EE2-60F7-BFF7-267BE978E27A}"/>
          </ac:spMkLst>
        </pc:spChg>
        <pc:spChg chg="add mod topLvl">
          <ac:chgData name="Leah Montner Dixon" userId="d5b2ae9e-9213-4442-b7df-4db8cbe51e5d" providerId="ADAL" clId="{8800F602-2D8D-4E9A-B976-B489FC589F40}" dt="2024-04-19T20:22:35.979" v="31834" actId="165"/>
          <ac:spMkLst>
            <pc:docMk/>
            <pc:sldMk cId="100926503" sldId="2146846644"/>
            <ac:spMk id="1105" creationId="{9D90685F-5E6F-1965-21AB-8DAB97643E1B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7" creationId="{82DEFCBB-83E4-9DAB-77D1-8542685D28ED}"/>
          </ac:spMkLst>
        </pc:spChg>
        <pc:spChg chg="add del mod">
          <ac:chgData name="Leah Montner Dixon" userId="d5b2ae9e-9213-4442-b7df-4db8cbe51e5d" providerId="ADAL" clId="{8800F602-2D8D-4E9A-B976-B489FC589F40}" dt="2024-04-16T20:13:03.468" v="24710" actId="478"/>
          <ac:spMkLst>
            <pc:docMk/>
            <pc:sldMk cId="100926503" sldId="2146846644"/>
            <ac:spMk id="1108" creationId="{EC51EB2B-DAD5-6EDF-F7E5-7C47D3BA84C9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09" creationId="{D4518437-2ED9-9820-E359-B1E4CF72A50B}"/>
          </ac:spMkLst>
        </pc:spChg>
        <pc:spChg chg="add mod">
          <ac:chgData name="Leah Montner Dixon" userId="d5b2ae9e-9213-4442-b7df-4db8cbe51e5d" providerId="ADAL" clId="{8800F602-2D8D-4E9A-B976-B489FC589F40}" dt="2024-04-19T20:22:19.540" v="31831" actId="1038"/>
          <ac:spMkLst>
            <pc:docMk/>
            <pc:sldMk cId="100926503" sldId="2146846644"/>
            <ac:spMk id="1110" creationId="{384F2F1C-C846-5059-D846-F1E14A755000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11" creationId="{80F29675-08C4-F637-F450-59174B301837}"/>
          </ac:spMkLst>
        </pc:spChg>
        <pc:spChg chg="add mod">
          <ac:chgData name="Leah Montner Dixon" userId="d5b2ae9e-9213-4442-b7df-4db8cbe51e5d" providerId="ADAL" clId="{8800F602-2D8D-4E9A-B976-B489FC589F40}" dt="2024-04-19T20:21:53.966" v="31825" actId="12789"/>
          <ac:spMkLst>
            <pc:docMk/>
            <pc:sldMk cId="100926503" sldId="2146846644"/>
            <ac:spMk id="1112" creationId="{17D36EB7-CE40-2D2E-873D-B8F9B46AE4C3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12" creationId="{D573C50B-F20F-8628-BC72-19BC619859DB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13" creationId="{085B23A2-A86D-2D26-88B3-9587DFC46C96}"/>
          </ac:spMkLst>
        </pc:spChg>
        <pc:spChg chg="add mod">
          <ac:chgData name="Leah Montner Dixon" userId="d5b2ae9e-9213-4442-b7df-4db8cbe51e5d" providerId="ADAL" clId="{8800F602-2D8D-4E9A-B976-B489FC589F40}" dt="2024-04-19T20:21:58.083" v="31826" actId="12789"/>
          <ac:spMkLst>
            <pc:docMk/>
            <pc:sldMk cId="100926503" sldId="2146846644"/>
            <ac:spMk id="1114" creationId="{2E90154F-395C-2B4F-9855-4D7108F38940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14" creationId="{390B299E-81AE-371D-970E-9657C35B726A}"/>
          </ac:spMkLst>
        </pc:spChg>
        <pc:spChg chg="add del mod">
          <ac:chgData name="Leah Montner Dixon" userId="d5b2ae9e-9213-4442-b7df-4db8cbe51e5d" providerId="ADAL" clId="{8800F602-2D8D-4E9A-B976-B489FC589F40}" dt="2024-04-16T20:13:25.460" v="24720" actId="478"/>
          <ac:spMkLst>
            <pc:docMk/>
            <pc:sldMk cId="100926503" sldId="2146846644"/>
            <ac:spMk id="1115" creationId="{E5DF8BD2-964B-0234-34DB-E493BF8A2374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16" creationId="{A622BC24-8633-14EE-DE0D-2CE3AADF6398}"/>
          </ac:spMkLst>
        </pc:spChg>
        <pc:spChg chg="add mod ord">
          <ac:chgData name="Leah Montner Dixon" userId="d5b2ae9e-9213-4442-b7df-4db8cbe51e5d" providerId="ADAL" clId="{8800F602-2D8D-4E9A-B976-B489FC589F40}" dt="2024-04-23T13:39:17.412" v="34212" actId="167"/>
          <ac:spMkLst>
            <pc:docMk/>
            <pc:sldMk cId="100926503" sldId="2146846644"/>
            <ac:spMk id="1117" creationId="{DB806576-EF7C-AA15-A456-152D57F5DA1A}"/>
          </ac:spMkLst>
        </pc:spChg>
        <pc:spChg chg="add mod">
          <ac:chgData name="Leah Montner Dixon" userId="d5b2ae9e-9213-4442-b7df-4db8cbe51e5d" providerId="ADAL" clId="{8800F602-2D8D-4E9A-B976-B489FC589F40}" dt="2024-04-18T18:51:22.093" v="28263" actId="20577"/>
          <ac:spMkLst>
            <pc:docMk/>
            <pc:sldMk cId="100926503" sldId="2146846644"/>
            <ac:spMk id="1118" creationId="{114EFB6D-CDDC-198D-5A9F-FFAD9995F1ED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19" creationId="{FB8D8F41-BB9B-06A7-3EFA-05CA9FB0B2AF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1" creationId="{190ECE1D-5B8C-1B8D-7F31-FAFA789BB7B9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2" creationId="{B8249C49-680E-4B8C-6BBB-4129D8E04E83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3" creationId="{CED80429-ED96-7EBA-75CE-655CF3963F14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5" creationId="{A4AB1954-2218-B294-8262-ECB41F38C4F3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6" creationId="{49B22C11-9183-260E-9241-197B30906A30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8" creationId="{94E137EE-13BE-D6AC-9F53-3E618BF37004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29" creationId="{64183777-B3D5-B86E-99A3-1AD383B20660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1" creationId="{B811CDBD-7074-6B1F-D1B2-284C6CF6202A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2" creationId="{BDFF7438-DAA4-6FA0-9DC7-AD91A97FC507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4" creationId="{89837474-7A5A-99F6-3443-50048DFE3767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5" creationId="{9D60B557-4B8E-8A2F-B655-E7920D54B19C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6" creationId="{EF38296F-7F8F-D0F4-7E56-6C238F704596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7" creationId="{9F88CE61-C356-37C8-FB5A-152DD7B0DFFF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38" creationId="{41764071-1337-E5AA-81B4-379E1F775CB2}"/>
          </ac:spMkLst>
        </pc:spChg>
        <pc:spChg chg="add del mod">
          <ac:chgData name="Leah Montner Dixon" userId="d5b2ae9e-9213-4442-b7df-4db8cbe51e5d" providerId="ADAL" clId="{8800F602-2D8D-4E9A-B976-B489FC589F40}" dt="2024-04-16T21:14:21.154" v="26381" actId="478"/>
          <ac:spMkLst>
            <pc:docMk/>
            <pc:sldMk cId="100926503" sldId="2146846644"/>
            <ac:spMk id="1139" creationId="{1C95EB75-E67E-615D-1502-3559348500A6}"/>
          </ac:spMkLst>
        </pc:spChg>
        <pc:spChg chg="add mod">
          <ac:chgData name="Leah Montner Dixon" userId="d5b2ae9e-9213-4442-b7df-4db8cbe51e5d" providerId="ADAL" clId="{8800F602-2D8D-4E9A-B976-B489FC589F40}" dt="2024-04-19T20:22:02.045" v="31827" actId="12789"/>
          <ac:spMkLst>
            <pc:docMk/>
            <pc:sldMk cId="100926503" sldId="2146846644"/>
            <ac:spMk id="1139" creationId="{647CF2EC-2A9E-410D-9746-C270B6DA8BA9}"/>
          </ac:spMkLst>
        </pc:spChg>
        <pc:spChg chg="add mod">
          <ac:chgData name="Leah Montner Dixon" userId="d5b2ae9e-9213-4442-b7df-4db8cbe51e5d" providerId="ADAL" clId="{8800F602-2D8D-4E9A-B976-B489FC589F40}" dt="2024-04-16T20:20:49.490" v="24901"/>
          <ac:spMkLst>
            <pc:docMk/>
            <pc:sldMk cId="100926503" sldId="2146846644"/>
            <ac:spMk id="1140" creationId="{7CFD41BB-EF33-86F1-7CB9-23E31F0C1765}"/>
          </ac:spMkLst>
        </pc:spChg>
        <pc:spChg chg="add del mod">
          <ac:chgData name="Leah Montner Dixon" userId="d5b2ae9e-9213-4442-b7df-4db8cbe51e5d" providerId="ADAL" clId="{8800F602-2D8D-4E9A-B976-B489FC589F40}" dt="2024-04-18T18:51:16.527" v="28262" actId="478"/>
          <ac:spMkLst>
            <pc:docMk/>
            <pc:sldMk cId="100926503" sldId="2146846644"/>
            <ac:spMk id="1141" creationId="{92099A4F-4BEB-BA28-6AC0-D110AB49DC02}"/>
          </ac:spMkLst>
        </pc:spChg>
        <pc:spChg chg="add mod">
          <ac:chgData name="Leah Montner Dixon" userId="d5b2ae9e-9213-4442-b7df-4db8cbe51e5d" providerId="ADAL" clId="{8800F602-2D8D-4E9A-B976-B489FC589F40}" dt="2024-04-19T20:22:06.735" v="31828" actId="12789"/>
          <ac:spMkLst>
            <pc:docMk/>
            <pc:sldMk cId="100926503" sldId="2146846644"/>
            <ac:spMk id="1143" creationId="{F1F3850D-B0C4-D27B-12C0-F848833702A0}"/>
          </ac:spMkLst>
        </pc:spChg>
        <pc:spChg chg="add mod">
          <ac:chgData name="Leah Montner Dixon" userId="d5b2ae9e-9213-4442-b7df-4db8cbe51e5d" providerId="ADAL" clId="{8800F602-2D8D-4E9A-B976-B489FC589F40}" dt="2024-04-19T20:22:11.728" v="31829" actId="12789"/>
          <ac:spMkLst>
            <pc:docMk/>
            <pc:sldMk cId="100926503" sldId="2146846644"/>
            <ac:spMk id="1145" creationId="{978A0314-648B-6DEF-6136-AB6E9C60670B}"/>
          </ac:spMkLst>
        </pc:spChg>
        <pc:grpChg chg="add del mod">
          <ac:chgData name="Leah Montner Dixon" userId="d5b2ae9e-9213-4442-b7df-4db8cbe51e5d" providerId="ADAL" clId="{8800F602-2D8D-4E9A-B976-B489FC589F40}" dt="2024-04-19T20:22:35.979" v="31834" actId="165"/>
          <ac:grpSpMkLst>
            <pc:docMk/>
            <pc:sldMk cId="100926503" sldId="2146846644"/>
            <ac:grpSpMk id="2" creationId="{B58B9A03-7FC1-AFA9-0F81-500EBBF885C3}"/>
          </ac:grpSpMkLst>
        </pc:grpChg>
        <pc:picChg chg="add del mod">
          <ac:chgData name="Leah Montner Dixon" userId="d5b2ae9e-9213-4442-b7df-4db8cbe51e5d" providerId="ADAL" clId="{8800F602-2D8D-4E9A-B976-B489FC589F40}" dt="2024-04-16T19:53:28.888" v="24286" actId="478"/>
          <ac:picMkLst>
            <pc:docMk/>
            <pc:sldMk cId="100926503" sldId="2146846644"/>
            <ac:picMk id="4" creationId="{90683AAE-7EF6-9725-4708-E6BAE0767320}"/>
          </ac:picMkLst>
        </pc:picChg>
        <pc:picChg chg="add mod ord">
          <ac:chgData name="Leah Montner Dixon" userId="d5b2ae9e-9213-4442-b7df-4db8cbe51e5d" providerId="ADAL" clId="{8800F602-2D8D-4E9A-B976-B489FC589F40}" dt="2024-04-23T13:39:17.412" v="34212" actId="167"/>
          <ac:picMkLst>
            <pc:docMk/>
            <pc:sldMk cId="100926503" sldId="2146846644"/>
            <ac:picMk id="6" creationId="{D3F35805-C0BE-6B8E-E1F8-BE6CF2965D42}"/>
          </ac:picMkLst>
        </pc:picChg>
        <pc:picChg chg="del mod">
          <ac:chgData name="Leah Montner Dixon" userId="d5b2ae9e-9213-4442-b7df-4db8cbe51e5d" providerId="ADAL" clId="{8800F602-2D8D-4E9A-B976-B489FC589F40}" dt="2024-04-16T20:05:34.543" v="24601" actId="478"/>
          <ac:picMkLst>
            <pc:docMk/>
            <pc:sldMk cId="100926503" sldId="2146846644"/>
            <ac:picMk id="14" creationId="{A18AAD59-1E0E-B30B-FF67-F4AB3D0F7A8F}"/>
          </ac:picMkLst>
        </pc:picChg>
        <pc:picChg chg="add mod">
          <ac:chgData name="Leah Montner Dixon" userId="d5b2ae9e-9213-4442-b7df-4db8cbe51e5d" providerId="ADAL" clId="{8800F602-2D8D-4E9A-B976-B489FC589F40}" dt="2024-04-18T18:45:38.254" v="28070"/>
          <ac:picMkLst>
            <pc:docMk/>
            <pc:sldMk cId="100926503" sldId="2146846644"/>
            <ac:picMk id="15" creationId="{06CC6DED-570E-F407-F56C-D90B653F11AE}"/>
          </ac:picMkLst>
        </pc:picChg>
        <pc:picChg chg="add mod">
          <ac:chgData name="Leah Montner Dixon" userId="d5b2ae9e-9213-4442-b7df-4db8cbe51e5d" providerId="ADAL" clId="{8800F602-2D8D-4E9A-B976-B489FC589F40}" dt="2024-04-18T18:45:38.254" v="28070"/>
          <ac:picMkLst>
            <pc:docMk/>
            <pc:sldMk cId="100926503" sldId="2146846644"/>
            <ac:picMk id="18" creationId="{EEB370E6-65F5-9F3E-21D0-813F4836766F}"/>
          </ac:picMkLst>
        </pc:picChg>
        <pc:picChg chg="del mod">
          <ac:chgData name="Leah Montner Dixon" userId="d5b2ae9e-9213-4442-b7df-4db8cbe51e5d" providerId="ADAL" clId="{8800F602-2D8D-4E9A-B976-B489FC589F40}" dt="2024-04-16T20:05:34.543" v="24601" actId="478"/>
          <ac:picMkLst>
            <pc:docMk/>
            <pc:sldMk cId="100926503" sldId="2146846644"/>
            <ac:picMk id="19" creationId="{DEAF4818-4331-9B27-2CD6-41F556D546B4}"/>
          </ac:picMkLst>
        </pc:picChg>
        <pc:picChg chg="add mod">
          <ac:chgData name="Leah Montner Dixon" userId="d5b2ae9e-9213-4442-b7df-4db8cbe51e5d" providerId="ADAL" clId="{8800F602-2D8D-4E9A-B976-B489FC589F40}" dt="2024-04-18T18:45:38.254" v="28070"/>
          <ac:picMkLst>
            <pc:docMk/>
            <pc:sldMk cId="100926503" sldId="2146846644"/>
            <ac:picMk id="21" creationId="{268534B1-8CCB-4B33-6013-863F1180325D}"/>
          </ac:picMkLst>
        </pc:picChg>
        <pc:picChg chg="add del mod">
          <ac:chgData name="Leah Montner Dixon" userId="d5b2ae9e-9213-4442-b7df-4db8cbe51e5d" providerId="ADAL" clId="{8800F602-2D8D-4E9A-B976-B489FC589F40}" dt="2024-04-16T19:55:10.189" v="24358" actId="478"/>
          <ac:picMkLst>
            <pc:docMk/>
            <pc:sldMk cId="100926503" sldId="2146846644"/>
            <ac:picMk id="23" creationId="{42D5DB0A-AE3B-B746-7358-D1F5E6A1803E}"/>
          </ac:picMkLst>
        </pc:picChg>
        <pc:picChg chg="add mod">
          <ac:chgData name="Leah Montner Dixon" userId="d5b2ae9e-9213-4442-b7df-4db8cbe51e5d" providerId="ADAL" clId="{8800F602-2D8D-4E9A-B976-B489FC589F40}" dt="2024-04-18T18:45:38.254" v="28070"/>
          <ac:picMkLst>
            <pc:docMk/>
            <pc:sldMk cId="100926503" sldId="2146846644"/>
            <ac:picMk id="25" creationId="{F9A4F121-739C-BCB7-7496-5AEA29A41EEA}"/>
          </ac:picMkLst>
        </pc:picChg>
        <pc:picChg chg="del mod">
          <ac:chgData name="Leah Montner Dixon" userId="d5b2ae9e-9213-4442-b7df-4db8cbe51e5d" providerId="ADAL" clId="{8800F602-2D8D-4E9A-B976-B489FC589F40}" dt="2024-04-16T20:05:34.543" v="24601" actId="478"/>
          <ac:picMkLst>
            <pc:docMk/>
            <pc:sldMk cId="100926503" sldId="2146846644"/>
            <ac:picMk id="31" creationId="{16BA4AB8-A64F-7978-EF88-043E298EAE77}"/>
          </ac:picMkLst>
        </pc:picChg>
        <pc:picChg chg="add mod">
          <ac:chgData name="Leah Montner Dixon" userId="d5b2ae9e-9213-4442-b7df-4db8cbe51e5d" providerId="ADAL" clId="{8800F602-2D8D-4E9A-B976-B489FC589F40}" dt="2024-04-18T18:45:38.254" v="28070"/>
          <ac:picMkLst>
            <pc:docMk/>
            <pc:sldMk cId="100926503" sldId="2146846644"/>
            <ac:picMk id="31" creationId="{5E4114AD-63CC-A14B-1E0D-F5C75760FCA5}"/>
          </ac:picMkLst>
        </pc:picChg>
        <pc:picChg chg="del mod">
          <ac:chgData name="Leah Montner Dixon" userId="d5b2ae9e-9213-4442-b7df-4db8cbe51e5d" providerId="ADAL" clId="{8800F602-2D8D-4E9A-B976-B489FC589F40}" dt="2024-04-16T20:05:34.543" v="24601" actId="478"/>
          <ac:picMkLst>
            <pc:docMk/>
            <pc:sldMk cId="100926503" sldId="2146846644"/>
            <ac:picMk id="35" creationId="{852AA45F-7D1B-2128-D2F9-AB98EB40686F}"/>
          </ac:picMkLst>
        </pc:picChg>
        <pc:picChg chg="del mod">
          <ac:chgData name="Leah Montner Dixon" userId="d5b2ae9e-9213-4442-b7df-4db8cbe51e5d" providerId="ADAL" clId="{8800F602-2D8D-4E9A-B976-B489FC589F40}" dt="2024-04-16T20:05:34.543" v="24601" actId="478"/>
          <ac:picMkLst>
            <pc:docMk/>
            <pc:sldMk cId="100926503" sldId="2146846644"/>
            <ac:picMk id="39" creationId="{FD446E34-C88B-FB75-D710-C8D4D4DF6990}"/>
          </ac:picMkLst>
        </pc:picChg>
        <pc:picChg chg="add del mod">
          <ac:chgData name="Leah Montner Dixon" userId="d5b2ae9e-9213-4442-b7df-4db8cbe51e5d" providerId="ADAL" clId="{8800F602-2D8D-4E9A-B976-B489FC589F40}" dt="2024-04-18T18:47:33.179" v="28152" actId="21"/>
          <ac:picMkLst>
            <pc:docMk/>
            <pc:sldMk cId="100926503" sldId="2146846644"/>
            <ac:picMk id="41" creationId="{7B96508E-72AF-BC8E-78D1-41BA9A6C7AFD}"/>
          </ac:picMkLst>
        </pc:picChg>
        <pc:picChg chg="add mod">
          <ac:chgData name="Leah Montner Dixon" userId="d5b2ae9e-9213-4442-b7df-4db8cbe51e5d" providerId="ADAL" clId="{8800F602-2D8D-4E9A-B976-B489FC589F40}" dt="2024-04-16T20:05:03.165" v="24586"/>
          <ac:picMkLst>
            <pc:docMk/>
            <pc:sldMk cId="100926503" sldId="2146846644"/>
            <ac:picMk id="48" creationId="{FC6BDE75-6518-FBC8-A06D-6B7D0F01D32E}"/>
          </ac:picMkLst>
        </pc:picChg>
        <pc:picChg chg="add del mod">
          <ac:chgData name="Leah Montner Dixon" userId="d5b2ae9e-9213-4442-b7df-4db8cbe51e5d" providerId="ADAL" clId="{8800F602-2D8D-4E9A-B976-B489FC589F40}" dt="2024-04-18T19:37:53.562" v="29331" actId="478"/>
          <ac:picMkLst>
            <pc:docMk/>
            <pc:sldMk cId="100926503" sldId="2146846644"/>
            <ac:picMk id="52" creationId="{73E68F23-A659-28C3-2795-9D609DF52105}"/>
          </ac:picMkLst>
        </pc:picChg>
        <pc:picChg chg="add mod">
          <ac:chgData name="Leah Montner Dixon" userId="d5b2ae9e-9213-4442-b7df-4db8cbe51e5d" providerId="ADAL" clId="{8800F602-2D8D-4E9A-B976-B489FC589F40}" dt="2024-04-16T20:05:03.165" v="24586"/>
          <ac:picMkLst>
            <pc:docMk/>
            <pc:sldMk cId="100926503" sldId="2146846644"/>
            <ac:picMk id="52" creationId="{F24E246E-720F-AEDE-9AA9-A50021446EA7}"/>
          </ac:picMkLst>
        </pc:picChg>
        <pc:picChg chg="add del mod">
          <ac:chgData name="Leah Montner Dixon" userId="d5b2ae9e-9213-4442-b7df-4db8cbe51e5d" providerId="ADAL" clId="{8800F602-2D8D-4E9A-B976-B489FC589F40}" dt="2024-04-18T19:37:53.562" v="29331" actId="478"/>
          <ac:picMkLst>
            <pc:docMk/>
            <pc:sldMk cId="100926503" sldId="2146846644"/>
            <ac:picMk id="55" creationId="{C1E4F4BC-E916-09B5-C983-E02A76421224}"/>
          </ac:picMkLst>
        </pc:picChg>
        <pc:picChg chg="add mod">
          <ac:chgData name="Leah Montner Dixon" userId="d5b2ae9e-9213-4442-b7df-4db8cbe51e5d" providerId="ADAL" clId="{8800F602-2D8D-4E9A-B976-B489FC589F40}" dt="2024-04-16T20:05:03.165" v="24586"/>
          <ac:picMkLst>
            <pc:docMk/>
            <pc:sldMk cId="100926503" sldId="2146846644"/>
            <ac:picMk id="55" creationId="{D2C0C8B6-D931-EE29-1D17-033FB60FD2EE}"/>
          </ac:picMkLst>
        </pc:picChg>
        <pc:picChg chg="add del mod">
          <ac:chgData name="Leah Montner Dixon" userId="d5b2ae9e-9213-4442-b7df-4db8cbe51e5d" providerId="ADAL" clId="{8800F602-2D8D-4E9A-B976-B489FC589F40}" dt="2024-04-18T19:37:53.562" v="29331" actId="478"/>
          <ac:picMkLst>
            <pc:docMk/>
            <pc:sldMk cId="100926503" sldId="2146846644"/>
            <ac:picMk id="58" creationId="{5E6D1DC6-E06C-64B8-085D-98FDCF783EA6}"/>
          </ac:picMkLst>
        </pc:picChg>
        <pc:picChg chg="add mod">
          <ac:chgData name="Leah Montner Dixon" userId="d5b2ae9e-9213-4442-b7df-4db8cbe51e5d" providerId="ADAL" clId="{8800F602-2D8D-4E9A-B976-B489FC589F40}" dt="2024-04-16T20:05:03.165" v="24586"/>
          <ac:picMkLst>
            <pc:docMk/>
            <pc:sldMk cId="100926503" sldId="2146846644"/>
            <ac:picMk id="58" creationId="{710E30DB-A1A0-FA61-A25E-A6DB62E5F578}"/>
          </ac:picMkLst>
        </pc:picChg>
        <pc:picChg chg="add mod">
          <ac:chgData name="Leah Montner Dixon" userId="d5b2ae9e-9213-4442-b7df-4db8cbe51e5d" providerId="ADAL" clId="{8800F602-2D8D-4E9A-B976-B489FC589F40}" dt="2024-04-16T20:05:03.165" v="24586"/>
          <ac:picMkLst>
            <pc:docMk/>
            <pc:sldMk cId="100926503" sldId="2146846644"/>
            <ac:picMk id="61" creationId="{66455095-DD85-BD84-A81D-5775EA3E0472}"/>
          </ac:picMkLst>
        </pc:picChg>
        <pc:picChg chg="add del mod">
          <ac:chgData name="Leah Montner Dixon" userId="d5b2ae9e-9213-4442-b7df-4db8cbe51e5d" providerId="ADAL" clId="{8800F602-2D8D-4E9A-B976-B489FC589F40}" dt="2024-04-18T19:37:53.562" v="29331" actId="478"/>
          <ac:picMkLst>
            <pc:docMk/>
            <pc:sldMk cId="100926503" sldId="2146846644"/>
            <ac:picMk id="61" creationId="{6AAB8737-C208-56AD-D231-35CCCB2FDFAF}"/>
          </ac:picMkLst>
        </pc:picChg>
        <pc:picChg chg="add del mod">
          <ac:chgData name="Leah Montner Dixon" userId="d5b2ae9e-9213-4442-b7df-4db8cbe51e5d" providerId="ADAL" clId="{8800F602-2D8D-4E9A-B976-B489FC589F40}" dt="2024-04-18T19:37:53.562" v="29331" actId="478"/>
          <ac:picMkLst>
            <pc:docMk/>
            <pc:sldMk cId="100926503" sldId="2146846644"/>
            <ac:picMk id="1088" creationId="{92679B00-8925-499B-1127-547C6EAB682A}"/>
          </ac:picMkLst>
        </pc:picChg>
        <pc:picChg chg="add del mod">
          <ac:chgData name="Leah Montner Dixon" userId="d5b2ae9e-9213-4442-b7df-4db8cbe51e5d" providerId="ADAL" clId="{8800F602-2D8D-4E9A-B976-B489FC589F40}" dt="2024-04-16T20:13:25.460" v="24720" actId="478"/>
          <ac:picMkLst>
            <pc:docMk/>
            <pc:sldMk cId="100926503" sldId="2146846644"/>
            <ac:picMk id="1096" creationId="{276E26A4-B072-5C75-727B-2206B1CDC92D}"/>
          </ac:picMkLst>
        </pc:picChg>
        <pc:picChg chg="add del mod">
          <ac:chgData name="Leah Montner Dixon" userId="d5b2ae9e-9213-4442-b7df-4db8cbe51e5d" providerId="ADAL" clId="{8800F602-2D8D-4E9A-B976-B489FC589F40}" dt="2024-04-16T20:13:25.460" v="24720" actId="478"/>
          <ac:picMkLst>
            <pc:docMk/>
            <pc:sldMk cId="100926503" sldId="2146846644"/>
            <ac:picMk id="1100" creationId="{52643A34-F2AA-5D58-3864-BF28FE7E0461}"/>
          </ac:picMkLst>
        </pc:picChg>
        <pc:picChg chg="add del mod">
          <ac:chgData name="Leah Montner Dixon" userId="d5b2ae9e-9213-4442-b7df-4db8cbe51e5d" providerId="ADAL" clId="{8800F602-2D8D-4E9A-B976-B489FC589F40}" dt="2024-04-16T20:13:25.460" v="24720" actId="478"/>
          <ac:picMkLst>
            <pc:docMk/>
            <pc:sldMk cId="100926503" sldId="2146846644"/>
            <ac:picMk id="1103" creationId="{7B04A9BB-61F3-D838-6F29-7BFAF26C29FF}"/>
          </ac:picMkLst>
        </pc:picChg>
        <pc:picChg chg="add del mod">
          <ac:chgData name="Leah Montner Dixon" userId="d5b2ae9e-9213-4442-b7df-4db8cbe51e5d" providerId="ADAL" clId="{8800F602-2D8D-4E9A-B976-B489FC589F40}" dt="2024-04-16T20:13:25.460" v="24720" actId="478"/>
          <ac:picMkLst>
            <pc:docMk/>
            <pc:sldMk cId="100926503" sldId="2146846644"/>
            <ac:picMk id="1106" creationId="{5E79ED72-112C-F95B-7140-8EEE37CA376F}"/>
          </ac:picMkLst>
        </pc:picChg>
        <pc:picChg chg="add del mod">
          <ac:chgData name="Leah Montner Dixon" userId="d5b2ae9e-9213-4442-b7df-4db8cbe51e5d" providerId="ADAL" clId="{8800F602-2D8D-4E9A-B976-B489FC589F40}" dt="2024-04-16T20:13:25.460" v="24720" actId="478"/>
          <ac:picMkLst>
            <pc:docMk/>
            <pc:sldMk cId="100926503" sldId="2146846644"/>
            <ac:picMk id="1110" creationId="{D591CAB5-070D-A84C-8F67-1506F834DDC8}"/>
          </ac:picMkLst>
        </pc:picChg>
        <pc:picChg chg="add mod">
          <ac:chgData name="Leah Montner Dixon" userId="d5b2ae9e-9213-4442-b7df-4db8cbe51e5d" providerId="ADAL" clId="{8800F602-2D8D-4E9A-B976-B489FC589F40}" dt="2024-04-19T20:21:53.966" v="31825" actId="12789"/>
          <ac:picMkLst>
            <pc:docMk/>
            <pc:sldMk cId="100926503" sldId="2146846644"/>
            <ac:picMk id="1111" creationId="{8C956E0C-58EF-D559-E23A-3D3991E37823}"/>
          </ac:picMkLst>
        </pc:picChg>
        <pc:picChg chg="add mod">
          <ac:chgData name="Leah Montner Dixon" userId="d5b2ae9e-9213-4442-b7df-4db8cbe51e5d" providerId="ADAL" clId="{8800F602-2D8D-4E9A-B976-B489FC589F40}" dt="2024-04-19T20:21:58.083" v="31826" actId="12789"/>
          <ac:picMkLst>
            <pc:docMk/>
            <pc:sldMk cId="100926503" sldId="2146846644"/>
            <ac:picMk id="1113" creationId="{74553AC9-A2E2-728D-A0A8-E80FC5884463}"/>
          </ac:picMkLst>
        </pc:picChg>
        <pc:picChg chg="add mod">
          <ac:chgData name="Leah Montner Dixon" userId="d5b2ae9e-9213-4442-b7df-4db8cbe51e5d" providerId="ADAL" clId="{8800F602-2D8D-4E9A-B976-B489FC589F40}" dt="2024-04-19T20:22:02.045" v="31827" actId="12789"/>
          <ac:picMkLst>
            <pc:docMk/>
            <pc:sldMk cId="100926503" sldId="2146846644"/>
            <ac:picMk id="1115" creationId="{3161AE4E-B5C5-FBFF-9061-E92E4BFCF07B}"/>
          </ac:picMkLst>
        </pc:picChg>
        <pc:picChg chg="add del mod">
          <ac:chgData name="Leah Montner Dixon" userId="d5b2ae9e-9213-4442-b7df-4db8cbe51e5d" providerId="ADAL" clId="{8800F602-2D8D-4E9A-B976-B489FC589F40}" dt="2024-04-18T18:51:16.527" v="28262" actId="478"/>
          <ac:picMkLst>
            <pc:docMk/>
            <pc:sldMk cId="100926503" sldId="2146846644"/>
            <ac:picMk id="1120" creationId="{8322EA7C-BEAB-9BBF-EE46-6C91CBEC3E9C}"/>
          </ac:picMkLst>
        </pc:picChg>
        <pc:picChg chg="add del mod">
          <ac:chgData name="Leah Montner Dixon" userId="d5b2ae9e-9213-4442-b7df-4db8cbe51e5d" providerId="ADAL" clId="{8800F602-2D8D-4E9A-B976-B489FC589F40}" dt="2024-04-18T18:51:16.527" v="28262" actId="478"/>
          <ac:picMkLst>
            <pc:docMk/>
            <pc:sldMk cId="100926503" sldId="2146846644"/>
            <ac:picMk id="1124" creationId="{72B711D2-4AC5-5C46-D3BB-322EE8037B6B}"/>
          </ac:picMkLst>
        </pc:picChg>
        <pc:picChg chg="add del mod">
          <ac:chgData name="Leah Montner Dixon" userId="d5b2ae9e-9213-4442-b7df-4db8cbe51e5d" providerId="ADAL" clId="{8800F602-2D8D-4E9A-B976-B489FC589F40}" dt="2024-04-18T18:51:16.527" v="28262" actId="478"/>
          <ac:picMkLst>
            <pc:docMk/>
            <pc:sldMk cId="100926503" sldId="2146846644"/>
            <ac:picMk id="1127" creationId="{0F6136A5-A271-784B-93AA-CD3679B7F0D9}"/>
          </ac:picMkLst>
        </pc:picChg>
        <pc:picChg chg="add del mod">
          <ac:chgData name="Leah Montner Dixon" userId="d5b2ae9e-9213-4442-b7df-4db8cbe51e5d" providerId="ADAL" clId="{8800F602-2D8D-4E9A-B976-B489FC589F40}" dt="2024-04-18T18:51:16.527" v="28262" actId="478"/>
          <ac:picMkLst>
            <pc:docMk/>
            <pc:sldMk cId="100926503" sldId="2146846644"/>
            <ac:picMk id="1130" creationId="{03F4167D-D05D-195D-92E2-1A99CD091275}"/>
          </ac:picMkLst>
        </pc:picChg>
        <pc:picChg chg="add del mod">
          <ac:chgData name="Leah Montner Dixon" userId="d5b2ae9e-9213-4442-b7df-4db8cbe51e5d" providerId="ADAL" clId="{8800F602-2D8D-4E9A-B976-B489FC589F40}" dt="2024-04-18T18:51:16.527" v="28262" actId="478"/>
          <ac:picMkLst>
            <pc:docMk/>
            <pc:sldMk cId="100926503" sldId="2146846644"/>
            <ac:picMk id="1133" creationId="{14EF27E1-BF86-F09B-5F3C-9FC189A320E9}"/>
          </ac:picMkLst>
        </pc:picChg>
        <pc:picChg chg="add mod">
          <ac:chgData name="Leah Montner Dixon" userId="d5b2ae9e-9213-4442-b7df-4db8cbe51e5d" providerId="ADAL" clId="{8800F602-2D8D-4E9A-B976-B489FC589F40}" dt="2024-04-19T20:22:06.735" v="31828" actId="12789"/>
          <ac:picMkLst>
            <pc:docMk/>
            <pc:sldMk cId="100926503" sldId="2146846644"/>
            <ac:picMk id="1142" creationId="{8B0A5277-F51A-B75D-B3F2-FF833D142A85}"/>
          </ac:picMkLst>
        </pc:picChg>
        <pc:picChg chg="add mod">
          <ac:chgData name="Leah Montner Dixon" userId="d5b2ae9e-9213-4442-b7df-4db8cbe51e5d" providerId="ADAL" clId="{8800F602-2D8D-4E9A-B976-B489FC589F40}" dt="2024-04-19T20:22:11.728" v="31829" actId="12789"/>
          <ac:picMkLst>
            <pc:docMk/>
            <pc:sldMk cId="100926503" sldId="2146846644"/>
            <ac:picMk id="1144" creationId="{FAEE550B-5982-1AF4-C972-DBAA368C2076}"/>
          </ac:picMkLst>
        </pc:picChg>
        <pc:picChg chg="mod">
          <ac:chgData name="Leah Montner Dixon" userId="d5b2ae9e-9213-4442-b7df-4db8cbe51e5d" providerId="ADAL" clId="{8800F602-2D8D-4E9A-B976-B489FC589F40}" dt="2024-04-23T13:39:17.412" v="34212" actId="167"/>
          <ac:picMkLst>
            <pc:docMk/>
            <pc:sldMk cId="100926503" sldId="2146846644"/>
            <ac:picMk id="6150" creationId="{DC3A8DB9-C2AD-2398-FDE3-CF1A8BC36E8A}"/>
          </ac:picMkLst>
        </pc:pic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3" creationId="{9DA0C347-CE20-CF35-6406-3690EC51FA2A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4" creationId="{97572D0C-356C-1166-5C3C-9A1046835475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5" creationId="{83C8FFE7-6829-DC56-292C-0807AA13FE44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6" creationId="{52BFC782-42D4-70BA-942A-91D72A91C509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7" creationId="{E46457E5-0C68-DC4B-615A-7BCD228D918B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8" creationId="{56E1B8AA-05A8-8345-BA18-4577C263F75C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39" creationId="{6579C0FD-5729-B3CE-C5BD-ADA7DDB4A343}"/>
          </ac:cxnSpMkLst>
        </pc:cxnChg>
        <pc:cxnChg chg="add mod">
          <ac:chgData name="Leah Montner Dixon" userId="d5b2ae9e-9213-4442-b7df-4db8cbe51e5d" providerId="ADAL" clId="{8800F602-2D8D-4E9A-B976-B489FC589F40}" dt="2024-04-18T18:45:38.254" v="28070"/>
          <ac:cxnSpMkLst>
            <pc:docMk/>
            <pc:sldMk cId="100926503" sldId="2146846644"/>
            <ac:cxnSpMk id="40" creationId="{BEAAAB97-76F1-B8A3-241F-1AF59EF224F2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0" creationId="{C2DA2B05-BC36-3A1E-C744-233CB03BA29E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1" creationId="{2CD56ADB-B841-04F2-4480-B2B24951E9FF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2" creationId="{DAF365C6-FC90-4788-57F8-131817698E4A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3" creationId="{17B071B1-2586-7D46-0A17-8BC56025DB2A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4" creationId="{B73D1479-E249-7F87-0315-5389E107AF11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5" creationId="{12A2F784-6E6A-EA1E-D414-4C4068B30B76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6" creationId="{09E4ED46-D7A5-B9C4-3B50-5D4C483E49DA}"/>
          </ac:cxnSpMkLst>
        </pc:cxnChg>
        <pc:cxnChg chg="add del mod">
          <ac:chgData name="Leah Montner Dixon" userId="d5b2ae9e-9213-4442-b7df-4db8cbe51e5d" providerId="ADAL" clId="{8800F602-2D8D-4E9A-B976-B489FC589F40}" dt="2024-04-18T19:37:53.562" v="29331" actId="478"/>
          <ac:cxnSpMkLst>
            <pc:docMk/>
            <pc:sldMk cId="100926503" sldId="2146846644"/>
            <ac:cxnSpMk id="1097" creationId="{616D8B34-D51D-B748-BD40-EFB31A397111}"/>
          </ac:cxnSpMkLst>
        </pc:cxnChg>
        <pc:cxnChg chg="add mod">
          <ac:chgData name="Leah Montner Dixon" userId="d5b2ae9e-9213-4442-b7df-4db8cbe51e5d" providerId="ADAL" clId="{8800F602-2D8D-4E9A-B976-B489FC589F40}" dt="2024-04-23T13:39:45.741" v="34218" actId="12788"/>
          <ac:cxnSpMkLst>
            <pc:docMk/>
            <pc:sldMk cId="100926503" sldId="2146846644"/>
            <ac:cxnSpMk id="1106" creationId="{1A1ECF8A-A324-E057-FCF6-8E4AB88AADD6}"/>
          </ac:cxnSpMkLst>
        </pc:cxnChg>
        <pc:cxnChg chg="add mod">
          <ac:chgData name="Leah Montner Dixon" userId="d5b2ae9e-9213-4442-b7df-4db8cbe51e5d" providerId="ADAL" clId="{8800F602-2D8D-4E9A-B976-B489FC589F40}" dt="2024-04-23T13:39:45.741" v="34218" actId="12788"/>
          <ac:cxnSpMkLst>
            <pc:docMk/>
            <pc:sldMk cId="100926503" sldId="2146846644"/>
            <ac:cxnSpMk id="1107" creationId="{69247F0E-B0E3-0C1D-AE28-285C8D100A45}"/>
          </ac:cxnSpMkLst>
        </pc:cxnChg>
        <pc:cxnChg chg="add mod">
          <ac:chgData name="Leah Montner Dixon" userId="d5b2ae9e-9213-4442-b7df-4db8cbe51e5d" providerId="ADAL" clId="{8800F602-2D8D-4E9A-B976-B489FC589F40}" dt="2024-04-23T13:39:45.741" v="34218" actId="12788"/>
          <ac:cxnSpMkLst>
            <pc:docMk/>
            <pc:sldMk cId="100926503" sldId="2146846644"/>
            <ac:cxnSpMk id="1108" creationId="{024D8678-39D6-2212-5DEB-6FA8F14B9738}"/>
          </ac:cxnSpMkLst>
        </pc:cxnChg>
        <pc:cxnChg chg="add mod">
          <ac:chgData name="Leah Montner Dixon" userId="d5b2ae9e-9213-4442-b7df-4db8cbe51e5d" providerId="ADAL" clId="{8800F602-2D8D-4E9A-B976-B489FC589F40}" dt="2024-04-23T13:39:45.741" v="34218" actId="12788"/>
          <ac:cxnSpMkLst>
            <pc:docMk/>
            <pc:sldMk cId="100926503" sldId="2146846644"/>
            <ac:cxnSpMk id="1109" creationId="{73C28071-B426-1DC2-FFC2-D5961CFF8170}"/>
          </ac:cxnSpMkLst>
        </pc:cxnChg>
        <pc:cxnChg chg="add mod">
          <ac:chgData name="Leah Montner Dixon" userId="d5b2ae9e-9213-4442-b7df-4db8cbe51e5d" providerId="ADAL" clId="{8800F602-2D8D-4E9A-B976-B489FC589F40}" dt="2024-04-18T19:37:16.104" v="29307"/>
          <ac:cxnSpMkLst>
            <pc:docMk/>
            <pc:sldMk cId="100926503" sldId="2146846644"/>
            <ac:cxnSpMk id="1146" creationId="{86BAA070-EE50-308B-17FA-F301E7F6290C}"/>
          </ac:cxnSpMkLst>
        </pc:cxnChg>
        <pc:cxnChg chg="add mod">
          <ac:chgData name="Leah Montner Dixon" userId="d5b2ae9e-9213-4442-b7df-4db8cbe51e5d" providerId="ADAL" clId="{8800F602-2D8D-4E9A-B976-B489FC589F40}" dt="2024-04-18T19:37:16.104" v="29307"/>
          <ac:cxnSpMkLst>
            <pc:docMk/>
            <pc:sldMk cId="100926503" sldId="2146846644"/>
            <ac:cxnSpMk id="1147" creationId="{CE60CF82-2FEC-549C-D939-85B07C772F54}"/>
          </ac:cxnSpMkLst>
        </pc:cxnChg>
        <pc:cxnChg chg="add mod">
          <ac:chgData name="Leah Montner Dixon" userId="d5b2ae9e-9213-4442-b7df-4db8cbe51e5d" providerId="ADAL" clId="{8800F602-2D8D-4E9A-B976-B489FC589F40}" dt="2024-04-18T19:37:16.104" v="29307"/>
          <ac:cxnSpMkLst>
            <pc:docMk/>
            <pc:sldMk cId="100926503" sldId="2146846644"/>
            <ac:cxnSpMk id="1148" creationId="{F959DBC3-CDB8-A05D-FEED-B88071DC1B1A}"/>
          </ac:cxnSpMkLst>
        </pc:cxnChg>
        <pc:cxnChg chg="add mod">
          <ac:chgData name="Leah Montner Dixon" userId="d5b2ae9e-9213-4442-b7df-4db8cbe51e5d" providerId="ADAL" clId="{8800F602-2D8D-4E9A-B976-B489FC589F40}" dt="2024-04-18T19:37:16.104" v="29307"/>
          <ac:cxnSpMkLst>
            <pc:docMk/>
            <pc:sldMk cId="100926503" sldId="2146846644"/>
            <ac:cxnSpMk id="1149" creationId="{997176B1-7C17-E23A-8B24-B6B57C7D106A}"/>
          </ac:cxnSpMkLst>
        </pc:cxnChg>
        <pc:cxnChg chg="add mod">
          <ac:chgData name="Leah Montner Dixon" userId="d5b2ae9e-9213-4442-b7df-4db8cbe51e5d" providerId="ADAL" clId="{8800F602-2D8D-4E9A-B976-B489FC589F40}" dt="2024-04-18T19:37:16.104" v="29307"/>
          <ac:cxnSpMkLst>
            <pc:docMk/>
            <pc:sldMk cId="100926503" sldId="2146846644"/>
            <ac:cxnSpMk id="1150" creationId="{B1B3B8DB-D46C-DCE6-8E68-75C40E5515E2}"/>
          </ac:cxnSpMkLst>
        </pc:cxnChg>
      </pc:sldChg>
      <pc:sldChg chg="addSp delSp modSp mod addCm delCm modCm">
        <pc:chgData name="Leah Montner Dixon" userId="d5b2ae9e-9213-4442-b7df-4db8cbe51e5d" providerId="ADAL" clId="{8800F602-2D8D-4E9A-B976-B489FC589F40}" dt="2024-04-23T19:10:11.485" v="34841" actId="478"/>
        <pc:sldMkLst>
          <pc:docMk/>
          <pc:sldMk cId="291469885" sldId="2146846645"/>
        </pc:sldMkLst>
        <pc:spChg chg="del mod or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2" creationId="{4E5605FA-FE00-3EBD-4954-0F1646770E7A}"/>
          </ac:spMkLst>
        </pc:spChg>
        <pc:spChg chg="add 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2" creationId="{B5E9C9B6-5854-098C-8E80-53BC238CB3C1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2" creationId="{F3AC6176-A2C0-64FB-280B-BA9D5EAE32A4}"/>
          </ac:spMkLst>
        </pc:spChg>
        <pc:spChg chg="mod">
          <ac:chgData name="Leah Montner Dixon" userId="d5b2ae9e-9213-4442-b7df-4db8cbe51e5d" providerId="ADAL" clId="{8800F602-2D8D-4E9A-B976-B489FC589F40}" dt="2024-04-23T18:50:59.054" v="34564" actId="20577"/>
          <ac:spMkLst>
            <pc:docMk/>
            <pc:sldMk cId="291469885" sldId="2146846645"/>
            <ac:spMk id="3" creationId="{E81FB851-01C7-DB32-B9C0-956C4FE26B7D}"/>
          </ac:spMkLst>
        </pc:spChg>
        <pc:spChg chg="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4" creationId="{B5A9BCDC-40E3-C4F0-C5D5-04D615A897C4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4" creationId="{B5CDE217-F758-BCFF-F9AC-6710E6509A3F}"/>
          </ac:spMkLst>
        </pc:spChg>
        <pc:spChg chg="add del mod ord">
          <ac:chgData name="Leah Montner Dixon" userId="d5b2ae9e-9213-4442-b7df-4db8cbe51e5d" providerId="ADAL" clId="{8800F602-2D8D-4E9A-B976-B489FC589F40}" dt="2024-04-18T18:53:10.867" v="28341" actId="478"/>
          <ac:spMkLst>
            <pc:docMk/>
            <pc:sldMk cId="291469885" sldId="2146846645"/>
            <ac:spMk id="5" creationId="{53AF22EC-5D25-FE53-E994-176965C301FD}"/>
          </ac:spMkLst>
        </pc:spChg>
        <pc:spChg chg="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5" creationId="{CA73CCA4-2CEE-0096-206D-ABFF7495D249}"/>
          </ac:spMkLst>
        </pc:spChg>
        <pc:spChg chg="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6" creationId="{D58438CB-3314-3B71-9142-676EBE9D111E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6" creationId="{EB0E94B4-E45C-327B-2CF2-6016C30BCFEA}"/>
          </ac:spMkLst>
        </pc:spChg>
        <pc:spChg chg="add mod">
          <ac:chgData name="Leah Montner Dixon" userId="d5b2ae9e-9213-4442-b7df-4db8cbe51e5d" providerId="ADAL" clId="{8800F602-2D8D-4E9A-B976-B489FC589F40}" dt="2024-04-23T13:39:28.682" v="34215" actId="167"/>
          <ac:spMkLst>
            <pc:docMk/>
            <pc:sldMk cId="291469885" sldId="2146846645"/>
            <ac:spMk id="7" creationId="{0760D222-FEDC-47A0-2EA0-11F535286483}"/>
          </ac:spMkLst>
        </pc:spChg>
        <pc:spChg chg="del mod">
          <ac:chgData name="Leah Montner Dixon" userId="d5b2ae9e-9213-4442-b7df-4db8cbe51e5d" providerId="ADAL" clId="{8800F602-2D8D-4E9A-B976-B489FC589F40}" dt="2024-04-16T20:20:51.939" v="24902" actId="478"/>
          <ac:spMkLst>
            <pc:docMk/>
            <pc:sldMk cId="291469885" sldId="2146846645"/>
            <ac:spMk id="9" creationId="{ADFAB4F1-9F01-0EA7-7384-E38457DA93B1}"/>
          </ac:spMkLst>
        </pc:spChg>
        <pc:spChg chg="add mod">
          <ac:chgData name="Leah Montner Dixon" userId="d5b2ae9e-9213-4442-b7df-4db8cbe51e5d" providerId="ADAL" clId="{8800F602-2D8D-4E9A-B976-B489FC589F40}" dt="2024-04-23T13:39:28.682" v="34215" actId="167"/>
          <ac:spMkLst>
            <pc:docMk/>
            <pc:sldMk cId="291469885" sldId="2146846645"/>
            <ac:spMk id="9" creationId="{BD5073CE-AB76-2F85-4E2B-B426FC9AA337}"/>
          </ac:spMkLst>
        </pc:spChg>
        <pc:spChg chg="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10" creationId="{19B0BB3F-FB00-0DC5-B819-C3EBE8B08E62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10" creationId="{39F5B4FB-EC40-51ED-18D0-5BD28FB90F52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2" creationId="{02624546-9937-5236-BB13-C296A672D23B}"/>
          </ac:spMkLst>
        </pc:spChg>
        <pc:spChg chg="add mod">
          <ac:chgData name="Leah Montner Dixon" userId="d5b2ae9e-9213-4442-b7df-4db8cbe51e5d" providerId="ADAL" clId="{8800F602-2D8D-4E9A-B976-B489FC589F40}" dt="2024-04-18T18:51:46.083" v="28268"/>
          <ac:spMkLst>
            <pc:docMk/>
            <pc:sldMk cId="291469885" sldId="2146846645"/>
            <ac:spMk id="12" creationId="{6E9F4256-FCDD-21C4-43D7-69C3493F3989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13" creationId="{59C8409B-5DEC-89FA-2B45-482D08EE8635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3" creationId="{74A15DCF-B526-47FD-26B9-F457AA792D51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14" creationId="{2E180DB5-A1C0-F375-BEF7-5B120A78DCCD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5" creationId="{55F4F845-1F26-366A-9318-854F797FD09C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15" creationId="{6A64627C-4689-0D5B-C407-362E2DFDA066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6" creationId="{B9FFA182-DE45-EE15-DD0F-87F956B3A1A1}"/>
          </ac:spMkLst>
        </pc:spChg>
        <pc:spChg chg="del mod">
          <ac:chgData name="Leah Montner Dixon" userId="d5b2ae9e-9213-4442-b7df-4db8cbe51e5d" providerId="ADAL" clId="{8800F602-2D8D-4E9A-B976-B489FC589F40}" dt="2024-04-16T19:55:38.596" v="24364" actId="478"/>
          <ac:spMkLst>
            <pc:docMk/>
            <pc:sldMk cId="291469885" sldId="2146846645"/>
            <ac:spMk id="17" creationId="{C0DD3089-726E-34BF-52B1-D2BF83F78929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17" creationId="{E644D49B-BAD6-6A10-5ED1-F04F95A5B9B5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8" creationId="{BEC9CC03-4B5C-CC29-0CAE-EB7B90786780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18" creationId="{C2EE1767-D2ED-EBDD-A810-165FB3803E2C}"/>
          </ac:spMkLst>
        </pc:spChg>
        <pc:spChg chg="add mod">
          <ac:chgData name="Leah Montner Dixon" userId="d5b2ae9e-9213-4442-b7df-4db8cbe51e5d" providerId="ADAL" clId="{8800F602-2D8D-4E9A-B976-B489FC589F40}" dt="2024-04-23T19:09:58.826" v="34832" actId="20577"/>
          <ac:spMkLst>
            <pc:docMk/>
            <pc:sldMk cId="291469885" sldId="2146846645"/>
            <ac:spMk id="19" creationId="{CCF34591-7CA2-D099-F429-60F0432238FB}"/>
          </ac:spMkLst>
        </pc:spChg>
        <pc:spChg chg="add del mod ord">
          <ac:chgData name="Leah Montner Dixon" userId="d5b2ae9e-9213-4442-b7df-4db8cbe51e5d" providerId="ADAL" clId="{8800F602-2D8D-4E9A-B976-B489FC589F40}" dt="2024-04-23T13:39:28.682" v="34215" actId="167"/>
          <ac:spMkLst>
            <pc:docMk/>
            <pc:sldMk cId="291469885" sldId="2146846645"/>
            <ac:spMk id="20" creationId="{9E0ADC77-09AA-BF3A-A912-2DA58F7874A0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21" creationId="{9EC2755E-A2F0-D7D3-DD4D-3820D11DDB61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21" creationId="{EC0DEC72-EC4D-ACFC-FF07-2682ABE8DD21}"/>
          </ac:spMkLst>
        </pc:spChg>
        <pc:spChg chg="add mod">
          <ac:chgData name="Leah Montner Dixon" userId="d5b2ae9e-9213-4442-b7df-4db8cbe51e5d" providerId="ADAL" clId="{8800F602-2D8D-4E9A-B976-B489FC589F40}" dt="2024-04-18T18:53:49.180" v="28370" actId="20577"/>
          <ac:spMkLst>
            <pc:docMk/>
            <pc:sldMk cId="291469885" sldId="2146846645"/>
            <ac:spMk id="22" creationId="{E31DA980-1652-12FF-24D6-62A425416C32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23" creationId="{20FC61A9-B868-9DEA-5679-C234E1A60BAD}"/>
          </ac:spMkLst>
        </pc:spChg>
        <pc:spChg chg="add mod">
          <ac:chgData name="Leah Montner Dixon" userId="d5b2ae9e-9213-4442-b7df-4db8cbe51e5d" providerId="ADAL" clId="{8800F602-2D8D-4E9A-B976-B489FC589F40}" dt="2024-04-23T19:10:00.169" v="34834" actId="20577"/>
          <ac:spMkLst>
            <pc:docMk/>
            <pc:sldMk cId="291469885" sldId="2146846645"/>
            <ac:spMk id="23" creationId="{2D4E8440-9023-2B50-4E1C-34F43874A06C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25" creationId="{A5193B07-B277-0FA5-D289-C64FA012D39A}"/>
          </ac:spMkLst>
        </pc:spChg>
        <pc:spChg chg="add mod">
          <ac:chgData name="Leah Montner Dixon" userId="d5b2ae9e-9213-4442-b7df-4db8cbe51e5d" providerId="ADAL" clId="{8800F602-2D8D-4E9A-B976-B489FC589F40}" dt="2024-04-23T19:10:01.719" v="34836" actId="20577"/>
          <ac:spMkLst>
            <pc:docMk/>
            <pc:sldMk cId="291469885" sldId="2146846645"/>
            <ac:spMk id="25" creationId="{E471A6D4-E02A-5FF3-7675-2C8D466ADDF0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29" creationId="{233D3E8A-55CB-8619-08F7-C136B5E46DF8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29" creationId="{7ADF7158-214E-B6B9-B9D6-2153BE515616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30" creationId="{00B65F44-F89E-D75D-8FB8-15CD31AF5305}"/>
          </ac:spMkLst>
        </pc:spChg>
        <pc:spChg chg="add mod">
          <ac:chgData name="Leah Montner Dixon" userId="d5b2ae9e-9213-4442-b7df-4db8cbe51e5d" providerId="ADAL" clId="{8800F602-2D8D-4E9A-B976-B489FC589F40}" dt="2024-04-23T19:10:03.889" v="34838" actId="20577"/>
          <ac:spMkLst>
            <pc:docMk/>
            <pc:sldMk cId="291469885" sldId="2146846645"/>
            <ac:spMk id="30" creationId="{E76AE5E6-C872-668E-34BA-C2292FC80602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32" creationId="{1311DCF7-5D88-E332-26E1-A7B9EF6379F7}"/>
          </ac:spMkLst>
        </pc:spChg>
        <pc:spChg chg="add mod">
          <ac:chgData name="Leah Montner Dixon" userId="d5b2ae9e-9213-4442-b7df-4db8cbe51e5d" providerId="ADAL" clId="{8800F602-2D8D-4E9A-B976-B489FC589F40}" dt="2024-04-23T19:10:05.677" v="34840" actId="20577"/>
          <ac:spMkLst>
            <pc:docMk/>
            <pc:sldMk cId="291469885" sldId="2146846645"/>
            <ac:spMk id="32" creationId="{EFD4023F-CF36-F757-A09F-83D380B3DDE1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33" creationId="{1D72A085-DD60-924B-260B-6F1054E9D022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33" creationId="{EEF29DE1-4BBF-741E-465C-78B113CBF7D2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34" creationId="{1497E23B-04AA-7D5B-3665-6E09313F6970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34" creationId="{7EA261CC-7E3E-AE25-5C21-82F326166FE8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37" creationId="{41EB41BA-1D6E-08A4-226C-E3EB45EF641E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37" creationId="{BCF0C2A5-3364-9325-61B9-6009D966B4BE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38" creationId="{EBA0330A-3A79-DB33-4F45-DA5AD9604FE6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38" creationId="{EF1A6CC3-748D-2A0F-C2D3-912F9FCB6D3C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40" creationId="{EFEEA1DB-AC83-0D64-238A-7B2365CA9C1D}"/>
          </ac:spMkLst>
        </pc:spChg>
        <pc:spChg chg="add del mod">
          <ac:chgData name="Leah Montner Dixon" userId="d5b2ae9e-9213-4442-b7df-4db8cbe51e5d" providerId="ADAL" clId="{8800F602-2D8D-4E9A-B976-B489FC589F40}" dt="2024-04-18T19:28:26.569" v="28907" actId="478"/>
          <ac:spMkLst>
            <pc:docMk/>
            <pc:sldMk cId="291469885" sldId="2146846645"/>
            <ac:spMk id="41" creationId="{047C770B-3EC8-BFE0-3719-A673795587D4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41" creationId="{6C6CB16D-3B83-E0BE-1058-58156FC1AB75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42" creationId="{92F78D18-E6E3-1978-4A5C-F7A1FA261578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43" creationId="{A82AAC79-B459-4CF2-77AF-CB3EBF878179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44" creationId="{305C3466-9328-E0A8-3146-D01E6391713C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46" creationId="{52EB92C0-01D4-95EC-A03C-DDB13B6F93DE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47" creationId="{B42E0BB3-1D79-5760-720E-26D345190915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48" creationId="{400FEDDC-2B72-3B5C-032C-C4FD56F2AC20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49" creationId="{2A7C0F11-6DFC-64B5-63BF-1BC722AD4AA5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1" creationId="{B8B321EB-079B-129E-AAAD-25BDDE2E74F5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2" creationId="{4AF1838B-4A85-E172-4490-E5FCAFC5B92C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4" creationId="{6949CA77-E4BC-C698-AD02-A483FB1EDD43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5" creationId="{1ED74596-0297-678F-87A4-BDA85815D7EB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6" creationId="{F6E43B7D-FBE3-1537-8005-BED693D5A9A7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7" creationId="{7DB3397C-C510-CFB0-5491-148F114C5E9F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58" creationId="{93A31832-110B-833F-3B1E-9FC94C4C2076}"/>
          </ac:spMkLst>
        </pc:spChg>
        <pc:spChg chg="add del mod">
          <ac:chgData name="Leah Montner Dixon" userId="d5b2ae9e-9213-4442-b7df-4db8cbe51e5d" providerId="ADAL" clId="{8800F602-2D8D-4E9A-B976-B489FC589F40}" dt="2024-04-16T21:14:07.127" v="26374" actId="478"/>
          <ac:spMkLst>
            <pc:docMk/>
            <pc:sldMk cId="291469885" sldId="2146846645"/>
            <ac:spMk id="59" creationId="{263E63FA-D284-2B25-2CCA-0B12F16D852C}"/>
          </ac:spMkLst>
        </pc:spChg>
        <pc:spChg chg="add del mod">
          <ac:chgData name="Leah Montner Dixon" userId="d5b2ae9e-9213-4442-b7df-4db8cbe51e5d" providerId="ADAL" clId="{8800F602-2D8D-4E9A-B976-B489FC589F40}" dt="2024-04-16T20:14:17.686" v="24729" actId="478"/>
          <ac:spMkLst>
            <pc:docMk/>
            <pc:sldMk cId="291469885" sldId="2146846645"/>
            <ac:spMk id="60" creationId="{0DE53C34-E9D0-602C-3714-9C40471EE55F}"/>
          </ac:spMkLst>
        </pc:spChg>
        <pc:spChg chg="add mod">
          <ac:chgData name="Leah Montner Dixon" userId="d5b2ae9e-9213-4442-b7df-4db8cbe51e5d" providerId="ADAL" clId="{8800F602-2D8D-4E9A-B976-B489FC589F40}" dt="2024-04-16T20:20:52.209" v="24903"/>
          <ac:spMkLst>
            <pc:docMk/>
            <pc:sldMk cId="291469885" sldId="2146846645"/>
            <ac:spMk id="62" creationId="{4E46D477-10B7-0906-CCA7-E9FFCC6C2BA9}"/>
          </ac:spMkLst>
        </pc:spChg>
        <pc:spChg chg="add del mod">
          <ac:chgData name="Leah Montner Dixon" userId="d5b2ae9e-9213-4442-b7df-4db8cbe51e5d" providerId="ADAL" clId="{8800F602-2D8D-4E9A-B976-B489FC589F40}" dt="2024-04-18T18:53:31.593" v="28365" actId="478"/>
          <ac:spMkLst>
            <pc:docMk/>
            <pc:sldMk cId="291469885" sldId="2146846645"/>
            <ac:spMk id="63" creationId="{EFF6B4F1-3702-E7E8-91C1-D5E046110BBE}"/>
          </ac:spMkLst>
        </pc:spChg>
        <pc:spChg chg="del mod">
          <ac:chgData name="Leah Montner Dixon" userId="d5b2ae9e-9213-4442-b7df-4db8cbe51e5d" providerId="ADAL" clId="{8800F602-2D8D-4E9A-B976-B489FC589F40}" dt="2024-04-16T20:14:53.305" v="24743" actId="478"/>
          <ac:spMkLst>
            <pc:docMk/>
            <pc:sldMk cId="291469885" sldId="2146846645"/>
            <ac:spMk id="1108" creationId="{EC51EB2B-DAD5-6EDF-F7E5-7C47D3BA84C9}"/>
          </ac:spMkLst>
        </pc:spChg>
        <pc:spChg chg="add mod ord">
          <ac:chgData name="Leah Montner Dixon" userId="d5b2ae9e-9213-4442-b7df-4db8cbe51e5d" providerId="ADAL" clId="{8800F602-2D8D-4E9A-B976-B489FC589F40}" dt="2024-04-23T13:39:28.682" v="34215" actId="167"/>
          <ac:spMkLst>
            <pc:docMk/>
            <pc:sldMk cId="291469885" sldId="2146846645"/>
            <ac:spMk id="5123" creationId="{D17DB15E-8F12-B396-3178-640FFEDDC9C1}"/>
          </ac:spMkLst>
        </pc:spChg>
        <pc:spChg chg="add del mod">
          <ac:chgData name="Leah Montner Dixon" userId="d5b2ae9e-9213-4442-b7df-4db8cbe51e5d" providerId="ADAL" clId="{8800F602-2D8D-4E9A-B976-B489FC589F40}" dt="2024-04-23T13:39:21.259" v="34213" actId="478"/>
          <ac:spMkLst>
            <pc:docMk/>
            <pc:sldMk cId="291469885" sldId="2146846645"/>
            <ac:spMk id="5124" creationId="{B4DD5935-7C6F-6F6D-D784-18FE2F1B61C7}"/>
          </ac:spMkLst>
        </pc:spChg>
        <pc:spChg chg="add mod">
          <ac:chgData name="Leah Montner Dixon" userId="d5b2ae9e-9213-4442-b7df-4db8cbe51e5d" providerId="ADAL" clId="{8800F602-2D8D-4E9A-B976-B489FC589F40}" dt="2024-04-18T19:27:58.072" v="28890"/>
          <ac:spMkLst>
            <pc:docMk/>
            <pc:sldMk cId="291469885" sldId="2146846645"/>
            <ac:spMk id="5125" creationId="{72648885-FBF1-931D-5782-B06ADAEF8007}"/>
          </ac:spMkLst>
        </pc:spChg>
        <pc:spChg chg="add mod">
          <ac:chgData name="Leah Montner Dixon" userId="d5b2ae9e-9213-4442-b7df-4db8cbe51e5d" providerId="ADAL" clId="{8800F602-2D8D-4E9A-B976-B489FC589F40}" dt="2024-04-23T13:39:45.969" v="34219" actId="12788"/>
          <ac:spMkLst>
            <pc:docMk/>
            <pc:sldMk cId="291469885" sldId="2146846645"/>
            <ac:spMk id="5126" creationId="{4A274157-91C9-6805-8404-940DA0B75132}"/>
          </ac:spMkLst>
        </pc:spChg>
        <pc:spChg chg="add mod">
          <ac:chgData name="Leah Montner Dixon" userId="d5b2ae9e-9213-4442-b7df-4db8cbe51e5d" providerId="ADAL" clId="{8800F602-2D8D-4E9A-B976-B489FC589F40}" dt="2024-04-18T19:28:14.432" v="28903"/>
          <ac:spMkLst>
            <pc:docMk/>
            <pc:sldMk cId="291469885" sldId="2146846645"/>
            <ac:spMk id="5127" creationId="{24A30838-FE75-BF0F-AC8E-F953236EE26E}"/>
          </ac:spMkLst>
        </pc:spChg>
        <pc:spChg chg="add mod">
          <ac:chgData name="Leah Montner Dixon" userId="d5b2ae9e-9213-4442-b7df-4db8cbe51e5d" providerId="ADAL" clId="{8800F602-2D8D-4E9A-B976-B489FC589F40}" dt="2024-04-18T19:28:16.588" v="28904"/>
          <ac:spMkLst>
            <pc:docMk/>
            <pc:sldMk cId="291469885" sldId="2146846645"/>
            <ac:spMk id="5128" creationId="{2BEB4A90-6215-272E-4519-D239AD682BF9}"/>
          </ac:spMkLst>
        </pc:spChg>
        <pc:spChg chg="add mod">
          <ac:chgData name="Leah Montner Dixon" userId="d5b2ae9e-9213-4442-b7df-4db8cbe51e5d" providerId="ADAL" clId="{8800F602-2D8D-4E9A-B976-B489FC589F40}" dt="2024-04-18T19:28:18.404" v="28905"/>
          <ac:spMkLst>
            <pc:docMk/>
            <pc:sldMk cId="291469885" sldId="2146846645"/>
            <ac:spMk id="5129" creationId="{2335C1BC-964E-BD42-7926-7CB4CA15BC33}"/>
          </ac:spMkLst>
        </pc:spChg>
        <pc:spChg chg="add mod">
          <ac:chgData name="Leah Montner Dixon" userId="d5b2ae9e-9213-4442-b7df-4db8cbe51e5d" providerId="ADAL" clId="{8800F602-2D8D-4E9A-B976-B489FC589F40}" dt="2024-04-18T19:34:50.311" v="29114" actId="1035"/>
          <ac:spMkLst>
            <pc:docMk/>
            <pc:sldMk cId="291469885" sldId="2146846645"/>
            <ac:spMk id="5130" creationId="{F1476403-B0AA-A192-BCCF-B858251BA8AC}"/>
          </ac:spMkLst>
        </pc:spChg>
        <pc:spChg chg="add mod">
          <ac:chgData name="Leah Montner Dixon" userId="d5b2ae9e-9213-4442-b7df-4db8cbe51e5d" providerId="ADAL" clId="{8800F602-2D8D-4E9A-B976-B489FC589F40}" dt="2024-04-19T17:01:11.825" v="31391" actId="115"/>
          <ac:spMkLst>
            <pc:docMk/>
            <pc:sldMk cId="291469885" sldId="2146846645"/>
            <ac:spMk id="5135" creationId="{E8BB911B-BFF0-D520-3F4C-03AA594DA7CB}"/>
          </ac:spMkLst>
        </pc:spChg>
        <pc:spChg chg="add del mod">
          <ac:chgData name="Leah Montner Dixon" userId="d5b2ae9e-9213-4442-b7df-4db8cbe51e5d" providerId="ADAL" clId="{8800F602-2D8D-4E9A-B976-B489FC589F40}" dt="2024-04-23T19:10:11.485" v="34841" actId="478"/>
          <ac:spMkLst>
            <pc:docMk/>
            <pc:sldMk cId="291469885" sldId="2146846645"/>
            <ac:spMk id="5137" creationId="{6F52703D-BD7F-4F13-E802-E493256D1F91}"/>
          </ac:spMkLst>
        </pc:spChg>
        <pc:spChg chg="add del mod">
          <ac:chgData name="Leah Montner Dixon" userId="d5b2ae9e-9213-4442-b7df-4db8cbe51e5d" providerId="ADAL" clId="{8800F602-2D8D-4E9A-B976-B489FC589F40}" dt="2024-04-23T19:10:11.485" v="34841" actId="478"/>
          <ac:spMkLst>
            <pc:docMk/>
            <pc:sldMk cId="291469885" sldId="2146846645"/>
            <ac:spMk id="5139" creationId="{2D83ABFA-1AB7-37CB-5050-D20A62E002B5}"/>
          </ac:spMkLst>
        </pc:spChg>
        <pc:spChg chg="add del mod">
          <ac:chgData name="Leah Montner Dixon" userId="d5b2ae9e-9213-4442-b7df-4db8cbe51e5d" providerId="ADAL" clId="{8800F602-2D8D-4E9A-B976-B489FC589F40}" dt="2024-04-23T19:10:11.485" v="34841" actId="478"/>
          <ac:spMkLst>
            <pc:docMk/>
            <pc:sldMk cId="291469885" sldId="2146846645"/>
            <ac:spMk id="5141" creationId="{EDF959D0-CF86-31E8-C5D9-0CAB7866C005}"/>
          </ac:spMkLst>
        </pc:spChg>
        <pc:spChg chg="add del mod">
          <ac:chgData name="Leah Montner Dixon" userId="d5b2ae9e-9213-4442-b7df-4db8cbe51e5d" providerId="ADAL" clId="{8800F602-2D8D-4E9A-B976-B489FC589F40}" dt="2024-04-23T19:10:11.485" v="34841" actId="478"/>
          <ac:spMkLst>
            <pc:docMk/>
            <pc:sldMk cId="291469885" sldId="2146846645"/>
            <ac:spMk id="5143" creationId="{391D83E5-0089-F953-C4BF-57EC9FCFA019}"/>
          </ac:spMkLst>
        </pc:spChg>
        <pc:spChg chg="add del mod">
          <ac:chgData name="Leah Montner Dixon" userId="d5b2ae9e-9213-4442-b7df-4db8cbe51e5d" providerId="ADAL" clId="{8800F602-2D8D-4E9A-B976-B489FC589F40}" dt="2024-04-23T19:10:11.485" v="34841" actId="478"/>
          <ac:spMkLst>
            <pc:docMk/>
            <pc:sldMk cId="291469885" sldId="2146846645"/>
            <ac:spMk id="5145" creationId="{F98670B6-7AED-D6E2-AC31-6C9EB0B76D60}"/>
          </ac:spMkLst>
        </pc:spChg>
        <pc:spChg chg="add del mod">
          <ac:chgData name="Leah Montner Dixon" userId="d5b2ae9e-9213-4442-b7df-4db8cbe51e5d" providerId="ADAL" clId="{8800F602-2D8D-4E9A-B976-B489FC589F40}" dt="2024-04-18T19:42:37.648" v="29488" actId="478"/>
          <ac:spMkLst>
            <pc:docMk/>
            <pc:sldMk cId="291469885" sldId="2146846645"/>
            <ac:spMk id="5151" creationId="{E4135E27-0EBB-E98E-05F1-AF00D1412BB2}"/>
          </ac:spMkLst>
        </pc:spChg>
        <pc:picChg chg="del mod">
          <ac:chgData name="Leah Montner Dixon" userId="d5b2ae9e-9213-4442-b7df-4db8cbe51e5d" providerId="ADAL" clId="{8800F602-2D8D-4E9A-B976-B489FC589F40}" dt="2024-04-16T19:56:50.085" v="24386" actId="478"/>
          <ac:picMkLst>
            <pc:docMk/>
            <pc:sldMk cId="291469885" sldId="2146846645"/>
            <ac:picMk id="4" creationId="{90683AAE-7EF6-9725-4708-E6BAE0767320}"/>
          </ac:picMkLst>
        </pc:picChg>
        <pc:picChg chg="add del mod">
          <ac:chgData name="Leah Montner Dixon" userId="d5b2ae9e-9213-4442-b7df-4db8cbe51e5d" providerId="ADAL" clId="{8800F602-2D8D-4E9A-B976-B489FC589F40}" dt="2024-04-16T19:55:49.296" v="24366" actId="478"/>
          <ac:picMkLst>
            <pc:docMk/>
            <pc:sldMk cId="291469885" sldId="2146846645"/>
            <ac:picMk id="6" creationId="{CE5EA2F8-EB44-DB4D-66CB-AABEE4DC0688}"/>
          </ac:picMkLst>
        </pc:picChg>
        <pc:picChg chg="add mod ord">
          <ac:chgData name="Leah Montner Dixon" userId="d5b2ae9e-9213-4442-b7df-4db8cbe51e5d" providerId="ADAL" clId="{8800F602-2D8D-4E9A-B976-B489FC589F40}" dt="2024-04-23T13:39:28.682" v="34215" actId="167"/>
          <ac:picMkLst>
            <pc:docMk/>
            <pc:sldMk cId="291469885" sldId="2146846645"/>
            <ac:picMk id="8" creationId="{1265E0AD-2C18-E3FA-08B8-F1C0541DC500}"/>
          </ac:picMkLst>
        </pc:picChg>
        <pc:picChg chg="del mod">
          <ac:chgData name="Leah Montner Dixon" userId="d5b2ae9e-9213-4442-b7df-4db8cbe51e5d" providerId="ADAL" clId="{8800F602-2D8D-4E9A-B976-B489FC589F40}" dt="2024-04-23T19:10:11.485" v="34841" actId="478"/>
          <ac:picMkLst>
            <pc:docMk/>
            <pc:sldMk cId="291469885" sldId="2146846645"/>
            <ac:picMk id="13" creationId="{C291F67A-C55A-7ABF-281B-6F2A2DC9F1BB}"/>
          </ac:picMkLst>
        </pc:picChg>
        <pc:picChg chg="del mod">
          <ac:chgData name="Leah Montner Dixon" userId="d5b2ae9e-9213-4442-b7df-4db8cbe51e5d" providerId="ADAL" clId="{8800F602-2D8D-4E9A-B976-B489FC589F40}" dt="2024-04-16T20:14:53.305" v="24743" actId="478"/>
          <ac:picMkLst>
            <pc:docMk/>
            <pc:sldMk cId="291469885" sldId="2146846645"/>
            <ac:picMk id="14" creationId="{A18AAD59-1E0E-B30B-FF67-F4AB3D0F7A8F}"/>
          </ac:picMkLst>
        </pc:picChg>
        <pc:picChg chg="del mod">
          <ac:chgData name="Leah Montner Dixon" userId="d5b2ae9e-9213-4442-b7df-4db8cbe51e5d" providerId="ADAL" clId="{8800F602-2D8D-4E9A-B976-B489FC589F40}" dt="2024-04-23T19:10:11.485" v="34841" actId="478"/>
          <ac:picMkLst>
            <pc:docMk/>
            <pc:sldMk cId="291469885" sldId="2146846645"/>
            <ac:picMk id="14" creationId="{E16F27BB-20B2-3FEE-1598-2D6F7A921120}"/>
          </ac:picMkLst>
        </pc:picChg>
        <pc:picChg chg="del mod">
          <ac:chgData name="Leah Montner Dixon" userId="d5b2ae9e-9213-4442-b7df-4db8cbe51e5d" providerId="ADAL" clId="{8800F602-2D8D-4E9A-B976-B489FC589F40}" dt="2024-04-23T19:10:11.485" v="34841" actId="478"/>
          <ac:picMkLst>
            <pc:docMk/>
            <pc:sldMk cId="291469885" sldId="2146846645"/>
            <ac:picMk id="15" creationId="{74D6E4DC-DB9F-30FC-FE75-741014509081}"/>
          </ac:picMkLst>
        </pc:picChg>
        <pc:picChg chg="del mod">
          <ac:chgData name="Leah Montner Dixon" userId="d5b2ae9e-9213-4442-b7df-4db8cbe51e5d" providerId="ADAL" clId="{8800F602-2D8D-4E9A-B976-B489FC589F40}" dt="2024-04-23T19:10:11.485" v="34841" actId="478"/>
          <ac:picMkLst>
            <pc:docMk/>
            <pc:sldMk cId="291469885" sldId="2146846645"/>
            <ac:picMk id="16" creationId="{31A38619-10D0-DEF4-2323-BA23BB18E098}"/>
          </ac:picMkLst>
        </pc:picChg>
        <pc:picChg chg="add del mod">
          <ac:chgData name="Leah Montner Dixon" userId="d5b2ae9e-9213-4442-b7df-4db8cbe51e5d" providerId="ADAL" clId="{8800F602-2D8D-4E9A-B976-B489FC589F40}" dt="2024-04-18T19:28:26.569" v="28907" actId="478"/>
          <ac:picMkLst>
            <pc:docMk/>
            <pc:sldMk cId="291469885" sldId="2146846645"/>
            <ac:picMk id="16" creationId="{6FE6E849-FCA8-1A4A-4E55-B3BE71B29B35}"/>
          </ac:picMkLst>
        </pc:picChg>
        <pc:picChg chg="del mod">
          <ac:chgData name="Leah Montner Dixon" userId="d5b2ae9e-9213-4442-b7df-4db8cbe51e5d" providerId="ADAL" clId="{8800F602-2D8D-4E9A-B976-B489FC589F40}" dt="2024-04-23T19:10:11.485" v="34841" actId="478"/>
          <ac:picMkLst>
            <pc:docMk/>
            <pc:sldMk cId="291469885" sldId="2146846645"/>
            <ac:picMk id="17" creationId="{18EBE88A-5464-0F6B-A5B7-C72A49CC2D9D}"/>
          </ac:picMkLst>
        </pc:picChg>
        <pc:picChg chg="add mod">
          <ac:chgData name="Leah Montner Dixon" userId="d5b2ae9e-9213-4442-b7df-4db8cbe51e5d" providerId="ADAL" clId="{8800F602-2D8D-4E9A-B976-B489FC589F40}" dt="2024-04-23T19:09:57.096" v="34830"/>
          <ac:picMkLst>
            <pc:docMk/>
            <pc:sldMk cId="291469885" sldId="2146846645"/>
            <ac:picMk id="18" creationId="{02166C89-AEA5-62F4-3B31-DE499AB8D2C2}"/>
          </ac:picMkLst>
        </pc:picChg>
        <pc:picChg chg="add del mod">
          <ac:chgData name="Leah Montner Dixon" userId="d5b2ae9e-9213-4442-b7df-4db8cbe51e5d" providerId="ADAL" clId="{8800F602-2D8D-4E9A-B976-B489FC589F40}" dt="2024-04-18T19:28:26.569" v="28907" actId="478"/>
          <ac:picMkLst>
            <pc:docMk/>
            <pc:sldMk cId="291469885" sldId="2146846645"/>
            <ac:picMk id="19" creationId="{85A67033-D50E-D375-E623-859C4D57302A}"/>
          </ac:picMkLst>
        </pc:picChg>
        <pc:picChg chg="del mod">
          <ac:chgData name="Leah Montner Dixon" userId="d5b2ae9e-9213-4442-b7df-4db8cbe51e5d" providerId="ADAL" clId="{8800F602-2D8D-4E9A-B976-B489FC589F40}" dt="2024-04-16T20:14:53.305" v="24743" actId="478"/>
          <ac:picMkLst>
            <pc:docMk/>
            <pc:sldMk cId="291469885" sldId="2146846645"/>
            <ac:picMk id="19" creationId="{DEAF4818-4331-9B27-2CD6-41F556D546B4}"/>
          </ac:picMkLst>
        </pc:picChg>
        <pc:picChg chg="add mod">
          <ac:chgData name="Leah Montner Dixon" userId="d5b2ae9e-9213-4442-b7df-4db8cbe51e5d" providerId="ADAL" clId="{8800F602-2D8D-4E9A-B976-B489FC589F40}" dt="2024-04-23T19:09:57.096" v="34830"/>
          <ac:picMkLst>
            <pc:docMk/>
            <pc:sldMk cId="291469885" sldId="2146846645"/>
            <ac:picMk id="21" creationId="{D3454A4D-5DFE-3C39-4FE8-3C56DB7EDB5F}"/>
          </ac:picMkLst>
        </pc:picChg>
        <pc:picChg chg="add mod">
          <ac:chgData name="Leah Montner Dixon" userId="d5b2ae9e-9213-4442-b7df-4db8cbe51e5d" providerId="ADAL" clId="{8800F602-2D8D-4E9A-B976-B489FC589F40}" dt="2024-04-23T19:09:57.096" v="34830"/>
          <ac:picMkLst>
            <pc:docMk/>
            <pc:sldMk cId="291469885" sldId="2146846645"/>
            <ac:picMk id="24" creationId="{8F7D4A5F-169D-1194-12DE-E22D9393516C}"/>
          </ac:picMkLst>
        </pc:picChg>
        <pc:picChg chg="add del mod">
          <ac:chgData name="Leah Montner Dixon" userId="d5b2ae9e-9213-4442-b7df-4db8cbe51e5d" providerId="ADAL" clId="{8800F602-2D8D-4E9A-B976-B489FC589F40}" dt="2024-04-18T18:53:31.593" v="28365" actId="478"/>
          <ac:picMkLst>
            <pc:docMk/>
            <pc:sldMk cId="291469885" sldId="2146846645"/>
            <ac:picMk id="24" creationId="{D8D1F9D2-AB55-2F01-5374-FA473DF7220F}"/>
          </ac:picMkLst>
        </pc:picChg>
        <pc:picChg chg="add mod">
          <ac:chgData name="Leah Montner Dixon" userId="d5b2ae9e-9213-4442-b7df-4db8cbe51e5d" providerId="ADAL" clId="{8800F602-2D8D-4E9A-B976-B489FC589F40}" dt="2024-04-23T19:09:57.096" v="34830"/>
          <ac:picMkLst>
            <pc:docMk/>
            <pc:sldMk cId="291469885" sldId="2146846645"/>
            <ac:picMk id="29" creationId="{F6162608-D94A-6018-3446-585A737241BC}"/>
          </ac:picMkLst>
        </pc:picChg>
        <pc:picChg chg="del mod">
          <ac:chgData name="Leah Montner Dixon" userId="d5b2ae9e-9213-4442-b7df-4db8cbe51e5d" providerId="ADAL" clId="{8800F602-2D8D-4E9A-B976-B489FC589F40}" dt="2024-04-16T20:14:53.305" v="24743" actId="478"/>
          <ac:picMkLst>
            <pc:docMk/>
            <pc:sldMk cId="291469885" sldId="2146846645"/>
            <ac:picMk id="31" creationId="{16BA4AB8-A64F-7978-EF88-043E298EAE77}"/>
          </ac:picMkLst>
        </pc:picChg>
        <pc:picChg chg="add mod">
          <ac:chgData name="Leah Montner Dixon" userId="d5b2ae9e-9213-4442-b7df-4db8cbe51e5d" providerId="ADAL" clId="{8800F602-2D8D-4E9A-B976-B489FC589F40}" dt="2024-04-23T19:09:57.096" v="34830"/>
          <ac:picMkLst>
            <pc:docMk/>
            <pc:sldMk cId="291469885" sldId="2146846645"/>
            <ac:picMk id="31" creationId="{3D040C94-9B53-7F74-FD37-577D43995F4B}"/>
          </ac:picMkLst>
        </pc:picChg>
        <pc:picChg chg="add del mod">
          <ac:chgData name="Leah Montner Dixon" userId="d5b2ae9e-9213-4442-b7df-4db8cbe51e5d" providerId="ADAL" clId="{8800F602-2D8D-4E9A-B976-B489FC589F40}" dt="2024-04-18T19:28:26.569" v="28907" actId="478"/>
          <ac:picMkLst>
            <pc:docMk/>
            <pc:sldMk cId="291469885" sldId="2146846645"/>
            <ac:picMk id="31" creationId="{50658041-EE9A-FFF4-9778-490B0DBD286C}"/>
          </ac:picMkLst>
        </pc:picChg>
        <pc:picChg chg="add del mod">
          <ac:chgData name="Leah Montner Dixon" userId="d5b2ae9e-9213-4442-b7df-4db8cbe51e5d" providerId="ADAL" clId="{8800F602-2D8D-4E9A-B976-B489FC589F40}" dt="2024-04-18T19:28:26.569" v="28907" actId="478"/>
          <ac:picMkLst>
            <pc:docMk/>
            <pc:sldMk cId="291469885" sldId="2146846645"/>
            <ac:picMk id="35" creationId="{537C05DC-8290-C1EB-F2A8-81BA9452E6D7}"/>
          </ac:picMkLst>
        </pc:picChg>
        <pc:picChg chg="del mod">
          <ac:chgData name="Leah Montner Dixon" userId="d5b2ae9e-9213-4442-b7df-4db8cbe51e5d" providerId="ADAL" clId="{8800F602-2D8D-4E9A-B976-B489FC589F40}" dt="2024-04-16T20:14:53.305" v="24743" actId="478"/>
          <ac:picMkLst>
            <pc:docMk/>
            <pc:sldMk cId="291469885" sldId="2146846645"/>
            <ac:picMk id="35" creationId="{852AA45F-7D1B-2128-D2F9-AB98EB40686F}"/>
          </ac:picMkLst>
        </pc:picChg>
        <pc:picChg chg="add del mod">
          <ac:chgData name="Leah Montner Dixon" userId="d5b2ae9e-9213-4442-b7df-4db8cbe51e5d" providerId="ADAL" clId="{8800F602-2D8D-4E9A-B976-B489FC589F40}" dt="2024-04-18T18:53:31.593" v="28365" actId="478"/>
          <ac:picMkLst>
            <pc:docMk/>
            <pc:sldMk cId="291469885" sldId="2146846645"/>
            <ac:picMk id="36" creationId="{664FA463-E42F-CCE4-EDA2-6DC2C4423FF9}"/>
          </ac:picMkLst>
        </pc:picChg>
        <pc:picChg chg="add del mod">
          <ac:chgData name="Leah Montner Dixon" userId="d5b2ae9e-9213-4442-b7df-4db8cbe51e5d" providerId="ADAL" clId="{8800F602-2D8D-4E9A-B976-B489FC589F40}" dt="2024-04-18T19:28:26.569" v="28907" actId="478"/>
          <ac:picMkLst>
            <pc:docMk/>
            <pc:sldMk cId="291469885" sldId="2146846645"/>
            <ac:picMk id="39" creationId="{7D79EF6A-53E5-2B13-0A91-07623E053EF8}"/>
          </ac:picMkLst>
        </pc:picChg>
        <pc:picChg chg="del mod">
          <ac:chgData name="Leah Montner Dixon" userId="d5b2ae9e-9213-4442-b7df-4db8cbe51e5d" providerId="ADAL" clId="{8800F602-2D8D-4E9A-B976-B489FC589F40}" dt="2024-04-16T20:14:53.305" v="24743" actId="478"/>
          <ac:picMkLst>
            <pc:docMk/>
            <pc:sldMk cId="291469885" sldId="2146846645"/>
            <ac:picMk id="39" creationId="{FD446E34-C88B-FB75-D710-C8D4D4DF6990}"/>
          </ac:picMkLst>
        </pc:picChg>
        <pc:picChg chg="add del mod">
          <ac:chgData name="Leah Montner Dixon" userId="d5b2ae9e-9213-4442-b7df-4db8cbe51e5d" providerId="ADAL" clId="{8800F602-2D8D-4E9A-B976-B489FC589F40}" dt="2024-04-18T18:53:31.593" v="28365" actId="478"/>
          <ac:picMkLst>
            <pc:docMk/>
            <pc:sldMk cId="291469885" sldId="2146846645"/>
            <ac:picMk id="45" creationId="{5AF7B2A3-30A7-2C40-3D61-3B219775E5C5}"/>
          </ac:picMkLst>
        </pc:picChg>
        <pc:picChg chg="add del mod">
          <ac:chgData name="Leah Montner Dixon" userId="d5b2ae9e-9213-4442-b7df-4db8cbe51e5d" providerId="ADAL" clId="{8800F602-2D8D-4E9A-B976-B489FC589F40}" dt="2024-04-18T18:53:31.593" v="28365" actId="478"/>
          <ac:picMkLst>
            <pc:docMk/>
            <pc:sldMk cId="291469885" sldId="2146846645"/>
            <ac:picMk id="50" creationId="{A2820DA5-6736-A11F-0C3B-DA9F60B69FC8}"/>
          </ac:picMkLst>
        </pc:picChg>
        <pc:picChg chg="add del mod">
          <ac:chgData name="Leah Montner Dixon" userId="d5b2ae9e-9213-4442-b7df-4db8cbe51e5d" providerId="ADAL" clId="{8800F602-2D8D-4E9A-B976-B489FC589F40}" dt="2024-04-18T18:53:31.593" v="28365" actId="478"/>
          <ac:picMkLst>
            <pc:docMk/>
            <pc:sldMk cId="291469885" sldId="2146846645"/>
            <ac:picMk id="53" creationId="{4F4F7C55-9D31-58F8-8002-B3DC55B2F7A9}"/>
          </ac:picMkLst>
        </pc:picChg>
        <pc:picChg chg="add del mod">
          <ac:chgData name="Leah Montner Dixon" userId="d5b2ae9e-9213-4442-b7df-4db8cbe51e5d" providerId="ADAL" clId="{8800F602-2D8D-4E9A-B976-B489FC589F40}" dt="2024-04-16T20:14:16.628" v="24728" actId="478"/>
          <ac:picMkLst>
            <pc:docMk/>
            <pc:sldMk cId="291469885" sldId="2146846645"/>
            <ac:picMk id="61" creationId="{1AB833F6-FE70-D7BC-CCB6-4332647A460A}"/>
          </ac:picMkLst>
        </pc:picChg>
        <pc:picChg chg="add mod">
          <ac:chgData name="Leah Montner Dixon" userId="d5b2ae9e-9213-4442-b7df-4db8cbe51e5d" providerId="ADAL" clId="{8800F602-2D8D-4E9A-B976-B489FC589F40}" dt="2024-04-18T18:53:36.687" v="28366"/>
          <ac:picMkLst>
            <pc:docMk/>
            <pc:sldMk cId="291469885" sldId="2146846645"/>
            <ac:picMk id="5121" creationId="{2695FD14-A8A0-88F9-3677-2F9B0D562E08}"/>
          </ac:picMkLst>
        </pc:picChg>
        <pc:picChg chg="mod">
          <ac:chgData name="Leah Montner Dixon" userId="d5b2ae9e-9213-4442-b7df-4db8cbe51e5d" providerId="ADAL" clId="{8800F602-2D8D-4E9A-B976-B489FC589F40}" dt="2024-04-23T13:39:28.682" v="34215" actId="167"/>
          <ac:picMkLst>
            <pc:docMk/>
            <pc:sldMk cId="291469885" sldId="2146846645"/>
            <ac:picMk id="5122" creationId="{E9253447-4E7A-4206-AF51-EBF5050584A8}"/>
          </ac:picMkLst>
        </pc:picChg>
        <pc:picChg chg="add mod">
          <ac:chgData name="Leah Montner Dixon" userId="d5b2ae9e-9213-4442-b7df-4db8cbe51e5d" providerId="ADAL" clId="{8800F602-2D8D-4E9A-B976-B489FC589F40}" dt="2024-04-18T19:27:58.072" v="28890"/>
          <ac:picMkLst>
            <pc:docMk/>
            <pc:sldMk cId="291469885" sldId="2146846645"/>
            <ac:picMk id="5136" creationId="{FB6C9224-9E4A-5B66-FBFC-F454DB01E79C}"/>
          </ac:picMkLst>
        </pc:picChg>
        <pc:picChg chg="add mod">
          <ac:chgData name="Leah Montner Dixon" userId="d5b2ae9e-9213-4442-b7df-4db8cbe51e5d" providerId="ADAL" clId="{8800F602-2D8D-4E9A-B976-B489FC589F40}" dt="2024-04-18T19:27:58.072" v="28890"/>
          <ac:picMkLst>
            <pc:docMk/>
            <pc:sldMk cId="291469885" sldId="2146846645"/>
            <ac:picMk id="5138" creationId="{E884EE5C-611A-FAEC-F16B-E44A3703D0DB}"/>
          </ac:picMkLst>
        </pc:picChg>
        <pc:picChg chg="add mod">
          <ac:chgData name="Leah Montner Dixon" userId="d5b2ae9e-9213-4442-b7df-4db8cbe51e5d" providerId="ADAL" clId="{8800F602-2D8D-4E9A-B976-B489FC589F40}" dt="2024-04-18T19:27:58.072" v="28890"/>
          <ac:picMkLst>
            <pc:docMk/>
            <pc:sldMk cId="291469885" sldId="2146846645"/>
            <ac:picMk id="5140" creationId="{C025255E-1A35-34A5-C775-23FB21F774BE}"/>
          </ac:picMkLst>
        </pc:picChg>
        <pc:picChg chg="add mod">
          <ac:chgData name="Leah Montner Dixon" userId="d5b2ae9e-9213-4442-b7df-4db8cbe51e5d" providerId="ADAL" clId="{8800F602-2D8D-4E9A-B976-B489FC589F40}" dt="2024-04-18T19:27:58.072" v="28890"/>
          <ac:picMkLst>
            <pc:docMk/>
            <pc:sldMk cId="291469885" sldId="2146846645"/>
            <ac:picMk id="5142" creationId="{408B4699-17FA-0634-FED1-4EC298B6A42E}"/>
          </ac:picMkLst>
        </pc:picChg>
        <pc:picChg chg="add mod">
          <ac:chgData name="Leah Montner Dixon" userId="d5b2ae9e-9213-4442-b7df-4db8cbe51e5d" providerId="ADAL" clId="{8800F602-2D8D-4E9A-B976-B489FC589F40}" dt="2024-04-18T19:27:58.072" v="28890"/>
          <ac:picMkLst>
            <pc:docMk/>
            <pc:sldMk cId="291469885" sldId="2146846645"/>
            <ac:picMk id="5144" creationId="{989F4F1D-6DC4-0861-968B-9238F8155C08}"/>
          </ac:picMkLst>
        </pc:picChg>
        <pc:cxnChg chg="add mod">
          <ac:chgData name="Leah Montner Dixon" userId="d5b2ae9e-9213-4442-b7df-4db8cbe51e5d" providerId="ADAL" clId="{8800F602-2D8D-4E9A-B976-B489FC589F40}" dt="2024-04-23T19:09:57.096" v="34830"/>
          <ac:cxnSpMkLst>
            <pc:docMk/>
            <pc:sldMk cId="291469885" sldId="2146846645"/>
            <ac:cxnSpMk id="33" creationId="{DD52003E-B7B9-833A-942F-D7E6022A7CE4}"/>
          </ac:cxnSpMkLst>
        </pc:cxnChg>
        <pc:cxnChg chg="add mod">
          <ac:chgData name="Leah Montner Dixon" userId="d5b2ae9e-9213-4442-b7df-4db8cbe51e5d" providerId="ADAL" clId="{8800F602-2D8D-4E9A-B976-B489FC589F40}" dt="2024-04-23T19:09:57.096" v="34830"/>
          <ac:cxnSpMkLst>
            <pc:docMk/>
            <pc:sldMk cId="291469885" sldId="2146846645"/>
            <ac:cxnSpMk id="34" creationId="{835EECE2-6D43-F6CB-6F31-A605AC49E014}"/>
          </ac:cxnSpMkLst>
        </pc:cxnChg>
        <pc:cxnChg chg="add mod">
          <ac:chgData name="Leah Montner Dixon" userId="d5b2ae9e-9213-4442-b7df-4db8cbe51e5d" providerId="ADAL" clId="{8800F602-2D8D-4E9A-B976-B489FC589F40}" dt="2024-04-23T19:09:57.096" v="34830"/>
          <ac:cxnSpMkLst>
            <pc:docMk/>
            <pc:sldMk cId="291469885" sldId="2146846645"/>
            <ac:cxnSpMk id="35" creationId="{330A8AAF-61CB-33A5-E838-E88B7979F119}"/>
          </ac:cxnSpMkLst>
        </pc:cxnChg>
        <pc:cxnChg chg="add mod">
          <ac:chgData name="Leah Montner Dixon" userId="d5b2ae9e-9213-4442-b7df-4db8cbe51e5d" providerId="ADAL" clId="{8800F602-2D8D-4E9A-B976-B489FC589F40}" dt="2024-04-23T19:09:57.096" v="34830"/>
          <ac:cxnSpMkLst>
            <pc:docMk/>
            <pc:sldMk cId="291469885" sldId="2146846645"/>
            <ac:cxnSpMk id="36" creationId="{CC6F8F6F-66B9-52DF-4376-A5A44A42B93F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42" creationId="{12C96F36-D9D1-E6AD-22F0-8FFD6F299AA8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44" creationId="{41136E6A-A92D-AA91-ED52-B530CCCA882D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46" creationId="{66FBE674-F314-9BA3-1913-87EEC04F0E92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47" creationId="{3E819EB0-7559-2939-D462-4CCA0DFC46E8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59" creationId="{CAF01603-4D9C-FD6B-2410-AF4C86653B5B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60" creationId="{D71D659B-9BC0-C0B1-389B-91AC95778922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61" creationId="{E23901C6-5D40-1E18-C7A0-64F58930865C}"/>
          </ac:cxnSpMkLst>
        </pc:cxnChg>
        <pc:cxnChg chg="add del mod">
          <ac:chgData name="Leah Montner Dixon" userId="d5b2ae9e-9213-4442-b7df-4db8cbe51e5d" providerId="ADAL" clId="{8800F602-2D8D-4E9A-B976-B489FC589F40}" dt="2024-04-18T19:28:26.569" v="28907" actId="478"/>
          <ac:cxnSpMkLst>
            <pc:docMk/>
            <pc:sldMk cId="291469885" sldId="2146846645"/>
            <ac:cxnSpMk id="5120" creationId="{E7370D3D-4A17-566C-6301-CC2F6D93A697}"/>
          </ac:cxnSpMkLst>
        </pc:cxnChg>
        <pc:cxnChg chg="add mod">
          <ac:chgData name="Leah Montner Dixon" userId="d5b2ae9e-9213-4442-b7df-4db8cbe51e5d" providerId="ADAL" clId="{8800F602-2D8D-4E9A-B976-B489FC589F40}" dt="2024-04-23T13:39:45.969" v="34219" actId="12788"/>
          <ac:cxnSpMkLst>
            <pc:docMk/>
            <pc:sldMk cId="291469885" sldId="2146846645"/>
            <ac:cxnSpMk id="5131" creationId="{67A2AC7A-C20F-4A67-D40D-40B467ECD04A}"/>
          </ac:cxnSpMkLst>
        </pc:cxnChg>
        <pc:cxnChg chg="add mod">
          <ac:chgData name="Leah Montner Dixon" userId="d5b2ae9e-9213-4442-b7df-4db8cbe51e5d" providerId="ADAL" clId="{8800F602-2D8D-4E9A-B976-B489FC589F40}" dt="2024-04-23T13:39:45.969" v="34219" actId="12788"/>
          <ac:cxnSpMkLst>
            <pc:docMk/>
            <pc:sldMk cId="291469885" sldId="2146846645"/>
            <ac:cxnSpMk id="5132" creationId="{2BD5A3A9-9FF1-82F8-5AEA-598066C9B433}"/>
          </ac:cxnSpMkLst>
        </pc:cxnChg>
        <pc:cxnChg chg="add mod">
          <ac:chgData name="Leah Montner Dixon" userId="d5b2ae9e-9213-4442-b7df-4db8cbe51e5d" providerId="ADAL" clId="{8800F602-2D8D-4E9A-B976-B489FC589F40}" dt="2024-04-23T13:39:45.969" v="34219" actId="12788"/>
          <ac:cxnSpMkLst>
            <pc:docMk/>
            <pc:sldMk cId="291469885" sldId="2146846645"/>
            <ac:cxnSpMk id="5133" creationId="{EDAC1E8B-A530-815B-B126-0D90EE4EAFBD}"/>
          </ac:cxnSpMkLst>
        </pc:cxnChg>
        <pc:cxnChg chg="add mod">
          <ac:chgData name="Leah Montner Dixon" userId="d5b2ae9e-9213-4442-b7df-4db8cbe51e5d" providerId="ADAL" clId="{8800F602-2D8D-4E9A-B976-B489FC589F40}" dt="2024-04-23T13:39:45.969" v="34219" actId="12788"/>
          <ac:cxnSpMkLst>
            <pc:docMk/>
            <pc:sldMk cId="291469885" sldId="2146846645"/>
            <ac:cxnSpMk id="5134" creationId="{439DB305-7E14-77BB-EA97-8AB2EC0DA1AE}"/>
          </ac:cxnSpMkLst>
        </pc:cxnChg>
        <pc:cxnChg chg="add del mod">
          <ac:chgData name="Leah Montner Dixon" userId="d5b2ae9e-9213-4442-b7df-4db8cbe51e5d" providerId="ADAL" clId="{8800F602-2D8D-4E9A-B976-B489FC589F40}" dt="2024-04-23T19:10:11.485" v="34841" actId="478"/>
          <ac:cxnSpMkLst>
            <pc:docMk/>
            <pc:sldMk cId="291469885" sldId="2146846645"/>
            <ac:cxnSpMk id="5146" creationId="{8EBCF058-82AE-3F3B-9EB1-BCADDE77F7CE}"/>
          </ac:cxnSpMkLst>
        </pc:cxnChg>
        <pc:cxnChg chg="add del mod">
          <ac:chgData name="Leah Montner Dixon" userId="d5b2ae9e-9213-4442-b7df-4db8cbe51e5d" providerId="ADAL" clId="{8800F602-2D8D-4E9A-B976-B489FC589F40}" dt="2024-04-23T19:10:11.485" v="34841" actId="478"/>
          <ac:cxnSpMkLst>
            <pc:docMk/>
            <pc:sldMk cId="291469885" sldId="2146846645"/>
            <ac:cxnSpMk id="5147" creationId="{4C101F47-4877-1781-8248-DE5FFB0390A6}"/>
          </ac:cxnSpMkLst>
        </pc:cxnChg>
        <pc:cxnChg chg="add del mod">
          <ac:chgData name="Leah Montner Dixon" userId="d5b2ae9e-9213-4442-b7df-4db8cbe51e5d" providerId="ADAL" clId="{8800F602-2D8D-4E9A-B976-B489FC589F40}" dt="2024-04-23T19:10:11.485" v="34841" actId="478"/>
          <ac:cxnSpMkLst>
            <pc:docMk/>
            <pc:sldMk cId="291469885" sldId="2146846645"/>
            <ac:cxnSpMk id="5148" creationId="{DD495644-E0B0-E002-9FE4-B8837F755880}"/>
          </ac:cxnSpMkLst>
        </pc:cxnChg>
        <pc:cxnChg chg="add del mod">
          <ac:chgData name="Leah Montner Dixon" userId="d5b2ae9e-9213-4442-b7df-4db8cbe51e5d" providerId="ADAL" clId="{8800F602-2D8D-4E9A-B976-B489FC589F40}" dt="2024-04-23T19:10:11.485" v="34841" actId="478"/>
          <ac:cxnSpMkLst>
            <pc:docMk/>
            <pc:sldMk cId="291469885" sldId="2146846645"/>
            <ac:cxnSpMk id="5149" creationId="{4B44D382-B08B-16EC-9007-6731D6F0F2D9}"/>
          </ac:cxnSpMkLst>
        </pc:cxnChg>
        <pc:cxnChg chg="add mod">
          <ac:chgData name="Leah Montner Dixon" userId="d5b2ae9e-9213-4442-b7df-4db8cbe51e5d" providerId="ADAL" clId="{8800F602-2D8D-4E9A-B976-B489FC589F40}" dt="2024-04-18T19:27:58.072" v="28890"/>
          <ac:cxnSpMkLst>
            <pc:docMk/>
            <pc:sldMk cId="291469885" sldId="2146846645"/>
            <ac:cxnSpMk id="5150" creationId="{B8C954ED-EF41-98C8-4B23-0DCF6B068906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eah Montner Dixon" userId="d5b2ae9e-9213-4442-b7df-4db8cbe51e5d" providerId="ADAL" clId="{8800F602-2D8D-4E9A-B976-B489FC589F40}" dt="2024-04-22T20:03:10.187" v="34114"/>
              <pc2:cmMkLst xmlns:pc2="http://schemas.microsoft.com/office/powerpoint/2019/9/main/command">
                <pc:docMk/>
                <pc:sldMk cId="291469885" sldId="2146846645"/>
                <pc2:cmMk id="{044FD388-5DC7-4D90-9564-A1E7B42281F1}"/>
              </pc2:cmMkLst>
            </pc226:cmChg>
          </p:ext>
        </pc:extLst>
      </pc:sldChg>
      <pc:sldChg chg="addSp delSp modSp add del mod">
        <pc:chgData name="Leah Montner Dixon" userId="d5b2ae9e-9213-4442-b7df-4db8cbe51e5d" providerId="ADAL" clId="{8800F602-2D8D-4E9A-B976-B489FC589F40}" dt="2024-04-16T19:10:15.952" v="23516" actId="47"/>
        <pc:sldMkLst>
          <pc:docMk/>
          <pc:sldMk cId="1956876246" sldId="2146846645"/>
        </pc:sldMkLst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2" creationId="{4E5605FA-FE00-3EBD-4954-0F1646770E7A}"/>
          </ac:spMkLst>
        </pc:spChg>
        <pc:spChg chg="del">
          <ac:chgData name="Leah Montner Dixon" userId="d5b2ae9e-9213-4442-b7df-4db8cbe51e5d" providerId="ADAL" clId="{8800F602-2D8D-4E9A-B976-B489FC589F40}" dt="2024-04-16T19:09:03.507" v="23497" actId="478"/>
          <ac:spMkLst>
            <pc:docMk/>
            <pc:sldMk cId="1956876246" sldId="2146846645"/>
            <ac:spMk id="3" creationId="{E81FB851-01C7-DB32-B9C0-956C4FE26B7D}"/>
          </ac:spMkLst>
        </pc:spChg>
        <pc:spChg chg="add mod">
          <ac:chgData name="Leah Montner Dixon" userId="d5b2ae9e-9213-4442-b7df-4db8cbe51e5d" providerId="ADAL" clId="{8800F602-2D8D-4E9A-B976-B489FC589F40}" dt="2024-04-16T19:09:03.783" v="23498"/>
          <ac:spMkLst>
            <pc:docMk/>
            <pc:sldMk cId="1956876246" sldId="2146846645"/>
            <ac:spMk id="4" creationId="{FC548AC9-94FA-4A62-F795-2BCEB7FD0C91}"/>
          </ac:spMkLst>
        </pc:spChg>
        <pc:spChg chg="add mod">
          <ac:chgData name="Leah Montner Dixon" userId="d5b2ae9e-9213-4442-b7df-4db8cbe51e5d" providerId="ADAL" clId="{8800F602-2D8D-4E9A-B976-B489FC589F40}" dt="2024-04-16T19:09:03.783" v="23498"/>
          <ac:spMkLst>
            <pc:docMk/>
            <pc:sldMk cId="1956876246" sldId="2146846645"/>
            <ac:spMk id="5" creationId="{D3E46861-8322-1545-EC4A-5CFC0BB7723C}"/>
          </ac:spMkLst>
        </pc:spChg>
        <pc:spChg chg="del">
          <ac:chgData name="Leah Montner Dixon" userId="d5b2ae9e-9213-4442-b7df-4db8cbe51e5d" providerId="ADAL" clId="{8800F602-2D8D-4E9A-B976-B489FC589F40}" dt="2024-04-16T19:09:03.507" v="23497" actId="478"/>
          <ac:spMkLst>
            <pc:docMk/>
            <pc:sldMk cId="1956876246" sldId="2146846645"/>
            <ac:spMk id="11" creationId="{E5D8F223-5AE3-7720-EFA8-6B276632D878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2" creationId="{02624546-9937-5236-BB13-C296A672D23B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3" creationId="{74A15DCF-B526-47FD-26B9-F457AA792D51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5" creationId="{55F4F845-1F26-366A-9318-854F797FD09C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6" creationId="{B9FFA182-DE45-EE15-DD0F-87F956B3A1A1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7" creationId="{C0DD3089-726E-34BF-52B1-D2BF83F78929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18" creationId="{BEC9CC03-4B5C-CC29-0CAE-EB7B90786780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21" creationId="{9EC2755E-A2F0-D7D3-DD4D-3820D11DDB61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29" creationId="{7ADF7158-214E-B6B9-B9D6-2153BE515616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33" creationId="{EEF29DE1-4BBF-741E-465C-78B113CBF7D2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34" creationId="{7EA261CC-7E3E-AE25-5C21-82F326166FE8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37" creationId="{BCF0C2A5-3364-9325-61B9-6009D966B4BE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38" creationId="{EBA0330A-3A79-DB33-4F45-DA5AD9604FE6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41" creationId="{6C6CB16D-3B83-E0BE-1058-58156FC1AB75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42" creationId="{92F78D18-E6E3-1978-4A5C-F7A1FA261578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44" creationId="{305C3466-9328-E0A8-3146-D01E6391713C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46" creationId="{52EB92C0-01D4-95EC-A03C-DDB13B6F93DE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47" creationId="{B42E0BB3-1D79-5760-720E-26D345190915}"/>
          </ac:spMkLst>
        </pc:spChg>
        <pc:spChg chg="mod topLvl">
          <ac:chgData name="Leah Montner Dixon" userId="d5b2ae9e-9213-4442-b7df-4db8cbe51e5d" providerId="ADAL" clId="{8800F602-2D8D-4E9A-B976-B489FC589F40}" dt="2024-04-16T19:09:32.303" v="23504" actId="165"/>
          <ac:spMkLst>
            <pc:docMk/>
            <pc:sldMk cId="1956876246" sldId="2146846645"/>
            <ac:spMk id="60" creationId="{484509DB-8011-7549-F8AA-9A4B73B8CC6D}"/>
          </ac:spMkLst>
        </pc:spChg>
        <pc:grpChg chg="add del mod">
          <ac:chgData name="Leah Montner Dixon" userId="d5b2ae9e-9213-4442-b7df-4db8cbe51e5d" providerId="ADAL" clId="{8800F602-2D8D-4E9A-B976-B489FC589F40}" dt="2024-04-16T19:09:32.303" v="23504" actId="165"/>
          <ac:grpSpMkLst>
            <pc:docMk/>
            <pc:sldMk cId="1956876246" sldId="2146846645"/>
            <ac:grpSpMk id="6" creationId="{7A65A81A-1B37-7FB5-2EBC-CADDCE63729A}"/>
          </ac:grpSpMkLst>
        </pc:grpChg>
        <pc:grpChg chg="add del mod">
          <ac:chgData name="Leah Montner Dixon" userId="d5b2ae9e-9213-4442-b7df-4db8cbe51e5d" providerId="ADAL" clId="{8800F602-2D8D-4E9A-B976-B489FC589F40}" dt="2024-04-16T19:09:32.303" v="23504" actId="165"/>
          <ac:grpSpMkLst>
            <pc:docMk/>
            <pc:sldMk cId="1956876246" sldId="2146846645"/>
            <ac:grpSpMk id="7" creationId="{DD70824E-1684-4DD3-747C-D3583904391F}"/>
          </ac:grpSpMkLst>
        </pc:grpChg>
        <pc:picChg chg="add mod">
          <ac:chgData name="Leah Montner Dixon" userId="d5b2ae9e-9213-4442-b7df-4db8cbe51e5d" providerId="ADAL" clId="{8800F602-2D8D-4E9A-B976-B489FC589F40}" dt="2024-04-16T19:09:53.073" v="23515" actId="1076"/>
          <ac:picMkLst>
            <pc:docMk/>
            <pc:sldMk cId="1956876246" sldId="2146846645"/>
            <ac:picMk id="8" creationId="{FCEF5325-225B-52C1-077F-C54C26D60A88}"/>
          </ac:picMkLst>
        </pc:picChg>
        <pc:picChg chg="mod topLvl">
          <ac:chgData name="Leah Montner Dixon" userId="d5b2ae9e-9213-4442-b7df-4db8cbe51e5d" providerId="ADAL" clId="{8800F602-2D8D-4E9A-B976-B489FC589F40}" dt="2024-04-16T19:09:32.303" v="23504" actId="165"/>
          <ac:picMkLst>
            <pc:docMk/>
            <pc:sldMk cId="1956876246" sldId="2146846645"/>
            <ac:picMk id="14" creationId="{A18AAD59-1E0E-B30B-FF67-F4AB3D0F7A8F}"/>
          </ac:picMkLst>
        </pc:picChg>
        <pc:picChg chg="mod topLvl">
          <ac:chgData name="Leah Montner Dixon" userId="d5b2ae9e-9213-4442-b7df-4db8cbe51e5d" providerId="ADAL" clId="{8800F602-2D8D-4E9A-B976-B489FC589F40}" dt="2024-04-16T19:09:32.303" v="23504" actId="165"/>
          <ac:picMkLst>
            <pc:docMk/>
            <pc:sldMk cId="1956876246" sldId="2146846645"/>
            <ac:picMk id="19" creationId="{DEAF4818-4331-9B27-2CD6-41F556D546B4}"/>
          </ac:picMkLst>
        </pc:picChg>
        <pc:picChg chg="mod topLvl">
          <ac:chgData name="Leah Montner Dixon" userId="d5b2ae9e-9213-4442-b7df-4db8cbe51e5d" providerId="ADAL" clId="{8800F602-2D8D-4E9A-B976-B489FC589F40}" dt="2024-04-16T19:09:32.303" v="23504" actId="165"/>
          <ac:picMkLst>
            <pc:docMk/>
            <pc:sldMk cId="1956876246" sldId="2146846645"/>
            <ac:picMk id="31" creationId="{16BA4AB8-A64F-7978-EF88-043E298EAE77}"/>
          </ac:picMkLst>
        </pc:picChg>
        <pc:picChg chg="mod topLvl">
          <ac:chgData name="Leah Montner Dixon" userId="d5b2ae9e-9213-4442-b7df-4db8cbe51e5d" providerId="ADAL" clId="{8800F602-2D8D-4E9A-B976-B489FC589F40}" dt="2024-04-16T19:09:32.303" v="23504" actId="165"/>
          <ac:picMkLst>
            <pc:docMk/>
            <pc:sldMk cId="1956876246" sldId="2146846645"/>
            <ac:picMk id="35" creationId="{852AA45F-7D1B-2128-D2F9-AB98EB40686F}"/>
          </ac:picMkLst>
        </pc:picChg>
        <pc:picChg chg="mod topLvl">
          <ac:chgData name="Leah Montner Dixon" userId="d5b2ae9e-9213-4442-b7df-4db8cbe51e5d" providerId="ADAL" clId="{8800F602-2D8D-4E9A-B976-B489FC589F40}" dt="2024-04-16T19:09:32.303" v="23504" actId="165"/>
          <ac:picMkLst>
            <pc:docMk/>
            <pc:sldMk cId="1956876246" sldId="2146846645"/>
            <ac:picMk id="39" creationId="{FD446E34-C88B-FB75-D710-C8D4D4DF6990}"/>
          </ac:picMkLst>
        </pc:picChg>
        <pc:picChg chg="del mod topLvl">
          <ac:chgData name="Leah Montner Dixon" userId="d5b2ae9e-9213-4442-b7df-4db8cbe51e5d" providerId="ADAL" clId="{8800F602-2D8D-4E9A-B976-B489FC589F40}" dt="2024-04-16T19:09:47.165" v="23505" actId="478"/>
          <ac:picMkLst>
            <pc:docMk/>
            <pc:sldMk cId="1956876246" sldId="2146846645"/>
            <ac:picMk id="58" creationId="{B53CEAFB-3A8D-6E24-511C-FA6E58B82A00}"/>
          </ac:picMkLst>
        </pc:picChg>
      </pc:sldChg>
      <pc:sldChg chg="addSp delSp modSp mod">
        <pc:chgData name="Leah Montner Dixon" userId="d5b2ae9e-9213-4442-b7df-4db8cbe51e5d" providerId="ADAL" clId="{8800F602-2D8D-4E9A-B976-B489FC589F40}" dt="2024-04-23T19:13:18.396" v="34953" actId="478"/>
        <pc:sldMkLst>
          <pc:docMk/>
          <pc:sldMk cId="560490134" sldId="2146846646"/>
        </pc:sldMkLst>
        <pc:spChg chg="mod">
          <ac:chgData name="Leah Montner Dixon" userId="d5b2ae9e-9213-4442-b7df-4db8cbe51e5d" providerId="ADAL" clId="{8800F602-2D8D-4E9A-B976-B489FC589F40}" dt="2024-04-22T13:42:16.545" v="33174" actId="14100"/>
          <ac:spMkLst>
            <pc:docMk/>
            <pc:sldMk cId="560490134" sldId="2146846646"/>
            <ac:spMk id="2" creationId="{9C837FEB-FB8F-94DA-5E03-E205EBE91810}"/>
          </ac:spMkLst>
        </pc:spChg>
        <pc:spChg chg="mod">
          <ac:chgData name="Leah Montner Dixon" userId="d5b2ae9e-9213-4442-b7df-4db8cbe51e5d" providerId="ADAL" clId="{8800F602-2D8D-4E9A-B976-B489FC589F40}" dt="2024-04-16T20:59:03.330" v="25964" actId="313"/>
          <ac:spMkLst>
            <pc:docMk/>
            <pc:sldMk cId="560490134" sldId="2146846646"/>
            <ac:spMk id="3" creationId="{9F397DAA-FA25-7587-B9C6-EF597F13CC2A}"/>
          </ac:spMkLst>
        </pc:spChg>
        <pc:spChg chg="add del">
          <ac:chgData name="Leah Montner Dixon" userId="d5b2ae9e-9213-4442-b7df-4db8cbe51e5d" providerId="ADAL" clId="{8800F602-2D8D-4E9A-B976-B489FC589F40}" dt="2024-04-23T14:03:38.600" v="34282" actId="478"/>
          <ac:spMkLst>
            <pc:docMk/>
            <pc:sldMk cId="560490134" sldId="2146846646"/>
            <ac:spMk id="4" creationId="{5B10ECF7-6246-4B7D-2114-F0A85E1C7845}"/>
          </ac:spMkLst>
        </pc:spChg>
        <pc:spChg chg="mod">
          <ac:chgData name="Leah Montner Dixon" userId="d5b2ae9e-9213-4442-b7df-4db8cbe51e5d" providerId="ADAL" clId="{8800F602-2D8D-4E9A-B976-B489FC589F40}" dt="2024-04-19T20:46:34.386" v="32093" actId="20577"/>
          <ac:spMkLst>
            <pc:docMk/>
            <pc:sldMk cId="560490134" sldId="2146846646"/>
            <ac:spMk id="10" creationId="{B5625763-8F07-F3DE-E405-8422B6838042}"/>
          </ac:spMkLst>
        </pc:spChg>
        <pc:spChg chg="del mod">
          <ac:chgData name="Leah Montner Dixon" userId="d5b2ae9e-9213-4442-b7df-4db8cbe51e5d" providerId="ADAL" clId="{8800F602-2D8D-4E9A-B976-B489FC589F40}" dt="2024-04-23T19:13:18.396" v="34953" actId="478"/>
          <ac:spMkLst>
            <pc:docMk/>
            <pc:sldMk cId="560490134" sldId="2146846646"/>
            <ac:spMk id="12" creationId="{17341B20-6311-F2EA-D8BB-F3CE5710615B}"/>
          </ac:spMkLst>
        </pc:spChg>
        <pc:spChg chg="del mod">
          <ac:chgData name="Leah Montner Dixon" userId="d5b2ae9e-9213-4442-b7df-4db8cbe51e5d" providerId="ADAL" clId="{8800F602-2D8D-4E9A-B976-B489FC589F40}" dt="2024-04-23T19:13:18.396" v="34953" actId="478"/>
          <ac:spMkLst>
            <pc:docMk/>
            <pc:sldMk cId="560490134" sldId="2146846646"/>
            <ac:spMk id="14" creationId="{7E7A37E9-E360-70E1-4F78-24E5222BAF49}"/>
          </ac:spMkLst>
        </pc:spChg>
        <pc:spChg chg="del mod">
          <ac:chgData name="Leah Montner Dixon" userId="d5b2ae9e-9213-4442-b7df-4db8cbe51e5d" providerId="ADAL" clId="{8800F602-2D8D-4E9A-B976-B489FC589F40}" dt="2024-04-23T19:13:18.396" v="34953" actId="478"/>
          <ac:spMkLst>
            <pc:docMk/>
            <pc:sldMk cId="560490134" sldId="2146846646"/>
            <ac:spMk id="16" creationId="{20B1D43A-291F-3CBA-0999-C23D0A04FCF2}"/>
          </ac:spMkLst>
        </pc:spChg>
        <pc:spChg chg="del mod">
          <ac:chgData name="Leah Montner Dixon" userId="d5b2ae9e-9213-4442-b7df-4db8cbe51e5d" providerId="ADAL" clId="{8800F602-2D8D-4E9A-B976-B489FC589F40}" dt="2024-04-23T19:13:18.396" v="34953" actId="478"/>
          <ac:spMkLst>
            <pc:docMk/>
            <pc:sldMk cId="560490134" sldId="2146846646"/>
            <ac:spMk id="18" creationId="{58FC8923-0E59-65F6-1A0D-DB9A43EBAAAB}"/>
          </ac:spMkLst>
        </pc:spChg>
        <pc:spChg chg="del mod">
          <ac:chgData name="Leah Montner Dixon" userId="d5b2ae9e-9213-4442-b7df-4db8cbe51e5d" providerId="ADAL" clId="{8800F602-2D8D-4E9A-B976-B489FC589F40}" dt="2024-04-23T19:13:18.396" v="34953" actId="478"/>
          <ac:spMkLst>
            <pc:docMk/>
            <pc:sldMk cId="560490134" sldId="2146846646"/>
            <ac:spMk id="20" creationId="{29A1C2F6-E2F8-4FB9-FD78-C3D26D94C752}"/>
          </ac:spMkLst>
        </pc:spChg>
        <pc:spChg chg="mod topLvl">
          <ac:chgData name="Leah Montner Dixon" userId="d5b2ae9e-9213-4442-b7df-4db8cbe51e5d" providerId="ADAL" clId="{8800F602-2D8D-4E9A-B976-B489FC589F40}" dt="2024-04-23T19:05:52.946" v="34789" actId="20577"/>
          <ac:spMkLst>
            <pc:docMk/>
            <pc:sldMk cId="560490134" sldId="2146846646"/>
            <ac:spMk id="31" creationId="{501E5388-C867-A612-25D5-2FE542083333}"/>
          </ac:spMkLst>
        </pc:spChg>
        <pc:spChg chg="mod topLvl">
          <ac:chgData name="Leah Montner Dixon" userId="d5b2ae9e-9213-4442-b7df-4db8cbe51e5d" providerId="ADAL" clId="{8800F602-2D8D-4E9A-B976-B489FC589F40}" dt="2024-04-19T20:47:25.272" v="32105" actId="165"/>
          <ac:spMkLst>
            <pc:docMk/>
            <pc:sldMk cId="560490134" sldId="2146846646"/>
            <ac:spMk id="32" creationId="{B5C55062-6D75-B53A-4189-242EBCE6972B}"/>
          </ac:spMkLst>
        </pc:spChg>
        <pc:spChg chg="add mod">
          <ac:chgData name="Leah Montner Dixon" userId="d5b2ae9e-9213-4442-b7df-4db8cbe51e5d" providerId="ADAL" clId="{8800F602-2D8D-4E9A-B976-B489FC589F40}" dt="2024-04-19T20:14:58" v="31723" actId="20577"/>
          <ac:spMkLst>
            <pc:docMk/>
            <pc:sldMk cId="560490134" sldId="2146846646"/>
            <ac:spMk id="33" creationId="{65CC0379-5897-4231-2A32-1D8830281C06}"/>
          </ac:spMkLst>
        </pc:spChg>
        <pc:spChg chg="mod ord">
          <ac:chgData name="Leah Montner Dixon" userId="d5b2ae9e-9213-4442-b7df-4db8cbe51e5d" providerId="ADAL" clId="{8800F602-2D8D-4E9A-B976-B489FC589F40}" dt="2024-04-19T20:47:23.544" v="32104" actId="12789"/>
          <ac:spMkLst>
            <pc:docMk/>
            <pc:sldMk cId="560490134" sldId="2146846646"/>
            <ac:spMk id="35" creationId="{71008E08-F071-06EE-BF63-69BE17B8F161}"/>
          </ac:spMkLst>
        </pc:spChg>
        <pc:spChg chg="add del ord">
          <ac:chgData name="Leah Montner Dixon" userId="d5b2ae9e-9213-4442-b7df-4db8cbe51e5d" providerId="ADAL" clId="{8800F602-2D8D-4E9A-B976-B489FC589F40}" dt="2024-04-23T14:03:41.696" v="34284" actId="167"/>
          <ac:spMkLst>
            <pc:docMk/>
            <pc:sldMk cId="560490134" sldId="2146846646"/>
            <ac:spMk id="36" creationId="{CC9D95ED-86BF-4463-E353-90418385DC68}"/>
          </ac:spMkLst>
        </pc:spChg>
        <pc:spChg chg="mod">
          <ac:chgData name="Leah Montner Dixon" userId="d5b2ae9e-9213-4442-b7df-4db8cbe51e5d" providerId="ADAL" clId="{8800F602-2D8D-4E9A-B976-B489FC589F40}" dt="2024-04-16T21:25:24.079" v="26748" actId="13926"/>
          <ac:spMkLst>
            <pc:docMk/>
            <pc:sldMk cId="560490134" sldId="2146846646"/>
            <ac:spMk id="37" creationId="{18DF3DEF-0C96-B500-46E0-C85CC958D873}"/>
          </ac:spMkLst>
        </pc:spChg>
        <pc:spChg chg="del mod">
          <ac:chgData name="Leah Montner Dixon" userId="d5b2ae9e-9213-4442-b7df-4db8cbe51e5d" providerId="ADAL" clId="{8800F602-2D8D-4E9A-B976-B489FC589F40}" dt="2024-04-19T19:59:20.176" v="31640" actId="478"/>
          <ac:spMkLst>
            <pc:docMk/>
            <pc:sldMk cId="560490134" sldId="2146846646"/>
            <ac:spMk id="38" creationId="{EAC5BB51-B506-5411-1A8B-F040651E26B3}"/>
          </ac:spMkLst>
        </pc:spChg>
        <pc:spChg chg="add mod">
          <ac:chgData name="Leah Montner Dixon" userId="d5b2ae9e-9213-4442-b7df-4db8cbe51e5d" providerId="ADAL" clId="{8800F602-2D8D-4E9A-B976-B489FC589F40}" dt="2024-04-19T20:47:29.247" v="32106"/>
          <ac:spMkLst>
            <pc:docMk/>
            <pc:sldMk cId="560490134" sldId="2146846646"/>
            <ac:spMk id="39" creationId="{D60AA6D7-6100-A3E6-6561-384373B4F16C}"/>
          </ac:spMkLst>
        </pc:spChg>
        <pc:spChg chg="add del mod">
          <ac:chgData name="Leah Montner Dixon" userId="d5b2ae9e-9213-4442-b7df-4db8cbe51e5d" providerId="ADAL" clId="{8800F602-2D8D-4E9A-B976-B489FC589F40}" dt="2024-04-19T20:12:15.719" v="31706" actId="478"/>
          <ac:spMkLst>
            <pc:docMk/>
            <pc:sldMk cId="560490134" sldId="2146846646"/>
            <ac:spMk id="41" creationId="{A7B50B9A-D03A-E367-7F64-36C8D8F889E2}"/>
          </ac:spMkLst>
        </pc:spChg>
        <pc:spChg chg="add mod ord">
          <ac:chgData name="Leah Montner Dixon" userId="d5b2ae9e-9213-4442-b7df-4db8cbe51e5d" providerId="ADAL" clId="{8800F602-2D8D-4E9A-B976-B489FC589F40}" dt="2024-04-23T14:03:41.696" v="34284" actId="167"/>
          <ac:spMkLst>
            <pc:docMk/>
            <pc:sldMk cId="560490134" sldId="2146846646"/>
            <ac:spMk id="42" creationId="{B3277AE4-FFB8-C7EC-B746-DA44A92D1010}"/>
          </ac:spMkLst>
        </pc:spChg>
        <pc:spChg chg="add mod">
          <ac:chgData name="Leah Montner Dixon" userId="d5b2ae9e-9213-4442-b7df-4db8cbe51e5d" providerId="ADAL" clId="{8800F602-2D8D-4E9A-B976-B489FC589F40}" dt="2024-04-23T19:13:07.162" v="34942" actId="20577"/>
          <ac:spMkLst>
            <pc:docMk/>
            <pc:sldMk cId="560490134" sldId="2146846646"/>
            <ac:spMk id="43" creationId="{3575600E-D3CF-2638-63B0-B3A79BB80B9C}"/>
          </ac:spMkLst>
        </pc:spChg>
        <pc:spChg chg="add mod">
          <ac:chgData name="Leah Montner Dixon" userId="d5b2ae9e-9213-4442-b7df-4db8cbe51e5d" providerId="ADAL" clId="{8800F602-2D8D-4E9A-B976-B489FC589F40}" dt="2024-04-23T19:13:08.400" v="34944" actId="20577"/>
          <ac:spMkLst>
            <pc:docMk/>
            <pc:sldMk cId="560490134" sldId="2146846646"/>
            <ac:spMk id="45" creationId="{CB446109-BE44-DE12-C591-493D1CC98B8D}"/>
          </ac:spMkLst>
        </pc:spChg>
        <pc:spChg chg="add mod">
          <ac:chgData name="Leah Montner Dixon" userId="d5b2ae9e-9213-4442-b7df-4db8cbe51e5d" providerId="ADAL" clId="{8800F602-2D8D-4E9A-B976-B489FC589F40}" dt="2024-04-23T19:13:10.119" v="34946" actId="20577"/>
          <ac:spMkLst>
            <pc:docMk/>
            <pc:sldMk cId="560490134" sldId="2146846646"/>
            <ac:spMk id="47" creationId="{34E33457-E654-D55F-0D05-D73D25C3FC2A}"/>
          </ac:spMkLst>
        </pc:spChg>
        <pc:spChg chg="add mod">
          <ac:chgData name="Leah Montner Dixon" userId="d5b2ae9e-9213-4442-b7df-4db8cbe51e5d" providerId="ADAL" clId="{8800F602-2D8D-4E9A-B976-B489FC589F40}" dt="2024-04-23T19:13:13.313" v="34950" actId="20577"/>
          <ac:spMkLst>
            <pc:docMk/>
            <pc:sldMk cId="560490134" sldId="2146846646"/>
            <ac:spMk id="49" creationId="{8682B3D8-56ED-FA1B-EDC4-9F42870CB72A}"/>
          </ac:spMkLst>
        </pc:spChg>
        <pc:spChg chg="add mod">
          <ac:chgData name="Leah Montner Dixon" userId="d5b2ae9e-9213-4442-b7df-4db8cbe51e5d" providerId="ADAL" clId="{8800F602-2D8D-4E9A-B976-B489FC589F40}" dt="2024-04-23T19:13:15.148" v="34952" actId="20577"/>
          <ac:spMkLst>
            <pc:docMk/>
            <pc:sldMk cId="560490134" sldId="2146846646"/>
            <ac:spMk id="51" creationId="{6CC62313-C8A2-6145-CD22-BA7173F782AC}"/>
          </ac:spMkLst>
        </pc:spChg>
        <pc:grpChg chg="add del mod">
          <ac:chgData name="Leah Montner Dixon" userId="d5b2ae9e-9213-4442-b7df-4db8cbe51e5d" providerId="ADAL" clId="{8800F602-2D8D-4E9A-B976-B489FC589F40}" dt="2024-04-19T20:47:25.272" v="32105" actId="165"/>
          <ac:grpSpMkLst>
            <pc:docMk/>
            <pc:sldMk cId="560490134" sldId="2146846646"/>
            <ac:grpSpMk id="37" creationId="{E24F2D75-4866-750A-C683-E1331A4EF487}"/>
          </ac:grpSpMkLst>
        </pc:grpChg>
        <pc:picChg chg="add mod">
          <ac:chgData name="Leah Montner Dixon" userId="d5b2ae9e-9213-4442-b7df-4db8cbe51e5d" providerId="ADAL" clId="{8800F602-2D8D-4E9A-B976-B489FC589F40}" dt="2024-04-23T19:13:05.100" v="34940"/>
          <ac:picMkLst>
            <pc:docMk/>
            <pc:sldMk cId="560490134" sldId="2146846646"/>
            <ac:picMk id="4" creationId="{0D16A150-7059-B9B5-633F-41318A8D2EA7}"/>
          </ac:picMkLst>
        </pc:picChg>
        <pc:picChg chg="del mod">
          <ac:chgData name="Leah Montner Dixon" userId="d5b2ae9e-9213-4442-b7df-4db8cbe51e5d" providerId="ADAL" clId="{8800F602-2D8D-4E9A-B976-B489FC589F40}" dt="2024-04-23T19:13:18.396" v="34953" actId="478"/>
          <ac:picMkLst>
            <pc:docMk/>
            <pc:sldMk cId="560490134" sldId="2146846646"/>
            <ac:picMk id="11" creationId="{F561596A-73CC-7758-E5D6-02F0FAEE957C}"/>
          </ac:picMkLst>
        </pc:picChg>
        <pc:picChg chg="del mod">
          <ac:chgData name="Leah Montner Dixon" userId="d5b2ae9e-9213-4442-b7df-4db8cbe51e5d" providerId="ADAL" clId="{8800F602-2D8D-4E9A-B976-B489FC589F40}" dt="2024-04-23T19:13:18.396" v="34953" actId="478"/>
          <ac:picMkLst>
            <pc:docMk/>
            <pc:sldMk cId="560490134" sldId="2146846646"/>
            <ac:picMk id="13" creationId="{953F6296-73F6-A35F-9E19-DA97AE8EDA96}"/>
          </ac:picMkLst>
        </pc:picChg>
        <pc:picChg chg="del mod">
          <ac:chgData name="Leah Montner Dixon" userId="d5b2ae9e-9213-4442-b7df-4db8cbe51e5d" providerId="ADAL" clId="{8800F602-2D8D-4E9A-B976-B489FC589F40}" dt="2024-04-23T19:13:18.396" v="34953" actId="478"/>
          <ac:picMkLst>
            <pc:docMk/>
            <pc:sldMk cId="560490134" sldId="2146846646"/>
            <ac:picMk id="15" creationId="{4D4DF836-57DC-5FA6-E8F4-A85D60AEDD3F}"/>
          </ac:picMkLst>
        </pc:picChg>
        <pc:picChg chg="del mod">
          <ac:chgData name="Leah Montner Dixon" userId="d5b2ae9e-9213-4442-b7df-4db8cbe51e5d" providerId="ADAL" clId="{8800F602-2D8D-4E9A-B976-B489FC589F40}" dt="2024-04-23T19:13:18.396" v="34953" actId="478"/>
          <ac:picMkLst>
            <pc:docMk/>
            <pc:sldMk cId="560490134" sldId="2146846646"/>
            <ac:picMk id="17" creationId="{A0132339-DF67-2B94-3A50-D1F6C493DE4F}"/>
          </ac:picMkLst>
        </pc:picChg>
        <pc:picChg chg="del mod">
          <ac:chgData name="Leah Montner Dixon" userId="d5b2ae9e-9213-4442-b7df-4db8cbe51e5d" providerId="ADAL" clId="{8800F602-2D8D-4E9A-B976-B489FC589F40}" dt="2024-04-23T19:13:18.396" v="34953" actId="478"/>
          <ac:picMkLst>
            <pc:docMk/>
            <pc:sldMk cId="560490134" sldId="2146846646"/>
            <ac:picMk id="19" creationId="{5D3F3F3C-8AC7-0EDD-E8DD-FA5F7418B296}"/>
          </ac:picMkLst>
        </pc:picChg>
        <pc:picChg chg="mod">
          <ac:chgData name="Leah Montner Dixon" userId="d5b2ae9e-9213-4442-b7df-4db8cbe51e5d" providerId="ADAL" clId="{8800F602-2D8D-4E9A-B976-B489FC589F40}" dt="2024-04-19T20:47:23.544" v="32104" actId="12789"/>
          <ac:picMkLst>
            <pc:docMk/>
            <pc:sldMk cId="560490134" sldId="2146846646"/>
            <ac:picMk id="30" creationId="{B8B90967-DC66-9057-D925-DB612BF288F1}"/>
          </ac:picMkLst>
        </pc:picChg>
        <pc:picChg chg="mod">
          <ac:chgData name="Leah Montner Dixon" userId="d5b2ae9e-9213-4442-b7df-4db8cbe51e5d" providerId="ADAL" clId="{8800F602-2D8D-4E9A-B976-B489FC589F40}" dt="2024-04-16T21:23:20.208" v="26713" actId="1036"/>
          <ac:picMkLst>
            <pc:docMk/>
            <pc:sldMk cId="560490134" sldId="2146846646"/>
            <ac:picMk id="34" creationId="{6BA71A19-3565-9222-D185-DFD0C9919A9B}"/>
          </ac:picMkLst>
        </pc:picChg>
        <pc:picChg chg="add mod">
          <ac:chgData name="Leah Montner Dixon" userId="d5b2ae9e-9213-4442-b7df-4db8cbe51e5d" providerId="ADAL" clId="{8800F602-2D8D-4E9A-B976-B489FC589F40}" dt="2024-04-23T19:13:05.100" v="34940"/>
          <ac:picMkLst>
            <pc:docMk/>
            <pc:sldMk cId="560490134" sldId="2146846646"/>
            <ac:picMk id="44" creationId="{420FD893-8B99-1E9F-316C-43056BB93FCD}"/>
          </ac:picMkLst>
        </pc:picChg>
        <pc:picChg chg="add mod">
          <ac:chgData name="Leah Montner Dixon" userId="d5b2ae9e-9213-4442-b7df-4db8cbe51e5d" providerId="ADAL" clId="{8800F602-2D8D-4E9A-B976-B489FC589F40}" dt="2024-04-23T19:13:05.100" v="34940"/>
          <ac:picMkLst>
            <pc:docMk/>
            <pc:sldMk cId="560490134" sldId="2146846646"/>
            <ac:picMk id="46" creationId="{34E2B6D2-E6DD-AAE6-AC48-3CF68E8837D0}"/>
          </ac:picMkLst>
        </pc:picChg>
        <pc:picChg chg="add mod">
          <ac:chgData name="Leah Montner Dixon" userId="d5b2ae9e-9213-4442-b7df-4db8cbe51e5d" providerId="ADAL" clId="{8800F602-2D8D-4E9A-B976-B489FC589F40}" dt="2024-04-23T19:13:05.100" v="34940"/>
          <ac:picMkLst>
            <pc:docMk/>
            <pc:sldMk cId="560490134" sldId="2146846646"/>
            <ac:picMk id="48" creationId="{5CFF3FE2-1C55-DB87-ABB7-D3E4D752CD9D}"/>
          </ac:picMkLst>
        </pc:picChg>
        <pc:picChg chg="add mod">
          <ac:chgData name="Leah Montner Dixon" userId="d5b2ae9e-9213-4442-b7df-4db8cbe51e5d" providerId="ADAL" clId="{8800F602-2D8D-4E9A-B976-B489FC589F40}" dt="2024-04-23T19:13:05.100" v="34940"/>
          <ac:picMkLst>
            <pc:docMk/>
            <pc:sldMk cId="560490134" sldId="2146846646"/>
            <ac:picMk id="50" creationId="{3523F908-EB47-537F-4A15-925C1EC14D78}"/>
          </ac:picMkLst>
        </pc:picChg>
        <pc:cxnChg chg="del mod">
          <ac:chgData name="Leah Montner Dixon" userId="d5b2ae9e-9213-4442-b7df-4db8cbe51e5d" providerId="ADAL" clId="{8800F602-2D8D-4E9A-B976-B489FC589F40}" dt="2024-04-23T19:13:18.396" v="34953" actId="478"/>
          <ac:cxnSpMkLst>
            <pc:docMk/>
            <pc:sldMk cId="560490134" sldId="2146846646"/>
            <ac:cxnSpMk id="21" creationId="{0C8D395E-E714-47CD-AE8A-D96802C28476}"/>
          </ac:cxnSpMkLst>
        </pc:cxnChg>
        <pc:cxnChg chg="del mod">
          <ac:chgData name="Leah Montner Dixon" userId="d5b2ae9e-9213-4442-b7df-4db8cbe51e5d" providerId="ADAL" clId="{8800F602-2D8D-4E9A-B976-B489FC589F40}" dt="2024-04-23T19:13:18.396" v="34953" actId="478"/>
          <ac:cxnSpMkLst>
            <pc:docMk/>
            <pc:sldMk cId="560490134" sldId="2146846646"/>
            <ac:cxnSpMk id="22" creationId="{559EC3B2-2F04-44EC-2FD1-67F92B3E5702}"/>
          </ac:cxnSpMkLst>
        </pc:cxnChg>
        <pc:cxnChg chg="del mod">
          <ac:chgData name="Leah Montner Dixon" userId="d5b2ae9e-9213-4442-b7df-4db8cbe51e5d" providerId="ADAL" clId="{8800F602-2D8D-4E9A-B976-B489FC589F40}" dt="2024-04-23T19:13:18.396" v="34953" actId="478"/>
          <ac:cxnSpMkLst>
            <pc:docMk/>
            <pc:sldMk cId="560490134" sldId="2146846646"/>
            <ac:cxnSpMk id="23" creationId="{E043CD99-6BED-FA06-882C-3EC2BA64E2BB}"/>
          </ac:cxnSpMkLst>
        </pc:cxnChg>
        <pc:cxnChg chg="del mod">
          <ac:chgData name="Leah Montner Dixon" userId="d5b2ae9e-9213-4442-b7df-4db8cbe51e5d" providerId="ADAL" clId="{8800F602-2D8D-4E9A-B976-B489FC589F40}" dt="2024-04-23T19:13:18.396" v="34953" actId="478"/>
          <ac:cxnSpMkLst>
            <pc:docMk/>
            <pc:sldMk cId="560490134" sldId="2146846646"/>
            <ac:cxnSpMk id="25" creationId="{3FCDA524-19D1-A41D-F5B1-20753B792E16}"/>
          </ac:cxnSpMkLst>
        </pc:cxnChg>
        <pc:cxnChg chg="add mod">
          <ac:chgData name="Leah Montner Dixon" userId="d5b2ae9e-9213-4442-b7df-4db8cbe51e5d" providerId="ADAL" clId="{8800F602-2D8D-4E9A-B976-B489FC589F40}" dt="2024-04-23T19:13:05.100" v="34940"/>
          <ac:cxnSpMkLst>
            <pc:docMk/>
            <pc:sldMk cId="560490134" sldId="2146846646"/>
            <ac:cxnSpMk id="52" creationId="{3F252B64-ECCE-4280-518C-61F67B3F53B0}"/>
          </ac:cxnSpMkLst>
        </pc:cxnChg>
        <pc:cxnChg chg="add mod">
          <ac:chgData name="Leah Montner Dixon" userId="d5b2ae9e-9213-4442-b7df-4db8cbe51e5d" providerId="ADAL" clId="{8800F602-2D8D-4E9A-B976-B489FC589F40}" dt="2024-04-23T19:13:05.100" v="34940"/>
          <ac:cxnSpMkLst>
            <pc:docMk/>
            <pc:sldMk cId="560490134" sldId="2146846646"/>
            <ac:cxnSpMk id="53" creationId="{82EF3FBC-7A0A-F4D2-452F-3A34326A707C}"/>
          </ac:cxnSpMkLst>
        </pc:cxnChg>
        <pc:cxnChg chg="add mod">
          <ac:chgData name="Leah Montner Dixon" userId="d5b2ae9e-9213-4442-b7df-4db8cbe51e5d" providerId="ADAL" clId="{8800F602-2D8D-4E9A-B976-B489FC589F40}" dt="2024-04-23T19:13:05.100" v="34940"/>
          <ac:cxnSpMkLst>
            <pc:docMk/>
            <pc:sldMk cId="560490134" sldId="2146846646"/>
            <ac:cxnSpMk id="54" creationId="{5919BA44-A20E-2CD9-7D91-718B3B36B07C}"/>
          </ac:cxnSpMkLst>
        </pc:cxnChg>
        <pc:cxnChg chg="add mod">
          <ac:chgData name="Leah Montner Dixon" userId="d5b2ae9e-9213-4442-b7df-4db8cbe51e5d" providerId="ADAL" clId="{8800F602-2D8D-4E9A-B976-B489FC589F40}" dt="2024-04-23T19:13:05.100" v="34940"/>
          <ac:cxnSpMkLst>
            <pc:docMk/>
            <pc:sldMk cId="560490134" sldId="2146846646"/>
            <ac:cxnSpMk id="55" creationId="{8F8AD6A2-4379-4D24-725D-330E2D2000D8}"/>
          </ac:cxnSpMkLst>
        </pc:cxnChg>
      </pc:sldChg>
      <pc:sldChg chg="delSp modSp del mod addCm">
        <pc:chgData name="Leah Montner Dixon" userId="d5b2ae9e-9213-4442-b7df-4db8cbe51e5d" providerId="ADAL" clId="{8800F602-2D8D-4E9A-B976-B489FC589F40}" dt="2024-04-18T13:55:09.871" v="27302" actId="2696"/>
        <pc:sldMkLst>
          <pc:docMk/>
          <pc:sldMk cId="1357764068" sldId="2146846647"/>
        </pc:sldMkLst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4" creationId="{7BFEB99D-B172-08F4-C369-57E80BBEEA90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5" creationId="{EE27E731-6577-381D-C70F-3C4AF2F1F0C3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6" creationId="{813C87F4-72DA-85A5-30A3-7C2AE945D5F6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7" creationId="{20881A3D-4226-29F6-5144-23CE1E6B6C4C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8" creationId="{255BCA4F-EC02-572F-E9A2-780AAA8BEA40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13" creationId="{74A15DCF-B526-47FD-26B9-F457AA792D51}"/>
          </ac:spMkLst>
        </pc:spChg>
        <pc:spChg chg="mod">
          <ac:chgData name="Leah Montner Dixon" userId="d5b2ae9e-9213-4442-b7df-4db8cbe51e5d" providerId="ADAL" clId="{8800F602-2D8D-4E9A-B976-B489FC589F40}" dt="2024-04-18T13:40:04.783" v="26922" actId="20577"/>
          <ac:spMkLst>
            <pc:docMk/>
            <pc:sldMk cId="1357764068" sldId="2146846647"/>
            <ac:spMk id="17" creationId="{C0DD3089-726E-34BF-52B1-D2BF83F78929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18" creationId="{BEC9CC03-4B5C-CC29-0CAE-EB7B90786780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29" creationId="{7ADF7158-214E-B6B9-B9D6-2153BE515616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34" creationId="{7EA261CC-7E3E-AE25-5C21-82F326166FE8}"/>
          </ac:spMkLst>
        </pc:spChg>
        <pc:spChg chg="mod topLvl">
          <ac:chgData name="Leah Montner Dixon" userId="d5b2ae9e-9213-4442-b7df-4db8cbe51e5d" providerId="ADAL" clId="{8800F602-2D8D-4E9A-B976-B489FC589F40}" dt="2024-04-18T13:42:00.638" v="26924" actId="165"/>
          <ac:spMkLst>
            <pc:docMk/>
            <pc:sldMk cId="1357764068" sldId="2146846647"/>
            <ac:spMk id="38" creationId="{EBA0330A-3A79-DB33-4F45-DA5AD9604FE6}"/>
          </ac:spMkLst>
        </pc:spChg>
        <pc:spChg chg="del mod">
          <ac:chgData name="Leah Montner Dixon" userId="d5b2ae9e-9213-4442-b7df-4db8cbe51e5d" providerId="ADAL" clId="{8800F602-2D8D-4E9A-B976-B489FC589F40}" dt="2024-04-18T13:37:49.708" v="26917" actId="478"/>
          <ac:spMkLst>
            <pc:docMk/>
            <pc:sldMk cId="1357764068" sldId="2146846647"/>
            <ac:spMk id="63" creationId="{1A8DDF68-CFD2-373E-AE46-E1D2E17C0EA9}"/>
          </ac:spMkLst>
        </pc:spChg>
        <pc:grpChg chg="del">
          <ac:chgData name="Leah Montner Dixon" userId="d5b2ae9e-9213-4442-b7df-4db8cbe51e5d" providerId="ADAL" clId="{8800F602-2D8D-4E9A-B976-B489FC589F40}" dt="2024-04-18T13:42:00.638" v="26924" actId="165"/>
          <ac:grpSpMkLst>
            <pc:docMk/>
            <pc:sldMk cId="1357764068" sldId="2146846647"/>
            <ac:grpSpMk id="22" creationId="{5C367D0F-AE1C-C941-96D0-C7EF13DF3948}"/>
          </ac:grpSpMkLst>
        </pc:grpChg>
        <pc:grpChg chg="del">
          <ac:chgData name="Leah Montner Dixon" userId="d5b2ae9e-9213-4442-b7df-4db8cbe51e5d" providerId="ADAL" clId="{8800F602-2D8D-4E9A-B976-B489FC589F40}" dt="2024-04-18T13:42:00.638" v="26924" actId="165"/>
          <ac:grpSpMkLst>
            <pc:docMk/>
            <pc:sldMk cId="1357764068" sldId="2146846647"/>
            <ac:grpSpMk id="23" creationId="{7A5F4D6B-5A98-7CEC-A2A6-E7347C08F9C3}"/>
          </ac:grpSpMkLst>
        </pc:grpChg>
        <pc:grpChg chg="del">
          <ac:chgData name="Leah Montner Dixon" userId="d5b2ae9e-9213-4442-b7df-4db8cbe51e5d" providerId="ADAL" clId="{8800F602-2D8D-4E9A-B976-B489FC589F40}" dt="2024-04-18T13:42:00.638" v="26924" actId="165"/>
          <ac:grpSpMkLst>
            <pc:docMk/>
            <pc:sldMk cId="1357764068" sldId="2146846647"/>
            <ac:grpSpMk id="24" creationId="{D9971E8C-B0A7-CBBB-895F-A51C0389D26F}"/>
          </ac:grpSpMkLst>
        </pc:grpChg>
        <pc:grpChg chg="del">
          <ac:chgData name="Leah Montner Dixon" userId="d5b2ae9e-9213-4442-b7df-4db8cbe51e5d" providerId="ADAL" clId="{8800F602-2D8D-4E9A-B976-B489FC589F40}" dt="2024-04-18T13:42:00.638" v="26924" actId="165"/>
          <ac:grpSpMkLst>
            <pc:docMk/>
            <pc:sldMk cId="1357764068" sldId="2146846647"/>
            <ac:grpSpMk id="25" creationId="{BE80F690-291B-C330-F24D-5381145211E5}"/>
          </ac:grpSpMkLst>
        </pc:grpChg>
        <pc:grpChg chg="del">
          <ac:chgData name="Leah Montner Dixon" userId="d5b2ae9e-9213-4442-b7df-4db8cbe51e5d" providerId="ADAL" clId="{8800F602-2D8D-4E9A-B976-B489FC589F40}" dt="2024-04-18T13:42:00.638" v="26924" actId="165"/>
          <ac:grpSpMkLst>
            <pc:docMk/>
            <pc:sldMk cId="1357764068" sldId="2146846647"/>
            <ac:grpSpMk id="30" creationId="{B8D2B758-30CF-992F-5963-00656763C444}"/>
          </ac:grpSpMkLst>
        </pc:grpChg>
        <pc:picChg chg="mod topLvl">
          <ac:chgData name="Leah Montner Dixon" userId="d5b2ae9e-9213-4442-b7df-4db8cbe51e5d" providerId="ADAL" clId="{8800F602-2D8D-4E9A-B976-B489FC589F40}" dt="2024-04-18T13:42:00.638" v="26924" actId="165"/>
          <ac:picMkLst>
            <pc:docMk/>
            <pc:sldMk cId="1357764068" sldId="2146846647"/>
            <ac:picMk id="14" creationId="{A18AAD59-1E0E-B30B-FF67-F4AB3D0F7A8F}"/>
          </ac:picMkLst>
        </pc:picChg>
        <pc:picChg chg="mod topLvl">
          <ac:chgData name="Leah Montner Dixon" userId="d5b2ae9e-9213-4442-b7df-4db8cbe51e5d" providerId="ADAL" clId="{8800F602-2D8D-4E9A-B976-B489FC589F40}" dt="2024-04-18T13:42:00.638" v="26924" actId="165"/>
          <ac:picMkLst>
            <pc:docMk/>
            <pc:sldMk cId="1357764068" sldId="2146846647"/>
            <ac:picMk id="19" creationId="{DEAF4818-4331-9B27-2CD6-41F556D546B4}"/>
          </ac:picMkLst>
        </pc:picChg>
        <pc:picChg chg="mod topLvl">
          <ac:chgData name="Leah Montner Dixon" userId="d5b2ae9e-9213-4442-b7df-4db8cbe51e5d" providerId="ADAL" clId="{8800F602-2D8D-4E9A-B976-B489FC589F40}" dt="2024-04-18T13:42:00.638" v="26924" actId="165"/>
          <ac:picMkLst>
            <pc:docMk/>
            <pc:sldMk cId="1357764068" sldId="2146846647"/>
            <ac:picMk id="31" creationId="{16BA4AB8-A64F-7978-EF88-043E298EAE77}"/>
          </ac:picMkLst>
        </pc:picChg>
        <pc:picChg chg="mod topLvl">
          <ac:chgData name="Leah Montner Dixon" userId="d5b2ae9e-9213-4442-b7df-4db8cbe51e5d" providerId="ADAL" clId="{8800F602-2D8D-4E9A-B976-B489FC589F40}" dt="2024-04-18T13:42:00.638" v="26924" actId="165"/>
          <ac:picMkLst>
            <pc:docMk/>
            <pc:sldMk cId="1357764068" sldId="2146846647"/>
            <ac:picMk id="35" creationId="{852AA45F-7D1B-2128-D2F9-AB98EB40686F}"/>
          </ac:picMkLst>
        </pc:picChg>
        <pc:picChg chg="mod topLvl">
          <ac:chgData name="Leah Montner Dixon" userId="d5b2ae9e-9213-4442-b7df-4db8cbe51e5d" providerId="ADAL" clId="{8800F602-2D8D-4E9A-B976-B489FC589F40}" dt="2024-04-18T13:42:00.638" v="26924" actId="165"/>
          <ac:picMkLst>
            <pc:docMk/>
            <pc:sldMk cId="1357764068" sldId="2146846647"/>
            <ac:picMk id="39" creationId="{FD446E34-C88B-FB75-D710-C8D4D4DF699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800F602-2D8D-4E9A-B976-B489FC589F40}" dt="2024-04-18T13:41:51.377" v="26923"/>
              <pc2:cmMkLst xmlns:pc2="http://schemas.microsoft.com/office/powerpoint/2019/9/main/command">
                <pc:docMk/>
                <pc:sldMk cId="1357764068" sldId="2146846647"/>
                <pc2:cmMk id="{C8330B29-CA66-41E1-AF59-5AFFEBC31A1F}"/>
              </pc2:cmMkLst>
            </pc226:cmChg>
          </p:ext>
        </pc:extLst>
      </pc:sldChg>
      <pc:sldChg chg="delSp modSp del mod">
        <pc:chgData name="Leah Montner Dixon" userId="d5b2ae9e-9213-4442-b7df-4db8cbe51e5d" providerId="ADAL" clId="{8800F602-2D8D-4E9A-B976-B489FC589F40}" dt="2024-04-18T13:55:09.871" v="27302" actId="2696"/>
        <pc:sldMkLst>
          <pc:docMk/>
          <pc:sldMk cId="2993168447" sldId="2146846648"/>
        </pc:sldMkLst>
        <pc:spChg chg="mod">
          <ac:chgData name="Leah Montner Dixon" userId="d5b2ae9e-9213-4442-b7df-4db8cbe51e5d" providerId="ADAL" clId="{8800F602-2D8D-4E9A-B976-B489FC589F40}" dt="2024-04-18T13:38:08.701" v="26920" actId="20577"/>
          <ac:spMkLst>
            <pc:docMk/>
            <pc:sldMk cId="2993168447" sldId="2146846648"/>
            <ac:spMk id="17" creationId="{C0DD3089-726E-34BF-52B1-D2BF83F78929}"/>
          </ac:spMkLst>
        </pc:spChg>
        <pc:spChg chg="del">
          <ac:chgData name="Leah Montner Dixon" userId="d5b2ae9e-9213-4442-b7df-4db8cbe51e5d" providerId="ADAL" clId="{8800F602-2D8D-4E9A-B976-B489FC589F40}" dt="2024-04-18T13:38:02.431" v="26918" actId="478"/>
          <ac:spMkLst>
            <pc:docMk/>
            <pc:sldMk cId="2993168447" sldId="2146846648"/>
            <ac:spMk id="63" creationId="{1A8DDF68-CFD2-373E-AE46-E1D2E17C0EA9}"/>
          </ac:spMkLst>
        </pc:spChg>
      </pc:sldChg>
      <pc:sldChg chg="del">
        <pc:chgData name="Leah Montner Dixon" userId="d5b2ae9e-9213-4442-b7df-4db8cbe51e5d" providerId="ADAL" clId="{8800F602-2D8D-4E9A-B976-B489FC589F40}" dt="2024-04-18T13:55:09.871" v="27302" actId="2696"/>
        <pc:sldMkLst>
          <pc:docMk/>
          <pc:sldMk cId="152385856" sldId="2146846649"/>
        </pc:sldMkLst>
      </pc:sldChg>
      <pc:sldChg chg="addSp delSp modSp add mod delCm">
        <pc:chgData name="Leah Montner Dixon" userId="d5b2ae9e-9213-4442-b7df-4db8cbe51e5d" providerId="ADAL" clId="{8800F602-2D8D-4E9A-B976-B489FC589F40}" dt="2024-04-23T13:38:21.317" v="34201" actId="14100"/>
        <pc:sldMkLst>
          <pc:docMk/>
          <pc:sldMk cId="192895229" sldId="2146846650"/>
        </pc:sldMkLst>
        <pc:spChg chg="mod ord">
          <ac:chgData name="Leah Montner Dixon" userId="d5b2ae9e-9213-4442-b7df-4db8cbe51e5d" providerId="ADAL" clId="{8800F602-2D8D-4E9A-B976-B489FC589F40}" dt="2024-04-22T20:00:51.950" v="34060" actId="12788"/>
          <ac:spMkLst>
            <pc:docMk/>
            <pc:sldMk cId="192895229" sldId="2146846650"/>
            <ac:spMk id="2" creationId="{4E5605FA-FE00-3EBD-4954-0F1646770E7A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4" creationId="{7BFEB99D-B172-08F4-C369-57E80BBEEA90}"/>
          </ac:spMkLst>
        </pc:spChg>
        <pc:spChg chg="add del mod">
          <ac:chgData name="Leah Montner Dixon" userId="d5b2ae9e-9213-4442-b7df-4db8cbe51e5d" providerId="ADAL" clId="{8800F602-2D8D-4E9A-B976-B489FC589F40}" dt="2024-04-22T19:52:02.685" v="33863" actId="478"/>
          <ac:spMkLst>
            <pc:docMk/>
            <pc:sldMk cId="192895229" sldId="2146846650"/>
            <ac:spMk id="4" creationId="{CBAEFB34-8E26-3DAF-E4D4-9BC84084732E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5" creationId="{EE27E731-6577-381D-C70F-3C4AF2F1F0C3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6" creationId="{813C87F4-72DA-85A5-30A3-7C2AE945D5F6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7" creationId="{20881A3D-4226-29F6-5144-23CE1E6B6C4C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8" creationId="{255BCA4F-EC02-572F-E9A2-780AAA8BEA40}"/>
          </ac:spMkLst>
        </pc:spChg>
        <pc:spChg chg="mod">
          <ac:chgData name="Leah Montner Dixon" userId="d5b2ae9e-9213-4442-b7df-4db8cbe51e5d" providerId="ADAL" clId="{8800F602-2D8D-4E9A-B976-B489FC589F40}" dt="2024-04-22T20:00:51.950" v="34060" actId="12788"/>
          <ac:spMkLst>
            <pc:docMk/>
            <pc:sldMk cId="192895229" sldId="2146846650"/>
            <ac:spMk id="10" creationId="{1E40CEF5-6864-8AF7-7E35-893E5B12D049}"/>
          </ac:spMkLst>
        </pc:spChg>
        <pc:spChg chg="add del mod or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12" creationId="{02624546-9937-5236-BB13-C296A672D23B}"/>
          </ac:spMkLst>
        </pc:spChg>
        <pc:spChg chg="del">
          <ac:chgData name="Leah Montner Dixon" userId="d5b2ae9e-9213-4442-b7df-4db8cbe51e5d" providerId="ADAL" clId="{8800F602-2D8D-4E9A-B976-B489FC589F40}" dt="2024-04-18T13:42:13.571" v="26926" actId="478"/>
          <ac:spMkLst>
            <pc:docMk/>
            <pc:sldMk cId="192895229" sldId="2146846650"/>
            <ac:spMk id="13" creationId="{74A15DCF-B526-47FD-26B9-F457AA792D51}"/>
          </ac:spMkLst>
        </pc:spChg>
        <pc:spChg chg="add del mod">
          <ac:chgData name="Leah Montner Dixon" userId="d5b2ae9e-9213-4442-b7df-4db8cbe51e5d" providerId="ADAL" clId="{8800F602-2D8D-4E9A-B976-B489FC589F40}" dt="2024-04-18T18:32:43.852" v="27615" actId="478"/>
          <ac:spMkLst>
            <pc:docMk/>
            <pc:sldMk cId="192895229" sldId="2146846650"/>
            <ac:spMk id="15" creationId="{948FEB67-1AA4-F30C-0DC8-8CAD1DA632D1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16" creationId="{B9FFA182-DE45-EE15-DD0F-87F956B3A1A1}"/>
          </ac:spMkLst>
        </pc:spChg>
        <pc:spChg chg="mod">
          <ac:chgData name="Leah Montner Dixon" userId="d5b2ae9e-9213-4442-b7df-4db8cbe51e5d" providerId="ADAL" clId="{8800F602-2D8D-4E9A-B976-B489FC589F40}" dt="2024-04-22T20:01:17.614" v="34066" actId="20577"/>
          <ac:spMkLst>
            <pc:docMk/>
            <pc:sldMk cId="192895229" sldId="2146846650"/>
            <ac:spMk id="17" creationId="{C0DD3089-726E-34BF-52B1-D2BF83F78929}"/>
          </ac:spMkLst>
        </pc:spChg>
        <pc:spChg chg="del">
          <ac:chgData name="Leah Montner Dixon" userId="d5b2ae9e-9213-4442-b7df-4db8cbe51e5d" providerId="ADAL" clId="{8800F602-2D8D-4E9A-B976-B489FC589F40}" dt="2024-04-18T13:42:13.571" v="26926" actId="478"/>
          <ac:spMkLst>
            <pc:docMk/>
            <pc:sldMk cId="192895229" sldId="2146846650"/>
            <ac:spMk id="18" creationId="{BEC9CC03-4B5C-CC29-0CAE-EB7B90786780}"/>
          </ac:spMkLst>
        </pc:spChg>
        <pc:spChg chg="mod">
          <ac:chgData name="Leah Montner Dixon" userId="d5b2ae9e-9213-4442-b7df-4db8cbe51e5d" providerId="ADAL" clId="{8800F602-2D8D-4E9A-B976-B489FC589F40}" dt="2024-04-18T18:36:36.243" v="27727" actId="12789"/>
          <ac:spMkLst>
            <pc:docMk/>
            <pc:sldMk cId="192895229" sldId="2146846650"/>
            <ac:spMk id="20" creationId="{0DFC570A-D176-10B0-B2E9-3086159BAE73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21" creationId="{9EC2755E-A2F0-D7D3-DD4D-3820D11DDB61}"/>
          </ac:spMkLst>
        </pc:spChg>
        <pc:spChg chg="del">
          <ac:chgData name="Leah Montner Dixon" userId="d5b2ae9e-9213-4442-b7df-4db8cbe51e5d" providerId="ADAL" clId="{8800F602-2D8D-4E9A-B976-B489FC589F40}" dt="2024-04-18T13:42:13.571" v="26926" actId="478"/>
          <ac:spMkLst>
            <pc:docMk/>
            <pc:sldMk cId="192895229" sldId="2146846650"/>
            <ac:spMk id="29" creationId="{7ADF7158-214E-B6B9-B9D6-2153BE515616}"/>
          </ac:spMkLst>
        </pc:spChg>
        <pc:spChg chg="del mod ord">
          <ac:chgData name="Leah Montner Dixon" userId="d5b2ae9e-9213-4442-b7df-4db8cbe51e5d" providerId="ADAL" clId="{8800F602-2D8D-4E9A-B976-B489FC589F40}" dt="2024-04-18T18:31:43.791" v="27592" actId="478"/>
          <ac:spMkLst>
            <pc:docMk/>
            <pc:sldMk cId="192895229" sldId="2146846650"/>
            <ac:spMk id="32" creationId="{0E09C53D-31C6-B966-0442-C8CD9B5850C6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33" creationId="{EEF29DE1-4BBF-741E-465C-78B113CBF7D2}"/>
          </ac:spMkLst>
        </pc:spChg>
        <pc:spChg chg="del">
          <ac:chgData name="Leah Montner Dixon" userId="d5b2ae9e-9213-4442-b7df-4db8cbe51e5d" providerId="ADAL" clId="{8800F602-2D8D-4E9A-B976-B489FC589F40}" dt="2024-04-18T13:42:13.571" v="26926" actId="478"/>
          <ac:spMkLst>
            <pc:docMk/>
            <pc:sldMk cId="192895229" sldId="2146846650"/>
            <ac:spMk id="34" creationId="{7EA261CC-7E3E-AE25-5C21-82F326166FE8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36" creationId="{08E712B4-668C-FB96-1C59-51402FF3F7ED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37" creationId="{BCF0C2A5-3364-9325-61B9-6009D966B4BE}"/>
          </ac:spMkLst>
        </pc:spChg>
        <pc:spChg chg="del">
          <ac:chgData name="Leah Montner Dixon" userId="d5b2ae9e-9213-4442-b7df-4db8cbe51e5d" providerId="ADAL" clId="{8800F602-2D8D-4E9A-B976-B489FC589F40}" dt="2024-04-18T13:42:13.571" v="26926" actId="478"/>
          <ac:spMkLst>
            <pc:docMk/>
            <pc:sldMk cId="192895229" sldId="2146846650"/>
            <ac:spMk id="38" creationId="{EBA0330A-3A79-DB33-4F45-DA5AD9604FE6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41" creationId="{6C6CB16D-3B83-E0BE-1058-58156FC1AB75}"/>
          </ac:spMkLst>
        </pc:spChg>
        <pc:spChg chg="add del mod ord topLvl">
          <ac:chgData name="Leah Montner Dixon" userId="d5b2ae9e-9213-4442-b7df-4db8cbe51e5d" providerId="ADAL" clId="{8800F602-2D8D-4E9A-B976-B489FC589F40}" dt="2024-04-18T18:37:47.380" v="27864" actId="478"/>
          <ac:spMkLst>
            <pc:docMk/>
            <pc:sldMk cId="192895229" sldId="2146846650"/>
            <ac:spMk id="52" creationId="{889DF78F-8B11-4B5E-2D80-4D3AFA1725EA}"/>
          </ac:spMkLst>
        </pc:spChg>
        <pc:spChg chg="add del mod">
          <ac:chgData name="Leah Montner Dixon" userId="d5b2ae9e-9213-4442-b7df-4db8cbe51e5d" providerId="ADAL" clId="{8800F602-2D8D-4E9A-B976-B489FC589F40}" dt="2024-04-18T18:33:22.153" v="27639" actId="478"/>
          <ac:spMkLst>
            <pc:docMk/>
            <pc:sldMk cId="192895229" sldId="2146846650"/>
            <ac:spMk id="53" creationId="{D2F23D3B-2ACE-9D4B-D282-5ED27C22DC81}"/>
          </ac:spMkLst>
        </pc:spChg>
        <pc:spChg chg="add del mod ord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59" creationId="{2AE6E384-64FB-3D5F-0475-FBE36FE7C564}"/>
          </ac:spMkLst>
        </pc:spChg>
        <pc:spChg chg="add del mod topLvl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61" creationId="{2DACF07C-C7C5-2495-AC4A-6E7577B61A03}"/>
          </ac:spMkLst>
        </pc:spChg>
        <pc:spChg chg="add del mod ord">
          <ac:chgData name="Leah Montner Dixon" userId="d5b2ae9e-9213-4442-b7df-4db8cbe51e5d" providerId="ADAL" clId="{8800F602-2D8D-4E9A-B976-B489FC589F40}" dt="2024-04-18T19:33:39.179" v="29097" actId="478"/>
          <ac:spMkLst>
            <pc:docMk/>
            <pc:sldMk cId="192895229" sldId="2146846650"/>
            <ac:spMk id="62" creationId="{8DC31617-9447-D4B1-1BA5-67F3CD1C5A1C}"/>
          </ac:spMkLst>
        </pc:spChg>
        <pc:spChg chg="add mod ord">
          <ac:chgData name="Leah Montner Dixon" userId="d5b2ae9e-9213-4442-b7df-4db8cbe51e5d" providerId="ADAL" clId="{8800F602-2D8D-4E9A-B976-B489FC589F40}" dt="2024-04-18T19:31:58.129" v="29032" actId="167"/>
          <ac:spMkLst>
            <pc:docMk/>
            <pc:sldMk cId="192895229" sldId="2146846650"/>
            <ac:spMk id="1033" creationId="{C5A3F083-7382-EADC-433E-F5DA4905710F}"/>
          </ac:spMkLst>
        </pc:spChg>
        <pc:spChg chg="add mod">
          <ac:chgData name="Leah Montner Dixon" userId="d5b2ae9e-9213-4442-b7df-4db8cbe51e5d" providerId="ADAL" clId="{8800F602-2D8D-4E9A-B976-B489FC589F40}" dt="2024-04-23T13:38:21.317" v="34201" actId="14100"/>
          <ac:spMkLst>
            <pc:docMk/>
            <pc:sldMk cId="192895229" sldId="2146846650"/>
            <ac:spMk id="1034" creationId="{5F5F9535-65C7-9A24-40A9-ECE87586EEAE}"/>
          </ac:spMkLst>
        </pc:spChg>
        <pc:spChg chg="add mod">
          <ac:chgData name="Leah Montner Dixon" userId="d5b2ae9e-9213-4442-b7df-4db8cbe51e5d" providerId="ADAL" clId="{8800F602-2D8D-4E9A-B976-B489FC589F40}" dt="2024-04-18T19:31:55.571" v="29031"/>
          <ac:spMkLst>
            <pc:docMk/>
            <pc:sldMk cId="192895229" sldId="2146846650"/>
            <ac:spMk id="1035" creationId="{B2D2D27B-AC6C-B387-E225-6DB53D517BC5}"/>
          </ac:spMkLst>
        </pc:spChg>
        <pc:spChg chg="add mod">
          <ac:chgData name="Leah Montner Dixon" userId="d5b2ae9e-9213-4442-b7df-4db8cbe51e5d" providerId="ADAL" clId="{8800F602-2D8D-4E9A-B976-B489FC589F40}" dt="2024-04-22T19:52:07.498" v="33868" actId="1038"/>
          <ac:spMkLst>
            <pc:docMk/>
            <pc:sldMk cId="192895229" sldId="2146846650"/>
            <ac:spMk id="1036" creationId="{30AAFB4E-6D16-1A93-8A7C-FF05D88FB279}"/>
          </ac:spMkLst>
        </pc:spChg>
        <pc:spChg chg="add mod">
          <ac:chgData name="Leah Montner Dixon" userId="d5b2ae9e-9213-4442-b7df-4db8cbe51e5d" providerId="ADAL" clId="{8800F602-2D8D-4E9A-B976-B489FC589F40}" dt="2024-04-22T19:52:07.498" v="33868" actId="1038"/>
          <ac:spMkLst>
            <pc:docMk/>
            <pc:sldMk cId="192895229" sldId="2146846650"/>
            <ac:spMk id="1037" creationId="{E4CC7B4C-4434-0402-FD7F-E07325123F2E}"/>
          </ac:spMkLst>
        </pc:spChg>
        <pc:spChg chg="add mod">
          <ac:chgData name="Leah Montner Dixon" userId="d5b2ae9e-9213-4442-b7df-4db8cbe51e5d" providerId="ADAL" clId="{8800F602-2D8D-4E9A-B976-B489FC589F40}" dt="2024-04-22T19:52:07.498" v="33868" actId="1038"/>
          <ac:spMkLst>
            <pc:docMk/>
            <pc:sldMk cId="192895229" sldId="2146846650"/>
            <ac:spMk id="1038" creationId="{C9B40E4A-B22B-945B-4B8B-7BCE05DAF4B0}"/>
          </ac:spMkLst>
        </pc:spChg>
        <pc:spChg chg="add mod">
          <ac:chgData name="Leah Montner Dixon" userId="d5b2ae9e-9213-4442-b7df-4db8cbe51e5d" providerId="ADAL" clId="{8800F602-2D8D-4E9A-B976-B489FC589F40}" dt="2024-04-22T19:52:07.498" v="33868" actId="1038"/>
          <ac:spMkLst>
            <pc:docMk/>
            <pc:sldMk cId="192895229" sldId="2146846650"/>
            <ac:spMk id="1039" creationId="{37D60524-3968-F32E-FC9D-39E7CCEEE2C4}"/>
          </ac:spMkLst>
        </pc:spChg>
        <pc:spChg chg="add mod">
          <ac:chgData name="Leah Montner Dixon" userId="d5b2ae9e-9213-4442-b7df-4db8cbe51e5d" providerId="ADAL" clId="{8800F602-2D8D-4E9A-B976-B489FC589F40}" dt="2024-04-22T19:52:07.498" v="33868" actId="1038"/>
          <ac:spMkLst>
            <pc:docMk/>
            <pc:sldMk cId="192895229" sldId="2146846650"/>
            <ac:spMk id="1040" creationId="{549EC7EC-2A30-6606-434A-CC3A922CC42E}"/>
          </ac:spMkLst>
        </pc:spChg>
        <pc:spChg chg="add mod">
          <ac:chgData name="Leah Montner Dixon" userId="d5b2ae9e-9213-4442-b7df-4db8cbe51e5d" providerId="ADAL" clId="{8800F602-2D8D-4E9A-B976-B489FC589F40}" dt="2024-04-19T20:20:04.988" v="31808" actId="1038"/>
          <ac:spMkLst>
            <pc:docMk/>
            <pc:sldMk cId="192895229" sldId="2146846650"/>
            <ac:spMk id="1045" creationId="{EA42AF8C-007B-9479-CA98-455E745F7305}"/>
          </ac:spMkLst>
        </pc:spChg>
        <pc:spChg chg="add mod">
          <ac:chgData name="Leah Montner Dixon" userId="d5b2ae9e-9213-4442-b7df-4db8cbe51e5d" providerId="ADAL" clId="{8800F602-2D8D-4E9A-B976-B489FC589F40}" dt="2024-04-19T20:19:55.057" v="31805" actId="553"/>
          <ac:spMkLst>
            <pc:docMk/>
            <pc:sldMk cId="192895229" sldId="2146846650"/>
            <ac:spMk id="1047" creationId="{06815271-DF97-9128-A342-717ADC5A3068}"/>
          </ac:spMkLst>
        </pc:spChg>
        <pc:spChg chg="add mod">
          <ac:chgData name="Leah Montner Dixon" userId="d5b2ae9e-9213-4442-b7df-4db8cbe51e5d" providerId="ADAL" clId="{8800F602-2D8D-4E9A-B976-B489FC589F40}" dt="2024-04-19T20:19:55.057" v="31805" actId="553"/>
          <ac:spMkLst>
            <pc:docMk/>
            <pc:sldMk cId="192895229" sldId="2146846650"/>
            <ac:spMk id="1049" creationId="{7A7F4805-967A-4E04-6255-EACE6E2D060F}"/>
          </ac:spMkLst>
        </pc:spChg>
        <pc:spChg chg="add mod">
          <ac:chgData name="Leah Montner Dixon" userId="d5b2ae9e-9213-4442-b7df-4db8cbe51e5d" providerId="ADAL" clId="{8800F602-2D8D-4E9A-B976-B489FC589F40}" dt="2024-04-19T20:19:55.057" v="31805" actId="553"/>
          <ac:spMkLst>
            <pc:docMk/>
            <pc:sldMk cId="192895229" sldId="2146846650"/>
            <ac:spMk id="1051" creationId="{0CC81472-ECC0-DF6E-6541-30C45CD7066C}"/>
          </ac:spMkLst>
        </pc:spChg>
        <pc:spChg chg="add mod">
          <ac:chgData name="Leah Montner Dixon" userId="d5b2ae9e-9213-4442-b7df-4db8cbe51e5d" providerId="ADAL" clId="{8800F602-2D8D-4E9A-B976-B489FC589F40}" dt="2024-04-19T20:19:55.057" v="31805" actId="553"/>
          <ac:spMkLst>
            <pc:docMk/>
            <pc:sldMk cId="192895229" sldId="2146846650"/>
            <ac:spMk id="1053" creationId="{B78178BB-5B18-6717-1C45-5076DE6EFBBE}"/>
          </ac:spMkLst>
        </pc:spChg>
        <pc:spChg chg="add mod">
          <ac:chgData name="Leah Montner Dixon" userId="d5b2ae9e-9213-4442-b7df-4db8cbe51e5d" providerId="ADAL" clId="{8800F602-2D8D-4E9A-B976-B489FC589F40}" dt="2024-04-19T20:19:55.057" v="31805" actId="553"/>
          <ac:spMkLst>
            <pc:docMk/>
            <pc:sldMk cId="192895229" sldId="2146846650"/>
            <ac:spMk id="1055" creationId="{9B511A31-DF2A-2216-AD8E-2B24CA3A5051}"/>
          </ac:spMkLst>
        </pc:spChg>
        <pc:spChg chg="mod">
          <ac:chgData name="Leah Montner Dixon" userId="d5b2ae9e-9213-4442-b7df-4db8cbe51e5d" providerId="ADAL" clId="{8800F602-2D8D-4E9A-B976-B489FC589F40}" dt="2024-04-18T18:38:47.957" v="27944" actId="1036"/>
          <ac:spMkLst>
            <pc:docMk/>
            <pc:sldMk cId="192895229" sldId="2146846650"/>
            <ac:spMk id="1108" creationId="{EC51EB2B-DAD5-6EDF-F7E5-7C47D3BA84C9}"/>
          </ac:spMkLst>
        </pc:spChg>
        <pc:grpChg chg="add del mod">
          <ac:chgData name="Leah Montner Dixon" userId="d5b2ae9e-9213-4442-b7df-4db8cbe51e5d" providerId="ADAL" clId="{8800F602-2D8D-4E9A-B976-B489FC589F40}" dt="2024-04-18T18:09:40.671" v="27410" actId="165"/>
          <ac:grpSpMkLst>
            <pc:docMk/>
            <pc:sldMk cId="192895229" sldId="2146846650"/>
            <ac:grpSpMk id="30" creationId="{46830E5A-783D-4EFD-A3E1-FFD95FFE4950}"/>
          </ac:grpSpMkLst>
        </pc:grpChg>
        <pc:grpChg chg="add del mod">
          <ac:chgData name="Leah Montner Dixon" userId="d5b2ae9e-9213-4442-b7df-4db8cbe51e5d" providerId="ADAL" clId="{8800F602-2D8D-4E9A-B976-B489FC589F40}" dt="2024-04-18T18:09:52.527" v="27411" actId="165"/>
          <ac:grpSpMkLst>
            <pc:docMk/>
            <pc:sldMk cId="192895229" sldId="2146846650"/>
            <ac:grpSpMk id="40" creationId="{710DDDE0-6CB9-8696-EFB1-5C0A9F946DCE}"/>
          </ac:grpSpMkLst>
        </pc:grpChg>
        <pc:grpChg chg="add del mod">
          <ac:chgData name="Leah Montner Dixon" userId="d5b2ae9e-9213-4442-b7df-4db8cbe51e5d" providerId="ADAL" clId="{8800F602-2D8D-4E9A-B976-B489FC589F40}" dt="2024-04-18T18:09:52.527" v="27411" actId="165"/>
          <ac:grpSpMkLst>
            <pc:docMk/>
            <pc:sldMk cId="192895229" sldId="2146846650"/>
            <ac:grpSpMk id="42" creationId="{79E53F2D-D62C-09DB-627A-99760CFBD62C}"/>
          </ac:grpSpMkLst>
        </pc:grpChg>
        <pc:grpChg chg="add del mod">
          <ac:chgData name="Leah Montner Dixon" userId="d5b2ae9e-9213-4442-b7df-4db8cbe51e5d" providerId="ADAL" clId="{8800F602-2D8D-4E9A-B976-B489FC589F40}" dt="2024-04-18T18:09:52.527" v="27411" actId="165"/>
          <ac:grpSpMkLst>
            <pc:docMk/>
            <pc:sldMk cId="192895229" sldId="2146846650"/>
            <ac:grpSpMk id="43" creationId="{97486EBC-62A5-669E-677A-AF9E151B7942}"/>
          </ac:grpSpMkLst>
        </pc:grpChg>
        <pc:grpChg chg="add del mod">
          <ac:chgData name="Leah Montner Dixon" userId="d5b2ae9e-9213-4442-b7df-4db8cbe51e5d" providerId="ADAL" clId="{8800F602-2D8D-4E9A-B976-B489FC589F40}" dt="2024-04-18T18:09:52.527" v="27411" actId="165"/>
          <ac:grpSpMkLst>
            <pc:docMk/>
            <pc:sldMk cId="192895229" sldId="2146846650"/>
            <ac:grpSpMk id="44" creationId="{4C25A0FD-1B4A-AC82-250F-D7C2E0E8BB44}"/>
          </ac:grpSpMkLst>
        </pc:grpChg>
        <pc:grpChg chg="add del mod topLvl">
          <ac:chgData name="Leah Montner Dixon" userId="d5b2ae9e-9213-4442-b7df-4db8cbe51e5d" providerId="ADAL" clId="{8800F602-2D8D-4E9A-B976-B489FC589F40}" dt="2024-04-18T18:40:46.204" v="27970" actId="165"/>
          <ac:grpSpMkLst>
            <pc:docMk/>
            <pc:sldMk cId="192895229" sldId="2146846650"/>
            <ac:grpSpMk id="45" creationId="{5BEC3F09-830C-67F5-6B99-EBA481A3CC82}"/>
          </ac:grpSpMkLst>
        </pc:grpChg>
        <pc:grpChg chg="add del mod topLvl">
          <ac:chgData name="Leah Montner Dixon" userId="d5b2ae9e-9213-4442-b7df-4db8cbe51e5d" providerId="ADAL" clId="{8800F602-2D8D-4E9A-B976-B489FC589F40}" dt="2024-04-18T18:40:46.204" v="27970" actId="165"/>
          <ac:grpSpMkLst>
            <pc:docMk/>
            <pc:sldMk cId="192895229" sldId="2146846650"/>
            <ac:grpSpMk id="46" creationId="{2CC89D35-007A-99F4-0A58-2C3F5707E55A}"/>
          </ac:grpSpMkLst>
        </pc:grpChg>
        <pc:grpChg chg="add del mod topLvl">
          <ac:chgData name="Leah Montner Dixon" userId="d5b2ae9e-9213-4442-b7df-4db8cbe51e5d" providerId="ADAL" clId="{8800F602-2D8D-4E9A-B976-B489FC589F40}" dt="2024-04-18T18:40:46.204" v="27970" actId="165"/>
          <ac:grpSpMkLst>
            <pc:docMk/>
            <pc:sldMk cId="192895229" sldId="2146846650"/>
            <ac:grpSpMk id="47" creationId="{C3E88452-C40B-959A-65F1-850B980519FC}"/>
          </ac:grpSpMkLst>
        </pc:grpChg>
        <pc:grpChg chg="add del mod topLvl">
          <ac:chgData name="Leah Montner Dixon" userId="d5b2ae9e-9213-4442-b7df-4db8cbe51e5d" providerId="ADAL" clId="{8800F602-2D8D-4E9A-B976-B489FC589F40}" dt="2024-04-18T18:40:46.204" v="27970" actId="165"/>
          <ac:grpSpMkLst>
            <pc:docMk/>
            <pc:sldMk cId="192895229" sldId="2146846650"/>
            <ac:grpSpMk id="48" creationId="{541CE01A-1212-54E1-55A5-B782574B258D}"/>
          </ac:grpSpMkLst>
        </pc:grpChg>
        <pc:grpChg chg="add del mod topLvl">
          <ac:chgData name="Leah Montner Dixon" userId="d5b2ae9e-9213-4442-b7df-4db8cbe51e5d" providerId="ADAL" clId="{8800F602-2D8D-4E9A-B976-B489FC589F40}" dt="2024-04-18T18:40:46.204" v="27970" actId="165"/>
          <ac:grpSpMkLst>
            <pc:docMk/>
            <pc:sldMk cId="192895229" sldId="2146846650"/>
            <ac:grpSpMk id="49" creationId="{552428C9-B971-18FC-9329-8095DCA2F95C}"/>
          </ac:grpSpMkLst>
        </pc:grpChg>
        <pc:grpChg chg="add del mod">
          <ac:chgData name="Leah Montner Dixon" userId="d5b2ae9e-9213-4442-b7df-4db8cbe51e5d" providerId="ADAL" clId="{8800F602-2D8D-4E9A-B976-B489FC589F40}" dt="2024-04-18T18:38:53.346" v="27945" actId="165"/>
          <ac:grpSpMkLst>
            <pc:docMk/>
            <pc:sldMk cId="192895229" sldId="2146846650"/>
            <ac:grpSpMk id="50" creationId="{00627CB9-81E7-1650-32E9-D4141DD0A6E9}"/>
          </ac:grpSpMkLst>
        </pc:grpChg>
        <pc:grpChg chg="add del mod">
          <ac:chgData name="Leah Montner Dixon" userId="d5b2ae9e-9213-4442-b7df-4db8cbe51e5d" providerId="ADAL" clId="{8800F602-2D8D-4E9A-B976-B489FC589F40}" dt="2024-04-18T18:34:36.093" v="27663" actId="165"/>
          <ac:grpSpMkLst>
            <pc:docMk/>
            <pc:sldMk cId="192895229" sldId="2146846650"/>
            <ac:grpSpMk id="60" creationId="{BCD15CE2-E718-56C1-9180-B69D565E4AF9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63" creationId="{B55DE332-9AC3-24AC-BE9E-8018E962F162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24" creationId="{CB35204B-5FFD-E12F-79ED-8176A528719F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25" creationId="{2FD3DD95-863B-C167-EAB4-737B77E70E79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26" creationId="{3B6549F2-8940-A0AA-7E9B-F446E9ED0470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27" creationId="{6297050C-D2D2-8595-B6B5-19BA58D5F308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29" creationId="{013FBF4B-11B4-3E53-1879-CD47EFFA3CF6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30" creationId="{6E82A2EE-A78B-7E91-34D8-1EB2CC8AA12B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31" creationId="{423492FA-7DAE-61D7-BE42-5D832E43F0E1}"/>
          </ac:grpSpMkLst>
        </pc:grpChg>
        <pc:grpChg chg="add del mod">
          <ac:chgData name="Leah Montner Dixon" userId="d5b2ae9e-9213-4442-b7df-4db8cbe51e5d" providerId="ADAL" clId="{8800F602-2D8D-4E9A-B976-B489FC589F40}" dt="2024-04-18T18:40:31.791" v="27965" actId="165"/>
          <ac:grpSpMkLst>
            <pc:docMk/>
            <pc:sldMk cId="192895229" sldId="2146846650"/>
            <ac:grpSpMk id="1032" creationId="{24F1B661-4034-C699-34E8-8121C117B3A8}"/>
          </ac:grpSpMkLst>
        </pc:grpChg>
        <pc:picChg chg="add del mod topLvl">
          <ac:chgData name="Leah Montner Dixon" userId="d5b2ae9e-9213-4442-b7df-4db8cbe51e5d" providerId="ADAL" clId="{8800F602-2D8D-4E9A-B976-B489FC589F40}" dt="2024-04-18T19:33:39.179" v="29097" actId="478"/>
          <ac:picMkLst>
            <pc:docMk/>
            <pc:sldMk cId="192895229" sldId="2146846650"/>
            <ac:picMk id="14" creationId="{A18AAD59-1E0E-B30B-FF67-F4AB3D0F7A8F}"/>
          </ac:picMkLst>
        </pc:picChg>
        <pc:picChg chg="add del mod topLvl">
          <ac:chgData name="Leah Montner Dixon" userId="d5b2ae9e-9213-4442-b7df-4db8cbe51e5d" providerId="ADAL" clId="{8800F602-2D8D-4E9A-B976-B489FC589F40}" dt="2024-04-18T19:33:39.179" v="29097" actId="478"/>
          <ac:picMkLst>
            <pc:docMk/>
            <pc:sldMk cId="192895229" sldId="2146846650"/>
            <ac:picMk id="19" creationId="{DEAF4818-4331-9B27-2CD6-41F556D546B4}"/>
          </ac:picMkLst>
        </pc:picChg>
        <pc:picChg chg="add del mod topLvl">
          <ac:chgData name="Leah Montner Dixon" userId="d5b2ae9e-9213-4442-b7df-4db8cbe51e5d" providerId="ADAL" clId="{8800F602-2D8D-4E9A-B976-B489FC589F40}" dt="2024-04-18T19:33:39.179" v="29097" actId="478"/>
          <ac:picMkLst>
            <pc:docMk/>
            <pc:sldMk cId="192895229" sldId="2146846650"/>
            <ac:picMk id="31" creationId="{16BA4AB8-A64F-7978-EF88-043E298EAE77}"/>
          </ac:picMkLst>
        </pc:picChg>
        <pc:picChg chg="add del mod topLvl">
          <ac:chgData name="Leah Montner Dixon" userId="d5b2ae9e-9213-4442-b7df-4db8cbe51e5d" providerId="ADAL" clId="{8800F602-2D8D-4E9A-B976-B489FC589F40}" dt="2024-04-18T19:33:39.179" v="29097" actId="478"/>
          <ac:picMkLst>
            <pc:docMk/>
            <pc:sldMk cId="192895229" sldId="2146846650"/>
            <ac:picMk id="35" creationId="{852AA45F-7D1B-2128-D2F9-AB98EB40686F}"/>
          </ac:picMkLst>
        </pc:picChg>
        <pc:picChg chg="add del mod topLvl">
          <ac:chgData name="Leah Montner Dixon" userId="d5b2ae9e-9213-4442-b7df-4db8cbe51e5d" providerId="ADAL" clId="{8800F602-2D8D-4E9A-B976-B489FC589F40}" dt="2024-04-18T19:33:39.179" v="29097" actId="478"/>
          <ac:picMkLst>
            <pc:docMk/>
            <pc:sldMk cId="192895229" sldId="2146846650"/>
            <ac:picMk id="39" creationId="{FD446E34-C88B-FB75-D710-C8D4D4DF6990}"/>
          </ac:picMkLst>
        </pc:picChg>
        <pc:picChg chg="mod">
          <ac:chgData name="Leah Montner Dixon" userId="d5b2ae9e-9213-4442-b7df-4db8cbe51e5d" providerId="ADAL" clId="{8800F602-2D8D-4E9A-B976-B489FC589F40}" dt="2024-04-22T20:00:51.950" v="34060" actId="12788"/>
          <ac:picMkLst>
            <pc:docMk/>
            <pc:sldMk cId="192895229" sldId="2146846650"/>
            <ac:picMk id="58" creationId="{B53CEAFB-3A8D-6E24-511C-FA6E58B82A00}"/>
          </ac:picMkLst>
        </pc:picChg>
        <pc:picChg chg="add del mod">
          <ac:chgData name="Leah Montner Dixon" userId="d5b2ae9e-9213-4442-b7df-4db8cbe51e5d" providerId="ADAL" clId="{8800F602-2D8D-4E9A-B976-B489FC589F40}" dt="2024-04-22T20:00:51.950" v="34060" actId="12788"/>
          <ac:picMkLst>
            <pc:docMk/>
            <pc:sldMk cId="192895229" sldId="2146846650"/>
            <ac:picMk id="1028" creationId="{167F096F-9032-6B80-D219-F854C762FF75}"/>
          </ac:picMkLst>
        </pc:picChg>
        <pc:picChg chg="add mod">
          <ac:chgData name="Leah Montner Dixon" userId="d5b2ae9e-9213-4442-b7df-4db8cbe51e5d" providerId="ADAL" clId="{8800F602-2D8D-4E9A-B976-B489FC589F40}" dt="2024-04-19T20:19:49.016" v="31804" actId="552"/>
          <ac:picMkLst>
            <pc:docMk/>
            <pc:sldMk cId="192895229" sldId="2146846650"/>
            <ac:picMk id="1046" creationId="{EFC91710-EBD3-003C-E869-D4782892BEE2}"/>
          </ac:picMkLst>
        </pc:picChg>
        <pc:picChg chg="add mod">
          <ac:chgData name="Leah Montner Dixon" userId="d5b2ae9e-9213-4442-b7df-4db8cbe51e5d" providerId="ADAL" clId="{8800F602-2D8D-4E9A-B976-B489FC589F40}" dt="2024-04-19T20:19:49.016" v="31804" actId="552"/>
          <ac:picMkLst>
            <pc:docMk/>
            <pc:sldMk cId="192895229" sldId="2146846650"/>
            <ac:picMk id="1048" creationId="{B6BD3938-8C50-2FA4-F9BE-57359EB90353}"/>
          </ac:picMkLst>
        </pc:picChg>
        <pc:picChg chg="add mod">
          <ac:chgData name="Leah Montner Dixon" userId="d5b2ae9e-9213-4442-b7df-4db8cbe51e5d" providerId="ADAL" clId="{8800F602-2D8D-4E9A-B976-B489FC589F40}" dt="2024-04-19T20:19:49.016" v="31804" actId="552"/>
          <ac:picMkLst>
            <pc:docMk/>
            <pc:sldMk cId="192895229" sldId="2146846650"/>
            <ac:picMk id="1050" creationId="{274CE456-EFF8-2032-F4E6-4EDCDEDB2FD9}"/>
          </ac:picMkLst>
        </pc:picChg>
        <pc:picChg chg="add mod">
          <ac:chgData name="Leah Montner Dixon" userId="d5b2ae9e-9213-4442-b7df-4db8cbe51e5d" providerId="ADAL" clId="{8800F602-2D8D-4E9A-B976-B489FC589F40}" dt="2024-04-19T20:19:49.016" v="31804" actId="552"/>
          <ac:picMkLst>
            <pc:docMk/>
            <pc:sldMk cId="192895229" sldId="2146846650"/>
            <ac:picMk id="1052" creationId="{49B19010-B0FD-F2BC-EAE6-B91C1DBDBCC5}"/>
          </ac:picMkLst>
        </pc:picChg>
        <pc:picChg chg="add mod">
          <ac:chgData name="Leah Montner Dixon" userId="d5b2ae9e-9213-4442-b7df-4db8cbe51e5d" providerId="ADAL" clId="{8800F602-2D8D-4E9A-B976-B489FC589F40}" dt="2024-04-19T20:19:49.016" v="31804" actId="552"/>
          <ac:picMkLst>
            <pc:docMk/>
            <pc:sldMk cId="192895229" sldId="2146846650"/>
            <ac:picMk id="1054" creationId="{9282E42C-1081-D1B4-A0D0-F70940B453BC}"/>
          </ac:picMkLst>
        </pc:pic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22" creationId="{3D2E46E3-99CC-F923-B249-B65214C0457B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23" creationId="{D8494B94-1A88-49B9-5FD3-9D5B6653761D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24" creationId="{339AC5B1-48C9-A0F5-E350-1F2EDC7EE87F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25" creationId="{D76A941C-BEA8-AB12-6121-52240264C19D}"/>
          </ac:cxnSpMkLst>
        </pc:cxnChg>
        <pc:cxnChg chg="del mod">
          <ac:chgData name="Leah Montner Dixon" userId="d5b2ae9e-9213-4442-b7df-4db8cbe51e5d" providerId="ADAL" clId="{8800F602-2D8D-4E9A-B976-B489FC589F40}" dt="2024-04-18T18:31:13.283" v="27553" actId="478"/>
          <ac:cxnSpMkLst>
            <pc:docMk/>
            <pc:sldMk cId="192895229" sldId="2146846650"/>
            <ac:cxnSpMk id="51" creationId="{51656CA5-A752-3C37-2BEB-CDFC398AB767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54" creationId="{138314E0-70A8-D7C8-C089-B8AD31D5D916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55" creationId="{EDE3CEE7-2EDD-FEF9-E519-142032049ED5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56" creationId="{BCCA543C-4C98-F073-092A-4C9DE032A09F}"/>
          </ac:cxnSpMkLst>
        </pc:cxnChg>
        <pc:cxnChg chg="add del mod topLvl">
          <ac:chgData name="Leah Montner Dixon" userId="d5b2ae9e-9213-4442-b7df-4db8cbe51e5d" providerId="ADAL" clId="{8800F602-2D8D-4E9A-B976-B489FC589F40}" dt="2024-04-18T19:33:39.179" v="29097" actId="478"/>
          <ac:cxnSpMkLst>
            <pc:docMk/>
            <pc:sldMk cId="192895229" sldId="2146846650"/>
            <ac:cxnSpMk id="57" creationId="{475B3D2A-F2EA-33BE-9211-DBF865B2D107}"/>
          </ac:cxnSpMkLst>
        </pc:cxnChg>
        <pc:cxnChg chg="add mod">
          <ac:chgData name="Leah Montner Dixon" userId="d5b2ae9e-9213-4442-b7df-4db8cbe51e5d" providerId="ADAL" clId="{8800F602-2D8D-4E9A-B976-B489FC589F40}" dt="2024-04-19T20:19:06.390" v="31796" actId="553"/>
          <ac:cxnSpMkLst>
            <pc:docMk/>
            <pc:sldMk cId="192895229" sldId="2146846650"/>
            <ac:cxnSpMk id="1041" creationId="{24A5659D-9D4D-9EDF-978F-AFEF17945A9D}"/>
          </ac:cxnSpMkLst>
        </pc:cxnChg>
        <pc:cxnChg chg="add mod">
          <ac:chgData name="Leah Montner Dixon" userId="d5b2ae9e-9213-4442-b7df-4db8cbe51e5d" providerId="ADAL" clId="{8800F602-2D8D-4E9A-B976-B489FC589F40}" dt="2024-04-19T20:19:06.390" v="31796" actId="553"/>
          <ac:cxnSpMkLst>
            <pc:docMk/>
            <pc:sldMk cId="192895229" sldId="2146846650"/>
            <ac:cxnSpMk id="1042" creationId="{88DC9358-390B-63B8-0A7F-C9D81E645C98}"/>
          </ac:cxnSpMkLst>
        </pc:cxnChg>
        <pc:cxnChg chg="add mod">
          <ac:chgData name="Leah Montner Dixon" userId="d5b2ae9e-9213-4442-b7df-4db8cbe51e5d" providerId="ADAL" clId="{8800F602-2D8D-4E9A-B976-B489FC589F40}" dt="2024-04-19T20:19:06.390" v="31796" actId="553"/>
          <ac:cxnSpMkLst>
            <pc:docMk/>
            <pc:sldMk cId="192895229" sldId="2146846650"/>
            <ac:cxnSpMk id="1043" creationId="{203B78EB-B1FC-5BFE-42CB-C2BB1C82BABE}"/>
          </ac:cxnSpMkLst>
        </pc:cxnChg>
        <pc:cxnChg chg="add mod">
          <ac:chgData name="Leah Montner Dixon" userId="d5b2ae9e-9213-4442-b7df-4db8cbe51e5d" providerId="ADAL" clId="{8800F602-2D8D-4E9A-B976-B489FC589F40}" dt="2024-04-19T20:19:06.390" v="31796" actId="553"/>
          <ac:cxnSpMkLst>
            <pc:docMk/>
            <pc:sldMk cId="192895229" sldId="2146846650"/>
            <ac:cxnSpMk id="1044" creationId="{13A9A7A0-5346-C9E6-CB40-F30EFAF27989}"/>
          </ac:cxnSpMkLst>
        </pc:cxnChg>
        <pc:cxnChg chg="add mod">
          <ac:chgData name="Leah Montner Dixon" userId="d5b2ae9e-9213-4442-b7df-4db8cbe51e5d" providerId="ADAL" clId="{8800F602-2D8D-4E9A-B976-B489FC589F40}" dt="2024-04-18T19:31:55.571" v="29031"/>
          <ac:cxnSpMkLst>
            <pc:docMk/>
            <pc:sldMk cId="192895229" sldId="2146846650"/>
            <ac:cxnSpMk id="1056" creationId="{DB7B5844-99C4-6A19-384C-642B8A10228B}"/>
          </ac:cxnSpMkLst>
        </pc:cxnChg>
        <pc:cxnChg chg="add mod">
          <ac:chgData name="Leah Montner Dixon" userId="d5b2ae9e-9213-4442-b7df-4db8cbe51e5d" providerId="ADAL" clId="{8800F602-2D8D-4E9A-B976-B489FC589F40}" dt="2024-04-18T19:31:55.571" v="29031"/>
          <ac:cxnSpMkLst>
            <pc:docMk/>
            <pc:sldMk cId="192895229" sldId="2146846650"/>
            <ac:cxnSpMk id="1057" creationId="{435DCD4F-AA4E-10F9-F106-8FC32E491E52}"/>
          </ac:cxnSpMkLst>
        </pc:cxnChg>
        <pc:cxnChg chg="add mod">
          <ac:chgData name="Leah Montner Dixon" userId="d5b2ae9e-9213-4442-b7df-4db8cbe51e5d" providerId="ADAL" clId="{8800F602-2D8D-4E9A-B976-B489FC589F40}" dt="2024-04-18T19:31:55.571" v="29031"/>
          <ac:cxnSpMkLst>
            <pc:docMk/>
            <pc:sldMk cId="192895229" sldId="2146846650"/>
            <ac:cxnSpMk id="1058" creationId="{B5769765-E97B-99F9-2C91-269D1998E914}"/>
          </ac:cxnSpMkLst>
        </pc:cxnChg>
        <pc:cxnChg chg="add mod">
          <ac:chgData name="Leah Montner Dixon" userId="d5b2ae9e-9213-4442-b7df-4db8cbe51e5d" providerId="ADAL" clId="{8800F602-2D8D-4E9A-B976-B489FC589F40}" dt="2024-04-18T19:31:55.571" v="29031"/>
          <ac:cxnSpMkLst>
            <pc:docMk/>
            <pc:sldMk cId="192895229" sldId="2146846650"/>
            <ac:cxnSpMk id="1059" creationId="{5095EDC6-C299-1567-2D04-4FA1C6D3FF28}"/>
          </ac:cxnSpMkLst>
        </pc:cxnChg>
        <pc:cxnChg chg="add mod">
          <ac:chgData name="Leah Montner Dixon" userId="d5b2ae9e-9213-4442-b7df-4db8cbe51e5d" providerId="ADAL" clId="{8800F602-2D8D-4E9A-B976-B489FC589F40}" dt="2024-04-18T19:31:55.571" v="29031"/>
          <ac:cxnSpMkLst>
            <pc:docMk/>
            <pc:sldMk cId="192895229" sldId="2146846650"/>
            <ac:cxnSpMk id="1060" creationId="{5B199E82-2D06-6F46-8F9F-54A7F37D7EF1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eah Montner Dixon" userId="d5b2ae9e-9213-4442-b7df-4db8cbe51e5d" providerId="ADAL" clId="{8800F602-2D8D-4E9A-B976-B489FC589F40}" dt="2024-04-18T19:32:01.693" v="29033"/>
              <pc2:cmMkLst xmlns:pc2="http://schemas.microsoft.com/office/powerpoint/2019/9/main/command">
                <pc:docMk/>
                <pc:sldMk cId="192895229" sldId="2146846650"/>
                <pc2:cmMk id="{9C3D651A-BE04-48DA-8603-677A7A7624A7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8800F602-2D8D-4E9A-B976-B489FC589F40}" dt="2024-04-23T19:11:39.240" v="34889" actId="478"/>
        <pc:sldMkLst>
          <pc:docMk/>
          <pc:sldMk cId="2532005102" sldId="2146846651"/>
        </pc:sldMkLst>
        <pc:spChg chg="mod ord topLvl">
          <ac:chgData name="Leah Montner Dixon" userId="d5b2ae9e-9213-4442-b7df-4db8cbe51e5d" providerId="ADAL" clId="{8800F602-2D8D-4E9A-B976-B489FC589F40}" dt="2024-04-23T14:00:40.597" v="34235" actId="167"/>
          <ac:spMkLst>
            <pc:docMk/>
            <pc:sldMk cId="2532005102" sldId="2146846651"/>
            <ac:spMk id="2" creationId="{71F0E1FC-9C3A-3D02-1AF7-FF5840622493}"/>
          </ac:spMkLst>
        </pc:spChg>
        <pc:spChg chg="del mod">
          <ac:chgData name="Leah Montner Dixon" userId="d5b2ae9e-9213-4442-b7df-4db8cbe51e5d" providerId="ADAL" clId="{8800F602-2D8D-4E9A-B976-B489FC589F40}" dt="2024-04-18T19:53:43.194" v="29665" actId="478"/>
          <ac:spMkLst>
            <pc:docMk/>
            <pc:sldMk cId="2532005102" sldId="2146846651"/>
            <ac:spMk id="6" creationId="{BE6D0E62-6B34-E9FB-1382-C3E2567CD177}"/>
          </ac:spMkLst>
        </pc:spChg>
        <pc:spChg chg="add mod ord">
          <ac:chgData name="Leah Montner Dixon" userId="d5b2ae9e-9213-4442-b7df-4db8cbe51e5d" providerId="ADAL" clId="{8800F602-2D8D-4E9A-B976-B489FC589F40}" dt="2024-04-23T14:00:40.597" v="34235" actId="167"/>
          <ac:spMkLst>
            <pc:docMk/>
            <pc:sldMk cId="2532005102" sldId="2146846651"/>
            <ac:spMk id="11" creationId="{B316436D-2A15-B647-1F5E-C338CB96C252}"/>
          </ac:spMkLst>
        </pc:spChg>
        <pc:spChg chg="add del mod">
          <ac:chgData name="Leah Montner Dixon" userId="d5b2ae9e-9213-4442-b7df-4db8cbe51e5d" providerId="ADAL" clId="{8800F602-2D8D-4E9A-B976-B489FC589F40}" dt="2024-04-23T18:58:27.119" v="34678" actId="478"/>
          <ac:spMkLst>
            <pc:docMk/>
            <pc:sldMk cId="2532005102" sldId="2146846651"/>
            <ac:spMk id="12" creationId="{62985D45-03E3-09CA-07A2-256EC970F065}"/>
          </ac:spMkLst>
        </pc:spChg>
        <pc:spChg chg="add del mod">
          <ac:chgData name="Leah Montner Dixon" userId="d5b2ae9e-9213-4442-b7df-4db8cbe51e5d" providerId="ADAL" clId="{8800F602-2D8D-4E9A-B976-B489FC589F40}" dt="2024-04-18T19:53:02.759" v="29656" actId="478"/>
          <ac:spMkLst>
            <pc:docMk/>
            <pc:sldMk cId="2532005102" sldId="2146846651"/>
            <ac:spMk id="13" creationId="{DEE0FA53-7103-05A7-2525-8060159B46DD}"/>
          </ac:spMkLst>
        </pc:spChg>
        <pc:spChg chg="add mod">
          <ac:chgData name="Leah Montner Dixon" userId="d5b2ae9e-9213-4442-b7df-4db8cbe51e5d" providerId="ADAL" clId="{8800F602-2D8D-4E9A-B976-B489FC589F40}" dt="2024-04-18T21:11:57.073" v="30101" actId="20577"/>
          <ac:spMkLst>
            <pc:docMk/>
            <pc:sldMk cId="2532005102" sldId="2146846651"/>
            <ac:spMk id="14" creationId="{F2760B89-F057-1978-3663-9F460A2B8882}"/>
          </ac:spMkLst>
        </pc:spChg>
        <pc:spChg chg="add del mod">
          <ac:chgData name="Leah Montner Dixon" userId="d5b2ae9e-9213-4442-b7df-4db8cbe51e5d" providerId="ADAL" clId="{8800F602-2D8D-4E9A-B976-B489FC589F40}" dt="2024-04-18T19:53:59.222" v="29667" actId="478"/>
          <ac:spMkLst>
            <pc:docMk/>
            <pc:sldMk cId="2532005102" sldId="2146846651"/>
            <ac:spMk id="15" creationId="{E49FC6B1-AA10-86F9-6270-495D0C253D19}"/>
          </ac:spMkLst>
        </pc:spChg>
        <pc:spChg chg="add mod">
          <ac:chgData name="Leah Montner Dixon" userId="d5b2ae9e-9213-4442-b7df-4db8cbe51e5d" providerId="ADAL" clId="{8800F602-2D8D-4E9A-B976-B489FC589F40}" dt="2024-04-23T19:11:30.315" v="34882" actId="20577"/>
          <ac:spMkLst>
            <pc:docMk/>
            <pc:sldMk cId="2532005102" sldId="2146846651"/>
            <ac:spMk id="21" creationId="{1C71E082-55A1-1F25-BA39-5E1CEEFBE1FE}"/>
          </ac:spMkLst>
        </pc:spChg>
        <pc:spChg chg="add mod">
          <ac:chgData name="Leah Montner Dixon" userId="d5b2ae9e-9213-4442-b7df-4db8cbe51e5d" providerId="ADAL" clId="{8800F602-2D8D-4E9A-B976-B489FC589F40}" dt="2024-04-23T19:11:32.228" v="34884" actId="20577"/>
          <ac:spMkLst>
            <pc:docMk/>
            <pc:sldMk cId="2532005102" sldId="2146846651"/>
            <ac:spMk id="23" creationId="{03E4F093-A606-A83B-1925-8022765B7307}"/>
          </ac:spMkLst>
        </pc:spChg>
        <pc:spChg chg="add mod">
          <ac:chgData name="Leah Montner Dixon" userId="d5b2ae9e-9213-4442-b7df-4db8cbe51e5d" providerId="ADAL" clId="{8800F602-2D8D-4E9A-B976-B489FC589F40}" dt="2024-04-23T19:11:34.244" v="34886" actId="20577"/>
          <ac:spMkLst>
            <pc:docMk/>
            <pc:sldMk cId="2532005102" sldId="2146846651"/>
            <ac:spMk id="25" creationId="{3FFC0691-F86E-EA33-8316-0136D5889092}"/>
          </ac:spMkLst>
        </pc:spChg>
        <pc:spChg chg="add mod">
          <ac:chgData name="Leah Montner Dixon" userId="d5b2ae9e-9213-4442-b7df-4db8cbe51e5d" providerId="ADAL" clId="{8800F602-2D8D-4E9A-B976-B489FC589F40}" dt="2024-04-23T19:11:28.251" v="34880"/>
          <ac:spMkLst>
            <pc:docMk/>
            <pc:sldMk cId="2532005102" sldId="2146846651"/>
            <ac:spMk id="30" creationId="{731864E3-5C39-0FAF-5B9C-506EE751E992}"/>
          </ac:spMkLst>
        </pc:spChg>
        <pc:spChg chg="add mod ord">
          <ac:chgData name="Leah Montner Dixon" userId="d5b2ae9e-9213-4442-b7df-4db8cbe51e5d" providerId="ADAL" clId="{8800F602-2D8D-4E9A-B976-B489FC589F40}" dt="2024-04-23T14:00:40.597" v="34235" actId="167"/>
          <ac:spMkLst>
            <pc:docMk/>
            <pc:sldMk cId="2532005102" sldId="2146846651"/>
            <ac:spMk id="32" creationId="{DF72D6E8-BB61-71F1-8091-36608BD8CB91}"/>
          </ac:spMkLst>
        </pc:spChg>
        <pc:spChg chg="add mod">
          <ac:chgData name="Leah Montner Dixon" userId="d5b2ae9e-9213-4442-b7df-4db8cbe51e5d" providerId="ADAL" clId="{8800F602-2D8D-4E9A-B976-B489FC589F40}" dt="2024-04-23T19:11:36.604" v="34888" actId="20577"/>
          <ac:spMkLst>
            <pc:docMk/>
            <pc:sldMk cId="2532005102" sldId="2146846651"/>
            <ac:spMk id="33" creationId="{08C4DD49-F764-B535-6E88-E7EA12CF3D5F}"/>
          </ac:spMkLst>
        </pc:spChg>
        <pc:spChg chg="add del mod topLvl">
          <ac:chgData name="Leah Montner Dixon" userId="d5b2ae9e-9213-4442-b7df-4db8cbe51e5d" providerId="ADAL" clId="{8800F602-2D8D-4E9A-B976-B489FC589F40}" dt="2024-04-18T21:10:15.650" v="30071" actId="478"/>
          <ac:spMkLst>
            <pc:docMk/>
            <pc:sldMk cId="2532005102" sldId="2146846651"/>
            <ac:spMk id="33" creationId="{3D2BC8D1-0370-99C8-A32D-34F1957D7C7F}"/>
          </ac:spMkLst>
        </pc:spChg>
        <pc:spChg chg="add del mod topLvl">
          <ac:chgData name="Leah Montner Dixon" userId="d5b2ae9e-9213-4442-b7df-4db8cbe51e5d" providerId="ADAL" clId="{8800F602-2D8D-4E9A-B976-B489FC589F40}" dt="2024-04-18T21:10:15.650" v="30071" actId="478"/>
          <ac:spMkLst>
            <pc:docMk/>
            <pc:sldMk cId="2532005102" sldId="2146846651"/>
            <ac:spMk id="34" creationId="{FADAE7AB-14CA-5723-E7FF-18F4D07D2E5A}"/>
          </ac:spMkLst>
        </pc:spChg>
        <pc:spChg chg="add mod">
          <ac:chgData name="Leah Montner Dixon" userId="d5b2ae9e-9213-4442-b7df-4db8cbe51e5d" providerId="ADAL" clId="{8800F602-2D8D-4E9A-B976-B489FC589F40}" dt="2024-04-18T19:54:03.518" v="29669"/>
          <ac:spMkLst>
            <pc:docMk/>
            <pc:sldMk cId="2532005102" sldId="2146846651"/>
            <ac:spMk id="35" creationId="{FFE63EDD-0966-7947-0F78-89C46D5C0F3B}"/>
          </ac:spMkLst>
        </pc:spChg>
        <pc:spChg chg="add del mod">
          <ac:chgData name="Leah Montner Dixon" userId="d5b2ae9e-9213-4442-b7df-4db8cbe51e5d" providerId="ADAL" clId="{8800F602-2D8D-4E9A-B976-B489FC589F40}" dt="2024-04-23T14:00:32.659" v="34233" actId="478"/>
          <ac:spMkLst>
            <pc:docMk/>
            <pc:sldMk cId="2532005102" sldId="2146846651"/>
            <ac:spMk id="36" creationId="{E4BB8359-A047-04D2-915C-E5770F6369B8}"/>
          </ac:spMkLst>
        </pc:spChg>
        <pc:spChg chg="add mod">
          <ac:chgData name="Leah Montner Dixon" userId="d5b2ae9e-9213-4442-b7df-4db8cbe51e5d" providerId="ADAL" clId="{8800F602-2D8D-4E9A-B976-B489FC589F40}" dt="2024-04-18T19:54:03.518" v="29669"/>
          <ac:spMkLst>
            <pc:docMk/>
            <pc:sldMk cId="2532005102" sldId="2146846651"/>
            <ac:spMk id="37" creationId="{5C1D65E5-81C9-02AC-0D75-9772EF6DFB93}"/>
          </ac:spMkLst>
        </pc:spChg>
        <pc:spChg chg="add mod">
          <ac:chgData name="Leah Montner Dixon" userId="d5b2ae9e-9213-4442-b7df-4db8cbe51e5d" providerId="ADAL" clId="{8800F602-2D8D-4E9A-B976-B489FC589F40}" dt="2024-04-22T19:56:20.674" v="33879" actId="121"/>
          <ac:spMkLst>
            <pc:docMk/>
            <pc:sldMk cId="2532005102" sldId="2146846651"/>
            <ac:spMk id="38" creationId="{EC66D553-A03C-345E-7D79-CBDF7F9C5075}"/>
          </ac:spMkLst>
        </pc:spChg>
        <pc:spChg chg="add mod">
          <ac:chgData name="Leah Montner Dixon" userId="d5b2ae9e-9213-4442-b7df-4db8cbe51e5d" providerId="ADAL" clId="{8800F602-2D8D-4E9A-B976-B489FC589F40}" dt="2024-04-22T19:56:20.674" v="33879" actId="121"/>
          <ac:spMkLst>
            <pc:docMk/>
            <pc:sldMk cId="2532005102" sldId="2146846651"/>
            <ac:spMk id="39" creationId="{89E85450-BCDE-3E6C-9455-2E653596EC12}"/>
          </ac:spMkLst>
        </pc:spChg>
        <pc:spChg chg="add mod">
          <ac:chgData name="Leah Montner Dixon" userId="d5b2ae9e-9213-4442-b7df-4db8cbe51e5d" providerId="ADAL" clId="{8800F602-2D8D-4E9A-B976-B489FC589F40}" dt="2024-04-22T19:56:20.674" v="33879" actId="121"/>
          <ac:spMkLst>
            <pc:docMk/>
            <pc:sldMk cId="2532005102" sldId="2146846651"/>
            <ac:spMk id="40" creationId="{1C934538-FECD-63D8-FDD4-ABBFD2FE7CE2}"/>
          </ac:spMkLst>
        </pc:spChg>
        <pc:spChg chg="add mod">
          <ac:chgData name="Leah Montner Dixon" userId="d5b2ae9e-9213-4442-b7df-4db8cbe51e5d" providerId="ADAL" clId="{8800F602-2D8D-4E9A-B976-B489FC589F40}" dt="2024-04-22T19:56:20.674" v="33879" actId="121"/>
          <ac:spMkLst>
            <pc:docMk/>
            <pc:sldMk cId="2532005102" sldId="2146846651"/>
            <ac:spMk id="41" creationId="{8E2CC583-9264-F8E5-895F-D8146D912395}"/>
          </ac:spMkLst>
        </pc:spChg>
        <pc:spChg chg="add mod">
          <ac:chgData name="Leah Montner Dixon" userId="d5b2ae9e-9213-4442-b7df-4db8cbe51e5d" providerId="ADAL" clId="{8800F602-2D8D-4E9A-B976-B489FC589F40}" dt="2024-04-22T19:56:20.674" v="33879" actId="121"/>
          <ac:spMkLst>
            <pc:docMk/>
            <pc:sldMk cId="2532005102" sldId="2146846651"/>
            <ac:spMk id="42" creationId="{DC7C0FE4-C398-8E49-9543-96C015146284}"/>
          </ac:spMkLst>
        </pc:spChg>
        <pc:spChg chg="del mod ord">
          <ac:chgData name="Leah Montner Dixon" userId="d5b2ae9e-9213-4442-b7df-4db8cbe51e5d" providerId="ADAL" clId="{8800F602-2D8D-4E9A-B976-B489FC589F40}" dt="2024-04-18T19:59:03.261" v="29894" actId="478"/>
          <ac:spMkLst>
            <pc:docMk/>
            <pc:sldMk cId="2532005102" sldId="2146846651"/>
            <ac:spMk id="45" creationId="{0C6EF78F-49FE-6578-D722-4DCDBB39E36F}"/>
          </ac:spMkLst>
        </pc:spChg>
        <pc:spChg chg="del">
          <ac:chgData name="Leah Montner Dixon" userId="d5b2ae9e-9213-4442-b7df-4db8cbe51e5d" providerId="ADAL" clId="{8800F602-2D8D-4E9A-B976-B489FC589F40}" dt="2024-04-18T19:52:43.604" v="29651" actId="478"/>
          <ac:spMkLst>
            <pc:docMk/>
            <pc:sldMk cId="2532005102" sldId="2146846651"/>
            <ac:spMk id="46" creationId="{6A50E891-2197-BBA2-B930-0AEB4B9A6B08}"/>
          </ac:spMkLst>
        </pc:spChg>
        <pc:spChg chg="add mod">
          <ac:chgData name="Leah Montner Dixon" userId="d5b2ae9e-9213-4442-b7df-4db8cbe51e5d" providerId="ADAL" clId="{8800F602-2D8D-4E9A-B976-B489FC589F40}" dt="2024-04-19T16:59:03.262" v="31308" actId="1038"/>
          <ac:spMkLst>
            <pc:docMk/>
            <pc:sldMk cId="2532005102" sldId="2146846651"/>
            <ac:spMk id="49" creationId="{83FDD54B-28E5-AB3D-3603-04007DD005BC}"/>
          </ac:spMkLst>
        </pc:spChg>
        <pc:spChg chg="add del mod">
          <ac:chgData name="Leah Montner Dixon" userId="d5b2ae9e-9213-4442-b7df-4db8cbe51e5d" providerId="ADAL" clId="{8800F602-2D8D-4E9A-B976-B489FC589F40}" dt="2024-04-23T19:11:39.240" v="34889" actId="478"/>
          <ac:spMkLst>
            <pc:docMk/>
            <pc:sldMk cId="2532005102" sldId="2146846651"/>
            <ac:spMk id="51" creationId="{8207C454-F9FF-765C-3870-7F56DB625ED4}"/>
          </ac:spMkLst>
        </pc:spChg>
        <pc:spChg chg="add del mod">
          <ac:chgData name="Leah Montner Dixon" userId="d5b2ae9e-9213-4442-b7df-4db8cbe51e5d" providerId="ADAL" clId="{8800F602-2D8D-4E9A-B976-B489FC589F40}" dt="2024-04-23T19:11:39.240" v="34889" actId="478"/>
          <ac:spMkLst>
            <pc:docMk/>
            <pc:sldMk cId="2532005102" sldId="2146846651"/>
            <ac:spMk id="53" creationId="{0560554F-4F35-4E6B-B9DF-CAB46E921194}"/>
          </ac:spMkLst>
        </pc:spChg>
        <pc:spChg chg="add del mod">
          <ac:chgData name="Leah Montner Dixon" userId="d5b2ae9e-9213-4442-b7df-4db8cbe51e5d" providerId="ADAL" clId="{8800F602-2D8D-4E9A-B976-B489FC589F40}" dt="2024-04-23T19:11:39.240" v="34889" actId="478"/>
          <ac:spMkLst>
            <pc:docMk/>
            <pc:sldMk cId="2532005102" sldId="2146846651"/>
            <ac:spMk id="55" creationId="{2634362A-23AA-1815-0230-ACBA5B0577FA}"/>
          </ac:spMkLst>
        </pc:spChg>
        <pc:spChg chg="del mod">
          <ac:chgData name="Leah Montner Dixon" userId="d5b2ae9e-9213-4442-b7df-4db8cbe51e5d" providerId="ADAL" clId="{8800F602-2D8D-4E9A-B976-B489FC589F40}" dt="2024-04-18T19:58:59.574" v="29893" actId="478"/>
          <ac:spMkLst>
            <pc:docMk/>
            <pc:sldMk cId="2532005102" sldId="2146846651"/>
            <ac:spMk id="56" creationId="{FC079682-1A0B-C655-C739-791C91B46A3B}"/>
          </ac:spMkLst>
        </pc:spChg>
        <pc:spChg chg="del mod">
          <ac:chgData name="Leah Montner Dixon" userId="d5b2ae9e-9213-4442-b7df-4db8cbe51e5d" providerId="ADAL" clId="{8800F602-2D8D-4E9A-B976-B489FC589F40}" dt="2024-04-18T19:58:59.574" v="29893" actId="478"/>
          <ac:spMkLst>
            <pc:docMk/>
            <pc:sldMk cId="2532005102" sldId="2146846651"/>
            <ac:spMk id="57" creationId="{E43452AC-673E-E363-70B1-0F1C098B08DB}"/>
          </ac:spMkLst>
        </pc:spChg>
        <pc:spChg chg="del mod">
          <ac:chgData name="Leah Montner Dixon" userId="d5b2ae9e-9213-4442-b7df-4db8cbe51e5d" providerId="ADAL" clId="{8800F602-2D8D-4E9A-B976-B489FC589F40}" dt="2024-04-18T19:58:59.574" v="29893" actId="478"/>
          <ac:spMkLst>
            <pc:docMk/>
            <pc:sldMk cId="2532005102" sldId="2146846651"/>
            <ac:spMk id="58" creationId="{6262AE5B-3D87-B57B-FD6C-97FD55DB2023}"/>
          </ac:spMkLst>
        </pc:spChg>
        <pc:spChg chg="del mod">
          <ac:chgData name="Leah Montner Dixon" userId="d5b2ae9e-9213-4442-b7df-4db8cbe51e5d" providerId="ADAL" clId="{8800F602-2D8D-4E9A-B976-B489FC589F40}" dt="2024-04-18T19:58:59.574" v="29893" actId="478"/>
          <ac:spMkLst>
            <pc:docMk/>
            <pc:sldMk cId="2532005102" sldId="2146846651"/>
            <ac:spMk id="59" creationId="{15B3C5D4-4D67-914E-1564-615E89EF5CAF}"/>
          </ac:spMkLst>
        </pc:spChg>
        <pc:spChg chg="del mod">
          <ac:chgData name="Leah Montner Dixon" userId="d5b2ae9e-9213-4442-b7df-4db8cbe51e5d" providerId="ADAL" clId="{8800F602-2D8D-4E9A-B976-B489FC589F40}" dt="2024-04-18T19:58:59.574" v="29893" actId="478"/>
          <ac:spMkLst>
            <pc:docMk/>
            <pc:sldMk cId="2532005102" sldId="2146846651"/>
            <ac:spMk id="60" creationId="{EC522873-617F-507A-B05A-90E2A3776887}"/>
          </ac:spMkLst>
        </pc:spChg>
        <pc:spChg chg="add del mod">
          <ac:chgData name="Leah Montner Dixon" userId="d5b2ae9e-9213-4442-b7df-4db8cbe51e5d" providerId="ADAL" clId="{8800F602-2D8D-4E9A-B976-B489FC589F40}" dt="2024-04-23T19:11:39.240" v="34889" actId="478"/>
          <ac:spMkLst>
            <pc:docMk/>
            <pc:sldMk cId="2532005102" sldId="2146846651"/>
            <ac:spMk id="62" creationId="{277757D2-7724-D596-C592-F3F5ACC6DF90}"/>
          </ac:spMkLst>
        </pc:spChg>
        <pc:spChg chg="add del mod">
          <ac:chgData name="Leah Montner Dixon" userId="d5b2ae9e-9213-4442-b7df-4db8cbe51e5d" providerId="ADAL" clId="{8800F602-2D8D-4E9A-B976-B489FC589F40}" dt="2024-04-23T19:11:39.240" v="34889" actId="478"/>
          <ac:spMkLst>
            <pc:docMk/>
            <pc:sldMk cId="2532005102" sldId="2146846651"/>
            <ac:spMk id="64" creationId="{67A1314A-6E1E-907F-E195-4EF05050229D}"/>
          </ac:spMkLst>
        </pc:spChg>
        <pc:spChg chg="add mod">
          <ac:chgData name="Leah Montner Dixon" userId="d5b2ae9e-9213-4442-b7df-4db8cbe51e5d" providerId="ADAL" clId="{8800F602-2D8D-4E9A-B976-B489FC589F40}" dt="2024-04-18T21:08:54.057" v="30047"/>
          <ac:spMkLst>
            <pc:docMk/>
            <pc:sldMk cId="2532005102" sldId="2146846651"/>
            <ac:spMk id="71" creationId="{6692CE23-CBB4-7CA0-42D6-45666E040474}"/>
          </ac:spMkLst>
        </pc:spChg>
        <pc:spChg chg="add mod">
          <ac:chgData name="Leah Montner Dixon" userId="d5b2ae9e-9213-4442-b7df-4db8cbe51e5d" providerId="ADAL" clId="{8800F602-2D8D-4E9A-B976-B489FC589F40}" dt="2024-04-18T21:08:54.057" v="30047"/>
          <ac:spMkLst>
            <pc:docMk/>
            <pc:sldMk cId="2532005102" sldId="2146846651"/>
            <ac:spMk id="72" creationId="{D0780900-52D5-5C32-70B7-8A72BB460B8E}"/>
          </ac:spMkLst>
        </pc:spChg>
        <pc:spChg chg="add mod ord topLvl">
          <ac:chgData name="Leah Montner Dixon" userId="d5b2ae9e-9213-4442-b7df-4db8cbe51e5d" providerId="ADAL" clId="{8800F602-2D8D-4E9A-B976-B489FC589F40}" dt="2024-04-23T14:00:40.597" v="34235" actId="167"/>
          <ac:spMkLst>
            <pc:docMk/>
            <pc:sldMk cId="2532005102" sldId="2146846651"/>
            <ac:spMk id="73" creationId="{5AA22351-5731-51FB-E945-EF60DBAB7F57}"/>
          </ac:spMkLst>
        </pc:spChg>
        <pc:spChg chg="add mod ord topLvl">
          <ac:chgData name="Leah Montner Dixon" userId="d5b2ae9e-9213-4442-b7df-4db8cbe51e5d" providerId="ADAL" clId="{8800F602-2D8D-4E9A-B976-B489FC589F40}" dt="2024-04-23T18:59:22.904" v="34682" actId="20577"/>
          <ac:spMkLst>
            <pc:docMk/>
            <pc:sldMk cId="2532005102" sldId="2146846651"/>
            <ac:spMk id="74" creationId="{7F1E7DFE-A48C-E9C1-1D7C-1602D6B3FE46}"/>
          </ac:spMkLst>
        </pc:spChg>
        <pc:grpChg chg="add del mod">
          <ac:chgData name="Leah Montner Dixon" userId="d5b2ae9e-9213-4442-b7df-4db8cbe51e5d" providerId="ADAL" clId="{8800F602-2D8D-4E9A-B976-B489FC589F40}" dt="2024-04-19T20:28:16.785" v="31886" actId="165"/>
          <ac:grpSpMkLst>
            <pc:docMk/>
            <pc:sldMk cId="2532005102" sldId="2146846651"/>
            <ac:grpSpMk id="4" creationId="{B572A143-8DE3-C91E-BC7E-D773D1F3B721}"/>
          </ac:grpSpMkLst>
        </pc:grpChg>
        <pc:grpChg chg="del mod">
          <ac:chgData name="Leah Montner Dixon" userId="d5b2ae9e-9213-4442-b7df-4db8cbe51e5d" providerId="ADAL" clId="{8800F602-2D8D-4E9A-B976-B489FC589F40}" dt="2024-04-18T19:52:28.383" v="29646" actId="165"/>
          <ac:grpSpMkLst>
            <pc:docMk/>
            <pc:sldMk cId="2532005102" sldId="2146846651"/>
            <ac:grpSpMk id="12" creationId="{B652DF42-A79C-03EC-FBAE-C68C21C195A9}"/>
          </ac:grpSpMkLst>
        </pc:grpChg>
        <pc:grpChg chg="add del mod">
          <ac:chgData name="Leah Montner Dixon" userId="d5b2ae9e-9213-4442-b7df-4db8cbe51e5d" providerId="ADAL" clId="{8800F602-2D8D-4E9A-B976-B489FC589F40}" dt="2024-04-18T19:56:38.636" v="29883" actId="165"/>
          <ac:grpSpMkLst>
            <pc:docMk/>
            <pc:sldMk cId="2532005102" sldId="2146846651"/>
            <ac:grpSpMk id="70" creationId="{7FE3912C-BF20-BA51-0442-E18BECF32032}"/>
          </ac:grpSpMkLst>
        </pc:grpChg>
        <pc:graphicFrameChg chg="del mod modGraphic">
          <ac:chgData name="Leah Montner Dixon" userId="d5b2ae9e-9213-4442-b7df-4db8cbe51e5d" providerId="ADAL" clId="{8800F602-2D8D-4E9A-B976-B489FC589F40}" dt="2024-04-18T19:53:29.336" v="29661" actId="478"/>
          <ac:graphicFrameMkLst>
            <pc:docMk/>
            <pc:sldMk cId="2532005102" sldId="2146846651"/>
            <ac:graphicFrameMk id="17" creationId="{5BEC3F45-D7EB-F14C-1137-CBC84639B1D3}"/>
          </ac:graphicFrameMkLst>
        </pc:graphicFrameChg>
        <pc:picChg chg="mod ord topLvl">
          <ac:chgData name="Leah Montner Dixon" userId="d5b2ae9e-9213-4442-b7df-4db8cbe51e5d" providerId="ADAL" clId="{8800F602-2D8D-4E9A-B976-B489FC589F40}" dt="2024-04-23T14:00:40.597" v="34235" actId="167"/>
          <ac:picMkLst>
            <pc:docMk/>
            <pc:sldMk cId="2532005102" sldId="2146846651"/>
            <ac:picMk id="7" creationId="{351AE672-A79F-B99B-6F9F-D8F3805F9493}"/>
          </ac:picMkLst>
        </pc:picChg>
        <pc:picChg chg="del mod">
          <ac:chgData name="Leah Montner Dixon" userId="d5b2ae9e-9213-4442-b7df-4db8cbe51e5d" providerId="ADAL" clId="{8800F602-2D8D-4E9A-B976-B489FC589F40}" dt="2024-04-23T19:11:39.240" v="34889" actId="478"/>
          <ac:picMkLst>
            <pc:docMk/>
            <pc:sldMk cId="2532005102" sldId="2146846651"/>
            <ac:picMk id="13" creationId="{C26B10E1-5739-8EC0-3BFD-D21F56E1C8D5}"/>
          </ac:picMkLst>
        </pc:picChg>
        <pc:picChg chg="del mod">
          <ac:chgData name="Leah Montner Dixon" userId="d5b2ae9e-9213-4442-b7df-4db8cbe51e5d" providerId="ADAL" clId="{8800F602-2D8D-4E9A-B976-B489FC589F40}" dt="2024-04-23T19:11:39.240" v="34889" actId="478"/>
          <ac:picMkLst>
            <pc:docMk/>
            <pc:sldMk cId="2532005102" sldId="2146846651"/>
            <ac:picMk id="15" creationId="{2880F357-9561-40E3-D65E-8B15D204EEDE}"/>
          </ac:picMkLst>
        </pc:picChg>
        <pc:picChg chg="del mod">
          <ac:chgData name="Leah Montner Dixon" userId="d5b2ae9e-9213-4442-b7df-4db8cbe51e5d" providerId="ADAL" clId="{8800F602-2D8D-4E9A-B976-B489FC589F40}" dt="2024-04-23T19:11:39.240" v="34889" actId="478"/>
          <ac:picMkLst>
            <pc:docMk/>
            <pc:sldMk cId="2532005102" sldId="2146846651"/>
            <ac:picMk id="17" creationId="{6E9B4CDF-4003-EC9A-8E1F-26C2E4F0EDE7}"/>
          </ac:picMkLst>
        </pc:picChg>
        <pc:picChg chg="del mod">
          <ac:chgData name="Leah Montner Dixon" userId="d5b2ae9e-9213-4442-b7df-4db8cbe51e5d" providerId="ADAL" clId="{8800F602-2D8D-4E9A-B976-B489FC589F40}" dt="2024-04-23T19:11:39.240" v="34889" actId="478"/>
          <ac:picMkLst>
            <pc:docMk/>
            <pc:sldMk cId="2532005102" sldId="2146846651"/>
            <ac:picMk id="18" creationId="{4731D84D-3E8E-F5E5-6AF7-DF6CAE4CADE2}"/>
          </ac:picMkLst>
        </pc:picChg>
        <pc:picChg chg="del mod">
          <ac:chgData name="Leah Montner Dixon" userId="d5b2ae9e-9213-4442-b7df-4db8cbe51e5d" providerId="ADAL" clId="{8800F602-2D8D-4E9A-B976-B489FC589F40}" dt="2024-04-18T19:58:59.574" v="29893" actId="478"/>
          <ac:picMkLst>
            <pc:docMk/>
            <pc:sldMk cId="2532005102" sldId="2146846651"/>
            <ac:picMk id="18" creationId="{CD60D40C-21F1-72F5-C97B-C5B50F99A6C5}"/>
          </ac:picMkLst>
        </pc:picChg>
        <pc:picChg chg="del mod">
          <ac:chgData name="Leah Montner Dixon" userId="d5b2ae9e-9213-4442-b7df-4db8cbe51e5d" providerId="ADAL" clId="{8800F602-2D8D-4E9A-B976-B489FC589F40}" dt="2024-04-23T19:11:39.240" v="34889" actId="478"/>
          <ac:picMkLst>
            <pc:docMk/>
            <pc:sldMk cId="2532005102" sldId="2146846651"/>
            <ac:picMk id="19" creationId="{0F980255-C265-5F9F-EFE8-A3AF7B923F7A}"/>
          </ac:picMkLst>
        </pc:picChg>
        <pc:picChg chg="del mod">
          <ac:chgData name="Leah Montner Dixon" userId="d5b2ae9e-9213-4442-b7df-4db8cbe51e5d" providerId="ADAL" clId="{8800F602-2D8D-4E9A-B976-B489FC589F40}" dt="2024-04-18T19:58:59.574" v="29893" actId="478"/>
          <ac:picMkLst>
            <pc:docMk/>
            <pc:sldMk cId="2532005102" sldId="2146846651"/>
            <ac:picMk id="19" creationId="{8E37F93F-3739-72EC-171D-E374C4F45554}"/>
          </ac:picMkLst>
        </pc:picChg>
        <pc:picChg chg="add mod">
          <ac:chgData name="Leah Montner Dixon" userId="d5b2ae9e-9213-4442-b7df-4db8cbe51e5d" providerId="ADAL" clId="{8800F602-2D8D-4E9A-B976-B489FC589F40}" dt="2024-04-23T19:11:28.251" v="34880"/>
          <ac:picMkLst>
            <pc:docMk/>
            <pc:sldMk cId="2532005102" sldId="2146846651"/>
            <ac:picMk id="20" creationId="{9E7A218E-4702-27BE-185B-6BE46B5B8864}"/>
          </ac:picMkLst>
        </pc:picChg>
        <pc:picChg chg="del mod">
          <ac:chgData name="Leah Montner Dixon" userId="d5b2ae9e-9213-4442-b7df-4db8cbe51e5d" providerId="ADAL" clId="{8800F602-2D8D-4E9A-B976-B489FC589F40}" dt="2024-04-18T19:58:59.574" v="29893" actId="478"/>
          <ac:picMkLst>
            <pc:docMk/>
            <pc:sldMk cId="2532005102" sldId="2146846651"/>
            <ac:picMk id="20" creationId="{C3E8B667-9A36-5AED-F506-15F5A5610E8C}"/>
          </ac:picMkLst>
        </pc:picChg>
        <pc:picChg chg="del mod">
          <ac:chgData name="Leah Montner Dixon" userId="d5b2ae9e-9213-4442-b7df-4db8cbe51e5d" providerId="ADAL" clId="{8800F602-2D8D-4E9A-B976-B489FC589F40}" dt="2024-04-18T19:58:59.574" v="29893" actId="478"/>
          <ac:picMkLst>
            <pc:docMk/>
            <pc:sldMk cId="2532005102" sldId="2146846651"/>
            <ac:picMk id="21" creationId="{8A9C6E58-3DA4-1103-2764-ECD5CCEB1411}"/>
          </ac:picMkLst>
        </pc:picChg>
        <pc:picChg chg="del mod">
          <ac:chgData name="Leah Montner Dixon" userId="d5b2ae9e-9213-4442-b7df-4db8cbe51e5d" providerId="ADAL" clId="{8800F602-2D8D-4E9A-B976-B489FC589F40}" dt="2024-04-18T19:58:59.574" v="29893" actId="478"/>
          <ac:picMkLst>
            <pc:docMk/>
            <pc:sldMk cId="2532005102" sldId="2146846651"/>
            <ac:picMk id="22" creationId="{16F3CBE7-8AB2-59EC-2718-8DC6DF1FFC99}"/>
          </ac:picMkLst>
        </pc:picChg>
        <pc:picChg chg="add mod">
          <ac:chgData name="Leah Montner Dixon" userId="d5b2ae9e-9213-4442-b7df-4db8cbe51e5d" providerId="ADAL" clId="{8800F602-2D8D-4E9A-B976-B489FC589F40}" dt="2024-04-23T19:11:28.251" v="34880"/>
          <ac:picMkLst>
            <pc:docMk/>
            <pc:sldMk cId="2532005102" sldId="2146846651"/>
            <ac:picMk id="22" creationId="{37127317-7D02-FD27-7E56-F197CD2E8FFE}"/>
          </ac:picMkLst>
        </pc:picChg>
        <pc:picChg chg="add mod">
          <ac:chgData name="Leah Montner Dixon" userId="d5b2ae9e-9213-4442-b7df-4db8cbe51e5d" providerId="ADAL" clId="{8800F602-2D8D-4E9A-B976-B489FC589F40}" dt="2024-04-23T19:11:28.251" v="34880"/>
          <ac:picMkLst>
            <pc:docMk/>
            <pc:sldMk cId="2532005102" sldId="2146846651"/>
            <ac:picMk id="24" creationId="{5370432A-4827-7762-0AED-4F9A39F309ED}"/>
          </ac:picMkLst>
        </pc:picChg>
        <pc:picChg chg="add mod">
          <ac:chgData name="Leah Montner Dixon" userId="d5b2ae9e-9213-4442-b7df-4db8cbe51e5d" providerId="ADAL" clId="{8800F602-2D8D-4E9A-B976-B489FC589F40}" dt="2024-04-23T19:11:28.251" v="34880"/>
          <ac:picMkLst>
            <pc:docMk/>
            <pc:sldMk cId="2532005102" sldId="2146846651"/>
            <ac:picMk id="29" creationId="{FA6FCCF1-D020-F0E6-5BB2-CE2AE885E576}"/>
          </ac:picMkLst>
        </pc:picChg>
        <pc:picChg chg="add mod">
          <ac:chgData name="Leah Montner Dixon" userId="d5b2ae9e-9213-4442-b7df-4db8cbe51e5d" providerId="ADAL" clId="{8800F602-2D8D-4E9A-B976-B489FC589F40}" dt="2024-04-23T19:11:28.251" v="34880"/>
          <ac:picMkLst>
            <pc:docMk/>
            <pc:sldMk cId="2532005102" sldId="2146846651"/>
            <ac:picMk id="31" creationId="{A4037217-612A-26AC-EC3A-DD7E8B980B52}"/>
          </ac:picMkLst>
        </pc:picChg>
        <pc:picChg chg="add del mod">
          <ac:chgData name="Leah Montner Dixon" userId="d5b2ae9e-9213-4442-b7df-4db8cbe51e5d" providerId="ADAL" clId="{8800F602-2D8D-4E9A-B976-B489FC589F40}" dt="2024-04-18T19:54:19.460" v="29671" actId="478"/>
          <ac:picMkLst>
            <pc:docMk/>
            <pc:sldMk cId="2532005102" sldId="2146846651"/>
            <ac:picMk id="31" creationId="{EB44DA93-E022-8901-73EE-AF7DD4400FF2}"/>
          </ac:picMkLst>
        </pc:picChg>
        <pc:picChg chg="add mod">
          <ac:chgData name="Leah Montner Dixon" userId="d5b2ae9e-9213-4442-b7df-4db8cbe51e5d" providerId="ADAL" clId="{8800F602-2D8D-4E9A-B976-B489FC589F40}" dt="2024-04-18T19:54:03.518" v="29669"/>
          <ac:picMkLst>
            <pc:docMk/>
            <pc:sldMk cId="2532005102" sldId="2146846651"/>
            <ac:picMk id="50" creationId="{62ED47D5-F90C-085B-AA9F-1259BA7EAF50}"/>
          </ac:picMkLst>
        </pc:picChg>
        <pc:picChg chg="add mod">
          <ac:chgData name="Leah Montner Dixon" userId="d5b2ae9e-9213-4442-b7df-4db8cbe51e5d" providerId="ADAL" clId="{8800F602-2D8D-4E9A-B976-B489FC589F40}" dt="2024-04-18T19:54:03.518" v="29669"/>
          <ac:picMkLst>
            <pc:docMk/>
            <pc:sldMk cId="2532005102" sldId="2146846651"/>
            <ac:picMk id="52" creationId="{EE10AB5B-5349-AF27-70D7-422A15FF8A4B}"/>
          </ac:picMkLst>
        </pc:picChg>
        <pc:picChg chg="add mod">
          <ac:chgData name="Leah Montner Dixon" userId="d5b2ae9e-9213-4442-b7df-4db8cbe51e5d" providerId="ADAL" clId="{8800F602-2D8D-4E9A-B976-B489FC589F40}" dt="2024-04-18T19:54:03.518" v="29669"/>
          <ac:picMkLst>
            <pc:docMk/>
            <pc:sldMk cId="2532005102" sldId="2146846651"/>
            <ac:picMk id="54" creationId="{16FA828D-9F61-0208-DAEA-D0B50ACF8E4D}"/>
          </ac:picMkLst>
        </pc:picChg>
        <pc:picChg chg="add mod">
          <ac:chgData name="Leah Montner Dixon" userId="d5b2ae9e-9213-4442-b7df-4db8cbe51e5d" providerId="ADAL" clId="{8800F602-2D8D-4E9A-B976-B489FC589F40}" dt="2024-04-18T19:54:03.518" v="29669"/>
          <ac:picMkLst>
            <pc:docMk/>
            <pc:sldMk cId="2532005102" sldId="2146846651"/>
            <ac:picMk id="61" creationId="{A039D91B-DBCB-119A-59E1-168F95BB10FF}"/>
          </ac:picMkLst>
        </pc:picChg>
        <pc:picChg chg="add mod">
          <ac:chgData name="Leah Montner Dixon" userId="d5b2ae9e-9213-4442-b7df-4db8cbe51e5d" providerId="ADAL" clId="{8800F602-2D8D-4E9A-B976-B489FC589F40}" dt="2024-04-18T19:54:03.518" v="29669"/>
          <ac:picMkLst>
            <pc:docMk/>
            <pc:sldMk cId="2532005102" sldId="2146846651"/>
            <ac:picMk id="63" creationId="{EC3EEAA9-A72E-0A39-39AF-91FAB2365556}"/>
          </ac:picMkLst>
        </pc:picChg>
        <pc:picChg chg="add del mod">
          <ac:chgData name="Leah Montner Dixon" userId="d5b2ae9e-9213-4442-b7df-4db8cbe51e5d" providerId="ADAL" clId="{8800F602-2D8D-4E9A-B976-B489FC589F40}" dt="2024-04-18T21:09:50.747" v="30066" actId="478"/>
          <ac:picMkLst>
            <pc:docMk/>
            <pc:sldMk cId="2532005102" sldId="2146846651"/>
            <ac:picMk id="75" creationId="{BD8EDFFD-3DDB-F7B6-BBC2-C2DB325FA983}"/>
          </ac:picMkLst>
        </pc:picChg>
        <pc:cxnChg chg="add mod">
          <ac:chgData name="Leah Montner Dixon" userId="d5b2ae9e-9213-4442-b7df-4db8cbe51e5d" providerId="ADAL" clId="{8800F602-2D8D-4E9A-B976-B489FC589F40}" dt="2024-04-23T19:11:28.251" v="34880"/>
          <ac:cxnSpMkLst>
            <pc:docMk/>
            <pc:sldMk cId="2532005102" sldId="2146846651"/>
            <ac:cxnSpMk id="34" creationId="{80EA7DC2-78A7-3AC2-3307-14A1D505FEC5}"/>
          </ac:cxnSpMkLst>
        </pc:cxnChg>
        <pc:cxnChg chg="add mod">
          <ac:chgData name="Leah Montner Dixon" userId="d5b2ae9e-9213-4442-b7df-4db8cbe51e5d" providerId="ADAL" clId="{8800F602-2D8D-4E9A-B976-B489FC589F40}" dt="2024-04-23T19:11:28.251" v="34880"/>
          <ac:cxnSpMkLst>
            <pc:docMk/>
            <pc:sldMk cId="2532005102" sldId="2146846651"/>
            <ac:cxnSpMk id="36" creationId="{BECBBC60-4C55-86F3-C585-AEF2BE63C57F}"/>
          </ac:cxnSpMkLst>
        </pc:cxnChg>
        <pc:cxnChg chg="add mod">
          <ac:chgData name="Leah Montner Dixon" userId="d5b2ae9e-9213-4442-b7df-4db8cbe51e5d" providerId="ADAL" clId="{8800F602-2D8D-4E9A-B976-B489FC589F40}" dt="2024-04-23T19:11:28.251" v="34880"/>
          <ac:cxnSpMkLst>
            <pc:docMk/>
            <pc:sldMk cId="2532005102" sldId="2146846651"/>
            <ac:cxnSpMk id="38" creationId="{A3E6998B-F6C2-F9D4-6553-43ADE612868D}"/>
          </ac:cxnSpMkLst>
        </pc:cxnChg>
        <pc:cxnChg chg="add mod">
          <ac:chgData name="Leah Montner Dixon" userId="d5b2ae9e-9213-4442-b7df-4db8cbe51e5d" providerId="ADAL" clId="{8800F602-2D8D-4E9A-B976-B489FC589F40}" dt="2024-04-23T19:11:28.251" v="34880"/>
          <ac:cxnSpMkLst>
            <pc:docMk/>
            <pc:sldMk cId="2532005102" sldId="2146846651"/>
            <ac:cxnSpMk id="39" creationId="{0501C7C1-72D7-AED7-F4A1-9909AD6D6C20}"/>
          </ac:cxnSpMkLst>
        </pc:cxnChg>
        <pc:cxnChg chg="add mod">
          <ac:chgData name="Leah Montner Dixon" userId="d5b2ae9e-9213-4442-b7df-4db8cbe51e5d" providerId="ADAL" clId="{8800F602-2D8D-4E9A-B976-B489FC589F40}" dt="2024-04-18T19:54:03.518" v="29669"/>
          <ac:cxnSpMkLst>
            <pc:docMk/>
            <pc:sldMk cId="2532005102" sldId="2146846651"/>
            <ac:cxnSpMk id="43" creationId="{524E7FFB-F075-C248-10B2-EE26DA62254C}"/>
          </ac:cxnSpMkLst>
        </pc:cxnChg>
        <pc:cxnChg chg="add mod">
          <ac:chgData name="Leah Montner Dixon" userId="d5b2ae9e-9213-4442-b7df-4db8cbe51e5d" providerId="ADAL" clId="{8800F602-2D8D-4E9A-B976-B489FC589F40}" dt="2024-04-18T19:54:03.518" v="29669"/>
          <ac:cxnSpMkLst>
            <pc:docMk/>
            <pc:sldMk cId="2532005102" sldId="2146846651"/>
            <ac:cxnSpMk id="44" creationId="{32DDD9B0-26BB-170E-D8B3-3C877285E9A6}"/>
          </ac:cxnSpMkLst>
        </pc:cxnChg>
        <pc:cxnChg chg="add mod">
          <ac:chgData name="Leah Montner Dixon" userId="d5b2ae9e-9213-4442-b7df-4db8cbe51e5d" providerId="ADAL" clId="{8800F602-2D8D-4E9A-B976-B489FC589F40}" dt="2024-04-18T19:54:03.518" v="29669"/>
          <ac:cxnSpMkLst>
            <pc:docMk/>
            <pc:sldMk cId="2532005102" sldId="2146846651"/>
            <ac:cxnSpMk id="47" creationId="{1B80F7CC-C062-40C4-B925-71A9141D111F}"/>
          </ac:cxnSpMkLst>
        </pc:cxnChg>
        <pc:cxnChg chg="add mod">
          <ac:chgData name="Leah Montner Dixon" userId="d5b2ae9e-9213-4442-b7df-4db8cbe51e5d" providerId="ADAL" clId="{8800F602-2D8D-4E9A-B976-B489FC589F40}" dt="2024-04-18T19:54:03.518" v="29669"/>
          <ac:cxnSpMkLst>
            <pc:docMk/>
            <pc:sldMk cId="2532005102" sldId="2146846651"/>
            <ac:cxnSpMk id="48" creationId="{2516C25C-0346-37C2-94C4-0094E72D6037}"/>
          </ac:cxnSpMkLst>
        </pc:cxnChg>
        <pc:cxnChg chg="add del mod">
          <ac:chgData name="Leah Montner Dixon" userId="d5b2ae9e-9213-4442-b7df-4db8cbe51e5d" providerId="ADAL" clId="{8800F602-2D8D-4E9A-B976-B489FC589F40}" dt="2024-04-23T19:11:39.240" v="34889" actId="478"/>
          <ac:cxnSpMkLst>
            <pc:docMk/>
            <pc:sldMk cId="2532005102" sldId="2146846651"/>
            <ac:cxnSpMk id="65" creationId="{35014CA4-1509-C71B-B228-9BB8400E8F76}"/>
          </ac:cxnSpMkLst>
        </pc:cxnChg>
        <pc:cxnChg chg="add del mod">
          <ac:chgData name="Leah Montner Dixon" userId="d5b2ae9e-9213-4442-b7df-4db8cbe51e5d" providerId="ADAL" clId="{8800F602-2D8D-4E9A-B976-B489FC589F40}" dt="2024-04-23T19:11:39.240" v="34889" actId="478"/>
          <ac:cxnSpMkLst>
            <pc:docMk/>
            <pc:sldMk cId="2532005102" sldId="2146846651"/>
            <ac:cxnSpMk id="66" creationId="{64423692-4B45-5B86-3825-DF7530F099AD}"/>
          </ac:cxnSpMkLst>
        </pc:cxnChg>
        <pc:cxnChg chg="add del mod">
          <ac:chgData name="Leah Montner Dixon" userId="d5b2ae9e-9213-4442-b7df-4db8cbe51e5d" providerId="ADAL" clId="{8800F602-2D8D-4E9A-B976-B489FC589F40}" dt="2024-04-23T19:11:39.240" v="34889" actId="478"/>
          <ac:cxnSpMkLst>
            <pc:docMk/>
            <pc:sldMk cId="2532005102" sldId="2146846651"/>
            <ac:cxnSpMk id="67" creationId="{DB2C4C9E-80B3-63B8-57D9-96984A02D775}"/>
          </ac:cxnSpMkLst>
        </pc:cxnChg>
        <pc:cxnChg chg="add del mod">
          <ac:chgData name="Leah Montner Dixon" userId="d5b2ae9e-9213-4442-b7df-4db8cbe51e5d" providerId="ADAL" clId="{8800F602-2D8D-4E9A-B976-B489FC589F40}" dt="2024-04-23T19:11:39.240" v="34889" actId="478"/>
          <ac:cxnSpMkLst>
            <pc:docMk/>
            <pc:sldMk cId="2532005102" sldId="2146846651"/>
            <ac:cxnSpMk id="68" creationId="{991FC950-F90C-0770-B366-D1141813AE97}"/>
          </ac:cxnSpMkLst>
        </pc:cxnChg>
        <pc:cxnChg chg="add mod">
          <ac:chgData name="Leah Montner Dixon" userId="d5b2ae9e-9213-4442-b7df-4db8cbe51e5d" providerId="ADAL" clId="{8800F602-2D8D-4E9A-B976-B489FC589F40}" dt="2024-04-18T19:54:03.518" v="29669"/>
          <ac:cxnSpMkLst>
            <pc:docMk/>
            <pc:sldMk cId="2532005102" sldId="2146846651"/>
            <ac:cxnSpMk id="69" creationId="{7AA619AA-4EB2-D5C1-119B-EA4FA5A6BE78}"/>
          </ac:cxnSpMkLst>
        </pc:cxnChg>
      </pc:sldChg>
      <pc:sldChg chg="addSp delSp modSp mod addCm">
        <pc:chgData name="Leah Montner Dixon" userId="d5b2ae9e-9213-4442-b7df-4db8cbe51e5d" providerId="ADAL" clId="{8800F602-2D8D-4E9A-B976-B489FC589F40}" dt="2024-04-23T20:48:50.448" v="35318" actId="20577"/>
        <pc:sldMkLst>
          <pc:docMk/>
          <pc:sldMk cId="4281275572" sldId="2146846652"/>
        </pc:sldMkLst>
        <pc:spChg chg="add mod">
          <ac:chgData name="Leah Montner Dixon" userId="d5b2ae9e-9213-4442-b7df-4db8cbe51e5d" providerId="ADAL" clId="{8800F602-2D8D-4E9A-B976-B489FC589F40}" dt="2024-04-19T16:11:30.215" v="30828"/>
          <ac:spMkLst>
            <pc:docMk/>
            <pc:sldMk cId="4281275572" sldId="2146846652"/>
            <ac:spMk id="2" creationId="{6D50E17F-80F7-88B2-BD81-FC05FBFFE1BD}"/>
          </ac:spMkLst>
        </pc:spChg>
        <pc:spChg chg="mod">
          <ac:chgData name="Leah Montner Dixon" userId="d5b2ae9e-9213-4442-b7df-4db8cbe51e5d" providerId="ADAL" clId="{8800F602-2D8D-4E9A-B976-B489FC589F40}" dt="2024-04-23T20:32:27.479" v="35112" actId="20577"/>
          <ac:spMkLst>
            <pc:docMk/>
            <pc:sldMk cId="4281275572" sldId="2146846652"/>
            <ac:spMk id="3" creationId="{35ACF353-24D0-4705-1585-2D81341B2C16}"/>
          </ac:spMkLst>
        </pc:spChg>
        <pc:spChg chg="add mod ord">
          <ac:chgData name="Leah Montner Dixon" userId="d5b2ae9e-9213-4442-b7df-4db8cbe51e5d" providerId="ADAL" clId="{8800F602-2D8D-4E9A-B976-B489FC589F40}" dt="2024-04-19T18:25:49.937" v="31577" actId="108"/>
          <ac:spMkLst>
            <pc:docMk/>
            <pc:sldMk cId="4281275572" sldId="2146846652"/>
            <ac:spMk id="5" creationId="{65BEF75A-6280-AA4A-3A9D-370D15503922}"/>
          </ac:spMkLst>
        </pc:spChg>
        <pc:spChg chg="add del mod">
          <ac:chgData name="Leah Montner Dixon" userId="d5b2ae9e-9213-4442-b7df-4db8cbe51e5d" providerId="ADAL" clId="{8800F602-2D8D-4E9A-B976-B489FC589F40}" dt="2024-04-19T20:47:48.323" v="32109" actId="478"/>
          <ac:spMkLst>
            <pc:docMk/>
            <pc:sldMk cId="4281275572" sldId="2146846652"/>
            <ac:spMk id="6" creationId="{9039D7E6-F76D-E22E-FEF9-307C273B4B12}"/>
          </ac:spMkLst>
        </pc:spChg>
        <pc:spChg chg="del">
          <ac:chgData name="Leah Montner Dixon" userId="d5b2ae9e-9213-4442-b7df-4db8cbe51e5d" providerId="ADAL" clId="{8800F602-2D8D-4E9A-B976-B489FC589F40}" dt="2024-04-18T21:12:30.891" v="30102" actId="478"/>
          <ac:spMkLst>
            <pc:docMk/>
            <pc:sldMk cId="4281275572" sldId="2146846652"/>
            <ac:spMk id="6" creationId="{BE6D0E62-6B34-E9FB-1382-C3E2567CD177}"/>
          </ac:spMkLst>
        </pc:spChg>
        <pc:spChg chg="mod">
          <ac:chgData name="Leah Montner Dixon" userId="d5b2ae9e-9213-4442-b7df-4db8cbe51e5d" providerId="ADAL" clId="{8800F602-2D8D-4E9A-B976-B489FC589F40}" dt="2024-04-23T14:00:58.956" v="34236" actId="553"/>
          <ac:spMkLst>
            <pc:docMk/>
            <pc:sldMk cId="4281275572" sldId="2146846652"/>
            <ac:spMk id="9" creationId="{16603ED1-CCD5-9FC4-F9EC-D0D326C000C4}"/>
          </ac:spMkLst>
        </pc:spChg>
        <pc:spChg chg="mod">
          <ac:chgData name="Leah Montner Dixon" userId="d5b2ae9e-9213-4442-b7df-4db8cbe51e5d" providerId="ADAL" clId="{8800F602-2D8D-4E9A-B976-B489FC589F40}" dt="2024-04-23T14:00:58.956" v="34236" actId="553"/>
          <ac:spMkLst>
            <pc:docMk/>
            <pc:sldMk cId="4281275572" sldId="2146846652"/>
            <ac:spMk id="10" creationId="{7611000B-03C0-C00E-F483-E8EF7EE14859}"/>
          </ac:spMkLst>
        </pc:spChg>
        <pc:spChg chg="mod">
          <ac:chgData name="Leah Montner Dixon" userId="d5b2ae9e-9213-4442-b7df-4db8cbe51e5d" providerId="ADAL" clId="{8800F602-2D8D-4E9A-B976-B489FC589F40}" dt="2024-04-23T14:00:58.956" v="34236" actId="553"/>
          <ac:spMkLst>
            <pc:docMk/>
            <pc:sldMk cId="4281275572" sldId="2146846652"/>
            <ac:spMk id="11" creationId="{3993FE0A-21F9-58F4-270E-151B62DA2018}"/>
          </ac:spMkLst>
        </pc:spChg>
        <pc:spChg chg="mod">
          <ac:chgData name="Leah Montner Dixon" userId="d5b2ae9e-9213-4442-b7df-4db8cbe51e5d" providerId="ADAL" clId="{8800F602-2D8D-4E9A-B976-B489FC589F40}" dt="2024-04-23T14:00:58.956" v="34236" actId="553"/>
          <ac:spMkLst>
            <pc:docMk/>
            <pc:sldMk cId="4281275572" sldId="2146846652"/>
            <ac:spMk id="13" creationId="{B32B7556-82B2-85DE-7D37-B72B5EB565F9}"/>
          </ac:spMkLst>
        </pc:spChg>
        <pc:spChg chg="mod">
          <ac:chgData name="Leah Montner Dixon" userId="d5b2ae9e-9213-4442-b7df-4db8cbe51e5d" providerId="ADAL" clId="{8800F602-2D8D-4E9A-B976-B489FC589F40}" dt="2024-04-23T14:00:58.956" v="34236" actId="553"/>
          <ac:spMkLst>
            <pc:docMk/>
            <pc:sldMk cId="4281275572" sldId="2146846652"/>
            <ac:spMk id="14" creationId="{6340E57F-B298-F683-064B-F4F1172D3301}"/>
          </ac:spMkLst>
        </pc:spChg>
        <pc:spChg chg="add del mod">
          <ac:chgData name="Leah Montner Dixon" userId="d5b2ae9e-9213-4442-b7df-4db8cbe51e5d" providerId="ADAL" clId="{8800F602-2D8D-4E9A-B976-B489FC589F40}" dt="2024-04-18T21:16:13.986" v="30113" actId="478"/>
          <ac:spMkLst>
            <pc:docMk/>
            <pc:sldMk cId="4281275572" sldId="2146846652"/>
            <ac:spMk id="15" creationId="{EF762AC9-881A-720D-C4ED-956BFF6ECF2A}"/>
          </ac:spMkLst>
        </pc:spChg>
        <pc:spChg chg="del">
          <ac:chgData name="Leah Montner Dixon" userId="d5b2ae9e-9213-4442-b7df-4db8cbe51e5d" providerId="ADAL" clId="{8800F602-2D8D-4E9A-B976-B489FC589F40}" dt="2024-04-19T16:11:29.934" v="30827" actId="478"/>
          <ac:spMkLst>
            <pc:docMk/>
            <pc:sldMk cId="4281275572" sldId="2146846652"/>
            <ac:spMk id="16" creationId="{97FC0119-F7AF-14F0-3988-18F3BF137F28}"/>
          </ac:spMkLst>
        </pc:spChg>
        <pc:spChg chg="add mod">
          <ac:chgData name="Leah Montner Dixon" userId="d5b2ae9e-9213-4442-b7df-4db8cbe51e5d" providerId="ADAL" clId="{8800F602-2D8D-4E9A-B976-B489FC589F40}" dt="2024-04-18T21:17:48.855" v="30122" actId="113"/>
          <ac:spMkLst>
            <pc:docMk/>
            <pc:sldMk cId="4281275572" sldId="2146846652"/>
            <ac:spMk id="23" creationId="{FA220BAF-7D9D-81DB-EDBB-F011B5B52BA6}"/>
          </ac:spMkLst>
        </pc:spChg>
        <pc:spChg chg="add mod">
          <ac:chgData name="Leah Montner Dixon" userId="d5b2ae9e-9213-4442-b7df-4db8cbe51e5d" providerId="ADAL" clId="{8800F602-2D8D-4E9A-B976-B489FC589F40}" dt="2024-04-23T19:04:57.219" v="34769" actId="20577"/>
          <ac:spMkLst>
            <pc:docMk/>
            <pc:sldMk cId="4281275572" sldId="2146846652"/>
            <ac:spMk id="24" creationId="{30F25F99-C5AD-7862-E5A8-6E525D2CD66A}"/>
          </ac:spMkLst>
        </pc:spChg>
        <pc:spChg chg="add mod">
          <ac:chgData name="Leah Montner Dixon" userId="d5b2ae9e-9213-4442-b7df-4db8cbe51e5d" providerId="ADAL" clId="{8800F602-2D8D-4E9A-B976-B489FC589F40}" dt="2024-04-19T20:25:57.240" v="31852" actId="1038"/>
          <ac:spMkLst>
            <pc:docMk/>
            <pc:sldMk cId="4281275572" sldId="2146846652"/>
            <ac:spMk id="25" creationId="{4BEB5B68-3779-BDAB-49C3-E907A7585391}"/>
          </ac:spMkLst>
        </pc:spChg>
        <pc:spChg chg="add mod">
          <ac:chgData name="Leah Montner Dixon" userId="d5b2ae9e-9213-4442-b7df-4db8cbe51e5d" providerId="ADAL" clId="{8800F602-2D8D-4E9A-B976-B489FC589F40}" dt="2024-04-23T20:48:37.174" v="35310" actId="20577"/>
          <ac:spMkLst>
            <pc:docMk/>
            <pc:sldMk cId="4281275572" sldId="2146846652"/>
            <ac:spMk id="30" creationId="{A6211E5E-FBE6-C5B4-1211-A2FD4CBE6762}"/>
          </ac:spMkLst>
        </pc:spChg>
        <pc:spChg chg="add mod">
          <ac:chgData name="Leah Montner Dixon" userId="d5b2ae9e-9213-4442-b7df-4db8cbe51e5d" providerId="ADAL" clId="{8800F602-2D8D-4E9A-B976-B489FC589F40}" dt="2024-04-23T20:48:40.455" v="35312" actId="20577"/>
          <ac:spMkLst>
            <pc:docMk/>
            <pc:sldMk cId="4281275572" sldId="2146846652"/>
            <ac:spMk id="32" creationId="{12193D56-EA7B-9A87-E0B8-688D311EE32F}"/>
          </ac:spMkLst>
        </pc:spChg>
        <pc:spChg chg="add mod">
          <ac:chgData name="Leah Montner Dixon" userId="d5b2ae9e-9213-4442-b7df-4db8cbe51e5d" providerId="ADAL" clId="{8800F602-2D8D-4E9A-B976-B489FC589F40}" dt="2024-04-23T20:48:44.877" v="35314" actId="20577"/>
          <ac:spMkLst>
            <pc:docMk/>
            <pc:sldMk cId="4281275572" sldId="2146846652"/>
            <ac:spMk id="34" creationId="{21D809E5-7745-B55D-D9F9-879FB902169D}"/>
          </ac:spMkLst>
        </pc:spChg>
        <pc:spChg chg="add mod">
          <ac:chgData name="Leah Montner Dixon" userId="d5b2ae9e-9213-4442-b7df-4db8cbe51e5d" providerId="ADAL" clId="{8800F602-2D8D-4E9A-B976-B489FC589F40}" dt="2024-04-23T20:48:48.539" v="35316" actId="20577"/>
          <ac:spMkLst>
            <pc:docMk/>
            <pc:sldMk cId="4281275572" sldId="2146846652"/>
            <ac:spMk id="36" creationId="{00D2F05D-B7B8-6298-4EFC-7558513AFBAA}"/>
          </ac:spMkLst>
        </pc:spChg>
        <pc:spChg chg="add mod">
          <ac:chgData name="Leah Montner Dixon" userId="d5b2ae9e-9213-4442-b7df-4db8cbe51e5d" providerId="ADAL" clId="{8800F602-2D8D-4E9A-B976-B489FC589F40}" dt="2024-04-23T20:48:50.448" v="35318" actId="20577"/>
          <ac:spMkLst>
            <pc:docMk/>
            <pc:sldMk cId="4281275572" sldId="2146846652"/>
            <ac:spMk id="38" creationId="{375D224F-DD43-D38D-C6B0-E2ED9BE51253}"/>
          </ac:spMkLst>
        </pc:spChg>
        <pc:spChg chg="del mod">
          <ac:chgData name="Leah Montner Dixon" userId="d5b2ae9e-9213-4442-b7df-4db8cbe51e5d" providerId="ADAL" clId="{8800F602-2D8D-4E9A-B976-B489FC589F40}" dt="2024-04-18T21:19:50.270" v="30164" actId="478"/>
          <ac:spMkLst>
            <pc:docMk/>
            <pc:sldMk cId="4281275572" sldId="2146846652"/>
            <ac:spMk id="45" creationId="{0C6EF78F-49FE-6578-D722-4DCDBB39E36F}"/>
          </ac:spMkLst>
        </pc:spChg>
        <pc:spChg chg="del">
          <ac:chgData name="Leah Montner Dixon" userId="d5b2ae9e-9213-4442-b7df-4db8cbe51e5d" providerId="ADAL" clId="{8800F602-2D8D-4E9A-B976-B489FC589F40}" dt="2024-04-18T21:16:10.145" v="30112" actId="478"/>
          <ac:spMkLst>
            <pc:docMk/>
            <pc:sldMk cId="4281275572" sldId="2146846652"/>
            <ac:spMk id="46" creationId="{6A50E891-2197-BBA2-B930-0AEB4B9A6B08}"/>
          </ac:spMkLst>
        </pc:spChg>
        <pc:graphicFrameChg chg="mod modGraphic">
          <ac:chgData name="Leah Montner Dixon" userId="d5b2ae9e-9213-4442-b7df-4db8cbe51e5d" providerId="ADAL" clId="{8800F602-2D8D-4E9A-B976-B489FC589F40}" dt="2024-04-18T21:36:17.538" v="30563" actId="115"/>
          <ac:graphicFrameMkLst>
            <pc:docMk/>
            <pc:sldMk cId="4281275572" sldId="2146846652"/>
            <ac:graphicFrameMk id="17" creationId="{5BEC3F45-D7EB-F14C-1137-CBC84639B1D3}"/>
          </ac:graphicFrameMkLst>
        </pc:graphicFrameChg>
        <pc:picChg chg="mod modCrop">
          <ac:chgData name="Leah Montner Dixon" userId="d5b2ae9e-9213-4442-b7df-4db8cbe51e5d" providerId="ADAL" clId="{8800F602-2D8D-4E9A-B976-B489FC589F40}" dt="2024-04-19T18:25:58.573" v="31578" actId="14100"/>
          <ac:picMkLst>
            <pc:docMk/>
            <pc:sldMk cId="4281275572" sldId="2146846652"/>
            <ac:picMk id="8" creationId="{9ED64CB2-CF93-A23B-7DBE-EDB4A16D2D69}"/>
          </ac:picMkLst>
        </pc:picChg>
        <pc:picChg chg="del mod">
          <ac:chgData name="Leah Montner Dixon" userId="d5b2ae9e-9213-4442-b7df-4db8cbe51e5d" providerId="ADAL" clId="{8800F602-2D8D-4E9A-B976-B489FC589F40}" dt="2024-04-18T21:18:25.750" v="30137" actId="478"/>
          <ac:picMkLst>
            <pc:docMk/>
            <pc:sldMk cId="4281275572" sldId="2146846652"/>
            <ac:picMk id="18" creationId="{CD60D40C-21F1-72F5-C97B-C5B50F99A6C5}"/>
          </ac:picMkLst>
        </pc:picChg>
        <pc:picChg chg="del mod">
          <ac:chgData name="Leah Montner Dixon" userId="d5b2ae9e-9213-4442-b7df-4db8cbe51e5d" providerId="ADAL" clId="{8800F602-2D8D-4E9A-B976-B489FC589F40}" dt="2024-04-18T21:18:25.750" v="30137" actId="478"/>
          <ac:picMkLst>
            <pc:docMk/>
            <pc:sldMk cId="4281275572" sldId="2146846652"/>
            <ac:picMk id="19" creationId="{8E37F93F-3739-72EC-171D-E374C4F45554}"/>
          </ac:picMkLst>
        </pc:picChg>
        <pc:picChg chg="del mod">
          <ac:chgData name="Leah Montner Dixon" userId="d5b2ae9e-9213-4442-b7df-4db8cbe51e5d" providerId="ADAL" clId="{8800F602-2D8D-4E9A-B976-B489FC589F40}" dt="2024-04-18T21:18:25.750" v="30137" actId="478"/>
          <ac:picMkLst>
            <pc:docMk/>
            <pc:sldMk cId="4281275572" sldId="2146846652"/>
            <ac:picMk id="20" creationId="{C3E8B667-9A36-5AED-F506-15F5A5610E8C}"/>
          </ac:picMkLst>
        </pc:picChg>
        <pc:picChg chg="del">
          <ac:chgData name="Leah Montner Dixon" userId="d5b2ae9e-9213-4442-b7df-4db8cbe51e5d" providerId="ADAL" clId="{8800F602-2D8D-4E9A-B976-B489FC589F40}" dt="2024-04-18T21:18:25.750" v="30137" actId="478"/>
          <ac:picMkLst>
            <pc:docMk/>
            <pc:sldMk cId="4281275572" sldId="2146846652"/>
            <ac:picMk id="21" creationId="{8A9C6E58-3DA4-1103-2764-ECD5CCEB1411}"/>
          </ac:picMkLst>
        </pc:picChg>
        <pc:picChg chg="del">
          <ac:chgData name="Leah Montner Dixon" userId="d5b2ae9e-9213-4442-b7df-4db8cbe51e5d" providerId="ADAL" clId="{8800F602-2D8D-4E9A-B976-B489FC589F40}" dt="2024-04-18T21:18:25.750" v="30137" actId="478"/>
          <ac:picMkLst>
            <pc:docMk/>
            <pc:sldMk cId="4281275572" sldId="2146846652"/>
            <ac:picMk id="22" creationId="{16F3CBE7-8AB2-59EC-2718-8DC6DF1FFC99}"/>
          </ac:picMkLst>
        </pc:picChg>
        <pc:picChg chg="add mod">
          <ac:chgData name="Leah Montner Dixon" userId="d5b2ae9e-9213-4442-b7df-4db8cbe51e5d" providerId="ADAL" clId="{8800F602-2D8D-4E9A-B976-B489FC589F40}" dt="2024-04-19T20:26:22.710" v="31861" actId="12789"/>
          <ac:picMkLst>
            <pc:docMk/>
            <pc:sldMk cId="4281275572" sldId="2146846652"/>
            <ac:picMk id="29" creationId="{CCCEEFB5-39BF-DBC6-4313-AE3477F737DB}"/>
          </ac:picMkLst>
        </pc:picChg>
        <pc:picChg chg="add mod">
          <ac:chgData name="Leah Montner Dixon" userId="d5b2ae9e-9213-4442-b7df-4db8cbe51e5d" providerId="ADAL" clId="{8800F602-2D8D-4E9A-B976-B489FC589F40}" dt="2024-04-19T20:26:26.704" v="31862" actId="12789"/>
          <ac:picMkLst>
            <pc:docMk/>
            <pc:sldMk cId="4281275572" sldId="2146846652"/>
            <ac:picMk id="31" creationId="{4119E27F-FECA-C973-2F26-89AFC4184CE6}"/>
          </ac:picMkLst>
        </pc:picChg>
        <pc:picChg chg="add mod">
          <ac:chgData name="Leah Montner Dixon" userId="d5b2ae9e-9213-4442-b7df-4db8cbe51e5d" providerId="ADAL" clId="{8800F602-2D8D-4E9A-B976-B489FC589F40}" dt="2024-04-19T20:26:30.189" v="31863" actId="12789"/>
          <ac:picMkLst>
            <pc:docMk/>
            <pc:sldMk cId="4281275572" sldId="2146846652"/>
            <ac:picMk id="33" creationId="{9059DE92-2C21-FDE1-8026-91C2E806A41E}"/>
          </ac:picMkLst>
        </pc:picChg>
        <pc:picChg chg="add mod">
          <ac:chgData name="Leah Montner Dixon" userId="d5b2ae9e-9213-4442-b7df-4db8cbe51e5d" providerId="ADAL" clId="{8800F602-2D8D-4E9A-B976-B489FC589F40}" dt="2024-04-19T20:26:33.927" v="31864" actId="12789"/>
          <ac:picMkLst>
            <pc:docMk/>
            <pc:sldMk cId="4281275572" sldId="2146846652"/>
            <ac:picMk id="35" creationId="{DBC82C8A-1DAA-4B83-1C40-344E340DE148}"/>
          </ac:picMkLst>
        </pc:picChg>
        <pc:picChg chg="add mod">
          <ac:chgData name="Leah Montner Dixon" userId="d5b2ae9e-9213-4442-b7df-4db8cbe51e5d" providerId="ADAL" clId="{8800F602-2D8D-4E9A-B976-B489FC589F40}" dt="2024-04-19T20:26:37.510" v="31865" actId="12789"/>
          <ac:picMkLst>
            <pc:docMk/>
            <pc:sldMk cId="4281275572" sldId="2146846652"/>
            <ac:picMk id="37" creationId="{4A3D99AC-CC50-94BC-8E84-78DE4E2FD4E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eah Montner Dixon" userId="d5b2ae9e-9213-4442-b7df-4db8cbe51e5d" providerId="ADAL" clId="{8800F602-2D8D-4E9A-B976-B489FC589F40}" dt="2024-04-22T19:54:33.955" v="33870"/>
              <pc2:cmMkLst xmlns:pc2="http://schemas.microsoft.com/office/powerpoint/2019/9/main/command">
                <pc:docMk/>
                <pc:sldMk cId="4281275572" sldId="2146846652"/>
                <pc2:cmMk id="{4E16E7BE-4E1A-451E-A96E-DB5029D42C5F}"/>
              </pc2:cmMkLst>
            </pc226:cmChg>
          </p:ext>
        </pc:extLst>
      </pc:sldChg>
      <pc:sldChg chg="addSp delSp modSp mod">
        <pc:chgData name="Leah Montner Dixon" userId="d5b2ae9e-9213-4442-b7df-4db8cbe51e5d" providerId="ADAL" clId="{8800F602-2D8D-4E9A-B976-B489FC589F40}" dt="2024-04-23T19:05:36.437" v="34784" actId="1038"/>
        <pc:sldMkLst>
          <pc:docMk/>
          <pc:sldMk cId="2187884645" sldId="2146846653"/>
        </pc:sldMkLst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2" creationId="{01BA3DF1-A126-4407-A980-DA745208AE6C}"/>
          </ac:spMkLst>
        </pc:spChg>
        <pc:spChg chg="add mod">
          <ac:chgData name="Leah Montner Dixon" userId="d5b2ae9e-9213-4442-b7df-4db8cbe51e5d" providerId="ADAL" clId="{8800F602-2D8D-4E9A-B976-B489FC589F40}" dt="2024-04-19T18:25:31.657" v="31571" actId="2085"/>
          <ac:spMkLst>
            <pc:docMk/>
            <pc:sldMk cId="2187884645" sldId="2146846653"/>
            <ac:spMk id="4" creationId="{3217A0AE-B4C3-AA0B-D77E-A6E6F4857FB3}"/>
          </ac:spMkLst>
        </pc:spChg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5" creationId="{32FB0DE0-4ABF-8055-D546-3E4E0522F6A7}"/>
          </ac:spMkLst>
        </pc:spChg>
        <pc:spChg chg="del mod">
          <ac:chgData name="Leah Montner Dixon" userId="d5b2ae9e-9213-4442-b7df-4db8cbe51e5d" providerId="ADAL" clId="{8800F602-2D8D-4E9A-B976-B489FC589F40}" dt="2024-04-19T17:06:47.165" v="31471" actId="478"/>
          <ac:spMkLst>
            <pc:docMk/>
            <pc:sldMk cId="2187884645" sldId="2146846653"/>
            <ac:spMk id="6" creationId="{BE6D0E62-6B34-E9FB-1382-C3E2567CD177}"/>
          </ac:spMkLst>
        </pc:spChg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7" creationId="{365CB690-9710-00F5-3397-BC17A41E145C}"/>
          </ac:spMkLst>
        </pc:spChg>
        <pc:spChg chg="add mod">
          <ac:chgData name="Leah Montner Dixon" userId="d5b2ae9e-9213-4442-b7df-4db8cbe51e5d" providerId="ADAL" clId="{8800F602-2D8D-4E9A-B976-B489FC589F40}" dt="2024-04-23T14:03:04.904" v="34272" actId="553"/>
          <ac:spMkLst>
            <pc:docMk/>
            <pc:sldMk cId="2187884645" sldId="2146846653"/>
            <ac:spMk id="10" creationId="{7EEA2DEF-F241-A430-BDA5-BDBF08B4F3AB}"/>
          </ac:spMkLst>
        </pc:spChg>
        <pc:spChg chg="add mod">
          <ac:chgData name="Leah Montner Dixon" userId="d5b2ae9e-9213-4442-b7df-4db8cbe51e5d" providerId="ADAL" clId="{8800F602-2D8D-4E9A-B976-B489FC589F40}" dt="2024-04-23T14:03:04.904" v="34272" actId="553"/>
          <ac:spMkLst>
            <pc:docMk/>
            <pc:sldMk cId="2187884645" sldId="2146846653"/>
            <ac:spMk id="11" creationId="{DD70D800-1D3F-D432-B5B5-9BB68E52FB8E}"/>
          </ac:spMkLst>
        </pc:spChg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12" creationId="{F179F118-C8F7-7219-8039-6CC57AF1AE0C}"/>
          </ac:spMkLst>
        </pc:spChg>
        <pc:spChg chg="add mod">
          <ac:chgData name="Leah Montner Dixon" userId="d5b2ae9e-9213-4442-b7df-4db8cbe51e5d" providerId="ADAL" clId="{8800F602-2D8D-4E9A-B976-B489FC589F40}" dt="2024-04-23T14:03:04.904" v="34272" actId="553"/>
          <ac:spMkLst>
            <pc:docMk/>
            <pc:sldMk cId="2187884645" sldId="2146846653"/>
            <ac:spMk id="13" creationId="{3C165B7D-CF61-B4A7-9D08-BFF6BDF569AA}"/>
          </ac:spMkLst>
        </pc:spChg>
        <pc:spChg chg="add mod">
          <ac:chgData name="Leah Montner Dixon" userId="d5b2ae9e-9213-4442-b7df-4db8cbe51e5d" providerId="ADAL" clId="{8800F602-2D8D-4E9A-B976-B489FC589F40}" dt="2024-04-23T14:03:04.904" v="34272" actId="553"/>
          <ac:spMkLst>
            <pc:docMk/>
            <pc:sldMk cId="2187884645" sldId="2146846653"/>
            <ac:spMk id="14" creationId="{666299FB-02FC-0A41-4308-091543609E2F}"/>
          </ac:spMkLst>
        </pc:spChg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15" creationId="{3C5A65C3-0A97-D41C-0706-C720959E52EE}"/>
          </ac:spMkLst>
        </pc:spChg>
        <pc:spChg chg="del mod">
          <ac:chgData name="Leah Montner Dixon" userId="d5b2ae9e-9213-4442-b7df-4db8cbe51e5d" providerId="ADAL" clId="{8800F602-2D8D-4E9A-B976-B489FC589F40}" dt="2024-04-19T17:06:44.948" v="31470" actId="478"/>
          <ac:spMkLst>
            <pc:docMk/>
            <pc:sldMk cId="2187884645" sldId="2146846653"/>
            <ac:spMk id="24" creationId="{E95F8A88-C690-1D1D-18A0-C7942370F73A}"/>
          </ac:spMkLst>
        </pc:spChg>
        <pc:spChg chg="add del mod">
          <ac:chgData name="Leah Montner Dixon" userId="d5b2ae9e-9213-4442-b7df-4db8cbe51e5d" providerId="ADAL" clId="{8800F602-2D8D-4E9A-B976-B489FC589F40}" dt="2024-04-19T17:06:10.076" v="31466" actId="478"/>
          <ac:spMkLst>
            <pc:docMk/>
            <pc:sldMk cId="2187884645" sldId="2146846653"/>
            <ac:spMk id="29" creationId="{4A498D86-4735-8BDC-8C6C-8168AD540860}"/>
          </ac:spMkLst>
        </pc:spChg>
        <pc:spChg chg="add mod">
          <ac:chgData name="Leah Montner Dixon" userId="d5b2ae9e-9213-4442-b7df-4db8cbe51e5d" providerId="ADAL" clId="{8800F602-2D8D-4E9A-B976-B489FC589F40}" dt="2024-04-23T14:03:04.904" v="34272" actId="553"/>
          <ac:spMkLst>
            <pc:docMk/>
            <pc:sldMk cId="2187884645" sldId="2146846653"/>
            <ac:spMk id="30" creationId="{858C57D4-290E-8B9A-692F-DD89E52BF6EA}"/>
          </ac:spMkLst>
        </pc:spChg>
        <pc:spChg chg="add mod">
          <ac:chgData name="Leah Montner Dixon" userId="d5b2ae9e-9213-4442-b7df-4db8cbe51e5d" providerId="ADAL" clId="{8800F602-2D8D-4E9A-B976-B489FC589F40}" dt="2024-04-19T18:26:40.346" v="31595" actId="14100"/>
          <ac:spMkLst>
            <pc:docMk/>
            <pc:sldMk cId="2187884645" sldId="2146846653"/>
            <ac:spMk id="31" creationId="{1E41A5FD-07D7-5566-F218-CBA5B34A2B41}"/>
          </ac:spMkLst>
        </pc:spChg>
        <pc:spChg chg="add mod">
          <ac:chgData name="Leah Montner Dixon" userId="d5b2ae9e-9213-4442-b7df-4db8cbe51e5d" providerId="ADAL" clId="{8800F602-2D8D-4E9A-B976-B489FC589F40}" dt="2024-04-23T19:05:36.437" v="34784" actId="1038"/>
          <ac:spMkLst>
            <pc:docMk/>
            <pc:sldMk cId="2187884645" sldId="2146846653"/>
            <ac:spMk id="32" creationId="{B4B9ECB9-080E-8819-4099-6D38602B13C4}"/>
          </ac:spMkLst>
        </pc:spChg>
        <pc:spChg chg="add mod">
          <ac:chgData name="Leah Montner Dixon" userId="d5b2ae9e-9213-4442-b7df-4db8cbe51e5d" providerId="ADAL" clId="{8800F602-2D8D-4E9A-B976-B489FC589F40}" dt="2024-04-19T20:33:54.975" v="31973" actId="1038"/>
          <ac:spMkLst>
            <pc:docMk/>
            <pc:sldMk cId="2187884645" sldId="2146846653"/>
            <ac:spMk id="33" creationId="{D1229547-A85B-E41A-617C-876ADF67D1FF}"/>
          </ac:spMkLst>
        </pc:spChg>
        <pc:spChg chg="add mod">
          <ac:chgData name="Leah Montner Dixon" userId="d5b2ae9e-9213-4442-b7df-4db8cbe51e5d" providerId="ADAL" clId="{8800F602-2D8D-4E9A-B976-B489FC589F40}" dt="2024-04-19T20:33:17.243" v="31964" actId="1036"/>
          <ac:spMkLst>
            <pc:docMk/>
            <pc:sldMk cId="2187884645" sldId="2146846653"/>
            <ac:spMk id="35" creationId="{90021DD8-BBEB-5992-B319-BEF9A165E400}"/>
          </ac:spMkLst>
        </pc:spChg>
        <pc:spChg chg="add mod">
          <ac:chgData name="Leah Montner Dixon" userId="d5b2ae9e-9213-4442-b7df-4db8cbe51e5d" providerId="ADAL" clId="{8800F602-2D8D-4E9A-B976-B489FC589F40}" dt="2024-04-19T20:33:22.474" v="31965" actId="12789"/>
          <ac:spMkLst>
            <pc:docMk/>
            <pc:sldMk cId="2187884645" sldId="2146846653"/>
            <ac:spMk id="37" creationId="{96146C9C-4497-3719-59D9-34CDD06B120A}"/>
          </ac:spMkLst>
        </pc:spChg>
        <pc:spChg chg="add mod">
          <ac:chgData name="Leah Montner Dixon" userId="d5b2ae9e-9213-4442-b7df-4db8cbe51e5d" providerId="ADAL" clId="{8800F602-2D8D-4E9A-B976-B489FC589F40}" dt="2024-04-19T20:33:27.353" v="31966" actId="12789"/>
          <ac:spMkLst>
            <pc:docMk/>
            <pc:sldMk cId="2187884645" sldId="2146846653"/>
            <ac:spMk id="39" creationId="{8B14EFE2-52AF-8D3D-3C99-CD1CCA2F00AA}"/>
          </ac:spMkLst>
        </pc:spChg>
        <pc:spChg chg="add mod">
          <ac:chgData name="Leah Montner Dixon" userId="d5b2ae9e-9213-4442-b7df-4db8cbe51e5d" providerId="ADAL" clId="{8800F602-2D8D-4E9A-B976-B489FC589F40}" dt="2024-04-19T20:33:36.717" v="31969" actId="1036"/>
          <ac:spMkLst>
            <pc:docMk/>
            <pc:sldMk cId="2187884645" sldId="2146846653"/>
            <ac:spMk id="41" creationId="{1FE88C57-0521-E522-FF2D-9895FA7352FF}"/>
          </ac:spMkLst>
        </pc:spChg>
        <pc:spChg chg="add mod">
          <ac:chgData name="Leah Montner Dixon" userId="d5b2ae9e-9213-4442-b7df-4db8cbe51e5d" providerId="ADAL" clId="{8800F602-2D8D-4E9A-B976-B489FC589F40}" dt="2024-04-19T20:33:47.784" v="31971" actId="1035"/>
          <ac:spMkLst>
            <pc:docMk/>
            <pc:sldMk cId="2187884645" sldId="2146846653"/>
            <ac:spMk id="43" creationId="{1A1029D2-5363-7BFA-A0AB-E7BE2074E253}"/>
          </ac:spMkLst>
        </pc:spChg>
        <pc:spChg chg="del mod">
          <ac:chgData name="Leah Montner Dixon" userId="d5b2ae9e-9213-4442-b7df-4db8cbe51e5d" providerId="ADAL" clId="{8800F602-2D8D-4E9A-B976-B489FC589F40}" dt="2024-04-19T17:06:48.306" v="31472" actId="478"/>
          <ac:spMkLst>
            <pc:docMk/>
            <pc:sldMk cId="2187884645" sldId="2146846653"/>
            <ac:spMk id="45" creationId="{0C6EF78F-49FE-6578-D722-4DCDBB39E36F}"/>
          </ac:spMkLst>
        </pc:spChg>
        <pc:graphicFrameChg chg="add mod modGraphic">
          <ac:chgData name="Leah Montner Dixon" userId="d5b2ae9e-9213-4442-b7df-4db8cbe51e5d" providerId="ADAL" clId="{8800F602-2D8D-4E9A-B976-B489FC589F40}" dt="2024-04-19T18:24:15.063" v="31520" actId="20577"/>
          <ac:graphicFrameMkLst>
            <pc:docMk/>
            <pc:sldMk cId="2187884645" sldId="2146846653"/>
            <ac:graphicFrameMk id="8" creationId="{7A0D3B34-70AC-6A9F-98C9-6CC6A54FC0A2}"/>
          </ac:graphicFrameMkLst>
        </pc:graphicFrameChg>
        <pc:graphicFrameChg chg="del mod">
          <ac:chgData name="Leah Montner Dixon" userId="d5b2ae9e-9213-4442-b7df-4db8cbe51e5d" providerId="ADAL" clId="{8800F602-2D8D-4E9A-B976-B489FC589F40}" dt="2024-04-19T17:06:44.948" v="31470" actId="478"/>
          <ac:graphicFrameMkLst>
            <pc:docMk/>
            <pc:sldMk cId="2187884645" sldId="2146846653"/>
            <ac:graphicFrameMk id="17" creationId="{5BEC3F45-D7EB-F14C-1137-CBC84639B1D3}"/>
          </ac:graphicFrameMkLst>
        </pc:graphicFrameChg>
        <pc:picChg chg="add del mod">
          <ac:chgData name="Leah Montner Dixon" userId="d5b2ae9e-9213-4442-b7df-4db8cbe51e5d" providerId="ADAL" clId="{8800F602-2D8D-4E9A-B976-B489FC589F40}" dt="2024-04-19T17:06:33.084" v="31469" actId="478"/>
          <ac:picMkLst>
            <pc:docMk/>
            <pc:sldMk cId="2187884645" sldId="2146846653"/>
            <ac:picMk id="9" creationId="{95C2C260-4767-203A-309E-0F835D45FA8B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18" creationId="{CD60D40C-21F1-72F5-C97B-C5B50F99A6C5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19" creationId="{8E37F93F-3739-72EC-171D-E374C4F45554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20" creationId="{C3E8B667-9A36-5AED-F506-15F5A5610E8C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21" creationId="{8A9C6E58-3DA4-1103-2764-ECD5CCEB1411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22" creationId="{16F3CBE7-8AB2-59EC-2718-8DC6DF1FFC99}"/>
          </ac:picMkLst>
        </pc:picChg>
        <pc:picChg chg="del mod">
          <ac:chgData name="Leah Montner Dixon" userId="d5b2ae9e-9213-4442-b7df-4db8cbe51e5d" providerId="ADAL" clId="{8800F602-2D8D-4E9A-B976-B489FC589F40}" dt="2024-04-19T17:06:44.948" v="31470" actId="478"/>
          <ac:picMkLst>
            <pc:docMk/>
            <pc:sldMk cId="2187884645" sldId="2146846653"/>
            <ac:picMk id="25" creationId="{CCE87745-6A8E-AF63-19B1-E8684F82AA9F}"/>
          </ac:picMkLst>
        </pc:picChg>
        <pc:picChg chg="add mod">
          <ac:chgData name="Leah Montner Dixon" userId="d5b2ae9e-9213-4442-b7df-4db8cbe51e5d" providerId="ADAL" clId="{8800F602-2D8D-4E9A-B976-B489FC589F40}" dt="2024-04-19T20:33:17.243" v="31964" actId="1036"/>
          <ac:picMkLst>
            <pc:docMk/>
            <pc:sldMk cId="2187884645" sldId="2146846653"/>
            <ac:picMk id="34" creationId="{A0395CED-6FD3-27B5-CEC6-35214935DE5F}"/>
          </ac:picMkLst>
        </pc:picChg>
        <pc:picChg chg="add mod">
          <ac:chgData name="Leah Montner Dixon" userId="d5b2ae9e-9213-4442-b7df-4db8cbe51e5d" providerId="ADAL" clId="{8800F602-2D8D-4E9A-B976-B489FC589F40}" dt="2024-04-19T20:33:22.474" v="31965" actId="12789"/>
          <ac:picMkLst>
            <pc:docMk/>
            <pc:sldMk cId="2187884645" sldId="2146846653"/>
            <ac:picMk id="36" creationId="{BA811BF2-B5DE-0A87-9FCB-196C52F2E57D}"/>
          </ac:picMkLst>
        </pc:picChg>
        <pc:picChg chg="add mod">
          <ac:chgData name="Leah Montner Dixon" userId="d5b2ae9e-9213-4442-b7df-4db8cbe51e5d" providerId="ADAL" clId="{8800F602-2D8D-4E9A-B976-B489FC589F40}" dt="2024-04-19T20:33:27.353" v="31966" actId="12789"/>
          <ac:picMkLst>
            <pc:docMk/>
            <pc:sldMk cId="2187884645" sldId="2146846653"/>
            <ac:picMk id="38" creationId="{7DFC9C34-591F-D26E-F699-8483F54708E1}"/>
          </ac:picMkLst>
        </pc:picChg>
        <pc:picChg chg="add mod">
          <ac:chgData name="Leah Montner Dixon" userId="d5b2ae9e-9213-4442-b7df-4db8cbe51e5d" providerId="ADAL" clId="{8800F602-2D8D-4E9A-B976-B489FC589F40}" dt="2024-04-19T20:33:36.717" v="31969" actId="1036"/>
          <ac:picMkLst>
            <pc:docMk/>
            <pc:sldMk cId="2187884645" sldId="2146846653"/>
            <ac:picMk id="40" creationId="{C177923F-3E0D-04B5-E6F9-3705B81CAB56}"/>
          </ac:picMkLst>
        </pc:picChg>
        <pc:picChg chg="add mod">
          <ac:chgData name="Leah Montner Dixon" userId="d5b2ae9e-9213-4442-b7df-4db8cbe51e5d" providerId="ADAL" clId="{8800F602-2D8D-4E9A-B976-B489FC589F40}" dt="2024-04-19T20:33:47.784" v="31971" actId="1035"/>
          <ac:picMkLst>
            <pc:docMk/>
            <pc:sldMk cId="2187884645" sldId="2146846653"/>
            <ac:picMk id="42" creationId="{05B70E5B-031E-4C96-6A25-48CF731B5CC8}"/>
          </ac:picMkLst>
        </pc:picChg>
        <pc:picChg chg="add mod modCrop">
          <ac:chgData name="Leah Montner Dixon" userId="d5b2ae9e-9213-4442-b7df-4db8cbe51e5d" providerId="ADAL" clId="{8800F602-2D8D-4E9A-B976-B489FC589F40}" dt="2024-04-19T18:25:49.601" v="31576" actId="14100"/>
          <ac:picMkLst>
            <pc:docMk/>
            <pc:sldMk cId="2187884645" sldId="2146846653"/>
            <ac:picMk id="46" creationId="{B97A274B-9FD1-56E5-A59C-6854E4DFA5A0}"/>
          </ac:picMkLst>
        </pc:picChg>
      </pc:sldChg>
      <pc:sldChg chg="addSp modSp new mod">
        <pc:chgData name="Leah Montner Dixon" userId="d5b2ae9e-9213-4442-b7df-4db8cbe51e5d" providerId="ADAL" clId="{8800F602-2D8D-4E9A-B976-B489FC589F40}" dt="2024-04-22T20:04:52.107" v="34176" actId="1076"/>
        <pc:sldMkLst>
          <pc:docMk/>
          <pc:sldMk cId="1289299607" sldId="2146846654"/>
        </pc:sldMkLst>
        <pc:spChg chg="add mod">
          <ac:chgData name="Leah Montner Dixon" userId="d5b2ae9e-9213-4442-b7df-4db8cbe51e5d" providerId="ADAL" clId="{8800F602-2D8D-4E9A-B976-B489FC589F40}" dt="2024-04-22T20:04:52.107" v="34176" actId="1076"/>
          <ac:spMkLst>
            <pc:docMk/>
            <pc:sldMk cId="1289299607" sldId="2146846654"/>
            <ac:spMk id="2" creationId="{B402A567-B829-327D-5EEF-46B250B42A72}"/>
          </ac:spMkLst>
        </pc:spChg>
      </pc:sldChg>
      <pc:sldChg chg="addSp modSp mod">
        <pc:chgData name="Leah Montner Dixon" userId="d5b2ae9e-9213-4442-b7df-4db8cbe51e5d" providerId="ADAL" clId="{8800F602-2D8D-4E9A-B976-B489FC589F40}" dt="2024-04-23T16:18:38.768" v="34486" actId="1076"/>
        <pc:sldMkLst>
          <pc:docMk/>
          <pc:sldMk cId="2695883467" sldId="2146846655"/>
        </pc:sldMkLst>
        <pc:picChg chg="mod">
          <ac:chgData name="Leah Montner Dixon" userId="d5b2ae9e-9213-4442-b7df-4db8cbe51e5d" providerId="ADAL" clId="{8800F602-2D8D-4E9A-B976-B489FC589F40}" dt="2024-04-23T16:18:38.768" v="34486" actId="1076"/>
          <ac:picMkLst>
            <pc:docMk/>
            <pc:sldMk cId="2695883467" sldId="2146846655"/>
            <ac:picMk id="25" creationId="{F4C4A916-C99A-A2D4-6BA8-78F184C2E654}"/>
          </ac:picMkLst>
        </pc:picChg>
        <pc:cxnChg chg="add mod">
          <ac:chgData name="Leah Montner Dixon" userId="d5b2ae9e-9213-4442-b7df-4db8cbe51e5d" providerId="ADAL" clId="{8800F602-2D8D-4E9A-B976-B489FC589F40}" dt="2024-04-23T16:17:52.942" v="34485" actId="1035"/>
          <ac:cxnSpMkLst>
            <pc:docMk/>
            <pc:sldMk cId="2695883467" sldId="2146846655"/>
            <ac:cxnSpMk id="10" creationId="{DAF57F21-44C1-2DDB-5995-EFDB5B152FFE}"/>
          </ac:cxnSpMkLst>
        </pc:cxnChg>
      </pc:sldChg>
      <pc:sldChg chg="addSp modSp add del mod">
        <pc:chgData name="Leah Montner Dixon" userId="d5b2ae9e-9213-4442-b7df-4db8cbe51e5d" providerId="ADAL" clId="{8800F602-2D8D-4E9A-B976-B489FC589F40}" dt="2024-04-23T16:17:11.808" v="34407" actId="47"/>
        <pc:sldMkLst>
          <pc:docMk/>
          <pc:sldMk cId="1199788967" sldId="2146846656"/>
        </pc:sldMkLst>
        <pc:spChg chg="ord">
          <ac:chgData name="Leah Montner Dixon" userId="d5b2ae9e-9213-4442-b7df-4db8cbe51e5d" providerId="ADAL" clId="{8800F602-2D8D-4E9A-B976-B489FC589F40}" dt="2024-04-23T16:15:11.078" v="34335" actId="167"/>
          <ac:spMkLst>
            <pc:docMk/>
            <pc:sldMk cId="1199788967" sldId="2146846656"/>
            <ac:spMk id="3" creationId="{588CF105-8178-D337-C2CF-BDF17A7B03BF}"/>
          </ac:spMkLst>
        </pc:spChg>
        <pc:spChg chg="mod">
          <ac:chgData name="Leah Montner Dixon" userId="d5b2ae9e-9213-4442-b7df-4db8cbe51e5d" providerId="ADAL" clId="{8800F602-2D8D-4E9A-B976-B489FC589F40}" dt="2024-04-23T16:15:45.061" v="34341" actId="21"/>
          <ac:spMkLst>
            <pc:docMk/>
            <pc:sldMk cId="1199788967" sldId="2146846656"/>
            <ac:spMk id="9" creationId="{4DD65C8D-19E3-360E-0A75-C02DD66CABF8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12" creationId="{8421BC76-7142-4C53-9716-86C93FBAD183}"/>
          </ac:spMkLst>
        </pc:spChg>
        <pc:spChg chg="add mod">
          <ac:chgData name="Leah Montner Dixon" userId="d5b2ae9e-9213-4442-b7df-4db8cbe51e5d" providerId="ADAL" clId="{8800F602-2D8D-4E9A-B976-B489FC589F40}" dt="2024-04-23T16:17:10.166" v="34406" actId="14100"/>
          <ac:spMkLst>
            <pc:docMk/>
            <pc:sldMk cId="1199788967" sldId="2146846656"/>
            <ac:spMk id="14" creationId="{50EB2FA7-B089-B7A0-8888-AFCA37CF0B0C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16" creationId="{B322715A-DB6D-4536-45A4-0BE46FDBE86A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18" creationId="{37C69198-2840-C546-EFF9-9E312B6AC993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0" creationId="{7085FF5D-5508-920F-B5E2-B3DFD85C7C97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2" creationId="{0DBC4E1F-CA48-7DCD-6E70-CE755D8FAD23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4" creationId="{02AAAE77-4E9A-5464-A76C-9A5F4B1B7FAE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6" creationId="{23C81387-FF5B-5189-C357-342CC803B5C5}"/>
          </ac:spMkLst>
        </pc:spChg>
        <pc:spChg chg="mod">
          <ac:chgData name="Leah Montner Dixon" userId="d5b2ae9e-9213-4442-b7df-4db8cbe51e5d" providerId="ADAL" clId="{8800F602-2D8D-4E9A-B976-B489FC589F40}" dt="2024-04-23T16:15:33.149" v="34339" actId="1076"/>
          <ac:spMkLst>
            <pc:docMk/>
            <pc:sldMk cId="1199788967" sldId="2146846656"/>
            <ac:spMk id="27" creationId="{F4423CBD-A6D9-8A8C-126A-234BAD19C03B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8" creationId="{BB9F964F-D216-51A2-F1A1-389750252943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29" creationId="{AD645F08-F571-47A7-7BDD-CADC667E1E9C}"/>
          </ac:spMkLst>
        </pc:spChg>
        <pc:spChg chg="add mod">
          <ac:chgData name="Leah Montner Dixon" userId="d5b2ae9e-9213-4442-b7df-4db8cbe51e5d" providerId="ADAL" clId="{8800F602-2D8D-4E9A-B976-B489FC589F40}" dt="2024-04-23T16:16:57.062" v="34397" actId="1038"/>
          <ac:spMkLst>
            <pc:docMk/>
            <pc:sldMk cId="1199788967" sldId="2146846656"/>
            <ac:spMk id="30" creationId="{C0B71FDF-75B8-F5C6-7167-45F7834EEA3C}"/>
          </ac:spMkLst>
        </pc:spChg>
        <pc:graphicFrameChg chg="add mod ord modGraphic">
          <ac:chgData name="Leah Montner Dixon" userId="d5b2ae9e-9213-4442-b7df-4db8cbe51e5d" providerId="ADAL" clId="{8800F602-2D8D-4E9A-B976-B489FC589F40}" dt="2024-04-23T16:15:41.991" v="34340"/>
          <ac:graphicFrameMkLst>
            <pc:docMk/>
            <pc:sldMk cId="1199788967" sldId="2146846656"/>
            <ac:graphicFrameMk id="2" creationId="{8A6EBA42-EF59-F429-B762-16A4BB548DDC}"/>
          </ac:graphicFrameMkLst>
        </pc:graphicFrame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8" creationId="{38435DD2-7361-2233-AFE6-0E98B07F6B73}"/>
          </ac:picMkLst>
        </pc:picChg>
        <pc:picChg chg="mod">
          <ac:chgData name="Leah Montner Dixon" userId="d5b2ae9e-9213-4442-b7df-4db8cbe51e5d" providerId="ADAL" clId="{8800F602-2D8D-4E9A-B976-B489FC589F40}" dt="2024-04-23T16:16:57.062" v="34397" actId="1038"/>
          <ac:picMkLst>
            <pc:docMk/>
            <pc:sldMk cId="1199788967" sldId="2146846656"/>
            <ac:picMk id="11" creationId="{776EDE14-E480-6C72-53AA-FC34BDC94850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13" creationId="{418AAE25-A44C-BCD1-6B34-699C08982A5A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15" creationId="{8B43F37D-6713-BE4B-B35D-A83B556AF491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17" creationId="{58B10CC4-A195-6688-B497-EFC7DF24D2ED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19" creationId="{B9A5B834-E6E3-C959-1EA6-EC2DA20310CD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21" creationId="{521D7638-2FE1-1F72-5FFD-48DC4E547ED3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23" creationId="{C3EE12A3-39D4-4A13-FBE0-3E501EE156E3}"/>
          </ac:picMkLst>
        </pc:picChg>
        <pc:picChg chg="mod">
          <ac:chgData name="Leah Montner Dixon" userId="d5b2ae9e-9213-4442-b7df-4db8cbe51e5d" providerId="ADAL" clId="{8800F602-2D8D-4E9A-B976-B489FC589F40}" dt="2024-04-23T16:15:33.149" v="34339" actId="1076"/>
          <ac:picMkLst>
            <pc:docMk/>
            <pc:sldMk cId="1199788967" sldId="2146846656"/>
            <ac:picMk id="25" creationId="{F4C4A916-C99A-A2D4-6BA8-78F184C2E654}"/>
          </ac:picMkLst>
        </pc:picChg>
      </pc:sldChg>
    </pc:docChg>
  </pc:docChgLst>
  <pc:docChgLst>
    <pc:chgData name="Jason Wiese" userId="4bff8d5b-7de6-4655-b397-69b0afc81113" providerId="ADAL" clId="{78F85022-DC73-4044-A40A-CD888D91C131}"/>
    <pc:docChg chg="undo redo custSel addSld delSld modSld sldOrd">
      <pc:chgData name="Jason Wiese" userId="4bff8d5b-7de6-4655-b397-69b0afc81113" providerId="ADAL" clId="{78F85022-DC73-4044-A40A-CD888D91C131}" dt="2024-04-23T21:28:11.206" v="6061" actId="14100"/>
      <pc:docMkLst>
        <pc:docMk/>
      </pc:docMkLst>
      <pc:sldChg chg="modSp mod addCm modCm">
        <pc:chgData name="Jason Wiese" userId="4bff8d5b-7de6-4655-b397-69b0afc81113" providerId="ADAL" clId="{78F85022-DC73-4044-A40A-CD888D91C131}" dt="2024-04-23T20:39:19.872" v="5818" actId="2056"/>
        <pc:sldMkLst>
          <pc:docMk/>
          <pc:sldMk cId="198012473" sldId="2144328304"/>
        </pc:sldMkLst>
        <pc:spChg chg="mod">
          <ac:chgData name="Jason Wiese" userId="4bff8d5b-7de6-4655-b397-69b0afc81113" providerId="ADAL" clId="{78F85022-DC73-4044-A40A-CD888D91C131}" dt="2024-04-23T18:50:35.819" v="4951" actId="20577"/>
          <ac:spMkLst>
            <pc:docMk/>
            <pc:sldMk cId="198012473" sldId="2144328304"/>
            <ac:spMk id="12" creationId="{ACE74CF3-15C7-B661-03F9-49182B2332A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son Wiese" userId="4bff8d5b-7de6-4655-b397-69b0afc81113" providerId="ADAL" clId="{78F85022-DC73-4044-A40A-CD888D91C131}" dt="2024-04-23T20:39:19.872" v="5818" actId="2056"/>
              <pc2:cmMkLst xmlns:pc2="http://schemas.microsoft.com/office/powerpoint/2019/9/main/command">
                <pc:docMk/>
                <pc:sldMk cId="198012473" sldId="2144328304"/>
                <pc2:cmMk id="{EA5D2628-9B10-4448-A36B-E528C07754BA}"/>
              </pc2:cmMkLst>
            </pc226:cmChg>
          </p:ext>
        </pc:extLst>
      </pc:sldChg>
      <pc:sldChg chg="modSp mod addCm">
        <pc:chgData name="Jason Wiese" userId="4bff8d5b-7de6-4655-b397-69b0afc81113" providerId="ADAL" clId="{78F85022-DC73-4044-A40A-CD888D91C131}" dt="2024-04-11T06:11:25.787" v="3270"/>
        <pc:sldMkLst>
          <pc:docMk/>
          <pc:sldMk cId="3545302737" sldId="2146846097"/>
        </pc:sldMkLst>
        <pc:spChg chg="mod">
          <ac:chgData name="Jason Wiese" userId="4bff8d5b-7de6-4655-b397-69b0afc81113" providerId="ADAL" clId="{78F85022-DC73-4044-A40A-CD888D91C131}" dt="2024-04-11T06:05:31.416" v="3260" actId="207"/>
          <ac:spMkLst>
            <pc:docMk/>
            <pc:sldMk cId="3545302737" sldId="2146846097"/>
            <ac:spMk id="5" creationId="{EBDA36DE-1DE9-097C-9B92-93F2E7F6DC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78F85022-DC73-4044-A40A-CD888D91C131}" dt="2024-04-11T06:11:25.787" v="3270"/>
              <pc2:cmMkLst xmlns:pc2="http://schemas.microsoft.com/office/powerpoint/2019/9/main/command">
                <pc:docMk/>
                <pc:sldMk cId="3545302737" sldId="2146846097"/>
                <pc2:cmMk id="{4B816110-A841-4720-9482-BBACA7EFA697}"/>
              </pc2:cmMkLst>
            </pc226:cmChg>
          </p:ext>
        </pc:extLst>
      </pc:sldChg>
      <pc:sldChg chg="addSp modSp mod">
        <pc:chgData name="Jason Wiese" userId="4bff8d5b-7de6-4655-b397-69b0afc81113" providerId="ADAL" clId="{78F85022-DC73-4044-A40A-CD888D91C131}" dt="2024-04-23T19:12:00.531" v="5201" actId="114"/>
        <pc:sldMkLst>
          <pc:docMk/>
          <pc:sldMk cId="3746188261" sldId="2146846396"/>
        </pc:sldMkLst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3" creationId="{24B3A162-C0FC-54E5-8806-1061409D7012}"/>
          </ac:spMkLst>
        </pc:spChg>
        <pc:spChg chg="mod">
          <ac:chgData name="Jason Wiese" userId="4bff8d5b-7de6-4655-b397-69b0afc81113" providerId="ADAL" clId="{78F85022-DC73-4044-A40A-CD888D91C131}" dt="2024-04-23T18:17:31.221" v="4718" actId="20577"/>
          <ac:spMkLst>
            <pc:docMk/>
            <pc:sldMk cId="3746188261" sldId="2146846396"/>
            <ac:spMk id="4" creationId="{1BF894CE-5EB9-4BB3-F6C7-477E37F6A6AA}"/>
          </ac:spMkLst>
        </pc:spChg>
        <pc:spChg chg="add mod">
          <ac:chgData name="Jason Wiese" userId="4bff8d5b-7de6-4655-b397-69b0afc81113" providerId="ADAL" clId="{78F85022-DC73-4044-A40A-CD888D91C131}" dt="2024-04-23T18:27:13.805" v="4890" actId="20577"/>
          <ac:spMkLst>
            <pc:docMk/>
            <pc:sldMk cId="3746188261" sldId="2146846396"/>
            <ac:spMk id="6" creationId="{4A59A85D-6A4B-289B-7FDC-246E3F51D0F6}"/>
          </ac:spMkLst>
        </pc:spChg>
        <pc:spChg chg="mod">
          <ac:chgData name="Jason Wiese" userId="4bff8d5b-7de6-4655-b397-69b0afc81113" providerId="ADAL" clId="{78F85022-DC73-4044-A40A-CD888D91C131}" dt="2024-04-23T19:12:00.531" v="5201" actId="114"/>
          <ac:spMkLst>
            <pc:docMk/>
            <pc:sldMk cId="3746188261" sldId="2146846396"/>
            <ac:spMk id="28" creationId="{2729335E-3A19-9B01-9145-2DEF2CE87ADB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45" creationId="{C43A7DAE-F8DC-96ED-7C62-AA0A465C9A88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46" creationId="{53BAB830-4A3E-79E7-77AF-9F3D12B6C483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48" creationId="{C5E0BAD0-9A3B-7AA5-CADF-F15FC360C757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54" creationId="{0C5362CE-4213-C133-0B33-F17CECAA0AE5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55" creationId="{3E25B6A9-4524-1E51-B6CF-0C14789EAA19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57" creationId="{6742D59E-5605-BD8F-9E1F-F01314970951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58" creationId="{1BD1D38E-F3C8-014A-F342-B406ACB720F6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59" creationId="{E3AA40EB-0F82-4CD4-0B8D-015AE8C17DF8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60" creationId="{868D09B1-40B3-83F8-5535-FAD16E238912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45" creationId="{C42A34B8-709B-19D3-049C-F2201D48DBA1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46" creationId="{C8F244C9-101A-D321-3592-2D450DFAA0E3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47" creationId="{ED0D676B-0815-C836-BA0C-8C0DB6FCAC3C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48" creationId="{7A1D2D77-B2FE-3EEF-5C85-6A5B7F916C88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49" creationId="{AC923BF2-4D0D-0DBF-6C11-0B14649F7A8D}"/>
          </ac:spMkLst>
        </pc:spChg>
        <pc:spChg chg="mod">
          <ac:chgData name="Jason Wiese" userId="4bff8d5b-7de6-4655-b397-69b0afc81113" providerId="ADAL" clId="{78F85022-DC73-4044-A40A-CD888D91C131}" dt="2024-04-23T18:03:14.048" v="4522" actId="1035"/>
          <ac:spMkLst>
            <pc:docMk/>
            <pc:sldMk cId="3746188261" sldId="2146846396"/>
            <ac:spMk id="1050" creationId="{BDA73BDF-A571-E8FC-38F3-C2F6E145C12B}"/>
          </ac:spMkLst>
        </pc:spChg>
      </pc:sldChg>
      <pc:sldChg chg="addSp modSp mod">
        <pc:chgData name="Jason Wiese" userId="4bff8d5b-7de6-4655-b397-69b0afc81113" providerId="ADAL" clId="{78F85022-DC73-4044-A40A-CD888D91C131}" dt="2024-04-23T18:23:37.652" v="4765" actId="167"/>
        <pc:sldMkLst>
          <pc:docMk/>
          <pc:sldMk cId="1694356227" sldId="2146846447"/>
        </pc:sldMkLst>
        <pc:spChg chg="add mod ord">
          <ac:chgData name="Jason Wiese" userId="4bff8d5b-7de6-4655-b397-69b0afc81113" providerId="ADAL" clId="{78F85022-DC73-4044-A40A-CD888D91C131}" dt="2024-04-23T18:23:37.652" v="4765" actId="167"/>
          <ac:spMkLst>
            <pc:docMk/>
            <pc:sldMk cId="1694356227" sldId="2146846447"/>
            <ac:spMk id="2" creationId="{C0F0CE01-87B8-DBE8-62DF-DAA95815401E}"/>
          </ac:spMkLst>
        </pc:spChg>
      </pc:sldChg>
      <pc:sldChg chg="addSp delSp modSp mod delCm">
        <pc:chgData name="Jason Wiese" userId="4bff8d5b-7de6-4655-b397-69b0afc81113" providerId="ADAL" clId="{78F85022-DC73-4044-A40A-CD888D91C131}" dt="2024-04-23T18:25:16.188" v="4879" actId="20577"/>
        <pc:sldMkLst>
          <pc:docMk/>
          <pc:sldMk cId="2309013104" sldId="2146846483"/>
        </pc:sldMkLst>
        <pc:spChg chg="mod">
          <ac:chgData name="Jason Wiese" userId="4bff8d5b-7de6-4655-b397-69b0afc81113" providerId="ADAL" clId="{78F85022-DC73-4044-A40A-CD888D91C131}" dt="2024-04-23T18:25:16.188" v="4879" actId="20577"/>
          <ac:spMkLst>
            <pc:docMk/>
            <pc:sldMk cId="2309013104" sldId="2146846483"/>
            <ac:spMk id="4" creationId="{C1A78658-3DFE-337E-79FD-AD5A1730B0F6}"/>
          </ac:spMkLst>
        </pc:spChg>
        <pc:spChg chg="mod">
          <ac:chgData name="Jason Wiese" userId="4bff8d5b-7de6-4655-b397-69b0afc81113" providerId="ADAL" clId="{78F85022-DC73-4044-A40A-CD888D91C131}" dt="2024-04-11T06:34:22.269" v="4434" actId="6549"/>
          <ac:spMkLst>
            <pc:docMk/>
            <pc:sldMk cId="2309013104" sldId="2146846483"/>
            <ac:spMk id="8" creationId="{03D5A568-8D0C-C1C8-F626-7CE29DEB58F2}"/>
          </ac:spMkLst>
        </pc:spChg>
        <pc:picChg chg="add mod">
          <ac:chgData name="Jason Wiese" userId="4bff8d5b-7de6-4655-b397-69b0afc81113" providerId="ADAL" clId="{78F85022-DC73-4044-A40A-CD888D91C131}" dt="2024-04-11T06:36:06.888" v="4443"/>
          <ac:picMkLst>
            <pc:docMk/>
            <pc:sldMk cId="2309013104" sldId="2146846483"/>
            <ac:picMk id="2" creationId="{C42BE602-F5CE-3CDB-9593-5DCF8E328A61}"/>
          </ac:picMkLst>
        </pc:picChg>
        <pc:picChg chg="add mod">
          <ac:chgData name="Jason Wiese" userId="4bff8d5b-7de6-4655-b397-69b0afc81113" providerId="ADAL" clId="{78F85022-DC73-4044-A40A-CD888D91C131}" dt="2024-04-11T06:36:22.399" v="4445"/>
          <ac:picMkLst>
            <pc:docMk/>
            <pc:sldMk cId="2309013104" sldId="2146846483"/>
            <ac:picMk id="7" creationId="{7A4BE14D-9CBB-5CEE-7B08-DC79FCA2B62A}"/>
          </ac:picMkLst>
        </pc:picChg>
        <pc:picChg chg="del">
          <ac:chgData name="Jason Wiese" userId="4bff8d5b-7de6-4655-b397-69b0afc81113" providerId="ADAL" clId="{78F85022-DC73-4044-A40A-CD888D91C131}" dt="2024-04-11T06:36:15.960" v="4444" actId="478"/>
          <ac:picMkLst>
            <pc:docMk/>
            <pc:sldMk cId="2309013104" sldId="2146846483"/>
            <ac:picMk id="20" creationId="{175E9E98-AF65-6661-BF9C-AE426CAAA8C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23T18:18:43.278" v="4727"/>
              <pc2:cmMkLst xmlns:pc2="http://schemas.microsoft.com/office/powerpoint/2019/9/main/command">
                <pc:docMk/>
                <pc:sldMk cId="2309013104" sldId="2146846483"/>
                <pc2:cmMk id="{2594F264-DC44-41AD-88FF-4FDB5E8E78A3}"/>
              </pc2:cmMkLst>
            </pc226:cmChg>
          </p:ext>
        </pc:extLst>
      </pc:sldChg>
      <pc:sldChg chg="addSp delSp modSp mod">
        <pc:chgData name="Jason Wiese" userId="4bff8d5b-7de6-4655-b397-69b0afc81113" providerId="ADAL" clId="{78F85022-DC73-4044-A40A-CD888D91C131}" dt="2024-04-23T20:54:09.786" v="6046" actId="478"/>
        <pc:sldMkLst>
          <pc:docMk/>
          <pc:sldMk cId="731986809" sldId="2146846506"/>
        </pc:sldMkLst>
        <pc:spChg chg="mod">
          <ac:chgData name="Jason Wiese" userId="4bff8d5b-7de6-4655-b397-69b0afc81113" providerId="ADAL" clId="{78F85022-DC73-4044-A40A-CD888D91C131}" dt="2024-04-23T20:53:54.755" v="6045" actId="113"/>
          <ac:spMkLst>
            <pc:docMk/>
            <pc:sldMk cId="731986809" sldId="2146846506"/>
            <ac:spMk id="2" creationId="{BB320CCD-86F0-008E-6F0E-63156D06604C}"/>
          </ac:spMkLst>
        </pc:spChg>
        <pc:spChg chg="add del mod">
          <ac:chgData name="Jason Wiese" userId="4bff8d5b-7de6-4655-b397-69b0afc81113" providerId="ADAL" clId="{78F85022-DC73-4044-A40A-CD888D91C131}" dt="2024-04-23T20:54:09.786" v="6046" actId="478"/>
          <ac:spMkLst>
            <pc:docMk/>
            <pc:sldMk cId="731986809" sldId="2146846506"/>
            <ac:spMk id="3" creationId="{7F148095-EC6B-25FD-D1DB-4855061A48CB}"/>
          </ac:spMkLst>
        </pc:spChg>
        <pc:spChg chg="add del mod">
          <ac:chgData name="Jason Wiese" userId="4bff8d5b-7de6-4655-b397-69b0afc81113" providerId="ADAL" clId="{78F85022-DC73-4044-A40A-CD888D91C131}" dt="2024-04-23T20:53:45.955" v="6044" actId="478"/>
          <ac:spMkLst>
            <pc:docMk/>
            <pc:sldMk cId="731986809" sldId="2146846506"/>
            <ac:spMk id="6" creationId="{479566E7-50E1-567B-1C29-BADE769B042B}"/>
          </ac:spMkLst>
        </pc:spChg>
      </pc:sldChg>
      <pc:sldChg chg="modSp del mod">
        <pc:chgData name="Jason Wiese" userId="4bff8d5b-7de6-4655-b397-69b0afc81113" providerId="ADAL" clId="{78F85022-DC73-4044-A40A-CD888D91C131}" dt="2024-04-11T06:36:44.189" v="4446" actId="47"/>
        <pc:sldMkLst>
          <pc:docMk/>
          <pc:sldMk cId="1278072022" sldId="2146846509"/>
        </pc:sldMkLst>
        <pc:spChg chg="mod">
          <ac:chgData name="Jason Wiese" userId="4bff8d5b-7de6-4655-b397-69b0afc81113" providerId="ADAL" clId="{78F85022-DC73-4044-A40A-CD888D91C131}" dt="2024-04-11T06:12:20.601" v="3278" actId="20577"/>
          <ac:spMkLst>
            <pc:docMk/>
            <pc:sldMk cId="1278072022" sldId="2146846509"/>
            <ac:spMk id="6" creationId="{3C7F0208-680D-E6E6-CF4D-D264824CC84D}"/>
          </ac:spMkLst>
        </pc:spChg>
      </pc:sldChg>
      <pc:sldChg chg="addSp delSp modSp mod delCm">
        <pc:chgData name="Jason Wiese" userId="4bff8d5b-7de6-4655-b397-69b0afc81113" providerId="ADAL" clId="{78F85022-DC73-4044-A40A-CD888D91C131}" dt="2024-04-23T20:29:38.299" v="5710" actId="20577"/>
        <pc:sldMkLst>
          <pc:docMk/>
          <pc:sldMk cId="2214394043" sldId="2146846521"/>
        </pc:sldMkLst>
        <pc:spChg chg="mod">
          <ac:chgData name="Jason Wiese" userId="4bff8d5b-7de6-4655-b397-69b0afc81113" providerId="ADAL" clId="{78F85022-DC73-4044-A40A-CD888D91C131}" dt="2024-04-23T19:59:24.857" v="5614" actId="207"/>
          <ac:spMkLst>
            <pc:docMk/>
            <pc:sldMk cId="2214394043" sldId="2146846521"/>
            <ac:spMk id="2" creationId="{4DDA71DE-A20E-08D5-FC71-1F643903AD56}"/>
          </ac:spMkLst>
        </pc:spChg>
        <pc:spChg chg="add mod">
          <ac:chgData name="Jason Wiese" userId="4bff8d5b-7de6-4655-b397-69b0afc81113" providerId="ADAL" clId="{78F85022-DC73-4044-A40A-CD888D91C131}" dt="2024-04-11T05:24:23.906" v="1634" actId="313"/>
          <ac:spMkLst>
            <pc:docMk/>
            <pc:sldMk cId="2214394043" sldId="2146846521"/>
            <ac:spMk id="4" creationId="{D1B2ED0E-FD85-4D10-5779-7305C18AE01C}"/>
          </ac:spMkLst>
        </pc:spChg>
        <pc:spChg chg="mod">
          <ac:chgData name="Jason Wiese" userId="4bff8d5b-7de6-4655-b397-69b0afc81113" providerId="ADAL" clId="{78F85022-DC73-4044-A40A-CD888D91C131}" dt="2024-04-23T20:25:11.940" v="5694" actId="20577"/>
          <ac:spMkLst>
            <pc:docMk/>
            <pc:sldMk cId="2214394043" sldId="2146846521"/>
            <ac:spMk id="9" creationId="{F92F1043-0C00-40FC-462F-EC45872D36B9}"/>
          </ac:spMkLst>
        </pc:spChg>
        <pc:spChg chg="mod">
          <ac:chgData name="Jason Wiese" userId="4bff8d5b-7de6-4655-b397-69b0afc81113" providerId="ADAL" clId="{78F85022-DC73-4044-A40A-CD888D91C131}" dt="2024-04-23T20:29:38.299" v="5710" actId="20577"/>
          <ac:spMkLst>
            <pc:docMk/>
            <pc:sldMk cId="2214394043" sldId="2146846521"/>
            <ac:spMk id="32" creationId="{1C599DB4-2811-593F-A15B-48710F56C383}"/>
          </ac:spMkLst>
        </pc:spChg>
        <pc:spChg chg="add del">
          <ac:chgData name="Jason Wiese" userId="4bff8d5b-7de6-4655-b397-69b0afc81113" providerId="ADAL" clId="{78F85022-DC73-4044-A40A-CD888D91C131}" dt="2024-04-11T05:24:02.366" v="1582" actId="478"/>
          <ac:spMkLst>
            <pc:docMk/>
            <pc:sldMk cId="2214394043" sldId="2146846521"/>
            <ac:spMk id="38" creationId="{8B3B8975-714E-FE13-47B9-2019F0B24F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11T05:24:35.800" v="1636"/>
              <pc2:cmMkLst xmlns:pc2="http://schemas.microsoft.com/office/powerpoint/2019/9/main/command">
                <pc:docMk/>
                <pc:sldMk cId="2214394043" sldId="2146846521"/>
                <pc2:cmMk id="{3BAC3088-E5B2-489B-A4EC-D763A3B76A85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11T05:24:33.858" v="1635"/>
              <pc2:cmMkLst xmlns:pc2="http://schemas.microsoft.com/office/powerpoint/2019/9/main/command">
                <pc:docMk/>
                <pc:sldMk cId="2214394043" sldId="2146846521"/>
                <pc2:cmMk id="{44E34CD1-5395-4FCD-98B2-3AA7EB2BB56A}"/>
              </pc2:cmMkLst>
            </pc226:cmChg>
          </p:ext>
        </pc:extLst>
      </pc:sldChg>
      <pc:sldChg chg="addSp delSp modSp mod">
        <pc:chgData name="Jason Wiese" userId="4bff8d5b-7de6-4655-b397-69b0afc81113" providerId="ADAL" clId="{78F85022-DC73-4044-A40A-CD888D91C131}" dt="2024-04-23T20:26:20.273" v="5704" actId="20577"/>
        <pc:sldMkLst>
          <pc:docMk/>
          <pc:sldMk cId="1151260056" sldId="2146846522"/>
        </pc:sldMkLst>
        <pc:spChg chg="mod">
          <ac:chgData name="Jason Wiese" userId="4bff8d5b-7de6-4655-b397-69b0afc81113" providerId="ADAL" clId="{78F85022-DC73-4044-A40A-CD888D91C131}" dt="2024-04-23T19:17:36.089" v="5276" actId="207"/>
          <ac:spMkLst>
            <pc:docMk/>
            <pc:sldMk cId="1151260056" sldId="2146846522"/>
            <ac:spMk id="2" creationId="{E3F388DD-CD5D-D897-DE12-0BAFFF5172A2}"/>
          </ac:spMkLst>
        </pc:spChg>
        <pc:spChg chg="add del mod">
          <ac:chgData name="Jason Wiese" userId="4bff8d5b-7de6-4655-b397-69b0afc81113" providerId="ADAL" clId="{78F85022-DC73-4044-A40A-CD888D91C131}" dt="2024-04-11T05:27:45.006" v="1736" actId="478"/>
          <ac:spMkLst>
            <pc:docMk/>
            <pc:sldMk cId="1151260056" sldId="2146846522"/>
            <ac:spMk id="4" creationId="{35A3712B-B5D5-49BF-C50D-606435B697B0}"/>
          </ac:spMkLst>
        </pc:spChg>
        <pc:spChg chg="mod">
          <ac:chgData name="Jason Wiese" userId="4bff8d5b-7de6-4655-b397-69b0afc81113" providerId="ADAL" clId="{78F85022-DC73-4044-A40A-CD888D91C131}" dt="2024-04-23T19:59:29.281" v="5615" actId="207"/>
          <ac:spMkLst>
            <pc:docMk/>
            <pc:sldMk cId="1151260056" sldId="2146846522"/>
            <ac:spMk id="5" creationId="{966C79CA-828B-647C-7E4A-EA9DC3FB455C}"/>
          </ac:spMkLst>
        </pc:spChg>
        <pc:spChg chg="add mod">
          <ac:chgData name="Jason Wiese" userId="4bff8d5b-7de6-4655-b397-69b0afc81113" providerId="ADAL" clId="{78F85022-DC73-4044-A40A-CD888D91C131}" dt="2024-04-11T05:28:36.941" v="1778" actId="14100"/>
          <ac:spMkLst>
            <pc:docMk/>
            <pc:sldMk cId="1151260056" sldId="2146846522"/>
            <ac:spMk id="6" creationId="{7F0CC6CD-E026-D6CD-3360-501C64AD2504}"/>
          </ac:spMkLst>
        </pc:spChg>
        <pc:spChg chg="mod">
          <ac:chgData name="Jason Wiese" userId="4bff8d5b-7de6-4655-b397-69b0afc81113" providerId="ADAL" clId="{78F85022-DC73-4044-A40A-CD888D91C131}" dt="2024-04-23T20:25:42.809" v="5697" actId="20577"/>
          <ac:spMkLst>
            <pc:docMk/>
            <pc:sldMk cId="1151260056" sldId="2146846522"/>
            <ac:spMk id="10" creationId="{1ED55D32-C549-7FFC-3723-DAF9B1B71031}"/>
          </ac:spMkLst>
        </pc:spChg>
        <pc:spChg chg="del mod">
          <ac:chgData name="Jason Wiese" userId="4bff8d5b-7de6-4655-b397-69b0afc81113" providerId="ADAL" clId="{78F85022-DC73-4044-A40A-CD888D91C131}" dt="2024-04-11T05:26:05.892" v="1713" actId="478"/>
          <ac:spMkLst>
            <pc:docMk/>
            <pc:sldMk cId="1151260056" sldId="2146846522"/>
            <ac:spMk id="37" creationId="{00591EFD-786B-6177-FB7D-30DDE9BEFEA9}"/>
          </ac:spMkLst>
        </pc:spChg>
        <pc:spChg chg="mod">
          <ac:chgData name="Jason Wiese" userId="4bff8d5b-7de6-4655-b397-69b0afc81113" providerId="ADAL" clId="{78F85022-DC73-4044-A40A-CD888D91C131}" dt="2024-04-23T20:26:20.273" v="5704" actId="20577"/>
          <ac:spMkLst>
            <pc:docMk/>
            <pc:sldMk cId="1151260056" sldId="2146846522"/>
            <ac:spMk id="46" creationId="{82CCB46F-1861-F0CA-51A6-69A0F6EEAA89}"/>
          </ac:spMkLst>
        </pc:spChg>
      </pc:sldChg>
      <pc:sldChg chg="addSp delSp modSp mod">
        <pc:chgData name="Jason Wiese" userId="4bff8d5b-7de6-4655-b397-69b0afc81113" providerId="ADAL" clId="{78F85022-DC73-4044-A40A-CD888D91C131}" dt="2024-04-23T20:30:11.656" v="5712" actId="1076"/>
        <pc:sldMkLst>
          <pc:docMk/>
          <pc:sldMk cId="1656554158" sldId="2146846525"/>
        </pc:sldMkLst>
        <pc:spChg chg="mod">
          <ac:chgData name="Jason Wiese" userId="4bff8d5b-7de6-4655-b397-69b0afc81113" providerId="ADAL" clId="{78F85022-DC73-4044-A40A-CD888D91C131}" dt="2024-04-23T19:59:36.871" v="5616" actId="207"/>
          <ac:spMkLst>
            <pc:docMk/>
            <pc:sldMk cId="1656554158" sldId="2146846525"/>
            <ac:spMk id="2" creationId="{CB133F22-C789-AAC2-C636-C60FAAFDD39E}"/>
          </ac:spMkLst>
        </pc:spChg>
        <pc:spChg chg="mod">
          <ac:chgData name="Jason Wiese" userId="4bff8d5b-7de6-4655-b397-69b0afc81113" providerId="ADAL" clId="{78F85022-DC73-4044-A40A-CD888D91C131}" dt="2024-04-23T19:17:43.124" v="5277" actId="207"/>
          <ac:spMkLst>
            <pc:docMk/>
            <pc:sldMk cId="1656554158" sldId="2146846525"/>
            <ac:spMk id="5" creationId="{BE32D187-84B6-ABEA-DA88-61AA731376FC}"/>
          </ac:spMkLst>
        </pc:spChg>
        <pc:spChg chg="mod">
          <ac:chgData name="Jason Wiese" userId="4bff8d5b-7de6-4655-b397-69b0afc81113" providerId="ADAL" clId="{78F85022-DC73-4044-A40A-CD888D91C131}" dt="2024-04-23T19:17:43.124" v="5277" actId="207"/>
          <ac:spMkLst>
            <pc:docMk/>
            <pc:sldMk cId="1656554158" sldId="2146846525"/>
            <ac:spMk id="8" creationId="{CB640EC9-8E1F-BDF7-554D-2D5D2BE4C4AF}"/>
          </ac:spMkLst>
        </pc:spChg>
        <pc:spChg chg="add del mod">
          <ac:chgData name="Jason Wiese" userId="4bff8d5b-7de6-4655-b397-69b0afc81113" providerId="ADAL" clId="{78F85022-DC73-4044-A40A-CD888D91C131}" dt="2024-04-11T05:30:55.133" v="1926" actId="478"/>
          <ac:spMkLst>
            <pc:docMk/>
            <pc:sldMk cId="1656554158" sldId="2146846525"/>
            <ac:spMk id="12" creationId="{16370714-EAF2-C75D-F00C-D08DDDC60BF3}"/>
          </ac:spMkLst>
        </pc:spChg>
        <pc:spChg chg="add mod">
          <ac:chgData name="Jason Wiese" userId="4bff8d5b-7de6-4655-b397-69b0afc81113" providerId="ADAL" clId="{78F85022-DC73-4044-A40A-CD888D91C131}" dt="2024-04-11T05:31:04.107" v="1957" actId="20577"/>
          <ac:spMkLst>
            <pc:docMk/>
            <pc:sldMk cId="1656554158" sldId="2146846525"/>
            <ac:spMk id="13" creationId="{40546358-7D79-5B53-B60C-40049548BB8E}"/>
          </ac:spMkLst>
        </pc:spChg>
        <pc:spChg chg="del">
          <ac:chgData name="Jason Wiese" userId="4bff8d5b-7de6-4655-b397-69b0afc81113" providerId="ADAL" clId="{78F85022-DC73-4044-A40A-CD888D91C131}" dt="2024-04-11T05:28:43.981" v="1779" actId="478"/>
          <ac:spMkLst>
            <pc:docMk/>
            <pc:sldMk cId="1656554158" sldId="2146846525"/>
            <ac:spMk id="37" creationId="{F64F8B96-B4A3-5D7E-E854-96436BA9F031}"/>
          </ac:spMkLst>
        </pc:spChg>
        <pc:spChg chg="mod">
          <ac:chgData name="Jason Wiese" userId="4bff8d5b-7de6-4655-b397-69b0afc81113" providerId="ADAL" clId="{78F85022-DC73-4044-A40A-CD888D91C131}" dt="2024-04-23T20:30:11.656" v="5712" actId="1076"/>
          <ac:spMkLst>
            <pc:docMk/>
            <pc:sldMk cId="1656554158" sldId="2146846525"/>
            <ac:spMk id="46" creationId="{1797849B-6BC5-95BE-F092-229BD91EF33A}"/>
          </ac:spMkLst>
        </pc:spChg>
      </pc:sldChg>
      <pc:sldChg chg="modSp mod addCm delCm">
        <pc:chgData name="Jason Wiese" userId="4bff8d5b-7de6-4655-b397-69b0afc81113" providerId="ADAL" clId="{78F85022-DC73-4044-A40A-CD888D91C131}" dt="2024-04-23T17:57:39.349" v="4459"/>
        <pc:sldMkLst>
          <pc:docMk/>
          <pc:sldMk cId="2165623807" sldId="2146846537"/>
        </pc:sldMkLst>
        <pc:spChg chg="mod">
          <ac:chgData name="Jason Wiese" userId="4bff8d5b-7de6-4655-b397-69b0afc81113" providerId="ADAL" clId="{78F85022-DC73-4044-A40A-CD888D91C131}" dt="2024-04-18T02:08:45.516" v="4457" actId="6549"/>
          <ac:spMkLst>
            <pc:docMk/>
            <pc:sldMk cId="2165623807" sldId="2146846537"/>
            <ac:spMk id="5" creationId="{21496FD2-DA86-382F-D051-F482BD4F760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son Wiese" userId="4bff8d5b-7de6-4655-b397-69b0afc81113" providerId="ADAL" clId="{78F85022-DC73-4044-A40A-CD888D91C131}" dt="2024-04-23T17:57:39.349" v="4459"/>
              <pc2:cmMkLst xmlns:pc2="http://schemas.microsoft.com/office/powerpoint/2019/9/main/command">
                <pc:docMk/>
                <pc:sldMk cId="2165623807" sldId="2146846537"/>
                <pc2:cmMk id="{0C023FC7-BB58-4BF0-8D89-98F876B78633}"/>
              </pc2:cmMkLst>
            </pc226:cmChg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11T06:40:08.875" v="4447"/>
              <pc2:cmMkLst xmlns:pc2="http://schemas.microsoft.com/office/powerpoint/2019/9/main/command">
                <pc:docMk/>
                <pc:sldMk cId="2165623807" sldId="2146846537"/>
                <pc2:cmMk id="{D820C0EA-9922-44BA-87AE-E051AB02D475}"/>
              </pc2:cmMkLst>
            </pc226:cmChg>
          </p:ext>
        </pc:extLst>
      </pc:sldChg>
      <pc:sldChg chg="addSp delSp modSp mod ord">
        <pc:chgData name="Jason Wiese" userId="4bff8d5b-7de6-4655-b397-69b0afc81113" providerId="ADAL" clId="{78F85022-DC73-4044-A40A-CD888D91C131}" dt="2024-04-11T05:54:17.152" v="3075"/>
        <pc:sldMkLst>
          <pc:docMk/>
          <pc:sldMk cId="1607911038" sldId="2146846562"/>
        </pc:sldMkLst>
        <pc:spChg chg="del">
          <ac:chgData name="Jason Wiese" userId="4bff8d5b-7de6-4655-b397-69b0afc81113" providerId="ADAL" clId="{78F85022-DC73-4044-A40A-CD888D91C131}" dt="2024-04-11T04:54:28.238" v="15" actId="478"/>
          <ac:spMkLst>
            <pc:docMk/>
            <pc:sldMk cId="1607911038" sldId="2146846562"/>
            <ac:spMk id="7" creationId="{6667F354-831E-5CA2-AB4C-E6F5FA7A06B2}"/>
          </ac:spMkLst>
        </pc:spChg>
        <pc:spChg chg="add del mod">
          <ac:chgData name="Jason Wiese" userId="4bff8d5b-7de6-4655-b397-69b0afc81113" providerId="ADAL" clId="{78F85022-DC73-4044-A40A-CD888D91C131}" dt="2024-04-11T05:54:09.145" v="3074" actId="478"/>
          <ac:spMkLst>
            <pc:docMk/>
            <pc:sldMk cId="1607911038" sldId="2146846562"/>
            <ac:spMk id="8" creationId="{F77CC757-2C78-96EB-E2B3-5009B5EF4C15}"/>
          </ac:spMkLst>
        </pc:spChg>
        <pc:spChg chg="add mod">
          <ac:chgData name="Jason Wiese" userId="4bff8d5b-7de6-4655-b397-69b0afc81113" providerId="ADAL" clId="{78F85022-DC73-4044-A40A-CD888D91C131}" dt="2024-04-11T05:54:17.152" v="3075"/>
          <ac:spMkLst>
            <pc:docMk/>
            <pc:sldMk cId="1607911038" sldId="2146846562"/>
            <ac:spMk id="9" creationId="{2926476C-4380-6403-5999-1C06F16D9A76}"/>
          </ac:spMkLst>
        </pc:spChg>
        <pc:spChg chg="mod">
          <ac:chgData name="Jason Wiese" userId="4bff8d5b-7de6-4655-b397-69b0afc81113" providerId="ADAL" clId="{78F85022-DC73-4044-A40A-CD888D91C131}" dt="2024-04-11T05:04:19.972" v="708" actId="20577"/>
          <ac:spMkLst>
            <pc:docMk/>
            <pc:sldMk cId="1607911038" sldId="2146846562"/>
            <ac:spMk id="17" creationId="{004F5ACC-ECD1-F16D-E49A-9428AF5F63B7}"/>
          </ac:spMkLst>
        </pc:spChg>
      </pc:sldChg>
      <pc:sldChg chg="addSp delSp modSp mod ord">
        <pc:chgData name="Jason Wiese" userId="4bff8d5b-7de6-4655-b397-69b0afc81113" providerId="ADAL" clId="{78F85022-DC73-4044-A40A-CD888D91C131}" dt="2024-04-23T20:14:49.203" v="5660" actId="20577"/>
        <pc:sldMkLst>
          <pc:docMk/>
          <pc:sldMk cId="3724938010" sldId="2146846567"/>
        </pc:sldMkLst>
        <pc:spChg chg="add mod">
          <ac:chgData name="Jason Wiese" userId="4bff8d5b-7de6-4655-b397-69b0afc81113" providerId="ADAL" clId="{78F85022-DC73-4044-A40A-CD888D91C131}" dt="2024-04-11T05:56:00.204" v="3179" actId="20577"/>
          <ac:spMkLst>
            <pc:docMk/>
            <pc:sldMk cId="3724938010" sldId="2146846567"/>
            <ac:spMk id="5" creationId="{A2B82C2F-BFE5-C59F-8AF5-1CCD89A7D406}"/>
          </ac:spMkLst>
        </pc:spChg>
        <pc:spChg chg="mod">
          <ac:chgData name="Jason Wiese" userId="4bff8d5b-7de6-4655-b397-69b0afc81113" providerId="ADAL" clId="{78F85022-DC73-4044-A40A-CD888D91C131}" dt="2024-04-23T20:14:49.203" v="5660" actId="20577"/>
          <ac:spMkLst>
            <pc:docMk/>
            <pc:sldMk cId="3724938010" sldId="2146846567"/>
            <ac:spMk id="15" creationId="{DC896088-0195-C48D-889B-F1FB4E419BC4}"/>
          </ac:spMkLst>
        </pc:spChg>
        <pc:spChg chg="del">
          <ac:chgData name="Jason Wiese" userId="4bff8d5b-7de6-4655-b397-69b0afc81113" providerId="ADAL" clId="{78F85022-DC73-4044-A40A-CD888D91C131}" dt="2024-04-11T05:33:33.306" v="2001" actId="478"/>
          <ac:spMkLst>
            <pc:docMk/>
            <pc:sldMk cId="3724938010" sldId="2146846567"/>
            <ac:spMk id="37" creationId="{A4AE5847-BAB1-EFBE-F9E5-3265D6F35BC7}"/>
          </ac:spMkLst>
        </pc:spChg>
      </pc:sldChg>
      <pc:sldChg chg="addSp delSp modSp mod ord delCm">
        <pc:chgData name="Jason Wiese" userId="4bff8d5b-7de6-4655-b397-69b0afc81113" providerId="ADAL" clId="{78F85022-DC73-4044-A40A-CD888D91C131}" dt="2024-04-23T19:59:48.781" v="5617" actId="6549"/>
        <pc:sldMkLst>
          <pc:docMk/>
          <pc:sldMk cId="3974242490" sldId="2146846568"/>
        </pc:sldMkLst>
        <pc:spChg chg="add mod">
          <ac:chgData name="Jason Wiese" userId="4bff8d5b-7de6-4655-b397-69b0afc81113" providerId="ADAL" clId="{78F85022-DC73-4044-A40A-CD888D91C131}" dt="2024-04-11T05:55:52.760" v="3170" actId="20577"/>
          <ac:spMkLst>
            <pc:docMk/>
            <pc:sldMk cId="3974242490" sldId="2146846568"/>
            <ac:spMk id="4" creationId="{A61C6220-35F4-25CF-15C7-10ECBBC80605}"/>
          </ac:spMkLst>
        </pc:spChg>
        <pc:spChg chg="mod">
          <ac:chgData name="Jason Wiese" userId="4bff8d5b-7de6-4655-b397-69b0afc81113" providerId="ADAL" clId="{78F85022-DC73-4044-A40A-CD888D91C131}" dt="2024-04-23T19:59:48.781" v="5617" actId="6549"/>
          <ac:spMkLst>
            <pc:docMk/>
            <pc:sldMk cId="3974242490" sldId="2146846568"/>
            <ac:spMk id="13" creationId="{7706A49F-0A5F-3E20-746D-47B42072E54D}"/>
          </ac:spMkLst>
        </pc:spChg>
        <pc:spChg chg="del">
          <ac:chgData name="Jason Wiese" userId="4bff8d5b-7de6-4655-b397-69b0afc81113" providerId="ADAL" clId="{78F85022-DC73-4044-A40A-CD888D91C131}" dt="2024-04-11T05:32:24.820" v="1959" actId="478"/>
          <ac:spMkLst>
            <pc:docMk/>
            <pc:sldMk cId="3974242490" sldId="2146846568"/>
            <ac:spMk id="39" creationId="{405EF9B0-7B13-C088-D070-E6BB4E6E3AA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11T05:31:50.095" v="1958"/>
              <pc2:cmMkLst xmlns:pc2="http://schemas.microsoft.com/office/powerpoint/2019/9/main/command">
                <pc:docMk/>
                <pc:sldMk cId="3974242490" sldId="2146846568"/>
                <pc2:cmMk id="{03D262E7-A18D-4EAF-BB5B-576D8F00DFED}"/>
              </pc2:cmMkLst>
            </pc226:cmChg>
          </p:ext>
        </pc:extLst>
      </pc:sldChg>
      <pc:sldChg chg="addSp delSp modSp mod">
        <pc:chgData name="Jason Wiese" userId="4bff8d5b-7de6-4655-b397-69b0afc81113" providerId="ADAL" clId="{78F85022-DC73-4044-A40A-CD888D91C131}" dt="2024-04-23T21:28:11.206" v="6061" actId="14100"/>
        <pc:sldMkLst>
          <pc:docMk/>
          <pc:sldMk cId="1064674552" sldId="2146846570"/>
        </pc:sldMkLst>
        <pc:spChg chg="add mod">
          <ac:chgData name="Jason Wiese" userId="4bff8d5b-7de6-4655-b397-69b0afc81113" providerId="ADAL" clId="{78F85022-DC73-4044-A40A-CD888D91C131}" dt="2024-04-11T05:19:52.090" v="1404"/>
          <ac:spMkLst>
            <pc:docMk/>
            <pc:sldMk cId="1064674552" sldId="2146846570"/>
            <ac:spMk id="7" creationId="{AE65FB0C-52F0-0D3A-DB6F-FBE201879956}"/>
          </ac:spMkLst>
        </pc:spChg>
        <pc:spChg chg="mod">
          <ac:chgData name="Jason Wiese" userId="4bff8d5b-7de6-4655-b397-69b0afc81113" providerId="ADAL" clId="{78F85022-DC73-4044-A40A-CD888D91C131}" dt="2024-04-23T21:28:11.206" v="6061" actId="14100"/>
          <ac:spMkLst>
            <pc:docMk/>
            <pc:sldMk cId="1064674552" sldId="2146846570"/>
            <ac:spMk id="15" creationId="{593E9778-41F8-9395-F54B-C6928CE84745}"/>
          </ac:spMkLst>
        </pc:spChg>
        <pc:spChg chg="mod">
          <ac:chgData name="Jason Wiese" userId="4bff8d5b-7de6-4655-b397-69b0afc81113" providerId="ADAL" clId="{78F85022-DC73-4044-A40A-CD888D91C131}" dt="2024-04-23T20:27:36.455" v="5705" actId="20577"/>
          <ac:spMkLst>
            <pc:docMk/>
            <pc:sldMk cId="1064674552" sldId="2146846570"/>
            <ac:spMk id="24" creationId="{34BEA472-9DB4-F78A-9C48-BE37842F5BA5}"/>
          </ac:spMkLst>
        </pc:spChg>
        <pc:spChg chg="del">
          <ac:chgData name="Jason Wiese" userId="4bff8d5b-7de6-4655-b397-69b0afc81113" providerId="ADAL" clId="{78F85022-DC73-4044-A40A-CD888D91C131}" dt="2024-04-11T05:19:44.311" v="1403" actId="478"/>
          <ac:spMkLst>
            <pc:docMk/>
            <pc:sldMk cId="1064674552" sldId="2146846570"/>
            <ac:spMk id="39" creationId="{4AD11923-056B-ABE7-F647-03EA03E35F9B}"/>
          </ac:spMkLst>
        </pc:spChg>
      </pc:sldChg>
      <pc:sldChg chg="modSp del mod addCm">
        <pc:chgData name="Jason Wiese" userId="4bff8d5b-7de6-4655-b397-69b0afc81113" providerId="ADAL" clId="{78F85022-DC73-4044-A40A-CD888D91C131}" dt="2024-04-11T06:07:21.060" v="3268" actId="47"/>
        <pc:sldMkLst>
          <pc:docMk/>
          <pc:sldMk cId="300435571" sldId="2146846588"/>
        </pc:sldMkLst>
        <pc:spChg chg="mod">
          <ac:chgData name="Jason Wiese" userId="4bff8d5b-7de6-4655-b397-69b0afc81113" providerId="ADAL" clId="{78F85022-DC73-4044-A40A-CD888D91C131}" dt="2024-04-11T05:16:55.475" v="1287" actId="20577"/>
          <ac:spMkLst>
            <pc:docMk/>
            <pc:sldMk cId="300435571" sldId="2146846588"/>
            <ac:spMk id="4" creationId="{FB9E54B2-16A7-05A7-09C3-C9D3034E53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78F85022-DC73-4044-A40A-CD888D91C131}" dt="2024-04-11T05:16:48.686" v="1278"/>
              <pc2:cmMkLst xmlns:pc2="http://schemas.microsoft.com/office/powerpoint/2019/9/main/command">
                <pc:docMk/>
                <pc:sldMk cId="300435571" sldId="2146846588"/>
                <pc2:cmMk id="{49223272-5068-49C5-AB62-D51C8E347B80}"/>
              </pc2:cmMkLst>
            </pc226:cmChg>
          </p:ext>
        </pc:extLst>
      </pc:sldChg>
      <pc:sldChg chg="del">
        <pc:chgData name="Jason Wiese" userId="4bff8d5b-7de6-4655-b397-69b0afc81113" providerId="ADAL" clId="{78F85022-DC73-4044-A40A-CD888D91C131}" dt="2024-04-11T05:16:14.025" v="1271" actId="2696"/>
        <pc:sldMkLst>
          <pc:docMk/>
          <pc:sldMk cId="4221448298" sldId="2146846588"/>
        </pc:sldMkLst>
      </pc:sldChg>
      <pc:sldChg chg="del">
        <pc:chgData name="Jason Wiese" userId="4bff8d5b-7de6-4655-b397-69b0afc81113" providerId="ADAL" clId="{78F85022-DC73-4044-A40A-CD888D91C131}" dt="2024-04-23T18:03:35.341" v="4523" actId="47"/>
        <pc:sldMkLst>
          <pc:docMk/>
          <pc:sldMk cId="2141307060" sldId="2146846589"/>
        </pc:sldMkLst>
      </pc:sldChg>
      <pc:sldChg chg="modSp mod">
        <pc:chgData name="Jason Wiese" userId="4bff8d5b-7de6-4655-b397-69b0afc81113" providerId="ADAL" clId="{78F85022-DC73-4044-A40A-CD888D91C131}" dt="2024-04-23T19:16:22.399" v="5270" actId="121"/>
        <pc:sldMkLst>
          <pc:docMk/>
          <pc:sldMk cId="1370458275" sldId="2146846595"/>
        </pc:sldMkLst>
        <pc:spChg chg="mod">
          <ac:chgData name="Jason Wiese" userId="4bff8d5b-7de6-4655-b397-69b0afc81113" providerId="ADAL" clId="{78F85022-DC73-4044-A40A-CD888D91C131}" dt="2024-04-23T18:33:04.447" v="4931" actId="6549"/>
          <ac:spMkLst>
            <pc:docMk/>
            <pc:sldMk cId="1370458275" sldId="2146846595"/>
            <ac:spMk id="3" creationId="{E81FB851-01C7-DB32-B9C0-956C4FE26B7D}"/>
          </ac:spMkLst>
        </pc:spChg>
        <pc:spChg chg="mod">
          <ac:chgData name="Jason Wiese" userId="4bff8d5b-7de6-4655-b397-69b0afc81113" providerId="ADAL" clId="{78F85022-DC73-4044-A40A-CD888D91C131}" dt="2024-04-23T18:39:16.860" v="4937" actId="20577"/>
          <ac:spMkLst>
            <pc:docMk/>
            <pc:sldMk cId="1370458275" sldId="2146846595"/>
            <ac:spMk id="7" creationId="{6A26D70E-9FAC-20B8-AD89-7525F2832E13}"/>
          </ac:spMkLst>
        </pc:spChg>
        <pc:spChg chg="mod">
          <ac:chgData name="Jason Wiese" userId="4bff8d5b-7de6-4655-b397-69b0afc81113" providerId="ADAL" clId="{78F85022-DC73-4044-A40A-CD888D91C131}" dt="2024-04-23T19:16:22.399" v="5270" actId="121"/>
          <ac:spMkLst>
            <pc:docMk/>
            <pc:sldMk cId="1370458275" sldId="2146846595"/>
            <ac:spMk id="19" creationId="{7E02E5EB-2ADB-3C66-073E-656E27AD34D9}"/>
          </ac:spMkLst>
        </pc:spChg>
      </pc:sldChg>
      <pc:sldChg chg="modSp mod">
        <pc:chgData name="Jason Wiese" userId="4bff8d5b-7de6-4655-b397-69b0afc81113" providerId="ADAL" clId="{78F85022-DC73-4044-A40A-CD888D91C131}" dt="2024-04-23T18:39:21.128" v="4939" actId="20577"/>
        <pc:sldMkLst>
          <pc:docMk/>
          <pc:sldMk cId="1366937338" sldId="2146846597"/>
        </pc:sldMkLst>
        <pc:spChg chg="mod">
          <ac:chgData name="Jason Wiese" userId="4bff8d5b-7de6-4655-b397-69b0afc81113" providerId="ADAL" clId="{78F85022-DC73-4044-A40A-CD888D91C131}" dt="2024-04-23T18:39:21.128" v="4939" actId="20577"/>
          <ac:spMkLst>
            <pc:docMk/>
            <pc:sldMk cId="1366937338" sldId="2146846597"/>
            <ac:spMk id="6" creationId="{36528153-EAA9-8BA9-B658-DEB651BDFB71}"/>
          </ac:spMkLst>
        </pc:spChg>
      </pc:sldChg>
      <pc:sldChg chg="addSp delSp modSp del mod">
        <pc:chgData name="Jason Wiese" userId="4bff8d5b-7de6-4655-b397-69b0afc81113" providerId="ADAL" clId="{78F85022-DC73-4044-A40A-CD888D91C131}" dt="2024-04-11T05:00:41.280" v="496" actId="47"/>
        <pc:sldMkLst>
          <pc:docMk/>
          <pc:sldMk cId="3213975023" sldId="2146846598"/>
        </pc:sldMkLst>
        <pc:spChg chg="del">
          <ac:chgData name="Jason Wiese" userId="4bff8d5b-7de6-4655-b397-69b0afc81113" providerId="ADAL" clId="{78F85022-DC73-4044-A40A-CD888D91C131}" dt="2024-04-11T04:52:08.860" v="9" actId="478"/>
          <ac:spMkLst>
            <pc:docMk/>
            <pc:sldMk cId="3213975023" sldId="2146846598"/>
            <ac:spMk id="18" creationId="{92FB2544-2B2F-CA5F-EFF0-15A551CAEAF7}"/>
          </ac:spMkLst>
        </pc:spChg>
        <pc:spChg chg="add mod">
          <ac:chgData name="Jason Wiese" userId="4bff8d5b-7de6-4655-b397-69b0afc81113" providerId="ADAL" clId="{78F85022-DC73-4044-A40A-CD888D91C131}" dt="2024-04-11T04:52:19.407" v="10"/>
          <ac:spMkLst>
            <pc:docMk/>
            <pc:sldMk cId="3213975023" sldId="2146846598"/>
            <ac:spMk id="19" creationId="{183C37B9-AC13-3393-691B-AACEA08EFF39}"/>
          </ac:spMkLst>
        </pc:spChg>
      </pc:sldChg>
      <pc:sldChg chg="addSp delSp mod">
        <pc:chgData name="Jason Wiese" userId="4bff8d5b-7de6-4655-b397-69b0afc81113" providerId="ADAL" clId="{78F85022-DC73-4044-A40A-CD888D91C131}" dt="2024-04-11T06:14:51.310" v="3280" actId="478"/>
        <pc:sldMkLst>
          <pc:docMk/>
          <pc:sldMk cId="155815978" sldId="2146846604"/>
        </pc:sldMkLst>
        <pc:spChg chg="add del">
          <ac:chgData name="Jason Wiese" userId="4bff8d5b-7de6-4655-b397-69b0afc81113" providerId="ADAL" clId="{78F85022-DC73-4044-A40A-CD888D91C131}" dt="2024-04-11T06:14:51.310" v="3280" actId="478"/>
          <ac:spMkLst>
            <pc:docMk/>
            <pc:sldMk cId="155815978" sldId="2146846604"/>
            <ac:spMk id="2" creationId="{4E5605FA-FE00-3EBD-4954-0F1646770E7A}"/>
          </ac:spMkLst>
        </pc:spChg>
      </pc:sldChg>
      <pc:sldChg chg="modSp mod">
        <pc:chgData name="Jason Wiese" userId="4bff8d5b-7de6-4655-b397-69b0afc81113" providerId="ADAL" clId="{78F85022-DC73-4044-A40A-CD888D91C131}" dt="2024-04-11T05:05:54.204" v="737" actId="20577"/>
        <pc:sldMkLst>
          <pc:docMk/>
          <pc:sldMk cId="2336554800" sldId="2146846605"/>
        </pc:sldMkLst>
        <pc:spChg chg="mod">
          <ac:chgData name="Jason Wiese" userId="4bff8d5b-7de6-4655-b397-69b0afc81113" providerId="ADAL" clId="{78F85022-DC73-4044-A40A-CD888D91C131}" dt="2024-04-11T05:05:54.204" v="737" actId="20577"/>
          <ac:spMkLst>
            <pc:docMk/>
            <pc:sldMk cId="2336554800" sldId="2146846605"/>
            <ac:spMk id="17" creationId="{004F5ACC-ECD1-F16D-E49A-9428AF5F63B7}"/>
          </ac:spMkLst>
        </pc:spChg>
      </pc:sldChg>
      <pc:sldChg chg="addSp delSp modSp mod">
        <pc:chgData name="Jason Wiese" userId="4bff8d5b-7de6-4655-b397-69b0afc81113" providerId="ADAL" clId="{78F85022-DC73-4044-A40A-CD888D91C131}" dt="2024-04-23T20:47:16.669" v="5856" actId="14100"/>
        <pc:sldMkLst>
          <pc:docMk/>
          <pc:sldMk cId="3134399996" sldId="2146846606"/>
        </pc:sldMkLst>
        <pc:spChg chg="add del mod">
          <ac:chgData name="Jason Wiese" userId="4bff8d5b-7de6-4655-b397-69b0afc81113" providerId="ADAL" clId="{78F85022-DC73-4044-A40A-CD888D91C131}" dt="2024-04-11T05:53:52.673" v="3071" actId="478"/>
          <ac:spMkLst>
            <pc:docMk/>
            <pc:sldMk cId="3134399996" sldId="2146846606"/>
            <ac:spMk id="3" creationId="{A437B7C7-F2AA-921C-EEC4-E7ACA239F635}"/>
          </ac:spMkLst>
        </pc:spChg>
        <pc:spChg chg="add mod">
          <ac:chgData name="Jason Wiese" userId="4bff8d5b-7de6-4655-b397-69b0afc81113" providerId="ADAL" clId="{78F85022-DC73-4044-A40A-CD888D91C131}" dt="2024-04-11T05:54:19.900" v="3076"/>
          <ac:spMkLst>
            <pc:docMk/>
            <pc:sldMk cId="3134399996" sldId="2146846606"/>
            <ac:spMk id="4" creationId="{E16A9A78-AB8F-0D13-FE07-923A3E85A701}"/>
          </ac:spMkLst>
        </pc:spChg>
        <pc:spChg chg="mod">
          <ac:chgData name="Jason Wiese" userId="4bff8d5b-7de6-4655-b397-69b0afc81113" providerId="ADAL" clId="{78F85022-DC73-4044-A40A-CD888D91C131}" dt="2024-04-23T20:47:16.669" v="5856" actId="14100"/>
          <ac:spMkLst>
            <pc:docMk/>
            <pc:sldMk cId="3134399996" sldId="2146846606"/>
            <ac:spMk id="17" creationId="{004F5ACC-ECD1-F16D-E49A-9428AF5F63B7}"/>
          </ac:spMkLst>
        </pc:spChg>
        <pc:spChg chg="mod">
          <ac:chgData name="Jason Wiese" userId="4bff8d5b-7de6-4655-b397-69b0afc81113" providerId="ADAL" clId="{78F85022-DC73-4044-A40A-CD888D91C131}" dt="2024-04-23T19:17:20.337" v="5275" actId="207"/>
          <ac:spMkLst>
            <pc:docMk/>
            <pc:sldMk cId="3134399996" sldId="2146846606"/>
            <ac:spMk id="72" creationId="{F1DACDF5-A5A9-2C7E-38BA-FAC6D0F1B24D}"/>
          </ac:spMkLst>
        </pc:spChg>
      </pc:sldChg>
      <pc:sldChg chg="modSp mod">
        <pc:chgData name="Jason Wiese" userId="4bff8d5b-7de6-4655-b397-69b0afc81113" providerId="ADAL" clId="{78F85022-DC73-4044-A40A-CD888D91C131}" dt="2024-04-23T18:17:03.527" v="4696" actId="14100"/>
        <pc:sldMkLst>
          <pc:docMk/>
          <pc:sldMk cId="1432090481" sldId="2146846608"/>
        </pc:sldMkLst>
        <pc:spChg chg="mod">
          <ac:chgData name="Jason Wiese" userId="4bff8d5b-7de6-4655-b397-69b0afc81113" providerId="ADAL" clId="{78F85022-DC73-4044-A40A-CD888D91C131}" dt="2024-04-23T18:17:03.527" v="4696" actId="14100"/>
          <ac:spMkLst>
            <pc:docMk/>
            <pc:sldMk cId="1432090481" sldId="2146846608"/>
            <ac:spMk id="4" creationId="{1BF894CE-5EB9-4BB3-F6C7-477E37F6A6AA}"/>
          </ac:spMkLst>
        </pc:spChg>
      </pc:sldChg>
      <pc:sldChg chg="addSp delSp modSp mod">
        <pc:chgData name="Jason Wiese" userId="4bff8d5b-7de6-4655-b397-69b0afc81113" providerId="ADAL" clId="{78F85022-DC73-4044-A40A-CD888D91C131}" dt="2024-04-23T20:21:44.597" v="5686" actId="20577"/>
        <pc:sldMkLst>
          <pc:docMk/>
          <pc:sldMk cId="433779639" sldId="2146846609"/>
        </pc:sldMkLst>
        <pc:spChg chg="add mod">
          <ac:chgData name="Jason Wiese" userId="4bff8d5b-7de6-4655-b397-69b0afc81113" providerId="ADAL" clId="{78F85022-DC73-4044-A40A-CD888D91C131}" dt="2024-04-11T05:18:56.738" v="1402" actId="14100"/>
          <ac:spMkLst>
            <pc:docMk/>
            <pc:sldMk cId="433779639" sldId="2146846609"/>
            <ac:spMk id="4" creationId="{09DE62FD-1433-6E60-CCFE-45B560372777}"/>
          </ac:spMkLst>
        </pc:spChg>
        <pc:spChg chg="del">
          <ac:chgData name="Jason Wiese" userId="4bff8d5b-7de6-4655-b397-69b0afc81113" providerId="ADAL" clId="{78F85022-DC73-4044-A40A-CD888D91C131}" dt="2024-04-11T05:18:27.268" v="1367" actId="478"/>
          <ac:spMkLst>
            <pc:docMk/>
            <pc:sldMk cId="433779639" sldId="2146846609"/>
            <ac:spMk id="7" creationId="{1A1EFE55-C829-70E7-B39D-88B23C848220}"/>
          </ac:spMkLst>
        </pc:spChg>
        <pc:spChg chg="mod">
          <ac:chgData name="Jason Wiese" userId="4bff8d5b-7de6-4655-b397-69b0afc81113" providerId="ADAL" clId="{78F85022-DC73-4044-A40A-CD888D91C131}" dt="2024-04-23T20:21:44.597" v="5686" actId="20577"/>
          <ac:spMkLst>
            <pc:docMk/>
            <pc:sldMk cId="433779639" sldId="2146846609"/>
            <ac:spMk id="45" creationId="{C4C07153-F7A1-FF6B-0520-23EE5BB5F3CF}"/>
          </ac:spMkLst>
        </pc:spChg>
      </pc:sldChg>
      <pc:sldChg chg="modSp mod">
        <pc:chgData name="Jason Wiese" userId="4bff8d5b-7de6-4655-b397-69b0afc81113" providerId="ADAL" clId="{78F85022-DC73-4044-A40A-CD888D91C131}" dt="2024-04-23T18:39:25.679" v="4941" actId="20577"/>
        <pc:sldMkLst>
          <pc:docMk/>
          <pc:sldMk cId="549373201" sldId="2146846610"/>
        </pc:sldMkLst>
        <pc:spChg chg="mod">
          <ac:chgData name="Jason Wiese" userId="4bff8d5b-7de6-4655-b397-69b0afc81113" providerId="ADAL" clId="{78F85022-DC73-4044-A40A-CD888D91C131}" dt="2024-04-23T18:39:25.679" v="4941" actId="20577"/>
          <ac:spMkLst>
            <pc:docMk/>
            <pc:sldMk cId="549373201" sldId="2146846610"/>
            <ac:spMk id="38" creationId="{B97B4D36-4898-33D8-15D2-1C877D9ECF8D}"/>
          </ac:spMkLst>
        </pc:spChg>
      </pc:sldChg>
      <pc:sldChg chg="del">
        <pc:chgData name="Jason Wiese" userId="4bff8d5b-7de6-4655-b397-69b0afc81113" providerId="ADAL" clId="{78F85022-DC73-4044-A40A-CD888D91C131}" dt="2024-04-11T06:07:57.471" v="3269" actId="2696"/>
        <pc:sldMkLst>
          <pc:docMk/>
          <pc:sldMk cId="1140450717" sldId="2146846611"/>
        </pc:sldMkLst>
      </pc:sldChg>
      <pc:sldChg chg="addCm">
        <pc:chgData name="Jason Wiese" userId="4bff8d5b-7de6-4655-b397-69b0afc81113" providerId="ADAL" clId="{78F85022-DC73-4044-A40A-CD888D91C131}" dt="2024-04-11T06:12:00.850" v="3271"/>
        <pc:sldMkLst>
          <pc:docMk/>
          <pc:sldMk cId="716580937" sldId="21468466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son Wiese" userId="4bff8d5b-7de6-4655-b397-69b0afc81113" providerId="ADAL" clId="{78F85022-DC73-4044-A40A-CD888D91C131}" dt="2024-04-11T06:12:00.850" v="3271"/>
              <pc2:cmMkLst xmlns:pc2="http://schemas.microsoft.com/office/powerpoint/2019/9/main/command">
                <pc:docMk/>
                <pc:sldMk cId="716580937" sldId="2146846613"/>
                <pc2:cmMk id="{4366412A-F7E4-4D81-BD0D-DB8E1017191E}"/>
              </pc2:cmMkLst>
            </pc226:cmChg>
          </p:ext>
        </pc:extLst>
      </pc:sldChg>
      <pc:sldChg chg="addSp modSp add del mod ord modCm">
        <pc:chgData name="Jason Wiese" userId="4bff8d5b-7de6-4655-b397-69b0afc81113" providerId="ADAL" clId="{78F85022-DC73-4044-A40A-CD888D91C131}" dt="2024-04-11T05:57:15.474" v="3205" actId="2696"/>
        <pc:sldMkLst>
          <pc:docMk/>
          <pc:sldMk cId="3869607015" sldId="2146846614"/>
        </pc:sldMkLst>
        <pc:spChg chg="add mod">
          <ac:chgData name="Jason Wiese" userId="4bff8d5b-7de6-4655-b397-69b0afc81113" providerId="ADAL" clId="{78F85022-DC73-4044-A40A-CD888D91C131}" dt="2024-04-11T05:57:04.712" v="3204" actId="12788"/>
          <ac:spMkLst>
            <pc:docMk/>
            <pc:sldMk cId="3869607015" sldId="2146846614"/>
            <ac:spMk id="6" creationId="{D8FF4CBE-F663-176C-2944-AB22A2FE735F}"/>
          </ac:spMkLst>
        </pc:spChg>
        <pc:spChg chg="add mod">
          <ac:chgData name="Jason Wiese" userId="4bff8d5b-7de6-4655-b397-69b0afc81113" providerId="ADAL" clId="{78F85022-DC73-4044-A40A-CD888D91C131}" dt="2024-04-11T05:57:04.712" v="3204" actId="12788"/>
          <ac:spMkLst>
            <pc:docMk/>
            <pc:sldMk cId="3869607015" sldId="2146846614"/>
            <ac:spMk id="7" creationId="{E5394BC4-64EA-7771-6B83-226A00137FAF}"/>
          </ac:spMkLst>
        </pc:spChg>
        <pc:spChg chg="mod">
          <ac:chgData name="Jason Wiese" userId="4bff8d5b-7de6-4655-b397-69b0afc81113" providerId="ADAL" clId="{78F85022-DC73-4044-A40A-CD888D91C131}" dt="2024-04-11T05:50:12.028" v="2942"/>
          <ac:spMkLst>
            <pc:docMk/>
            <pc:sldMk cId="3869607015" sldId="2146846614"/>
            <ac:spMk id="18" creationId="{25CD0C88-54EF-216D-693C-1CC219D41376}"/>
          </ac:spMkLst>
        </pc:spChg>
        <pc:spChg chg="mod">
          <ac:chgData name="Jason Wiese" userId="4bff8d5b-7de6-4655-b397-69b0afc81113" providerId="ADAL" clId="{78F85022-DC73-4044-A40A-CD888D91C131}" dt="2024-04-11T05:57:04.712" v="3204" actId="12788"/>
          <ac:spMkLst>
            <pc:docMk/>
            <pc:sldMk cId="3869607015" sldId="2146846614"/>
            <ac:spMk id="22" creationId="{31382FDA-FE8C-20E1-DDD1-98578B4750D0}"/>
          </ac:spMkLst>
        </pc:spChg>
        <pc:spChg chg="mod">
          <ac:chgData name="Jason Wiese" userId="4bff8d5b-7de6-4655-b397-69b0afc81113" providerId="ADAL" clId="{78F85022-DC73-4044-A40A-CD888D91C131}" dt="2024-04-11T05:57:04.712" v="3204" actId="12788"/>
          <ac:spMkLst>
            <pc:docMk/>
            <pc:sldMk cId="3869607015" sldId="2146846614"/>
            <ac:spMk id="26" creationId="{0FB5078E-FBDD-AE19-7559-83A81D22753A}"/>
          </ac:spMkLst>
        </pc:spChg>
        <pc:spChg chg="mod">
          <ac:chgData name="Jason Wiese" userId="4bff8d5b-7de6-4655-b397-69b0afc81113" providerId="ADAL" clId="{78F85022-DC73-4044-A40A-CD888D91C131}" dt="2024-04-11T05:57:04.712" v="3204" actId="12788"/>
          <ac:spMkLst>
            <pc:docMk/>
            <pc:sldMk cId="3869607015" sldId="2146846614"/>
            <ac:spMk id="32" creationId="{B7A7205A-90D5-E46C-DDB5-AA8B3E1684AD}"/>
          </ac:spMkLst>
        </pc:spChg>
        <pc:spChg chg="mod">
          <ac:chgData name="Jason Wiese" userId="4bff8d5b-7de6-4655-b397-69b0afc81113" providerId="ADAL" clId="{78F85022-DC73-4044-A40A-CD888D91C131}" dt="2024-04-11T05:56:56.612" v="3203" actId="12788"/>
          <ac:spMkLst>
            <pc:docMk/>
            <pc:sldMk cId="3869607015" sldId="2146846614"/>
            <ac:spMk id="56" creationId="{A81B397C-0BB4-2F54-2DF7-2686F9057EE0}"/>
          </ac:spMkLst>
        </pc:spChg>
        <pc:spChg chg="mod">
          <ac:chgData name="Jason Wiese" userId="4bff8d5b-7de6-4655-b397-69b0afc81113" providerId="ADAL" clId="{78F85022-DC73-4044-A40A-CD888D91C131}" dt="2024-04-11T05:56:56.612" v="3203" actId="12788"/>
          <ac:spMkLst>
            <pc:docMk/>
            <pc:sldMk cId="3869607015" sldId="2146846614"/>
            <ac:spMk id="57" creationId="{EB984EA6-3514-1677-F7C1-817E19D3B976}"/>
          </ac:spMkLst>
        </pc:spChg>
        <pc:spChg chg="mod">
          <ac:chgData name="Jason Wiese" userId="4bff8d5b-7de6-4655-b397-69b0afc81113" providerId="ADAL" clId="{78F85022-DC73-4044-A40A-CD888D91C131}" dt="2024-04-11T05:56:56.612" v="3203" actId="12788"/>
          <ac:spMkLst>
            <pc:docMk/>
            <pc:sldMk cId="3869607015" sldId="2146846614"/>
            <ac:spMk id="58" creationId="{8EB429E1-B10B-274D-BBF1-F78CCCA51C26}"/>
          </ac:spMkLst>
        </pc:spChg>
        <pc:spChg chg="mod">
          <ac:chgData name="Jason Wiese" userId="4bff8d5b-7de6-4655-b397-69b0afc81113" providerId="ADAL" clId="{78F85022-DC73-4044-A40A-CD888D91C131}" dt="2024-04-11T05:56:56.612" v="3203" actId="12788"/>
          <ac:spMkLst>
            <pc:docMk/>
            <pc:sldMk cId="3869607015" sldId="2146846614"/>
            <ac:spMk id="59" creationId="{D6123C24-99D3-3FE0-6BF5-F95B18A13AD8}"/>
          </ac:spMkLst>
        </pc:spChg>
        <pc:spChg chg="mod">
          <ac:chgData name="Jason Wiese" userId="4bff8d5b-7de6-4655-b397-69b0afc81113" providerId="ADAL" clId="{78F85022-DC73-4044-A40A-CD888D91C131}" dt="2024-04-11T05:56:56.612" v="3203" actId="12788"/>
          <ac:spMkLst>
            <pc:docMk/>
            <pc:sldMk cId="3869607015" sldId="2146846614"/>
            <ac:spMk id="60" creationId="{D0FEF8D0-2069-81A2-E6FB-F976ECBD5E3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son Wiese" userId="4bff8d5b-7de6-4655-b397-69b0afc81113" providerId="ADAL" clId="{78F85022-DC73-4044-A40A-CD888D91C131}" dt="2024-04-11T05:54:52.276" v="3092" actId="20577"/>
              <pc2:cmMkLst xmlns:pc2="http://schemas.microsoft.com/office/powerpoint/2019/9/main/command">
                <pc:docMk/>
                <pc:sldMk cId="3869607015" sldId="2146846614"/>
                <pc2:cmMk id="{4BAFF3AB-9E4A-4F55-BC81-2BAC56987518}"/>
              </pc2:cmMkLst>
            </pc226:cmChg>
          </p:ext>
        </pc:extLst>
      </pc:sldChg>
      <pc:sldChg chg="modSp mod">
        <pc:chgData name="Jason Wiese" userId="4bff8d5b-7de6-4655-b397-69b0afc81113" providerId="ADAL" clId="{78F85022-DC73-4044-A40A-CD888D91C131}" dt="2024-04-23T20:23:55.256" v="5691" actId="20577"/>
        <pc:sldMkLst>
          <pc:docMk/>
          <pc:sldMk cId="4000111771" sldId="2146846614"/>
        </pc:sldMkLst>
        <pc:spChg chg="mod">
          <ac:chgData name="Jason Wiese" userId="4bff8d5b-7de6-4655-b397-69b0afc81113" providerId="ADAL" clId="{78F85022-DC73-4044-A40A-CD888D91C131}" dt="2024-04-23T20:23:55.256" v="5691" actId="20577"/>
          <ac:spMkLst>
            <pc:docMk/>
            <pc:sldMk cId="4000111771" sldId="2146846614"/>
            <ac:spMk id="9" creationId="{D0D49DEB-7177-4C53-A63F-C8DEAEFFD3CD}"/>
          </ac:spMkLst>
        </pc:spChg>
        <pc:spChg chg="mod">
          <ac:chgData name="Jason Wiese" userId="4bff8d5b-7de6-4655-b397-69b0afc81113" providerId="ADAL" clId="{78F85022-DC73-4044-A40A-CD888D91C131}" dt="2024-04-11T06:00:51.458" v="3224" actId="20577"/>
          <ac:spMkLst>
            <pc:docMk/>
            <pc:sldMk cId="4000111771" sldId="2146846614"/>
            <ac:spMk id="26" creationId="{0FB5078E-FBDD-AE19-7559-83A81D22753A}"/>
          </ac:spMkLst>
        </pc:spChg>
      </pc:sldChg>
      <pc:sldChg chg="modSp mod">
        <pc:chgData name="Jason Wiese" userId="4bff8d5b-7de6-4655-b397-69b0afc81113" providerId="ADAL" clId="{78F85022-DC73-4044-A40A-CD888D91C131}" dt="2024-04-11T06:07:01.805" v="3267" actId="207"/>
        <pc:sldMkLst>
          <pc:docMk/>
          <pc:sldMk cId="3609360235" sldId="2146846617"/>
        </pc:sldMkLst>
        <pc:spChg chg="mod">
          <ac:chgData name="Jason Wiese" userId="4bff8d5b-7de6-4655-b397-69b0afc81113" providerId="ADAL" clId="{78F85022-DC73-4044-A40A-CD888D91C131}" dt="2024-04-11T06:06:43.218" v="3266" actId="207"/>
          <ac:spMkLst>
            <pc:docMk/>
            <pc:sldMk cId="3609360235" sldId="2146846617"/>
            <ac:spMk id="23" creationId="{FEBC7FB7-F17E-CFAF-2285-66FDF6755421}"/>
          </ac:spMkLst>
        </pc:spChg>
        <pc:spChg chg="mod">
          <ac:chgData name="Jason Wiese" userId="4bff8d5b-7de6-4655-b397-69b0afc81113" providerId="ADAL" clId="{78F85022-DC73-4044-A40A-CD888D91C131}" dt="2024-04-11T06:07:01.805" v="3267" actId="207"/>
          <ac:spMkLst>
            <pc:docMk/>
            <pc:sldMk cId="3609360235" sldId="2146846617"/>
            <ac:spMk id="24" creationId="{F62926AC-6024-0B16-6C88-08742CE0B21F}"/>
          </ac:spMkLst>
        </pc:spChg>
        <pc:spChg chg="mod">
          <ac:chgData name="Jason Wiese" userId="4bff8d5b-7de6-4655-b397-69b0afc81113" providerId="ADAL" clId="{78F85022-DC73-4044-A40A-CD888D91C131}" dt="2024-04-11T06:06:30.102" v="3263" actId="207"/>
          <ac:spMkLst>
            <pc:docMk/>
            <pc:sldMk cId="3609360235" sldId="2146846617"/>
            <ac:spMk id="25" creationId="{AE1DD272-BE27-E663-5CD5-B7524E84CC4F}"/>
          </ac:spMkLst>
        </pc:spChg>
        <pc:spChg chg="mod">
          <ac:chgData name="Jason Wiese" userId="4bff8d5b-7de6-4655-b397-69b0afc81113" providerId="ADAL" clId="{78F85022-DC73-4044-A40A-CD888D91C131}" dt="2024-04-11T06:06:40.263" v="3265" actId="207"/>
          <ac:spMkLst>
            <pc:docMk/>
            <pc:sldMk cId="3609360235" sldId="2146846617"/>
            <ac:spMk id="26" creationId="{15600C8D-D975-A037-D751-98131729FA16}"/>
          </ac:spMkLst>
        </pc:spChg>
      </pc:sldChg>
      <pc:sldChg chg="addSp delSp modSp del mod">
        <pc:chgData name="Jason Wiese" userId="4bff8d5b-7de6-4655-b397-69b0afc81113" providerId="ADAL" clId="{78F85022-DC73-4044-A40A-CD888D91C131}" dt="2024-04-11T06:03:00.114" v="3240" actId="47"/>
        <pc:sldMkLst>
          <pc:docMk/>
          <pc:sldMk cId="65328244" sldId="2146846624"/>
        </pc:sldMkLst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7" creationId="{A8BA04A1-DC4E-1899-D024-D0206D1F2F08}"/>
          </ac:spMkLst>
        </pc:spChg>
        <pc:spChg chg="mod">
          <ac:chgData name="Jason Wiese" userId="4bff8d5b-7de6-4655-b397-69b0afc81113" providerId="ADAL" clId="{78F85022-DC73-4044-A40A-CD888D91C131}" dt="2024-04-11T05:49:10.080" v="2937" actId="207"/>
          <ac:spMkLst>
            <pc:docMk/>
            <pc:sldMk cId="65328244" sldId="2146846624"/>
            <ac:spMk id="9" creationId="{D0D49DEB-7177-4C53-A63F-C8DEAEFFD3CD}"/>
          </ac:spMkLst>
        </pc:spChg>
        <pc:spChg chg="mod">
          <ac:chgData name="Jason Wiese" userId="4bff8d5b-7de6-4655-b397-69b0afc81113" providerId="ADAL" clId="{78F85022-DC73-4044-A40A-CD888D91C131}" dt="2024-04-11T05:49:55.806" v="2941" actId="207"/>
          <ac:spMkLst>
            <pc:docMk/>
            <pc:sldMk cId="65328244" sldId="2146846624"/>
            <ac:spMk id="18" creationId="{25CD0C88-54EF-216D-693C-1CC219D41376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22" creationId="{31382FDA-FE8C-20E1-DDD1-98578B4750D0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26" creationId="{0FB5078E-FBDD-AE19-7559-83A81D22753A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32" creationId="{B7A7205A-90D5-E46C-DDB5-AA8B3E1684AD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35" creationId="{D71C7D36-218F-A2F7-4EF7-E4315BC12C98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37" creationId="{F4C440B4-FAF5-9473-FB55-4AB102A38B10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39" creationId="{16A3503F-BCED-6B63-1C62-AED1731C752E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56" creationId="{A81B397C-0BB4-2F54-2DF7-2686F9057EE0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57" creationId="{EB984EA6-3514-1677-F7C1-817E19D3B976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58" creationId="{8EB429E1-B10B-274D-BBF1-F78CCCA51C26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59" creationId="{D6123C24-99D3-3FE0-6BF5-F95B18A13AD8}"/>
          </ac:spMkLst>
        </pc:spChg>
        <pc:spChg chg="add del">
          <ac:chgData name="Jason Wiese" userId="4bff8d5b-7de6-4655-b397-69b0afc81113" providerId="ADAL" clId="{78F85022-DC73-4044-A40A-CD888D91C131}" dt="2024-04-11T06:01:48.833" v="3229" actId="478"/>
          <ac:spMkLst>
            <pc:docMk/>
            <pc:sldMk cId="65328244" sldId="2146846624"/>
            <ac:spMk id="60" creationId="{D0FEF8D0-2069-81A2-E6FB-F976ECBD5E3D}"/>
          </ac:spMkLst>
        </pc:spChg>
      </pc:sldChg>
      <pc:sldChg chg="modSp del mod ord">
        <pc:chgData name="Jason Wiese" userId="4bff8d5b-7de6-4655-b397-69b0afc81113" providerId="ADAL" clId="{78F85022-DC73-4044-A40A-CD888D91C131}" dt="2024-04-11T06:04:05.280" v="3252" actId="47"/>
        <pc:sldMkLst>
          <pc:docMk/>
          <pc:sldMk cId="2664619266" sldId="2146846625"/>
        </pc:sldMkLst>
        <pc:spChg chg="mod">
          <ac:chgData name="Jason Wiese" userId="4bff8d5b-7de6-4655-b397-69b0afc81113" providerId="ADAL" clId="{78F85022-DC73-4044-A40A-CD888D91C131}" dt="2024-04-11T05:49:19.354" v="2938" actId="207"/>
          <ac:spMkLst>
            <pc:docMk/>
            <pc:sldMk cId="2664619266" sldId="2146846625"/>
            <ac:spMk id="9" creationId="{D0D49DEB-7177-4C53-A63F-C8DEAEFFD3CD}"/>
          </ac:spMkLst>
        </pc:spChg>
        <pc:spChg chg="mod">
          <ac:chgData name="Jason Wiese" userId="4bff8d5b-7de6-4655-b397-69b0afc81113" providerId="ADAL" clId="{78F85022-DC73-4044-A40A-CD888D91C131}" dt="2024-04-11T05:54:43.694" v="3091" actId="20577"/>
          <ac:spMkLst>
            <pc:docMk/>
            <pc:sldMk cId="2664619266" sldId="2146846625"/>
            <ac:spMk id="56" creationId="{A81B397C-0BB4-2F54-2DF7-2686F9057EE0}"/>
          </ac:spMkLst>
        </pc:spChg>
      </pc:sldChg>
      <pc:sldChg chg="delSp modSp mod delCm">
        <pc:chgData name="Jason Wiese" userId="4bff8d5b-7de6-4655-b397-69b0afc81113" providerId="ADAL" clId="{78F85022-DC73-4044-A40A-CD888D91C131}" dt="2024-04-23T19:13:53.928" v="5264" actId="14100"/>
        <pc:sldMkLst>
          <pc:docMk/>
          <pc:sldMk cId="973747710" sldId="2146846626"/>
        </pc:sldMkLst>
        <pc:spChg chg="mod">
          <ac:chgData name="Jason Wiese" userId="4bff8d5b-7de6-4655-b397-69b0afc81113" providerId="ADAL" clId="{78F85022-DC73-4044-A40A-CD888D91C131}" dt="2024-04-23T18:08:35.805" v="4533" actId="114"/>
          <ac:spMkLst>
            <pc:docMk/>
            <pc:sldMk cId="973747710" sldId="2146846626"/>
            <ac:spMk id="2" creationId="{4065CED6-877B-307F-54D5-7658D2748688}"/>
          </ac:spMkLst>
        </pc:spChg>
        <pc:spChg chg="mod">
          <ac:chgData name="Jason Wiese" userId="4bff8d5b-7de6-4655-b397-69b0afc81113" providerId="ADAL" clId="{78F85022-DC73-4044-A40A-CD888D91C131}" dt="2024-04-23T18:11:28.020" v="4542" actId="20577"/>
          <ac:spMkLst>
            <pc:docMk/>
            <pc:sldMk cId="973747710" sldId="2146846626"/>
            <ac:spMk id="11" creationId="{79E52596-59B6-1CD1-D8D7-1B5607EA6A73}"/>
          </ac:spMkLst>
        </pc:spChg>
        <pc:spChg chg="del">
          <ac:chgData name="Jason Wiese" userId="4bff8d5b-7de6-4655-b397-69b0afc81113" providerId="ADAL" clId="{78F85022-DC73-4044-A40A-CD888D91C131}" dt="2024-04-23T18:07:45.433" v="4532" actId="478"/>
          <ac:spMkLst>
            <pc:docMk/>
            <pc:sldMk cId="973747710" sldId="2146846626"/>
            <ac:spMk id="31" creationId="{61EBFAD9-885D-32CB-285B-BF18BF7F56E4}"/>
          </ac:spMkLst>
        </pc:spChg>
        <pc:picChg chg="mod">
          <ac:chgData name="Jason Wiese" userId="4bff8d5b-7de6-4655-b397-69b0afc81113" providerId="ADAL" clId="{78F85022-DC73-4044-A40A-CD888D91C131}" dt="2024-04-23T19:13:53.928" v="5264" actId="14100"/>
          <ac:picMkLst>
            <pc:docMk/>
            <pc:sldMk cId="973747710" sldId="2146846626"/>
            <ac:picMk id="35" creationId="{21295AB5-2B01-BCA3-2876-34A129D6BACD}"/>
          </ac:picMkLst>
        </pc:picChg>
        <pc:picChg chg="mod">
          <ac:chgData name="Jason Wiese" userId="4bff8d5b-7de6-4655-b397-69b0afc81113" providerId="ADAL" clId="{78F85022-DC73-4044-A40A-CD888D91C131}" dt="2024-04-23T18:19:49.081" v="4729" actId="14100"/>
          <ac:picMkLst>
            <pc:docMk/>
            <pc:sldMk cId="973747710" sldId="2146846626"/>
            <ac:picMk id="1029" creationId="{C57C3510-73DE-03D1-41D0-3B1BEFC7B097}"/>
          </ac:picMkLst>
        </pc:picChg>
        <pc:picChg chg="mod">
          <ac:chgData name="Jason Wiese" userId="4bff8d5b-7de6-4655-b397-69b0afc81113" providerId="ADAL" clId="{78F85022-DC73-4044-A40A-CD888D91C131}" dt="2024-04-23T19:13:43.160" v="5259" actId="1037"/>
          <ac:picMkLst>
            <pc:docMk/>
            <pc:sldMk cId="973747710" sldId="2146846626"/>
            <ac:picMk id="1031" creationId="{E9CD09C3-9BD0-7E48-1977-ED6DEA32556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23T18:07:40.294" v="4531"/>
              <pc2:cmMkLst xmlns:pc2="http://schemas.microsoft.com/office/powerpoint/2019/9/main/command">
                <pc:docMk/>
                <pc:sldMk cId="973747710" sldId="2146846626"/>
                <pc2:cmMk id="{B7203E0C-DE2B-4429-9D81-1E8E5EC05F45}"/>
              </pc2:cmMkLst>
            </pc226:cmChg>
          </p:ext>
        </pc:extLst>
      </pc:sldChg>
      <pc:sldChg chg="modSp del mod">
        <pc:chgData name="Jason Wiese" userId="4bff8d5b-7de6-4655-b397-69b0afc81113" providerId="ADAL" clId="{78F85022-DC73-4044-A40A-CD888D91C131}" dt="2024-04-11T05:59:22.174" v="3218" actId="47"/>
        <pc:sldMkLst>
          <pc:docMk/>
          <pc:sldMk cId="2454689396" sldId="2146846627"/>
        </pc:sldMkLst>
        <pc:spChg chg="mod">
          <ac:chgData name="Jason Wiese" userId="4bff8d5b-7de6-4655-b397-69b0afc81113" providerId="ADAL" clId="{78F85022-DC73-4044-A40A-CD888D91C131}" dt="2024-04-11T05:49:35.644" v="2940" actId="207"/>
          <ac:spMkLst>
            <pc:docMk/>
            <pc:sldMk cId="2454689396" sldId="2146846627"/>
            <ac:spMk id="9" creationId="{D0D49DEB-7177-4C53-A63F-C8DEAEFFD3CD}"/>
          </ac:spMkLst>
        </pc:spChg>
      </pc:sldChg>
      <pc:sldChg chg="modSp mod">
        <pc:chgData name="Jason Wiese" userId="4bff8d5b-7de6-4655-b397-69b0afc81113" providerId="ADAL" clId="{78F85022-DC73-4044-A40A-CD888D91C131}" dt="2024-04-11T04:53:27.141" v="12" actId="208"/>
        <pc:sldMkLst>
          <pc:docMk/>
          <pc:sldMk cId="1223481630" sldId="2146846628"/>
        </pc:sldMkLst>
        <pc:spChg chg="mod">
          <ac:chgData name="Jason Wiese" userId="4bff8d5b-7de6-4655-b397-69b0afc81113" providerId="ADAL" clId="{78F85022-DC73-4044-A40A-CD888D91C131}" dt="2024-04-11T04:53:27.141" v="12" actId="208"/>
          <ac:spMkLst>
            <pc:docMk/>
            <pc:sldMk cId="1223481630" sldId="2146846628"/>
            <ac:spMk id="2" creationId="{FD2CD42B-D544-05B7-C34C-BCD201001DAA}"/>
          </ac:spMkLst>
        </pc:spChg>
        <pc:spChg chg="mod">
          <ac:chgData name="Jason Wiese" userId="4bff8d5b-7de6-4655-b397-69b0afc81113" providerId="ADAL" clId="{78F85022-DC73-4044-A40A-CD888D91C131}" dt="2024-04-11T04:50:51.336" v="1" actId="208"/>
          <ac:spMkLst>
            <pc:docMk/>
            <pc:sldMk cId="1223481630" sldId="2146846628"/>
            <ac:spMk id="21" creationId="{B48C6AF5-A83F-E4E8-0201-BD7E25F0B135}"/>
          </ac:spMkLst>
        </pc:spChg>
      </pc:sldChg>
      <pc:sldChg chg="modSp mod">
        <pc:chgData name="Jason Wiese" userId="4bff8d5b-7de6-4655-b397-69b0afc81113" providerId="ADAL" clId="{78F85022-DC73-4044-A40A-CD888D91C131}" dt="2024-04-23T19:33:51.555" v="5304" actId="6549"/>
        <pc:sldMkLst>
          <pc:docMk/>
          <pc:sldMk cId="3802114421" sldId="2146846632"/>
        </pc:sldMkLst>
        <pc:spChg chg="mod">
          <ac:chgData name="Jason Wiese" userId="4bff8d5b-7de6-4655-b397-69b0afc81113" providerId="ADAL" clId="{78F85022-DC73-4044-A40A-CD888D91C131}" dt="2024-04-11T06:00:43.258" v="3222" actId="20577"/>
          <ac:spMkLst>
            <pc:docMk/>
            <pc:sldMk cId="3802114421" sldId="2146846632"/>
            <ac:spMk id="24" creationId="{A5EF749A-A655-09BE-AE21-8E577A7AF9E2}"/>
          </ac:spMkLst>
        </pc:spChg>
        <pc:spChg chg="mod">
          <ac:chgData name="Jason Wiese" userId="4bff8d5b-7de6-4655-b397-69b0afc81113" providerId="ADAL" clId="{78F85022-DC73-4044-A40A-CD888D91C131}" dt="2024-04-23T19:33:51.555" v="5304" actId="6549"/>
          <ac:spMkLst>
            <pc:docMk/>
            <pc:sldMk cId="3802114421" sldId="2146846632"/>
            <ac:spMk id="63" creationId="{98F4A16A-0A9E-8D51-AD47-6F843797D0FC}"/>
          </ac:spMkLst>
        </pc:spChg>
      </pc:sldChg>
      <pc:sldChg chg="addSp delSp modSp del mod">
        <pc:chgData name="Jason Wiese" userId="4bff8d5b-7de6-4655-b397-69b0afc81113" providerId="ADAL" clId="{78F85022-DC73-4044-A40A-CD888D91C131}" dt="2024-04-11T05:03:40.309" v="696" actId="47"/>
        <pc:sldMkLst>
          <pc:docMk/>
          <pc:sldMk cId="3207439018" sldId="2146846633"/>
        </pc:sldMkLst>
        <pc:spChg chg="mod">
          <ac:chgData name="Jason Wiese" userId="4bff8d5b-7de6-4655-b397-69b0afc81113" providerId="ADAL" clId="{78F85022-DC73-4044-A40A-CD888D91C131}" dt="2024-04-11T05:00:04.989" v="495" actId="20577"/>
          <ac:spMkLst>
            <pc:docMk/>
            <pc:sldMk cId="3207439018" sldId="2146846633"/>
            <ac:spMk id="9" creationId="{401AA9F8-6D18-9968-49FE-12FC80421CD2}"/>
          </ac:spMkLst>
        </pc:spChg>
        <pc:spChg chg="add del mod">
          <ac:chgData name="Jason Wiese" userId="4bff8d5b-7de6-4655-b397-69b0afc81113" providerId="ADAL" clId="{78F85022-DC73-4044-A40A-CD888D91C131}" dt="2024-04-11T04:59:52.349" v="490" actId="478"/>
          <ac:spMkLst>
            <pc:docMk/>
            <pc:sldMk cId="3207439018" sldId="2146846633"/>
            <ac:spMk id="18" creationId="{C85E1117-CB9D-1557-F8A6-541FE822341F}"/>
          </ac:spMkLst>
        </pc:spChg>
      </pc:sldChg>
      <pc:sldChg chg="modSp mod">
        <pc:chgData name="Jason Wiese" userId="4bff8d5b-7de6-4655-b397-69b0afc81113" providerId="ADAL" clId="{78F85022-DC73-4044-A40A-CD888D91C131}" dt="2024-04-11T05:53:39.167" v="3068" actId="14100"/>
        <pc:sldMkLst>
          <pc:docMk/>
          <pc:sldMk cId="396821265" sldId="2146846634"/>
        </pc:sldMkLst>
        <pc:spChg chg="mod">
          <ac:chgData name="Jason Wiese" userId="4bff8d5b-7de6-4655-b397-69b0afc81113" providerId="ADAL" clId="{78F85022-DC73-4044-A40A-CD888D91C131}" dt="2024-04-11T05:03:09.841" v="695" actId="20577"/>
          <ac:spMkLst>
            <pc:docMk/>
            <pc:sldMk cId="396821265" sldId="2146846634"/>
            <ac:spMk id="9" creationId="{401AA9F8-6D18-9968-49FE-12FC80421CD2}"/>
          </ac:spMkLst>
        </pc:spChg>
        <pc:spChg chg="mod">
          <ac:chgData name="Jason Wiese" userId="4bff8d5b-7de6-4655-b397-69b0afc81113" providerId="ADAL" clId="{78F85022-DC73-4044-A40A-CD888D91C131}" dt="2024-04-11T05:53:39.167" v="3068" actId="14100"/>
          <ac:spMkLst>
            <pc:docMk/>
            <pc:sldMk cId="396821265" sldId="2146846634"/>
            <ac:spMk id="19" creationId="{183C37B9-AC13-3393-691B-AACEA08EFF39}"/>
          </ac:spMkLst>
        </pc:spChg>
      </pc:sldChg>
      <pc:sldChg chg="addSp delSp modSp mod">
        <pc:chgData name="Jason Wiese" userId="4bff8d5b-7de6-4655-b397-69b0afc81113" providerId="ADAL" clId="{78F85022-DC73-4044-A40A-CD888D91C131}" dt="2024-04-11T06:00:56.590" v="3226" actId="20577"/>
        <pc:sldMkLst>
          <pc:docMk/>
          <pc:sldMk cId="157633886" sldId="2146846635"/>
        </pc:sldMkLst>
        <pc:spChg chg="add mod">
          <ac:chgData name="Jason Wiese" userId="4bff8d5b-7de6-4655-b397-69b0afc81113" providerId="ADAL" clId="{78F85022-DC73-4044-A40A-CD888D91C131}" dt="2024-04-11T05:57:56.594" v="3207"/>
          <ac:spMkLst>
            <pc:docMk/>
            <pc:sldMk cId="157633886" sldId="2146846635"/>
            <ac:spMk id="6" creationId="{C5984E02-7243-22A5-F802-DA4A274BA74B}"/>
          </ac:spMkLst>
        </pc:spChg>
        <pc:spChg chg="add mod">
          <ac:chgData name="Jason Wiese" userId="4bff8d5b-7de6-4655-b397-69b0afc81113" providerId="ADAL" clId="{78F85022-DC73-4044-A40A-CD888D91C131}" dt="2024-04-11T05:57:56.594" v="3207"/>
          <ac:spMkLst>
            <pc:docMk/>
            <pc:sldMk cId="157633886" sldId="2146846635"/>
            <ac:spMk id="7" creationId="{B11AB889-20AE-EACC-C873-1C5741A782A5}"/>
          </ac:spMkLst>
        </pc:spChg>
        <pc:spChg chg="add mod">
          <ac:chgData name="Jason Wiese" userId="4bff8d5b-7de6-4655-b397-69b0afc81113" providerId="ADAL" clId="{78F85022-DC73-4044-A40A-CD888D91C131}" dt="2024-04-11T05:57:56.594" v="3207"/>
          <ac:spMkLst>
            <pc:docMk/>
            <pc:sldMk cId="157633886" sldId="2146846635"/>
            <ac:spMk id="15" creationId="{08A33F60-422A-D890-8397-2571E2DB6C50}"/>
          </ac:spMkLst>
        </pc:spChg>
        <pc:spChg chg="add mod">
          <ac:chgData name="Jason Wiese" userId="4bff8d5b-7de6-4655-b397-69b0afc81113" providerId="ADAL" clId="{78F85022-DC73-4044-A40A-CD888D91C131}" dt="2024-04-11T05:58:03.988" v="3208" actId="108"/>
          <ac:spMkLst>
            <pc:docMk/>
            <pc:sldMk cId="157633886" sldId="2146846635"/>
            <ac:spMk id="17" creationId="{ADA3E972-9A7E-9B20-EF2D-6265B6FAD9B4}"/>
          </ac:spMkLst>
        </pc:spChg>
        <pc:spChg chg="mod">
          <ac:chgData name="Jason Wiese" userId="4bff8d5b-7de6-4655-b397-69b0afc81113" providerId="ADAL" clId="{78F85022-DC73-4044-A40A-CD888D91C131}" dt="2024-04-11T05:59:43.916" v="3220" actId="108"/>
          <ac:spMkLst>
            <pc:docMk/>
            <pc:sldMk cId="157633886" sldId="2146846635"/>
            <ac:spMk id="18" creationId="{25CD0C88-54EF-216D-693C-1CC219D41376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22" creationId="{31382FDA-FE8C-20E1-DDD1-98578B4750D0}"/>
          </ac:spMkLst>
        </pc:spChg>
        <pc:spChg chg="add mod">
          <ac:chgData name="Jason Wiese" userId="4bff8d5b-7de6-4655-b397-69b0afc81113" providerId="ADAL" clId="{78F85022-DC73-4044-A40A-CD888D91C131}" dt="2024-04-11T06:00:56.590" v="3226" actId="20577"/>
          <ac:spMkLst>
            <pc:docMk/>
            <pc:sldMk cId="157633886" sldId="2146846635"/>
            <ac:spMk id="23" creationId="{8040669F-3823-794E-66BC-485560E1C95A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26" creationId="{0FB5078E-FBDD-AE19-7559-83A81D22753A}"/>
          </ac:spMkLst>
        </pc:spChg>
        <pc:spChg chg="add mod">
          <ac:chgData name="Jason Wiese" userId="4bff8d5b-7de6-4655-b397-69b0afc81113" providerId="ADAL" clId="{78F85022-DC73-4044-A40A-CD888D91C131}" dt="2024-04-11T05:58:21.973" v="3210" actId="108"/>
          <ac:spMkLst>
            <pc:docMk/>
            <pc:sldMk cId="157633886" sldId="2146846635"/>
            <ac:spMk id="27" creationId="{A1031B50-3841-3185-176C-C13142C85520}"/>
          </ac:spMkLst>
        </pc:spChg>
        <pc:spChg chg="add mod">
          <ac:chgData name="Jason Wiese" userId="4bff8d5b-7de6-4655-b397-69b0afc81113" providerId="ADAL" clId="{78F85022-DC73-4044-A40A-CD888D91C131}" dt="2024-04-11T05:59:01.283" v="3214" actId="108"/>
          <ac:spMkLst>
            <pc:docMk/>
            <pc:sldMk cId="157633886" sldId="2146846635"/>
            <ac:spMk id="29" creationId="{277DBF48-F613-3995-C3B7-78DE2F886DA1}"/>
          </ac:spMkLst>
        </pc:spChg>
        <pc:spChg chg="add mod">
          <ac:chgData name="Jason Wiese" userId="4bff8d5b-7de6-4655-b397-69b0afc81113" providerId="ADAL" clId="{78F85022-DC73-4044-A40A-CD888D91C131}" dt="2024-04-11T05:58:54.733" v="3213" actId="108"/>
          <ac:spMkLst>
            <pc:docMk/>
            <pc:sldMk cId="157633886" sldId="2146846635"/>
            <ac:spMk id="30" creationId="{30639641-F17A-A581-05AF-7BE6FCC0DE45}"/>
          </ac:spMkLst>
        </pc:spChg>
        <pc:spChg chg="add mod">
          <ac:chgData name="Jason Wiese" userId="4bff8d5b-7de6-4655-b397-69b0afc81113" providerId="ADAL" clId="{78F85022-DC73-4044-A40A-CD888D91C131}" dt="2024-04-11T05:59:16.212" v="3217" actId="108"/>
          <ac:spMkLst>
            <pc:docMk/>
            <pc:sldMk cId="157633886" sldId="2146846635"/>
            <ac:spMk id="31" creationId="{CC9515E5-24CE-54E7-3D82-027DBD98B1B1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32" creationId="{B7A7205A-90D5-E46C-DDB5-AA8B3E1684AD}"/>
          </ac:spMkLst>
        </pc:spChg>
        <pc:spChg chg="add mod">
          <ac:chgData name="Jason Wiese" userId="4bff8d5b-7de6-4655-b397-69b0afc81113" providerId="ADAL" clId="{78F85022-DC73-4044-A40A-CD888D91C131}" dt="2024-04-11T05:59:11.768" v="3216" actId="108"/>
          <ac:spMkLst>
            <pc:docMk/>
            <pc:sldMk cId="157633886" sldId="2146846635"/>
            <ac:spMk id="33" creationId="{344B9F7B-B6F3-FBA6-1B04-75AAECE7CF31}"/>
          </ac:spMkLst>
        </pc:spChg>
        <pc:spChg chg="add mod">
          <ac:chgData name="Jason Wiese" userId="4bff8d5b-7de6-4655-b397-69b0afc81113" providerId="ADAL" clId="{78F85022-DC73-4044-A40A-CD888D91C131}" dt="2024-04-11T05:59:08.063" v="3215" actId="108"/>
          <ac:spMkLst>
            <pc:docMk/>
            <pc:sldMk cId="157633886" sldId="2146846635"/>
            <ac:spMk id="34" creationId="{78AE5979-5070-939D-E150-11E0E5105531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35" creationId="{D71C7D36-218F-A2F7-4EF7-E4315BC12C98}"/>
          </ac:spMkLst>
        </pc:spChg>
        <pc:spChg chg="add mod">
          <ac:chgData name="Jason Wiese" userId="4bff8d5b-7de6-4655-b397-69b0afc81113" providerId="ADAL" clId="{78F85022-DC73-4044-A40A-CD888D91C131}" dt="2024-04-11T05:58:30.562" v="3211" actId="108"/>
          <ac:spMkLst>
            <pc:docMk/>
            <pc:sldMk cId="157633886" sldId="2146846635"/>
            <ac:spMk id="36" creationId="{80CD51DE-43B7-6911-9E6A-C677C2B5E7F9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37" creationId="{F4C440B4-FAF5-9473-FB55-4AB102A38B10}"/>
          </ac:spMkLst>
        </pc:spChg>
        <pc:spChg chg="add mod">
          <ac:chgData name="Jason Wiese" userId="4bff8d5b-7de6-4655-b397-69b0afc81113" providerId="ADAL" clId="{78F85022-DC73-4044-A40A-CD888D91C131}" dt="2024-04-11T05:58:49.394" v="3212" actId="108"/>
          <ac:spMkLst>
            <pc:docMk/>
            <pc:sldMk cId="157633886" sldId="2146846635"/>
            <ac:spMk id="38" creationId="{ABFA7D7E-05BB-7D69-BADC-0361FCE52071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39" creationId="{16A3503F-BCED-6B63-1C62-AED1731C752E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56" creationId="{A81B397C-0BB4-2F54-2DF7-2686F9057EE0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57" creationId="{EB984EA6-3514-1677-F7C1-817E19D3B976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58" creationId="{8EB429E1-B10B-274D-BBF1-F78CCCA51C26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59" creationId="{D6123C24-99D3-3FE0-6BF5-F95B18A13AD8}"/>
          </ac:spMkLst>
        </pc:spChg>
        <pc:spChg chg="del">
          <ac:chgData name="Jason Wiese" userId="4bff8d5b-7de6-4655-b397-69b0afc81113" providerId="ADAL" clId="{78F85022-DC73-4044-A40A-CD888D91C131}" dt="2024-04-11T05:57:42.482" v="3206" actId="478"/>
          <ac:spMkLst>
            <pc:docMk/>
            <pc:sldMk cId="157633886" sldId="2146846635"/>
            <ac:spMk id="60" creationId="{D0FEF8D0-2069-81A2-E6FB-F976ECBD5E3D}"/>
          </ac:spMkLst>
        </pc:spChg>
      </pc:sldChg>
      <pc:sldChg chg="addSp modSp del mod ord">
        <pc:chgData name="Jason Wiese" userId="4bff8d5b-7de6-4655-b397-69b0afc81113" providerId="ADAL" clId="{78F85022-DC73-4044-A40A-CD888D91C131}" dt="2024-04-11T05:12:13.370" v="1048" actId="47"/>
        <pc:sldMkLst>
          <pc:docMk/>
          <pc:sldMk cId="1326906504" sldId="2146846635"/>
        </pc:sldMkLst>
        <pc:spChg chg="add mod">
          <ac:chgData name="Jason Wiese" userId="4bff8d5b-7de6-4655-b397-69b0afc81113" providerId="ADAL" clId="{78F85022-DC73-4044-A40A-CD888D91C131}" dt="2024-04-11T05:07:27.032" v="849" actId="20577"/>
          <ac:spMkLst>
            <pc:docMk/>
            <pc:sldMk cId="1326906504" sldId="2146846635"/>
            <ac:spMk id="6" creationId="{16C9CBFB-4A3F-707B-AA20-A85D8B08FB96}"/>
          </ac:spMkLst>
        </pc:spChg>
        <pc:spChg chg="add mod">
          <ac:chgData name="Jason Wiese" userId="4bff8d5b-7de6-4655-b397-69b0afc81113" providerId="ADAL" clId="{78F85022-DC73-4044-A40A-CD888D91C131}" dt="2024-04-11T05:09:50.849" v="1002" actId="20577"/>
          <ac:spMkLst>
            <pc:docMk/>
            <pc:sldMk cId="1326906504" sldId="2146846635"/>
            <ac:spMk id="7" creationId="{41B9091E-378A-BE32-C8F2-AAA83221755F}"/>
          </ac:spMkLst>
        </pc:spChg>
        <pc:spChg chg="mod">
          <ac:chgData name="Jason Wiese" userId="4bff8d5b-7de6-4655-b397-69b0afc81113" providerId="ADAL" clId="{78F85022-DC73-4044-A40A-CD888D91C131}" dt="2024-04-11T05:10:50.214" v="1020" actId="207"/>
          <ac:spMkLst>
            <pc:docMk/>
            <pc:sldMk cId="1326906504" sldId="2146846635"/>
            <ac:spMk id="18" creationId="{25CD0C88-54EF-216D-693C-1CC219D41376}"/>
          </ac:spMkLst>
        </pc:spChg>
        <pc:spChg chg="mod">
          <ac:chgData name="Jason Wiese" userId="4bff8d5b-7de6-4655-b397-69b0afc81113" providerId="ADAL" clId="{78F85022-DC73-4044-A40A-CD888D91C131}" dt="2024-04-11T05:09:23.737" v="982" actId="1035"/>
          <ac:spMkLst>
            <pc:docMk/>
            <pc:sldMk cId="1326906504" sldId="2146846635"/>
            <ac:spMk id="32" creationId="{B7A7205A-90D5-E46C-DDB5-AA8B3E1684AD}"/>
          </ac:spMkLst>
        </pc:spChg>
      </pc:sldChg>
      <pc:sldChg chg="del">
        <pc:chgData name="Jason Wiese" userId="4bff8d5b-7de6-4655-b397-69b0afc81113" providerId="ADAL" clId="{78F85022-DC73-4044-A40A-CD888D91C131}" dt="2024-04-11T06:04:43.431" v="3256" actId="2696"/>
        <pc:sldMkLst>
          <pc:docMk/>
          <pc:sldMk cId="1139619554" sldId="2146846636"/>
        </pc:sldMkLst>
      </pc:sldChg>
      <pc:sldChg chg="del delCm">
        <pc:chgData name="Jason Wiese" userId="4bff8d5b-7de6-4655-b397-69b0afc81113" providerId="ADAL" clId="{78F85022-DC73-4044-A40A-CD888D91C131}" dt="2024-04-11T06:03:05.785" v="3241" actId="2696"/>
        <pc:sldMkLst>
          <pc:docMk/>
          <pc:sldMk cId="1163959541" sldId="21468466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11T06:01:20.816" v="3227"/>
              <pc2:cmMkLst xmlns:pc2="http://schemas.microsoft.com/office/powerpoint/2019/9/main/command">
                <pc:docMk/>
                <pc:sldMk cId="1163959541" sldId="2146846636"/>
                <pc2:cmMk id="{35065E38-C823-4E45-B83C-F885DC399FEF}"/>
              </pc2:cmMkLst>
            </pc226:cmChg>
          </p:ext>
        </pc:extLst>
      </pc:sldChg>
      <pc:sldChg chg="del">
        <pc:chgData name="Jason Wiese" userId="4bff8d5b-7de6-4655-b397-69b0afc81113" providerId="ADAL" clId="{78F85022-DC73-4044-A40A-CD888D91C131}" dt="2024-04-11T06:04:50.652" v="3257" actId="47"/>
        <pc:sldMkLst>
          <pc:docMk/>
          <pc:sldMk cId="3899709547" sldId="2146846636"/>
        </pc:sldMkLst>
      </pc:sldChg>
      <pc:sldChg chg="addSp delSp modSp mod setBg">
        <pc:chgData name="Jason Wiese" userId="4bff8d5b-7de6-4655-b397-69b0afc81113" providerId="ADAL" clId="{78F85022-DC73-4044-A40A-CD888D91C131}" dt="2024-04-23T19:24:31.991" v="5280"/>
        <pc:sldMkLst>
          <pc:docMk/>
          <pc:sldMk cId="105736508" sldId="2146846637"/>
        </pc:sldMkLst>
        <pc:spChg chg="add mod">
          <ac:chgData name="Jason Wiese" userId="4bff8d5b-7de6-4655-b397-69b0afc81113" providerId="ADAL" clId="{78F85022-DC73-4044-A40A-CD888D91C131}" dt="2024-04-11T06:02:19.694" v="3232" actId="108"/>
          <ac:spMkLst>
            <pc:docMk/>
            <pc:sldMk cId="105736508" sldId="2146846637"/>
            <ac:spMk id="6" creationId="{8CE0A98C-663A-B4F7-7EB7-3A0DB7505A18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7" creationId="{A8BA04A1-DC4E-1899-D024-D0206D1F2F08}"/>
          </ac:spMkLst>
        </pc:spChg>
        <pc:spChg chg="add mod">
          <ac:chgData name="Jason Wiese" userId="4bff8d5b-7de6-4655-b397-69b0afc81113" providerId="ADAL" clId="{78F85022-DC73-4044-A40A-CD888D91C131}" dt="2024-04-11T06:02:25.815" v="3233" actId="108"/>
          <ac:spMkLst>
            <pc:docMk/>
            <pc:sldMk cId="105736508" sldId="2146846637"/>
            <ac:spMk id="15" creationId="{D11C1961-8962-827E-1F61-1B3076D3AB69}"/>
          </ac:spMkLst>
        </pc:spChg>
        <pc:spChg chg="add mod">
          <ac:chgData name="Jason Wiese" userId="4bff8d5b-7de6-4655-b397-69b0afc81113" providerId="ADAL" clId="{78F85022-DC73-4044-A40A-CD888D91C131}" dt="2024-04-11T06:02:29.233" v="3234" actId="108"/>
          <ac:spMkLst>
            <pc:docMk/>
            <pc:sldMk cId="105736508" sldId="2146846637"/>
            <ac:spMk id="17" creationId="{B51B735F-5A08-0334-A23C-1FAAEFB76786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22" creationId="{31382FDA-FE8C-20E1-DDD1-98578B4750D0}"/>
          </ac:spMkLst>
        </pc:spChg>
        <pc:spChg chg="add mod">
          <ac:chgData name="Jason Wiese" userId="4bff8d5b-7de6-4655-b397-69b0afc81113" providerId="ADAL" clId="{78F85022-DC73-4044-A40A-CD888D91C131}" dt="2024-04-11T06:02:11.178" v="3231"/>
          <ac:spMkLst>
            <pc:docMk/>
            <pc:sldMk cId="105736508" sldId="2146846637"/>
            <ac:spMk id="23" creationId="{16CDDB3D-498C-D4E7-C0FA-54B37965AAAB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26" creationId="{0FB5078E-FBDD-AE19-7559-83A81D22753A}"/>
          </ac:spMkLst>
        </pc:spChg>
        <pc:spChg chg="add mod">
          <ac:chgData name="Jason Wiese" userId="4bff8d5b-7de6-4655-b397-69b0afc81113" providerId="ADAL" clId="{78F85022-DC73-4044-A40A-CD888D91C131}" dt="2024-04-11T06:02:11.178" v="3231"/>
          <ac:spMkLst>
            <pc:docMk/>
            <pc:sldMk cId="105736508" sldId="2146846637"/>
            <ac:spMk id="27" creationId="{C0C1EB34-F709-8173-5476-2EFBCF4DAAD9}"/>
          </ac:spMkLst>
        </pc:spChg>
        <pc:spChg chg="add mod">
          <ac:chgData name="Jason Wiese" userId="4bff8d5b-7de6-4655-b397-69b0afc81113" providerId="ADAL" clId="{78F85022-DC73-4044-A40A-CD888D91C131}" dt="2024-04-11T06:02:11.178" v="3231"/>
          <ac:spMkLst>
            <pc:docMk/>
            <pc:sldMk cId="105736508" sldId="2146846637"/>
            <ac:spMk id="29" creationId="{31AC141A-7DB5-D7C7-BDCF-0BDE86435054}"/>
          </ac:spMkLst>
        </pc:spChg>
        <pc:spChg chg="add mod">
          <ac:chgData name="Jason Wiese" userId="4bff8d5b-7de6-4655-b397-69b0afc81113" providerId="ADAL" clId="{78F85022-DC73-4044-A40A-CD888D91C131}" dt="2024-04-11T06:02:38.897" v="3236" actId="108"/>
          <ac:spMkLst>
            <pc:docMk/>
            <pc:sldMk cId="105736508" sldId="2146846637"/>
            <ac:spMk id="30" creationId="{7FD70C30-A289-0150-DC4D-D4EF90056F71}"/>
          </ac:spMkLst>
        </pc:spChg>
        <pc:spChg chg="add mod">
          <ac:chgData name="Jason Wiese" userId="4bff8d5b-7de6-4655-b397-69b0afc81113" providerId="ADAL" clId="{78F85022-DC73-4044-A40A-CD888D91C131}" dt="2024-04-11T06:02:33.527" v="3235" actId="108"/>
          <ac:spMkLst>
            <pc:docMk/>
            <pc:sldMk cId="105736508" sldId="2146846637"/>
            <ac:spMk id="31" creationId="{326A986E-3DD2-1A02-03FD-3853F965F699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32" creationId="{B7A7205A-90D5-E46C-DDB5-AA8B3E1684AD}"/>
          </ac:spMkLst>
        </pc:spChg>
        <pc:spChg chg="add mod">
          <ac:chgData name="Jason Wiese" userId="4bff8d5b-7de6-4655-b397-69b0afc81113" providerId="ADAL" clId="{78F85022-DC73-4044-A40A-CD888D91C131}" dt="2024-04-11T06:02:55.826" v="3239" actId="108"/>
          <ac:spMkLst>
            <pc:docMk/>
            <pc:sldMk cId="105736508" sldId="2146846637"/>
            <ac:spMk id="33" creationId="{7AB8D7F5-B003-E59E-C29A-73A365E5BC91}"/>
          </ac:spMkLst>
        </pc:spChg>
        <pc:spChg chg="add mod">
          <ac:chgData name="Jason Wiese" userId="4bff8d5b-7de6-4655-b397-69b0afc81113" providerId="ADAL" clId="{78F85022-DC73-4044-A40A-CD888D91C131}" dt="2024-04-11T06:02:49.502" v="3238" actId="108"/>
          <ac:spMkLst>
            <pc:docMk/>
            <pc:sldMk cId="105736508" sldId="2146846637"/>
            <ac:spMk id="34" creationId="{050D72D3-2D05-F913-F681-33586AEE1E10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35" creationId="{D71C7D36-218F-A2F7-4EF7-E4315BC12C98}"/>
          </ac:spMkLst>
        </pc:spChg>
        <pc:spChg chg="add mod">
          <ac:chgData name="Jason Wiese" userId="4bff8d5b-7de6-4655-b397-69b0afc81113" providerId="ADAL" clId="{78F85022-DC73-4044-A40A-CD888D91C131}" dt="2024-04-11T06:02:44" v="3237" actId="108"/>
          <ac:spMkLst>
            <pc:docMk/>
            <pc:sldMk cId="105736508" sldId="2146846637"/>
            <ac:spMk id="36" creationId="{C03CE4E1-4792-F768-8F31-FA4A3322AD12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37" creationId="{F4C440B4-FAF5-9473-FB55-4AB102A38B10}"/>
          </ac:spMkLst>
        </pc:spChg>
        <pc:spChg chg="add mod">
          <ac:chgData name="Jason Wiese" userId="4bff8d5b-7de6-4655-b397-69b0afc81113" providerId="ADAL" clId="{78F85022-DC73-4044-A40A-CD888D91C131}" dt="2024-04-11T06:02:11.178" v="3231"/>
          <ac:spMkLst>
            <pc:docMk/>
            <pc:sldMk cId="105736508" sldId="2146846637"/>
            <ac:spMk id="38" creationId="{884789BC-41EF-BB45-588C-9D6E55CCBB89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39" creationId="{16A3503F-BCED-6B63-1C62-AED1731C752E}"/>
          </ac:spMkLst>
        </pc:spChg>
        <pc:spChg chg="add mod">
          <ac:chgData name="Jason Wiese" userId="4bff8d5b-7de6-4655-b397-69b0afc81113" providerId="ADAL" clId="{78F85022-DC73-4044-A40A-CD888D91C131}" dt="2024-04-11T06:02:11.178" v="3231"/>
          <ac:spMkLst>
            <pc:docMk/>
            <pc:sldMk cId="105736508" sldId="2146846637"/>
            <ac:spMk id="40" creationId="{A766B64A-A460-86D0-E4D8-F38937B522E8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56" creationId="{A81B397C-0BB4-2F54-2DF7-2686F9057EE0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57" creationId="{EB984EA6-3514-1677-F7C1-817E19D3B976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58" creationId="{8EB429E1-B10B-274D-BBF1-F78CCCA51C26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59" creationId="{D6123C24-99D3-3FE0-6BF5-F95B18A13AD8}"/>
          </ac:spMkLst>
        </pc:spChg>
        <pc:spChg chg="del">
          <ac:chgData name="Jason Wiese" userId="4bff8d5b-7de6-4655-b397-69b0afc81113" providerId="ADAL" clId="{78F85022-DC73-4044-A40A-CD888D91C131}" dt="2024-04-11T06:01:59.249" v="3230" actId="478"/>
          <ac:spMkLst>
            <pc:docMk/>
            <pc:sldMk cId="105736508" sldId="2146846637"/>
            <ac:spMk id="60" creationId="{D0FEF8D0-2069-81A2-E6FB-F976ECBD5E3D}"/>
          </ac:spMkLst>
        </pc:spChg>
      </pc:sldChg>
      <pc:sldChg chg="addSp delSp modSp mod">
        <pc:chgData name="Jason Wiese" userId="4bff8d5b-7de6-4655-b397-69b0afc81113" providerId="ADAL" clId="{78F85022-DC73-4044-A40A-CD888D91C131}" dt="2024-04-11T06:04:34.334" v="3255" actId="108"/>
        <pc:sldMkLst>
          <pc:docMk/>
          <pc:sldMk cId="1006203165" sldId="2146846638"/>
        </pc:sldMkLst>
        <pc:spChg chg="add mod">
          <ac:chgData name="Jason Wiese" userId="4bff8d5b-7de6-4655-b397-69b0afc81113" providerId="ADAL" clId="{78F85022-DC73-4044-A40A-CD888D91C131}" dt="2024-04-11T06:03:34.983" v="3244" actId="108"/>
          <ac:spMkLst>
            <pc:docMk/>
            <pc:sldMk cId="1006203165" sldId="2146846638"/>
            <ac:spMk id="6" creationId="{6F1841A6-1EC7-D915-D4B6-5FE8D3D26C3B}"/>
          </ac:spMkLst>
        </pc:spChg>
        <pc:spChg chg="add mod">
          <ac:chgData name="Jason Wiese" userId="4bff8d5b-7de6-4655-b397-69b0afc81113" providerId="ADAL" clId="{78F85022-DC73-4044-A40A-CD888D91C131}" dt="2024-04-11T06:03:42.331" v="3246" actId="108"/>
          <ac:spMkLst>
            <pc:docMk/>
            <pc:sldMk cId="1006203165" sldId="2146846638"/>
            <ac:spMk id="7" creationId="{26739D1B-E13E-A672-C298-884066A1026D}"/>
          </ac:spMkLst>
        </pc:spChg>
        <pc:spChg chg="add mod">
          <ac:chgData name="Jason Wiese" userId="4bff8d5b-7de6-4655-b397-69b0afc81113" providerId="ADAL" clId="{78F85022-DC73-4044-A40A-CD888D91C131}" dt="2024-04-11T06:03:38.303" v="3245" actId="108"/>
          <ac:spMkLst>
            <pc:docMk/>
            <pc:sldMk cId="1006203165" sldId="2146846638"/>
            <ac:spMk id="15" creationId="{FA6C1A69-960C-B596-72FE-4BA78E5EEA98}"/>
          </ac:spMkLst>
        </pc:spChg>
        <pc:spChg chg="add mod">
          <ac:chgData name="Jason Wiese" userId="4bff8d5b-7de6-4655-b397-69b0afc81113" providerId="ADAL" clId="{78F85022-DC73-4044-A40A-CD888D91C131}" dt="2024-04-11T06:03:46.475" v="3247" actId="108"/>
          <ac:spMkLst>
            <pc:docMk/>
            <pc:sldMk cId="1006203165" sldId="2146846638"/>
            <ac:spMk id="17" creationId="{836B54ED-6F8B-38CD-A909-0DE12A2AB8AF}"/>
          </ac:spMkLst>
        </pc:spChg>
        <pc:spChg chg="mod">
          <ac:chgData name="Jason Wiese" userId="4bff8d5b-7de6-4655-b397-69b0afc81113" providerId="ADAL" clId="{78F85022-DC73-4044-A40A-CD888D91C131}" dt="2024-04-11T06:04:34.334" v="3255" actId="108"/>
          <ac:spMkLst>
            <pc:docMk/>
            <pc:sldMk cId="1006203165" sldId="2146846638"/>
            <ac:spMk id="18" creationId="{25CD0C88-54EF-216D-693C-1CC219D41376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22" creationId="{31382FDA-FE8C-20E1-DDD1-98578B4750D0}"/>
          </ac:spMkLst>
        </pc:spChg>
        <pc:spChg chg="add mod">
          <ac:chgData name="Jason Wiese" userId="4bff8d5b-7de6-4655-b397-69b0afc81113" providerId="ADAL" clId="{78F85022-DC73-4044-A40A-CD888D91C131}" dt="2024-04-11T06:03:51.201" v="3248" actId="108"/>
          <ac:spMkLst>
            <pc:docMk/>
            <pc:sldMk cId="1006203165" sldId="2146846638"/>
            <ac:spMk id="23" creationId="{23B5286F-6D02-B184-745E-4D3582E0ED73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26" creationId="{0FB5078E-FBDD-AE19-7559-83A81D22753A}"/>
          </ac:spMkLst>
        </pc:spChg>
        <pc:spChg chg="add mod">
          <ac:chgData name="Jason Wiese" userId="4bff8d5b-7de6-4655-b397-69b0afc81113" providerId="ADAL" clId="{78F85022-DC73-4044-A40A-CD888D91C131}" dt="2024-04-11T06:03:54.507" v="3249" actId="108"/>
          <ac:spMkLst>
            <pc:docMk/>
            <pc:sldMk cId="1006203165" sldId="2146846638"/>
            <ac:spMk id="27" creationId="{B70C3626-D033-4304-CE87-9E5605BEACAD}"/>
          </ac:spMkLst>
        </pc:spChg>
        <pc:spChg chg="add mod">
          <ac:chgData name="Jason Wiese" userId="4bff8d5b-7de6-4655-b397-69b0afc81113" providerId="ADAL" clId="{78F85022-DC73-4044-A40A-CD888D91C131}" dt="2024-04-11T06:03:29.992" v="3243"/>
          <ac:spMkLst>
            <pc:docMk/>
            <pc:sldMk cId="1006203165" sldId="2146846638"/>
            <ac:spMk id="29" creationId="{83648CE1-A05C-C898-0FE3-6C39E469CEDC}"/>
          </ac:spMkLst>
        </pc:spChg>
        <pc:spChg chg="add mod">
          <ac:chgData name="Jason Wiese" userId="4bff8d5b-7de6-4655-b397-69b0afc81113" providerId="ADAL" clId="{78F85022-DC73-4044-A40A-CD888D91C131}" dt="2024-04-11T06:03:29.992" v="3243"/>
          <ac:spMkLst>
            <pc:docMk/>
            <pc:sldMk cId="1006203165" sldId="2146846638"/>
            <ac:spMk id="30" creationId="{8CA8A143-8D07-4591-E0E8-F3EBD931289A}"/>
          </ac:spMkLst>
        </pc:spChg>
        <pc:spChg chg="add mod">
          <ac:chgData name="Jason Wiese" userId="4bff8d5b-7de6-4655-b397-69b0afc81113" providerId="ADAL" clId="{78F85022-DC73-4044-A40A-CD888D91C131}" dt="2024-04-11T06:03:29.992" v="3243"/>
          <ac:spMkLst>
            <pc:docMk/>
            <pc:sldMk cId="1006203165" sldId="2146846638"/>
            <ac:spMk id="31" creationId="{9C7DF0D5-13AB-CC67-5034-EE7CC379F0E9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32" creationId="{B7A7205A-90D5-E46C-DDB5-AA8B3E1684AD}"/>
          </ac:spMkLst>
        </pc:spChg>
        <pc:spChg chg="add mod">
          <ac:chgData name="Jason Wiese" userId="4bff8d5b-7de6-4655-b397-69b0afc81113" providerId="ADAL" clId="{78F85022-DC73-4044-A40A-CD888D91C131}" dt="2024-04-11T06:03:29.992" v="3243"/>
          <ac:spMkLst>
            <pc:docMk/>
            <pc:sldMk cId="1006203165" sldId="2146846638"/>
            <ac:spMk id="33" creationId="{1D7CB00F-97E4-726F-1560-F1D76CB0BAD2}"/>
          </ac:spMkLst>
        </pc:spChg>
        <pc:spChg chg="add mod">
          <ac:chgData name="Jason Wiese" userId="4bff8d5b-7de6-4655-b397-69b0afc81113" providerId="ADAL" clId="{78F85022-DC73-4044-A40A-CD888D91C131}" dt="2024-04-11T06:03:29.992" v="3243"/>
          <ac:spMkLst>
            <pc:docMk/>
            <pc:sldMk cId="1006203165" sldId="2146846638"/>
            <ac:spMk id="34" creationId="{2371E3B7-4E8F-4139-CDAD-7BC782CE5589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35" creationId="{D71C7D36-218F-A2F7-4EF7-E4315BC12C98}"/>
          </ac:spMkLst>
        </pc:spChg>
        <pc:spChg chg="add mod">
          <ac:chgData name="Jason Wiese" userId="4bff8d5b-7de6-4655-b397-69b0afc81113" providerId="ADAL" clId="{78F85022-DC73-4044-A40A-CD888D91C131}" dt="2024-04-11T06:03:57.819" v="3250" actId="108"/>
          <ac:spMkLst>
            <pc:docMk/>
            <pc:sldMk cId="1006203165" sldId="2146846638"/>
            <ac:spMk id="36" creationId="{E9196185-1D40-1169-AF63-2836BF71E0A3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37" creationId="{F4C440B4-FAF5-9473-FB55-4AB102A38B10}"/>
          </ac:spMkLst>
        </pc:spChg>
        <pc:spChg chg="add mod">
          <ac:chgData name="Jason Wiese" userId="4bff8d5b-7de6-4655-b397-69b0afc81113" providerId="ADAL" clId="{78F85022-DC73-4044-A40A-CD888D91C131}" dt="2024-04-11T06:04:02.012" v="3251" actId="108"/>
          <ac:spMkLst>
            <pc:docMk/>
            <pc:sldMk cId="1006203165" sldId="2146846638"/>
            <ac:spMk id="38" creationId="{D65ED4AF-8619-1695-4BCC-CE43A15EB805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39" creationId="{16A3503F-BCED-6B63-1C62-AED1731C752E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56" creationId="{A81B397C-0BB4-2F54-2DF7-2686F9057EE0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57" creationId="{EB984EA6-3514-1677-F7C1-817E19D3B976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58" creationId="{8EB429E1-B10B-274D-BBF1-F78CCCA51C26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59" creationId="{D6123C24-99D3-3FE0-6BF5-F95B18A13AD8}"/>
          </ac:spMkLst>
        </pc:spChg>
        <pc:spChg chg="del">
          <ac:chgData name="Jason Wiese" userId="4bff8d5b-7de6-4655-b397-69b0afc81113" providerId="ADAL" clId="{78F85022-DC73-4044-A40A-CD888D91C131}" dt="2024-04-11T06:03:19.452" v="3242" actId="478"/>
          <ac:spMkLst>
            <pc:docMk/>
            <pc:sldMk cId="1006203165" sldId="2146846638"/>
            <ac:spMk id="60" creationId="{D0FEF8D0-2069-81A2-E6FB-F976ECBD5E3D}"/>
          </ac:spMkLst>
        </pc:spChg>
      </pc:sldChg>
      <pc:sldChg chg="addSp delSp modSp mod">
        <pc:chgData name="Jason Wiese" userId="4bff8d5b-7de6-4655-b397-69b0afc81113" providerId="ADAL" clId="{78F85022-DC73-4044-A40A-CD888D91C131}" dt="2024-04-23T21:17:10.709" v="6060" actId="20577"/>
        <pc:sldMkLst>
          <pc:docMk/>
          <pc:sldMk cId="2042682452" sldId="2146846639"/>
        </pc:sldMkLst>
        <pc:spChg chg="mod">
          <ac:chgData name="Jason Wiese" userId="4bff8d5b-7de6-4655-b397-69b0afc81113" providerId="ADAL" clId="{78F85022-DC73-4044-A40A-CD888D91C131}" dt="2024-04-23T21:17:10.709" v="6060" actId="20577"/>
          <ac:spMkLst>
            <pc:docMk/>
            <pc:sldMk cId="2042682452" sldId="2146846639"/>
            <ac:spMk id="6" creationId="{3C7F0208-680D-E6E6-CF4D-D264824CC84D}"/>
          </ac:spMkLst>
        </pc:spChg>
        <pc:spChg chg="add mod">
          <ac:chgData name="Jason Wiese" userId="4bff8d5b-7de6-4655-b397-69b0afc81113" providerId="ADAL" clId="{78F85022-DC73-4044-A40A-CD888D91C131}" dt="2024-04-11T06:35:40.793" v="4442" actId="20577"/>
          <ac:spMkLst>
            <pc:docMk/>
            <pc:sldMk cId="2042682452" sldId="2146846639"/>
            <ac:spMk id="9" creationId="{0BAE1FC5-9791-4BAC-806E-EB9748FD2C2E}"/>
          </ac:spMkLst>
        </pc:spChg>
        <pc:picChg chg="del">
          <ac:chgData name="Jason Wiese" userId="4bff8d5b-7de6-4655-b397-69b0afc81113" providerId="ADAL" clId="{78F85022-DC73-4044-A40A-CD888D91C131}" dt="2024-04-11T06:34:51.310" v="4436" actId="478"/>
          <ac:picMkLst>
            <pc:docMk/>
            <pc:sldMk cId="2042682452" sldId="2146846639"/>
            <ac:picMk id="4" creationId="{F7A31EB1-D12F-C52B-ACDE-C73C33396D94}"/>
          </ac:picMkLst>
        </pc:picChg>
      </pc:sldChg>
      <pc:sldChg chg="addSp delSp modSp mod delCm">
        <pc:chgData name="Jason Wiese" userId="4bff8d5b-7de6-4655-b397-69b0afc81113" providerId="ADAL" clId="{78F85022-DC73-4044-A40A-CD888D91C131}" dt="2024-04-23T20:23:43.382" v="5689" actId="207"/>
        <pc:sldMkLst>
          <pc:docMk/>
          <pc:sldMk cId="884650005" sldId="2146846641"/>
        </pc:sldMkLst>
        <pc:spChg chg="mod">
          <ac:chgData name="Jason Wiese" userId="4bff8d5b-7de6-4655-b397-69b0afc81113" providerId="ADAL" clId="{78F85022-DC73-4044-A40A-CD888D91C131}" dt="2024-04-23T20:23:43.382" v="5689" actId="207"/>
          <ac:spMkLst>
            <pc:docMk/>
            <pc:sldMk cId="884650005" sldId="2146846641"/>
            <ac:spMk id="3" creationId="{9CCFF601-B0EB-49FF-1E7C-04A4399B856F}"/>
          </ac:spMkLst>
        </pc:spChg>
        <pc:spChg chg="del">
          <ac:chgData name="Jason Wiese" userId="4bff8d5b-7de6-4655-b397-69b0afc81113" providerId="ADAL" clId="{78F85022-DC73-4044-A40A-CD888D91C131}" dt="2024-04-23T19:40:09.808" v="5320" actId="478"/>
          <ac:spMkLst>
            <pc:docMk/>
            <pc:sldMk cId="884650005" sldId="2146846641"/>
            <ac:spMk id="14" creationId="{EACEA3E2-3B59-3D8E-2B43-290C1DB3F407}"/>
          </ac:spMkLst>
        </pc:spChg>
        <pc:cxnChg chg="add mod">
          <ac:chgData name="Jason Wiese" userId="4bff8d5b-7de6-4655-b397-69b0afc81113" providerId="ADAL" clId="{78F85022-DC73-4044-A40A-CD888D91C131}" dt="2024-04-23T19:41:27.121" v="5326" actId="14100"/>
          <ac:cxnSpMkLst>
            <pc:docMk/>
            <pc:sldMk cId="884650005" sldId="2146846641"/>
            <ac:cxnSpMk id="17" creationId="{1140EC94-109D-D211-2692-A50732B3E9F8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23T19:40:46.140" v="5321"/>
              <pc2:cmMkLst xmlns:pc2="http://schemas.microsoft.com/office/powerpoint/2019/9/main/command">
                <pc:docMk/>
                <pc:sldMk cId="884650005" sldId="2146846641"/>
                <pc2:cmMk id="{193040C6-44D7-4FC5-940C-6844EDE8F953}"/>
              </pc2:cmMkLst>
            </pc226:cmChg>
          </p:ext>
        </pc:extLst>
      </pc:sldChg>
      <pc:sldChg chg="modSp mod">
        <pc:chgData name="Jason Wiese" userId="4bff8d5b-7de6-4655-b397-69b0afc81113" providerId="ADAL" clId="{78F85022-DC73-4044-A40A-CD888D91C131}" dt="2024-04-23T19:16:52.767" v="5274" actId="121"/>
        <pc:sldMkLst>
          <pc:docMk/>
          <pc:sldMk cId="100926503" sldId="2146846644"/>
        </pc:sldMkLst>
        <pc:spChg chg="mod">
          <ac:chgData name="Jason Wiese" userId="4bff8d5b-7de6-4655-b397-69b0afc81113" providerId="ADAL" clId="{78F85022-DC73-4044-A40A-CD888D91C131}" dt="2024-04-23T19:16:52.767" v="5274" actId="121"/>
          <ac:spMkLst>
            <pc:docMk/>
            <pc:sldMk cId="100926503" sldId="2146846644"/>
            <ac:spMk id="10" creationId="{109EFE43-0DC9-C708-6EDE-DE724881ACB0}"/>
          </ac:spMkLst>
        </pc:spChg>
      </pc:sldChg>
      <pc:sldChg chg="modSp mod">
        <pc:chgData name="Jason Wiese" userId="4bff8d5b-7de6-4655-b397-69b0afc81113" providerId="ADAL" clId="{78F85022-DC73-4044-A40A-CD888D91C131}" dt="2024-04-23T19:15:56.165" v="5266" actId="207"/>
        <pc:sldMkLst>
          <pc:docMk/>
          <pc:sldMk cId="291469885" sldId="2146846645"/>
        </pc:sldMkLst>
        <pc:spChg chg="mod">
          <ac:chgData name="Jason Wiese" userId="4bff8d5b-7de6-4655-b397-69b0afc81113" providerId="ADAL" clId="{78F85022-DC73-4044-A40A-CD888D91C131}" dt="2024-04-23T18:31:53.400" v="4920" actId="20577"/>
          <ac:spMkLst>
            <pc:docMk/>
            <pc:sldMk cId="291469885" sldId="2146846645"/>
            <ac:spMk id="3" creationId="{E81FB851-01C7-DB32-B9C0-956C4FE26B7D}"/>
          </ac:spMkLst>
        </pc:spChg>
        <pc:spChg chg="mod">
          <ac:chgData name="Jason Wiese" userId="4bff8d5b-7de6-4655-b397-69b0afc81113" providerId="ADAL" clId="{78F85022-DC73-4044-A40A-CD888D91C131}" dt="2024-04-23T18:39:12.531" v="4935" actId="20577"/>
          <ac:spMkLst>
            <pc:docMk/>
            <pc:sldMk cId="291469885" sldId="2146846645"/>
            <ac:spMk id="7" creationId="{0760D222-FEDC-47A0-2EA0-11F535286483}"/>
          </ac:spMkLst>
        </pc:spChg>
        <pc:spChg chg="mod">
          <ac:chgData name="Jason Wiese" userId="4bff8d5b-7de6-4655-b397-69b0afc81113" providerId="ADAL" clId="{78F85022-DC73-4044-A40A-CD888D91C131}" dt="2024-04-23T19:15:56.165" v="5266" actId="207"/>
          <ac:spMkLst>
            <pc:docMk/>
            <pc:sldMk cId="291469885" sldId="2146846645"/>
            <ac:spMk id="5126" creationId="{4A274157-91C9-6805-8404-940DA0B75132}"/>
          </ac:spMkLst>
        </pc:spChg>
      </pc:sldChg>
      <pc:sldChg chg="modSp mod">
        <pc:chgData name="Jason Wiese" userId="4bff8d5b-7de6-4655-b397-69b0afc81113" providerId="ADAL" clId="{78F85022-DC73-4044-A40A-CD888D91C131}" dt="2024-04-23T18:20:39.532" v="4731" actId="20577"/>
        <pc:sldMkLst>
          <pc:docMk/>
          <pc:sldMk cId="192895229" sldId="2146846650"/>
        </pc:sldMkLst>
        <pc:spChg chg="mod">
          <ac:chgData name="Jason Wiese" userId="4bff8d5b-7de6-4655-b397-69b0afc81113" providerId="ADAL" clId="{78F85022-DC73-4044-A40A-CD888D91C131}" dt="2024-04-23T18:20:39.532" v="4731" actId="20577"/>
          <ac:spMkLst>
            <pc:docMk/>
            <pc:sldMk cId="192895229" sldId="2146846650"/>
            <ac:spMk id="1045" creationId="{EA42AF8C-007B-9479-CA98-455E745F7305}"/>
          </ac:spMkLst>
        </pc:spChg>
      </pc:sldChg>
      <pc:sldChg chg="modSp mod">
        <pc:chgData name="Jason Wiese" userId="4bff8d5b-7de6-4655-b397-69b0afc81113" providerId="ADAL" clId="{78F85022-DC73-4044-A40A-CD888D91C131}" dt="2024-04-23T19:25:45.953" v="5292" actId="6549"/>
        <pc:sldMkLst>
          <pc:docMk/>
          <pc:sldMk cId="2532005102" sldId="2146846651"/>
        </pc:sldMkLst>
        <pc:spChg chg="mod">
          <ac:chgData name="Jason Wiese" userId="4bff8d5b-7de6-4655-b397-69b0afc81113" providerId="ADAL" clId="{78F85022-DC73-4044-A40A-CD888D91C131}" dt="2024-04-23T19:25:45.953" v="5292" actId="6549"/>
          <ac:spMkLst>
            <pc:docMk/>
            <pc:sldMk cId="2532005102" sldId="2146846651"/>
            <ac:spMk id="73" creationId="{5AA22351-5731-51FB-E945-EF60DBAB7F57}"/>
          </ac:spMkLst>
        </pc:spChg>
      </pc:sldChg>
      <pc:sldChg chg="modSp mod delCm">
        <pc:chgData name="Jason Wiese" userId="4bff8d5b-7de6-4655-b397-69b0afc81113" providerId="ADAL" clId="{78F85022-DC73-4044-A40A-CD888D91C131}" dt="2024-04-23T20:40:59.123" v="5854" actId="20577"/>
        <pc:sldMkLst>
          <pc:docMk/>
          <pc:sldMk cId="4281275572" sldId="2146846652"/>
        </pc:sldMkLst>
        <pc:spChg chg="mod">
          <ac:chgData name="Jason Wiese" userId="4bff8d5b-7de6-4655-b397-69b0afc81113" providerId="ADAL" clId="{78F85022-DC73-4044-A40A-CD888D91C131}" dt="2024-04-23T20:40:59.123" v="5854" actId="20577"/>
          <ac:spMkLst>
            <pc:docMk/>
            <pc:sldMk cId="4281275572" sldId="2146846652"/>
            <ac:spMk id="3" creationId="{35ACF353-24D0-4705-1585-2D81341B2C16}"/>
          </ac:spMkLst>
        </pc:spChg>
        <pc:spChg chg="mod">
          <ac:chgData name="Jason Wiese" userId="4bff8d5b-7de6-4655-b397-69b0afc81113" providerId="ADAL" clId="{78F85022-DC73-4044-A40A-CD888D91C131}" dt="2024-04-23T19:25:14.635" v="5283" actId="114"/>
          <ac:spMkLst>
            <pc:docMk/>
            <pc:sldMk cId="4281275572" sldId="2146846652"/>
            <ac:spMk id="24" creationId="{30F25F99-C5AD-7862-E5A8-6E525D2CD66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son Wiese" userId="4bff8d5b-7de6-4655-b397-69b0afc81113" providerId="ADAL" clId="{78F85022-DC73-4044-A40A-CD888D91C131}" dt="2024-04-23T19:24:40.577" v="5281"/>
              <pc2:cmMkLst xmlns:pc2="http://schemas.microsoft.com/office/powerpoint/2019/9/main/command">
                <pc:docMk/>
                <pc:sldMk cId="4281275572" sldId="2146846652"/>
                <pc2:cmMk id="{4E16E7BE-4E1A-451E-A96E-DB5029D42C5F}"/>
              </pc2:cmMkLst>
            </pc226:cmChg>
          </p:ext>
        </pc:extLst>
      </pc:sldChg>
      <pc:sldChg chg="modSp mod">
        <pc:chgData name="Jason Wiese" userId="4bff8d5b-7de6-4655-b397-69b0afc81113" providerId="ADAL" clId="{78F85022-DC73-4044-A40A-CD888D91C131}" dt="2024-04-23T20:47:02.213" v="5855" actId="20577"/>
        <pc:sldMkLst>
          <pc:docMk/>
          <pc:sldMk cId="2187884645" sldId="2146846653"/>
        </pc:sldMkLst>
        <pc:spChg chg="mod">
          <ac:chgData name="Jason Wiese" userId="4bff8d5b-7de6-4655-b397-69b0afc81113" providerId="ADAL" clId="{78F85022-DC73-4044-A40A-CD888D91C131}" dt="2024-04-23T20:47:02.213" v="5855" actId="20577"/>
          <ac:spMkLst>
            <pc:docMk/>
            <pc:sldMk cId="2187884645" sldId="2146846653"/>
            <ac:spMk id="3" creationId="{35ACF353-24D0-4705-1585-2D81341B2C16}"/>
          </ac:spMkLst>
        </pc:spChg>
      </pc:sldChg>
      <pc:sldChg chg="addSp delSp modSp mod ord">
        <pc:chgData name="Jason Wiese" userId="4bff8d5b-7de6-4655-b397-69b0afc81113" providerId="ADAL" clId="{78F85022-DC73-4044-A40A-CD888D91C131}" dt="2024-04-23T20:54:45.889" v="6048" actId="20577"/>
        <pc:sldMkLst>
          <pc:docMk/>
          <pc:sldMk cId="2695883467" sldId="2146846655"/>
        </pc:sldMkLst>
        <pc:spChg chg="add mod ord">
          <ac:chgData name="Jason Wiese" userId="4bff8d5b-7de6-4655-b397-69b0afc81113" providerId="ADAL" clId="{78F85022-DC73-4044-A40A-CD888D91C131}" dt="2024-04-23T20:24:20.249" v="5693" actId="207"/>
          <ac:spMkLst>
            <pc:docMk/>
            <pc:sldMk cId="2695883467" sldId="2146846655"/>
            <ac:spMk id="2" creationId="{0BD9D870-2FB0-01A5-85B3-052235D3E46B}"/>
          </ac:spMkLst>
        </pc:spChg>
        <pc:spChg chg="add del mod ord">
          <ac:chgData name="Jason Wiese" userId="4bff8d5b-7de6-4655-b397-69b0afc81113" providerId="ADAL" clId="{78F85022-DC73-4044-A40A-CD888D91C131}" dt="2024-04-23T18:24:45.659" v="4862" actId="478"/>
          <ac:spMkLst>
            <pc:docMk/>
            <pc:sldMk cId="2695883467" sldId="2146846655"/>
            <ac:spMk id="2" creationId="{EF512932-9885-8C97-237C-DDA7DD8E1CAE}"/>
          </ac:spMkLst>
        </pc:spChg>
        <pc:spChg chg="add del">
          <ac:chgData name="Jason Wiese" userId="4bff8d5b-7de6-4655-b397-69b0afc81113" providerId="ADAL" clId="{78F85022-DC73-4044-A40A-CD888D91C131}" dt="2024-04-23T18:51:29.494" v="4955" actId="478"/>
          <ac:spMkLst>
            <pc:docMk/>
            <pc:sldMk cId="2695883467" sldId="2146846655"/>
            <ac:spMk id="3" creationId="{588CF105-8178-D337-C2CF-BDF17A7B03BF}"/>
          </ac:spMkLst>
        </pc:spChg>
        <pc:spChg chg="mod">
          <ac:chgData name="Jason Wiese" userId="4bff8d5b-7de6-4655-b397-69b0afc81113" providerId="ADAL" clId="{78F85022-DC73-4044-A40A-CD888D91C131}" dt="2024-04-23T20:54:45.889" v="6048" actId="20577"/>
          <ac:spMkLst>
            <pc:docMk/>
            <pc:sldMk cId="2695883467" sldId="2146846655"/>
            <ac:spMk id="4" creationId="{28F4C6CA-1A12-4706-2FCB-BF36ADF23FBD}"/>
          </ac:spMkLst>
        </pc:spChg>
        <pc:spChg chg="mod">
          <ac:chgData name="Jason Wiese" userId="4bff8d5b-7de6-4655-b397-69b0afc81113" providerId="ADAL" clId="{78F85022-DC73-4044-A40A-CD888D91C131}" dt="2024-04-23T18:53:31.011" v="5014" actId="313"/>
          <ac:spMkLst>
            <pc:docMk/>
            <pc:sldMk cId="2695883467" sldId="2146846655"/>
            <ac:spMk id="9" creationId="{4DD65C8D-19E3-360E-0A75-C02DD66CABF8}"/>
          </ac:spMkLst>
        </pc:spChg>
        <pc:spChg chg="mod">
          <ac:chgData name="Jason Wiese" userId="4bff8d5b-7de6-4655-b397-69b0afc81113" providerId="ADAL" clId="{78F85022-DC73-4044-A40A-CD888D91C131}" dt="2024-04-23T20:54:42.378" v="6047" actId="20577"/>
          <ac:spMkLst>
            <pc:docMk/>
            <pc:sldMk cId="2695883467" sldId="2146846655"/>
            <ac:spMk id="27" creationId="{F4423CBD-A6D9-8A8C-126A-234BAD19C03B}"/>
          </ac:spMkLst>
        </pc:sp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8" creationId="{38435DD2-7361-2233-AFE6-0E98B07F6B73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11" creationId="{776EDE14-E480-6C72-53AA-FC34BDC94850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13" creationId="{418AAE25-A44C-BCD1-6B34-699C08982A5A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15" creationId="{8B43F37D-6713-BE4B-B35D-A83B556AF491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17" creationId="{58B10CC4-A195-6688-B497-EFC7DF24D2ED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19" creationId="{B9A5B834-E6E3-C959-1EA6-EC2DA20310CD}"/>
          </ac:picMkLst>
        </pc:picChg>
        <pc:picChg chg="mod">
          <ac:chgData name="Jason Wiese" userId="4bff8d5b-7de6-4655-b397-69b0afc81113" providerId="ADAL" clId="{78F85022-DC73-4044-A40A-CD888D91C131}" dt="2024-04-23T18:51:40.463" v="4980" actId="1035"/>
          <ac:picMkLst>
            <pc:docMk/>
            <pc:sldMk cId="2695883467" sldId="2146846655"/>
            <ac:picMk id="21" creationId="{521D7638-2FE1-1F72-5FFD-48DC4E547ED3}"/>
          </ac:picMkLst>
        </pc:picChg>
        <pc:picChg chg="mod">
          <ac:chgData name="Jason Wiese" userId="4bff8d5b-7de6-4655-b397-69b0afc81113" providerId="ADAL" clId="{78F85022-DC73-4044-A40A-CD888D91C131}" dt="2024-04-23T19:34:11.355" v="5305" actId="1076"/>
          <ac:picMkLst>
            <pc:docMk/>
            <pc:sldMk cId="2695883467" sldId="2146846655"/>
            <ac:picMk id="23" creationId="{C3EE12A3-39D4-4A13-FBE0-3E501EE156E3}"/>
          </ac:picMkLst>
        </pc:picChg>
        <pc:picChg chg="mod">
          <ac:chgData name="Jason Wiese" userId="4bff8d5b-7de6-4655-b397-69b0afc81113" providerId="ADAL" clId="{78F85022-DC73-4044-A40A-CD888D91C131}" dt="2024-04-23T18:52:24.695" v="4990" actId="1076"/>
          <ac:picMkLst>
            <pc:docMk/>
            <pc:sldMk cId="2695883467" sldId="2146846655"/>
            <ac:picMk id="25" creationId="{F4C4A916-C99A-A2D4-6BA8-78F184C2E654}"/>
          </ac:picMkLst>
        </pc:picChg>
        <pc:cxnChg chg="mod">
          <ac:chgData name="Jason Wiese" userId="4bff8d5b-7de6-4655-b397-69b0afc81113" providerId="ADAL" clId="{78F85022-DC73-4044-A40A-CD888D91C131}" dt="2024-04-23T18:52:47.986" v="4994" actId="14100"/>
          <ac:cxnSpMkLst>
            <pc:docMk/>
            <pc:sldMk cId="2695883467" sldId="2146846655"/>
            <ac:cxnSpMk id="10" creationId="{DAF57F21-44C1-2DDB-5995-EFDB5B152FFE}"/>
          </ac:cxnSpMkLst>
        </pc:cxnChg>
      </pc:sldChg>
    </pc:docChg>
  </pc:docChgLst>
  <pc:docChgLst>
    <pc:chgData name="Kaileen Cain" userId="21167d2d-fdf2-4320-ae3a-272888c89590" providerId="ADAL" clId="{5393D823-40DA-4EB2-AE61-6C983B212966}"/>
    <pc:docChg chg="undo redo custSel addSld delSld modSld sldOrd">
      <pc:chgData name="Kaileen Cain" userId="21167d2d-fdf2-4320-ae3a-272888c89590" providerId="ADAL" clId="{5393D823-40DA-4EB2-AE61-6C983B212966}" dt="2024-04-23T21:15:29.361" v="10281" actId="20577"/>
      <pc:docMkLst>
        <pc:docMk/>
      </pc:docMkLst>
      <pc:sldChg chg="addSp delSp modSp mod modCm">
        <pc:chgData name="Kaileen Cain" userId="21167d2d-fdf2-4320-ae3a-272888c89590" providerId="ADAL" clId="{5393D823-40DA-4EB2-AE61-6C983B212966}" dt="2024-04-23T20:39:20.867" v="10022" actId="2056"/>
        <pc:sldMkLst>
          <pc:docMk/>
          <pc:sldMk cId="198012473" sldId="2144328304"/>
        </pc:sldMkLst>
        <pc:spChg chg="del">
          <ac:chgData name="Kaileen Cain" userId="21167d2d-fdf2-4320-ae3a-272888c89590" providerId="ADAL" clId="{5393D823-40DA-4EB2-AE61-6C983B212966}" dt="2024-04-22T20:08:28.604" v="4324" actId="478"/>
          <ac:spMkLst>
            <pc:docMk/>
            <pc:sldMk cId="198012473" sldId="2144328304"/>
            <ac:spMk id="16" creationId="{30EF23A9-2C78-2EEF-BF70-8340A88F3134}"/>
          </ac:spMkLst>
        </pc:spChg>
        <pc:spChg chg="del">
          <ac:chgData name="Kaileen Cain" userId="21167d2d-fdf2-4320-ae3a-272888c89590" providerId="ADAL" clId="{5393D823-40DA-4EB2-AE61-6C983B212966}" dt="2024-04-22T20:10:21.971" v="4378" actId="478"/>
          <ac:spMkLst>
            <pc:docMk/>
            <pc:sldMk cId="198012473" sldId="2144328304"/>
            <ac:spMk id="17" creationId="{61B63BA5-CE97-CB3E-923C-4482138FE888}"/>
          </ac:spMkLst>
        </pc:spChg>
        <pc:spChg chg="mod">
          <ac:chgData name="Kaileen Cain" userId="21167d2d-fdf2-4320-ae3a-272888c89590" providerId="ADAL" clId="{5393D823-40DA-4EB2-AE61-6C983B212966}" dt="2024-04-22T20:09:12.725" v="4341" actId="20577"/>
          <ac:spMkLst>
            <pc:docMk/>
            <pc:sldMk cId="198012473" sldId="2144328304"/>
            <ac:spMk id="19" creationId="{3A94DE85-279F-41CC-4CD6-7DA51B9D9E5F}"/>
          </ac:spMkLst>
        </pc:spChg>
        <pc:spChg chg="mod">
          <ac:chgData name="Kaileen Cain" userId="21167d2d-fdf2-4320-ae3a-272888c89590" providerId="ADAL" clId="{5393D823-40DA-4EB2-AE61-6C983B212966}" dt="2024-04-22T20:09:33.923" v="4377" actId="20577"/>
          <ac:spMkLst>
            <pc:docMk/>
            <pc:sldMk cId="198012473" sldId="2144328304"/>
            <ac:spMk id="23" creationId="{CE81524C-7080-11F7-5866-9821A10ACD7F}"/>
          </ac:spMkLst>
        </pc:spChg>
        <pc:spChg chg="add mod">
          <ac:chgData name="Kaileen Cain" userId="21167d2d-fdf2-4320-ae3a-272888c89590" providerId="ADAL" clId="{5393D823-40DA-4EB2-AE61-6C983B212966}" dt="2024-04-22T20:10:22.545" v="4379"/>
          <ac:spMkLst>
            <pc:docMk/>
            <pc:sldMk cId="198012473" sldId="2144328304"/>
            <ac:spMk id="24" creationId="{EEF1A3EF-BEF0-1AA4-3D37-ED0F9D46EE25}"/>
          </ac:spMkLst>
        </pc:spChg>
        <pc:grpChg chg="add mod">
          <ac:chgData name="Kaileen Cain" userId="21167d2d-fdf2-4320-ae3a-272888c89590" providerId="ADAL" clId="{5393D823-40DA-4EB2-AE61-6C983B212966}" dt="2024-04-22T20:08:48.012" v="4325" actId="1076"/>
          <ac:grpSpMkLst>
            <pc:docMk/>
            <pc:sldMk cId="198012473" sldId="2144328304"/>
            <ac:grpSpMk id="18" creationId="{1F581C76-0A2F-95EC-E4FC-ED1B574571DE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ileen Cain" userId="21167d2d-fdf2-4320-ae3a-272888c89590" providerId="ADAL" clId="{5393D823-40DA-4EB2-AE61-6C983B212966}" dt="2024-04-23T20:39:20.867" v="10022" actId="2056"/>
              <pc2:cmMkLst xmlns:pc2="http://schemas.microsoft.com/office/powerpoint/2019/9/main/command">
                <pc:docMk/>
                <pc:sldMk cId="198012473" sldId="2144328304"/>
                <pc2:cmMk id="{EA5D2628-9B10-4448-A36B-E528C07754BA}"/>
              </pc2:cmMkLst>
            </pc226:cmChg>
          </p:ext>
        </pc:extLst>
      </pc:sldChg>
      <pc:sldChg chg="modSp mod">
        <pc:chgData name="Kaileen Cain" userId="21167d2d-fdf2-4320-ae3a-272888c89590" providerId="ADAL" clId="{5393D823-40DA-4EB2-AE61-6C983B212966}" dt="2024-04-22T13:28:17.809" v="4215" actId="20577"/>
        <pc:sldMkLst>
          <pc:docMk/>
          <pc:sldMk cId="2309013104" sldId="2146846483"/>
        </pc:sldMkLst>
        <pc:spChg chg="mod">
          <ac:chgData name="Kaileen Cain" userId="21167d2d-fdf2-4320-ae3a-272888c89590" providerId="ADAL" clId="{5393D823-40DA-4EB2-AE61-6C983B212966}" dt="2024-04-22T13:28:17.809" v="4215" actId="20577"/>
          <ac:spMkLst>
            <pc:docMk/>
            <pc:sldMk cId="2309013104" sldId="2146846483"/>
            <ac:spMk id="4" creationId="{C1A78658-3DFE-337E-79FD-AD5A1730B0F6}"/>
          </ac:spMkLst>
        </pc:spChg>
      </pc:sldChg>
      <pc:sldChg chg="modSp mod">
        <pc:chgData name="Kaileen Cain" userId="21167d2d-fdf2-4320-ae3a-272888c89590" providerId="ADAL" clId="{5393D823-40DA-4EB2-AE61-6C983B212966}" dt="2024-04-23T19:21:59.958" v="9955" actId="1076"/>
        <pc:sldMkLst>
          <pc:docMk/>
          <pc:sldMk cId="731986809" sldId="2146846506"/>
        </pc:sldMkLst>
        <pc:spChg chg="mod">
          <ac:chgData name="Kaileen Cain" userId="21167d2d-fdf2-4320-ae3a-272888c89590" providerId="ADAL" clId="{5393D823-40DA-4EB2-AE61-6C983B212966}" dt="2024-04-23T19:21:59.958" v="9955" actId="1076"/>
          <ac:spMkLst>
            <pc:docMk/>
            <pc:sldMk cId="731986809" sldId="2146846506"/>
            <ac:spMk id="3" creationId="{7F148095-EC6B-25FD-D1DB-4855061A48CB}"/>
          </ac:spMkLst>
        </pc:spChg>
      </pc:sldChg>
      <pc:sldChg chg="addSp delSp modSp mod">
        <pc:chgData name="Kaileen Cain" userId="21167d2d-fdf2-4320-ae3a-272888c89590" providerId="ADAL" clId="{5393D823-40DA-4EB2-AE61-6C983B212966}" dt="2024-04-22T20:46:59.204" v="5599" actId="478"/>
        <pc:sldMkLst>
          <pc:docMk/>
          <pc:sldMk cId="2214394043" sldId="2146846521"/>
        </pc:sldMkLst>
        <pc:spChg chg="add mod">
          <ac:chgData name="Kaileen Cain" userId="21167d2d-fdf2-4320-ae3a-272888c89590" providerId="ADAL" clId="{5393D823-40DA-4EB2-AE61-6C983B212966}" dt="2024-04-22T20:46:42.821" v="5579" actId="20577"/>
          <ac:spMkLst>
            <pc:docMk/>
            <pc:sldMk cId="2214394043" sldId="2146846521"/>
            <ac:spMk id="3" creationId="{55052BA1-9922-8646-92C0-A2987A4BBF42}"/>
          </ac:spMkLst>
        </pc:spChg>
        <pc:spChg chg="del">
          <ac:chgData name="Kaileen Cain" userId="21167d2d-fdf2-4320-ae3a-272888c89590" providerId="ADAL" clId="{5393D823-40DA-4EB2-AE61-6C983B212966}" dt="2024-04-19T16:21:16.507" v="4117" actId="478"/>
          <ac:spMkLst>
            <pc:docMk/>
            <pc:sldMk cId="2214394043" sldId="2146846521"/>
            <ac:spMk id="3" creationId="{B4E13588-0146-FB82-CBCD-8E2F7F7BFD7E}"/>
          </ac:spMkLst>
        </pc:spChg>
        <pc:spChg chg="add mod">
          <ac:chgData name="Kaileen Cain" userId="21167d2d-fdf2-4320-ae3a-272888c89590" providerId="ADAL" clId="{5393D823-40DA-4EB2-AE61-6C983B212966}" dt="2024-04-22T20:46:45.927" v="5584" actId="20577"/>
          <ac:spMkLst>
            <pc:docMk/>
            <pc:sldMk cId="2214394043" sldId="2146846521"/>
            <ac:spMk id="6" creationId="{E23D7B25-1740-B1B7-A545-76EC523D69EA}"/>
          </ac:spMkLst>
        </pc:spChg>
        <pc:spChg chg="add mod">
          <ac:chgData name="Kaileen Cain" userId="21167d2d-fdf2-4320-ae3a-272888c89590" providerId="ADAL" clId="{5393D823-40DA-4EB2-AE61-6C983B212966}" dt="2024-04-22T20:46:48.393" v="5589" actId="20577"/>
          <ac:spMkLst>
            <pc:docMk/>
            <pc:sldMk cId="2214394043" sldId="2146846521"/>
            <ac:spMk id="8" creationId="{5580B870-3F26-328E-0692-5DDDE2695CB6}"/>
          </ac:spMkLst>
        </pc:spChg>
        <pc:spChg chg="del mod">
          <ac:chgData name="Kaileen Cain" userId="21167d2d-fdf2-4320-ae3a-272888c89590" providerId="ADAL" clId="{5393D823-40DA-4EB2-AE61-6C983B212966}" dt="2024-04-19T14:27:17.443" v="3672" actId="478"/>
          <ac:spMkLst>
            <pc:docMk/>
            <pc:sldMk cId="2214394043" sldId="2146846521"/>
            <ac:spMk id="8" creationId="{FD8A8327-02B8-960A-3EBC-6F66C4F9EBD4}"/>
          </ac:spMkLst>
        </pc:spChg>
        <pc:spChg chg="del">
          <ac:chgData name="Kaileen Cain" userId="21167d2d-fdf2-4320-ae3a-272888c89590" providerId="ADAL" clId="{5393D823-40DA-4EB2-AE61-6C983B212966}" dt="2024-04-16T20:45:36.350" v="2765" actId="478"/>
          <ac:spMkLst>
            <pc:docMk/>
            <pc:sldMk cId="2214394043" sldId="2146846521"/>
            <ac:spMk id="16" creationId="{3D759ABA-1E80-C07D-E994-6388A357572F}"/>
          </ac:spMkLst>
        </pc:spChg>
        <pc:spChg chg="add mod">
          <ac:chgData name="Kaileen Cain" userId="21167d2d-fdf2-4320-ae3a-272888c89590" providerId="ADAL" clId="{5393D823-40DA-4EB2-AE61-6C983B212966}" dt="2024-04-22T20:46:52.603" v="5594" actId="20577"/>
          <ac:spMkLst>
            <pc:docMk/>
            <pc:sldMk cId="2214394043" sldId="2146846521"/>
            <ac:spMk id="17" creationId="{7EFED044-D56B-B94E-AF17-460FCA61AA30}"/>
          </ac:spMkLst>
        </pc:spChg>
        <pc:spChg chg="add mod">
          <ac:chgData name="Kaileen Cain" userId="21167d2d-fdf2-4320-ae3a-272888c89590" providerId="ADAL" clId="{5393D823-40DA-4EB2-AE61-6C983B212966}" dt="2024-04-22T20:46:55.088" v="5598" actId="20577"/>
          <ac:spMkLst>
            <pc:docMk/>
            <pc:sldMk cId="2214394043" sldId="2146846521"/>
            <ac:spMk id="18" creationId="{93304EEA-9C04-BDA6-1651-045419C38B8A}"/>
          </ac:spMkLst>
        </pc:spChg>
        <pc:spChg chg="del">
          <ac:chgData name="Kaileen Cain" userId="21167d2d-fdf2-4320-ae3a-272888c89590" providerId="ADAL" clId="{5393D823-40DA-4EB2-AE61-6C983B212966}" dt="2024-04-16T20:45:36.350" v="2765" actId="478"/>
          <ac:spMkLst>
            <pc:docMk/>
            <pc:sldMk cId="2214394043" sldId="2146846521"/>
            <ac:spMk id="20" creationId="{A55488E3-BD46-A397-C9D8-DD7720003A41}"/>
          </ac:spMkLst>
        </pc:spChg>
        <pc:spChg chg="del">
          <ac:chgData name="Kaileen Cain" userId="21167d2d-fdf2-4320-ae3a-272888c89590" providerId="ADAL" clId="{5393D823-40DA-4EB2-AE61-6C983B212966}" dt="2024-04-16T20:45:36.350" v="2765" actId="478"/>
          <ac:spMkLst>
            <pc:docMk/>
            <pc:sldMk cId="2214394043" sldId="2146846521"/>
            <ac:spMk id="24" creationId="{F6BBE0C6-EA2A-9819-D288-D9D04170BB9D}"/>
          </ac:spMkLst>
        </pc:spChg>
        <pc:spChg chg="del">
          <ac:chgData name="Kaileen Cain" userId="21167d2d-fdf2-4320-ae3a-272888c89590" providerId="ADAL" clId="{5393D823-40DA-4EB2-AE61-6C983B212966}" dt="2024-04-16T20:45:36.350" v="2765" actId="478"/>
          <ac:spMkLst>
            <pc:docMk/>
            <pc:sldMk cId="2214394043" sldId="2146846521"/>
            <ac:spMk id="32" creationId="{C723474D-8896-8E4D-4A85-4F42E0535BF7}"/>
          </ac:spMkLst>
        </pc:spChg>
        <pc:spChg chg="del">
          <ac:chgData name="Kaileen Cain" userId="21167d2d-fdf2-4320-ae3a-272888c89590" providerId="ADAL" clId="{5393D823-40DA-4EB2-AE61-6C983B212966}" dt="2024-04-16T20:45:36.350" v="2765" actId="478"/>
          <ac:spMkLst>
            <pc:docMk/>
            <pc:sldMk cId="2214394043" sldId="2146846521"/>
            <ac:spMk id="36" creationId="{23436BB3-3FFA-8543-0442-18F5637F97F6}"/>
          </ac:spMkLst>
        </pc:spChg>
        <pc:spChg chg="add mod">
          <ac:chgData name="Kaileen Cain" userId="21167d2d-fdf2-4320-ae3a-272888c89590" providerId="ADAL" clId="{5393D823-40DA-4EB2-AE61-6C983B212966}" dt="2024-04-16T20:45:43.244" v="2770" actId="1036"/>
          <ac:spMkLst>
            <pc:docMk/>
            <pc:sldMk cId="2214394043" sldId="2146846521"/>
            <ac:spMk id="39" creationId="{96EB5E4D-F04A-F63F-C657-E5B3A9BFED1B}"/>
          </ac:spMkLst>
        </pc:spChg>
        <pc:spChg chg="add mod">
          <ac:chgData name="Kaileen Cain" userId="21167d2d-fdf2-4320-ae3a-272888c89590" providerId="ADAL" clId="{5393D823-40DA-4EB2-AE61-6C983B212966}" dt="2024-04-16T20:45:43.244" v="2770" actId="1036"/>
          <ac:spMkLst>
            <pc:docMk/>
            <pc:sldMk cId="2214394043" sldId="2146846521"/>
            <ac:spMk id="40" creationId="{A301496C-0FBD-3D84-4A85-A9E66396C6F0}"/>
          </ac:spMkLst>
        </pc:spChg>
        <pc:spChg chg="add mod">
          <ac:chgData name="Kaileen Cain" userId="21167d2d-fdf2-4320-ae3a-272888c89590" providerId="ADAL" clId="{5393D823-40DA-4EB2-AE61-6C983B212966}" dt="2024-04-16T20:45:43.244" v="2770" actId="1036"/>
          <ac:spMkLst>
            <pc:docMk/>
            <pc:sldMk cId="2214394043" sldId="2146846521"/>
            <ac:spMk id="41" creationId="{75C176A1-8796-88F9-3BE8-D5C554B5D80F}"/>
          </ac:spMkLst>
        </pc:spChg>
        <pc:spChg chg="add mod">
          <ac:chgData name="Kaileen Cain" userId="21167d2d-fdf2-4320-ae3a-272888c89590" providerId="ADAL" clId="{5393D823-40DA-4EB2-AE61-6C983B212966}" dt="2024-04-16T20:45:43.244" v="2770" actId="1036"/>
          <ac:spMkLst>
            <pc:docMk/>
            <pc:sldMk cId="2214394043" sldId="2146846521"/>
            <ac:spMk id="42" creationId="{EF03C008-40B9-5D9A-75CE-CFB1BE36C47A}"/>
          </ac:spMkLst>
        </pc:spChg>
        <pc:spChg chg="add mod">
          <ac:chgData name="Kaileen Cain" userId="21167d2d-fdf2-4320-ae3a-272888c89590" providerId="ADAL" clId="{5393D823-40DA-4EB2-AE61-6C983B212966}" dt="2024-04-16T20:45:43.244" v="2770" actId="1036"/>
          <ac:spMkLst>
            <pc:docMk/>
            <pc:sldMk cId="2214394043" sldId="2146846521"/>
            <ac:spMk id="43" creationId="{B3CE9BC8-07B3-B408-559F-67E70E6659E7}"/>
          </ac:spMkLst>
        </pc:spChg>
        <pc:spChg chg="del mod">
          <ac:chgData name="Kaileen Cain" userId="21167d2d-fdf2-4320-ae3a-272888c89590" providerId="ADAL" clId="{5393D823-40DA-4EB2-AE61-6C983B212966}" dt="2024-04-22T20:46:59.204" v="5599" actId="478"/>
          <ac:spMkLst>
            <pc:docMk/>
            <pc:sldMk cId="2214394043" sldId="2146846521"/>
            <ac:spMk id="66" creationId="{C7B355E2-A7B6-5B8B-03EC-179D137A6497}"/>
          </ac:spMkLst>
        </pc:spChg>
        <pc:spChg chg="del mod">
          <ac:chgData name="Kaileen Cain" userId="21167d2d-fdf2-4320-ae3a-272888c89590" providerId="ADAL" clId="{5393D823-40DA-4EB2-AE61-6C983B212966}" dt="2024-04-22T20:46:59.204" v="5599" actId="478"/>
          <ac:spMkLst>
            <pc:docMk/>
            <pc:sldMk cId="2214394043" sldId="2146846521"/>
            <ac:spMk id="67" creationId="{92CF13A7-DCCB-D5F4-0F31-27122E65F150}"/>
          </ac:spMkLst>
        </pc:spChg>
        <pc:spChg chg="del mod">
          <ac:chgData name="Kaileen Cain" userId="21167d2d-fdf2-4320-ae3a-272888c89590" providerId="ADAL" clId="{5393D823-40DA-4EB2-AE61-6C983B212966}" dt="2024-04-22T20:46:59.204" v="5599" actId="478"/>
          <ac:spMkLst>
            <pc:docMk/>
            <pc:sldMk cId="2214394043" sldId="2146846521"/>
            <ac:spMk id="68" creationId="{67410239-52A8-43D1-732A-B46B27529EAB}"/>
          </ac:spMkLst>
        </pc:spChg>
        <pc:spChg chg="del mod">
          <ac:chgData name="Kaileen Cain" userId="21167d2d-fdf2-4320-ae3a-272888c89590" providerId="ADAL" clId="{5393D823-40DA-4EB2-AE61-6C983B212966}" dt="2024-04-22T20:46:59.204" v="5599" actId="478"/>
          <ac:spMkLst>
            <pc:docMk/>
            <pc:sldMk cId="2214394043" sldId="2146846521"/>
            <ac:spMk id="69" creationId="{F4364505-3267-2828-DDB1-0B640822156B}"/>
          </ac:spMkLst>
        </pc:spChg>
        <pc:spChg chg="del mod">
          <ac:chgData name="Kaileen Cain" userId="21167d2d-fdf2-4320-ae3a-272888c89590" providerId="ADAL" clId="{5393D823-40DA-4EB2-AE61-6C983B212966}" dt="2024-04-22T20:46:59.204" v="5599" actId="478"/>
          <ac:spMkLst>
            <pc:docMk/>
            <pc:sldMk cId="2214394043" sldId="2146846521"/>
            <ac:spMk id="70" creationId="{2DA08FCB-8B43-5BEC-2D0A-320371BBB90F}"/>
          </ac:spMkLst>
        </pc:spChg>
      </pc:sldChg>
      <pc:sldChg chg="addSp delSp modSp mod">
        <pc:chgData name="Kaileen Cain" userId="21167d2d-fdf2-4320-ae3a-272888c89590" providerId="ADAL" clId="{5393D823-40DA-4EB2-AE61-6C983B212966}" dt="2024-04-22T20:48:43.964" v="5671" actId="478"/>
        <pc:sldMkLst>
          <pc:docMk/>
          <pc:sldMk cId="1151260056" sldId="2146846522"/>
        </pc:sldMkLst>
        <pc:spChg chg="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2" creationId="{4467EFEE-D03A-E487-48E5-9693FEB6C423}"/>
          </ac:spMkLst>
        </pc:spChg>
        <pc:spChg chg="add mod">
          <ac:chgData name="Kaileen Cain" userId="21167d2d-fdf2-4320-ae3a-272888c89590" providerId="ADAL" clId="{5393D823-40DA-4EB2-AE61-6C983B212966}" dt="2024-04-22T20:48:39.271" v="5670" actId="1035"/>
          <ac:spMkLst>
            <pc:docMk/>
            <pc:sldMk cId="1151260056" sldId="2146846522"/>
            <ac:spMk id="2" creationId="{E3F388DD-CD5D-D897-DE12-0BAFFF5172A2}"/>
          </ac:spMkLst>
        </pc:spChg>
        <pc:spChg chg="add mod">
          <ac:chgData name="Kaileen Cain" userId="21167d2d-fdf2-4320-ae3a-272888c89590" providerId="ADAL" clId="{5393D823-40DA-4EB2-AE61-6C983B212966}" dt="2024-04-22T20:48:20.144" v="5651" actId="20577"/>
          <ac:spMkLst>
            <pc:docMk/>
            <pc:sldMk cId="1151260056" sldId="2146846522"/>
            <ac:spMk id="3" creationId="{A1B57B89-1669-8742-C0A4-6187A9CB311E}"/>
          </ac:spMkLst>
        </pc:spChg>
        <pc:spChg chg="add mod">
          <ac:chgData name="Kaileen Cain" userId="21167d2d-fdf2-4320-ae3a-272888c89590" providerId="ADAL" clId="{5393D823-40DA-4EB2-AE61-6C983B212966}" dt="2024-04-22T20:48:22.536" v="5654" actId="20577"/>
          <ac:spMkLst>
            <pc:docMk/>
            <pc:sldMk cId="1151260056" sldId="2146846522"/>
            <ac:spMk id="4" creationId="{4E816A2D-5BC4-BC1E-B921-E731D192EA19}"/>
          </ac:spMkLst>
        </pc:spChg>
        <pc:spChg chg="ord">
          <ac:chgData name="Kaileen Cain" userId="21167d2d-fdf2-4320-ae3a-272888c89590" providerId="ADAL" clId="{5393D823-40DA-4EB2-AE61-6C983B212966}" dt="2024-04-19T16:30:22.288" v="4214" actId="166"/>
          <ac:spMkLst>
            <pc:docMk/>
            <pc:sldMk cId="1151260056" sldId="2146846522"/>
            <ac:spMk id="4" creationId="{9467A45A-AF1D-0558-680D-7F85CD12650D}"/>
          </ac:spMkLst>
        </pc:spChg>
        <pc:spChg chg="add mod">
          <ac:chgData name="Kaileen Cain" userId="21167d2d-fdf2-4320-ae3a-272888c89590" providerId="ADAL" clId="{5393D823-40DA-4EB2-AE61-6C983B212966}" dt="2024-04-19T14:24:09.308" v="3560"/>
          <ac:spMkLst>
            <pc:docMk/>
            <pc:sldMk cId="1151260056" sldId="2146846522"/>
            <ac:spMk id="7" creationId="{0341DEC6-DF5B-0528-C92A-65CD62043262}"/>
          </ac:spMkLst>
        </pc:spChg>
        <pc:spChg chg="mod">
          <ac:chgData name="Kaileen Cain" userId="21167d2d-fdf2-4320-ae3a-272888c89590" providerId="ADAL" clId="{5393D823-40DA-4EB2-AE61-6C983B212966}" dt="2024-04-19T14:26:09.282" v="3663" actId="14100"/>
          <ac:spMkLst>
            <pc:docMk/>
            <pc:sldMk cId="1151260056" sldId="2146846522"/>
            <ac:spMk id="8" creationId="{70BB8545-AF16-6C1A-BB65-D6A243004620}"/>
          </ac:spMkLst>
        </pc:spChg>
        <pc:spChg chg="add mod">
          <ac:chgData name="Kaileen Cain" userId="21167d2d-fdf2-4320-ae3a-272888c89590" providerId="ADAL" clId="{5393D823-40DA-4EB2-AE61-6C983B212966}" dt="2024-04-22T20:48:27.413" v="5657" actId="20577"/>
          <ac:spMkLst>
            <pc:docMk/>
            <pc:sldMk cId="1151260056" sldId="2146846522"/>
            <ac:spMk id="9" creationId="{713B8406-E2F7-BA0B-FD13-BD3A36C9C8C9}"/>
          </ac:spMkLst>
        </pc:spChg>
        <pc:spChg chg="del">
          <ac:chgData name="Kaileen Cain" userId="21167d2d-fdf2-4320-ae3a-272888c89590" providerId="ADAL" clId="{5393D823-40DA-4EB2-AE61-6C983B212966}" dt="2024-04-19T14:31:07.578" v="3678" actId="478"/>
          <ac:spMkLst>
            <pc:docMk/>
            <pc:sldMk cId="1151260056" sldId="2146846522"/>
            <ac:spMk id="9" creationId="{9C3346A7-32E2-CE5D-D5AC-537AB6ED0285}"/>
          </ac:spMkLst>
        </pc:spChg>
        <pc:spChg chg="add mod">
          <ac:chgData name="Kaileen Cain" userId="21167d2d-fdf2-4320-ae3a-272888c89590" providerId="ADAL" clId="{5393D823-40DA-4EB2-AE61-6C983B212966}" dt="2024-04-19T14:27:00.316" v="3670" actId="20577"/>
          <ac:spMkLst>
            <pc:docMk/>
            <pc:sldMk cId="1151260056" sldId="2146846522"/>
            <ac:spMk id="10" creationId="{1ED55D32-C549-7FFC-3723-DAF9B1B71031}"/>
          </ac:spMkLst>
        </pc:spChg>
        <pc:spChg chg="add mod">
          <ac:chgData name="Kaileen Cain" userId="21167d2d-fdf2-4320-ae3a-272888c89590" providerId="ADAL" clId="{5393D823-40DA-4EB2-AE61-6C983B212966}" dt="2024-04-19T14:24:09.308" v="3560"/>
          <ac:spMkLst>
            <pc:docMk/>
            <pc:sldMk cId="1151260056" sldId="2146846522"/>
            <ac:spMk id="13" creationId="{4227DC68-810D-85EE-67FF-87EE743DA504}"/>
          </ac:spMkLst>
        </pc:spChg>
        <pc:spChg chg="add mod">
          <ac:chgData name="Kaileen Cain" userId="21167d2d-fdf2-4320-ae3a-272888c89590" providerId="ADAL" clId="{5393D823-40DA-4EB2-AE61-6C983B212966}" dt="2024-04-22T20:48:29.774" v="5661" actId="20577"/>
          <ac:spMkLst>
            <pc:docMk/>
            <pc:sldMk cId="1151260056" sldId="2146846522"/>
            <ac:spMk id="14" creationId="{94A6924B-65C7-3782-3881-41188A42C0B7}"/>
          </ac:spMkLst>
        </pc:spChg>
        <pc:spChg chg="del">
          <ac:chgData name="Kaileen Cain" userId="21167d2d-fdf2-4320-ae3a-272888c89590" providerId="ADAL" clId="{5393D823-40DA-4EB2-AE61-6C983B212966}" dt="2024-04-16T20:45:52.597" v="2771" actId="478"/>
          <ac:spMkLst>
            <pc:docMk/>
            <pc:sldMk cId="1151260056" sldId="2146846522"/>
            <ac:spMk id="15" creationId="{DE342AC3-8576-B270-EB9E-BE923F2C0F84}"/>
          </ac:spMkLst>
        </pc:spChg>
        <pc:spChg chg="del mod ord">
          <ac:chgData name="Kaileen Cain" userId="21167d2d-fdf2-4320-ae3a-272888c89590" providerId="ADAL" clId="{5393D823-40DA-4EB2-AE61-6C983B212966}" dt="2024-04-22T20:48:43.964" v="5671" actId="478"/>
          <ac:spMkLst>
            <pc:docMk/>
            <pc:sldMk cId="1151260056" sldId="2146846522"/>
            <ac:spMk id="16" creationId="{1DF2DE59-B51E-98CD-DD12-FBF97DFAA9AC}"/>
          </ac:spMkLst>
        </pc:spChg>
        <pc:spChg chg="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18" creationId="{CFD513C7-528A-C920-DF28-ACBBEB443EA9}"/>
          </ac:spMkLst>
        </pc:spChg>
        <pc:spChg chg="del">
          <ac:chgData name="Kaileen Cain" userId="21167d2d-fdf2-4320-ae3a-272888c89590" providerId="ADAL" clId="{5393D823-40DA-4EB2-AE61-6C983B212966}" dt="2024-04-16T20:45:52.597" v="2771" actId="478"/>
          <ac:spMkLst>
            <pc:docMk/>
            <pc:sldMk cId="1151260056" sldId="2146846522"/>
            <ac:spMk id="20" creationId="{C908B576-F6AA-DDC4-06DD-B369C4E23307}"/>
          </ac:spMkLst>
        </pc:spChg>
        <pc:spChg chg="del mod ord">
          <ac:chgData name="Kaileen Cain" userId="21167d2d-fdf2-4320-ae3a-272888c89590" providerId="ADAL" clId="{5393D823-40DA-4EB2-AE61-6C983B212966}" dt="2024-04-22T20:48:43.964" v="5671" actId="478"/>
          <ac:spMkLst>
            <pc:docMk/>
            <pc:sldMk cId="1151260056" sldId="2146846522"/>
            <ac:spMk id="21" creationId="{E7558488-C53C-3A26-4C10-10382E7F3BFE}"/>
          </ac:spMkLst>
        </pc:spChg>
        <pc:spChg chg="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22" creationId="{B290778B-6B90-57EE-5032-E11796F735AF}"/>
          </ac:spMkLst>
        </pc:spChg>
        <pc:spChg chg="del">
          <ac:chgData name="Kaileen Cain" userId="21167d2d-fdf2-4320-ae3a-272888c89590" providerId="ADAL" clId="{5393D823-40DA-4EB2-AE61-6C983B212966}" dt="2024-04-16T20:45:52.597" v="2771" actId="478"/>
          <ac:spMkLst>
            <pc:docMk/>
            <pc:sldMk cId="1151260056" sldId="2146846522"/>
            <ac:spMk id="24" creationId="{0943BFE4-2F86-AABB-86EB-DE625DE72686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24" creationId="{5195BCD8-8C31-0B07-8201-85244C7E514F}"/>
          </ac:spMkLst>
        </pc:spChg>
        <pc:spChg chg="del mod ord">
          <ac:chgData name="Kaileen Cain" userId="21167d2d-fdf2-4320-ae3a-272888c89590" providerId="ADAL" clId="{5393D823-40DA-4EB2-AE61-6C983B212966}" dt="2024-04-22T20:48:43.964" v="5671" actId="478"/>
          <ac:spMkLst>
            <pc:docMk/>
            <pc:sldMk cId="1151260056" sldId="2146846522"/>
            <ac:spMk id="25" creationId="{A8ED89B3-1682-6089-9CFB-9AB4E2A780D8}"/>
          </ac:spMkLst>
        </pc:spChg>
        <pc:spChg chg="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29" creationId="{179C8B74-8E17-62DC-CB4E-1FB3CF9B5342}"/>
          </ac:spMkLst>
        </pc:spChg>
        <pc:spChg chg="del">
          <ac:chgData name="Kaileen Cain" userId="21167d2d-fdf2-4320-ae3a-272888c89590" providerId="ADAL" clId="{5393D823-40DA-4EB2-AE61-6C983B212966}" dt="2024-04-16T20:45:52.597" v="2771" actId="478"/>
          <ac:spMkLst>
            <pc:docMk/>
            <pc:sldMk cId="1151260056" sldId="2146846522"/>
            <ac:spMk id="31" creationId="{542962EE-02F3-7D4B-AA6D-2E08FCBB229D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31" creationId="{9542A235-49DD-109C-C41A-F54A7AF96B12}"/>
          </ac:spMkLst>
        </pc:spChg>
        <pc:spChg chg="del mod ord">
          <ac:chgData name="Kaileen Cain" userId="21167d2d-fdf2-4320-ae3a-272888c89590" providerId="ADAL" clId="{5393D823-40DA-4EB2-AE61-6C983B212966}" dt="2024-04-22T20:48:43.964" v="5671" actId="478"/>
          <ac:spMkLst>
            <pc:docMk/>
            <pc:sldMk cId="1151260056" sldId="2146846522"/>
            <ac:spMk id="32" creationId="{91C4E0CA-A572-1966-F69E-3F19B14E4D5A}"/>
          </ac:spMkLst>
        </pc:spChg>
        <pc:spChg chg="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33" creationId="{C7E7734B-0548-61FB-D585-D65839FBBF2E}"/>
          </ac:spMkLst>
        </pc:spChg>
        <pc:spChg chg="del">
          <ac:chgData name="Kaileen Cain" userId="21167d2d-fdf2-4320-ae3a-272888c89590" providerId="ADAL" clId="{5393D823-40DA-4EB2-AE61-6C983B212966}" dt="2024-04-16T20:45:52.597" v="2771" actId="478"/>
          <ac:spMkLst>
            <pc:docMk/>
            <pc:sldMk cId="1151260056" sldId="2146846522"/>
            <ac:spMk id="35" creationId="{5F949854-F213-8855-1974-B8D756C3BDE8}"/>
          </ac:spMkLst>
        </pc:spChg>
        <pc:spChg chg="del mod ord">
          <ac:chgData name="Kaileen Cain" userId="21167d2d-fdf2-4320-ae3a-272888c89590" providerId="ADAL" clId="{5393D823-40DA-4EB2-AE61-6C983B212966}" dt="2024-04-22T20:48:43.964" v="5671" actId="478"/>
          <ac:spMkLst>
            <pc:docMk/>
            <pc:sldMk cId="1151260056" sldId="2146846522"/>
            <ac:spMk id="36" creationId="{F52B7BE6-46B4-9634-A8AD-A5131E30B0CB}"/>
          </ac:spMkLst>
        </pc:spChg>
        <pc:spChg chg="add 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38" creationId="{F1037598-5818-C8B9-2D76-4CCD0A7FCD53}"/>
          </ac:spMkLst>
        </pc:spChg>
        <pc:spChg chg="add 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39" creationId="{7C42AFB5-9E7F-9A03-CA81-C14752D349D5}"/>
          </ac:spMkLst>
        </pc:spChg>
        <pc:spChg chg="add 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40" creationId="{1F1769C4-C781-A674-9400-2ABB7207AD68}"/>
          </ac:spMkLst>
        </pc:spChg>
        <pc:spChg chg="add 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41" creationId="{1D812451-A26D-D8D9-860C-22024FBC70E2}"/>
          </ac:spMkLst>
        </pc:spChg>
        <pc:spChg chg="add del mod">
          <ac:chgData name="Kaileen Cain" userId="21167d2d-fdf2-4320-ae3a-272888c89590" providerId="ADAL" clId="{5393D823-40DA-4EB2-AE61-6C983B212966}" dt="2024-04-19T16:25:33.307" v="4211" actId="478"/>
          <ac:spMkLst>
            <pc:docMk/>
            <pc:sldMk cId="1151260056" sldId="2146846522"/>
            <ac:spMk id="42" creationId="{6C907AFF-4172-CC04-5060-699915E20054}"/>
          </ac:spMkLst>
        </pc:spChg>
        <pc:spChg chg="mod">
          <ac:chgData name="Kaileen Cain" userId="21167d2d-fdf2-4320-ae3a-272888c89590" providerId="ADAL" clId="{5393D823-40DA-4EB2-AE61-6C983B212966}" dt="2024-04-19T14:23:58.812" v="3558" actId="1038"/>
          <ac:spMkLst>
            <pc:docMk/>
            <pc:sldMk cId="1151260056" sldId="2146846522"/>
            <ac:spMk id="45" creationId="{7E424677-8D02-70E6-1541-5485D210153B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46" creationId="{82CCB46F-1861-F0CA-51A6-69A0F6EEAA89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48" creationId="{8E622807-1F74-1169-4996-172AD48480CC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50" creationId="{B223FDC1-AFFF-A246-22DD-871F4F98B57D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52" creationId="{2F1915E0-757A-2C4B-0F2C-DDB55E4E67B4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54" creationId="{2AD741C2-9151-A8C1-88C3-48965DBE116E}"/>
          </ac:spMkLst>
        </pc:spChg>
        <pc:spChg chg="add mod">
          <ac:chgData name="Kaileen Cain" userId="21167d2d-fdf2-4320-ae3a-272888c89590" providerId="ADAL" clId="{5393D823-40DA-4EB2-AE61-6C983B212966}" dt="2024-04-19T14:27:19.082" v="3673"/>
          <ac:spMkLst>
            <pc:docMk/>
            <pc:sldMk cId="1151260056" sldId="2146846522"/>
            <ac:spMk id="56" creationId="{CAEF7AA6-D971-FDD1-16A8-9BD86A1734B3}"/>
          </ac:spMkLst>
        </pc:spChg>
        <pc:spChg chg="add del mod">
          <ac:chgData name="Kaileen Cain" userId="21167d2d-fdf2-4320-ae3a-272888c89590" providerId="ADAL" clId="{5393D823-40DA-4EB2-AE61-6C983B212966}" dt="2024-04-19T14:27:26.961" v="3674" actId="478"/>
          <ac:spMkLst>
            <pc:docMk/>
            <pc:sldMk cId="1151260056" sldId="2146846522"/>
            <ac:spMk id="62" creationId="{9C53DC4A-AA53-848F-28D1-388A1665C707}"/>
          </ac:spMkLst>
        </pc:spChg>
        <pc:spChg chg="add del mod">
          <ac:chgData name="Kaileen Cain" userId="21167d2d-fdf2-4320-ae3a-272888c89590" providerId="ADAL" clId="{5393D823-40DA-4EB2-AE61-6C983B212966}" dt="2024-04-19T14:27:26.961" v="3674" actId="478"/>
          <ac:spMkLst>
            <pc:docMk/>
            <pc:sldMk cId="1151260056" sldId="2146846522"/>
            <ac:spMk id="63" creationId="{581CCF5F-BE20-1A36-F03C-7A7F5E5F02EC}"/>
          </ac:spMkLst>
        </pc:spChg>
        <pc:spChg chg="add del mod">
          <ac:chgData name="Kaileen Cain" userId="21167d2d-fdf2-4320-ae3a-272888c89590" providerId="ADAL" clId="{5393D823-40DA-4EB2-AE61-6C983B212966}" dt="2024-04-19T14:27:26.961" v="3674" actId="478"/>
          <ac:spMkLst>
            <pc:docMk/>
            <pc:sldMk cId="1151260056" sldId="2146846522"/>
            <ac:spMk id="64" creationId="{92013C10-593D-49F9-1EE2-01C29D4D3766}"/>
          </ac:spMkLst>
        </pc:spChg>
        <pc:spChg chg="add del mod">
          <ac:chgData name="Kaileen Cain" userId="21167d2d-fdf2-4320-ae3a-272888c89590" providerId="ADAL" clId="{5393D823-40DA-4EB2-AE61-6C983B212966}" dt="2024-04-19T14:27:26.961" v="3674" actId="478"/>
          <ac:spMkLst>
            <pc:docMk/>
            <pc:sldMk cId="1151260056" sldId="2146846522"/>
            <ac:spMk id="65" creationId="{104A3BA3-13AC-D30E-B9D8-A396E1638ACF}"/>
          </ac:spMkLst>
        </pc:spChg>
        <pc:spChg chg="add del mod">
          <ac:chgData name="Kaileen Cain" userId="21167d2d-fdf2-4320-ae3a-272888c89590" providerId="ADAL" clId="{5393D823-40DA-4EB2-AE61-6C983B212966}" dt="2024-04-19T14:27:26.961" v="3674" actId="478"/>
          <ac:spMkLst>
            <pc:docMk/>
            <pc:sldMk cId="1151260056" sldId="2146846522"/>
            <ac:spMk id="66" creationId="{61E8C220-1038-F4D3-3051-1A4C97E9D0EB}"/>
          </ac:spMkLst>
        </pc:spChg>
        <pc:picChg chg="del">
          <ac:chgData name="Kaileen Cain" userId="21167d2d-fdf2-4320-ae3a-272888c89590" providerId="ADAL" clId="{5393D823-40DA-4EB2-AE61-6C983B212966}" dt="2024-04-19T14:25:04.318" v="3561" actId="478"/>
          <ac:picMkLst>
            <pc:docMk/>
            <pc:sldMk cId="1151260056" sldId="2146846522"/>
            <ac:picMk id="3" creationId="{52381D78-BF2E-061A-797E-9FE126EF1723}"/>
          </ac:picMkLst>
        </pc:picChg>
        <pc:picChg chg="del mod">
          <ac:chgData name="Kaileen Cain" userId="21167d2d-fdf2-4320-ae3a-272888c89590" providerId="ADAL" clId="{5393D823-40DA-4EB2-AE61-6C983B212966}" dt="2024-04-19T16:25:33.307" v="4211" actId="478"/>
          <ac:picMkLst>
            <pc:docMk/>
            <pc:sldMk cId="1151260056" sldId="2146846522"/>
            <ac:picMk id="14" creationId="{F13519ED-EBEE-85C9-AC24-3157F8DCC405}"/>
          </ac:picMkLst>
        </pc:picChg>
        <pc:picChg chg="del mod">
          <ac:chgData name="Kaileen Cain" userId="21167d2d-fdf2-4320-ae3a-272888c89590" providerId="ADAL" clId="{5393D823-40DA-4EB2-AE61-6C983B212966}" dt="2024-04-19T16:25:33.307" v="4211" actId="478"/>
          <ac:picMkLst>
            <pc:docMk/>
            <pc:sldMk cId="1151260056" sldId="2146846522"/>
            <ac:picMk id="19" creationId="{6E6365C3-AD6E-5E30-5E82-8092B89BB4B3}"/>
          </ac:picMkLst>
        </pc:picChg>
        <pc:picChg chg="add mod ord modCrop">
          <ac:chgData name="Kaileen Cain" userId="21167d2d-fdf2-4320-ae3a-272888c89590" providerId="ADAL" clId="{5393D823-40DA-4EB2-AE61-6C983B212966}" dt="2024-04-19T14:26:00.386" v="3661" actId="732"/>
          <ac:picMkLst>
            <pc:docMk/>
            <pc:sldMk cId="1151260056" sldId="2146846522"/>
            <ac:picMk id="20" creationId="{8836AAE0-2FBF-0A79-4875-B4EC185E7F50}"/>
          </ac:picMkLst>
        </pc:picChg>
        <pc:picChg chg="del mod">
          <ac:chgData name="Kaileen Cain" userId="21167d2d-fdf2-4320-ae3a-272888c89590" providerId="ADAL" clId="{5393D823-40DA-4EB2-AE61-6C983B212966}" dt="2024-04-19T16:25:33.307" v="4211" actId="478"/>
          <ac:picMkLst>
            <pc:docMk/>
            <pc:sldMk cId="1151260056" sldId="2146846522"/>
            <ac:picMk id="23" creationId="{BCFB7657-3160-8F51-0A71-B8CB485A2E04}"/>
          </ac:picMkLst>
        </pc:picChg>
        <pc:picChg chg="del mod">
          <ac:chgData name="Kaileen Cain" userId="21167d2d-fdf2-4320-ae3a-272888c89590" providerId="ADAL" clId="{5393D823-40DA-4EB2-AE61-6C983B212966}" dt="2024-04-19T16:25:33.307" v="4211" actId="478"/>
          <ac:picMkLst>
            <pc:docMk/>
            <pc:sldMk cId="1151260056" sldId="2146846522"/>
            <ac:picMk id="30" creationId="{62F5D6AB-C3B3-3686-5E14-28514074F28C}"/>
          </ac:picMkLst>
        </pc:picChg>
        <pc:picChg chg="del mod">
          <ac:chgData name="Kaileen Cain" userId="21167d2d-fdf2-4320-ae3a-272888c89590" providerId="ADAL" clId="{5393D823-40DA-4EB2-AE61-6C983B212966}" dt="2024-04-19T16:25:33.307" v="4211" actId="478"/>
          <ac:picMkLst>
            <pc:docMk/>
            <pc:sldMk cId="1151260056" sldId="2146846522"/>
            <ac:picMk id="34" creationId="{7B0A5ACA-E1BB-F6E6-EF76-F1C97FBD7DBD}"/>
          </ac:picMkLst>
        </pc:picChg>
        <pc:picChg chg="add mod">
          <ac:chgData name="Kaileen Cain" userId="21167d2d-fdf2-4320-ae3a-272888c89590" providerId="ADAL" clId="{5393D823-40DA-4EB2-AE61-6C983B212966}" dt="2024-04-19T14:27:19.082" v="3673"/>
          <ac:picMkLst>
            <pc:docMk/>
            <pc:sldMk cId="1151260056" sldId="2146846522"/>
            <ac:picMk id="47" creationId="{882DC7BB-DD46-BCC2-C084-56A67EB1F6B0}"/>
          </ac:picMkLst>
        </pc:picChg>
        <pc:picChg chg="add mod">
          <ac:chgData name="Kaileen Cain" userId="21167d2d-fdf2-4320-ae3a-272888c89590" providerId="ADAL" clId="{5393D823-40DA-4EB2-AE61-6C983B212966}" dt="2024-04-19T14:27:19.082" v="3673"/>
          <ac:picMkLst>
            <pc:docMk/>
            <pc:sldMk cId="1151260056" sldId="2146846522"/>
            <ac:picMk id="49" creationId="{15FD23BC-C30E-FFBF-6731-4989E499AA61}"/>
          </ac:picMkLst>
        </pc:picChg>
        <pc:picChg chg="add mod">
          <ac:chgData name="Kaileen Cain" userId="21167d2d-fdf2-4320-ae3a-272888c89590" providerId="ADAL" clId="{5393D823-40DA-4EB2-AE61-6C983B212966}" dt="2024-04-19T14:27:19.082" v="3673"/>
          <ac:picMkLst>
            <pc:docMk/>
            <pc:sldMk cId="1151260056" sldId="2146846522"/>
            <ac:picMk id="51" creationId="{5610B1AD-22BE-78F4-93EF-10E2F1BCAAB4}"/>
          </ac:picMkLst>
        </pc:picChg>
        <pc:picChg chg="add mod">
          <ac:chgData name="Kaileen Cain" userId="21167d2d-fdf2-4320-ae3a-272888c89590" providerId="ADAL" clId="{5393D823-40DA-4EB2-AE61-6C983B212966}" dt="2024-04-19T14:27:19.082" v="3673"/>
          <ac:picMkLst>
            <pc:docMk/>
            <pc:sldMk cId="1151260056" sldId="2146846522"/>
            <ac:picMk id="53" creationId="{6EBB400E-08AC-61C6-39B5-EAC4419BC5D2}"/>
          </ac:picMkLst>
        </pc:picChg>
        <pc:picChg chg="add mod">
          <ac:chgData name="Kaileen Cain" userId="21167d2d-fdf2-4320-ae3a-272888c89590" providerId="ADAL" clId="{5393D823-40DA-4EB2-AE61-6C983B212966}" dt="2024-04-19T14:27:19.082" v="3673"/>
          <ac:picMkLst>
            <pc:docMk/>
            <pc:sldMk cId="1151260056" sldId="2146846522"/>
            <ac:picMk id="55" creationId="{7C8409DD-F8FC-DE8B-F19E-8571ECB83556}"/>
          </ac:picMkLst>
        </pc:pic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35" creationId="{35C134B2-61EF-40C1-FCFE-9180975BFA25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37" creationId="{9D78DECE-23C8-82B6-F701-3B9F7605EC4F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43" creationId="{78790C08-1131-5EA4-30FF-3F5FFFB9F829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44" creationId="{ED0869AF-4729-7BD1-A915-A20EA8AF0449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57" creationId="{4D589661-12C5-B5D0-8CAE-F962647F1BA2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58" creationId="{022C2CEB-DEC2-6ACD-ACCA-2B4C8746AC0A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59" creationId="{5BC3361C-1999-D693-8D01-EEFF5F346962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60" creationId="{2A184860-B77D-4468-0BFA-CF0DF6685347}"/>
          </ac:cxnSpMkLst>
        </pc:cxnChg>
        <pc:cxnChg chg="add mod">
          <ac:chgData name="Kaileen Cain" userId="21167d2d-fdf2-4320-ae3a-272888c89590" providerId="ADAL" clId="{5393D823-40DA-4EB2-AE61-6C983B212966}" dt="2024-04-19T14:27:19.082" v="3673"/>
          <ac:cxnSpMkLst>
            <pc:docMk/>
            <pc:sldMk cId="1151260056" sldId="2146846522"/>
            <ac:cxnSpMk id="61" creationId="{D3694E9C-32CC-B6CB-A559-4CA9D22521C4}"/>
          </ac:cxnSpMkLst>
        </pc:cxnChg>
      </pc:sldChg>
      <pc:sldChg chg="addSp delSp modSp mod">
        <pc:chgData name="Kaileen Cain" userId="21167d2d-fdf2-4320-ae3a-272888c89590" providerId="ADAL" clId="{5393D823-40DA-4EB2-AE61-6C983B212966}" dt="2024-04-22T20:49:34.254" v="5748" actId="478"/>
        <pc:sldMkLst>
          <pc:docMk/>
          <pc:sldMk cId="1656554158" sldId="2146846525"/>
        </pc:sldMkLst>
        <pc:spChg chg="mod">
          <ac:chgData name="Kaileen Cain" userId="21167d2d-fdf2-4320-ae3a-272888c89590" providerId="ADAL" clId="{5393D823-40DA-4EB2-AE61-6C983B212966}" dt="2024-04-16T18:00:55.018" v="1801" actId="1035"/>
          <ac:spMkLst>
            <pc:docMk/>
            <pc:sldMk cId="1656554158" sldId="2146846525"/>
            <ac:spMk id="2" creationId="{CB133F22-C789-AAC2-C636-C60FAAFDD39E}"/>
          </ac:spMkLst>
        </pc:spChg>
        <pc:spChg chg="add mod">
          <ac:chgData name="Kaileen Cain" userId="21167d2d-fdf2-4320-ae3a-272888c89590" providerId="ADAL" clId="{5393D823-40DA-4EB2-AE61-6C983B212966}" dt="2024-04-22T20:49:00.127" v="5715" actId="20577"/>
          <ac:spMkLst>
            <pc:docMk/>
            <pc:sldMk cId="1656554158" sldId="2146846525"/>
            <ac:spMk id="3" creationId="{BFB19397-4A46-A56B-E297-C74CF35504F0}"/>
          </ac:spMkLst>
        </pc:spChg>
        <pc:spChg chg="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3" creationId="{C5CA1F14-15C8-AF91-FAEC-3C4385386CAE}"/>
          </ac:spMkLst>
        </pc:spChg>
        <pc:spChg chg="add mod">
          <ac:chgData name="Kaileen Cain" userId="21167d2d-fdf2-4320-ae3a-272888c89590" providerId="ADAL" clId="{5393D823-40DA-4EB2-AE61-6C983B212966}" dt="2024-04-22T20:49:28.878" v="5747" actId="1036"/>
          <ac:spMkLst>
            <pc:docMk/>
            <pc:sldMk cId="1656554158" sldId="2146846525"/>
            <ac:spMk id="4" creationId="{4D056231-6091-3BBD-6D08-8D29A4467CCF}"/>
          </ac:spMkLst>
        </pc:spChg>
        <pc:spChg chg="del">
          <ac:chgData name="Kaileen Cain" userId="21167d2d-fdf2-4320-ae3a-272888c89590" providerId="ADAL" clId="{5393D823-40DA-4EB2-AE61-6C983B212966}" dt="2024-04-16T20:46:24.262" v="2857" actId="478"/>
          <ac:spMkLst>
            <pc:docMk/>
            <pc:sldMk cId="1656554158" sldId="2146846525"/>
            <ac:spMk id="5" creationId="{8BB8DCDB-B2B3-6518-0A77-040DA61A1141}"/>
          </ac:spMkLst>
        </pc:spChg>
        <pc:spChg chg="mod ord">
          <ac:chgData name="Kaileen Cain" userId="21167d2d-fdf2-4320-ae3a-272888c89590" providerId="ADAL" clId="{5393D823-40DA-4EB2-AE61-6C983B212966}" dt="2024-04-19T14:33:04.790" v="3777" actId="1076"/>
          <ac:spMkLst>
            <pc:docMk/>
            <pc:sldMk cId="1656554158" sldId="2146846525"/>
            <ac:spMk id="5" creationId="{964BDAAB-4216-8DA7-F35B-B95ADE12E338}"/>
          </ac:spMkLst>
        </pc:spChg>
        <pc:spChg chg="add mod">
          <ac:chgData name="Kaileen Cain" userId="21167d2d-fdf2-4320-ae3a-272888c89590" providerId="ADAL" clId="{5393D823-40DA-4EB2-AE61-6C983B212966}" dt="2024-04-22T20:49:05.219" v="5723" actId="20577"/>
          <ac:spMkLst>
            <pc:docMk/>
            <pc:sldMk cId="1656554158" sldId="2146846525"/>
            <ac:spMk id="5" creationId="{BE32D187-84B6-ABEA-DA88-61AA731376FC}"/>
          </ac:spMkLst>
        </pc:spChg>
        <pc:spChg chg="del mod ord">
          <ac:chgData name="Kaileen Cain" userId="21167d2d-fdf2-4320-ae3a-272888c89590" providerId="ADAL" clId="{5393D823-40DA-4EB2-AE61-6C983B212966}" dt="2024-04-22T20:49:34.254" v="5748" actId="478"/>
          <ac:spMkLst>
            <pc:docMk/>
            <pc:sldMk cId="1656554158" sldId="2146846525"/>
            <ac:spMk id="7" creationId="{65E25519-F0C1-2CF2-DFA8-EF4F38550D5E}"/>
          </ac:spMkLst>
        </pc:spChg>
        <pc:spChg chg="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8" creationId="{209CECDD-A3F2-CF79-E197-A76C3BFEF745}"/>
          </ac:spMkLst>
        </pc:spChg>
        <pc:spChg chg="add mod">
          <ac:chgData name="Kaileen Cain" userId="21167d2d-fdf2-4320-ae3a-272888c89590" providerId="ADAL" clId="{5393D823-40DA-4EB2-AE61-6C983B212966}" dt="2024-04-22T20:49:20.929" v="5740" actId="1036"/>
          <ac:spMkLst>
            <pc:docMk/>
            <pc:sldMk cId="1656554158" sldId="2146846525"/>
            <ac:spMk id="8" creationId="{CB640EC9-8E1F-BDF7-554D-2D5D2BE4C4AF}"/>
          </ac:spMkLst>
        </pc:spChg>
        <pc:spChg chg="add mod">
          <ac:chgData name="Kaileen Cain" userId="21167d2d-fdf2-4320-ae3a-272888c89590" providerId="ADAL" clId="{5393D823-40DA-4EB2-AE61-6C983B212966}" dt="2024-04-22T20:49:11" v="5733" actId="20577"/>
          <ac:spMkLst>
            <pc:docMk/>
            <pc:sldMk cId="1656554158" sldId="2146846525"/>
            <ac:spMk id="9" creationId="{70CB1D34-32B5-B3C4-BC1B-A534C959EDC4}"/>
          </ac:spMkLst>
        </pc:spChg>
        <pc:spChg chg="del">
          <ac:chgData name="Kaileen Cain" userId="21167d2d-fdf2-4320-ae3a-272888c89590" providerId="ADAL" clId="{5393D823-40DA-4EB2-AE61-6C983B212966}" dt="2024-04-16T20:46:24.262" v="2857" actId="478"/>
          <ac:spMkLst>
            <pc:docMk/>
            <pc:sldMk cId="1656554158" sldId="2146846525"/>
            <ac:spMk id="10" creationId="{BA059ABC-12FF-FACA-2FFF-48F9A2E98263}"/>
          </ac:spMkLst>
        </pc:spChg>
        <pc:spChg chg="del mod ord">
          <ac:chgData name="Kaileen Cain" userId="21167d2d-fdf2-4320-ae3a-272888c89590" providerId="ADAL" clId="{5393D823-40DA-4EB2-AE61-6C983B212966}" dt="2024-04-22T20:49:34.254" v="5748" actId="478"/>
          <ac:spMkLst>
            <pc:docMk/>
            <pc:sldMk cId="1656554158" sldId="2146846525"/>
            <ac:spMk id="11" creationId="{2DDD9090-77A3-5378-9888-8B9F9F239EC9}"/>
          </ac:spMkLst>
        </pc:spChg>
        <pc:spChg chg="del">
          <ac:chgData name="Kaileen Cain" userId="21167d2d-fdf2-4320-ae3a-272888c89590" providerId="ADAL" clId="{5393D823-40DA-4EB2-AE61-6C983B212966}" dt="2024-04-19T16:25:37.887" v="4212" actId="478"/>
          <ac:spMkLst>
            <pc:docMk/>
            <pc:sldMk cId="1656554158" sldId="2146846525"/>
            <ac:spMk id="14" creationId="{3C2DDBA0-C19E-96A5-D46C-6B8DFE1B67B0}"/>
          </ac:spMkLst>
        </pc:spChg>
        <pc:spChg chg="add mod">
          <ac:chgData name="Kaileen Cain" userId="21167d2d-fdf2-4320-ae3a-272888c89590" providerId="ADAL" clId="{5393D823-40DA-4EB2-AE61-6C983B212966}" dt="2024-04-19T14:32:04.791" v="3769"/>
          <ac:spMkLst>
            <pc:docMk/>
            <pc:sldMk cId="1656554158" sldId="2146846525"/>
            <ac:spMk id="17" creationId="{45F5F5AF-D661-4A20-6426-6AF93AE3B757}"/>
          </ac:spMkLst>
        </pc:spChg>
        <pc:spChg chg="add mod">
          <ac:chgData name="Kaileen Cain" userId="21167d2d-fdf2-4320-ae3a-272888c89590" providerId="ADAL" clId="{5393D823-40DA-4EB2-AE61-6C983B212966}" dt="2024-04-19T14:33:21.873" v="3785" actId="20577"/>
          <ac:spMkLst>
            <pc:docMk/>
            <pc:sldMk cId="1656554158" sldId="2146846525"/>
            <ac:spMk id="18" creationId="{7523D236-423E-1D02-45B3-12900726C365}"/>
          </ac:spMkLst>
        </pc:spChg>
        <pc:spChg chg="add mod">
          <ac:chgData name="Kaileen Cain" userId="21167d2d-fdf2-4320-ae3a-272888c89590" providerId="ADAL" clId="{5393D823-40DA-4EB2-AE61-6C983B212966}" dt="2024-04-19T14:32:04.791" v="3769"/>
          <ac:spMkLst>
            <pc:docMk/>
            <pc:sldMk cId="1656554158" sldId="2146846525"/>
            <ac:spMk id="21" creationId="{52421886-E12E-C4CD-34C4-19BC546C11CC}"/>
          </ac:spMkLst>
        </pc:spChg>
        <pc:spChg chg="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22" creationId="{7F949296-100A-75F5-AAE7-4CA1E1FCAE0C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24" creationId="{229F7131-698D-56FC-4DC6-20BD4D496261}"/>
          </ac:spMkLst>
        </pc:spChg>
        <pc:spChg chg="del">
          <ac:chgData name="Kaileen Cain" userId="21167d2d-fdf2-4320-ae3a-272888c89590" providerId="ADAL" clId="{5393D823-40DA-4EB2-AE61-6C983B212966}" dt="2024-04-16T20:46:24.262" v="2857" actId="478"/>
          <ac:spMkLst>
            <pc:docMk/>
            <pc:sldMk cId="1656554158" sldId="2146846525"/>
            <ac:spMk id="24" creationId="{4809166E-8C95-1BF1-F910-805641B640AF}"/>
          </ac:spMkLst>
        </pc:spChg>
        <pc:spChg chg="del mod ord">
          <ac:chgData name="Kaileen Cain" userId="21167d2d-fdf2-4320-ae3a-272888c89590" providerId="ADAL" clId="{5393D823-40DA-4EB2-AE61-6C983B212966}" dt="2024-04-22T20:49:34.254" v="5748" actId="478"/>
          <ac:spMkLst>
            <pc:docMk/>
            <pc:sldMk cId="1656554158" sldId="2146846525"/>
            <ac:spMk id="25" creationId="{A1702D9A-E62B-C10A-579F-49CABCCB8900}"/>
          </ac:spMkLst>
        </pc:spChg>
        <pc:spChg chg="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29" creationId="{77F77AC9-FF13-4E3C-E366-3F00DEEE69C2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31" creationId="{35359B46-9DAA-F5B6-A713-B87B3A344692}"/>
          </ac:spMkLst>
        </pc:spChg>
        <pc:spChg chg="del">
          <ac:chgData name="Kaileen Cain" userId="21167d2d-fdf2-4320-ae3a-272888c89590" providerId="ADAL" clId="{5393D823-40DA-4EB2-AE61-6C983B212966}" dt="2024-04-16T20:46:24.262" v="2857" actId="478"/>
          <ac:spMkLst>
            <pc:docMk/>
            <pc:sldMk cId="1656554158" sldId="2146846525"/>
            <ac:spMk id="31" creationId="{538B8607-B535-4255-76B4-4D47474E7727}"/>
          </ac:spMkLst>
        </pc:spChg>
        <pc:spChg chg="del mod ord">
          <ac:chgData name="Kaileen Cain" userId="21167d2d-fdf2-4320-ae3a-272888c89590" providerId="ADAL" clId="{5393D823-40DA-4EB2-AE61-6C983B212966}" dt="2024-04-22T20:49:34.254" v="5748" actId="478"/>
          <ac:spMkLst>
            <pc:docMk/>
            <pc:sldMk cId="1656554158" sldId="2146846525"/>
            <ac:spMk id="32" creationId="{6C9740B5-D075-78EF-644D-2C0347B7EFD1}"/>
          </ac:spMkLst>
        </pc:spChg>
        <pc:spChg chg="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33" creationId="{15921E09-151C-8B41-E19F-0C4A25A98DE9}"/>
          </ac:spMkLst>
        </pc:spChg>
        <pc:spChg chg="del">
          <ac:chgData name="Kaileen Cain" userId="21167d2d-fdf2-4320-ae3a-272888c89590" providerId="ADAL" clId="{5393D823-40DA-4EB2-AE61-6C983B212966}" dt="2024-04-16T20:46:24.262" v="2857" actId="478"/>
          <ac:spMkLst>
            <pc:docMk/>
            <pc:sldMk cId="1656554158" sldId="2146846525"/>
            <ac:spMk id="35" creationId="{5C7C0915-7BFC-10F7-7C5A-DA944DC43458}"/>
          </ac:spMkLst>
        </pc:spChg>
        <pc:spChg chg="del mod ord">
          <ac:chgData name="Kaileen Cain" userId="21167d2d-fdf2-4320-ae3a-272888c89590" providerId="ADAL" clId="{5393D823-40DA-4EB2-AE61-6C983B212966}" dt="2024-04-22T20:49:34.254" v="5748" actId="478"/>
          <ac:spMkLst>
            <pc:docMk/>
            <pc:sldMk cId="1656554158" sldId="2146846525"/>
            <ac:spMk id="36" creationId="{CDF7C0E0-2D17-DF84-1654-0F676335647A}"/>
          </ac:spMkLst>
        </pc:spChg>
        <pc:spChg chg="add 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38" creationId="{9E26D6A1-311B-4ABC-15D1-8A4EAE4AE0B9}"/>
          </ac:spMkLst>
        </pc:spChg>
        <pc:spChg chg="add 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39" creationId="{4B7FBDF5-B60D-4BCA-1265-E50C30E5C1C9}"/>
          </ac:spMkLst>
        </pc:spChg>
        <pc:spChg chg="add 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40" creationId="{3D4D55F1-1320-CFC4-8411-8BE2A2EFCB9A}"/>
          </ac:spMkLst>
        </pc:spChg>
        <pc:spChg chg="add 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41" creationId="{E65B60FE-8DDC-5493-FCCB-5D52BB5FD1DE}"/>
          </ac:spMkLst>
        </pc:spChg>
        <pc:spChg chg="add del mod">
          <ac:chgData name="Kaileen Cain" userId="21167d2d-fdf2-4320-ae3a-272888c89590" providerId="ADAL" clId="{5393D823-40DA-4EB2-AE61-6C983B212966}" dt="2024-04-19T14:46:09.501" v="3791" actId="478"/>
          <ac:spMkLst>
            <pc:docMk/>
            <pc:sldMk cId="1656554158" sldId="2146846525"/>
            <ac:spMk id="42" creationId="{52AB74AC-814B-0950-E39E-2200345F5EBE}"/>
          </ac:spMkLst>
        </pc:spChg>
        <pc:spChg chg="mod">
          <ac:chgData name="Kaileen Cain" userId="21167d2d-fdf2-4320-ae3a-272888c89590" providerId="ADAL" clId="{5393D823-40DA-4EB2-AE61-6C983B212966}" dt="2024-04-19T14:31:24.653" v="3763" actId="1038"/>
          <ac:spMkLst>
            <pc:docMk/>
            <pc:sldMk cId="1656554158" sldId="2146846525"/>
            <ac:spMk id="45" creationId="{A60FD771-A933-E276-9A6B-67DF45731F30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46" creationId="{1797849B-6BC5-95BE-F092-229BD91EF33A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48" creationId="{D2916D49-F09C-3377-FC55-538F2D9852C2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50" creationId="{923622ED-5BEF-48A0-5616-C2BB678CAA0D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52" creationId="{2580143F-CAD3-AE4F-6BF5-94087571F079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54" creationId="{7641E619-35DE-36DB-F1E4-EBB1F66BFBFB}"/>
          </ac:spMkLst>
        </pc:spChg>
        <pc:spChg chg="add mod">
          <ac:chgData name="Kaileen Cain" userId="21167d2d-fdf2-4320-ae3a-272888c89590" providerId="ADAL" clId="{5393D823-40DA-4EB2-AE61-6C983B212966}" dt="2024-04-19T14:45:37.914" v="3786"/>
          <ac:spMkLst>
            <pc:docMk/>
            <pc:sldMk cId="1656554158" sldId="2146846525"/>
            <ac:spMk id="56" creationId="{8906F13A-01D8-2E7B-07DF-4D591F408362}"/>
          </ac:spMkLst>
        </pc:spChg>
        <pc:spChg chg="add del mod">
          <ac:chgData name="Kaileen Cain" userId="21167d2d-fdf2-4320-ae3a-272888c89590" providerId="ADAL" clId="{5393D823-40DA-4EB2-AE61-6C983B212966}" dt="2024-04-19T14:45:43.432" v="3787" actId="478"/>
          <ac:spMkLst>
            <pc:docMk/>
            <pc:sldMk cId="1656554158" sldId="2146846525"/>
            <ac:spMk id="62" creationId="{8C151817-1C70-93F7-8186-E3E8534AE952}"/>
          </ac:spMkLst>
        </pc:spChg>
        <pc:spChg chg="add del mod">
          <ac:chgData name="Kaileen Cain" userId="21167d2d-fdf2-4320-ae3a-272888c89590" providerId="ADAL" clId="{5393D823-40DA-4EB2-AE61-6C983B212966}" dt="2024-04-19T14:45:43.432" v="3787" actId="478"/>
          <ac:spMkLst>
            <pc:docMk/>
            <pc:sldMk cId="1656554158" sldId="2146846525"/>
            <ac:spMk id="63" creationId="{D46C8725-7A30-D7F2-2FDE-8B8CE617CB0C}"/>
          </ac:spMkLst>
        </pc:spChg>
        <pc:spChg chg="add del mod">
          <ac:chgData name="Kaileen Cain" userId="21167d2d-fdf2-4320-ae3a-272888c89590" providerId="ADAL" clId="{5393D823-40DA-4EB2-AE61-6C983B212966}" dt="2024-04-19T14:45:43.432" v="3787" actId="478"/>
          <ac:spMkLst>
            <pc:docMk/>
            <pc:sldMk cId="1656554158" sldId="2146846525"/>
            <ac:spMk id="64" creationId="{43ABD888-3A28-0E89-A100-19C16F11D376}"/>
          </ac:spMkLst>
        </pc:spChg>
        <pc:spChg chg="add del mod">
          <ac:chgData name="Kaileen Cain" userId="21167d2d-fdf2-4320-ae3a-272888c89590" providerId="ADAL" clId="{5393D823-40DA-4EB2-AE61-6C983B212966}" dt="2024-04-19T14:45:43.432" v="3787" actId="478"/>
          <ac:spMkLst>
            <pc:docMk/>
            <pc:sldMk cId="1656554158" sldId="2146846525"/>
            <ac:spMk id="65" creationId="{FCD70EA0-CB3D-8F07-A747-357BE6027E56}"/>
          </ac:spMkLst>
        </pc:spChg>
        <pc:spChg chg="add del mod">
          <ac:chgData name="Kaileen Cain" userId="21167d2d-fdf2-4320-ae3a-272888c89590" providerId="ADAL" clId="{5393D823-40DA-4EB2-AE61-6C983B212966}" dt="2024-04-19T14:45:43.432" v="3787" actId="478"/>
          <ac:spMkLst>
            <pc:docMk/>
            <pc:sldMk cId="1656554158" sldId="2146846525"/>
            <ac:spMk id="66" creationId="{C7F47BBF-754F-79F6-A155-C5590D0A9391}"/>
          </ac:spMkLst>
        </pc:spChg>
        <pc:picChg chg="del mod">
          <ac:chgData name="Kaileen Cain" userId="21167d2d-fdf2-4320-ae3a-272888c89590" providerId="ADAL" clId="{5393D823-40DA-4EB2-AE61-6C983B212966}" dt="2024-04-19T14:46:09.501" v="3791" actId="478"/>
          <ac:picMkLst>
            <pc:docMk/>
            <pc:sldMk cId="1656554158" sldId="2146846525"/>
            <ac:picMk id="4" creationId="{CE342049-93FC-930C-1E12-D2F4064E65C6}"/>
          </ac:picMkLst>
        </pc:picChg>
        <pc:picChg chg="del mod">
          <ac:chgData name="Kaileen Cain" userId="21167d2d-fdf2-4320-ae3a-272888c89590" providerId="ADAL" clId="{5393D823-40DA-4EB2-AE61-6C983B212966}" dt="2024-04-19T14:46:09.501" v="3791" actId="478"/>
          <ac:picMkLst>
            <pc:docMk/>
            <pc:sldMk cId="1656554158" sldId="2146846525"/>
            <ac:picMk id="9" creationId="{7717AFFE-9C11-E4CF-50A2-EF517DA4561A}"/>
          </ac:picMkLst>
        </pc:picChg>
        <pc:picChg chg="add mod modCrop">
          <ac:chgData name="Kaileen Cain" userId="21167d2d-fdf2-4320-ae3a-272888c89590" providerId="ADAL" clId="{5393D823-40DA-4EB2-AE61-6C983B212966}" dt="2024-04-19T14:32:50.926" v="3774" actId="732"/>
          <ac:picMkLst>
            <pc:docMk/>
            <pc:sldMk cId="1656554158" sldId="2146846525"/>
            <ac:picMk id="15" creationId="{E19126C3-FACC-37DB-B94F-EC93ABFDB62B}"/>
          </ac:picMkLst>
        </pc:picChg>
        <pc:picChg chg="del">
          <ac:chgData name="Kaileen Cain" userId="21167d2d-fdf2-4320-ae3a-272888c89590" providerId="ADAL" clId="{5393D823-40DA-4EB2-AE61-6C983B212966}" dt="2024-04-19T14:31:50.952" v="3764" actId="478"/>
          <ac:picMkLst>
            <pc:docMk/>
            <pc:sldMk cId="1656554158" sldId="2146846525"/>
            <ac:picMk id="16" creationId="{8BBFDC65-DF38-21C8-6545-17B694B4943C}"/>
          </ac:picMkLst>
        </pc:picChg>
        <pc:picChg chg="del mod">
          <ac:chgData name="Kaileen Cain" userId="21167d2d-fdf2-4320-ae3a-272888c89590" providerId="ADAL" clId="{5393D823-40DA-4EB2-AE61-6C983B212966}" dt="2024-04-19T14:46:09.501" v="3791" actId="478"/>
          <ac:picMkLst>
            <pc:docMk/>
            <pc:sldMk cId="1656554158" sldId="2146846525"/>
            <ac:picMk id="23" creationId="{4C89C14D-B37E-E894-DF95-423B56FE5983}"/>
          </ac:picMkLst>
        </pc:picChg>
        <pc:picChg chg="del mod">
          <ac:chgData name="Kaileen Cain" userId="21167d2d-fdf2-4320-ae3a-272888c89590" providerId="ADAL" clId="{5393D823-40DA-4EB2-AE61-6C983B212966}" dt="2024-04-19T14:46:09.501" v="3791" actId="478"/>
          <ac:picMkLst>
            <pc:docMk/>
            <pc:sldMk cId="1656554158" sldId="2146846525"/>
            <ac:picMk id="30" creationId="{C654513F-7851-6B8B-8FB7-9B510204B7DE}"/>
          </ac:picMkLst>
        </pc:picChg>
        <pc:picChg chg="del mod">
          <ac:chgData name="Kaileen Cain" userId="21167d2d-fdf2-4320-ae3a-272888c89590" providerId="ADAL" clId="{5393D823-40DA-4EB2-AE61-6C983B212966}" dt="2024-04-19T14:46:09.501" v="3791" actId="478"/>
          <ac:picMkLst>
            <pc:docMk/>
            <pc:sldMk cId="1656554158" sldId="2146846525"/>
            <ac:picMk id="34" creationId="{762762EC-5B32-C7F4-70A5-798883470104}"/>
          </ac:picMkLst>
        </pc:picChg>
        <pc:picChg chg="add mod">
          <ac:chgData name="Kaileen Cain" userId="21167d2d-fdf2-4320-ae3a-272888c89590" providerId="ADAL" clId="{5393D823-40DA-4EB2-AE61-6C983B212966}" dt="2024-04-19T14:45:37.914" v="3786"/>
          <ac:picMkLst>
            <pc:docMk/>
            <pc:sldMk cId="1656554158" sldId="2146846525"/>
            <ac:picMk id="47" creationId="{974F995E-CC56-4F1E-946B-DE2F49E682AE}"/>
          </ac:picMkLst>
        </pc:picChg>
        <pc:picChg chg="add mod">
          <ac:chgData name="Kaileen Cain" userId="21167d2d-fdf2-4320-ae3a-272888c89590" providerId="ADAL" clId="{5393D823-40DA-4EB2-AE61-6C983B212966}" dt="2024-04-19T14:45:37.914" v="3786"/>
          <ac:picMkLst>
            <pc:docMk/>
            <pc:sldMk cId="1656554158" sldId="2146846525"/>
            <ac:picMk id="49" creationId="{2FBC79B9-D061-57CE-F90C-72C1C5617FA2}"/>
          </ac:picMkLst>
        </pc:picChg>
        <pc:picChg chg="add mod">
          <ac:chgData name="Kaileen Cain" userId="21167d2d-fdf2-4320-ae3a-272888c89590" providerId="ADAL" clId="{5393D823-40DA-4EB2-AE61-6C983B212966}" dt="2024-04-19T14:45:37.914" v="3786"/>
          <ac:picMkLst>
            <pc:docMk/>
            <pc:sldMk cId="1656554158" sldId="2146846525"/>
            <ac:picMk id="51" creationId="{629FB7D5-7DCB-3CBC-D2D6-37F632CC2279}"/>
          </ac:picMkLst>
        </pc:picChg>
        <pc:picChg chg="add mod">
          <ac:chgData name="Kaileen Cain" userId="21167d2d-fdf2-4320-ae3a-272888c89590" providerId="ADAL" clId="{5393D823-40DA-4EB2-AE61-6C983B212966}" dt="2024-04-19T14:45:37.914" v="3786"/>
          <ac:picMkLst>
            <pc:docMk/>
            <pc:sldMk cId="1656554158" sldId="2146846525"/>
            <ac:picMk id="53" creationId="{A3ECB8F8-3EAD-4117-9D6D-3558BAFAEB4B}"/>
          </ac:picMkLst>
        </pc:picChg>
        <pc:picChg chg="add mod">
          <ac:chgData name="Kaileen Cain" userId="21167d2d-fdf2-4320-ae3a-272888c89590" providerId="ADAL" clId="{5393D823-40DA-4EB2-AE61-6C983B212966}" dt="2024-04-19T14:45:37.914" v="3786"/>
          <ac:picMkLst>
            <pc:docMk/>
            <pc:sldMk cId="1656554158" sldId="2146846525"/>
            <ac:picMk id="55" creationId="{6282B775-777C-3C28-CFC3-E0EB7327E5DE}"/>
          </ac:picMkLst>
        </pc:pic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35" creationId="{81E27CCF-F3BD-204D-14FE-3F6A9806B4FE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37" creationId="{A7AE0B55-5E92-6212-B945-0B589628B90F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43" creationId="{22D1C524-153B-2F2C-4E2B-E818056BFD2C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44" creationId="{F8C5E0E9-F16E-AEAC-49A6-E934B291AD7A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57" creationId="{EDE46271-BF27-7613-14E3-DE147F3C5730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58" creationId="{AFD07D96-8013-E2CD-F9EF-02C046A98751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59" creationId="{E96B0652-BEBA-B733-308E-84DFE8D8641C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60" creationId="{242B9CA9-6F07-C827-0DE5-FCADC6662429}"/>
          </ac:cxnSpMkLst>
        </pc:cxnChg>
        <pc:cxnChg chg="add mod">
          <ac:chgData name="Kaileen Cain" userId="21167d2d-fdf2-4320-ae3a-272888c89590" providerId="ADAL" clId="{5393D823-40DA-4EB2-AE61-6C983B212966}" dt="2024-04-19T14:45:37.914" v="3786"/>
          <ac:cxnSpMkLst>
            <pc:docMk/>
            <pc:sldMk cId="1656554158" sldId="2146846525"/>
            <ac:cxnSpMk id="61" creationId="{DDEB8563-6905-7FC8-D64A-E018EC3D6240}"/>
          </ac:cxnSpMkLst>
        </pc:cxnChg>
      </pc:sldChg>
      <pc:sldChg chg="modSp mod">
        <pc:chgData name="Kaileen Cain" userId="21167d2d-fdf2-4320-ae3a-272888c89590" providerId="ADAL" clId="{5393D823-40DA-4EB2-AE61-6C983B212966}" dt="2024-04-16T17:57:43.656" v="1797" actId="1036"/>
        <pc:sldMkLst>
          <pc:docMk/>
          <pc:sldMk cId="3310692083" sldId="2146846547"/>
        </pc:sldMkLst>
        <pc:spChg chg="mod">
          <ac:chgData name="Kaileen Cain" userId="21167d2d-fdf2-4320-ae3a-272888c89590" providerId="ADAL" clId="{5393D823-40DA-4EB2-AE61-6C983B212966}" dt="2024-04-16T17:57:43.656" v="1797" actId="1036"/>
          <ac:spMkLst>
            <pc:docMk/>
            <pc:sldMk cId="3310692083" sldId="2146846547"/>
            <ac:spMk id="3" creationId="{35ACF353-24D0-4705-1585-2D81341B2C16}"/>
          </ac:spMkLst>
        </pc:spChg>
      </pc:sldChg>
      <pc:sldChg chg="addSp modSp mod">
        <pc:chgData name="Kaileen Cain" userId="21167d2d-fdf2-4320-ae3a-272888c89590" providerId="ADAL" clId="{5393D823-40DA-4EB2-AE61-6C983B212966}" dt="2024-04-16T20:40:09.634" v="2753" actId="1037"/>
        <pc:sldMkLst>
          <pc:docMk/>
          <pc:sldMk cId="1607911038" sldId="2146846562"/>
        </pc:sldMkLst>
        <pc:spChg chg="mod">
          <ac:chgData name="Kaileen Cain" userId="21167d2d-fdf2-4320-ae3a-272888c89590" providerId="ADAL" clId="{5393D823-40DA-4EB2-AE61-6C983B212966}" dt="2024-04-16T20:40:09.634" v="2753" actId="1037"/>
          <ac:spMkLst>
            <pc:docMk/>
            <pc:sldMk cId="1607911038" sldId="2146846562"/>
            <ac:spMk id="33" creationId="{99670B13-B2BD-5BFB-27E0-491C70B7AFDA}"/>
          </ac:spMkLst>
        </pc:spChg>
        <pc:spChg chg="mod">
          <ac:chgData name="Kaileen Cain" userId="21167d2d-fdf2-4320-ae3a-272888c89590" providerId="ADAL" clId="{5393D823-40DA-4EB2-AE61-6C983B212966}" dt="2024-04-16T20:40:09.634" v="2753" actId="1037"/>
          <ac:spMkLst>
            <pc:docMk/>
            <pc:sldMk cId="1607911038" sldId="2146846562"/>
            <ac:spMk id="34" creationId="{1789B01B-1724-B67C-79F3-B287F04C13E7}"/>
          </ac:spMkLst>
        </pc:spChg>
        <pc:spChg chg="mod">
          <ac:chgData name="Kaileen Cain" userId="21167d2d-fdf2-4320-ae3a-272888c89590" providerId="ADAL" clId="{5393D823-40DA-4EB2-AE61-6C983B212966}" dt="2024-04-16T20:40:09.634" v="2753" actId="1037"/>
          <ac:spMkLst>
            <pc:docMk/>
            <pc:sldMk cId="1607911038" sldId="2146846562"/>
            <ac:spMk id="35" creationId="{BBF8A0E3-BA9D-B106-87D8-D46BC76B5D08}"/>
          </ac:spMkLst>
        </pc:spChg>
        <pc:spChg chg="mod">
          <ac:chgData name="Kaileen Cain" userId="21167d2d-fdf2-4320-ae3a-272888c89590" providerId="ADAL" clId="{5393D823-40DA-4EB2-AE61-6C983B212966}" dt="2024-04-16T20:40:09.634" v="2753" actId="1037"/>
          <ac:spMkLst>
            <pc:docMk/>
            <pc:sldMk cId="1607911038" sldId="2146846562"/>
            <ac:spMk id="36" creationId="{29D8178E-E91F-68A6-5902-AEE0E34DD039}"/>
          </ac:spMkLst>
        </pc:spChg>
        <pc:spChg chg="mod">
          <ac:chgData name="Kaileen Cain" userId="21167d2d-fdf2-4320-ae3a-272888c89590" providerId="ADAL" clId="{5393D823-40DA-4EB2-AE61-6C983B212966}" dt="2024-04-16T20:40:09.634" v="2753" actId="1037"/>
          <ac:spMkLst>
            <pc:docMk/>
            <pc:sldMk cId="1607911038" sldId="2146846562"/>
            <ac:spMk id="37" creationId="{30985145-65E4-2B60-4609-EECFC79DEBD6}"/>
          </ac:spMkLst>
        </pc:spChg>
        <pc:spChg chg="add mod">
          <ac:chgData name="Kaileen Cain" userId="21167d2d-fdf2-4320-ae3a-272888c89590" providerId="ADAL" clId="{5393D823-40DA-4EB2-AE61-6C983B212966}" dt="2024-04-16T20:39:55.126" v="2732"/>
          <ac:spMkLst>
            <pc:docMk/>
            <pc:sldMk cId="1607911038" sldId="2146846562"/>
            <ac:spMk id="39" creationId="{90D86EEC-7DDA-1A15-A826-766DE7352D25}"/>
          </ac:spMkLst>
        </pc:spChg>
        <pc:spChg chg="add mod">
          <ac:chgData name="Kaileen Cain" userId="21167d2d-fdf2-4320-ae3a-272888c89590" providerId="ADAL" clId="{5393D823-40DA-4EB2-AE61-6C983B212966}" dt="2024-04-16T20:39:55.126" v="2732"/>
          <ac:spMkLst>
            <pc:docMk/>
            <pc:sldMk cId="1607911038" sldId="2146846562"/>
            <ac:spMk id="40" creationId="{90BAEAB8-08C5-DF5D-E4AC-011DDDAE8F52}"/>
          </ac:spMkLst>
        </pc:spChg>
        <pc:spChg chg="add mod">
          <ac:chgData name="Kaileen Cain" userId="21167d2d-fdf2-4320-ae3a-272888c89590" providerId="ADAL" clId="{5393D823-40DA-4EB2-AE61-6C983B212966}" dt="2024-04-16T20:39:55.126" v="2732"/>
          <ac:spMkLst>
            <pc:docMk/>
            <pc:sldMk cId="1607911038" sldId="2146846562"/>
            <ac:spMk id="42" creationId="{1CF36753-B0DF-591C-442F-B2875760335A}"/>
          </ac:spMkLst>
        </pc:spChg>
        <pc:spChg chg="add mod">
          <ac:chgData name="Kaileen Cain" userId="21167d2d-fdf2-4320-ae3a-272888c89590" providerId="ADAL" clId="{5393D823-40DA-4EB2-AE61-6C983B212966}" dt="2024-04-16T20:39:55.126" v="2732"/>
          <ac:spMkLst>
            <pc:docMk/>
            <pc:sldMk cId="1607911038" sldId="2146846562"/>
            <ac:spMk id="43" creationId="{C59E373F-5AB5-CAB6-84B9-4E50EE1735ED}"/>
          </ac:spMkLst>
        </pc:spChg>
        <pc:spChg chg="add mod">
          <ac:chgData name="Kaileen Cain" userId="21167d2d-fdf2-4320-ae3a-272888c89590" providerId="ADAL" clId="{5393D823-40DA-4EB2-AE61-6C983B212966}" dt="2024-04-16T20:39:55.126" v="2732"/>
          <ac:spMkLst>
            <pc:docMk/>
            <pc:sldMk cId="1607911038" sldId="2146846562"/>
            <ac:spMk id="44" creationId="{75D418C8-1288-E3DF-742C-8B49A9487716}"/>
          </ac:spMkLst>
        </pc:spChg>
        <pc:graphicFrameChg chg="mod">
          <ac:chgData name="Kaileen Cain" userId="21167d2d-fdf2-4320-ae3a-272888c89590" providerId="ADAL" clId="{5393D823-40DA-4EB2-AE61-6C983B212966}" dt="2024-04-16T20:39:39.014" v="2731"/>
          <ac:graphicFrameMkLst>
            <pc:docMk/>
            <pc:sldMk cId="1607911038" sldId="2146846562"/>
            <ac:graphicFrameMk id="2" creationId="{C323E3A7-5F7D-9761-6961-FEE9F2664716}"/>
          </ac:graphicFrameMkLst>
        </pc:graphicFrameChg>
      </pc:sldChg>
      <pc:sldChg chg="addSp delSp modSp mod">
        <pc:chgData name="Kaileen Cain" userId="21167d2d-fdf2-4320-ae3a-272888c89590" providerId="ADAL" clId="{5393D823-40DA-4EB2-AE61-6C983B212966}" dt="2024-04-22T20:53:30.266" v="5896" actId="478"/>
        <pc:sldMkLst>
          <pc:docMk/>
          <pc:sldMk cId="3724938010" sldId="2146846567"/>
        </pc:sldMkLst>
        <pc:spChg chg="add mod">
          <ac:chgData name="Kaileen Cain" userId="21167d2d-fdf2-4320-ae3a-272888c89590" providerId="ADAL" clId="{5393D823-40DA-4EB2-AE61-6C983B212966}" dt="2024-04-22T20:51:47.891" v="5868" actId="20577"/>
          <ac:spMkLst>
            <pc:docMk/>
            <pc:sldMk cId="3724938010" sldId="2146846567"/>
            <ac:spMk id="2" creationId="{AC8E6664-404E-8331-E45E-712F48D17CD1}"/>
          </ac:spMkLst>
        </pc:spChg>
        <pc:spChg chg="ord">
          <ac:chgData name="Kaileen Cain" userId="21167d2d-fdf2-4320-ae3a-272888c89590" providerId="ADAL" clId="{5393D823-40DA-4EB2-AE61-6C983B212966}" dt="2024-04-19T15:14:36.575" v="4099" actId="166"/>
          <ac:spMkLst>
            <pc:docMk/>
            <pc:sldMk cId="3724938010" sldId="2146846567"/>
            <ac:spMk id="2" creationId="{E6F1C77F-3A8B-6630-2235-93215618BDE9}"/>
          </ac:spMkLst>
        </pc:spChg>
        <pc:spChg chg="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3" creationId="{2511FF74-45DF-9853-A984-67AC55BEACE6}"/>
          </ac:spMkLst>
        </pc:spChg>
        <pc:spChg chg="add mod">
          <ac:chgData name="Kaileen Cain" userId="21167d2d-fdf2-4320-ae3a-272888c89590" providerId="ADAL" clId="{5393D823-40DA-4EB2-AE61-6C983B212966}" dt="2024-04-22T20:51:50.838" v="5872" actId="20577"/>
          <ac:spMkLst>
            <pc:docMk/>
            <pc:sldMk cId="3724938010" sldId="2146846567"/>
            <ac:spMk id="3" creationId="{89A36886-DCB3-A4EC-3BB1-AE50B13BFD0F}"/>
          </ac:spMkLst>
        </pc:spChg>
        <pc:spChg chg="add mod">
          <ac:chgData name="Kaileen Cain" userId="21167d2d-fdf2-4320-ae3a-272888c89590" providerId="ADAL" clId="{5393D823-40DA-4EB2-AE61-6C983B212966}" dt="2024-04-22T20:51:53.458" v="5876" actId="20577"/>
          <ac:spMkLst>
            <pc:docMk/>
            <pc:sldMk cId="3724938010" sldId="2146846567"/>
            <ac:spMk id="4" creationId="{C47E3286-1E37-83CE-6B06-19A334105949}"/>
          </ac:spMkLst>
        </pc:spChg>
        <pc:spChg chg="mod">
          <ac:chgData name="Kaileen Cain" userId="21167d2d-fdf2-4320-ae3a-272888c89590" providerId="ADAL" clId="{5393D823-40DA-4EB2-AE61-6C983B212966}" dt="2024-04-19T15:25:10.290" v="4105" actId="14100"/>
          <ac:spMkLst>
            <pc:docMk/>
            <pc:sldMk cId="3724938010" sldId="2146846567"/>
            <ac:spMk id="6" creationId="{961EDE84-38CF-0022-964B-37A27E4E9CEA}"/>
          </ac:spMkLst>
        </pc:spChg>
        <pc:spChg chg="add mod">
          <ac:chgData name="Kaileen Cain" userId="21167d2d-fdf2-4320-ae3a-272888c89590" providerId="ADAL" clId="{5393D823-40DA-4EB2-AE61-6C983B212966}" dt="2024-04-22T20:51:56.287" v="5881" actId="20577"/>
          <ac:spMkLst>
            <pc:docMk/>
            <pc:sldMk cId="3724938010" sldId="2146846567"/>
            <ac:spMk id="7" creationId="{27B7AE8F-8AC4-0DE9-1FC9-9280586714CD}"/>
          </ac:spMkLst>
        </pc:spChg>
        <pc:spChg chg="del mod">
          <ac:chgData name="Kaileen Cain" userId="21167d2d-fdf2-4320-ae3a-272888c89590" providerId="ADAL" clId="{5393D823-40DA-4EB2-AE61-6C983B212966}" dt="2024-04-19T15:25:17.070" v="4107" actId="478"/>
          <ac:spMkLst>
            <pc:docMk/>
            <pc:sldMk cId="3724938010" sldId="2146846567"/>
            <ac:spMk id="7" creationId="{E85F3AFA-4703-3226-93B2-B1347F4A27C8}"/>
          </ac:spMkLst>
        </pc:spChg>
        <pc:spChg chg="add mod">
          <ac:chgData name="Kaileen Cain" userId="21167d2d-fdf2-4320-ae3a-272888c89590" providerId="ADAL" clId="{5393D823-40DA-4EB2-AE61-6C983B212966}" dt="2024-04-22T20:52:19.130" v="5895" actId="108"/>
          <ac:spMkLst>
            <pc:docMk/>
            <pc:sldMk cId="3724938010" sldId="2146846567"/>
            <ac:spMk id="11" creationId="{60206734-3286-FD61-5A62-C086FDF63EC9}"/>
          </ac:spMkLst>
        </pc:spChg>
        <pc:spChg chg="mod">
          <ac:chgData name="Kaileen Cain" userId="21167d2d-fdf2-4320-ae3a-272888c89590" providerId="ADAL" clId="{5393D823-40DA-4EB2-AE61-6C983B212966}" dt="2024-04-19T15:09:41.615" v="4092" actId="1038"/>
          <ac:spMkLst>
            <pc:docMk/>
            <pc:sldMk cId="3724938010" sldId="2146846567"/>
            <ac:spMk id="12" creationId="{A848F5BF-DFCC-D5B2-5E09-38DCF4110E0E}"/>
          </ac:spMkLst>
        </pc:spChg>
        <pc:spChg chg="del">
          <ac:chgData name="Kaileen Cain" userId="21167d2d-fdf2-4320-ae3a-272888c89590" providerId="ADAL" clId="{5393D823-40DA-4EB2-AE61-6C983B212966}" dt="2024-04-16T20:47:08.138" v="2883" actId="478"/>
          <ac:spMkLst>
            <pc:docMk/>
            <pc:sldMk cId="3724938010" sldId="2146846567"/>
            <ac:spMk id="13" creationId="{13467588-F260-7CF6-158E-32395F5A75E9}"/>
          </ac:spMkLst>
        </pc:spChg>
        <pc:spChg chg="add mod">
          <ac:chgData name="Kaileen Cain" userId="21167d2d-fdf2-4320-ae3a-272888c89590" providerId="ADAL" clId="{5393D823-40DA-4EB2-AE61-6C983B212966}" dt="2024-04-19T15:09:49.770" v="4093"/>
          <ac:spMkLst>
            <pc:docMk/>
            <pc:sldMk cId="3724938010" sldId="2146846567"/>
            <ac:spMk id="13" creationId="{B3A80518-7E53-BDA1-25E2-3F85E18BCB1B}"/>
          </ac:spMkLst>
        </pc:spChg>
        <pc:spChg chg="add mod">
          <ac:chgData name="Kaileen Cain" userId="21167d2d-fdf2-4320-ae3a-272888c89590" providerId="ADAL" clId="{5393D823-40DA-4EB2-AE61-6C983B212966}" dt="2024-04-19T15:09:49.770" v="4093"/>
          <ac:spMkLst>
            <pc:docMk/>
            <pc:sldMk cId="3724938010" sldId="2146846567"/>
            <ac:spMk id="16" creationId="{15005D4A-F787-0A0D-2E5B-A71BED4EB291}"/>
          </ac:spMkLst>
        </pc:spChg>
        <pc:spChg chg="del mod ord">
          <ac:chgData name="Kaileen Cain" userId="21167d2d-fdf2-4320-ae3a-272888c89590" providerId="ADAL" clId="{5393D823-40DA-4EB2-AE61-6C983B212966}" dt="2024-04-22T20:53:30.266" v="5896" actId="478"/>
          <ac:spMkLst>
            <pc:docMk/>
            <pc:sldMk cId="3724938010" sldId="2146846567"/>
            <ac:spMk id="17" creationId="{BF371B75-6A18-D272-C857-780F29E757D5}"/>
          </ac:spMkLst>
        </pc:spChg>
        <pc:spChg chg="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18" creationId="{22D5D4CD-CAE5-7944-35D5-F8992CB2AD92}"/>
          </ac:spMkLst>
        </pc:spChg>
        <pc:spChg chg="del">
          <ac:chgData name="Kaileen Cain" userId="21167d2d-fdf2-4320-ae3a-272888c89590" providerId="ADAL" clId="{5393D823-40DA-4EB2-AE61-6C983B212966}" dt="2024-04-16T20:47:08.138" v="2883" actId="478"/>
          <ac:spMkLst>
            <pc:docMk/>
            <pc:sldMk cId="3724938010" sldId="2146846567"/>
            <ac:spMk id="20" creationId="{2A242642-5162-1FE5-4CED-6C2A38ED2077}"/>
          </ac:spMkLst>
        </pc:spChg>
        <pc:spChg chg="add mod">
          <ac:chgData name="Kaileen Cain" userId="21167d2d-fdf2-4320-ae3a-272888c89590" providerId="ADAL" clId="{5393D823-40DA-4EB2-AE61-6C983B212966}" dt="2024-04-19T15:09:49.770" v="4093"/>
          <ac:spMkLst>
            <pc:docMk/>
            <pc:sldMk cId="3724938010" sldId="2146846567"/>
            <ac:spMk id="20" creationId="{33FB98AB-4140-1ECC-1DAE-7F04FC4CFDD0}"/>
          </ac:spMkLst>
        </pc:spChg>
        <pc:spChg chg="del mod ord">
          <ac:chgData name="Kaileen Cain" userId="21167d2d-fdf2-4320-ae3a-272888c89590" providerId="ADAL" clId="{5393D823-40DA-4EB2-AE61-6C983B212966}" dt="2024-04-22T20:53:30.266" v="5896" actId="478"/>
          <ac:spMkLst>
            <pc:docMk/>
            <pc:sldMk cId="3724938010" sldId="2146846567"/>
            <ac:spMk id="21" creationId="{773D3245-B9F1-57E8-E402-F879E6F4F5FE}"/>
          </ac:spMkLst>
        </pc:spChg>
        <pc:spChg chg="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22" creationId="{7B04CE41-04E2-B5B0-1A14-B8C2F7D21FDE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24" creationId="{7B332FDE-46CC-FC56-77DB-46E7C85BED51}"/>
          </ac:spMkLst>
        </pc:spChg>
        <pc:spChg chg="del">
          <ac:chgData name="Kaileen Cain" userId="21167d2d-fdf2-4320-ae3a-272888c89590" providerId="ADAL" clId="{5393D823-40DA-4EB2-AE61-6C983B212966}" dt="2024-04-16T20:47:08.138" v="2883" actId="478"/>
          <ac:spMkLst>
            <pc:docMk/>
            <pc:sldMk cId="3724938010" sldId="2146846567"/>
            <ac:spMk id="24" creationId="{85DC96A6-EBCB-B40E-BC59-025DAD4223DE}"/>
          </ac:spMkLst>
        </pc:spChg>
        <pc:spChg chg="del mod ord">
          <ac:chgData name="Kaileen Cain" userId="21167d2d-fdf2-4320-ae3a-272888c89590" providerId="ADAL" clId="{5393D823-40DA-4EB2-AE61-6C983B212966}" dt="2024-04-22T20:53:30.266" v="5896" actId="478"/>
          <ac:spMkLst>
            <pc:docMk/>
            <pc:sldMk cId="3724938010" sldId="2146846567"/>
            <ac:spMk id="25" creationId="{EC0071E3-CD9D-9230-E6EC-C7954FB90EF5}"/>
          </ac:spMkLst>
        </pc:spChg>
        <pc:spChg chg="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29" creationId="{9CF3CC13-2922-DFBE-7DB5-60255154B091}"/>
          </ac:spMkLst>
        </pc:spChg>
        <pc:spChg chg="del">
          <ac:chgData name="Kaileen Cain" userId="21167d2d-fdf2-4320-ae3a-272888c89590" providerId="ADAL" clId="{5393D823-40DA-4EB2-AE61-6C983B212966}" dt="2024-04-16T20:47:08.138" v="2883" actId="478"/>
          <ac:spMkLst>
            <pc:docMk/>
            <pc:sldMk cId="3724938010" sldId="2146846567"/>
            <ac:spMk id="31" creationId="{590D3C70-0EAF-B67D-8120-541AEE8669B9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31" creationId="{E403084F-DC10-DEB3-A4EC-31D1968808FD}"/>
          </ac:spMkLst>
        </pc:spChg>
        <pc:spChg chg="del mod ord">
          <ac:chgData name="Kaileen Cain" userId="21167d2d-fdf2-4320-ae3a-272888c89590" providerId="ADAL" clId="{5393D823-40DA-4EB2-AE61-6C983B212966}" dt="2024-04-22T20:53:30.266" v="5896" actId="478"/>
          <ac:spMkLst>
            <pc:docMk/>
            <pc:sldMk cId="3724938010" sldId="2146846567"/>
            <ac:spMk id="32" creationId="{6CFEFA88-3805-2FC2-4641-98CF7A15AC60}"/>
          </ac:spMkLst>
        </pc:spChg>
        <pc:spChg chg="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33" creationId="{047A6FF2-6422-FA30-840E-A54208A7501A}"/>
          </ac:spMkLst>
        </pc:spChg>
        <pc:spChg chg="del">
          <ac:chgData name="Kaileen Cain" userId="21167d2d-fdf2-4320-ae3a-272888c89590" providerId="ADAL" clId="{5393D823-40DA-4EB2-AE61-6C983B212966}" dt="2024-04-16T20:47:08.138" v="2883" actId="478"/>
          <ac:spMkLst>
            <pc:docMk/>
            <pc:sldMk cId="3724938010" sldId="2146846567"/>
            <ac:spMk id="35" creationId="{26E2668C-A058-854E-89EC-7C41EE30AD7B}"/>
          </ac:spMkLst>
        </pc:spChg>
        <pc:spChg chg="del mod ord">
          <ac:chgData name="Kaileen Cain" userId="21167d2d-fdf2-4320-ae3a-272888c89590" providerId="ADAL" clId="{5393D823-40DA-4EB2-AE61-6C983B212966}" dt="2024-04-22T20:53:30.266" v="5896" actId="478"/>
          <ac:spMkLst>
            <pc:docMk/>
            <pc:sldMk cId="3724938010" sldId="2146846567"/>
            <ac:spMk id="36" creationId="{30169A73-EAF8-3785-CFDF-9743DE51AA4E}"/>
          </ac:spMkLst>
        </pc:spChg>
        <pc:spChg chg="add 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38" creationId="{8B4F069B-A2CC-0D90-3DF7-35FA124BECB6}"/>
          </ac:spMkLst>
        </pc:spChg>
        <pc:spChg chg="add 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39" creationId="{A95259AB-F5F0-17D2-9304-3851D0D3AF3E}"/>
          </ac:spMkLst>
        </pc:spChg>
        <pc:spChg chg="add 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40" creationId="{7DC122F9-12EA-4DD2-F45C-DD3A4E2489F1}"/>
          </ac:spMkLst>
        </pc:spChg>
        <pc:spChg chg="add 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41" creationId="{B452FBB4-68A3-B0F1-7B1A-A50CCB07E03C}"/>
          </ac:spMkLst>
        </pc:spChg>
        <pc:spChg chg="add del mod">
          <ac:chgData name="Kaileen Cain" userId="21167d2d-fdf2-4320-ae3a-272888c89590" providerId="ADAL" clId="{5393D823-40DA-4EB2-AE61-6C983B212966}" dt="2024-04-19T16:20:55.755" v="4116" actId="478"/>
          <ac:spMkLst>
            <pc:docMk/>
            <pc:sldMk cId="3724938010" sldId="2146846567"/>
            <ac:spMk id="42" creationId="{BC6E8342-836B-011C-DE64-D81EF8B31922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45" creationId="{AE1EF751-3FEF-0AAB-6402-8E36827D0D2A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47" creationId="{5C36B465-8CC2-79C7-532F-14E58B092323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49" creationId="{C097E58F-BF21-DC30-5289-3034378BBA17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51" creationId="{AED1ECD1-3742-3305-A339-41EC821FF0F7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53" creationId="{D09062EF-6E03-BF00-E4CE-C65B2CC99463}"/>
          </ac:spMkLst>
        </pc:spChg>
        <pc:spChg chg="add mod">
          <ac:chgData name="Kaileen Cain" userId="21167d2d-fdf2-4320-ae3a-272888c89590" providerId="ADAL" clId="{5393D823-40DA-4EB2-AE61-6C983B212966}" dt="2024-04-19T15:25:37.791" v="4109"/>
          <ac:spMkLst>
            <pc:docMk/>
            <pc:sldMk cId="3724938010" sldId="2146846567"/>
            <ac:spMk id="56" creationId="{D0C6A2C8-519A-3FAA-3E84-A4650533A29A}"/>
          </ac:spMkLst>
        </pc:spChg>
        <pc:spChg chg="add del mod">
          <ac:chgData name="Kaileen Cain" userId="21167d2d-fdf2-4320-ae3a-272888c89590" providerId="ADAL" clId="{5393D823-40DA-4EB2-AE61-6C983B212966}" dt="2024-04-19T15:25:44.907" v="4110" actId="478"/>
          <ac:spMkLst>
            <pc:docMk/>
            <pc:sldMk cId="3724938010" sldId="2146846567"/>
            <ac:spMk id="62" creationId="{8593768B-4FF5-F35E-FE48-E53C25B89561}"/>
          </ac:spMkLst>
        </pc:spChg>
        <pc:spChg chg="add del mod">
          <ac:chgData name="Kaileen Cain" userId="21167d2d-fdf2-4320-ae3a-272888c89590" providerId="ADAL" clId="{5393D823-40DA-4EB2-AE61-6C983B212966}" dt="2024-04-19T15:25:44.907" v="4110" actId="478"/>
          <ac:spMkLst>
            <pc:docMk/>
            <pc:sldMk cId="3724938010" sldId="2146846567"/>
            <ac:spMk id="63" creationId="{CEA381D2-FC19-166F-9B49-593948D2EE4A}"/>
          </ac:spMkLst>
        </pc:spChg>
        <pc:spChg chg="add del mod">
          <ac:chgData name="Kaileen Cain" userId="21167d2d-fdf2-4320-ae3a-272888c89590" providerId="ADAL" clId="{5393D823-40DA-4EB2-AE61-6C983B212966}" dt="2024-04-19T15:25:44.907" v="4110" actId="478"/>
          <ac:spMkLst>
            <pc:docMk/>
            <pc:sldMk cId="3724938010" sldId="2146846567"/>
            <ac:spMk id="64" creationId="{3893F9DF-A4F2-1A52-ECA1-E24A9C8F0AED}"/>
          </ac:spMkLst>
        </pc:spChg>
        <pc:spChg chg="add del mod">
          <ac:chgData name="Kaileen Cain" userId="21167d2d-fdf2-4320-ae3a-272888c89590" providerId="ADAL" clId="{5393D823-40DA-4EB2-AE61-6C983B212966}" dt="2024-04-19T15:25:44.907" v="4110" actId="478"/>
          <ac:spMkLst>
            <pc:docMk/>
            <pc:sldMk cId="3724938010" sldId="2146846567"/>
            <ac:spMk id="65" creationId="{86C1AE7F-7E57-3EC2-E7C6-290E793890CE}"/>
          </ac:spMkLst>
        </pc:spChg>
        <pc:spChg chg="add del mod">
          <ac:chgData name="Kaileen Cain" userId="21167d2d-fdf2-4320-ae3a-272888c89590" providerId="ADAL" clId="{5393D823-40DA-4EB2-AE61-6C983B212966}" dt="2024-04-19T15:25:44.907" v="4110" actId="478"/>
          <ac:spMkLst>
            <pc:docMk/>
            <pc:sldMk cId="3724938010" sldId="2146846567"/>
            <ac:spMk id="66" creationId="{FDC076B9-7C6D-BE8B-FD6D-E677B5B3E263}"/>
          </ac:spMkLst>
        </pc:spChg>
        <pc:picChg chg="del mod">
          <ac:chgData name="Kaileen Cain" userId="21167d2d-fdf2-4320-ae3a-272888c89590" providerId="ADAL" clId="{5393D823-40DA-4EB2-AE61-6C983B212966}" dt="2024-04-19T16:20:55.755" v="4116" actId="478"/>
          <ac:picMkLst>
            <pc:docMk/>
            <pc:sldMk cId="3724938010" sldId="2146846567"/>
            <ac:picMk id="4" creationId="{A5ADA84F-B75B-E298-DA8E-D9074079423E}"/>
          </ac:picMkLst>
        </pc:picChg>
        <pc:picChg chg="add mod modCrop">
          <ac:chgData name="Kaileen Cain" userId="21167d2d-fdf2-4320-ae3a-272888c89590" providerId="ADAL" clId="{5393D823-40DA-4EB2-AE61-6C983B212966}" dt="2024-04-19T15:25:02.266" v="4103" actId="732"/>
          <ac:picMkLst>
            <pc:docMk/>
            <pc:sldMk cId="3724938010" sldId="2146846567"/>
            <ac:picMk id="10" creationId="{154B0BAE-2C58-953F-5DA3-1B3D0530107C}"/>
          </ac:picMkLst>
        </pc:picChg>
        <pc:picChg chg="del mod">
          <ac:chgData name="Kaileen Cain" userId="21167d2d-fdf2-4320-ae3a-272888c89590" providerId="ADAL" clId="{5393D823-40DA-4EB2-AE61-6C983B212966}" dt="2024-04-19T16:20:55.755" v="4116" actId="478"/>
          <ac:picMkLst>
            <pc:docMk/>
            <pc:sldMk cId="3724938010" sldId="2146846567"/>
            <ac:picMk id="19" creationId="{A3BC47FD-3382-52B3-0DE0-EEFA45BE67F2}"/>
          </ac:picMkLst>
        </pc:picChg>
        <pc:picChg chg="del mod">
          <ac:chgData name="Kaileen Cain" userId="21167d2d-fdf2-4320-ae3a-272888c89590" providerId="ADAL" clId="{5393D823-40DA-4EB2-AE61-6C983B212966}" dt="2024-04-19T16:20:55.755" v="4116" actId="478"/>
          <ac:picMkLst>
            <pc:docMk/>
            <pc:sldMk cId="3724938010" sldId="2146846567"/>
            <ac:picMk id="23" creationId="{C103459E-E7E0-DABF-CC02-8A23F61595DA}"/>
          </ac:picMkLst>
        </pc:picChg>
        <pc:picChg chg="del mod">
          <ac:chgData name="Kaileen Cain" userId="21167d2d-fdf2-4320-ae3a-272888c89590" providerId="ADAL" clId="{5393D823-40DA-4EB2-AE61-6C983B212966}" dt="2024-04-19T16:20:55.755" v="4116" actId="478"/>
          <ac:picMkLst>
            <pc:docMk/>
            <pc:sldMk cId="3724938010" sldId="2146846567"/>
            <ac:picMk id="30" creationId="{E393B380-7055-720B-8512-DC8F90025B4A}"/>
          </ac:picMkLst>
        </pc:picChg>
        <pc:picChg chg="del mod">
          <ac:chgData name="Kaileen Cain" userId="21167d2d-fdf2-4320-ae3a-272888c89590" providerId="ADAL" clId="{5393D823-40DA-4EB2-AE61-6C983B212966}" dt="2024-04-19T16:20:55.755" v="4116" actId="478"/>
          <ac:picMkLst>
            <pc:docMk/>
            <pc:sldMk cId="3724938010" sldId="2146846567"/>
            <ac:picMk id="34" creationId="{99CB783F-DC9B-729F-1F14-2C9F5D083C6C}"/>
          </ac:picMkLst>
        </pc:picChg>
        <pc:picChg chg="add mod">
          <ac:chgData name="Kaileen Cain" userId="21167d2d-fdf2-4320-ae3a-272888c89590" providerId="ADAL" clId="{5393D823-40DA-4EB2-AE61-6C983B212966}" dt="2024-04-19T15:25:37.791" v="4109"/>
          <ac:picMkLst>
            <pc:docMk/>
            <pc:sldMk cId="3724938010" sldId="2146846567"/>
            <ac:picMk id="46" creationId="{E525B267-5F0B-6A2B-7A5D-9F88769C3F78}"/>
          </ac:picMkLst>
        </pc:picChg>
        <pc:picChg chg="add mod">
          <ac:chgData name="Kaileen Cain" userId="21167d2d-fdf2-4320-ae3a-272888c89590" providerId="ADAL" clId="{5393D823-40DA-4EB2-AE61-6C983B212966}" dt="2024-04-19T15:25:37.791" v="4109"/>
          <ac:picMkLst>
            <pc:docMk/>
            <pc:sldMk cId="3724938010" sldId="2146846567"/>
            <ac:picMk id="48" creationId="{70293785-1A2B-8E60-A261-96971428C72C}"/>
          </ac:picMkLst>
        </pc:picChg>
        <pc:picChg chg="add mod">
          <ac:chgData name="Kaileen Cain" userId="21167d2d-fdf2-4320-ae3a-272888c89590" providerId="ADAL" clId="{5393D823-40DA-4EB2-AE61-6C983B212966}" dt="2024-04-19T15:25:37.791" v="4109"/>
          <ac:picMkLst>
            <pc:docMk/>
            <pc:sldMk cId="3724938010" sldId="2146846567"/>
            <ac:picMk id="50" creationId="{C76B632B-1768-8627-89FD-5CC58055590D}"/>
          </ac:picMkLst>
        </pc:picChg>
        <pc:picChg chg="add mod">
          <ac:chgData name="Kaileen Cain" userId="21167d2d-fdf2-4320-ae3a-272888c89590" providerId="ADAL" clId="{5393D823-40DA-4EB2-AE61-6C983B212966}" dt="2024-04-19T15:25:37.791" v="4109"/>
          <ac:picMkLst>
            <pc:docMk/>
            <pc:sldMk cId="3724938010" sldId="2146846567"/>
            <ac:picMk id="52" creationId="{7857666A-5763-A968-CD95-4625E89D38C3}"/>
          </ac:picMkLst>
        </pc:picChg>
        <pc:picChg chg="del">
          <ac:chgData name="Kaileen Cain" userId="21167d2d-fdf2-4320-ae3a-272888c89590" providerId="ADAL" clId="{5393D823-40DA-4EB2-AE61-6C983B212966}" dt="2024-04-19T15:09:20.909" v="4001" actId="478"/>
          <ac:picMkLst>
            <pc:docMk/>
            <pc:sldMk cId="3724938010" sldId="2146846567"/>
            <ac:picMk id="54" creationId="{6606BBC8-B102-0D62-F91B-87428BD29CFC}"/>
          </ac:picMkLst>
        </pc:picChg>
        <pc:picChg chg="add mod">
          <ac:chgData name="Kaileen Cain" userId="21167d2d-fdf2-4320-ae3a-272888c89590" providerId="ADAL" clId="{5393D823-40DA-4EB2-AE61-6C983B212966}" dt="2024-04-19T15:25:37.791" v="4109"/>
          <ac:picMkLst>
            <pc:docMk/>
            <pc:sldMk cId="3724938010" sldId="2146846567"/>
            <ac:picMk id="55" creationId="{9F8EEBC4-E4E0-7D5E-DDD4-8FDC07B2D18F}"/>
          </ac:picMkLst>
        </pc:pic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35" creationId="{E0D0F810-4BA8-8DBA-77F1-21D29FAC7FE4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37" creationId="{30278ED5-61E6-17CF-6020-9FB10890A374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43" creationId="{EF603588-5399-F0CB-093C-1C830F7E1A0E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44" creationId="{AC02B3EE-CF9F-1722-83DE-5FDE1C5119FD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57" creationId="{E9AE3EB2-4394-4FA2-F3DF-886C4B292846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58" creationId="{AD206048-D94F-EFC0-4589-5D5982F4E9C0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59" creationId="{CC7427FD-567F-50EF-773A-164240D0C86C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60" creationId="{ABB2BD1E-A2DE-C09E-72AD-8E29F22871B9}"/>
          </ac:cxnSpMkLst>
        </pc:cxnChg>
        <pc:cxnChg chg="add mod">
          <ac:chgData name="Kaileen Cain" userId="21167d2d-fdf2-4320-ae3a-272888c89590" providerId="ADAL" clId="{5393D823-40DA-4EB2-AE61-6C983B212966}" dt="2024-04-19T15:25:37.791" v="4109"/>
          <ac:cxnSpMkLst>
            <pc:docMk/>
            <pc:sldMk cId="3724938010" sldId="2146846567"/>
            <ac:cxnSpMk id="61" creationId="{CCFBF22E-14AE-4C2C-463C-EDCCB3587CA6}"/>
          </ac:cxnSpMkLst>
        </pc:cxnChg>
      </pc:sldChg>
      <pc:sldChg chg="addSp delSp modSp mod">
        <pc:chgData name="Kaileen Cain" userId="21167d2d-fdf2-4320-ae3a-272888c89590" providerId="ADAL" clId="{5393D823-40DA-4EB2-AE61-6C983B212966}" dt="2024-04-22T20:51:24.651" v="5821" actId="478"/>
        <pc:sldMkLst>
          <pc:docMk/>
          <pc:sldMk cId="3974242490" sldId="2146846568"/>
        </pc:sldMkLst>
        <pc:spChg chg="add mod">
          <ac:chgData name="Kaileen Cain" userId="21167d2d-fdf2-4320-ae3a-272888c89590" providerId="ADAL" clId="{5393D823-40DA-4EB2-AE61-6C983B212966}" dt="2024-04-22T20:50:51.499" v="5791" actId="20577"/>
          <ac:spMkLst>
            <pc:docMk/>
            <pc:sldMk cId="3974242490" sldId="2146846568"/>
            <ac:spMk id="2" creationId="{400B384C-F92A-0670-469A-5EEDC0D76BE2}"/>
          </ac:spMkLst>
        </pc:spChg>
        <pc:spChg chg="del mod">
          <ac:chgData name="Kaileen Cain" userId="21167d2d-fdf2-4320-ae3a-272888c89590" providerId="ADAL" clId="{5393D823-40DA-4EB2-AE61-6C983B212966}" dt="2024-04-19T15:07:06.660" v="4000" actId="478"/>
          <ac:spMkLst>
            <pc:docMk/>
            <pc:sldMk cId="3974242490" sldId="2146846568"/>
            <ac:spMk id="2" creationId="{66D8FD15-FF98-485F-E565-E96DC0FEA6D4}"/>
          </ac:spMkLst>
        </pc:spChg>
        <pc:spChg chg="add mod">
          <ac:chgData name="Kaileen Cain" userId="21167d2d-fdf2-4320-ae3a-272888c89590" providerId="ADAL" clId="{5393D823-40DA-4EB2-AE61-6C983B212966}" dt="2024-04-22T20:50:54.008" v="5796" actId="20577"/>
          <ac:spMkLst>
            <pc:docMk/>
            <pc:sldMk cId="3974242490" sldId="2146846568"/>
            <ac:spMk id="3" creationId="{B4BDC53A-410C-B95D-54C0-A67D1ED155A0}"/>
          </ac:spMkLst>
        </pc:spChg>
        <pc:spChg chg="mod">
          <ac:chgData name="Kaileen Cain" userId="21167d2d-fdf2-4320-ae3a-272888c89590" providerId="ADAL" clId="{5393D823-40DA-4EB2-AE61-6C983B212966}" dt="2024-04-19T15:25:35.422" v="4108" actId="14100"/>
          <ac:spMkLst>
            <pc:docMk/>
            <pc:sldMk cId="3974242490" sldId="2146846568"/>
            <ac:spMk id="5" creationId="{B2EBEC8A-3BF4-6491-EF3E-0A707FA99FB2}"/>
          </ac:spMkLst>
        </pc:spChg>
        <pc:spChg chg="add mod">
          <ac:chgData name="Kaileen Cain" userId="21167d2d-fdf2-4320-ae3a-272888c89590" providerId="ADAL" clId="{5393D823-40DA-4EB2-AE61-6C983B212966}" dt="2024-04-22T20:50:56.614" v="5801" actId="20577"/>
          <ac:spMkLst>
            <pc:docMk/>
            <pc:sldMk cId="3974242490" sldId="2146846568"/>
            <ac:spMk id="6" creationId="{9392C99A-357A-9146-DE4A-A9F09B83C555}"/>
          </ac:spMkLst>
        </pc:spChg>
        <pc:spChg chg="del">
          <ac:chgData name="Kaileen Cain" userId="21167d2d-fdf2-4320-ae3a-272888c89590" providerId="ADAL" clId="{5393D823-40DA-4EB2-AE61-6C983B212966}" dt="2024-04-19T16:25:44.146" v="4213" actId="478"/>
          <ac:spMkLst>
            <pc:docMk/>
            <pc:sldMk cId="3974242490" sldId="2146846568"/>
            <ac:spMk id="6" creationId="{B7D0A578-79A3-6AF5-4CBD-55E65917D0FC}"/>
          </ac:spMkLst>
        </pc:spChg>
        <pc:spChg chg="add mod">
          <ac:chgData name="Kaileen Cain" userId="21167d2d-fdf2-4320-ae3a-272888c89590" providerId="ADAL" clId="{5393D823-40DA-4EB2-AE61-6C983B212966}" dt="2024-04-22T20:50:59.401" v="5806" actId="20577"/>
          <ac:spMkLst>
            <pc:docMk/>
            <pc:sldMk cId="3974242490" sldId="2146846568"/>
            <ac:spMk id="7" creationId="{17483678-28BA-31DB-B393-6E2C57E7D1C3}"/>
          </ac:spMkLst>
        </pc:spChg>
        <pc:spChg chg="add mod">
          <ac:chgData name="Kaileen Cain" userId="21167d2d-fdf2-4320-ae3a-272888c89590" providerId="ADAL" clId="{5393D823-40DA-4EB2-AE61-6C983B212966}" dt="2024-04-22T20:51:20.766" v="5820" actId="1035"/>
          <ac:spMkLst>
            <pc:docMk/>
            <pc:sldMk cId="3974242490" sldId="2146846568"/>
            <ac:spMk id="8" creationId="{89A7CE74-51A3-06BF-1A94-534396C5E48D}"/>
          </ac:spMkLst>
        </pc:spChg>
        <pc:spChg chg="mod ord">
          <ac:chgData name="Kaileen Cain" userId="21167d2d-fdf2-4320-ae3a-272888c89590" providerId="ADAL" clId="{5393D823-40DA-4EB2-AE61-6C983B212966}" dt="2024-04-19T15:03:57.192" v="3993" actId="1076"/>
          <ac:spMkLst>
            <pc:docMk/>
            <pc:sldMk cId="3974242490" sldId="2146846568"/>
            <ac:spMk id="8" creationId="{FEBB795C-5365-F775-DB02-77DDB877FE83}"/>
          </ac:spMkLst>
        </pc:spChg>
        <pc:spChg chg="del">
          <ac:chgData name="Kaileen Cain" userId="21167d2d-fdf2-4320-ae3a-272888c89590" providerId="ADAL" clId="{5393D823-40DA-4EB2-AE61-6C983B212966}" dt="2024-04-16T20:46:49.729" v="2875" actId="478"/>
          <ac:spMkLst>
            <pc:docMk/>
            <pc:sldMk cId="3974242490" sldId="2146846568"/>
            <ac:spMk id="15" creationId="{9F84956E-B28C-FBF5-3700-D8A31ED89AA7}"/>
          </ac:spMkLst>
        </pc:spChg>
        <pc:spChg chg="add mod">
          <ac:chgData name="Kaileen Cain" userId="21167d2d-fdf2-4320-ae3a-272888c89590" providerId="ADAL" clId="{5393D823-40DA-4EB2-AE61-6C983B212966}" dt="2024-04-19T14:50:01.921" v="3916"/>
          <ac:spMkLst>
            <pc:docMk/>
            <pc:sldMk cId="3974242490" sldId="2146846568"/>
            <ac:spMk id="15" creationId="{B9D3A0FD-5333-0760-0FB2-29BA3319A482}"/>
          </ac:spMkLst>
        </pc:spChg>
        <pc:spChg chg="del mod ord">
          <ac:chgData name="Kaileen Cain" userId="21167d2d-fdf2-4320-ae3a-272888c89590" providerId="ADAL" clId="{5393D823-40DA-4EB2-AE61-6C983B212966}" dt="2024-04-22T20:51:24.651" v="5821" actId="478"/>
          <ac:spMkLst>
            <pc:docMk/>
            <pc:sldMk cId="3974242490" sldId="2146846568"/>
            <ac:spMk id="16" creationId="{11EAB221-CFA7-9FFB-A018-9178A1933041}"/>
          </ac:spMkLst>
        </pc:spChg>
        <pc:spChg chg="mod">
          <ac:chgData name="Kaileen Cain" userId="21167d2d-fdf2-4320-ae3a-272888c89590" providerId="ADAL" clId="{5393D823-40DA-4EB2-AE61-6C983B212966}" dt="2024-04-19T14:49:13.546" v="3911" actId="1038"/>
          <ac:spMkLst>
            <pc:docMk/>
            <pc:sldMk cId="3974242490" sldId="2146846568"/>
            <ac:spMk id="17" creationId="{676F35E5-C9D7-6D3E-EFDD-C5B6283A6139}"/>
          </ac:spMkLst>
        </pc:spChg>
        <pc:spChg chg="del mod">
          <ac:chgData name="Kaileen Cain" userId="21167d2d-fdf2-4320-ae3a-272888c89590" providerId="ADAL" clId="{5393D823-40DA-4EB2-AE61-6C983B212966}" dt="2024-04-19T15:07:06.660" v="4000" actId="478"/>
          <ac:spMkLst>
            <pc:docMk/>
            <pc:sldMk cId="3974242490" sldId="2146846568"/>
            <ac:spMk id="18" creationId="{C6705642-BD80-476F-75FA-2CD44BE9F79C}"/>
          </ac:spMkLst>
        </pc:spChg>
        <pc:spChg chg="add mod">
          <ac:chgData name="Kaileen Cain" userId="21167d2d-fdf2-4320-ae3a-272888c89590" providerId="ADAL" clId="{5393D823-40DA-4EB2-AE61-6C983B212966}" dt="2024-04-19T15:04:27.818" v="3998" actId="207"/>
          <ac:spMkLst>
            <pc:docMk/>
            <pc:sldMk cId="3974242490" sldId="2146846568"/>
            <ac:spMk id="20" creationId="{4652824B-B910-F5BA-9AF0-A1FFA6684DC9}"/>
          </ac:spMkLst>
        </pc:spChg>
        <pc:spChg chg="del">
          <ac:chgData name="Kaileen Cain" userId="21167d2d-fdf2-4320-ae3a-272888c89590" providerId="ADAL" clId="{5393D823-40DA-4EB2-AE61-6C983B212966}" dt="2024-04-16T20:46:49.729" v="2875" actId="478"/>
          <ac:spMkLst>
            <pc:docMk/>
            <pc:sldMk cId="3974242490" sldId="2146846568"/>
            <ac:spMk id="20" creationId="{8AAD038E-73C1-EB2A-AE25-036E93BA98F2}"/>
          </ac:spMkLst>
        </pc:spChg>
        <pc:spChg chg="del mod ord">
          <ac:chgData name="Kaileen Cain" userId="21167d2d-fdf2-4320-ae3a-272888c89590" providerId="ADAL" clId="{5393D823-40DA-4EB2-AE61-6C983B212966}" dt="2024-04-22T20:51:24.651" v="5821" actId="478"/>
          <ac:spMkLst>
            <pc:docMk/>
            <pc:sldMk cId="3974242490" sldId="2146846568"/>
            <ac:spMk id="21" creationId="{D696E152-1871-BFB8-AF15-E594DD342C71}"/>
          </ac:spMkLst>
        </pc:spChg>
        <pc:spChg chg="del mod">
          <ac:chgData name="Kaileen Cain" userId="21167d2d-fdf2-4320-ae3a-272888c89590" providerId="ADAL" clId="{5393D823-40DA-4EB2-AE61-6C983B212966}" dt="2024-04-19T15:07:06.660" v="4000" actId="478"/>
          <ac:spMkLst>
            <pc:docMk/>
            <pc:sldMk cId="3974242490" sldId="2146846568"/>
            <ac:spMk id="22" creationId="{8F719C73-54C7-4706-62EF-26F380D0651F}"/>
          </ac:spMkLst>
        </pc:spChg>
        <pc:spChg chg="del">
          <ac:chgData name="Kaileen Cain" userId="21167d2d-fdf2-4320-ae3a-272888c89590" providerId="ADAL" clId="{5393D823-40DA-4EB2-AE61-6C983B212966}" dt="2024-04-16T20:46:49.729" v="2875" actId="478"/>
          <ac:spMkLst>
            <pc:docMk/>
            <pc:sldMk cId="3974242490" sldId="2146846568"/>
            <ac:spMk id="24" creationId="{5286CD1A-279B-540A-8526-846DA7ACF519}"/>
          </ac:spMkLst>
        </pc:spChg>
        <pc:spChg chg="add mod">
          <ac:chgData name="Kaileen Cain" userId="21167d2d-fdf2-4320-ae3a-272888c89590" providerId="ADAL" clId="{5393D823-40DA-4EB2-AE61-6C983B212966}" dt="2024-04-19T14:50:01.921" v="3916"/>
          <ac:spMkLst>
            <pc:docMk/>
            <pc:sldMk cId="3974242490" sldId="2146846568"/>
            <ac:spMk id="24" creationId="{B56C5D2A-3ECA-2B81-8ADE-E2BF4507018D}"/>
          </ac:spMkLst>
        </pc:spChg>
        <pc:spChg chg="del mod ord">
          <ac:chgData name="Kaileen Cain" userId="21167d2d-fdf2-4320-ae3a-272888c89590" providerId="ADAL" clId="{5393D823-40DA-4EB2-AE61-6C983B212966}" dt="2024-04-22T20:51:24.651" v="5821" actId="478"/>
          <ac:spMkLst>
            <pc:docMk/>
            <pc:sldMk cId="3974242490" sldId="2146846568"/>
            <ac:spMk id="25" creationId="{BCABF971-E920-9FD5-8F6E-B6917EFA948F}"/>
          </ac:spMkLst>
        </pc:spChg>
        <pc:spChg chg="del mod">
          <ac:chgData name="Kaileen Cain" userId="21167d2d-fdf2-4320-ae3a-272888c89590" providerId="ADAL" clId="{5393D823-40DA-4EB2-AE61-6C983B212966}" dt="2024-04-19T15:07:06.660" v="4000" actId="478"/>
          <ac:spMkLst>
            <pc:docMk/>
            <pc:sldMk cId="3974242490" sldId="2146846568"/>
            <ac:spMk id="29" creationId="{DBAF7A48-A45F-C53D-6A5C-842C86F6DD82}"/>
          </ac:spMkLst>
        </pc:spChg>
        <pc:spChg chg="del">
          <ac:chgData name="Kaileen Cain" userId="21167d2d-fdf2-4320-ae3a-272888c89590" providerId="ADAL" clId="{5393D823-40DA-4EB2-AE61-6C983B212966}" dt="2024-04-16T20:46:49.729" v="2875" actId="478"/>
          <ac:spMkLst>
            <pc:docMk/>
            <pc:sldMk cId="3974242490" sldId="2146846568"/>
            <ac:spMk id="31" creationId="{2ECA8625-A5CD-B872-A9BA-C7726070B3BB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31" creationId="{D18F91CF-3DBB-F9CB-E51E-E763D5BB9F59}"/>
          </ac:spMkLst>
        </pc:spChg>
        <pc:spChg chg="del mod ord">
          <ac:chgData name="Kaileen Cain" userId="21167d2d-fdf2-4320-ae3a-272888c89590" providerId="ADAL" clId="{5393D823-40DA-4EB2-AE61-6C983B212966}" dt="2024-04-22T20:51:24.651" v="5821" actId="478"/>
          <ac:spMkLst>
            <pc:docMk/>
            <pc:sldMk cId="3974242490" sldId="2146846568"/>
            <ac:spMk id="32" creationId="{E9E5AA42-FB48-4E86-A331-CA07B55FCEAC}"/>
          </ac:spMkLst>
        </pc:spChg>
        <pc:spChg chg="del mod">
          <ac:chgData name="Kaileen Cain" userId="21167d2d-fdf2-4320-ae3a-272888c89590" providerId="ADAL" clId="{5393D823-40DA-4EB2-AE61-6C983B212966}" dt="2024-04-19T15:07:06.660" v="4000" actId="478"/>
          <ac:spMkLst>
            <pc:docMk/>
            <pc:sldMk cId="3974242490" sldId="2146846568"/>
            <ac:spMk id="33" creationId="{D8CA1A9B-CE3F-9D8C-7EC5-E6DA674C4BDC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35" creationId="{0D30160A-CA65-66A6-1F40-D275BD0CE787}"/>
          </ac:spMkLst>
        </pc:spChg>
        <pc:spChg chg="del">
          <ac:chgData name="Kaileen Cain" userId="21167d2d-fdf2-4320-ae3a-272888c89590" providerId="ADAL" clId="{5393D823-40DA-4EB2-AE61-6C983B212966}" dt="2024-04-16T20:46:49.729" v="2875" actId="478"/>
          <ac:spMkLst>
            <pc:docMk/>
            <pc:sldMk cId="3974242490" sldId="2146846568"/>
            <ac:spMk id="35" creationId="{277C8FE1-A392-D52B-FA70-A62987394200}"/>
          </ac:spMkLst>
        </pc:spChg>
        <pc:spChg chg="del mod ord">
          <ac:chgData name="Kaileen Cain" userId="21167d2d-fdf2-4320-ae3a-272888c89590" providerId="ADAL" clId="{5393D823-40DA-4EB2-AE61-6C983B212966}" dt="2024-04-22T20:51:24.651" v="5821" actId="478"/>
          <ac:spMkLst>
            <pc:docMk/>
            <pc:sldMk cId="3974242490" sldId="2146846568"/>
            <ac:spMk id="36" creationId="{FD43E905-DC84-0D7D-E02A-85AFADC86AE1}"/>
          </ac:spMkLst>
        </pc:spChg>
        <pc:spChg chg="add del mod">
          <ac:chgData name="Kaileen Cain" userId="21167d2d-fdf2-4320-ae3a-272888c89590" providerId="ADAL" clId="{5393D823-40DA-4EB2-AE61-6C983B212966}" dt="2024-04-19T15:07:02.326" v="3999" actId="478"/>
          <ac:spMkLst>
            <pc:docMk/>
            <pc:sldMk cId="3974242490" sldId="2146846568"/>
            <ac:spMk id="39" creationId="{E3AACF6A-0409-7057-E6FA-8AD3640DCB2D}"/>
          </ac:spMkLst>
        </pc:spChg>
        <pc:spChg chg="add del mod">
          <ac:chgData name="Kaileen Cain" userId="21167d2d-fdf2-4320-ae3a-272888c89590" providerId="ADAL" clId="{5393D823-40DA-4EB2-AE61-6C983B212966}" dt="2024-04-19T15:07:02.326" v="3999" actId="478"/>
          <ac:spMkLst>
            <pc:docMk/>
            <pc:sldMk cId="3974242490" sldId="2146846568"/>
            <ac:spMk id="40" creationId="{AA43A344-FC74-E681-94B9-6B33F94A1895}"/>
          </ac:spMkLst>
        </pc:spChg>
        <pc:spChg chg="add del mod">
          <ac:chgData name="Kaileen Cain" userId="21167d2d-fdf2-4320-ae3a-272888c89590" providerId="ADAL" clId="{5393D823-40DA-4EB2-AE61-6C983B212966}" dt="2024-04-19T15:07:02.326" v="3999" actId="478"/>
          <ac:spMkLst>
            <pc:docMk/>
            <pc:sldMk cId="3974242490" sldId="2146846568"/>
            <ac:spMk id="41" creationId="{A685E836-AEDB-B73C-98E4-590A410A98E7}"/>
          </ac:spMkLst>
        </pc:spChg>
        <pc:spChg chg="add del mod">
          <ac:chgData name="Kaileen Cain" userId="21167d2d-fdf2-4320-ae3a-272888c89590" providerId="ADAL" clId="{5393D823-40DA-4EB2-AE61-6C983B212966}" dt="2024-04-19T15:07:02.326" v="3999" actId="478"/>
          <ac:spMkLst>
            <pc:docMk/>
            <pc:sldMk cId="3974242490" sldId="2146846568"/>
            <ac:spMk id="42" creationId="{01740002-1542-4FBF-470D-FC72512F952C}"/>
          </ac:spMkLst>
        </pc:spChg>
        <pc:spChg chg="add del mod">
          <ac:chgData name="Kaileen Cain" userId="21167d2d-fdf2-4320-ae3a-272888c89590" providerId="ADAL" clId="{5393D823-40DA-4EB2-AE61-6C983B212966}" dt="2024-04-19T15:07:02.326" v="3999" actId="478"/>
          <ac:spMkLst>
            <pc:docMk/>
            <pc:sldMk cId="3974242490" sldId="2146846568"/>
            <ac:spMk id="43" creationId="{8055D913-248C-5685-B37B-7540495FC036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46" creationId="{86591FEB-48A7-F608-60B1-243B54EF11F1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48" creationId="{67765BAF-3656-6DB1-DC36-1B4525BAFBBB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50" creationId="{4C9C1124-9EDF-A261-BB05-28FCBB82BCC8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52" creationId="{88FD4117-9A2F-B485-FF2A-96872D475C58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54" creationId="{AA099A05-2B91-35F2-D483-601159038F3B}"/>
          </ac:spMkLst>
        </pc:spChg>
        <pc:spChg chg="add mod">
          <ac:chgData name="Kaileen Cain" userId="21167d2d-fdf2-4320-ae3a-272888c89590" providerId="ADAL" clId="{5393D823-40DA-4EB2-AE61-6C983B212966}" dt="2024-04-19T15:01:18.351" v="3987"/>
          <ac:spMkLst>
            <pc:docMk/>
            <pc:sldMk cId="3974242490" sldId="2146846568"/>
            <ac:spMk id="56" creationId="{862A63C1-2297-DFAE-FB23-104C9B9FF1E1}"/>
          </ac:spMkLst>
        </pc:spChg>
        <pc:spChg chg="add del mod">
          <ac:chgData name="Kaileen Cain" userId="21167d2d-fdf2-4320-ae3a-272888c89590" providerId="ADAL" clId="{5393D823-40DA-4EB2-AE61-6C983B212966}" dt="2024-04-19T15:01:24.531" v="3988" actId="478"/>
          <ac:spMkLst>
            <pc:docMk/>
            <pc:sldMk cId="3974242490" sldId="2146846568"/>
            <ac:spMk id="62" creationId="{3997DE75-B530-FD4E-6D6D-7BBB75C018B7}"/>
          </ac:spMkLst>
        </pc:spChg>
        <pc:spChg chg="add del mod">
          <ac:chgData name="Kaileen Cain" userId="21167d2d-fdf2-4320-ae3a-272888c89590" providerId="ADAL" clId="{5393D823-40DA-4EB2-AE61-6C983B212966}" dt="2024-04-19T15:01:24.531" v="3988" actId="478"/>
          <ac:spMkLst>
            <pc:docMk/>
            <pc:sldMk cId="3974242490" sldId="2146846568"/>
            <ac:spMk id="63" creationId="{CB4E5262-7021-4ECA-817D-BA754221D1B6}"/>
          </ac:spMkLst>
        </pc:spChg>
        <pc:spChg chg="add del mod">
          <ac:chgData name="Kaileen Cain" userId="21167d2d-fdf2-4320-ae3a-272888c89590" providerId="ADAL" clId="{5393D823-40DA-4EB2-AE61-6C983B212966}" dt="2024-04-19T15:01:24.531" v="3988" actId="478"/>
          <ac:spMkLst>
            <pc:docMk/>
            <pc:sldMk cId="3974242490" sldId="2146846568"/>
            <ac:spMk id="64" creationId="{1423B193-F6D4-CFE9-6F77-009C18099722}"/>
          </ac:spMkLst>
        </pc:spChg>
        <pc:spChg chg="add del mod">
          <ac:chgData name="Kaileen Cain" userId="21167d2d-fdf2-4320-ae3a-272888c89590" providerId="ADAL" clId="{5393D823-40DA-4EB2-AE61-6C983B212966}" dt="2024-04-19T15:01:24.531" v="3988" actId="478"/>
          <ac:spMkLst>
            <pc:docMk/>
            <pc:sldMk cId="3974242490" sldId="2146846568"/>
            <ac:spMk id="65" creationId="{2A1852EF-B615-B0AC-3DD7-37B52F4AB835}"/>
          </ac:spMkLst>
        </pc:spChg>
        <pc:spChg chg="add del mod">
          <ac:chgData name="Kaileen Cain" userId="21167d2d-fdf2-4320-ae3a-272888c89590" providerId="ADAL" clId="{5393D823-40DA-4EB2-AE61-6C983B212966}" dt="2024-04-19T15:01:24.531" v="3988" actId="478"/>
          <ac:spMkLst>
            <pc:docMk/>
            <pc:sldMk cId="3974242490" sldId="2146846568"/>
            <ac:spMk id="66" creationId="{3F2418B8-CE25-D4DA-4120-DE7BE904E286}"/>
          </ac:spMkLst>
        </pc:spChg>
        <pc:picChg chg="del mod">
          <ac:chgData name="Kaileen Cain" userId="21167d2d-fdf2-4320-ae3a-272888c89590" providerId="ADAL" clId="{5393D823-40DA-4EB2-AE61-6C983B212966}" dt="2024-04-19T15:07:02.326" v="3999" actId="478"/>
          <ac:picMkLst>
            <pc:docMk/>
            <pc:sldMk cId="3974242490" sldId="2146846568"/>
            <ac:picMk id="3" creationId="{AAE02E30-F765-DD40-45DF-D8885A32E57A}"/>
          </ac:picMkLst>
        </pc:picChg>
        <pc:picChg chg="del">
          <ac:chgData name="Kaileen Cain" userId="21167d2d-fdf2-4320-ae3a-272888c89590" providerId="ADAL" clId="{5393D823-40DA-4EB2-AE61-6C983B212966}" dt="2024-04-19T14:49:48.746" v="3913" actId="478"/>
          <ac:picMkLst>
            <pc:docMk/>
            <pc:sldMk cId="3974242490" sldId="2146846568"/>
            <ac:picMk id="7" creationId="{1EDE008D-FBE0-19FB-0963-B457F8105B8C}"/>
          </ac:picMkLst>
        </pc:picChg>
        <pc:picChg chg="add mod modCrop">
          <ac:chgData name="Kaileen Cain" userId="21167d2d-fdf2-4320-ae3a-272888c89590" providerId="ADAL" clId="{5393D823-40DA-4EB2-AE61-6C983B212966}" dt="2024-04-19T14:50:52.270" v="3986" actId="732"/>
          <ac:picMkLst>
            <pc:docMk/>
            <pc:sldMk cId="3974242490" sldId="2146846568"/>
            <ac:picMk id="14" creationId="{FAE1AE04-151A-6402-BC92-72431764576F}"/>
          </ac:picMkLst>
        </pc:picChg>
        <pc:picChg chg="del mod">
          <ac:chgData name="Kaileen Cain" userId="21167d2d-fdf2-4320-ae3a-272888c89590" providerId="ADAL" clId="{5393D823-40DA-4EB2-AE61-6C983B212966}" dt="2024-04-19T15:07:02.326" v="3999" actId="478"/>
          <ac:picMkLst>
            <pc:docMk/>
            <pc:sldMk cId="3974242490" sldId="2146846568"/>
            <ac:picMk id="19" creationId="{28DFDF85-7492-B784-CD9F-61067A4F8546}"/>
          </ac:picMkLst>
        </pc:picChg>
        <pc:picChg chg="del mod">
          <ac:chgData name="Kaileen Cain" userId="21167d2d-fdf2-4320-ae3a-272888c89590" providerId="ADAL" clId="{5393D823-40DA-4EB2-AE61-6C983B212966}" dt="2024-04-19T15:07:02.326" v="3999" actId="478"/>
          <ac:picMkLst>
            <pc:docMk/>
            <pc:sldMk cId="3974242490" sldId="2146846568"/>
            <ac:picMk id="23" creationId="{100A32F8-8618-1EFF-21C3-0310630D3B88}"/>
          </ac:picMkLst>
        </pc:picChg>
        <pc:picChg chg="del mod">
          <ac:chgData name="Kaileen Cain" userId="21167d2d-fdf2-4320-ae3a-272888c89590" providerId="ADAL" clId="{5393D823-40DA-4EB2-AE61-6C983B212966}" dt="2024-04-19T15:07:02.326" v="3999" actId="478"/>
          <ac:picMkLst>
            <pc:docMk/>
            <pc:sldMk cId="3974242490" sldId="2146846568"/>
            <ac:picMk id="30" creationId="{6D3B9073-86B5-1F92-91A0-E2812E01FF2D}"/>
          </ac:picMkLst>
        </pc:picChg>
        <pc:picChg chg="del mod">
          <ac:chgData name="Kaileen Cain" userId="21167d2d-fdf2-4320-ae3a-272888c89590" providerId="ADAL" clId="{5393D823-40DA-4EB2-AE61-6C983B212966}" dt="2024-04-19T15:07:02.326" v="3999" actId="478"/>
          <ac:picMkLst>
            <pc:docMk/>
            <pc:sldMk cId="3974242490" sldId="2146846568"/>
            <ac:picMk id="34" creationId="{9001DEAE-24A4-5031-4761-0E1C0675053E}"/>
          </ac:picMkLst>
        </pc:picChg>
        <pc:picChg chg="add mod">
          <ac:chgData name="Kaileen Cain" userId="21167d2d-fdf2-4320-ae3a-272888c89590" providerId="ADAL" clId="{5393D823-40DA-4EB2-AE61-6C983B212966}" dt="2024-04-19T15:01:18.351" v="3987"/>
          <ac:picMkLst>
            <pc:docMk/>
            <pc:sldMk cId="3974242490" sldId="2146846568"/>
            <ac:picMk id="47" creationId="{C1423ECA-1E73-BB3E-D07D-91B78E5E6B06}"/>
          </ac:picMkLst>
        </pc:picChg>
        <pc:picChg chg="add mod">
          <ac:chgData name="Kaileen Cain" userId="21167d2d-fdf2-4320-ae3a-272888c89590" providerId="ADAL" clId="{5393D823-40DA-4EB2-AE61-6C983B212966}" dt="2024-04-19T15:01:18.351" v="3987"/>
          <ac:picMkLst>
            <pc:docMk/>
            <pc:sldMk cId="3974242490" sldId="2146846568"/>
            <ac:picMk id="49" creationId="{71DB4C36-937E-DD31-ABCC-14267799D4FD}"/>
          </ac:picMkLst>
        </pc:picChg>
        <pc:picChg chg="add mod">
          <ac:chgData name="Kaileen Cain" userId="21167d2d-fdf2-4320-ae3a-272888c89590" providerId="ADAL" clId="{5393D823-40DA-4EB2-AE61-6C983B212966}" dt="2024-04-19T15:01:18.351" v="3987"/>
          <ac:picMkLst>
            <pc:docMk/>
            <pc:sldMk cId="3974242490" sldId="2146846568"/>
            <ac:picMk id="51" creationId="{9904E3E2-FDFD-C025-7F02-7512ED2BC2BA}"/>
          </ac:picMkLst>
        </pc:picChg>
        <pc:picChg chg="add mod">
          <ac:chgData name="Kaileen Cain" userId="21167d2d-fdf2-4320-ae3a-272888c89590" providerId="ADAL" clId="{5393D823-40DA-4EB2-AE61-6C983B212966}" dt="2024-04-19T15:01:18.351" v="3987"/>
          <ac:picMkLst>
            <pc:docMk/>
            <pc:sldMk cId="3974242490" sldId="2146846568"/>
            <ac:picMk id="53" creationId="{C8B8AB71-6E68-5750-4AE9-6AABFA1EF8EC}"/>
          </ac:picMkLst>
        </pc:picChg>
        <pc:picChg chg="add mod">
          <ac:chgData name="Kaileen Cain" userId="21167d2d-fdf2-4320-ae3a-272888c89590" providerId="ADAL" clId="{5393D823-40DA-4EB2-AE61-6C983B212966}" dt="2024-04-19T15:01:18.351" v="3987"/>
          <ac:picMkLst>
            <pc:docMk/>
            <pc:sldMk cId="3974242490" sldId="2146846568"/>
            <ac:picMk id="55" creationId="{EC3E7240-07F7-385A-45F4-6B90422EFF17}"/>
          </ac:picMkLst>
        </pc:pic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37" creationId="{7C161851-0482-D242-B58F-DF0BF04C0241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38" creationId="{EAC27412-9461-B042-92AC-0A43E6FD946A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44" creationId="{7B6EC6EE-9246-8B4A-E9BF-A85FD11F9FEF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45" creationId="{BEAF2EFD-3F20-DB59-06DF-AD517AB140C2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57" creationId="{F0667402-AEDB-A2E8-D9C2-7222444B85E7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58" creationId="{F168BD13-9E18-2B73-8321-F0DB3C453AB7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59" creationId="{C6BF26C1-88D0-56CC-10AE-AB3C1D5243A1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60" creationId="{D2EFBA4B-A8AC-4502-7535-0B4A28296273}"/>
          </ac:cxnSpMkLst>
        </pc:cxnChg>
        <pc:cxnChg chg="add mod">
          <ac:chgData name="Kaileen Cain" userId="21167d2d-fdf2-4320-ae3a-272888c89590" providerId="ADAL" clId="{5393D823-40DA-4EB2-AE61-6C983B212966}" dt="2024-04-19T15:01:18.351" v="3987"/>
          <ac:cxnSpMkLst>
            <pc:docMk/>
            <pc:sldMk cId="3974242490" sldId="2146846568"/>
            <ac:cxnSpMk id="61" creationId="{F2F4725F-1E66-35A3-21B8-4A2E9229919F}"/>
          </ac:cxnSpMkLst>
        </pc:cxnChg>
      </pc:sldChg>
      <pc:sldChg chg="addSp delSp modSp mod">
        <pc:chgData name="Kaileen Cain" userId="21167d2d-fdf2-4320-ae3a-272888c89590" providerId="ADAL" clId="{5393D823-40DA-4EB2-AE61-6C983B212966}" dt="2024-04-23T21:15:29.361" v="10281" actId="20577"/>
        <pc:sldMkLst>
          <pc:docMk/>
          <pc:sldMk cId="1064674552" sldId="2146846570"/>
        </pc:sldMkLst>
        <pc:spChg chg="mod">
          <ac:chgData name="Kaileen Cain" userId="21167d2d-fdf2-4320-ae3a-272888c89590" providerId="ADAL" clId="{5393D823-40DA-4EB2-AE61-6C983B212966}" dt="2024-04-19T14:15:01.654" v="3403" actId="14100"/>
          <ac:spMkLst>
            <pc:docMk/>
            <pc:sldMk cId="1064674552" sldId="2146846570"/>
            <ac:spMk id="4" creationId="{29C0EEBC-645C-CA91-33A3-E1B007B3329D}"/>
          </ac:spMkLst>
        </pc:spChg>
        <pc:spChg chg="add mod">
          <ac:chgData name="Kaileen Cain" userId="21167d2d-fdf2-4320-ae3a-272888c89590" providerId="ADAL" clId="{5393D823-40DA-4EB2-AE61-6C983B212966}" dt="2024-04-22T20:46:07.758" v="5521" actId="20577"/>
          <ac:spMkLst>
            <pc:docMk/>
            <pc:sldMk cId="1064674552" sldId="2146846570"/>
            <ac:spMk id="5" creationId="{11EB7100-5F0F-01E9-8782-3D9D456CAE43}"/>
          </ac:spMkLst>
        </pc:spChg>
        <pc:spChg chg="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5" creationId="{44647190-14BF-D3B5-7B8A-3AB53304BA1B}"/>
          </ac:spMkLst>
        </pc:spChg>
        <pc:spChg chg="add mod">
          <ac:chgData name="Kaileen Cain" userId="21167d2d-fdf2-4320-ae3a-272888c89590" providerId="ADAL" clId="{5393D823-40DA-4EB2-AE61-6C983B212966}" dt="2024-04-22T20:46:10.508" v="5522" actId="20577"/>
          <ac:spMkLst>
            <pc:docMk/>
            <pc:sldMk cId="1064674552" sldId="2146846570"/>
            <ac:spMk id="6" creationId="{0293B414-4F99-2AA8-7F9D-6FFB747DC690}"/>
          </ac:spMkLst>
        </pc:spChg>
        <pc:spChg chg="mod ord">
          <ac:chgData name="Kaileen Cain" userId="21167d2d-fdf2-4320-ae3a-272888c89590" providerId="ADAL" clId="{5393D823-40DA-4EB2-AE61-6C983B212966}" dt="2024-04-19T14:16:57.408" v="3421" actId="1076"/>
          <ac:spMkLst>
            <pc:docMk/>
            <pc:sldMk cId="1064674552" sldId="2146846570"/>
            <ac:spMk id="8" creationId="{1DDF6562-5D7E-DD7C-265F-9CAD0F4FB822}"/>
          </ac:spMkLst>
        </pc:spChg>
        <pc:spChg chg="add mod">
          <ac:chgData name="Kaileen Cain" userId="21167d2d-fdf2-4320-ae3a-272888c89590" providerId="ADAL" clId="{5393D823-40DA-4EB2-AE61-6C983B212966}" dt="2024-04-22T20:46:13.048" v="5525" actId="20577"/>
          <ac:spMkLst>
            <pc:docMk/>
            <pc:sldMk cId="1064674552" sldId="2146846570"/>
            <ac:spMk id="8" creationId="{5DD24E0C-D561-516B-3BA0-BAB05ADB96D9}"/>
          </ac:spMkLst>
        </pc:spChg>
        <pc:spChg chg="add mod">
          <ac:chgData name="Kaileen Cain" userId="21167d2d-fdf2-4320-ae3a-272888c89590" providerId="ADAL" clId="{5393D823-40DA-4EB2-AE61-6C983B212966}" dt="2024-04-19T14:15:08.084" v="3404" actId="14100"/>
          <ac:spMkLst>
            <pc:docMk/>
            <pc:sldMk cId="1064674552" sldId="2146846570"/>
            <ac:spMk id="9" creationId="{B21D497C-6891-709A-38FE-D6CEEEBAB0DD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10" creationId="{30D5F5C6-7DE6-60BA-C55A-B7B341296693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11" creationId="{22336678-B48E-0F0E-7132-7BFC52C1559C}"/>
          </ac:spMkLst>
        </pc:spChg>
        <pc:spChg chg="add mod">
          <ac:chgData name="Kaileen Cain" userId="21167d2d-fdf2-4320-ae3a-272888c89590" providerId="ADAL" clId="{5393D823-40DA-4EB2-AE61-6C983B212966}" dt="2024-04-22T20:46:17.062" v="5530" actId="20577"/>
          <ac:spMkLst>
            <pc:docMk/>
            <pc:sldMk cId="1064674552" sldId="2146846570"/>
            <ac:spMk id="13" creationId="{4E97418E-F6A7-1DE3-B045-936A55688DE7}"/>
          </ac:spMkLst>
        </pc:spChg>
        <pc:spChg chg="del">
          <ac:chgData name="Kaileen Cain" userId="21167d2d-fdf2-4320-ae3a-272888c89590" providerId="ADAL" clId="{5393D823-40DA-4EB2-AE61-6C983B212966}" dt="2024-04-19T14:17:00.199" v="3422" actId="478"/>
          <ac:spMkLst>
            <pc:docMk/>
            <pc:sldMk cId="1064674552" sldId="2146846570"/>
            <ac:spMk id="13" creationId="{B80F079E-3BAA-D0E1-CEEC-6BF34CB93C94}"/>
          </ac:spMkLst>
        </pc:spChg>
        <pc:spChg chg="del">
          <ac:chgData name="Kaileen Cain" userId="21167d2d-fdf2-4320-ae3a-272888c89590" providerId="ADAL" clId="{5393D823-40DA-4EB2-AE61-6C983B212966}" dt="2024-04-16T20:45:16.293" v="2762" actId="478"/>
          <ac:spMkLst>
            <pc:docMk/>
            <pc:sldMk cId="1064674552" sldId="2146846570"/>
            <ac:spMk id="14" creationId="{069C781B-E0D5-3B3A-C4E2-090D2F42B14D}"/>
          </ac:spMkLst>
        </pc:spChg>
        <pc:spChg chg="mod">
          <ac:chgData name="Kaileen Cain" userId="21167d2d-fdf2-4320-ae3a-272888c89590" providerId="ADAL" clId="{5393D823-40DA-4EB2-AE61-6C983B212966}" dt="2024-04-23T21:15:29.361" v="10281" actId="20577"/>
          <ac:spMkLst>
            <pc:docMk/>
            <pc:sldMk cId="1064674552" sldId="2146846570"/>
            <ac:spMk id="15" creationId="{593E9778-41F8-9395-F54B-C6928CE84745}"/>
          </ac:spMkLst>
        </pc:spChg>
        <pc:spChg chg="del mod ord">
          <ac:chgData name="Kaileen Cain" userId="21167d2d-fdf2-4320-ae3a-272888c89590" providerId="ADAL" clId="{5393D823-40DA-4EB2-AE61-6C983B212966}" dt="2024-04-22T20:46:23.815" v="5535" actId="478"/>
          <ac:spMkLst>
            <pc:docMk/>
            <pc:sldMk cId="1064674552" sldId="2146846570"/>
            <ac:spMk id="17" creationId="{DCC9893A-C984-05E5-5332-F01D49E3C225}"/>
          </ac:spMkLst>
        </pc:spChg>
        <pc:spChg chg="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18" creationId="{40774B46-5923-2290-0574-72F7170C8CB5}"/>
          </ac:spMkLst>
        </pc:spChg>
        <pc:spChg chg="add mod">
          <ac:chgData name="Kaileen Cain" userId="21167d2d-fdf2-4320-ae3a-272888c89590" providerId="ADAL" clId="{5393D823-40DA-4EB2-AE61-6C983B212966}" dt="2024-04-22T20:46:19.509" v="5534" actId="20577"/>
          <ac:spMkLst>
            <pc:docMk/>
            <pc:sldMk cId="1064674552" sldId="2146846570"/>
            <ac:spMk id="18" creationId="{5BE612CB-BA7B-CB0B-472E-B012A0F144CC}"/>
          </ac:spMkLst>
        </pc:spChg>
        <pc:spChg chg="del">
          <ac:chgData name="Kaileen Cain" userId="21167d2d-fdf2-4320-ae3a-272888c89590" providerId="ADAL" clId="{5393D823-40DA-4EB2-AE61-6C983B212966}" dt="2024-04-16T20:45:16.293" v="2762" actId="478"/>
          <ac:spMkLst>
            <pc:docMk/>
            <pc:sldMk cId="1064674552" sldId="2146846570"/>
            <ac:spMk id="20" creationId="{58DC9BDB-DECD-0FC6-61B4-A9904BFA8D29}"/>
          </ac:spMkLst>
        </pc:spChg>
        <pc:spChg chg="del mod ord">
          <ac:chgData name="Kaileen Cain" userId="21167d2d-fdf2-4320-ae3a-272888c89590" providerId="ADAL" clId="{5393D823-40DA-4EB2-AE61-6C983B212966}" dt="2024-04-22T20:46:23.815" v="5535" actId="478"/>
          <ac:spMkLst>
            <pc:docMk/>
            <pc:sldMk cId="1064674552" sldId="2146846570"/>
            <ac:spMk id="21" creationId="{FA8B83C0-5E71-8399-211B-76541A5ECA38}"/>
          </ac:spMkLst>
        </pc:spChg>
        <pc:spChg chg="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22" creationId="{5550F94A-ED26-4C95-D0E6-AD95EC1F3D8A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24" creationId="{34BEA472-9DB4-F78A-9C48-BE37842F5BA5}"/>
          </ac:spMkLst>
        </pc:spChg>
        <pc:spChg chg="del">
          <ac:chgData name="Kaileen Cain" userId="21167d2d-fdf2-4320-ae3a-272888c89590" providerId="ADAL" clId="{5393D823-40DA-4EB2-AE61-6C983B212966}" dt="2024-04-16T20:45:16.293" v="2762" actId="478"/>
          <ac:spMkLst>
            <pc:docMk/>
            <pc:sldMk cId="1064674552" sldId="2146846570"/>
            <ac:spMk id="24" creationId="{E3CE6F15-8517-ADD8-A7F3-F056825155FF}"/>
          </ac:spMkLst>
        </pc:spChg>
        <pc:spChg chg="del mod ord">
          <ac:chgData name="Kaileen Cain" userId="21167d2d-fdf2-4320-ae3a-272888c89590" providerId="ADAL" clId="{5393D823-40DA-4EB2-AE61-6C983B212966}" dt="2024-04-22T20:46:23.815" v="5535" actId="478"/>
          <ac:spMkLst>
            <pc:docMk/>
            <pc:sldMk cId="1064674552" sldId="2146846570"/>
            <ac:spMk id="25" creationId="{DF83C655-C74A-4F40-C470-53AD8FBFC5CC}"/>
          </ac:spMkLst>
        </pc:spChg>
        <pc:spChg chg="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29" creationId="{29C527BC-4F76-50E9-0E37-A78AF0B07F93}"/>
          </ac:spMkLst>
        </pc:spChg>
        <pc:spChg chg="del">
          <ac:chgData name="Kaileen Cain" userId="21167d2d-fdf2-4320-ae3a-272888c89590" providerId="ADAL" clId="{5393D823-40DA-4EB2-AE61-6C983B212966}" dt="2024-04-16T20:45:16.293" v="2762" actId="478"/>
          <ac:spMkLst>
            <pc:docMk/>
            <pc:sldMk cId="1064674552" sldId="2146846570"/>
            <ac:spMk id="31" creationId="{F580BA65-4C8D-11AE-F0FC-F29EC7503F9A}"/>
          </ac:spMkLst>
        </pc:spChg>
        <pc:spChg chg="del mod ord">
          <ac:chgData name="Kaileen Cain" userId="21167d2d-fdf2-4320-ae3a-272888c89590" providerId="ADAL" clId="{5393D823-40DA-4EB2-AE61-6C983B212966}" dt="2024-04-22T20:46:23.815" v="5535" actId="478"/>
          <ac:spMkLst>
            <pc:docMk/>
            <pc:sldMk cId="1064674552" sldId="2146846570"/>
            <ac:spMk id="32" creationId="{17ECC207-9E0F-DD82-8E47-9E652083806A}"/>
          </ac:spMkLst>
        </pc:spChg>
        <pc:spChg chg="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33" creationId="{EF1408AB-2BF0-EAAD-2989-3C31176BC0F2}"/>
          </ac:spMkLst>
        </pc:spChg>
        <pc:spChg chg="del">
          <ac:chgData name="Kaileen Cain" userId="21167d2d-fdf2-4320-ae3a-272888c89590" providerId="ADAL" clId="{5393D823-40DA-4EB2-AE61-6C983B212966}" dt="2024-04-16T20:45:16.293" v="2762" actId="478"/>
          <ac:spMkLst>
            <pc:docMk/>
            <pc:sldMk cId="1064674552" sldId="2146846570"/>
            <ac:spMk id="35" creationId="{49478242-C522-8BBB-2340-A0F12AE0DC14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35" creationId="{964E40E4-7635-8919-193D-DC631D12AFC9}"/>
          </ac:spMkLst>
        </pc:spChg>
        <pc:spChg chg="del mod ord">
          <ac:chgData name="Kaileen Cain" userId="21167d2d-fdf2-4320-ae3a-272888c89590" providerId="ADAL" clId="{5393D823-40DA-4EB2-AE61-6C983B212966}" dt="2024-04-22T20:46:23.815" v="5535" actId="478"/>
          <ac:spMkLst>
            <pc:docMk/>
            <pc:sldMk cId="1064674552" sldId="2146846570"/>
            <ac:spMk id="36" creationId="{DF77FF2C-17C3-C7C4-C6B2-AC2AE7043F7D}"/>
          </ac:spMkLst>
        </pc:spChg>
        <pc:spChg chg="add 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38" creationId="{2F2DC8B2-C56B-1E2E-CC1B-A56DBA1511DD}"/>
          </ac:spMkLst>
        </pc:spChg>
        <pc:spChg chg="add 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39" creationId="{00D7EACF-4F3C-5273-FA33-689DF3B3B746}"/>
          </ac:spMkLst>
        </pc:spChg>
        <pc:spChg chg="add 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40" creationId="{119DDFE5-5367-0EC5-B213-9A1BC546EA1B}"/>
          </ac:spMkLst>
        </pc:spChg>
        <pc:spChg chg="add 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41" creationId="{A65A2AF8-A71F-A50E-B236-727265CE4214}"/>
          </ac:spMkLst>
        </pc:spChg>
        <pc:spChg chg="add del mod">
          <ac:chgData name="Kaileen Cain" userId="21167d2d-fdf2-4320-ae3a-272888c89590" providerId="ADAL" clId="{5393D823-40DA-4EB2-AE61-6C983B212966}" dt="2024-04-19T14:16:20.774" v="3412" actId="478"/>
          <ac:spMkLst>
            <pc:docMk/>
            <pc:sldMk cId="1064674552" sldId="2146846570"/>
            <ac:spMk id="42" creationId="{63A0A1F7-3958-EE99-6AEE-176F1044DD4C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43" creationId="{43795A82-D920-4A9D-E888-98E6B58BEC19}"/>
          </ac:spMkLst>
        </pc:spChg>
        <pc:spChg chg="mod">
          <ac:chgData name="Kaileen Cain" userId="21167d2d-fdf2-4320-ae3a-272888c89590" providerId="ADAL" clId="{5393D823-40DA-4EB2-AE61-6C983B212966}" dt="2024-04-19T14:13:35.839" v="3393" actId="1038"/>
          <ac:spMkLst>
            <pc:docMk/>
            <pc:sldMk cId="1064674552" sldId="2146846570"/>
            <ac:spMk id="45" creationId="{7E424677-8D02-70E6-1541-5485D210153B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46" creationId="{815C7767-9417-CA71-6716-22B95DFC71F6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48" creationId="{E2D1DBB5-FA39-3E9B-7B8E-02587E510C6F}"/>
          </ac:spMkLst>
        </pc:spChg>
        <pc:spChg chg="add mod">
          <ac:chgData name="Kaileen Cain" userId="21167d2d-fdf2-4320-ae3a-272888c89590" providerId="ADAL" clId="{5393D823-40DA-4EB2-AE61-6C983B212966}" dt="2024-04-19T14:15:33.512" v="3406"/>
          <ac:spMkLst>
            <pc:docMk/>
            <pc:sldMk cId="1064674552" sldId="2146846570"/>
            <ac:spMk id="50" creationId="{70BCDE6B-32AA-8720-F623-1EED6AD597A4}"/>
          </ac:spMkLst>
        </pc:spChg>
        <pc:spChg chg="add del mod">
          <ac:chgData name="Kaileen Cain" userId="21167d2d-fdf2-4320-ae3a-272888c89590" providerId="ADAL" clId="{5393D823-40DA-4EB2-AE61-6C983B212966}" dt="2024-04-19T14:15:40.746" v="3407" actId="478"/>
          <ac:spMkLst>
            <pc:docMk/>
            <pc:sldMk cId="1064674552" sldId="2146846570"/>
            <ac:spMk id="56" creationId="{4B319652-B372-11C7-E1E0-A5C4421A60C2}"/>
          </ac:spMkLst>
        </pc:spChg>
        <pc:spChg chg="add del mod">
          <ac:chgData name="Kaileen Cain" userId="21167d2d-fdf2-4320-ae3a-272888c89590" providerId="ADAL" clId="{5393D823-40DA-4EB2-AE61-6C983B212966}" dt="2024-04-19T14:15:40.746" v="3407" actId="478"/>
          <ac:spMkLst>
            <pc:docMk/>
            <pc:sldMk cId="1064674552" sldId="2146846570"/>
            <ac:spMk id="57" creationId="{5EB0103A-D02F-7BF3-9DD4-E34FBEC94F44}"/>
          </ac:spMkLst>
        </pc:spChg>
        <pc:spChg chg="add del mod">
          <ac:chgData name="Kaileen Cain" userId="21167d2d-fdf2-4320-ae3a-272888c89590" providerId="ADAL" clId="{5393D823-40DA-4EB2-AE61-6C983B212966}" dt="2024-04-19T14:15:40.746" v="3407" actId="478"/>
          <ac:spMkLst>
            <pc:docMk/>
            <pc:sldMk cId="1064674552" sldId="2146846570"/>
            <ac:spMk id="58" creationId="{06DB73D6-07B4-E3E9-A3E6-4AF56A3D0C35}"/>
          </ac:spMkLst>
        </pc:spChg>
        <pc:spChg chg="add del mod">
          <ac:chgData name="Kaileen Cain" userId="21167d2d-fdf2-4320-ae3a-272888c89590" providerId="ADAL" clId="{5393D823-40DA-4EB2-AE61-6C983B212966}" dt="2024-04-19T14:15:40.746" v="3407" actId="478"/>
          <ac:spMkLst>
            <pc:docMk/>
            <pc:sldMk cId="1064674552" sldId="2146846570"/>
            <ac:spMk id="59" creationId="{9154B185-69BB-1812-2FBE-73B6A3FB6301}"/>
          </ac:spMkLst>
        </pc:spChg>
        <pc:spChg chg="add del mod">
          <ac:chgData name="Kaileen Cain" userId="21167d2d-fdf2-4320-ae3a-272888c89590" providerId="ADAL" clId="{5393D823-40DA-4EB2-AE61-6C983B212966}" dt="2024-04-19T14:15:40.746" v="3407" actId="478"/>
          <ac:spMkLst>
            <pc:docMk/>
            <pc:sldMk cId="1064674552" sldId="2146846570"/>
            <ac:spMk id="60" creationId="{642A1490-973B-7750-CF12-D3EDC69ABC9E}"/>
          </ac:spMkLst>
        </pc:spChg>
        <pc:spChg chg="add mod">
          <ac:chgData name="Kaileen Cain" userId="21167d2d-fdf2-4320-ae3a-272888c89590" providerId="ADAL" clId="{5393D823-40DA-4EB2-AE61-6C983B212966}" dt="2024-04-19T14:16:53.304" v="3420" actId="20577"/>
          <ac:spMkLst>
            <pc:docMk/>
            <pc:sldMk cId="1064674552" sldId="2146846570"/>
            <ac:spMk id="61" creationId="{7EA39B2F-AA9F-E646-B5D3-1083ACDE0184}"/>
          </ac:spMkLst>
        </pc:spChg>
        <pc:spChg chg="add mod">
          <ac:chgData name="Kaileen Cain" userId="21167d2d-fdf2-4320-ae3a-272888c89590" providerId="ADAL" clId="{5393D823-40DA-4EB2-AE61-6C983B212966}" dt="2024-04-19T14:16:28.775" v="3413"/>
          <ac:spMkLst>
            <pc:docMk/>
            <pc:sldMk cId="1064674552" sldId="2146846570"/>
            <ac:spMk id="62" creationId="{A7D0FB76-9494-40B7-DCB1-5055276F9E93}"/>
          </ac:spMkLst>
        </pc:spChg>
        <pc:picChg chg="mod modCrop">
          <ac:chgData name="Kaileen Cain" userId="21167d2d-fdf2-4320-ae3a-272888c89590" providerId="ADAL" clId="{5393D823-40DA-4EB2-AE61-6C983B212966}" dt="2024-04-19T14:14:35.802" v="3401" actId="732"/>
          <ac:picMkLst>
            <pc:docMk/>
            <pc:sldMk cId="1064674552" sldId="2146846570"/>
            <ac:picMk id="3" creationId="{E4A7D1E8-A640-57FC-23EC-DC73237445C4}"/>
          </ac:picMkLst>
        </pc:picChg>
        <pc:picChg chg="del mod">
          <ac:chgData name="Kaileen Cain" userId="21167d2d-fdf2-4320-ae3a-272888c89590" providerId="ADAL" clId="{5393D823-40DA-4EB2-AE61-6C983B212966}" dt="2024-04-19T14:16:20.774" v="3412" actId="478"/>
          <ac:picMkLst>
            <pc:docMk/>
            <pc:sldMk cId="1064674552" sldId="2146846570"/>
            <ac:picMk id="6" creationId="{C37E9118-FE53-9EE8-F3A4-A971D4F26993}"/>
          </ac:picMkLst>
        </pc:picChg>
        <pc:picChg chg="del mod">
          <ac:chgData name="Kaileen Cain" userId="21167d2d-fdf2-4320-ae3a-272888c89590" providerId="ADAL" clId="{5393D823-40DA-4EB2-AE61-6C983B212966}" dt="2024-04-19T14:16:20.774" v="3412" actId="478"/>
          <ac:picMkLst>
            <pc:docMk/>
            <pc:sldMk cId="1064674552" sldId="2146846570"/>
            <ac:picMk id="19" creationId="{91AC23BA-3859-1167-4941-FFFA5EA177D9}"/>
          </ac:picMkLst>
        </pc:picChg>
        <pc:picChg chg="del mod">
          <ac:chgData name="Kaileen Cain" userId="21167d2d-fdf2-4320-ae3a-272888c89590" providerId="ADAL" clId="{5393D823-40DA-4EB2-AE61-6C983B212966}" dt="2024-04-19T14:16:20.774" v="3412" actId="478"/>
          <ac:picMkLst>
            <pc:docMk/>
            <pc:sldMk cId="1064674552" sldId="2146846570"/>
            <ac:picMk id="23" creationId="{E3070547-B9BA-817D-FBC6-4886DC1B1880}"/>
          </ac:picMkLst>
        </pc:picChg>
        <pc:picChg chg="del mod">
          <ac:chgData name="Kaileen Cain" userId="21167d2d-fdf2-4320-ae3a-272888c89590" providerId="ADAL" clId="{5393D823-40DA-4EB2-AE61-6C983B212966}" dt="2024-04-19T14:16:20.774" v="3412" actId="478"/>
          <ac:picMkLst>
            <pc:docMk/>
            <pc:sldMk cId="1064674552" sldId="2146846570"/>
            <ac:picMk id="30" creationId="{D570F4FF-BD9D-568F-FEC3-E86BD336E982}"/>
          </ac:picMkLst>
        </pc:picChg>
        <pc:picChg chg="add mod">
          <ac:chgData name="Kaileen Cain" userId="21167d2d-fdf2-4320-ae3a-272888c89590" providerId="ADAL" clId="{5393D823-40DA-4EB2-AE61-6C983B212966}" dt="2024-04-19T14:15:33.512" v="3406"/>
          <ac:picMkLst>
            <pc:docMk/>
            <pc:sldMk cId="1064674552" sldId="2146846570"/>
            <ac:picMk id="31" creationId="{6BF5AA21-93E6-7EC8-E7AC-145FE04EC2EB}"/>
          </ac:picMkLst>
        </pc:picChg>
        <pc:picChg chg="del mod">
          <ac:chgData name="Kaileen Cain" userId="21167d2d-fdf2-4320-ae3a-272888c89590" providerId="ADAL" clId="{5393D823-40DA-4EB2-AE61-6C983B212966}" dt="2024-04-19T14:16:20.774" v="3412" actId="478"/>
          <ac:picMkLst>
            <pc:docMk/>
            <pc:sldMk cId="1064674552" sldId="2146846570"/>
            <ac:picMk id="34" creationId="{612DD7F3-1C84-FB68-4083-58F250CD5EF9}"/>
          </ac:picMkLst>
        </pc:picChg>
        <pc:picChg chg="add mod">
          <ac:chgData name="Kaileen Cain" userId="21167d2d-fdf2-4320-ae3a-272888c89590" providerId="ADAL" clId="{5393D823-40DA-4EB2-AE61-6C983B212966}" dt="2024-04-19T14:15:33.512" v="3406"/>
          <ac:picMkLst>
            <pc:docMk/>
            <pc:sldMk cId="1064674552" sldId="2146846570"/>
            <ac:picMk id="37" creationId="{501CB78C-8C38-49BF-A7CC-6814F08ADA65}"/>
          </ac:picMkLst>
        </pc:picChg>
        <pc:picChg chg="add mod">
          <ac:chgData name="Kaileen Cain" userId="21167d2d-fdf2-4320-ae3a-272888c89590" providerId="ADAL" clId="{5393D823-40DA-4EB2-AE61-6C983B212966}" dt="2024-04-19T14:15:33.512" v="3406"/>
          <ac:picMkLst>
            <pc:docMk/>
            <pc:sldMk cId="1064674552" sldId="2146846570"/>
            <ac:picMk id="44" creationId="{4BA3550D-CF13-EDE6-DE13-CAA27FC61245}"/>
          </ac:picMkLst>
        </pc:picChg>
        <pc:picChg chg="add mod">
          <ac:chgData name="Kaileen Cain" userId="21167d2d-fdf2-4320-ae3a-272888c89590" providerId="ADAL" clId="{5393D823-40DA-4EB2-AE61-6C983B212966}" dt="2024-04-19T14:15:33.512" v="3406"/>
          <ac:picMkLst>
            <pc:docMk/>
            <pc:sldMk cId="1064674552" sldId="2146846570"/>
            <ac:picMk id="47" creationId="{E071775E-88BB-8AC3-F216-578317A8DF6F}"/>
          </ac:picMkLst>
        </pc:picChg>
        <pc:picChg chg="add mod">
          <ac:chgData name="Kaileen Cain" userId="21167d2d-fdf2-4320-ae3a-272888c89590" providerId="ADAL" clId="{5393D823-40DA-4EB2-AE61-6C983B212966}" dt="2024-04-19T14:15:33.512" v="3406"/>
          <ac:picMkLst>
            <pc:docMk/>
            <pc:sldMk cId="1064674552" sldId="2146846570"/>
            <ac:picMk id="49" creationId="{0F2BBEE9-6033-1216-036C-B54037983491}"/>
          </ac:picMkLst>
        </pc:pic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12" creationId="{36A54A9A-BF5A-1BE8-E28E-2C5B5CBB7074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14" creationId="{E6526F30-8D9E-3D4C-D767-6241E1DB7997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16" creationId="{0E709267-09A1-8B67-B1CF-9B09D34C5ECF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20" creationId="{66F2799E-AC99-D757-0F60-A0FA387843D7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51" creationId="{318EEB78-4C60-B1B8-023D-F6598CDA3C56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52" creationId="{ADBC7AE7-FEC8-707A-C5D9-397093214604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53" creationId="{B268C1CC-490F-6930-2410-A07DDEE514D6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54" creationId="{9608A522-B853-C8D5-4106-895BC9194DD9}"/>
          </ac:cxnSpMkLst>
        </pc:cxnChg>
        <pc:cxnChg chg="add mod">
          <ac:chgData name="Kaileen Cain" userId="21167d2d-fdf2-4320-ae3a-272888c89590" providerId="ADAL" clId="{5393D823-40DA-4EB2-AE61-6C983B212966}" dt="2024-04-19T14:15:33.512" v="3406"/>
          <ac:cxnSpMkLst>
            <pc:docMk/>
            <pc:sldMk cId="1064674552" sldId="2146846570"/>
            <ac:cxnSpMk id="55" creationId="{A4D06AB5-72D3-3054-4D37-8051494DFC94}"/>
          </ac:cxnSpMkLst>
        </pc:cxnChg>
      </pc:sldChg>
      <pc:sldChg chg="addSp delSp modSp mod">
        <pc:chgData name="Kaileen Cain" userId="21167d2d-fdf2-4320-ae3a-272888c89590" providerId="ADAL" clId="{5393D823-40DA-4EB2-AE61-6C983B212966}" dt="2024-04-23T18:59:35.155" v="9947"/>
        <pc:sldMkLst>
          <pc:docMk/>
          <pc:sldMk cId="1370458275" sldId="2146846595"/>
        </pc:sldMkLst>
        <pc:spChg chg="add mod">
          <ac:chgData name="Kaileen Cain" userId="21167d2d-fdf2-4320-ae3a-272888c89590" providerId="ADAL" clId="{5393D823-40DA-4EB2-AE61-6C983B212966}" dt="2024-04-22T20:38:45.154" v="4992" actId="1036"/>
          <ac:spMkLst>
            <pc:docMk/>
            <pc:sldMk cId="1370458275" sldId="2146846595"/>
            <ac:spMk id="2" creationId="{9B7FF238-4FA1-F56F-1191-860D0A3A2A3C}"/>
          </ac:spMkLst>
        </pc:spChg>
        <pc:spChg chg="mod">
          <ac:chgData name="Kaileen Cain" userId="21167d2d-fdf2-4320-ae3a-272888c89590" providerId="ADAL" clId="{5393D823-40DA-4EB2-AE61-6C983B212966}" dt="2024-04-23T18:46:47.656" v="9943" actId="313"/>
          <ac:spMkLst>
            <pc:docMk/>
            <pc:sldMk cId="1370458275" sldId="2146846595"/>
            <ac:spMk id="3" creationId="{E81FB851-01C7-DB32-B9C0-956C4FE26B7D}"/>
          </ac:spMkLst>
        </pc:spChg>
        <pc:spChg chg="add mod">
          <ac:chgData name="Kaileen Cain" userId="21167d2d-fdf2-4320-ae3a-272888c89590" providerId="ADAL" clId="{5393D823-40DA-4EB2-AE61-6C983B212966}" dt="2024-04-22T20:38:24.685" v="4974" actId="20577"/>
          <ac:spMkLst>
            <pc:docMk/>
            <pc:sldMk cId="1370458275" sldId="2146846595"/>
            <ac:spMk id="4" creationId="{FB6ACE1A-E42F-062A-929E-998BCB88F252}"/>
          </ac:spMkLst>
        </pc:spChg>
        <pc:spChg chg="add mod">
          <ac:chgData name="Kaileen Cain" userId="21167d2d-fdf2-4320-ae3a-272888c89590" providerId="ADAL" clId="{5393D823-40DA-4EB2-AE61-6C983B212966}" dt="2024-04-22T20:38:28.258" v="4979" actId="20577"/>
          <ac:spMkLst>
            <pc:docMk/>
            <pc:sldMk cId="1370458275" sldId="2146846595"/>
            <ac:spMk id="5" creationId="{EB30A19E-7928-3081-05F6-D9AA4A6F3233}"/>
          </ac:spMkLst>
        </pc:spChg>
        <pc:spChg chg="add mod">
          <ac:chgData name="Kaileen Cain" userId="21167d2d-fdf2-4320-ae3a-272888c89590" providerId="ADAL" clId="{5393D823-40DA-4EB2-AE61-6C983B212966}" dt="2024-04-22T20:38:31.517" v="4984" actId="20577"/>
          <ac:spMkLst>
            <pc:docMk/>
            <pc:sldMk cId="1370458275" sldId="2146846595"/>
            <ac:spMk id="6" creationId="{1D4F7069-2389-2EAB-7917-38C9D4D47D57}"/>
          </ac:spMkLst>
        </pc:spChg>
        <pc:spChg chg="add mod">
          <ac:chgData name="Kaileen Cain" userId="21167d2d-fdf2-4320-ae3a-272888c89590" providerId="ADAL" clId="{5393D823-40DA-4EB2-AE61-6C983B212966}" dt="2024-04-22T20:38:34.250" v="4987" actId="20577"/>
          <ac:spMkLst>
            <pc:docMk/>
            <pc:sldMk cId="1370458275" sldId="2146846595"/>
            <ac:spMk id="10" creationId="{9EF13806-39BE-CAB3-732A-2E5AC67C13CD}"/>
          </ac:spMkLst>
        </pc:spChg>
        <pc:spChg chg="del mod">
          <ac:chgData name="Kaileen Cain" userId="21167d2d-fdf2-4320-ae3a-272888c89590" providerId="ADAL" clId="{5393D823-40DA-4EB2-AE61-6C983B212966}" dt="2024-04-22T20:38:50.146" v="4993" actId="478"/>
          <ac:spMkLst>
            <pc:docMk/>
            <pc:sldMk cId="1370458275" sldId="2146846595"/>
            <ac:spMk id="43" creationId="{AF8CD2ED-1D43-228B-6737-78E2D23DC099}"/>
          </ac:spMkLst>
        </pc:spChg>
        <pc:spChg chg="del mod">
          <ac:chgData name="Kaileen Cain" userId="21167d2d-fdf2-4320-ae3a-272888c89590" providerId="ADAL" clId="{5393D823-40DA-4EB2-AE61-6C983B212966}" dt="2024-04-22T20:38:50.146" v="4993" actId="478"/>
          <ac:spMkLst>
            <pc:docMk/>
            <pc:sldMk cId="1370458275" sldId="2146846595"/>
            <ac:spMk id="44" creationId="{EBB61F8A-82B8-D273-EFDD-095E737D4305}"/>
          </ac:spMkLst>
        </pc:spChg>
        <pc:spChg chg="del mod">
          <ac:chgData name="Kaileen Cain" userId="21167d2d-fdf2-4320-ae3a-272888c89590" providerId="ADAL" clId="{5393D823-40DA-4EB2-AE61-6C983B212966}" dt="2024-04-22T20:38:50.146" v="4993" actId="478"/>
          <ac:spMkLst>
            <pc:docMk/>
            <pc:sldMk cId="1370458275" sldId="2146846595"/>
            <ac:spMk id="45" creationId="{6B5C62B0-8DFA-D586-DFD9-71570DFF2066}"/>
          </ac:spMkLst>
        </pc:spChg>
        <pc:spChg chg="del mod">
          <ac:chgData name="Kaileen Cain" userId="21167d2d-fdf2-4320-ae3a-272888c89590" providerId="ADAL" clId="{5393D823-40DA-4EB2-AE61-6C983B212966}" dt="2024-04-22T20:38:50.146" v="4993" actId="478"/>
          <ac:spMkLst>
            <pc:docMk/>
            <pc:sldMk cId="1370458275" sldId="2146846595"/>
            <ac:spMk id="46" creationId="{2B5E1869-43A7-51C5-F9AA-55306C19C7DB}"/>
          </ac:spMkLst>
        </pc:spChg>
        <pc:spChg chg="del mod">
          <ac:chgData name="Kaileen Cain" userId="21167d2d-fdf2-4320-ae3a-272888c89590" providerId="ADAL" clId="{5393D823-40DA-4EB2-AE61-6C983B212966}" dt="2024-04-22T20:38:50.146" v="4993" actId="478"/>
          <ac:spMkLst>
            <pc:docMk/>
            <pc:sldMk cId="1370458275" sldId="2146846595"/>
            <ac:spMk id="47" creationId="{2D6E3D92-1575-D063-9FD7-E884A78B1A77}"/>
          </ac:spMkLst>
        </pc:spChg>
        <pc:spChg chg="mod">
          <ac:chgData name="Kaileen Cain" userId="21167d2d-fdf2-4320-ae3a-272888c89590" providerId="ADAL" clId="{5393D823-40DA-4EB2-AE61-6C983B212966}" dt="2024-04-16T20:21:35.764" v="2691" actId="208"/>
          <ac:spMkLst>
            <pc:docMk/>
            <pc:sldMk cId="1370458275" sldId="2146846595"/>
            <ac:spMk id="57" creationId="{7EF308C7-EBB5-F979-042C-2DA2E7CD83F6}"/>
          </ac:spMkLst>
        </pc:spChg>
        <pc:picChg chg="add mod">
          <ac:chgData name="Kaileen Cain" userId="21167d2d-fdf2-4320-ae3a-272888c89590" providerId="ADAL" clId="{5393D823-40DA-4EB2-AE61-6C983B212966}" dt="2024-04-23T18:59:35.155" v="9947"/>
          <ac:picMkLst>
            <pc:docMk/>
            <pc:sldMk cId="1370458275" sldId="2146846595"/>
            <ac:picMk id="12" creationId="{A9FF3C0E-2BAD-BB8F-F9D1-B17F21A6DC89}"/>
          </ac:picMkLst>
        </pc:picChg>
        <pc:picChg chg="add mod">
          <ac:chgData name="Kaileen Cain" userId="21167d2d-fdf2-4320-ae3a-272888c89590" providerId="ADAL" clId="{5393D823-40DA-4EB2-AE61-6C983B212966}" dt="2024-04-23T18:59:35.155" v="9947"/>
          <ac:picMkLst>
            <pc:docMk/>
            <pc:sldMk cId="1370458275" sldId="2146846595"/>
            <ac:picMk id="13" creationId="{C1B6495D-D4FA-848A-03DA-2E28F5B7AF39}"/>
          </ac:picMkLst>
        </pc:picChg>
        <pc:picChg chg="add mod">
          <ac:chgData name="Kaileen Cain" userId="21167d2d-fdf2-4320-ae3a-272888c89590" providerId="ADAL" clId="{5393D823-40DA-4EB2-AE61-6C983B212966}" dt="2024-04-23T18:59:35.155" v="9947"/>
          <ac:picMkLst>
            <pc:docMk/>
            <pc:sldMk cId="1370458275" sldId="2146846595"/>
            <ac:picMk id="14" creationId="{3E2F579B-F449-360B-1FFC-881F55CC3E5F}"/>
          </ac:picMkLst>
        </pc:picChg>
        <pc:picChg chg="add mod">
          <ac:chgData name="Kaileen Cain" userId="21167d2d-fdf2-4320-ae3a-272888c89590" providerId="ADAL" clId="{5393D823-40DA-4EB2-AE61-6C983B212966}" dt="2024-04-23T18:59:35.155" v="9947"/>
          <ac:picMkLst>
            <pc:docMk/>
            <pc:sldMk cId="1370458275" sldId="2146846595"/>
            <ac:picMk id="15" creationId="{0996EC21-AD76-7EA8-72DB-D06F16B04F52}"/>
          </ac:picMkLst>
        </pc:picChg>
        <pc:picChg chg="add mod">
          <ac:chgData name="Kaileen Cain" userId="21167d2d-fdf2-4320-ae3a-272888c89590" providerId="ADAL" clId="{5393D823-40DA-4EB2-AE61-6C983B212966}" dt="2024-04-23T18:59:35.155" v="9947"/>
          <ac:picMkLst>
            <pc:docMk/>
            <pc:sldMk cId="1370458275" sldId="2146846595"/>
            <ac:picMk id="16" creationId="{6CFA5DF1-1B0D-271A-DE5A-2B77F365AC3F}"/>
          </ac:picMkLst>
        </pc:picChg>
        <pc:picChg chg="del">
          <ac:chgData name="Kaileen Cain" userId="21167d2d-fdf2-4320-ae3a-272888c89590" providerId="ADAL" clId="{5393D823-40DA-4EB2-AE61-6C983B212966}" dt="2024-04-23T18:59:34.769" v="9946" actId="478"/>
          <ac:picMkLst>
            <pc:docMk/>
            <pc:sldMk cId="1370458275" sldId="2146846595"/>
            <ac:picMk id="53" creationId="{94173D7C-ECB3-B2B6-2BA4-07B3A9CBF7B4}"/>
          </ac:picMkLst>
        </pc:picChg>
        <pc:picChg chg="del">
          <ac:chgData name="Kaileen Cain" userId="21167d2d-fdf2-4320-ae3a-272888c89590" providerId="ADAL" clId="{5393D823-40DA-4EB2-AE61-6C983B212966}" dt="2024-04-23T18:59:34.769" v="9946" actId="478"/>
          <ac:picMkLst>
            <pc:docMk/>
            <pc:sldMk cId="1370458275" sldId="2146846595"/>
            <ac:picMk id="55" creationId="{E4AA1767-644C-AB1C-EBB5-B9184180A082}"/>
          </ac:picMkLst>
        </pc:picChg>
        <pc:picChg chg="del">
          <ac:chgData name="Kaileen Cain" userId="21167d2d-fdf2-4320-ae3a-272888c89590" providerId="ADAL" clId="{5393D823-40DA-4EB2-AE61-6C983B212966}" dt="2024-04-23T18:59:34.769" v="9946" actId="478"/>
          <ac:picMkLst>
            <pc:docMk/>
            <pc:sldMk cId="1370458275" sldId="2146846595"/>
            <ac:picMk id="4096" creationId="{92287FB1-AC07-EC84-9073-3E154D6236C2}"/>
          </ac:picMkLst>
        </pc:picChg>
        <pc:picChg chg="del">
          <ac:chgData name="Kaileen Cain" userId="21167d2d-fdf2-4320-ae3a-272888c89590" providerId="ADAL" clId="{5393D823-40DA-4EB2-AE61-6C983B212966}" dt="2024-04-23T18:59:34.769" v="9946" actId="478"/>
          <ac:picMkLst>
            <pc:docMk/>
            <pc:sldMk cId="1370458275" sldId="2146846595"/>
            <ac:picMk id="4099" creationId="{31D97E64-8DF5-BC05-E0D6-0ED4F3E1E660}"/>
          </ac:picMkLst>
        </pc:picChg>
        <pc:picChg chg="del">
          <ac:chgData name="Kaileen Cain" userId="21167d2d-fdf2-4320-ae3a-272888c89590" providerId="ADAL" clId="{5393D823-40DA-4EB2-AE61-6C983B212966}" dt="2024-04-23T18:59:34.769" v="9946" actId="478"/>
          <ac:picMkLst>
            <pc:docMk/>
            <pc:sldMk cId="1370458275" sldId="2146846595"/>
            <ac:picMk id="4101" creationId="{AF25CCAF-89BE-BC99-AEC7-07AF74672974}"/>
          </ac:picMkLst>
        </pc:picChg>
      </pc:sldChg>
      <pc:sldChg chg="modSp mod">
        <pc:chgData name="Kaileen Cain" userId="21167d2d-fdf2-4320-ae3a-272888c89590" providerId="ADAL" clId="{5393D823-40DA-4EB2-AE61-6C983B212966}" dt="2024-04-16T17:57:02.175" v="1793" actId="1036"/>
        <pc:sldMkLst>
          <pc:docMk/>
          <pc:sldMk cId="2217062091" sldId="2146846596"/>
        </pc:sldMkLst>
        <pc:spChg chg="mod">
          <ac:chgData name="Kaileen Cain" userId="21167d2d-fdf2-4320-ae3a-272888c89590" providerId="ADAL" clId="{5393D823-40DA-4EB2-AE61-6C983B212966}" dt="2024-04-16T17:57:02.175" v="1793" actId="1036"/>
          <ac:spMkLst>
            <pc:docMk/>
            <pc:sldMk cId="2217062091" sldId="2146846596"/>
            <ac:spMk id="3" creationId="{E81FB851-01C7-DB32-B9C0-956C4FE26B7D}"/>
          </ac:spMkLst>
        </pc:spChg>
      </pc:sldChg>
      <pc:sldChg chg="addSp delSp modSp mod">
        <pc:chgData name="Kaileen Cain" userId="21167d2d-fdf2-4320-ae3a-272888c89590" providerId="ADAL" clId="{5393D823-40DA-4EB2-AE61-6C983B212966}" dt="2024-04-23T18:59:42.917" v="9949"/>
        <pc:sldMkLst>
          <pc:docMk/>
          <pc:sldMk cId="1366937338" sldId="2146846597"/>
        </pc:sldMkLst>
        <pc:spChg chg="add mod">
          <ac:chgData name="Kaileen Cain" userId="21167d2d-fdf2-4320-ae3a-272888c89590" providerId="ADAL" clId="{5393D823-40DA-4EB2-AE61-6C983B212966}" dt="2024-04-22T20:40:18.492" v="5067" actId="1036"/>
          <ac:spMkLst>
            <pc:docMk/>
            <pc:sldMk cId="1366937338" sldId="2146846597"/>
            <ac:spMk id="2" creationId="{C5A2ABED-92FB-61B8-8654-1C29BC11D1BE}"/>
          </ac:spMkLst>
        </pc:spChg>
        <pc:spChg chg="mod">
          <ac:chgData name="Kaileen Cain" userId="21167d2d-fdf2-4320-ae3a-272888c89590" providerId="ADAL" clId="{5393D823-40DA-4EB2-AE61-6C983B212966}" dt="2024-04-16T17:57:27.712" v="1795" actId="1036"/>
          <ac:spMkLst>
            <pc:docMk/>
            <pc:sldMk cId="1366937338" sldId="2146846597"/>
            <ac:spMk id="3" creationId="{E81FB851-01C7-DB32-B9C0-956C4FE26B7D}"/>
          </ac:spMkLst>
        </pc:spChg>
        <pc:spChg chg="del mod">
          <ac:chgData name="Kaileen Cain" userId="21167d2d-fdf2-4320-ae3a-272888c89590" providerId="ADAL" clId="{5393D823-40DA-4EB2-AE61-6C983B212966}" dt="2024-04-22T20:40:29.576" v="5069" actId="478"/>
          <ac:spMkLst>
            <pc:docMk/>
            <pc:sldMk cId="1366937338" sldId="2146846597"/>
            <ac:spMk id="11" creationId="{CD71B075-A0B6-981D-9009-79722ED51800}"/>
          </ac:spMkLst>
        </pc:spChg>
        <pc:spChg chg="del mod">
          <ac:chgData name="Kaileen Cain" userId="21167d2d-fdf2-4320-ae3a-272888c89590" providerId="ADAL" clId="{5393D823-40DA-4EB2-AE61-6C983B212966}" dt="2024-04-22T20:40:29.576" v="5069" actId="478"/>
          <ac:spMkLst>
            <pc:docMk/>
            <pc:sldMk cId="1366937338" sldId="2146846597"/>
            <ac:spMk id="14" creationId="{9F760346-2C6C-6681-F939-A494820868A7}"/>
          </ac:spMkLst>
        </pc:spChg>
        <pc:spChg chg="del mod">
          <ac:chgData name="Kaileen Cain" userId="21167d2d-fdf2-4320-ae3a-272888c89590" providerId="ADAL" clId="{5393D823-40DA-4EB2-AE61-6C983B212966}" dt="2024-04-22T20:40:29.576" v="5069" actId="478"/>
          <ac:spMkLst>
            <pc:docMk/>
            <pc:sldMk cId="1366937338" sldId="2146846597"/>
            <ac:spMk id="17" creationId="{5BAEF469-4883-CAD8-C470-447285775D17}"/>
          </ac:spMkLst>
        </pc:spChg>
        <pc:spChg chg="del mod">
          <ac:chgData name="Kaileen Cain" userId="21167d2d-fdf2-4320-ae3a-272888c89590" providerId="ADAL" clId="{5393D823-40DA-4EB2-AE61-6C983B212966}" dt="2024-04-22T20:40:29.576" v="5069" actId="478"/>
          <ac:spMkLst>
            <pc:docMk/>
            <pc:sldMk cId="1366937338" sldId="2146846597"/>
            <ac:spMk id="20" creationId="{BCE6D2D0-FA6A-5590-E3B9-3FF50986D994}"/>
          </ac:spMkLst>
        </pc:spChg>
        <pc:spChg chg="del mod">
          <ac:chgData name="Kaileen Cain" userId="21167d2d-fdf2-4320-ae3a-272888c89590" providerId="ADAL" clId="{5393D823-40DA-4EB2-AE61-6C983B212966}" dt="2024-04-22T20:40:29.576" v="5069" actId="478"/>
          <ac:spMkLst>
            <pc:docMk/>
            <pc:sldMk cId="1366937338" sldId="2146846597"/>
            <ac:spMk id="23" creationId="{50A6BE63-4FDC-DB37-695E-41E3C81710C1}"/>
          </ac:spMkLst>
        </pc:spChg>
        <pc:spChg chg="add mod">
          <ac:chgData name="Kaileen Cain" userId="21167d2d-fdf2-4320-ae3a-272888c89590" providerId="ADAL" clId="{5393D823-40DA-4EB2-AE61-6C983B212966}" dt="2024-04-22T20:39:44.235" v="5045" actId="20577"/>
          <ac:spMkLst>
            <pc:docMk/>
            <pc:sldMk cId="1366937338" sldId="2146846597"/>
            <ac:spMk id="31" creationId="{DCECE66A-8F58-8AE6-6F6D-699BC22733FB}"/>
          </ac:spMkLst>
        </pc:spChg>
        <pc:spChg chg="add mod">
          <ac:chgData name="Kaileen Cain" userId="21167d2d-fdf2-4320-ae3a-272888c89590" providerId="ADAL" clId="{5393D823-40DA-4EB2-AE61-6C983B212966}" dt="2024-04-22T20:39:47.847" v="5050" actId="20577"/>
          <ac:spMkLst>
            <pc:docMk/>
            <pc:sldMk cId="1366937338" sldId="2146846597"/>
            <ac:spMk id="33" creationId="{3966AA4E-9525-B0E1-DC82-B74CC760CFB9}"/>
          </ac:spMkLst>
        </pc:spChg>
        <pc:spChg chg="add mod">
          <ac:chgData name="Kaileen Cain" userId="21167d2d-fdf2-4320-ae3a-272888c89590" providerId="ADAL" clId="{5393D823-40DA-4EB2-AE61-6C983B212966}" dt="2024-04-22T20:39:51.077" v="5054" actId="20577"/>
          <ac:spMkLst>
            <pc:docMk/>
            <pc:sldMk cId="1366937338" sldId="2146846597"/>
            <ac:spMk id="35" creationId="{4CA569CF-9853-4731-EFE6-FC9079B88768}"/>
          </ac:spMkLst>
        </pc:spChg>
        <pc:spChg chg="add mod">
          <ac:chgData name="Kaileen Cain" userId="21167d2d-fdf2-4320-ae3a-272888c89590" providerId="ADAL" clId="{5393D823-40DA-4EB2-AE61-6C983B212966}" dt="2024-04-22T20:40:23.794" v="5068" actId="108"/>
          <ac:spMkLst>
            <pc:docMk/>
            <pc:sldMk cId="1366937338" sldId="2146846597"/>
            <ac:spMk id="36" creationId="{1CAF9063-5E62-8132-59B5-5056189FAAAB}"/>
          </ac:spMkLst>
        </pc:spChg>
        <pc:picChg chg="add mod">
          <ac:chgData name="Kaileen Cain" userId="21167d2d-fdf2-4320-ae3a-272888c89590" providerId="ADAL" clId="{5393D823-40DA-4EB2-AE61-6C983B212966}" dt="2024-04-23T18:59:42.917" v="9949"/>
          <ac:picMkLst>
            <pc:docMk/>
            <pc:sldMk cId="1366937338" sldId="2146846597"/>
            <ac:picMk id="11" creationId="{F352BDA8-3AD1-6224-6FBB-94F65E978EF5}"/>
          </ac:picMkLst>
        </pc:picChg>
        <pc:picChg chg="del">
          <ac:chgData name="Kaileen Cain" userId="21167d2d-fdf2-4320-ae3a-272888c89590" providerId="ADAL" clId="{5393D823-40DA-4EB2-AE61-6C983B212966}" dt="2024-04-23T18:59:42.583" v="9948" actId="478"/>
          <ac:picMkLst>
            <pc:docMk/>
            <pc:sldMk cId="1366937338" sldId="2146846597"/>
            <ac:picMk id="12" creationId="{F180B03F-4921-1C65-27EE-F3A22E9E0360}"/>
          </ac:picMkLst>
        </pc:picChg>
        <pc:picChg chg="add mod">
          <ac:chgData name="Kaileen Cain" userId="21167d2d-fdf2-4320-ae3a-272888c89590" providerId="ADAL" clId="{5393D823-40DA-4EB2-AE61-6C983B212966}" dt="2024-04-23T18:59:42.917" v="9949"/>
          <ac:picMkLst>
            <pc:docMk/>
            <pc:sldMk cId="1366937338" sldId="2146846597"/>
            <ac:picMk id="14" creationId="{166630AC-DBB7-0180-0395-576246BBEB25}"/>
          </ac:picMkLst>
        </pc:picChg>
        <pc:picChg chg="del">
          <ac:chgData name="Kaileen Cain" userId="21167d2d-fdf2-4320-ae3a-272888c89590" providerId="ADAL" clId="{5393D823-40DA-4EB2-AE61-6C983B212966}" dt="2024-04-23T18:59:42.583" v="9948" actId="478"/>
          <ac:picMkLst>
            <pc:docMk/>
            <pc:sldMk cId="1366937338" sldId="2146846597"/>
            <ac:picMk id="15" creationId="{992E7AEC-CCDE-3A79-A07E-9905765269D8}"/>
          </ac:picMkLst>
        </pc:picChg>
        <pc:picChg chg="add mod">
          <ac:chgData name="Kaileen Cain" userId="21167d2d-fdf2-4320-ae3a-272888c89590" providerId="ADAL" clId="{5393D823-40DA-4EB2-AE61-6C983B212966}" dt="2024-04-23T18:59:42.917" v="9949"/>
          <ac:picMkLst>
            <pc:docMk/>
            <pc:sldMk cId="1366937338" sldId="2146846597"/>
            <ac:picMk id="17" creationId="{E3FCC72C-E340-BE6B-8193-42466EC78815}"/>
          </ac:picMkLst>
        </pc:picChg>
        <pc:picChg chg="del">
          <ac:chgData name="Kaileen Cain" userId="21167d2d-fdf2-4320-ae3a-272888c89590" providerId="ADAL" clId="{5393D823-40DA-4EB2-AE61-6C983B212966}" dt="2024-04-23T18:59:42.583" v="9948" actId="478"/>
          <ac:picMkLst>
            <pc:docMk/>
            <pc:sldMk cId="1366937338" sldId="2146846597"/>
            <ac:picMk id="18" creationId="{4E81DD8A-EBBC-3E16-63CB-A3786607B343}"/>
          </ac:picMkLst>
        </pc:picChg>
        <pc:picChg chg="add mod">
          <ac:chgData name="Kaileen Cain" userId="21167d2d-fdf2-4320-ae3a-272888c89590" providerId="ADAL" clId="{5393D823-40DA-4EB2-AE61-6C983B212966}" dt="2024-04-23T18:59:42.917" v="9949"/>
          <ac:picMkLst>
            <pc:docMk/>
            <pc:sldMk cId="1366937338" sldId="2146846597"/>
            <ac:picMk id="20" creationId="{670B6DE3-B6EC-88F5-0B32-F5F3DFBC483E}"/>
          </ac:picMkLst>
        </pc:picChg>
        <pc:picChg chg="del">
          <ac:chgData name="Kaileen Cain" userId="21167d2d-fdf2-4320-ae3a-272888c89590" providerId="ADAL" clId="{5393D823-40DA-4EB2-AE61-6C983B212966}" dt="2024-04-23T18:59:42.583" v="9948" actId="478"/>
          <ac:picMkLst>
            <pc:docMk/>
            <pc:sldMk cId="1366937338" sldId="2146846597"/>
            <ac:picMk id="21" creationId="{A30B8A65-7B2A-238C-7D4D-0DB506FCDA88}"/>
          </ac:picMkLst>
        </pc:picChg>
        <pc:picChg chg="add mod">
          <ac:chgData name="Kaileen Cain" userId="21167d2d-fdf2-4320-ae3a-272888c89590" providerId="ADAL" clId="{5393D823-40DA-4EB2-AE61-6C983B212966}" dt="2024-04-23T18:59:42.917" v="9949"/>
          <ac:picMkLst>
            <pc:docMk/>
            <pc:sldMk cId="1366937338" sldId="2146846597"/>
            <ac:picMk id="23" creationId="{6E5EFCC8-77CA-2055-0049-7233E00B89A8}"/>
          </ac:picMkLst>
        </pc:picChg>
        <pc:picChg chg="del">
          <ac:chgData name="Kaileen Cain" userId="21167d2d-fdf2-4320-ae3a-272888c89590" providerId="ADAL" clId="{5393D823-40DA-4EB2-AE61-6C983B212966}" dt="2024-04-23T18:59:42.583" v="9948" actId="478"/>
          <ac:picMkLst>
            <pc:docMk/>
            <pc:sldMk cId="1366937338" sldId="2146846597"/>
            <ac:picMk id="24" creationId="{772359B1-887F-EEBC-A1E8-92D8EE5D82F9}"/>
          </ac:picMkLst>
        </pc:picChg>
      </pc:sldChg>
      <pc:sldChg chg="del">
        <pc:chgData name="Kaileen Cain" userId="21167d2d-fdf2-4320-ae3a-272888c89590" providerId="ADAL" clId="{5393D823-40DA-4EB2-AE61-6C983B212966}" dt="2024-04-16T20:54:20.639" v="2946" actId="2696"/>
        <pc:sldMkLst>
          <pc:docMk/>
          <pc:sldMk cId="2336554800" sldId="2146846605"/>
        </pc:sldMkLst>
      </pc:sldChg>
      <pc:sldChg chg="addSp delSp modSp mod">
        <pc:chgData name="Kaileen Cain" userId="21167d2d-fdf2-4320-ae3a-272888c89590" providerId="ADAL" clId="{5393D823-40DA-4EB2-AE61-6C983B212966}" dt="2024-04-22T20:44:44.335" v="5346" actId="122"/>
        <pc:sldMkLst>
          <pc:docMk/>
          <pc:sldMk cId="3134399996" sldId="2146846606"/>
        </pc:sldMkLst>
        <pc:spChg chg="mod">
          <ac:chgData name="Kaileen Cain" userId="21167d2d-fdf2-4320-ae3a-272888c89590" providerId="ADAL" clId="{5393D823-40DA-4EB2-AE61-6C983B212966}" dt="2024-04-16T21:00:05.494" v="3157" actId="1036"/>
          <ac:spMkLst>
            <pc:docMk/>
            <pc:sldMk cId="3134399996" sldId="2146846606"/>
            <ac:spMk id="6" creationId="{6EC3FC84-ED07-60E9-CF22-5642AF2AF7D4}"/>
          </ac:spMkLst>
        </pc:spChg>
        <pc:spChg chg="add del mod">
          <ac:chgData name="Kaileen Cain" userId="21167d2d-fdf2-4320-ae3a-272888c89590" providerId="ADAL" clId="{5393D823-40DA-4EB2-AE61-6C983B212966}" dt="2024-04-16T20:57:07.824" v="2973" actId="478"/>
          <ac:spMkLst>
            <pc:docMk/>
            <pc:sldMk cId="3134399996" sldId="2146846606"/>
            <ac:spMk id="11" creationId="{3E56FD89-F836-0BFC-DEAD-41387A440F85}"/>
          </ac:spMkLst>
        </pc:spChg>
        <pc:spChg chg="add mod">
          <ac:chgData name="Kaileen Cain" userId="21167d2d-fdf2-4320-ae3a-272888c89590" providerId="ADAL" clId="{5393D823-40DA-4EB2-AE61-6C983B212966}" dt="2024-04-16T21:02:32.192" v="3215" actId="14100"/>
          <ac:spMkLst>
            <pc:docMk/>
            <pc:sldMk cId="3134399996" sldId="2146846606"/>
            <ac:spMk id="14" creationId="{E653D708-6A3B-4041-17E5-3D3594141AA2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16" creationId="{5E42B0C8-4B12-6AE4-5BED-81BBF773DA81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18" creationId="{E4AA2CE3-67E1-CF00-CF0D-B5AE15ACEEC0}"/>
          </ac:spMkLst>
        </pc:spChg>
        <pc:spChg chg="add mod">
          <ac:chgData name="Kaileen Cain" userId="21167d2d-fdf2-4320-ae3a-272888c89590" providerId="ADAL" clId="{5393D823-40DA-4EB2-AE61-6C983B212966}" dt="2024-04-16T21:02:32.192" v="3215" actId="14100"/>
          <ac:spMkLst>
            <pc:docMk/>
            <pc:sldMk cId="3134399996" sldId="2146846606"/>
            <ac:spMk id="19" creationId="{ABA0524D-2093-1EDA-73C1-BC78AE6CE644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22" creationId="{E978262B-655F-046F-76B8-5DF2F082A620}"/>
          </ac:spMkLst>
        </pc:spChg>
        <pc:spChg chg="add mod">
          <ac:chgData name="Kaileen Cain" userId="21167d2d-fdf2-4320-ae3a-272888c89590" providerId="ADAL" clId="{5393D823-40DA-4EB2-AE61-6C983B212966}" dt="2024-04-16T21:02:32.192" v="3215" actId="14100"/>
          <ac:spMkLst>
            <pc:docMk/>
            <pc:sldMk cId="3134399996" sldId="2146846606"/>
            <ac:spMk id="23" creationId="{22674416-A4C2-1012-2CA3-FD0528D1AA2E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25" creationId="{8154CD3E-36F6-E845-1DD1-D7AFECDE5A96}"/>
          </ac:spMkLst>
        </pc:spChg>
        <pc:spChg chg="add mod">
          <ac:chgData name="Kaileen Cain" userId="21167d2d-fdf2-4320-ae3a-272888c89590" providerId="ADAL" clId="{5393D823-40DA-4EB2-AE61-6C983B212966}" dt="2024-04-16T21:02:32.192" v="3215" actId="14100"/>
          <ac:spMkLst>
            <pc:docMk/>
            <pc:sldMk cId="3134399996" sldId="2146846606"/>
            <ac:spMk id="27" creationId="{7DFCA508-EDEB-7EB2-57A7-EC984CAB2BA4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0" creationId="{0CA74D5F-CA37-3D6F-BC3E-33EF487FD795}"/>
          </ac:spMkLst>
        </pc:spChg>
        <pc:spChg chg="add mod">
          <ac:chgData name="Kaileen Cain" userId="21167d2d-fdf2-4320-ae3a-272888c89590" providerId="ADAL" clId="{5393D823-40DA-4EB2-AE61-6C983B212966}" dt="2024-04-16T21:02:32.192" v="3215" actId="14100"/>
          <ac:spMkLst>
            <pc:docMk/>
            <pc:sldMk cId="3134399996" sldId="2146846606"/>
            <ac:spMk id="31" creationId="{547F8CBD-7D13-8C6E-0166-6421148032C1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3" creationId="{761DA1F2-F1AE-5FD8-D18F-BD799392077B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4" creationId="{93246BFF-242F-A909-58AA-FFC3BB563710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5" creationId="{4B9F9EC8-4FD7-25BE-88A9-CBEFF199FF13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6" creationId="{C3265C02-991A-4663-F82A-A47F2BB75C00}"/>
          </ac:spMkLst>
        </pc:spChg>
        <pc:spChg chg="add mod">
          <ac:chgData name="Kaileen Cain" userId="21167d2d-fdf2-4320-ae3a-272888c89590" providerId="ADAL" clId="{5393D823-40DA-4EB2-AE61-6C983B212966}" dt="2024-04-16T21:02:06.103" v="3204" actId="1038"/>
          <ac:spMkLst>
            <pc:docMk/>
            <pc:sldMk cId="3134399996" sldId="2146846606"/>
            <ac:spMk id="37" creationId="{7D6FDBA3-0513-FD48-AB61-221F855941BF}"/>
          </ac:spMkLst>
        </pc:spChg>
        <pc:spChg chg="add mod">
          <ac:chgData name="Kaileen Cain" userId="21167d2d-fdf2-4320-ae3a-272888c89590" providerId="ADAL" clId="{5393D823-40DA-4EB2-AE61-6C983B212966}" dt="2024-04-16T21:02:45.974" v="3241" actId="1037"/>
          <ac:spMkLst>
            <pc:docMk/>
            <pc:sldMk cId="3134399996" sldId="2146846606"/>
            <ac:spMk id="38" creationId="{72E5358E-FDE8-BB0D-2413-976C8F4E5656}"/>
          </ac:spMkLst>
        </pc:spChg>
        <pc:spChg chg="mod">
          <ac:chgData name="Kaileen Cain" userId="21167d2d-fdf2-4320-ae3a-272888c89590" providerId="ADAL" clId="{5393D823-40DA-4EB2-AE61-6C983B212966}" dt="2024-04-16T21:08:00.565" v="3243" actId="14100"/>
          <ac:spMkLst>
            <pc:docMk/>
            <pc:sldMk cId="3134399996" sldId="2146846606"/>
            <ac:spMk id="40" creationId="{3567C795-9BE8-3344-4C56-516324EA502C}"/>
          </ac:spMkLst>
        </pc:spChg>
        <pc:spChg chg="mod">
          <ac:chgData name="Kaileen Cain" userId="21167d2d-fdf2-4320-ae3a-272888c89590" providerId="ADAL" clId="{5393D823-40DA-4EB2-AE61-6C983B212966}" dt="2024-04-16T20:59:59.768" v="3149" actId="1036"/>
          <ac:spMkLst>
            <pc:docMk/>
            <pc:sldMk cId="3134399996" sldId="2146846606"/>
            <ac:spMk id="41" creationId="{D2C5EA1F-9243-62F9-FA9D-F6A59F4F3B44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2" creationId="{74C8585C-5076-7EDA-7261-BDECD9DF10E6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3" creationId="{547BD28D-558D-D972-2CFB-1C070F0FCBCC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4" creationId="{EBD24F9F-A437-9EB2-23DC-21BC3F61B183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5" creationId="{45ED1E24-63E1-4241-01A3-8D1C7397F3C1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6" creationId="{30EE5988-F634-54BE-13B6-B7EA0EA9BA0D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7" creationId="{18FB83BB-6812-FD55-259D-810B040E3985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8" creationId="{9EA48A61-B831-AD7D-56F0-571B2BDA92F7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49" creationId="{DDCE2214-E883-A965-D578-5A1DFFB20789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0" creationId="{8DA11A5E-403B-95B2-2E25-80F563CC5B61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1" creationId="{EA57FFC3-B289-2E5D-D8E5-88F997BE7C53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3" creationId="{E4176C96-B8D2-0C13-39DF-EFC0C3C003BD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5" creationId="{BC2AB55C-59E0-6845-EEA8-B82D7FCD2878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7" creationId="{D976543F-9F25-9F87-0188-5407F0565A32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59" creationId="{E2CB9349-5979-1BD0-5FE1-8785864DAB56}"/>
          </ac:spMkLst>
        </pc:spChg>
        <pc:spChg chg="del">
          <ac:chgData name="Kaileen Cain" userId="21167d2d-fdf2-4320-ae3a-272888c89590" providerId="ADAL" clId="{5393D823-40DA-4EB2-AE61-6C983B212966}" dt="2024-04-16T20:56:33.391" v="2970" actId="478"/>
          <ac:spMkLst>
            <pc:docMk/>
            <pc:sldMk cId="3134399996" sldId="2146846606"/>
            <ac:spMk id="61" creationId="{5DB6D81C-2921-FB58-BD25-39AA52C1F33A}"/>
          </ac:spMkLst>
        </pc:spChg>
        <pc:spChg chg="mod">
          <ac:chgData name="Kaileen Cain" userId="21167d2d-fdf2-4320-ae3a-272888c89590" providerId="ADAL" clId="{5393D823-40DA-4EB2-AE61-6C983B212966}" dt="2024-04-22T20:44:44.335" v="5346" actId="122"/>
          <ac:spMkLst>
            <pc:docMk/>
            <pc:sldMk cId="3134399996" sldId="2146846606"/>
            <ac:spMk id="72" creationId="{F1DACDF5-A5A9-2C7E-38BA-FAC6D0F1B24D}"/>
          </ac:spMkLst>
        </pc:spChg>
        <pc:picChg chg="add mod">
          <ac:chgData name="Kaileen Cain" userId="21167d2d-fdf2-4320-ae3a-272888c89590" providerId="ADAL" clId="{5393D823-40DA-4EB2-AE61-6C983B212966}" dt="2024-04-16T21:02:06.103" v="3204" actId="1038"/>
          <ac:picMkLst>
            <pc:docMk/>
            <pc:sldMk cId="3134399996" sldId="2146846606"/>
            <ac:picMk id="15" creationId="{F44D6BE2-AFA1-B228-4367-CDFBA245C1F0}"/>
          </ac:picMkLst>
        </pc:picChg>
        <pc:picChg chg="mod modCrop">
          <ac:chgData name="Kaileen Cain" userId="21167d2d-fdf2-4320-ae3a-272888c89590" providerId="ADAL" clId="{5393D823-40DA-4EB2-AE61-6C983B212966}" dt="2024-04-16T20:59:45.570" v="3144" actId="732"/>
          <ac:picMkLst>
            <pc:docMk/>
            <pc:sldMk cId="3134399996" sldId="2146846606"/>
            <ac:picMk id="20" creationId="{55C39AD3-D771-6688-5AED-226E3FE67CF9}"/>
          </ac:picMkLst>
        </pc:picChg>
        <pc:picChg chg="add mod">
          <ac:chgData name="Kaileen Cain" userId="21167d2d-fdf2-4320-ae3a-272888c89590" providerId="ADAL" clId="{5393D823-40DA-4EB2-AE61-6C983B212966}" dt="2024-04-16T21:02:06.103" v="3204" actId="1038"/>
          <ac:picMkLst>
            <pc:docMk/>
            <pc:sldMk cId="3134399996" sldId="2146846606"/>
            <ac:picMk id="21" creationId="{38625D60-D31B-1315-D4B4-5A0E1C0AABE2}"/>
          </ac:picMkLst>
        </pc:picChg>
        <pc:picChg chg="add mod">
          <ac:chgData name="Kaileen Cain" userId="21167d2d-fdf2-4320-ae3a-272888c89590" providerId="ADAL" clId="{5393D823-40DA-4EB2-AE61-6C983B212966}" dt="2024-04-16T21:02:06.103" v="3204" actId="1038"/>
          <ac:picMkLst>
            <pc:docMk/>
            <pc:sldMk cId="3134399996" sldId="2146846606"/>
            <ac:picMk id="24" creationId="{AACC4396-B613-293E-81C8-A303A0376A58}"/>
          </ac:picMkLst>
        </pc:picChg>
        <pc:picChg chg="add mod">
          <ac:chgData name="Kaileen Cain" userId="21167d2d-fdf2-4320-ae3a-272888c89590" providerId="ADAL" clId="{5393D823-40DA-4EB2-AE61-6C983B212966}" dt="2024-04-16T21:02:06.103" v="3204" actId="1038"/>
          <ac:picMkLst>
            <pc:docMk/>
            <pc:sldMk cId="3134399996" sldId="2146846606"/>
            <ac:picMk id="29" creationId="{FDA34428-56E7-9983-FB83-2E24571E7C8A}"/>
          </ac:picMkLst>
        </pc:picChg>
        <pc:picChg chg="add mod">
          <ac:chgData name="Kaileen Cain" userId="21167d2d-fdf2-4320-ae3a-272888c89590" providerId="ADAL" clId="{5393D823-40DA-4EB2-AE61-6C983B212966}" dt="2024-04-16T21:02:06.103" v="3204" actId="1038"/>
          <ac:picMkLst>
            <pc:docMk/>
            <pc:sldMk cId="3134399996" sldId="2146846606"/>
            <ac:picMk id="32" creationId="{4175F9E9-C8C8-39C6-351B-2467248090BE}"/>
          </ac:picMkLst>
        </pc:picChg>
        <pc:picChg chg="del">
          <ac:chgData name="Kaileen Cain" userId="21167d2d-fdf2-4320-ae3a-272888c89590" providerId="ADAL" clId="{5393D823-40DA-4EB2-AE61-6C983B212966}" dt="2024-04-16T20:56:33.391" v="2970" actId="478"/>
          <ac:picMkLst>
            <pc:docMk/>
            <pc:sldMk cId="3134399996" sldId="2146846606"/>
            <ac:picMk id="52" creationId="{DE5BEC9F-CC8D-2A66-9BB0-BA0496B4D983}"/>
          </ac:picMkLst>
        </pc:picChg>
        <pc:picChg chg="del">
          <ac:chgData name="Kaileen Cain" userId="21167d2d-fdf2-4320-ae3a-272888c89590" providerId="ADAL" clId="{5393D823-40DA-4EB2-AE61-6C983B212966}" dt="2024-04-16T20:56:33.391" v="2970" actId="478"/>
          <ac:picMkLst>
            <pc:docMk/>
            <pc:sldMk cId="3134399996" sldId="2146846606"/>
            <ac:picMk id="54" creationId="{EEEE1B30-F567-3892-FD1D-5805F642135D}"/>
          </ac:picMkLst>
        </pc:picChg>
        <pc:picChg chg="del">
          <ac:chgData name="Kaileen Cain" userId="21167d2d-fdf2-4320-ae3a-272888c89590" providerId="ADAL" clId="{5393D823-40DA-4EB2-AE61-6C983B212966}" dt="2024-04-16T20:56:33.391" v="2970" actId="478"/>
          <ac:picMkLst>
            <pc:docMk/>
            <pc:sldMk cId="3134399996" sldId="2146846606"/>
            <ac:picMk id="56" creationId="{E3B2F2D4-6FA4-3141-18AE-F5F98637862C}"/>
          </ac:picMkLst>
        </pc:picChg>
        <pc:picChg chg="del">
          <ac:chgData name="Kaileen Cain" userId="21167d2d-fdf2-4320-ae3a-272888c89590" providerId="ADAL" clId="{5393D823-40DA-4EB2-AE61-6C983B212966}" dt="2024-04-16T20:56:33.391" v="2970" actId="478"/>
          <ac:picMkLst>
            <pc:docMk/>
            <pc:sldMk cId="3134399996" sldId="2146846606"/>
            <ac:picMk id="58" creationId="{3988DF91-C628-EC79-85BB-12100009B759}"/>
          </ac:picMkLst>
        </pc:picChg>
        <pc:picChg chg="del">
          <ac:chgData name="Kaileen Cain" userId="21167d2d-fdf2-4320-ae3a-272888c89590" providerId="ADAL" clId="{5393D823-40DA-4EB2-AE61-6C983B212966}" dt="2024-04-16T20:56:33.391" v="2970" actId="478"/>
          <ac:picMkLst>
            <pc:docMk/>
            <pc:sldMk cId="3134399996" sldId="2146846606"/>
            <ac:picMk id="60" creationId="{157CDB21-11B0-8984-2CCC-49D9A51CCBDE}"/>
          </ac:picMkLst>
        </pc:picChg>
      </pc:sldChg>
      <pc:sldChg chg="modSp mod">
        <pc:chgData name="Kaileen Cain" userId="21167d2d-fdf2-4320-ae3a-272888c89590" providerId="ADAL" clId="{5393D823-40DA-4EB2-AE61-6C983B212966}" dt="2024-04-23T18:12:22.560" v="9873" actId="14100"/>
        <pc:sldMkLst>
          <pc:docMk/>
          <pc:sldMk cId="1432090481" sldId="2146846608"/>
        </pc:sldMkLst>
        <pc:spChg chg="mod">
          <ac:chgData name="Kaileen Cain" userId="21167d2d-fdf2-4320-ae3a-272888c89590" providerId="ADAL" clId="{5393D823-40DA-4EB2-AE61-6C983B212966}" dt="2024-04-23T18:12:22.560" v="9873" actId="14100"/>
          <ac:spMkLst>
            <pc:docMk/>
            <pc:sldMk cId="1432090481" sldId="2146846608"/>
            <ac:spMk id="4" creationId="{1BF894CE-5EB9-4BB3-F6C7-477E37F6A6AA}"/>
          </ac:spMkLst>
        </pc:spChg>
      </pc:sldChg>
      <pc:sldChg chg="addSp delSp modSp mod">
        <pc:chgData name="Kaileen Cain" userId="21167d2d-fdf2-4320-ae3a-272888c89590" providerId="ADAL" clId="{5393D823-40DA-4EB2-AE61-6C983B212966}" dt="2024-04-22T20:45:54.826" v="5475" actId="478"/>
        <pc:sldMkLst>
          <pc:docMk/>
          <pc:sldMk cId="433779639" sldId="2146846609"/>
        </pc:sldMkLst>
        <pc:spChg chg="del mod">
          <ac:chgData name="Kaileen Cain" userId="21167d2d-fdf2-4320-ae3a-272888c89590" providerId="ADAL" clId="{5393D823-40DA-4EB2-AE61-6C983B212966}" dt="2024-04-16T17:45:59.541" v="1779" actId="478"/>
          <ac:spMkLst>
            <pc:docMk/>
            <pc:sldMk cId="433779639" sldId="2146846609"/>
            <ac:spMk id="7" creationId="{089BEF40-5538-200A-9FE7-B68EDA355EEF}"/>
          </ac:spMkLst>
        </pc:spChg>
        <pc:spChg chg="add mod">
          <ac:chgData name="Kaileen Cain" userId="21167d2d-fdf2-4320-ae3a-272888c89590" providerId="ADAL" clId="{5393D823-40DA-4EB2-AE61-6C983B212966}" dt="2024-04-22T20:45:37.189" v="5456" actId="20577"/>
          <ac:spMkLst>
            <pc:docMk/>
            <pc:sldMk cId="433779639" sldId="2146846609"/>
            <ac:spMk id="8" creationId="{A28DF37A-8763-6C5E-8589-F08E4F5D8D80}"/>
          </ac:spMkLst>
        </pc:spChg>
        <pc:spChg chg="add mod">
          <ac:chgData name="Kaileen Cain" userId="21167d2d-fdf2-4320-ae3a-272888c89590" providerId="ADAL" clId="{5393D823-40DA-4EB2-AE61-6C983B212966}" dt="2024-04-22T20:45:39.718" v="5461" actId="20577"/>
          <ac:spMkLst>
            <pc:docMk/>
            <pc:sldMk cId="433779639" sldId="2146846609"/>
            <ac:spMk id="9" creationId="{ED083956-085E-7FA5-ED9F-261E1FDE0F31}"/>
          </ac:spMkLst>
        </pc:spChg>
        <pc:spChg chg="add mod">
          <ac:chgData name="Kaileen Cain" userId="21167d2d-fdf2-4320-ae3a-272888c89590" providerId="ADAL" clId="{5393D823-40DA-4EB2-AE61-6C983B212966}" dt="2024-04-22T20:45:43.780" v="5465" actId="20577"/>
          <ac:spMkLst>
            <pc:docMk/>
            <pc:sldMk cId="433779639" sldId="2146846609"/>
            <ac:spMk id="10" creationId="{FC4742C6-281C-C20D-899F-9D5D0A8DE488}"/>
          </ac:spMkLst>
        </pc:spChg>
        <pc:spChg chg="add mod">
          <ac:chgData name="Kaileen Cain" userId="21167d2d-fdf2-4320-ae3a-272888c89590" providerId="ADAL" clId="{5393D823-40DA-4EB2-AE61-6C983B212966}" dt="2024-04-22T20:45:46.846" v="5470" actId="20577"/>
          <ac:spMkLst>
            <pc:docMk/>
            <pc:sldMk cId="433779639" sldId="2146846609"/>
            <ac:spMk id="11" creationId="{414C9EF9-3590-7E70-8D10-245E3A5E8761}"/>
          </ac:spMkLst>
        </pc:spChg>
        <pc:spChg chg="add mod">
          <ac:chgData name="Kaileen Cain" userId="21167d2d-fdf2-4320-ae3a-272888c89590" providerId="ADAL" clId="{5393D823-40DA-4EB2-AE61-6C983B212966}" dt="2024-04-22T20:45:50.059" v="5474" actId="20577"/>
          <ac:spMkLst>
            <pc:docMk/>
            <pc:sldMk cId="433779639" sldId="2146846609"/>
            <ac:spMk id="12" creationId="{6036D17C-EED5-A5F4-7803-D39B756ABAA6}"/>
          </ac:spMkLst>
        </pc:spChg>
        <pc:spChg chg="mod">
          <ac:chgData name="Kaileen Cain" userId="21167d2d-fdf2-4320-ae3a-272888c89590" providerId="ADAL" clId="{5393D823-40DA-4EB2-AE61-6C983B212966}" dt="2024-04-16T20:45:06.971" v="2761" actId="12788"/>
          <ac:spMkLst>
            <pc:docMk/>
            <pc:sldMk cId="433779639" sldId="2146846609"/>
            <ac:spMk id="13" creationId="{66430B62-339E-83AE-CEC0-49E1C83A0697}"/>
          </ac:spMkLst>
        </pc:spChg>
        <pc:spChg chg="del">
          <ac:chgData name="Kaileen Cain" userId="21167d2d-fdf2-4320-ae3a-272888c89590" providerId="ADAL" clId="{5393D823-40DA-4EB2-AE61-6C983B212966}" dt="2024-04-16T20:44:26.113" v="2754" actId="478"/>
          <ac:spMkLst>
            <pc:docMk/>
            <pc:sldMk cId="433779639" sldId="2146846609"/>
            <ac:spMk id="15" creationId="{99854D8E-431F-2A5E-E970-6C98042448B3}"/>
          </ac:spMkLst>
        </pc:spChg>
        <pc:spChg chg="del">
          <ac:chgData name="Kaileen Cain" userId="21167d2d-fdf2-4320-ae3a-272888c89590" providerId="ADAL" clId="{5393D823-40DA-4EB2-AE61-6C983B212966}" dt="2024-04-16T20:44:26.113" v="2754" actId="478"/>
          <ac:spMkLst>
            <pc:docMk/>
            <pc:sldMk cId="433779639" sldId="2146846609"/>
            <ac:spMk id="17" creationId="{D9EE4E9D-2BD0-7D64-97D8-3DA3F32749E2}"/>
          </ac:spMkLst>
        </pc:spChg>
        <pc:spChg chg="del">
          <ac:chgData name="Kaileen Cain" userId="21167d2d-fdf2-4320-ae3a-272888c89590" providerId="ADAL" clId="{5393D823-40DA-4EB2-AE61-6C983B212966}" dt="2024-04-16T20:44:26.113" v="2754" actId="478"/>
          <ac:spMkLst>
            <pc:docMk/>
            <pc:sldMk cId="433779639" sldId="2146846609"/>
            <ac:spMk id="18" creationId="{BB2C7CD6-59CD-2E29-0C48-E0012F7AD794}"/>
          </ac:spMkLst>
        </pc:spChg>
        <pc:spChg chg="del">
          <ac:chgData name="Kaileen Cain" userId="21167d2d-fdf2-4320-ae3a-272888c89590" providerId="ADAL" clId="{5393D823-40DA-4EB2-AE61-6C983B212966}" dt="2024-04-16T20:44:26.113" v="2754" actId="478"/>
          <ac:spMkLst>
            <pc:docMk/>
            <pc:sldMk cId="433779639" sldId="2146846609"/>
            <ac:spMk id="19" creationId="{B16A0ADF-E2F2-F83A-806C-A69195C8C5BB}"/>
          </ac:spMkLst>
        </pc:spChg>
        <pc:spChg chg="del mod">
          <ac:chgData name="Kaileen Cain" userId="21167d2d-fdf2-4320-ae3a-272888c89590" providerId="ADAL" clId="{5393D823-40DA-4EB2-AE61-6C983B212966}" dt="2024-04-22T20:45:54.826" v="5475" actId="478"/>
          <ac:spMkLst>
            <pc:docMk/>
            <pc:sldMk cId="433779639" sldId="2146846609"/>
            <ac:spMk id="20" creationId="{062698AB-006F-54B1-D0A4-156ED2BCC883}"/>
          </ac:spMkLst>
        </pc:spChg>
        <pc:spChg chg="del mod">
          <ac:chgData name="Kaileen Cain" userId="21167d2d-fdf2-4320-ae3a-272888c89590" providerId="ADAL" clId="{5393D823-40DA-4EB2-AE61-6C983B212966}" dt="2024-04-22T20:45:54.826" v="5475" actId="478"/>
          <ac:spMkLst>
            <pc:docMk/>
            <pc:sldMk cId="433779639" sldId="2146846609"/>
            <ac:spMk id="21" creationId="{811A03D5-857D-9607-34B1-9FDF2438C97B}"/>
          </ac:spMkLst>
        </pc:spChg>
        <pc:spChg chg="del mod">
          <ac:chgData name="Kaileen Cain" userId="21167d2d-fdf2-4320-ae3a-272888c89590" providerId="ADAL" clId="{5393D823-40DA-4EB2-AE61-6C983B212966}" dt="2024-04-22T20:45:54.826" v="5475" actId="478"/>
          <ac:spMkLst>
            <pc:docMk/>
            <pc:sldMk cId="433779639" sldId="2146846609"/>
            <ac:spMk id="22" creationId="{8694C9E8-F108-2507-AC9A-38E9F04642AB}"/>
          </ac:spMkLst>
        </pc:spChg>
        <pc:spChg chg="del mod">
          <ac:chgData name="Kaileen Cain" userId="21167d2d-fdf2-4320-ae3a-272888c89590" providerId="ADAL" clId="{5393D823-40DA-4EB2-AE61-6C983B212966}" dt="2024-04-22T20:45:54.826" v="5475" actId="478"/>
          <ac:spMkLst>
            <pc:docMk/>
            <pc:sldMk cId="433779639" sldId="2146846609"/>
            <ac:spMk id="23" creationId="{80C36F21-BCB1-76F1-CB82-499C027ABDCC}"/>
          </ac:spMkLst>
        </pc:spChg>
        <pc:spChg chg="del mod">
          <ac:chgData name="Kaileen Cain" userId="21167d2d-fdf2-4320-ae3a-272888c89590" providerId="ADAL" clId="{5393D823-40DA-4EB2-AE61-6C983B212966}" dt="2024-04-22T20:45:54.826" v="5475" actId="478"/>
          <ac:spMkLst>
            <pc:docMk/>
            <pc:sldMk cId="433779639" sldId="2146846609"/>
            <ac:spMk id="24" creationId="{F2E41919-DFD7-2200-7488-4B56A1B00DFF}"/>
          </ac:spMkLst>
        </pc:spChg>
        <pc:spChg chg="add mod">
          <ac:chgData name="Kaileen Cain" userId="21167d2d-fdf2-4320-ae3a-272888c89590" providerId="ADAL" clId="{5393D823-40DA-4EB2-AE61-6C983B212966}" dt="2024-04-16T20:45:06.971" v="2761" actId="12788"/>
          <ac:spMkLst>
            <pc:docMk/>
            <pc:sldMk cId="433779639" sldId="2146846609"/>
            <ac:spMk id="30" creationId="{E8F6F62F-D421-689A-BE41-3D87C17591BA}"/>
          </ac:spMkLst>
        </pc:spChg>
        <pc:spChg chg="add mod">
          <ac:chgData name="Kaileen Cain" userId="21167d2d-fdf2-4320-ae3a-272888c89590" providerId="ADAL" clId="{5393D823-40DA-4EB2-AE61-6C983B212966}" dt="2024-04-16T20:45:06.971" v="2761" actId="12788"/>
          <ac:spMkLst>
            <pc:docMk/>
            <pc:sldMk cId="433779639" sldId="2146846609"/>
            <ac:spMk id="31" creationId="{1DE0A3E7-255D-1F1B-CB7B-E9E33B95037F}"/>
          </ac:spMkLst>
        </pc:spChg>
        <pc:spChg chg="add mod">
          <ac:chgData name="Kaileen Cain" userId="21167d2d-fdf2-4320-ae3a-272888c89590" providerId="ADAL" clId="{5393D823-40DA-4EB2-AE61-6C983B212966}" dt="2024-04-16T20:45:06.971" v="2761" actId="12788"/>
          <ac:spMkLst>
            <pc:docMk/>
            <pc:sldMk cId="433779639" sldId="2146846609"/>
            <ac:spMk id="32" creationId="{8FEA0564-A05F-2BBD-E89A-EBDF68315545}"/>
          </ac:spMkLst>
        </pc:spChg>
        <pc:spChg chg="add mod">
          <ac:chgData name="Kaileen Cain" userId="21167d2d-fdf2-4320-ae3a-272888c89590" providerId="ADAL" clId="{5393D823-40DA-4EB2-AE61-6C983B212966}" dt="2024-04-16T20:45:06.971" v="2761" actId="12788"/>
          <ac:spMkLst>
            <pc:docMk/>
            <pc:sldMk cId="433779639" sldId="2146846609"/>
            <ac:spMk id="33" creationId="{FC1C03FD-3D55-1D2A-6723-0252665FFE30}"/>
          </ac:spMkLst>
        </pc:spChg>
        <pc:spChg chg="mod">
          <ac:chgData name="Kaileen Cain" userId="21167d2d-fdf2-4320-ae3a-272888c89590" providerId="ADAL" clId="{5393D823-40DA-4EB2-AE61-6C983B212966}" dt="2024-04-16T17:59:48.881" v="1799" actId="1035"/>
          <ac:spMkLst>
            <pc:docMk/>
            <pc:sldMk cId="433779639" sldId="2146846609"/>
            <ac:spMk id="45" creationId="{C4C07153-F7A1-FF6B-0520-23EE5BB5F3CF}"/>
          </ac:spMkLst>
        </pc:spChg>
        <pc:picChg chg="add mod modCrop">
          <ac:chgData name="Kaileen Cain" userId="21167d2d-fdf2-4320-ae3a-272888c89590" providerId="ADAL" clId="{5393D823-40DA-4EB2-AE61-6C983B212966}" dt="2024-04-16T17:46:49.880" v="1789" actId="1035"/>
          <ac:picMkLst>
            <pc:docMk/>
            <pc:sldMk cId="433779639" sldId="2146846609"/>
            <ac:picMk id="29" creationId="{4DF2DFDD-8ABF-2EC1-4109-E08E3259B439}"/>
          </ac:picMkLst>
        </pc:picChg>
      </pc:sldChg>
      <pc:sldChg chg="addSp delSp modSp mod">
        <pc:chgData name="Kaileen Cain" userId="21167d2d-fdf2-4320-ae3a-272888c89590" providerId="ADAL" clId="{5393D823-40DA-4EB2-AE61-6C983B212966}" dt="2024-04-23T18:59:50.219" v="9951"/>
        <pc:sldMkLst>
          <pc:docMk/>
          <pc:sldMk cId="549373201" sldId="2146846610"/>
        </pc:sldMkLst>
        <pc:spChg chg="add mod">
          <ac:chgData name="Kaileen Cain" userId="21167d2d-fdf2-4320-ae3a-272888c89590" providerId="ADAL" clId="{5393D823-40DA-4EB2-AE61-6C983B212966}" dt="2024-04-22T20:40:47.350" v="5116" actId="20577"/>
          <ac:spMkLst>
            <pc:docMk/>
            <pc:sldMk cId="549373201" sldId="2146846610"/>
            <ac:spMk id="3" creationId="{A76707FA-6B11-8AFD-4DF0-3A2DC6A2B4F3}"/>
          </ac:spMkLst>
        </pc:spChg>
        <pc:spChg chg="add mod">
          <ac:chgData name="Kaileen Cain" userId="21167d2d-fdf2-4320-ae3a-272888c89590" providerId="ADAL" clId="{5393D823-40DA-4EB2-AE61-6C983B212966}" dt="2024-04-22T20:40:50.312" v="5122" actId="20577"/>
          <ac:spMkLst>
            <pc:docMk/>
            <pc:sldMk cId="549373201" sldId="2146846610"/>
            <ac:spMk id="4" creationId="{066C9352-FEF5-AF69-6A44-934B03B83A01}"/>
          </ac:spMkLst>
        </pc:spChg>
        <pc:spChg chg="add mod">
          <ac:chgData name="Kaileen Cain" userId="21167d2d-fdf2-4320-ae3a-272888c89590" providerId="ADAL" clId="{5393D823-40DA-4EB2-AE61-6C983B212966}" dt="2024-04-22T20:40:53.630" v="5127" actId="20577"/>
          <ac:spMkLst>
            <pc:docMk/>
            <pc:sldMk cId="549373201" sldId="2146846610"/>
            <ac:spMk id="5" creationId="{E8DF1814-76A0-0838-1E77-23BDC604E404}"/>
          </ac:spMkLst>
        </pc:spChg>
        <pc:spChg chg="add mod">
          <ac:chgData name="Kaileen Cain" userId="21167d2d-fdf2-4320-ae3a-272888c89590" providerId="ADAL" clId="{5393D823-40DA-4EB2-AE61-6C983B212966}" dt="2024-04-22T20:40:56.618" v="5131" actId="20577"/>
          <ac:spMkLst>
            <pc:docMk/>
            <pc:sldMk cId="549373201" sldId="2146846610"/>
            <ac:spMk id="6" creationId="{C3EEE3B0-6FD9-A0E6-4D08-54D18CAE46CF}"/>
          </ac:spMkLst>
        </pc:spChg>
        <pc:spChg chg="add mod">
          <ac:chgData name="Kaileen Cain" userId="21167d2d-fdf2-4320-ae3a-272888c89590" providerId="ADAL" clId="{5393D823-40DA-4EB2-AE61-6C983B212966}" dt="2024-04-22T20:40:59.541" v="5135" actId="20577"/>
          <ac:spMkLst>
            <pc:docMk/>
            <pc:sldMk cId="549373201" sldId="2146846610"/>
            <ac:spMk id="7" creationId="{03D28515-946E-3D24-1D39-85BB5D56D1A1}"/>
          </ac:spMkLst>
        </pc:spChg>
        <pc:spChg chg="del mod">
          <ac:chgData name="Kaileen Cain" userId="21167d2d-fdf2-4320-ae3a-272888c89590" providerId="ADAL" clId="{5393D823-40DA-4EB2-AE61-6C983B212966}" dt="2024-04-22T20:41:04.704" v="5136" actId="478"/>
          <ac:spMkLst>
            <pc:docMk/>
            <pc:sldMk cId="549373201" sldId="2146846610"/>
            <ac:spMk id="43" creationId="{66314B2D-1A57-93A7-1E45-66FE803DEF08}"/>
          </ac:spMkLst>
        </pc:spChg>
        <pc:spChg chg="del mod">
          <ac:chgData name="Kaileen Cain" userId="21167d2d-fdf2-4320-ae3a-272888c89590" providerId="ADAL" clId="{5393D823-40DA-4EB2-AE61-6C983B212966}" dt="2024-04-22T20:41:04.704" v="5136" actId="478"/>
          <ac:spMkLst>
            <pc:docMk/>
            <pc:sldMk cId="549373201" sldId="2146846610"/>
            <ac:spMk id="44" creationId="{3A404672-6C78-6078-467B-1AEF5EE04AED}"/>
          </ac:spMkLst>
        </pc:spChg>
        <pc:spChg chg="del mod">
          <ac:chgData name="Kaileen Cain" userId="21167d2d-fdf2-4320-ae3a-272888c89590" providerId="ADAL" clId="{5393D823-40DA-4EB2-AE61-6C983B212966}" dt="2024-04-22T20:41:04.704" v="5136" actId="478"/>
          <ac:spMkLst>
            <pc:docMk/>
            <pc:sldMk cId="549373201" sldId="2146846610"/>
            <ac:spMk id="55" creationId="{0C8CD2E7-8105-7A16-6A71-50D700A87CD7}"/>
          </ac:spMkLst>
        </pc:spChg>
        <pc:spChg chg="del mod">
          <ac:chgData name="Kaileen Cain" userId="21167d2d-fdf2-4320-ae3a-272888c89590" providerId="ADAL" clId="{5393D823-40DA-4EB2-AE61-6C983B212966}" dt="2024-04-22T20:41:04.704" v="5136" actId="478"/>
          <ac:spMkLst>
            <pc:docMk/>
            <pc:sldMk cId="549373201" sldId="2146846610"/>
            <ac:spMk id="56" creationId="{AE06F90A-4235-693C-BF8A-7D0F92168C90}"/>
          </ac:spMkLst>
        </pc:spChg>
        <pc:spChg chg="del mod">
          <ac:chgData name="Kaileen Cain" userId="21167d2d-fdf2-4320-ae3a-272888c89590" providerId="ADAL" clId="{5393D823-40DA-4EB2-AE61-6C983B212966}" dt="2024-04-22T20:41:04.704" v="5136" actId="478"/>
          <ac:spMkLst>
            <pc:docMk/>
            <pc:sldMk cId="549373201" sldId="2146846610"/>
            <ac:spMk id="57" creationId="{A7E43AD7-95A6-59F7-5F8A-1793AE7CCCB4}"/>
          </ac:spMkLst>
        </pc:spChg>
        <pc:picChg chg="add mod">
          <ac:chgData name="Kaileen Cain" userId="21167d2d-fdf2-4320-ae3a-272888c89590" providerId="ADAL" clId="{5393D823-40DA-4EB2-AE61-6C983B212966}" dt="2024-04-23T18:59:50.219" v="9951"/>
          <ac:picMkLst>
            <pc:docMk/>
            <pc:sldMk cId="549373201" sldId="2146846610"/>
            <ac:picMk id="9" creationId="{2C993D60-D6D1-B840-E336-37AB3B143710}"/>
          </ac:picMkLst>
        </pc:picChg>
        <pc:picChg chg="add mod">
          <ac:chgData name="Kaileen Cain" userId="21167d2d-fdf2-4320-ae3a-272888c89590" providerId="ADAL" clId="{5393D823-40DA-4EB2-AE61-6C983B212966}" dt="2024-04-23T18:59:50.219" v="9951"/>
          <ac:picMkLst>
            <pc:docMk/>
            <pc:sldMk cId="549373201" sldId="2146846610"/>
            <ac:picMk id="11" creationId="{18E43F1C-B80E-5507-03B8-6CA8B6990860}"/>
          </ac:picMkLst>
        </pc:picChg>
        <pc:picChg chg="add mod">
          <ac:chgData name="Kaileen Cain" userId="21167d2d-fdf2-4320-ae3a-272888c89590" providerId="ADAL" clId="{5393D823-40DA-4EB2-AE61-6C983B212966}" dt="2024-04-23T18:59:50.219" v="9951"/>
          <ac:picMkLst>
            <pc:docMk/>
            <pc:sldMk cId="549373201" sldId="2146846610"/>
            <ac:picMk id="12" creationId="{24BB6994-1783-E6D2-3609-B3A0E1CCB143}"/>
          </ac:picMkLst>
        </pc:picChg>
        <pc:picChg chg="add mod">
          <ac:chgData name="Kaileen Cain" userId="21167d2d-fdf2-4320-ae3a-272888c89590" providerId="ADAL" clId="{5393D823-40DA-4EB2-AE61-6C983B212966}" dt="2024-04-23T18:59:50.219" v="9951"/>
          <ac:picMkLst>
            <pc:docMk/>
            <pc:sldMk cId="549373201" sldId="2146846610"/>
            <ac:picMk id="13" creationId="{84CCD160-A70E-1DF2-DA0E-99242F6494FC}"/>
          </ac:picMkLst>
        </pc:picChg>
        <pc:picChg chg="add mod">
          <ac:chgData name="Kaileen Cain" userId="21167d2d-fdf2-4320-ae3a-272888c89590" providerId="ADAL" clId="{5393D823-40DA-4EB2-AE61-6C983B212966}" dt="2024-04-23T18:59:50.219" v="9951"/>
          <ac:picMkLst>
            <pc:docMk/>
            <pc:sldMk cId="549373201" sldId="2146846610"/>
            <ac:picMk id="14" creationId="{599B20FD-762E-C6CA-0A7E-8338CA936407}"/>
          </ac:picMkLst>
        </pc:picChg>
        <pc:picChg chg="del">
          <ac:chgData name="Kaileen Cain" userId="21167d2d-fdf2-4320-ae3a-272888c89590" providerId="ADAL" clId="{5393D823-40DA-4EB2-AE61-6C983B212966}" dt="2024-04-23T18:59:49.668" v="9950" actId="478"/>
          <ac:picMkLst>
            <pc:docMk/>
            <pc:sldMk cId="549373201" sldId="2146846610"/>
            <ac:picMk id="63" creationId="{0F8EC0D5-B426-3593-762B-41A9FAD73B17}"/>
          </ac:picMkLst>
        </pc:picChg>
        <pc:picChg chg="del">
          <ac:chgData name="Kaileen Cain" userId="21167d2d-fdf2-4320-ae3a-272888c89590" providerId="ADAL" clId="{5393D823-40DA-4EB2-AE61-6C983B212966}" dt="2024-04-23T18:59:49.668" v="9950" actId="478"/>
          <ac:picMkLst>
            <pc:docMk/>
            <pc:sldMk cId="549373201" sldId="2146846610"/>
            <ac:picMk id="65" creationId="{E4A38C90-0444-7205-03DE-A64BD24F52A8}"/>
          </ac:picMkLst>
        </pc:picChg>
        <pc:picChg chg="del">
          <ac:chgData name="Kaileen Cain" userId="21167d2d-fdf2-4320-ae3a-272888c89590" providerId="ADAL" clId="{5393D823-40DA-4EB2-AE61-6C983B212966}" dt="2024-04-23T18:59:49.668" v="9950" actId="478"/>
          <ac:picMkLst>
            <pc:docMk/>
            <pc:sldMk cId="549373201" sldId="2146846610"/>
            <ac:picMk id="67" creationId="{74F2062F-B727-D9BD-E905-0ECB94E3A4E6}"/>
          </ac:picMkLst>
        </pc:picChg>
        <pc:picChg chg="del">
          <ac:chgData name="Kaileen Cain" userId="21167d2d-fdf2-4320-ae3a-272888c89590" providerId="ADAL" clId="{5393D823-40DA-4EB2-AE61-6C983B212966}" dt="2024-04-23T18:59:49.668" v="9950" actId="478"/>
          <ac:picMkLst>
            <pc:docMk/>
            <pc:sldMk cId="549373201" sldId="2146846610"/>
            <ac:picMk id="71" creationId="{A2692398-566A-7A82-F472-0936E652D2B1}"/>
          </ac:picMkLst>
        </pc:picChg>
        <pc:picChg chg="del">
          <ac:chgData name="Kaileen Cain" userId="21167d2d-fdf2-4320-ae3a-272888c89590" providerId="ADAL" clId="{5393D823-40DA-4EB2-AE61-6C983B212966}" dt="2024-04-23T18:59:49.668" v="9950" actId="478"/>
          <ac:picMkLst>
            <pc:docMk/>
            <pc:sldMk cId="549373201" sldId="2146846610"/>
            <ac:picMk id="73" creationId="{FCF0304F-5F69-ECB0-DB23-5F54E28A6C49}"/>
          </ac:picMkLst>
        </pc:picChg>
      </pc:sldChg>
      <pc:sldChg chg="addSp delSp modSp mod">
        <pc:chgData name="Kaileen Cain" userId="21167d2d-fdf2-4320-ae3a-272888c89590" providerId="ADAL" clId="{5393D823-40DA-4EB2-AE61-6C983B212966}" dt="2024-04-23T19:02:56.386" v="9954" actId="14826"/>
        <pc:sldMkLst>
          <pc:docMk/>
          <pc:sldMk cId="973747710" sldId="2146846626"/>
        </pc:sldMkLst>
        <pc:spChg chg="mod">
          <ac:chgData name="Kaileen Cain" userId="21167d2d-fdf2-4320-ae3a-272888c89590" providerId="ADAL" clId="{5393D823-40DA-4EB2-AE61-6C983B212966}" dt="2024-04-16T19:31:21.818" v="2558" actId="1035"/>
          <ac:spMkLst>
            <pc:docMk/>
            <pc:sldMk cId="973747710" sldId="2146846626"/>
            <ac:spMk id="2" creationId="{4065CED6-877B-307F-54D5-7658D2748688}"/>
          </ac:spMkLst>
        </pc:spChg>
        <pc:spChg chg="mod">
          <ac:chgData name="Kaileen Cain" userId="21167d2d-fdf2-4320-ae3a-272888c89590" providerId="ADAL" clId="{5393D823-40DA-4EB2-AE61-6C983B212966}" dt="2024-04-16T19:31:21.818" v="2558" actId="1035"/>
          <ac:spMkLst>
            <pc:docMk/>
            <pc:sldMk cId="973747710" sldId="2146846626"/>
            <ac:spMk id="3" creationId="{E4F97CE7-BB9E-C13D-F352-8F0A620F1B14}"/>
          </ac:spMkLst>
        </pc:spChg>
        <pc:spChg chg="del">
          <ac:chgData name="Kaileen Cain" userId="21167d2d-fdf2-4320-ae3a-272888c89590" providerId="ADAL" clId="{5393D823-40DA-4EB2-AE61-6C983B212966}" dt="2024-04-22T20:25:22.885" v="4563" actId="478"/>
          <ac:spMkLst>
            <pc:docMk/>
            <pc:sldMk cId="973747710" sldId="2146846626"/>
            <ac:spMk id="4" creationId="{680346FE-F776-249D-7583-5CF063BF9917}"/>
          </ac:spMkLst>
        </pc:spChg>
        <pc:spChg chg="mod">
          <ac:chgData name="Kaileen Cain" userId="21167d2d-fdf2-4320-ae3a-272888c89590" providerId="ADAL" clId="{5393D823-40DA-4EB2-AE61-6C983B212966}" dt="2024-04-16T19:31:30.870" v="2559" actId="14100"/>
          <ac:spMkLst>
            <pc:docMk/>
            <pc:sldMk cId="973747710" sldId="2146846626"/>
            <ac:spMk id="5" creationId="{5FF1A6B0-AAF3-1EF7-AA24-D0EE59B1E0D8}"/>
          </ac:spMkLst>
        </pc:spChg>
        <pc:spChg chg="mod">
          <ac:chgData name="Kaileen Cain" userId="21167d2d-fdf2-4320-ae3a-272888c89590" providerId="ADAL" clId="{5393D823-40DA-4EB2-AE61-6C983B212966}" dt="2024-04-22T20:34:09.071" v="4723" actId="207"/>
          <ac:spMkLst>
            <pc:docMk/>
            <pc:sldMk cId="973747710" sldId="2146846626"/>
            <ac:spMk id="31" creationId="{61EBFAD9-885D-32CB-285B-BF18BF7F56E4}"/>
          </ac:spMkLst>
        </pc:spChg>
        <pc:spChg chg="mod">
          <ac:chgData name="Kaileen Cain" userId="21167d2d-fdf2-4320-ae3a-272888c89590" providerId="ADAL" clId="{5393D823-40DA-4EB2-AE61-6C983B212966}" dt="2024-04-16T19:31:30.870" v="2559" actId="14100"/>
          <ac:spMkLst>
            <pc:docMk/>
            <pc:sldMk cId="973747710" sldId="2146846626"/>
            <ac:spMk id="41" creationId="{72682BA4-1706-C747-714E-496FA0DF85AD}"/>
          </ac:spMkLst>
        </pc:spChg>
        <pc:spChg chg="add mod">
          <ac:chgData name="Kaileen Cain" userId="21167d2d-fdf2-4320-ae3a-272888c89590" providerId="ADAL" clId="{5393D823-40DA-4EB2-AE61-6C983B212966}" dt="2024-04-22T13:59:05.654" v="4239" actId="164"/>
          <ac:spMkLst>
            <pc:docMk/>
            <pc:sldMk cId="973747710" sldId="2146846626"/>
            <ac:spMk id="1039" creationId="{0E0EA32B-64F4-FFF2-11AD-6D908499AA33}"/>
          </ac:spMkLst>
        </pc:spChg>
        <pc:grpChg chg="add del mod">
          <ac:chgData name="Kaileen Cain" userId="21167d2d-fdf2-4320-ae3a-272888c89590" providerId="ADAL" clId="{5393D823-40DA-4EB2-AE61-6C983B212966}" dt="2024-04-22T13:59:14.734" v="4240" actId="478"/>
          <ac:grpSpMkLst>
            <pc:docMk/>
            <pc:sldMk cId="973747710" sldId="2146846626"/>
            <ac:grpSpMk id="1041" creationId="{674EB57F-B1C5-B7B6-DC87-3B9C29A1660D}"/>
          </ac:grpSpMkLst>
        </pc:grpChg>
        <pc:picChg chg="mod">
          <ac:chgData name="Kaileen Cain" userId="21167d2d-fdf2-4320-ae3a-272888c89590" providerId="ADAL" clId="{5393D823-40DA-4EB2-AE61-6C983B212966}" dt="2024-04-22T20:23:06.372" v="4468" actId="1036"/>
          <ac:picMkLst>
            <pc:docMk/>
            <pc:sldMk cId="973747710" sldId="2146846626"/>
            <ac:picMk id="6" creationId="{554953A1-7FFB-D3F7-2D7C-00CBCE37DCB6}"/>
          </ac:picMkLst>
        </pc:picChg>
        <pc:picChg chg="del mod">
          <ac:chgData name="Kaileen Cain" userId="21167d2d-fdf2-4320-ae3a-272888c89590" providerId="ADAL" clId="{5393D823-40DA-4EB2-AE61-6C983B212966}" dt="2024-04-22T20:16:27.322" v="4387" actId="478"/>
          <ac:picMkLst>
            <pc:docMk/>
            <pc:sldMk cId="973747710" sldId="2146846626"/>
            <ac:picMk id="7" creationId="{69E1DBDC-0FFC-7CCA-7908-CCA4B165413A}"/>
          </ac:picMkLst>
        </pc:picChg>
        <pc:picChg chg="del mod">
          <ac:chgData name="Kaileen Cain" userId="21167d2d-fdf2-4320-ae3a-272888c89590" providerId="ADAL" clId="{5393D823-40DA-4EB2-AE61-6C983B212966}" dt="2024-04-22T20:19:19.807" v="4398" actId="478"/>
          <ac:picMkLst>
            <pc:docMk/>
            <pc:sldMk cId="973747710" sldId="2146846626"/>
            <ac:picMk id="8" creationId="{3A877706-ED77-94F2-C94A-023C3FDD90F0}"/>
          </ac:picMkLst>
        </pc:picChg>
        <pc:picChg chg="mod">
          <ac:chgData name="Kaileen Cain" userId="21167d2d-fdf2-4320-ae3a-272888c89590" providerId="ADAL" clId="{5393D823-40DA-4EB2-AE61-6C983B212966}" dt="2024-04-22T20:33:49.177" v="4722" actId="1076"/>
          <ac:picMkLst>
            <pc:docMk/>
            <pc:sldMk cId="973747710" sldId="2146846626"/>
            <ac:picMk id="9" creationId="{9ABB37B5-DF8B-151D-C6CA-E86AB4827B90}"/>
          </ac:picMkLst>
        </pc:picChg>
        <pc:picChg chg="mod">
          <ac:chgData name="Kaileen Cain" userId="21167d2d-fdf2-4320-ae3a-272888c89590" providerId="ADAL" clId="{5393D823-40DA-4EB2-AE61-6C983B212966}" dt="2024-04-22T20:32:50.149" v="4659" actId="1076"/>
          <ac:picMkLst>
            <pc:docMk/>
            <pc:sldMk cId="973747710" sldId="2146846626"/>
            <ac:picMk id="10" creationId="{EC8A929C-707B-774A-929D-C7083A79673C}"/>
          </ac:picMkLst>
        </pc:picChg>
        <pc:picChg chg="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12" creationId="{78192348-B51B-753A-47FB-110E98B3ED7B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13" creationId="{98CB1D2C-D272-91B7-9687-50EBEA5A0317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14" creationId="{55D3F728-AE0B-CE09-39C8-49EE36D6995A}"/>
          </ac:picMkLst>
        </pc:picChg>
        <pc:picChg chg="add 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14" creationId="{6EB567ED-418F-5AB3-F059-C9217021FAE9}"/>
          </ac:picMkLst>
        </pc:picChg>
        <pc:picChg chg="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15" creationId="{132B1D65-DC87-946F-BD44-131573982AE3}"/>
          </ac:picMkLst>
        </pc:picChg>
        <pc:picChg chg="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17" creationId="{50119659-33A3-39E8-F291-BC0BD3ECC363}"/>
          </ac:picMkLst>
        </pc:picChg>
        <pc:picChg chg="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18" creationId="{130B4079-B176-D7D9-D8D5-F87CA38958B2}"/>
          </ac:picMkLst>
        </pc:picChg>
        <pc:picChg chg="mod">
          <ac:chgData name="Kaileen Cain" userId="21167d2d-fdf2-4320-ae3a-272888c89590" providerId="ADAL" clId="{5393D823-40DA-4EB2-AE61-6C983B212966}" dt="2024-04-22T20:23:09.087" v="4469" actId="1036"/>
          <ac:picMkLst>
            <pc:docMk/>
            <pc:sldMk cId="973747710" sldId="2146846626"/>
            <ac:picMk id="19" creationId="{12C003C3-05F3-AF59-262C-64991EEDACFD}"/>
          </ac:picMkLst>
        </pc:picChg>
        <pc:picChg chg="mod">
          <ac:chgData name="Kaileen Cain" userId="21167d2d-fdf2-4320-ae3a-272888c89590" providerId="ADAL" clId="{5393D823-40DA-4EB2-AE61-6C983B212966}" dt="2024-04-22T20:33:30.510" v="4685" actId="1035"/>
          <ac:picMkLst>
            <pc:docMk/>
            <pc:sldMk cId="973747710" sldId="2146846626"/>
            <ac:picMk id="20" creationId="{495C2F90-AD90-D509-05CE-C01FB7724BCE}"/>
          </ac:picMkLst>
        </pc:picChg>
        <pc:picChg chg="add mod">
          <ac:chgData name="Kaileen Cain" userId="21167d2d-fdf2-4320-ae3a-272888c89590" providerId="ADAL" clId="{5393D823-40DA-4EB2-AE61-6C983B212966}" dt="2024-04-22T20:22:01.600" v="4427" actId="1076"/>
          <ac:picMkLst>
            <pc:docMk/>
            <pc:sldMk cId="973747710" sldId="2146846626"/>
            <ac:picMk id="21" creationId="{25211F85-5165-B64E-E0E4-00A05049D6E5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21" creationId="{789E1F7D-2898-3459-DBA4-CAADE48C90B3}"/>
          </ac:picMkLst>
        </pc:picChg>
        <pc:picChg chg="add mod">
          <ac:chgData name="Kaileen Cain" userId="21167d2d-fdf2-4320-ae3a-272888c89590" providerId="ADAL" clId="{5393D823-40DA-4EB2-AE61-6C983B212966}" dt="2024-04-22T20:22:11.503" v="4429" actId="1076"/>
          <ac:picMkLst>
            <pc:docMk/>
            <pc:sldMk cId="973747710" sldId="2146846626"/>
            <ac:picMk id="23" creationId="{F763D237-2E2E-6E0B-A456-BBA1D12CD312}"/>
          </ac:picMkLst>
        </pc:picChg>
        <pc:picChg chg="add mod modCrop">
          <ac:chgData name="Kaileen Cain" userId="21167d2d-fdf2-4320-ae3a-272888c89590" providerId="ADAL" clId="{5393D823-40DA-4EB2-AE61-6C983B212966}" dt="2024-04-22T20:29:43.115" v="4609" actId="12789"/>
          <ac:picMkLst>
            <pc:docMk/>
            <pc:sldMk cId="973747710" sldId="2146846626"/>
            <ac:picMk id="27" creationId="{2B736036-EF53-C643-22A3-C3CA98C36DF2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29" creationId="{895B7D2A-3BC0-1931-1644-C25B6F6BC10C}"/>
          </ac:picMkLst>
        </pc:picChg>
        <pc:picChg chg="add mod modCrop">
          <ac:chgData name="Kaileen Cain" userId="21167d2d-fdf2-4320-ae3a-272888c89590" providerId="ADAL" clId="{5393D823-40DA-4EB2-AE61-6C983B212966}" dt="2024-04-22T20:29:43.115" v="4609" actId="12789"/>
          <ac:picMkLst>
            <pc:docMk/>
            <pc:sldMk cId="973747710" sldId="2146846626"/>
            <ac:picMk id="30" creationId="{48DFE2B6-1B6D-1202-9E70-575D7ACB3EA4}"/>
          </ac:picMkLst>
        </pc:picChg>
        <pc:picChg chg="add mod modCrop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32" creationId="{62E53503-27FE-2622-6141-6329B5938F94}"/>
          </ac:picMkLst>
        </pc:picChg>
        <pc:picChg chg="mod">
          <ac:chgData name="Kaileen Cain" userId="21167d2d-fdf2-4320-ae3a-272888c89590" providerId="ADAL" clId="{5393D823-40DA-4EB2-AE61-6C983B212966}" dt="2024-04-22T20:33:27.466" v="4680" actId="1037"/>
          <ac:picMkLst>
            <pc:docMk/>
            <pc:sldMk cId="973747710" sldId="2146846626"/>
            <ac:picMk id="33" creationId="{9DB2DDB4-9B67-1647-C572-E261597D4423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34" creationId="{0F7872B0-257F-8846-1F24-71E91011FA7A}"/>
          </ac:picMkLst>
        </pc:picChg>
        <pc:picChg chg="add mod modCrop">
          <ac:chgData name="Kaileen Cain" userId="21167d2d-fdf2-4320-ae3a-272888c89590" providerId="ADAL" clId="{5393D823-40DA-4EB2-AE61-6C983B212966}" dt="2024-04-23T19:02:56.386" v="9954" actId="14826"/>
          <ac:picMkLst>
            <pc:docMk/>
            <pc:sldMk cId="973747710" sldId="2146846626"/>
            <ac:picMk id="35" creationId="{21295AB5-2B01-BCA3-2876-34A129D6BACD}"/>
          </ac:picMkLst>
        </pc:picChg>
        <pc:picChg chg="add mod modCrop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37" creationId="{89A34047-1939-957E-891A-3AC6CA99FA82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38" creationId="{0AD4F662-EE92-9694-7FCC-6359D78084F8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40" creationId="{7AC7195B-2AC6-7441-AF76-990C1F8E43AC}"/>
          </ac:picMkLst>
        </pc:picChg>
        <pc:picChg chg="mod">
          <ac:chgData name="Kaileen Cain" userId="21167d2d-fdf2-4320-ae3a-272888c89590" providerId="ADAL" clId="{5393D823-40DA-4EB2-AE61-6C983B212966}" dt="2024-04-22T20:22:54.589" v="4452" actId="1038"/>
          <ac:picMkLst>
            <pc:docMk/>
            <pc:sldMk cId="973747710" sldId="2146846626"/>
            <ac:picMk id="42" creationId="{3122251F-F803-A166-8689-345C349593A9}"/>
          </ac:picMkLst>
        </pc:picChg>
        <pc:picChg chg="mod">
          <ac:chgData name="Kaileen Cain" userId="21167d2d-fdf2-4320-ae3a-272888c89590" providerId="ADAL" clId="{5393D823-40DA-4EB2-AE61-6C983B212966}" dt="2024-04-22T20:31:33.663" v="4624" actId="1076"/>
          <ac:picMkLst>
            <pc:docMk/>
            <pc:sldMk cId="973747710" sldId="2146846626"/>
            <ac:picMk id="43" creationId="{D2217C60-7CD8-9E31-A100-80DF255BD0DF}"/>
          </ac:picMkLst>
        </pc:picChg>
        <pc:picChg chg="mod">
          <ac:chgData name="Kaileen Cain" userId="21167d2d-fdf2-4320-ae3a-272888c89590" providerId="ADAL" clId="{5393D823-40DA-4EB2-AE61-6C983B212966}" dt="2024-04-22T20:33:15.063" v="4663" actId="408"/>
          <ac:picMkLst>
            <pc:docMk/>
            <pc:sldMk cId="973747710" sldId="2146846626"/>
            <ac:picMk id="44" creationId="{9DA2C638-F73D-2261-7C3F-ED6081860D9A}"/>
          </ac:picMkLst>
        </pc:picChg>
        <pc:picChg chg="add mod modCrop">
          <ac:chgData name="Kaileen Cain" userId="21167d2d-fdf2-4320-ae3a-272888c89590" providerId="ADAL" clId="{5393D823-40DA-4EB2-AE61-6C983B212966}" dt="2024-04-22T20:30:42.823" v="4618" actId="1036"/>
          <ac:picMkLst>
            <pc:docMk/>
            <pc:sldMk cId="973747710" sldId="2146846626"/>
            <ac:picMk id="45" creationId="{EFEB86E1-A398-1187-ECF5-2A0F2D70AAE4}"/>
          </ac:picMkLst>
        </pc:picChg>
        <pc:picChg chg="mod">
          <ac:chgData name="Kaileen Cain" userId="21167d2d-fdf2-4320-ae3a-272888c89590" providerId="ADAL" clId="{5393D823-40DA-4EB2-AE61-6C983B212966}" dt="2024-04-22T20:31:08.523" v="4620" actId="1076"/>
          <ac:picMkLst>
            <pc:docMk/>
            <pc:sldMk cId="973747710" sldId="2146846626"/>
            <ac:picMk id="46" creationId="{2356CBC9-5410-DAB9-22D4-F918914975BF}"/>
          </ac:picMkLst>
        </pc:picChg>
        <pc:picChg chg="add mod modCrop">
          <ac:chgData name="Kaileen Cain" userId="21167d2d-fdf2-4320-ae3a-272888c89590" providerId="ADAL" clId="{5393D823-40DA-4EB2-AE61-6C983B212966}" dt="2024-04-22T21:21:21.751" v="6929" actId="14826"/>
          <ac:picMkLst>
            <pc:docMk/>
            <pc:sldMk cId="973747710" sldId="2146846626"/>
            <ac:picMk id="48" creationId="{FB7DB674-85D8-FFA0-D595-70789D183DE8}"/>
          </ac:picMkLst>
        </pc:picChg>
        <pc:picChg chg="mod">
          <ac:chgData name="Kaileen Cain" userId="21167d2d-fdf2-4320-ae3a-272888c89590" providerId="ADAL" clId="{5393D823-40DA-4EB2-AE61-6C983B212966}" dt="2024-04-22T20:32:35.550" v="4655" actId="1036"/>
          <ac:picMkLst>
            <pc:docMk/>
            <pc:sldMk cId="973747710" sldId="2146846626"/>
            <ac:picMk id="49" creationId="{6A2CF28E-D89B-DC59-1C4E-C8E5AAB1C12E}"/>
          </ac:picMkLst>
        </pc:picChg>
        <pc:picChg chg="mod">
          <ac:chgData name="Kaileen Cain" userId="21167d2d-fdf2-4320-ae3a-272888c89590" providerId="ADAL" clId="{5393D823-40DA-4EB2-AE61-6C983B212966}" dt="2024-04-22T20:32:39.098" v="4656" actId="1076"/>
          <ac:picMkLst>
            <pc:docMk/>
            <pc:sldMk cId="973747710" sldId="2146846626"/>
            <ac:picMk id="50" creationId="{96414938-2653-9718-B3BE-143D85F0EC52}"/>
          </ac:picMkLst>
        </pc:picChg>
        <pc:picChg chg="mod">
          <ac:chgData name="Kaileen Cain" userId="21167d2d-fdf2-4320-ae3a-272888c89590" providerId="ADAL" clId="{5393D823-40DA-4EB2-AE61-6C983B212966}" dt="2024-04-22T20:33:34.167" v="4694" actId="1038"/>
          <ac:picMkLst>
            <pc:docMk/>
            <pc:sldMk cId="973747710" sldId="2146846626"/>
            <ac:picMk id="51" creationId="{B6C8FB9E-9CD7-F8BA-A5D1-33593C71F255}"/>
          </ac:picMkLst>
        </pc:picChg>
        <pc:picChg chg="mod">
          <ac:chgData name="Kaileen Cain" userId="21167d2d-fdf2-4320-ae3a-272888c89590" providerId="ADAL" clId="{5393D823-40DA-4EB2-AE61-6C983B212966}" dt="2024-04-22T14:00:27.062" v="4322" actId="408"/>
          <ac:picMkLst>
            <pc:docMk/>
            <pc:sldMk cId="973747710" sldId="2146846626"/>
            <ac:picMk id="52" creationId="{D14C6EC0-99F7-E4F2-42F8-8616B33FA014}"/>
          </ac:picMkLst>
        </pc:picChg>
        <pc:picChg chg="add del mod">
          <ac:chgData name="Kaileen Cain" userId="21167d2d-fdf2-4320-ae3a-272888c89590" providerId="ADAL" clId="{5393D823-40DA-4EB2-AE61-6C983B212966}" dt="2024-04-16T19:36:19.150" v="2646" actId="478"/>
          <ac:picMkLst>
            <pc:docMk/>
            <pc:sldMk cId="973747710" sldId="2146846626"/>
            <ac:picMk id="53" creationId="{6ADF9083-6780-64CA-061B-91F495D5F095}"/>
          </ac:picMkLst>
        </pc:picChg>
        <pc:picChg chg="add del">
          <ac:chgData name="Kaileen Cain" userId="21167d2d-fdf2-4320-ae3a-272888c89590" providerId="ADAL" clId="{5393D823-40DA-4EB2-AE61-6C983B212966}" dt="2024-04-22T13:56:52.130" v="4222" actId="478"/>
          <ac:picMkLst>
            <pc:docMk/>
            <pc:sldMk cId="973747710" sldId="2146846626"/>
            <ac:picMk id="53" creationId="{CCC919F9-B051-B1C8-BE60-ED2D446CF73C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54" creationId="{940F531F-ED5D-0864-03BC-7B32A6E43BA9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55" creationId="{58E4A11F-C4BA-AD6B-B311-D9AF5D3BC386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56" creationId="{59100ABA-B9A3-8302-6C8A-32C8817D673D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57" creationId="{08E38070-DDB8-7F26-525E-4578449C4B70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58" creationId="{604013C8-928D-5248-38F9-C8A4F7272F9B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59" creationId="{55F8E6D9-68AF-0960-F055-97CC15D7AEB5}"/>
          </ac:picMkLst>
        </pc:picChg>
        <pc:picChg chg="mod">
          <ac:chgData name="Kaileen Cain" userId="21167d2d-fdf2-4320-ae3a-272888c89590" providerId="ADAL" clId="{5393D823-40DA-4EB2-AE61-6C983B212966}" dt="2024-04-22T20:22:51.582" v="4451" actId="1036"/>
          <ac:picMkLst>
            <pc:docMk/>
            <pc:sldMk cId="973747710" sldId="2146846626"/>
            <ac:picMk id="60" creationId="{AD293195-8719-DA34-A007-940175FD2AF6}"/>
          </ac:picMkLst>
        </pc:picChg>
        <pc:picChg chg="mod">
          <ac:chgData name="Kaileen Cain" userId="21167d2d-fdf2-4320-ae3a-272888c89590" providerId="ADAL" clId="{5393D823-40DA-4EB2-AE61-6C983B212966}" dt="2024-04-22T20:33:41.523" v="4720" actId="1038"/>
          <ac:picMkLst>
            <pc:docMk/>
            <pc:sldMk cId="973747710" sldId="2146846626"/>
            <ac:picMk id="61" creationId="{442F623C-5201-2BE0-38F8-D08735F2D356}"/>
          </ac:picMkLst>
        </pc:picChg>
        <pc:picChg chg="mod">
          <ac:chgData name="Kaileen Cain" userId="21167d2d-fdf2-4320-ae3a-272888c89590" providerId="ADAL" clId="{5393D823-40DA-4EB2-AE61-6C983B212966}" dt="2024-04-22T20:33:36.609" v="4699" actId="1035"/>
          <ac:picMkLst>
            <pc:docMk/>
            <pc:sldMk cId="973747710" sldId="2146846626"/>
            <ac:picMk id="62" creationId="{9563ACF9-168A-B4B2-5F49-65F434EE39D9}"/>
          </ac:picMkLst>
        </pc:picChg>
        <pc:picChg chg="mod">
          <ac:chgData name="Kaileen Cain" userId="21167d2d-fdf2-4320-ae3a-272888c89590" providerId="ADAL" clId="{5393D823-40DA-4EB2-AE61-6C983B212966}" dt="2024-04-22T20:32:19.987" v="4630" actId="1037"/>
          <ac:picMkLst>
            <pc:docMk/>
            <pc:sldMk cId="973747710" sldId="2146846626"/>
            <ac:picMk id="63" creationId="{CF159D08-23BD-A417-121B-B1ADE0B210AD}"/>
          </ac:picMkLst>
        </pc:picChg>
        <pc:picChg chg="mod">
          <ac:chgData name="Kaileen Cain" userId="21167d2d-fdf2-4320-ae3a-272888c89590" providerId="ADAL" clId="{5393D823-40DA-4EB2-AE61-6C983B212966}" dt="2024-04-22T13:59:42.451" v="4284" actId="1038"/>
          <ac:picMkLst>
            <pc:docMk/>
            <pc:sldMk cId="973747710" sldId="2146846626"/>
            <ac:picMk id="1024" creationId="{29030CAE-DE71-B42A-6F8F-C1A5E4B902DE}"/>
          </ac:picMkLst>
        </pc:picChg>
        <pc:picChg chg="mod">
          <ac:chgData name="Kaileen Cain" userId="21167d2d-fdf2-4320-ae3a-272888c89590" providerId="ADAL" clId="{5393D823-40DA-4EB2-AE61-6C983B212966}" dt="2024-04-22T20:32:05.097" v="4626" actId="1076"/>
          <ac:picMkLst>
            <pc:docMk/>
            <pc:sldMk cId="973747710" sldId="2146846626"/>
            <ac:picMk id="1025" creationId="{4147D05D-6A78-5F67-0E9B-2F28263602E2}"/>
          </ac:picMkLst>
        </pc:picChg>
        <pc:picChg chg="add mod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1026" creationId="{4B233FAC-08B1-467E-7378-BB4C3D00206B}"/>
          </ac:picMkLst>
        </pc:picChg>
        <pc:picChg chg="add mod modCrop">
          <ac:chgData name="Kaileen Cain" userId="21167d2d-fdf2-4320-ae3a-272888c89590" providerId="ADAL" clId="{5393D823-40DA-4EB2-AE61-6C983B212966}" dt="2024-04-22T20:29:43.115" v="4609" actId="12789"/>
          <ac:picMkLst>
            <pc:docMk/>
            <pc:sldMk cId="973747710" sldId="2146846626"/>
            <ac:picMk id="1027" creationId="{7F8D7EE6-5B4B-1543-FC86-8E5349565248}"/>
          </ac:picMkLst>
        </pc:picChg>
        <pc:picChg chg="add mod">
          <ac:chgData name="Kaileen Cain" userId="21167d2d-fdf2-4320-ae3a-272888c89590" providerId="ADAL" clId="{5393D823-40DA-4EB2-AE61-6C983B212966}" dt="2024-04-22T20:29:43.115" v="4609" actId="12789"/>
          <ac:picMkLst>
            <pc:docMk/>
            <pc:sldMk cId="973747710" sldId="2146846626"/>
            <ac:picMk id="1028" creationId="{C7D32504-5FE4-0DC6-4015-330B3F546E19}"/>
          </ac:picMkLst>
        </pc:picChg>
        <pc:picChg chg="add mod modCrop">
          <ac:chgData name="Kaileen Cain" userId="21167d2d-fdf2-4320-ae3a-272888c89590" providerId="ADAL" clId="{5393D823-40DA-4EB2-AE61-6C983B212966}" dt="2024-04-22T14:00:27.062" v="4322" actId="408"/>
          <ac:picMkLst>
            <pc:docMk/>
            <pc:sldMk cId="973747710" sldId="2146846626"/>
            <ac:picMk id="1029" creationId="{C57C3510-73DE-03D1-41D0-3B1BEFC7B097}"/>
          </ac:picMkLst>
        </pc:picChg>
        <pc:picChg chg="add mod">
          <ac:chgData name="Kaileen Cain" userId="21167d2d-fdf2-4320-ae3a-272888c89590" providerId="ADAL" clId="{5393D823-40DA-4EB2-AE61-6C983B212966}" dt="2024-04-23T18:17:27.405" v="9874" actId="14826"/>
          <ac:picMkLst>
            <pc:docMk/>
            <pc:sldMk cId="973747710" sldId="2146846626"/>
            <ac:picMk id="1030" creationId="{4BD17E4F-FBD4-877C-992B-EA3E91D39A22}"/>
          </ac:picMkLst>
        </pc:picChg>
        <pc:picChg chg="add mod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1031" creationId="{E9CD09C3-9BD0-7E48-1977-ED6DEA325566}"/>
          </ac:picMkLst>
        </pc:picChg>
        <pc:picChg chg="add mod">
          <ac:chgData name="Kaileen Cain" userId="21167d2d-fdf2-4320-ae3a-272888c89590" providerId="ADAL" clId="{5393D823-40DA-4EB2-AE61-6C983B212966}" dt="2024-04-22T20:33:23.035" v="4673" actId="1037"/>
          <ac:picMkLst>
            <pc:docMk/>
            <pc:sldMk cId="973747710" sldId="2146846626"/>
            <ac:picMk id="1032" creationId="{D3A57F98-7C76-2E37-D4E4-4CED3D5E24A2}"/>
          </ac:picMkLst>
        </pc:picChg>
        <pc:picChg chg="add mod modCrop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1033" creationId="{13922513-AF69-1F06-E06A-B70E96392049}"/>
          </ac:picMkLst>
        </pc:picChg>
        <pc:picChg chg="add del">
          <ac:chgData name="Kaileen Cain" userId="21167d2d-fdf2-4320-ae3a-272888c89590" providerId="ADAL" clId="{5393D823-40DA-4EB2-AE61-6C983B212966}" dt="2024-04-22T13:58:26.318" v="4232" actId="478"/>
          <ac:picMkLst>
            <pc:docMk/>
            <pc:sldMk cId="973747710" sldId="2146846626"/>
            <ac:picMk id="1034" creationId="{69F2ADE6-5EF6-CBC7-3E29-04BED5B6391D}"/>
          </ac:picMkLst>
        </pc:picChg>
        <pc:picChg chg="add mod">
          <ac:chgData name="Kaileen Cain" userId="21167d2d-fdf2-4320-ae3a-272888c89590" providerId="ADAL" clId="{5393D823-40DA-4EB2-AE61-6C983B212966}" dt="2024-04-22T20:28:46.226" v="4599" actId="408"/>
          <ac:picMkLst>
            <pc:docMk/>
            <pc:sldMk cId="973747710" sldId="2146846626"/>
            <ac:picMk id="1035" creationId="{2E410051-4508-25A3-D162-A567011E67A3}"/>
          </ac:picMkLst>
        </pc:picChg>
        <pc:picChg chg="mod">
          <ac:chgData name="Kaileen Cain" userId="21167d2d-fdf2-4320-ae3a-272888c89590" providerId="ADAL" clId="{5393D823-40DA-4EB2-AE61-6C983B212966}" dt="2024-04-16T19:31:21.818" v="2558" actId="1035"/>
          <ac:picMkLst>
            <pc:docMk/>
            <pc:sldMk cId="973747710" sldId="2146846626"/>
            <ac:picMk id="1036" creationId="{AD9303F1-400C-3BC6-FCD4-9A980516C14A}"/>
          </ac:picMkLst>
        </pc:picChg>
        <pc:picChg chg="mod">
          <ac:chgData name="Kaileen Cain" userId="21167d2d-fdf2-4320-ae3a-272888c89590" providerId="ADAL" clId="{5393D823-40DA-4EB2-AE61-6C983B212966}" dt="2024-04-22T13:59:42.451" v="4284" actId="1038"/>
          <ac:picMkLst>
            <pc:docMk/>
            <pc:sldMk cId="973747710" sldId="2146846626"/>
            <ac:picMk id="1037" creationId="{5D590908-F2CA-B042-B20E-2ABD0EEB0E06}"/>
          </ac:picMkLst>
        </pc:picChg>
        <pc:picChg chg="add mod">
          <ac:chgData name="Kaileen Cain" userId="21167d2d-fdf2-4320-ae3a-272888c89590" providerId="ADAL" clId="{5393D823-40DA-4EB2-AE61-6C983B212966}" dt="2024-04-22T13:59:05.654" v="4239" actId="164"/>
          <ac:picMkLst>
            <pc:docMk/>
            <pc:sldMk cId="973747710" sldId="2146846626"/>
            <ac:picMk id="1038" creationId="{260B477B-F5FF-4DD4-73D2-17DDF26D7589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1040" creationId="{CDA74F7D-4758-BF91-E402-AB2853B967BC}"/>
          </ac:picMkLst>
        </pc:picChg>
        <pc:picChg chg="mod">
          <ac:chgData name="Kaileen Cain" userId="21167d2d-fdf2-4320-ae3a-272888c89590" providerId="ADAL" clId="{5393D823-40DA-4EB2-AE61-6C983B212966}" dt="2024-04-22T20:24:07.290" v="4523" actId="1035"/>
          <ac:picMkLst>
            <pc:docMk/>
            <pc:sldMk cId="973747710" sldId="2146846626"/>
            <ac:picMk id="1042" creationId="{32E9F9E6-5848-F955-73B9-B442875734BE}"/>
          </ac:picMkLst>
        </pc:picChg>
        <pc:picChg chg="mod">
          <ac:chgData name="Kaileen Cain" userId="21167d2d-fdf2-4320-ae3a-272888c89590" providerId="ADAL" clId="{5393D823-40DA-4EB2-AE61-6C983B212966}" dt="2024-04-22T20:24:00.985" v="4512" actId="1036"/>
          <ac:picMkLst>
            <pc:docMk/>
            <pc:sldMk cId="973747710" sldId="2146846626"/>
            <ac:picMk id="1044" creationId="{72AC05E3-C369-70A5-101F-42BC73E9422B}"/>
          </ac:picMkLst>
        </pc:picChg>
        <pc:picChg chg="add mod">
          <ac:chgData name="Kaileen Cain" userId="21167d2d-fdf2-4320-ae3a-272888c89590" providerId="ADAL" clId="{5393D823-40DA-4EB2-AE61-6C983B212966}" dt="2024-04-22T14:00:19.744" v="4321" actId="14100"/>
          <ac:picMkLst>
            <pc:docMk/>
            <pc:sldMk cId="973747710" sldId="2146846626"/>
            <ac:picMk id="1045" creationId="{10C27C17-0ADB-AC93-65DF-652A777CA757}"/>
          </ac:picMkLst>
        </pc:picChg>
        <pc:picChg chg="del mod">
          <ac:chgData name="Kaileen Cain" userId="21167d2d-fdf2-4320-ae3a-272888c89590" providerId="ADAL" clId="{5393D823-40DA-4EB2-AE61-6C983B212966}" dt="2024-04-22T20:19:23.230" v="4399" actId="478"/>
          <ac:picMkLst>
            <pc:docMk/>
            <pc:sldMk cId="973747710" sldId="2146846626"/>
            <ac:picMk id="1046" creationId="{B8EA4902-E917-E421-A696-08B1C14AD53E}"/>
          </ac:picMkLst>
        </pc:picChg>
        <pc:cxnChg chg="add mod">
          <ac:chgData name="Kaileen Cain" userId="21167d2d-fdf2-4320-ae3a-272888c89590" providerId="ADAL" clId="{5393D823-40DA-4EB2-AE61-6C983B212966}" dt="2024-04-16T19:31:21.818" v="2558" actId="1035"/>
          <ac:cxnSpMkLst>
            <pc:docMk/>
            <pc:sldMk cId="973747710" sldId="2146846626"/>
            <ac:cxnSpMk id="22" creationId="{1622462D-CC30-62A0-403E-FD77EE52704A}"/>
          </ac:cxnSpMkLst>
        </pc:cxnChg>
      </pc:sldChg>
      <pc:sldChg chg="modSp mod">
        <pc:chgData name="Kaileen Cain" userId="21167d2d-fdf2-4320-ae3a-272888c89590" providerId="ADAL" clId="{5393D823-40DA-4EB2-AE61-6C983B212966}" dt="2024-04-22T20:43:49.946" v="5271" actId="121"/>
        <pc:sldMkLst>
          <pc:docMk/>
          <pc:sldMk cId="1223481630" sldId="2146846628"/>
        </pc:sldMkLst>
        <pc:spChg chg="mod">
          <ac:chgData name="Kaileen Cain" userId="21167d2d-fdf2-4320-ae3a-272888c89590" providerId="ADAL" clId="{5393D823-40DA-4EB2-AE61-6C983B212966}" dt="2024-04-22T20:43:42.049" v="5267" actId="121"/>
          <ac:spMkLst>
            <pc:docMk/>
            <pc:sldMk cId="1223481630" sldId="2146846628"/>
            <ac:spMk id="33" creationId="{FDA6E41E-EAD5-F367-E705-81BFC5465CBA}"/>
          </ac:spMkLst>
        </pc:spChg>
        <pc:spChg chg="mod">
          <ac:chgData name="Kaileen Cain" userId="21167d2d-fdf2-4320-ae3a-272888c89590" providerId="ADAL" clId="{5393D823-40DA-4EB2-AE61-6C983B212966}" dt="2024-04-22T20:43:44.133" v="5268" actId="121"/>
          <ac:spMkLst>
            <pc:docMk/>
            <pc:sldMk cId="1223481630" sldId="2146846628"/>
            <ac:spMk id="34" creationId="{01470A8A-C645-3092-B346-CED8ABC8E1DF}"/>
          </ac:spMkLst>
        </pc:spChg>
        <pc:spChg chg="mod">
          <ac:chgData name="Kaileen Cain" userId="21167d2d-fdf2-4320-ae3a-272888c89590" providerId="ADAL" clId="{5393D823-40DA-4EB2-AE61-6C983B212966}" dt="2024-04-22T20:43:46.153" v="5269" actId="121"/>
          <ac:spMkLst>
            <pc:docMk/>
            <pc:sldMk cId="1223481630" sldId="2146846628"/>
            <ac:spMk id="36" creationId="{B3C80138-5BFD-CD99-5EB0-75AE2DB42604}"/>
          </ac:spMkLst>
        </pc:spChg>
        <pc:spChg chg="mod">
          <ac:chgData name="Kaileen Cain" userId="21167d2d-fdf2-4320-ae3a-272888c89590" providerId="ADAL" clId="{5393D823-40DA-4EB2-AE61-6C983B212966}" dt="2024-04-22T20:43:47.969" v="5270" actId="121"/>
          <ac:spMkLst>
            <pc:docMk/>
            <pc:sldMk cId="1223481630" sldId="2146846628"/>
            <ac:spMk id="37" creationId="{A8A6EF3E-DC61-F8D3-8FF2-E54A78948CFA}"/>
          </ac:spMkLst>
        </pc:spChg>
        <pc:spChg chg="mod">
          <ac:chgData name="Kaileen Cain" userId="21167d2d-fdf2-4320-ae3a-272888c89590" providerId="ADAL" clId="{5393D823-40DA-4EB2-AE61-6C983B212966}" dt="2024-04-22T20:43:49.946" v="5271" actId="121"/>
          <ac:spMkLst>
            <pc:docMk/>
            <pc:sldMk cId="1223481630" sldId="2146846628"/>
            <ac:spMk id="41" creationId="{B3001053-169F-D92A-167D-004D50961869}"/>
          </ac:spMkLst>
        </pc:spChg>
      </pc:sldChg>
      <pc:sldChg chg="addSp modSp mod">
        <pc:chgData name="Kaileen Cain" userId="21167d2d-fdf2-4320-ae3a-272888c89590" providerId="ADAL" clId="{5393D823-40DA-4EB2-AE61-6C983B212966}" dt="2024-04-16T20:39:32.902" v="2730"/>
        <pc:sldMkLst>
          <pc:docMk/>
          <pc:sldMk cId="3258593464" sldId="2146846631"/>
        </pc:sldMkLst>
        <pc:spChg chg="add 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2" creationId="{DB8F9303-8BB5-2E99-6751-30C0C0F80C28}"/>
          </ac:spMkLst>
        </pc:spChg>
        <pc:spChg chg="add 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5" creationId="{1CD05C2D-2734-2971-20FB-43E276490E74}"/>
          </ac:spMkLst>
        </pc:spChg>
        <pc:spChg chg="add 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7" creationId="{E4AD6D27-5BF1-2A4B-86A5-B0E753ACF4BA}"/>
          </ac:spMkLst>
        </pc:spChg>
        <pc:spChg chg="add 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8" creationId="{30D73999-9933-F0E8-AB06-8ACC2E6BF07F}"/>
          </ac:spMkLst>
        </pc:spChg>
        <pc:spChg chg="add 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10" creationId="{75212D56-C7C6-82F0-E4AD-B1F7D407E40F}"/>
          </ac:spMkLst>
        </pc:spChg>
        <pc:spChg chg="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30" creationId="{BD8CA939-7C21-B136-0499-4CB3A8A531C9}"/>
          </ac:spMkLst>
        </pc:spChg>
        <pc:spChg chg="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31" creationId="{2D1A1AA7-F922-612C-5B2E-E22C9F8A3C18}"/>
          </ac:spMkLst>
        </pc:spChg>
        <pc:spChg chg="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32" creationId="{62735103-929E-84E3-B97F-E8D126B65550}"/>
          </ac:spMkLst>
        </pc:spChg>
        <pc:spChg chg="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33" creationId="{614518D6-C9DB-666D-B686-3FBB14B5FE19}"/>
          </ac:spMkLst>
        </pc:spChg>
        <pc:spChg chg="mod">
          <ac:chgData name="Kaileen Cain" userId="21167d2d-fdf2-4320-ae3a-272888c89590" providerId="ADAL" clId="{5393D823-40DA-4EB2-AE61-6C983B212966}" dt="2024-04-16T20:39:23.917" v="2729" actId="1037"/>
          <ac:spMkLst>
            <pc:docMk/>
            <pc:sldMk cId="3258593464" sldId="2146846631"/>
            <ac:spMk id="34" creationId="{C9C9E161-677C-110F-A05C-99E0ECE26B96}"/>
          </ac:spMkLst>
        </pc:spChg>
        <pc:graphicFrameChg chg="mod">
          <ac:chgData name="Kaileen Cain" userId="21167d2d-fdf2-4320-ae3a-272888c89590" providerId="ADAL" clId="{5393D823-40DA-4EB2-AE61-6C983B212966}" dt="2024-04-16T20:39:32.902" v="2730"/>
          <ac:graphicFrameMkLst>
            <pc:docMk/>
            <pc:sldMk cId="3258593464" sldId="2146846631"/>
            <ac:graphicFrameMk id="14" creationId="{B1F8C437-55A2-1632-0647-292879E147D1}"/>
          </ac:graphicFrameMkLst>
        </pc:graphicFrameChg>
      </pc:sldChg>
      <pc:sldChg chg="addSp delSp modSp mod addCm delCm">
        <pc:chgData name="Kaileen Cain" userId="21167d2d-fdf2-4320-ae3a-272888c89590" providerId="ADAL" clId="{5393D823-40DA-4EB2-AE61-6C983B212966}" dt="2024-04-23T20:21:50.797" v="9961"/>
        <pc:sldMkLst>
          <pc:docMk/>
          <pc:sldMk cId="3802114421" sldId="2146846632"/>
        </pc:sldMkLst>
        <pc:spChg chg="mod">
          <ac:chgData name="Kaileen Cain" userId="21167d2d-fdf2-4320-ae3a-272888c89590" providerId="ADAL" clId="{5393D823-40DA-4EB2-AE61-6C983B212966}" dt="2024-04-23T20:21:46.203" v="9960" actId="207"/>
          <ac:spMkLst>
            <pc:docMk/>
            <pc:sldMk cId="3802114421" sldId="2146846632"/>
            <ac:spMk id="3" creationId="{9F397DAA-FA25-7587-B9C6-EF597F13CC2A}"/>
          </ac:spMkLst>
        </pc:spChg>
        <pc:spChg chg="add mod">
          <ac:chgData name="Kaileen Cain" userId="21167d2d-fdf2-4320-ae3a-272888c89590" providerId="ADAL" clId="{5393D823-40DA-4EB2-AE61-6C983B212966}" dt="2024-04-22T20:43:18.569" v="5246" actId="20577"/>
          <ac:spMkLst>
            <pc:docMk/>
            <pc:sldMk cId="3802114421" sldId="2146846632"/>
            <ac:spMk id="8" creationId="{6C88947C-95C9-DFBA-7A1F-E1F9D5DE0B3D}"/>
          </ac:spMkLst>
        </pc:spChg>
        <pc:spChg chg="add mod">
          <ac:chgData name="Kaileen Cain" userId="21167d2d-fdf2-4320-ae3a-272888c89590" providerId="ADAL" clId="{5393D823-40DA-4EB2-AE61-6C983B212966}" dt="2024-04-22T20:43:21.789" v="5251" actId="20577"/>
          <ac:spMkLst>
            <pc:docMk/>
            <pc:sldMk cId="3802114421" sldId="2146846632"/>
            <ac:spMk id="10" creationId="{B48B2F06-0B30-AA0E-B591-7C470931BE54}"/>
          </ac:spMkLst>
        </pc:spChg>
        <pc:spChg chg="add mod">
          <ac:chgData name="Kaileen Cain" userId="21167d2d-fdf2-4320-ae3a-272888c89590" providerId="ADAL" clId="{5393D823-40DA-4EB2-AE61-6C983B212966}" dt="2024-04-22T20:43:24.877" v="5256" actId="20577"/>
          <ac:spMkLst>
            <pc:docMk/>
            <pc:sldMk cId="3802114421" sldId="2146846632"/>
            <ac:spMk id="11" creationId="{78C0614D-12CB-2C58-4FAE-5478EB5E1FD4}"/>
          </ac:spMkLst>
        </pc:spChg>
        <pc:spChg chg="add mod">
          <ac:chgData name="Kaileen Cain" userId="21167d2d-fdf2-4320-ae3a-272888c89590" providerId="ADAL" clId="{5393D823-40DA-4EB2-AE61-6C983B212966}" dt="2024-04-22T20:43:27.877" v="5261" actId="20577"/>
          <ac:spMkLst>
            <pc:docMk/>
            <pc:sldMk cId="3802114421" sldId="2146846632"/>
            <ac:spMk id="12" creationId="{A845D187-04F6-5615-F24E-69D1DC8FEE5D}"/>
          </ac:spMkLst>
        </pc:spChg>
        <pc:spChg chg="add mod">
          <ac:chgData name="Kaileen Cain" userId="21167d2d-fdf2-4320-ae3a-272888c89590" providerId="ADAL" clId="{5393D823-40DA-4EB2-AE61-6C983B212966}" dt="2024-04-22T20:43:30.336" v="5265" actId="20577"/>
          <ac:spMkLst>
            <pc:docMk/>
            <pc:sldMk cId="3802114421" sldId="2146846632"/>
            <ac:spMk id="37" creationId="{E7B44F6A-4CA7-929B-E8F0-0004E24E5570}"/>
          </ac:spMkLst>
        </pc:spChg>
        <pc:spChg chg="del mod">
          <ac:chgData name="Kaileen Cain" userId="21167d2d-fdf2-4320-ae3a-272888c89590" providerId="ADAL" clId="{5393D823-40DA-4EB2-AE61-6C983B212966}" dt="2024-04-22T20:43:35.542" v="5266" actId="478"/>
          <ac:spMkLst>
            <pc:docMk/>
            <pc:sldMk cId="3802114421" sldId="2146846632"/>
            <ac:spMk id="45" creationId="{3B7F008B-A7CC-0708-45B0-950C38DF88BF}"/>
          </ac:spMkLst>
        </pc:spChg>
        <pc:spChg chg="del mod">
          <ac:chgData name="Kaileen Cain" userId="21167d2d-fdf2-4320-ae3a-272888c89590" providerId="ADAL" clId="{5393D823-40DA-4EB2-AE61-6C983B212966}" dt="2024-04-22T20:43:35.542" v="5266" actId="478"/>
          <ac:spMkLst>
            <pc:docMk/>
            <pc:sldMk cId="3802114421" sldId="2146846632"/>
            <ac:spMk id="48" creationId="{4BA7DAC2-FF00-3521-9048-800BC57BCF5F}"/>
          </ac:spMkLst>
        </pc:spChg>
        <pc:spChg chg="del mod">
          <ac:chgData name="Kaileen Cain" userId="21167d2d-fdf2-4320-ae3a-272888c89590" providerId="ADAL" clId="{5393D823-40DA-4EB2-AE61-6C983B212966}" dt="2024-04-22T20:43:35.542" v="5266" actId="478"/>
          <ac:spMkLst>
            <pc:docMk/>
            <pc:sldMk cId="3802114421" sldId="2146846632"/>
            <ac:spMk id="51" creationId="{D26BD54A-13F7-1F16-28B2-2C7238E4B2EB}"/>
          </ac:spMkLst>
        </pc:spChg>
        <pc:spChg chg="del mod">
          <ac:chgData name="Kaileen Cain" userId="21167d2d-fdf2-4320-ae3a-272888c89590" providerId="ADAL" clId="{5393D823-40DA-4EB2-AE61-6C983B212966}" dt="2024-04-22T20:43:35.542" v="5266" actId="478"/>
          <ac:spMkLst>
            <pc:docMk/>
            <pc:sldMk cId="3802114421" sldId="2146846632"/>
            <ac:spMk id="54" creationId="{6391B019-0179-7738-229E-2DDA95932BA8}"/>
          </ac:spMkLst>
        </pc:spChg>
        <pc:spChg chg="del mod">
          <ac:chgData name="Kaileen Cain" userId="21167d2d-fdf2-4320-ae3a-272888c89590" providerId="ADAL" clId="{5393D823-40DA-4EB2-AE61-6C983B212966}" dt="2024-04-22T20:43:35.542" v="5266" actId="478"/>
          <ac:spMkLst>
            <pc:docMk/>
            <pc:sldMk cId="3802114421" sldId="2146846632"/>
            <ac:spMk id="57" creationId="{E2D0821A-8BE1-A508-EBC4-894B1F8F77C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ileen Cain" userId="21167d2d-fdf2-4320-ae3a-272888c89590" providerId="ADAL" clId="{5393D823-40DA-4EB2-AE61-6C983B212966}" dt="2024-04-23T20:21:50.797" v="9961"/>
              <pc2:cmMkLst xmlns:pc2="http://schemas.microsoft.com/office/powerpoint/2019/9/main/command">
                <pc:docMk/>
                <pc:sldMk cId="3802114421" sldId="2146846632"/>
                <pc2:cmMk id="{DA75810B-106C-49BD-9E49-EF1B82D05E18}"/>
              </pc2:cmMkLst>
            </pc226:cmChg>
          </p:ext>
        </pc:extLst>
      </pc:sldChg>
      <pc:sldChg chg="addSp delSp modSp mod">
        <pc:chgData name="Kaileen Cain" userId="21167d2d-fdf2-4320-ae3a-272888c89590" providerId="ADAL" clId="{5393D823-40DA-4EB2-AE61-6C983B212966}" dt="2024-04-23T20:23:20.948" v="10013" actId="20577"/>
        <pc:sldMkLst>
          <pc:docMk/>
          <pc:sldMk cId="396821265" sldId="2146846634"/>
        </pc:sldMkLst>
        <pc:spChg chg="mod">
          <ac:chgData name="Kaileen Cain" userId="21167d2d-fdf2-4320-ae3a-272888c89590" providerId="ADAL" clId="{5393D823-40DA-4EB2-AE61-6C983B212966}" dt="2024-04-23T20:23:20.948" v="10013" actId="20577"/>
          <ac:spMkLst>
            <pc:docMk/>
            <pc:sldMk cId="396821265" sldId="2146846634"/>
            <ac:spMk id="9" creationId="{401AA9F8-6D18-9968-49FE-12FC80421CD2}"/>
          </ac:spMkLst>
        </pc:spChg>
        <pc:spChg chg="add mod">
          <ac:chgData name="Kaileen Cain" userId="21167d2d-fdf2-4320-ae3a-272888c89590" providerId="ADAL" clId="{5393D823-40DA-4EB2-AE61-6C983B212966}" dt="2024-04-22T20:44:06.655" v="5324" actId="20577"/>
          <ac:spMkLst>
            <pc:docMk/>
            <pc:sldMk cId="396821265" sldId="2146846634"/>
            <ac:spMk id="24" creationId="{31593A04-39D3-68E7-057A-1A0D51911081}"/>
          </ac:spMkLst>
        </pc:spChg>
        <pc:spChg chg="add mod">
          <ac:chgData name="Kaileen Cain" userId="21167d2d-fdf2-4320-ae3a-272888c89590" providerId="ADAL" clId="{5393D823-40DA-4EB2-AE61-6C983B212966}" dt="2024-04-22T20:44:09.540" v="5329" actId="20577"/>
          <ac:spMkLst>
            <pc:docMk/>
            <pc:sldMk cId="396821265" sldId="2146846634"/>
            <ac:spMk id="25" creationId="{C99FCA0F-D4A2-272D-73ED-3D7D7772067B}"/>
          </ac:spMkLst>
        </pc:spChg>
        <pc:spChg chg="add mod">
          <ac:chgData name="Kaileen Cain" userId="21167d2d-fdf2-4320-ae3a-272888c89590" providerId="ADAL" clId="{5393D823-40DA-4EB2-AE61-6C983B212966}" dt="2024-04-22T20:44:12.699" v="5333" actId="20577"/>
          <ac:spMkLst>
            <pc:docMk/>
            <pc:sldMk cId="396821265" sldId="2146846634"/>
            <ac:spMk id="29" creationId="{E0541290-45BB-5072-4520-0AC9BA8D3715}"/>
          </ac:spMkLst>
        </pc:spChg>
        <pc:spChg chg="add mod">
          <ac:chgData name="Kaileen Cain" userId="21167d2d-fdf2-4320-ae3a-272888c89590" providerId="ADAL" clId="{5393D823-40DA-4EB2-AE61-6C983B212966}" dt="2024-04-22T20:44:15.836" v="5338" actId="20577"/>
          <ac:spMkLst>
            <pc:docMk/>
            <pc:sldMk cId="396821265" sldId="2146846634"/>
            <ac:spMk id="30" creationId="{5BCBC504-7F06-80B3-966D-FB9F871114E1}"/>
          </ac:spMkLst>
        </pc:spChg>
        <pc:spChg chg="add mod">
          <ac:chgData name="Kaileen Cain" userId="21167d2d-fdf2-4320-ae3a-272888c89590" providerId="ADAL" clId="{5393D823-40DA-4EB2-AE61-6C983B212966}" dt="2024-04-22T20:44:18.565" v="5342" actId="20577"/>
          <ac:spMkLst>
            <pc:docMk/>
            <pc:sldMk cId="396821265" sldId="2146846634"/>
            <ac:spMk id="31" creationId="{DE4F5126-4339-E53E-4C02-875A5BE0C067}"/>
          </ac:spMkLst>
        </pc:spChg>
        <pc:spChg chg="del mod">
          <ac:chgData name="Kaileen Cain" userId="21167d2d-fdf2-4320-ae3a-272888c89590" providerId="ADAL" clId="{5393D823-40DA-4EB2-AE61-6C983B212966}" dt="2024-04-22T20:44:23.505" v="5343" actId="478"/>
          <ac:spMkLst>
            <pc:docMk/>
            <pc:sldMk cId="396821265" sldId="2146846634"/>
            <ac:spMk id="32" creationId="{F9788943-0665-492B-FF1F-788A9AF17BFC}"/>
          </ac:spMkLst>
        </pc:spChg>
        <pc:spChg chg="del mod">
          <ac:chgData name="Kaileen Cain" userId="21167d2d-fdf2-4320-ae3a-272888c89590" providerId="ADAL" clId="{5393D823-40DA-4EB2-AE61-6C983B212966}" dt="2024-04-22T20:44:23.505" v="5343" actId="478"/>
          <ac:spMkLst>
            <pc:docMk/>
            <pc:sldMk cId="396821265" sldId="2146846634"/>
            <ac:spMk id="35" creationId="{F835BD60-FB4C-39F9-2068-694D3D82A8EA}"/>
          </ac:spMkLst>
        </pc:spChg>
        <pc:spChg chg="del mod">
          <ac:chgData name="Kaileen Cain" userId="21167d2d-fdf2-4320-ae3a-272888c89590" providerId="ADAL" clId="{5393D823-40DA-4EB2-AE61-6C983B212966}" dt="2024-04-22T20:44:23.505" v="5343" actId="478"/>
          <ac:spMkLst>
            <pc:docMk/>
            <pc:sldMk cId="396821265" sldId="2146846634"/>
            <ac:spMk id="40" creationId="{E29B3B92-C605-2FCA-B94A-6C67C8433C61}"/>
          </ac:spMkLst>
        </pc:spChg>
        <pc:spChg chg="del mod">
          <ac:chgData name="Kaileen Cain" userId="21167d2d-fdf2-4320-ae3a-272888c89590" providerId="ADAL" clId="{5393D823-40DA-4EB2-AE61-6C983B212966}" dt="2024-04-22T20:44:23.505" v="5343" actId="478"/>
          <ac:spMkLst>
            <pc:docMk/>
            <pc:sldMk cId="396821265" sldId="2146846634"/>
            <ac:spMk id="44" creationId="{7091956C-8C75-3890-95CB-5514DF1ED480}"/>
          </ac:spMkLst>
        </pc:spChg>
        <pc:spChg chg="del mod">
          <ac:chgData name="Kaileen Cain" userId="21167d2d-fdf2-4320-ae3a-272888c89590" providerId="ADAL" clId="{5393D823-40DA-4EB2-AE61-6C983B212966}" dt="2024-04-22T20:44:23.505" v="5343" actId="478"/>
          <ac:spMkLst>
            <pc:docMk/>
            <pc:sldMk cId="396821265" sldId="2146846634"/>
            <ac:spMk id="47" creationId="{30A021FA-36E7-7FFF-175E-FB60A528E068}"/>
          </ac:spMkLst>
        </pc:spChg>
        <pc:spChg chg="mod">
          <ac:chgData name="Kaileen Cain" userId="21167d2d-fdf2-4320-ae3a-272888c89590" providerId="ADAL" clId="{5393D823-40DA-4EB2-AE61-6C983B212966}" dt="2024-04-19T16:21:43.442" v="4119" actId="1076"/>
          <ac:spMkLst>
            <pc:docMk/>
            <pc:sldMk cId="396821265" sldId="2146846634"/>
            <ac:spMk id="67" creationId="{187D90F2-49B4-31B8-7E77-D243248604F6}"/>
          </ac:spMkLst>
        </pc:spChg>
      </pc:sldChg>
      <pc:sldChg chg="addSp delSp modSp new mod addCm delCm modCm">
        <pc:chgData name="Kaileen Cain" userId="21167d2d-fdf2-4320-ae3a-272888c89590" providerId="ADAL" clId="{5393D823-40DA-4EB2-AE61-6C983B212966}" dt="2024-04-22T21:00:04.568" v="6622" actId="14100"/>
        <pc:sldMkLst>
          <pc:docMk/>
          <pc:sldMk cId="884650005" sldId="2146846641"/>
        </pc:sldMkLst>
        <pc:spChg chg="add mod">
          <ac:chgData name="Kaileen Cain" userId="21167d2d-fdf2-4320-ae3a-272888c89590" providerId="ADAL" clId="{5393D823-40DA-4EB2-AE61-6C983B212966}" dt="2024-04-16T18:26:20.224" v="1809" actId="20577"/>
          <ac:spMkLst>
            <pc:docMk/>
            <pc:sldMk cId="884650005" sldId="2146846641"/>
            <ac:spMk id="3" creationId="{9CCFF601-B0EB-49FF-1E7C-04A4399B856F}"/>
          </ac:spMkLst>
        </pc:spChg>
        <pc:spChg chg="add mod">
          <ac:chgData name="Kaileen Cain" userId="21167d2d-fdf2-4320-ae3a-272888c89590" providerId="ADAL" clId="{5393D823-40DA-4EB2-AE61-6C983B212966}" dt="2024-04-16T15:31:25.217" v="862"/>
          <ac:spMkLst>
            <pc:docMk/>
            <pc:sldMk cId="884650005" sldId="2146846641"/>
            <ac:spMk id="5" creationId="{73DB5563-8F72-B6C7-B101-46790EA80323}"/>
          </ac:spMkLst>
        </pc:spChg>
        <pc:spChg chg="add mod">
          <ac:chgData name="Kaileen Cain" userId="21167d2d-fdf2-4320-ae3a-272888c89590" providerId="ADAL" clId="{5393D823-40DA-4EB2-AE61-6C983B212966}" dt="2024-04-16T15:31:25.217" v="862"/>
          <ac:spMkLst>
            <pc:docMk/>
            <pc:sldMk cId="884650005" sldId="2146846641"/>
            <ac:spMk id="6" creationId="{63F3DB1B-A648-30BA-2FC5-F702160B06E4}"/>
          </ac:spMkLst>
        </pc:spChg>
        <pc:spChg chg="add del mod">
          <ac:chgData name="Kaileen Cain" userId="21167d2d-fdf2-4320-ae3a-272888c89590" providerId="ADAL" clId="{5393D823-40DA-4EB2-AE61-6C983B212966}" dt="2024-04-16T16:40:38.817" v="1076" actId="478"/>
          <ac:spMkLst>
            <pc:docMk/>
            <pc:sldMk cId="884650005" sldId="2146846641"/>
            <ac:spMk id="7" creationId="{190F9443-B390-EC19-7C72-B94415BDE18A}"/>
          </ac:spMkLst>
        </pc:spChg>
        <pc:spChg chg="add mod ord">
          <ac:chgData name="Kaileen Cain" userId="21167d2d-fdf2-4320-ae3a-272888c89590" providerId="ADAL" clId="{5393D823-40DA-4EB2-AE61-6C983B212966}" dt="2024-04-16T17:48:53.242" v="1791" actId="1076"/>
          <ac:spMkLst>
            <pc:docMk/>
            <pc:sldMk cId="884650005" sldId="2146846641"/>
            <ac:spMk id="8" creationId="{DCE0E570-1CF8-4C40-E830-58C241B86D03}"/>
          </ac:spMkLst>
        </pc:spChg>
        <pc:spChg chg="del mod">
          <ac:chgData name="Kaileen Cain" userId="21167d2d-fdf2-4320-ae3a-272888c89590" providerId="ADAL" clId="{5393D823-40DA-4EB2-AE61-6C983B212966}" dt="2024-04-16T16:25:51.453" v="956" actId="478"/>
          <ac:spMkLst>
            <pc:docMk/>
            <pc:sldMk cId="884650005" sldId="2146846641"/>
            <ac:spMk id="9" creationId="{3BE00836-6711-112E-C468-937FA392DE4F}"/>
          </ac:spMkLst>
        </pc:spChg>
        <pc:spChg chg="mod">
          <ac:chgData name="Kaileen Cain" userId="21167d2d-fdf2-4320-ae3a-272888c89590" providerId="ADAL" clId="{5393D823-40DA-4EB2-AE61-6C983B212966}" dt="2024-04-22T20:56:42.761" v="5900" actId="1076"/>
          <ac:spMkLst>
            <pc:docMk/>
            <pc:sldMk cId="884650005" sldId="2146846641"/>
            <ac:spMk id="14" creationId="{EACEA3E2-3B59-3D8E-2B43-290C1DB3F407}"/>
          </ac:spMkLst>
        </pc:spChg>
        <pc:spChg chg="add">
          <ac:chgData name="Kaileen Cain" userId="21167d2d-fdf2-4320-ae3a-272888c89590" providerId="ADAL" clId="{5393D823-40DA-4EB2-AE61-6C983B212966}" dt="2024-04-16T16:02:10.363" v="922"/>
          <ac:spMkLst>
            <pc:docMk/>
            <pc:sldMk cId="884650005" sldId="2146846641"/>
            <ac:spMk id="23" creationId="{54C8494E-C5F8-6F82-1C09-6525A9A67B8C}"/>
          </ac:spMkLst>
        </pc:spChg>
        <pc:spChg chg="add mod">
          <ac:chgData name="Kaileen Cain" userId="21167d2d-fdf2-4320-ae3a-272888c89590" providerId="ADAL" clId="{5393D823-40DA-4EB2-AE61-6C983B212966}" dt="2024-04-16T17:43:39.099" v="1772" actId="1076"/>
          <ac:spMkLst>
            <pc:docMk/>
            <pc:sldMk cId="884650005" sldId="2146846641"/>
            <ac:spMk id="32" creationId="{D5FDC6C3-1F16-484B-C3CB-5C234EA5BE60}"/>
          </ac:spMkLst>
        </pc:spChg>
        <pc:spChg chg="add del">
          <ac:chgData name="Kaileen Cain" userId="21167d2d-fdf2-4320-ae3a-272888c89590" providerId="ADAL" clId="{5393D823-40DA-4EB2-AE61-6C983B212966}" dt="2024-04-16T16:25:10.523" v="950" actId="478"/>
          <ac:spMkLst>
            <pc:docMk/>
            <pc:sldMk cId="884650005" sldId="2146846641"/>
            <ac:spMk id="36" creationId="{55AB2C36-5D83-3470-D7A4-C92F1B44CF8C}"/>
          </ac:spMkLst>
        </pc:spChg>
        <pc:spChg chg="add mod ord">
          <ac:chgData name="Kaileen Cain" userId="21167d2d-fdf2-4320-ae3a-272888c89590" providerId="ADAL" clId="{5393D823-40DA-4EB2-AE61-6C983B212966}" dt="2024-04-16T16:47:14.067" v="1181" actId="164"/>
          <ac:spMkLst>
            <pc:docMk/>
            <pc:sldMk cId="884650005" sldId="2146846641"/>
            <ac:spMk id="38" creationId="{E73D8B85-743E-F9B1-5D68-4C12CB470062}"/>
          </ac:spMkLst>
        </pc:spChg>
        <pc:spChg chg="add mod ord">
          <ac:chgData name="Kaileen Cain" userId="21167d2d-fdf2-4320-ae3a-272888c89590" providerId="ADAL" clId="{5393D823-40DA-4EB2-AE61-6C983B212966}" dt="2024-04-16T17:14:43.729" v="1482" actId="1035"/>
          <ac:spMkLst>
            <pc:docMk/>
            <pc:sldMk cId="884650005" sldId="2146846641"/>
            <ac:spMk id="40" creationId="{5D2D5E51-02DD-6E14-3B95-32D7C1564AE4}"/>
          </ac:spMkLst>
        </pc:spChg>
        <pc:spChg chg="add mod ord">
          <ac:chgData name="Kaileen Cain" userId="21167d2d-fdf2-4320-ae3a-272888c89590" providerId="ADAL" clId="{5393D823-40DA-4EB2-AE61-6C983B212966}" dt="2024-04-16T17:02:22" v="1372" actId="14100"/>
          <ac:spMkLst>
            <pc:docMk/>
            <pc:sldMk cId="884650005" sldId="2146846641"/>
            <ac:spMk id="43" creationId="{8694EDBC-13FC-4BB3-221A-6082C387B31F}"/>
          </ac:spMkLst>
        </pc:spChg>
        <pc:spChg chg="add mod ord">
          <ac:chgData name="Kaileen Cain" userId="21167d2d-fdf2-4320-ae3a-272888c89590" providerId="ADAL" clId="{5393D823-40DA-4EB2-AE61-6C983B212966}" dt="2024-04-16T17:23:35.008" v="1586" actId="1035"/>
          <ac:spMkLst>
            <pc:docMk/>
            <pc:sldMk cId="884650005" sldId="2146846641"/>
            <ac:spMk id="44" creationId="{F5909420-2888-42DD-3789-A44E912DAFFC}"/>
          </ac:spMkLst>
        </pc:spChg>
        <pc:spChg chg="add mod">
          <ac:chgData name="Kaileen Cain" userId="21167d2d-fdf2-4320-ae3a-272888c89590" providerId="ADAL" clId="{5393D823-40DA-4EB2-AE61-6C983B212966}" dt="2024-04-16T16:45:42.033" v="1169" actId="571"/>
          <ac:spMkLst>
            <pc:docMk/>
            <pc:sldMk cId="884650005" sldId="2146846641"/>
            <ac:spMk id="45" creationId="{F1CAA6EF-8FFD-DA70-803A-762BCB6EDEA3}"/>
          </ac:spMkLst>
        </pc:spChg>
        <pc:spChg chg="add mod">
          <ac:chgData name="Kaileen Cain" userId="21167d2d-fdf2-4320-ae3a-272888c89590" providerId="ADAL" clId="{5393D823-40DA-4EB2-AE61-6C983B212966}" dt="2024-04-16T16:46:00.829" v="1171" actId="571"/>
          <ac:spMkLst>
            <pc:docMk/>
            <pc:sldMk cId="884650005" sldId="2146846641"/>
            <ac:spMk id="49" creationId="{E9ACCF3C-ABC5-7951-795C-2A7E03AE4699}"/>
          </ac:spMkLst>
        </pc:spChg>
        <pc:spChg chg="add mod ord">
          <ac:chgData name="Kaileen Cain" userId="21167d2d-fdf2-4320-ae3a-272888c89590" providerId="ADAL" clId="{5393D823-40DA-4EB2-AE61-6C983B212966}" dt="2024-04-16T16:53:12.513" v="1221" actId="207"/>
          <ac:spMkLst>
            <pc:docMk/>
            <pc:sldMk cId="884650005" sldId="2146846641"/>
            <ac:spMk id="60" creationId="{4BFF4D91-8F02-93CB-1E25-4DD1F2D157B6}"/>
          </ac:spMkLst>
        </pc:spChg>
        <pc:spChg chg="add mod ord">
          <ac:chgData name="Kaileen Cain" userId="21167d2d-fdf2-4320-ae3a-272888c89590" providerId="ADAL" clId="{5393D823-40DA-4EB2-AE61-6C983B212966}" dt="2024-04-16T16:56:20.109" v="1250" actId="207"/>
          <ac:spMkLst>
            <pc:docMk/>
            <pc:sldMk cId="884650005" sldId="2146846641"/>
            <ac:spMk id="61" creationId="{6FC83A55-FFE1-93ED-D30E-57B63BB48CAC}"/>
          </ac:spMkLst>
        </pc:spChg>
        <pc:spChg chg="add mod">
          <ac:chgData name="Kaileen Cain" userId="21167d2d-fdf2-4320-ae3a-272888c89590" providerId="ADAL" clId="{5393D823-40DA-4EB2-AE61-6C983B212966}" dt="2024-04-16T17:30:12.179" v="1609" actId="20577"/>
          <ac:spMkLst>
            <pc:docMk/>
            <pc:sldMk cId="884650005" sldId="2146846641"/>
            <ac:spMk id="62" creationId="{EA4CD4B2-0C3E-A3B7-FD1C-67AF8B9967C4}"/>
          </ac:spMkLst>
        </pc:spChg>
        <pc:spChg chg="add mod ord">
          <ac:chgData name="Kaileen Cain" userId="21167d2d-fdf2-4320-ae3a-272888c89590" providerId="ADAL" clId="{5393D823-40DA-4EB2-AE61-6C983B212966}" dt="2024-04-16T17:07:31.621" v="1408" actId="207"/>
          <ac:spMkLst>
            <pc:docMk/>
            <pc:sldMk cId="884650005" sldId="2146846641"/>
            <ac:spMk id="63" creationId="{F47A591F-E898-6153-3EB5-242838710E60}"/>
          </ac:spMkLst>
        </pc:spChg>
        <pc:spChg chg="add">
          <ac:chgData name="Kaileen Cain" userId="21167d2d-fdf2-4320-ae3a-272888c89590" providerId="ADAL" clId="{5393D823-40DA-4EB2-AE61-6C983B212966}" dt="2024-04-16T17:07:49.878" v="1409"/>
          <ac:spMkLst>
            <pc:docMk/>
            <pc:sldMk cId="884650005" sldId="2146846641"/>
            <ac:spMk id="2048" creationId="{674E51DF-9DE1-F7D9-F7D6-925FBA080173}"/>
          </ac:spMkLst>
        </pc:spChg>
        <pc:spChg chg="add mod ord">
          <ac:chgData name="Kaileen Cain" userId="21167d2d-fdf2-4320-ae3a-272888c89590" providerId="ADAL" clId="{5393D823-40DA-4EB2-AE61-6C983B212966}" dt="2024-04-16T17:23:46.493" v="1597" actId="1035"/>
          <ac:spMkLst>
            <pc:docMk/>
            <pc:sldMk cId="884650005" sldId="2146846641"/>
            <ac:spMk id="2051" creationId="{61687CD5-B176-7C99-6E36-341D9AF2BC11}"/>
          </ac:spMkLst>
        </pc:spChg>
        <pc:spChg chg="add">
          <ac:chgData name="Kaileen Cain" userId="21167d2d-fdf2-4320-ae3a-272888c89590" providerId="ADAL" clId="{5393D823-40DA-4EB2-AE61-6C983B212966}" dt="2024-04-16T17:10:10.944" v="1429"/>
          <ac:spMkLst>
            <pc:docMk/>
            <pc:sldMk cId="884650005" sldId="2146846641"/>
            <ac:spMk id="2052" creationId="{573DD737-EF77-9783-A42C-F5D7272B8441}"/>
          </ac:spMkLst>
        </pc:spChg>
        <pc:spChg chg="add mod ord">
          <ac:chgData name="Kaileen Cain" userId="21167d2d-fdf2-4320-ae3a-272888c89590" providerId="ADAL" clId="{5393D823-40DA-4EB2-AE61-6C983B212966}" dt="2024-04-16T17:20:35.530" v="1536" actId="164"/>
          <ac:spMkLst>
            <pc:docMk/>
            <pc:sldMk cId="884650005" sldId="2146846641"/>
            <ac:spMk id="2055" creationId="{F360CE32-CFF7-9493-43AE-CBBB6F134FF5}"/>
          </ac:spMkLst>
        </pc:spChg>
        <pc:spChg chg="add mod">
          <ac:chgData name="Kaileen Cain" userId="21167d2d-fdf2-4320-ae3a-272888c89590" providerId="ADAL" clId="{5393D823-40DA-4EB2-AE61-6C983B212966}" dt="2024-04-16T17:23:00.354" v="1575" actId="1036"/>
          <ac:spMkLst>
            <pc:docMk/>
            <pc:sldMk cId="884650005" sldId="2146846641"/>
            <ac:spMk id="2063" creationId="{8CB44C2E-667E-09C0-E2E9-AB26AB4B690E}"/>
          </ac:spMkLst>
        </pc:spChg>
        <pc:spChg chg="add mod ord">
          <ac:chgData name="Kaileen Cain" userId="21167d2d-fdf2-4320-ae3a-272888c89590" providerId="ADAL" clId="{5393D823-40DA-4EB2-AE61-6C983B212966}" dt="2024-04-16T17:20:14.681" v="1534" actId="164"/>
          <ac:spMkLst>
            <pc:docMk/>
            <pc:sldMk cId="884650005" sldId="2146846641"/>
            <ac:spMk id="2065" creationId="{86F5109B-AA8D-6612-9BCD-64E71CE3C083}"/>
          </ac:spMkLst>
        </pc:spChg>
        <pc:spChg chg="add mod">
          <ac:chgData name="Kaileen Cain" userId="21167d2d-fdf2-4320-ae3a-272888c89590" providerId="ADAL" clId="{5393D823-40DA-4EB2-AE61-6C983B212966}" dt="2024-04-16T17:30:28.088" v="1620" actId="122"/>
          <ac:spMkLst>
            <pc:docMk/>
            <pc:sldMk cId="884650005" sldId="2146846641"/>
            <ac:spMk id="2070" creationId="{DA77DBE8-5EE8-27BB-2C7B-37C75390C777}"/>
          </ac:spMkLst>
        </pc:spChg>
        <pc:spChg chg="add mod">
          <ac:chgData name="Kaileen Cain" userId="21167d2d-fdf2-4320-ae3a-272888c89590" providerId="ADAL" clId="{5393D823-40DA-4EB2-AE61-6C983B212966}" dt="2024-04-16T17:33:36.340" v="1659" actId="20577"/>
          <ac:spMkLst>
            <pc:docMk/>
            <pc:sldMk cId="884650005" sldId="2146846641"/>
            <ac:spMk id="2071" creationId="{BF52730A-5ADE-3516-7439-9DBD0269FC84}"/>
          </ac:spMkLst>
        </pc:spChg>
        <pc:spChg chg="add mod">
          <ac:chgData name="Kaileen Cain" userId="21167d2d-fdf2-4320-ae3a-272888c89590" providerId="ADAL" clId="{5393D823-40DA-4EB2-AE61-6C983B212966}" dt="2024-04-16T17:34:20.954" v="1679" actId="20577"/>
          <ac:spMkLst>
            <pc:docMk/>
            <pc:sldMk cId="884650005" sldId="2146846641"/>
            <ac:spMk id="2072" creationId="{1B2116F2-7BA8-184D-43D9-3E83809099DA}"/>
          </ac:spMkLst>
        </pc:spChg>
        <pc:spChg chg="add mod">
          <ac:chgData name="Kaileen Cain" userId="21167d2d-fdf2-4320-ae3a-272888c89590" providerId="ADAL" clId="{5393D823-40DA-4EB2-AE61-6C983B212966}" dt="2024-04-16T17:35:08.701" v="1695" actId="20577"/>
          <ac:spMkLst>
            <pc:docMk/>
            <pc:sldMk cId="884650005" sldId="2146846641"/>
            <ac:spMk id="2073" creationId="{EA451B28-34A2-A4E1-FAF2-1FB3A78C594B}"/>
          </ac:spMkLst>
        </pc:spChg>
        <pc:spChg chg="add mod">
          <ac:chgData name="Kaileen Cain" userId="21167d2d-fdf2-4320-ae3a-272888c89590" providerId="ADAL" clId="{5393D823-40DA-4EB2-AE61-6C983B212966}" dt="2024-04-16T17:35:31.800" v="1708" actId="20577"/>
          <ac:spMkLst>
            <pc:docMk/>
            <pc:sldMk cId="884650005" sldId="2146846641"/>
            <ac:spMk id="2075" creationId="{98A29C0E-A5FC-4B77-FEFA-68C7C0082B3E}"/>
          </ac:spMkLst>
        </pc:spChg>
        <pc:spChg chg="add mod">
          <ac:chgData name="Kaileen Cain" userId="21167d2d-fdf2-4320-ae3a-272888c89590" providerId="ADAL" clId="{5393D823-40DA-4EB2-AE61-6C983B212966}" dt="2024-04-16T17:40:56.662" v="1771" actId="1035"/>
          <ac:spMkLst>
            <pc:docMk/>
            <pc:sldMk cId="884650005" sldId="2146846641"/>
            <ac:spMk id="2076" creationId="{5C0F5C7B-9268-4648-DA0A-75896A2E7E52}"/>
          </ac:spMkLst>
        </pc:spChg>
        <pc:spChg chg="add mod">
          <ac:chgData name="Kaileen Cain" userId="21167d2d-fdf2-4320-ae3a-272888c89590" providerId="ADAL" clId="{5393D823-40DA-4EB2-AE61-6C983B212966}" dt="2024-04-16T17:36:11.170" v="1737" actId="1035"/>
          <ac:spMkLst>
            <pc:docMk/>
            <pc:sldMk cId="884650005" sldId="2146846641"/>
            <ac:spMk id="2077" creationId="{6960D0F3-91A0-832D-D8E6-54EA90191CF7}"/>
          </ac:spMkLst>
        </pc:spChg>
        <pc:spChg chg="add mod">
          <ac:chgData name="Kaileen Cain" userId="21167d2d-fdf2-4320-ae3a-272888c89590" providerId="ADAL" clId="{5393D823-40DA-4EB2-AE61-6C983B212966}" dt="2024-04-16T17:38:25.455" v="1752" actId="20577"/>
          <ac:spMkLst>
            <pc:docMk/>
            <pc:sldMk cId="884650005" sldId="2146846641"/>
            <ac:spMk id="2078" creationId="{304C964F-534F-7453-8533-67DA7FC34AF4}"/>
          </ac:spMkLst>
        </pc:spChg>
        <pc:spChg chg="add mod">
          <ac:chgData name="Kaileen Cain" userId="21167d2d-fdf2-4320-ae3a-272888c89590" providerId="ADAL" clId="{5393D823-40DA-4EB2-AE61-6C983B212966}" dt="2024-04-16T17:40:18.359" v="1770" actId="20577"/>
          <ac:spMkLst>
            <pc:docMk/>
            <pc:sldMk cId="884650005" sldId="2146846641"/>
            <ac:spMk id="2079" creationId="{785900BA-ADDD-88D2-032B-C12C7E67AEC1}"/>
          </ac:spMkLst>
        </pc:spChg>
        <pc:grpChg chg="del mod">
          <ac:chgData name="Kaileen Cain" userId="21167d2d-fdf2-4320-ae3a-272888c89590" providerId="ADAL" clId="{5393D823-40DA-4EB2-AE61-6C983B212966}" dt="2024-04-16T17:14:03.637" v="1457" actId="478"/>
          <ac:grpSpMkLst>
            <pc:docMk/>
            <pc:sldMk cId="884650005" sldId="2146846641"/>
            <ac:grpSpMk id="17" creationId="{4C5E4D32-BF0F-1F25-6585-AF8DC3165A85}"/>
          </ac:grpSpMkLst>
        </pc:grpChg>
        <pc:grpChg chg="mod">
          <ac:chgData name="Kaileen Cain" userId="21167d2d-fdf2-4320-ae3a-272888c89590" providerId="ADAL" clId="{5393D823-40DA-4EB2-AE61-6C983B212966}" dt="2024-04-16T16:47:44.250" v="1185" actId="408"/>
          <ac:grpSpMkLst>
            <pc:docMk/>
            <pc:sldMk cId="884650005" sldId="2146846641"/>
            <ac:grpSpMk id="21" creationId="{83557C26-A539-615B-CD9D-5DAC33CEB4D4}"/>
          </ac:grpSpMkLst>
        </pc:grpChg>
        <pc:grpChg chg="add mod">
          <ac:chgData name="Kaileen Cain" userId="21167d2d-fdf2-4320-ae3a-272888c89590" providerId="ADAL" clId="{5393D823-40DA-4EB2-AE61-6C983B212966}" dt="2024-04-16T16:47:14.067" v="1181" actId="164"/>
          <ac:grpSpMkLst>
            <pc:docMk/>
            <pc:sldMk cId="884650005" sldId="2146846641"/>
            <ac:grpSpMk id="37" creationId="{2D29D2D7-933B-7F99-3909-6FBC91FE4823}"/>
          </ac:grpSpMkLst>
        </pc:grpChg>
        <pc:grpChg chg="add mod">
          <ac:chgData name="Kaileen Cain" userId="21167d2d-fdf2-4320-ae3a-272888c89590" providerId="ADAL" clId="{5393D823-40DA-4EB2-AE61-6C983B212966}" dt="2024-04-16T17:14:43.729" v="1482" actId="1035"/>
          <ac:grpSpMkLst>
            <pc:docMk/>
            <pc:sldMk cId="884650005" sldId="2146846641"/>
            <ac:grpSpMk id="39" creationId="{D6CCC0E9-8131-6518-CBC1-617110A74B17}"/>
          </ac:grpSpMkLst>
        </pc:grpChg>
        <pc:grpChg chg="add mod">
          <ac:chgData name="Kaileen Cain" userId="21167d2d-fdf2-4320-ae3a-272888c89590" providerId="ADAL" clId="{5393D823-40DA-4EB2-AE61-6C983B212966}" dt="2024-04-16T17:23:35.008" v="1586" actId="1035"/>
          <ac:grpSpMkLst>
            <pc:docMk/>
            <pc:sldMk cId="884650005" sldId="2146846641"/>
            <ac:grpSpMk id="42" creationId="{DD06F8E6-7445-3F56-F6C5-CD60C85BAEDF}"/>
          </ac:grpSpMkLst>
        </pc:grpChg>
        <pc:grpChg chg="add mod">
          <ac:chgData name="Kaileen Cain" userId="21167d2d-fdf2-4320-ae3a-272888c89590" providerId="ADAL" clId="{5393D823-40DA-4EB2-AE61-6C983B212966}" dt="2024-04-16T16:45:42.033" v="1169" actId="571"/>
          <ac:grpSpMkLst>
            <pc:docMk/>
            <pc:sldMk cId="884650005" sldId="2146846641"/>
            <ac:grpSpMk id="46" creationId="{19058D91-E7EA-A0B6-4A6F-92ABF8BB0D32}"/>
          </ac:grpSpMkLst>
        </pc:grpChg>
        <pc:grpChg chg="add mod">
          <ac:chgData name="Kaileen Cain" userId="21167d2d-fdf2-4320-ae3a-272888c89590" providerId="ADAL" clId="{5393D823-40DA-4EB2-AE61-6C983B212966}" dt="2024-04-16T16:46:00.829" v="1171" actId="571"/>
          <ac:grpSpMkLst>
            <pc:docMk/>
            <pc:sldMk cId="884650005" sldId="2146846641"/>
            <ac:grpSpMk id="50" creationId="{AA6AC491-997B-8452-49DE-E00F05AC20D0}"/>
          </ac:grpSpMkLst>
        </pc:grpChg>
        <pc:grpChg chg="add mod">
          <ac:chgData name="Kaileen Cain" userId="21167d2d-fdf2-4320-ae3a-272888c89590" providerId="ADAL" clId="{5393D823-40DA-4EB2-AE61-6C983B212966}" dt="2024-04-16T16:47:44.250" v="1185" actId="408"/>
          <ac:grpSpMkLst>
            <pc:docMk/>
            <pc:sldMk cId="884650005" sldId="2146846641"/>
            <ac:grpSpMk id="53" creationId="{570961D5-35C9-07F5-3488-99B1B45B61C9}"/>
          </ac:grpSpMkLst>
        </pc:grpChg>
        <pc:grpChg chg="add mod">
          <ac:chgData name="Kaileen Cain" userId="21167d2d-fdf2-4320-ae3a-272888c89590" providerId="ADAL" clId="{5393D823-40DA-4EB2-AE61-6C983B212966}" dt="2024-04-16T17:23:35.008" v="1586" actId="1035"/>
          <ac:grpSpMkLst>
            <pc:docMk/>
            <pc:sldMk cId="884650005" sldId="2146846641"/>
            <ac:grpSpMk id="54" creationId="{63728A8A-FAFF-4051-43F8-395625B2A482}"/>
          </ac:grpSpMkLst>
        </pc:grpChg>
        <pc:grpChg chg="add mod">
          <ac:chgData name="Kaileen Cain" userId="21167d2d-fdf2-4320-ae3a-272888c89590" providerId="ADAL" clId="{5393D823-40DA-4EB2-AE61-6C983B212966}" dt="2024-04-16T17:21:26.926" v="1544" actId="1036"/>
          <ac:grpSpMkLst>
            <pc:docMk/>
            <pc:sldMk cId="884650005" sldId="2146846641"/>
            <ac:grpSpMk id="55" creationId="{FD1FAADD-5583-879B-045A-593480A2636D}"/>
          </ac:grpSpMkLst>
        </pc:grpChg>
        <pc:grpChg chg="add mod">
          <ac:chgData name="Kaileen Cain" userId="21167d2d-fdf2-4320-ae3a-272888c89590" providerId="ADAL" clId="{5393D823-40DA-4EB2-AE61-6C983B212966}" dt="2024-04-16T17:14:43.729" v="1482" actId="1035"/>
          <ac:grpSpMkLst>
            <pc:docMk/>
            <pc:sldMk cId="884650005" sldId="2146846641"/>
            <ac:grpSpMk id="56" creationId="{8593125E-3182-69C5-C52D-CBA7811DE8B6}"/>
          </ac:grpSpMkLst>
        </pc:grpChg>
        <pc:grpChg chg="add mod">
          <ac:chgData name="Kaileen Cain" userId="21167d2d-fdf2-4320-ae3a-272888c89590" providerId="ADAL" clId="{5393D823-40DA-4EB2-AE61-6C983B212966}" dt="2024-04-16T16:52:47.811" v="1220" actId="1076"/>
          <ac:grpSpMkLst>
            <pc:docMk/>
            <pc:sldMk cId="884650005" sldId="2146846641"/>
            <ac:grpSpMk id="59" creationId="{BAF078AC-A93C-D303-F9B3-E8DC11C83988}"/>
          </ac:grpSpMkLst>
        </pc:grpChg>
        <pc:grpChg chg="add mod">
          <ac:chgData name="Kaileen Cain" userId="21167d2d-fdf2-4320-ae3a-272888c89590" providerId="ADAL" clId="{5393D823-40DA-4EB2-AE61-6C983B212966}" dt="2024-04-16T17:22:53.108" v="1553" actId="14100"/>
          <ac:grpSpMkLst>
            <pc:docMk/>
            <pc:sldMk cId="884650005" sldId="2146846641"/>
            <ac:grpSpMk id="2067" creationId="{B035643A-5C62-4B46-3A89-D20261D95901}"/>
          </ac:grpSpMkLst>
        </pc:grpChg>
        <pc:grpChg chg="add mod">
          <ac:chgData name="Kaileen Cain" userId="21167d2d-fdf2-4320-ae3a-272888c89590" providerId="ADAL" clId="{5393D823-40DA-4EB2-AE61-6C983B212966}" dt="2024-04-16T17:20:37.636" v="1539" actId="1036"/>
          <ac:grpSpMkLst>
            <pc:docMk/>
            <pc:sldMk cId="884650005" sldId="2146846641"/>
            <ac:grpSpMk id="2069" creationId="{D5EBF758-647C-33E7-8780-A8329B1612D1}"/>
          </ac:grpSpMkLst>
        </pc:grpChg>
        <pc:picChg chg="mod modCrop">
          <ac:chgData name="Kaileen Cain" userId="21167d2d-fdf2-4320-ae3a-272888c89590" providerId="ADAL" clId="{5393D823-40DA-4EB2-AE61-6C983B212966}" dt="2024-04-16T17:00:01.467" v="1365"/>
          <ac:picMkLst>
            <pc:docMk/>
            <pc:sldMk cId="884650005" sldId="2146846641"/>
            <ac:picMk id="2" creationId="{B69E5A6A-C311-F6E5-F609-186B85F20F38}"/>
          </ac:picMkLst>
        </pc:picChg>
        <pc:picChg chg="add mod">
          <ac:chgData name="Kaileen Cain" userId="21167d2d-fdf2-4320-ae3a-272888c89590" providerId="ADAL" clId="{5393D823-40DA-4EB2-AE61-6C983B212966}" dt="2024-04-16T15:31:25.217" v="862"/>
          <ac:picMkLst>
            <pc:docMk/>
            <pc:sldMk cId="884650005" sldId="2146846641"/>
            <ac:picMk id="4" creationId="{21431312-8D9B-1990-6334-70500697F9A7}"/>
          </ac:picMkLst>
        </pc:picChg>
        <pc:picChg chg="mod">
          <ac:chgData name="Kaileen Cain" userId="21167d2d-fdf2-4320-ae3a-272888c89590" providerId="ADAL" clId="{5393D823-40DA-4EB2-AE61-6C983B212966}" dt="2024-04-16T17:20:35.530" v="1536" actId="164"/>
          <ac:picMkLst>
            <pc:docMk/>
            <pc:sldMk cId="884650005" sldId="2146846641"/>
            <ac:picMk id="10" creationId="{47653F79-73EA-42BD-9E65-70A7C3CF46AD}"/>
          </ac:picMkLst>
        </pc:picChg>
        <pc:picChg chg="add mod modCrop">
          <ac:chgData name="Kaileen Cain" userId="21167d2d-fdf2-4320-ae3a-272888c89590" providerId="ADAL" clId="{5393D823-40DA-4EB2-AE61-6C983B212966}" dt="2024-04-16T17:06:48.642" v="1403" actId="1035"/>
          <ac:picMkLst>
            <pc:docMk/>
            <pc:sldMk cId="884650005" sldId="2146846641"/>
            <ac:picMk id="11" creationId="{7760302C-774A-B2CD-DD77-70D29DD5516B}"/>
          </ac:picMkLst>
        </pc:picChg>
        <pc:picChg chg="mod modCrop">
          <ac:chgData name="Kaileen Cain" userId="21167d2d-fdf2-4320-ae3a-272888c89590" providerId="ADAL" clId="{5393D823-40DA-4EB2-AE61-6C983B212966}" dt="2024-04-16T17:23:49.401" v="1601" actId="1035"/>
          <ac:picMkLst>
            <pc:docMk/>
            <pc:sldMk cId="884650005" sldId="2146846641"/>
            <ac:picMk id="12" creationId="{7387838C-57C3-EEB8-7079-5E98A8BC254D}"/>
          </ac:picMkLst>
        </pc:picChg>
        <pc:picChg chg="add del mod">
          <ac:chgData name="Kaileen Cain" userId="21167d2d-fdf2-4320-ae3a-272888c89590" providerId="ADAL" clId="{5393D823-40DA-4EB2-AE61-6C983B212966}" dt="2024-04-16T15:58:01.164" v="915" actId="478"/>
          <ac:picMkLst>
            <pc:docMk/>
            <pc:sldMk cId="884650005" sldId="2146846641"/>
            <ac:picMk id="13" creationId="{8E469AB0-41FD-0711-EDCA-A159D11884FD}"/>
          </ac:picMkLst>
        </pc:picChg>
        <pc:picChg chg="del mod topLvl">
          <ac:chgData name="Kaileen Cain" userId="21167d2d-fdf2-4320-ae3a-272888c89590" providerId="ADAL" clId="{5393D823-40DA-4EB2-AE61-6C983B212966}" dt="2024-04-16T17:14:03.637" v="1457" actId="478"/>
          <ac:picMkLst>
            <pc:docMk/>
            <pc:sldMk cId="884650005" sldId="2146846641"/>
            <ac:picMk id="13" creationId="{B9DC55D1-9D00-139B-319C-735466D31D99}"/>
          </ac:picMkLst>
        </pc:picChg>
        <pc:picChg chg="mod topLvl modCrop">
          <ac:chgData name="Kaileen Cain" userId="21167d2d-fdf2-4320-ae3a-272888c89590" providerId="ADAL" clId="{5393D823-40DA-4EB2-AE61-6C983B212966}" dt="2024-04-16T17:21:32.392" v="1545" actId="1076"/>
          <ac:picMkLst>
            <pc:docMk/>
            <pc:sldMk cId="884650005" sldId="2146846641"/>
            <ac:picMk id="14" creationId="{D823AB95-6886-78F9-9CE3-BAC53D425A54}"/>
          </ac:picMkLst>
        </pc:picChg>
        <pc:picChg chg="add mod modCrop">
          <ac:chgData name="Kaileen Cain" userId="21167d2d-fdf2-4320-ae3a-272888c89590" providerId="ADAL" clId="{5393D823-40DA-4EB2-AE61-6C983B212966}" dt="2024-04-16T16:56:03.682" v="1246" actId="1076"/>
          <ac:picMkLst>
            <pc:docMk/>
            <pc:sldMk cId="884650005" sldId="2146846641"/>
            <ac:picMk id="15" creationId="{3283FADC-8BDB-B278-493E-0D7E9DFDBD0C}"/>
          </ac:picMkLst>
        </pc:picChg>
        <pc:picChg chg="add del mod">
          <ac:chgData name="Kaileen Cain" userId="21167d2d-fdf2-4320-ae3a-272888c89590" providerId="ADAL" clId="{5393D823-40DA-4EB2-AE61-6C983B212966}" dt="2024-04-16T16:33:55.906" v="1009" actId="478"/>
          <ac:picMkLst>
            <pc:docMk/>
            <pc:sldMk cId="884650005" sldId="2146846641"/>
            <ac:picMk id="16" creationId="{72A860AC-7CA2-EA32-4AE9-B223F833C115}"/>
          </ac:picMkLst>
        </pc:picChg>
        <pc:picChg chg="add mod">
          <ac:chgData name="Kaileen Cain" userId="21167d2d-fdf2-4320-ae3a-272888c89590" providerId="ADAL" clId="{5393D823-40DA-4EB2-AE61-6C983B212966}" dt="2024-04-16T17:14:43.729" v="1482" actId="1035"/>
          <ac:picMkLst>
            <pc:docMk/>
            <pc:sldMk cId="884650005" sldId="2146846641"/>
            <ac:picMk id="18" creationId="{8F4AE0AB-F7FF-5B29-04ED-11E08663FBD9}"/>
          </ac:picMkLst>
        </pc:picChg>
        <pc:picChg chg="mod">
          <ac:chgData name="Kaileen Cain" userId="21167d2d-fdf2-4320-ae3a-272888c89590" providerId="ADAL" clId="{5393D823-40DA-4EB2-AE61-6C983B212966}" dt="2024-04-16T16:47:44.250" v="1185" actId="408"/>
          <ac:picMkLst>
            <pc:docMk/>
            <pc:sldMk cId="884650005" sldId="2146846641"/>
            <ac:picMk id="19" creationId="{A75BECFE-3BB7-3F7F-2E10-5DF7AA65B2D6}"/>
          </ac:picMkLst>
        </pc:picChg>
        <pc:picChg chg="add del mod">
          <ac:chgData name="Kaileen Cain" userId="21167d2d-fdf2-4320-ae3a-272888c89590" providerId="ADAL" clId="{5393D823-40DA-4EB2-AE61-6C983B212966}" dt="2024-04-16T16:27:48.257" v="960" actId="478"/>
          <ac:picMkLst>
            <pc:docMk/>
            <pc:sldMk cId="884650005" sldId="2146846641"/>
            <ac:picMk id="20" creationId="{BBFA71F9-2D8D-C8FD-BB50-4EF2E1DEB609}"/>
          </ac:picMkLst>
        </pc:picChg>
        <pc:picChg chg="add mod">
          <ac:chgData name="Kaileen Cain" userId="21167d2d-fdf2-4320-ae3a-272888c89590" providerId="ADAL" clId="{5393D823-40DA-4EB2-AE61-6C983B212966}" dt="2024-04-16T16:39:58.451" v="1065" actId="1076"/>
          <ac:picMkLst>
            <pc:docMk/>
            <pc:sldMk cId="884650005" sldId="2146846641"/>
            <ac:picMk id="22" creationId="{5218CC2C-26D2-4518-1011-0A6CD837ED44}"/>
          </ac:picMkLst>
        </pc:picChg>
        <pc:picChg chg="add mod">
          <ac:chgData name="Kaileen Cain" userId="21167d2d-fdf2-4320-ae3a-272888c89590" providerId="ADAL" clId="{5393D823-40DA-4EB2-AE61-6C983B212966}" dt="2024-04-16T16:43:06.632" v="1099" actId="1076"/>
          <ac:picMkLst>
            <pc:docMk/>
            <pc:sldMk cId="884650005" sldId="2146846641"/>
            <ac:picMk id="24" creationId="{E54B1594-74D0-D6DA-2D87-13804679AB4A}"/>
          </ac:picMkLst>
        </pc:picChg>
        <pc:picChg chg="add del mod">
          <ac:chgData name="Kaileen Cain" userId="21167d2d-fdf2-4320-ae3a-272888c89590" providerId="ADAL" clId="{5393D823-40DA-4EB2-AE61-6C983B212966}" dt="2024-04-16T17:17:40.286" v="1506" actId="478"/>
          <ac:picMkLst>
            <pc:docMk/>
            <pc:sldMk cId="884650005" sldId="2146846641"/>
            <ac:picMk id="26" creationId="{ECAAA8E0-B101-FC57-9F5C-9E66AEB689D6}"/>
          </ac:picMkLst>
        </pc:picChg>
        <pc:picChg chg="add mod">
          <ac:chgData name="Kaileen Cain" userId="21167d2d-fdf2-4320-ae3a-272888c89590" providerId="ADAL" clId="{5393D823-40DA-4EB2-AE61-6C983B212966}" dt="2024-04-16T17:23:35.008" v="1586" actId="1035"/>
          <ac:picMkLst>
            <pc:docMk/>
            <pc:sldMk cId="884650005" sldId="2146846641"/>
            <ac:picMk id="28" creationId="{E1184056-00DD-8210-AA7F-E86157466082}"/>
          </ac:picMkLst>
        </pc:picChg>
        <pc:picChg chg="add mod modCrop">
          <ac:chgData name="Kaileen Cain" userId="21167d2d-fdf2-4320-ae3a-272888c89590" providerId="ADAL" clId="{5393D823-40DA-4EB2-AE61-6C983B212966}" dt="2024-04-16T16:52:47.811" v="1220" actId="1076"/>
          <ac:picMkLst>
            <pc:docMk/>
            <pc:sldMk cId="884650005" sldId="2146846641"/>
            <ac:picMk id="30" creationId="{69D1BF86-90B7-5AF2-EE70-0C0570F238E4}"/>
          </ac:picMkLst>
        </pc:picChg>
        <pc:picChg chg="add mod">
          <ac:chgData name="Kaileen Cain" userId="21167d2d-fdf2-4320-ae3a-272888c89590" providerId="ADAL" clId="{5393D823-40DA-4EB2-AE61-6C983B212966}" dt="2024-04-16T16:29:00.402" v="992" actId="1036"/>
          <ac:picMkLst>
            <pc:docMk/>
            <pc:sldMk cId="884650005" sldId="2146846641"/>
            <ac:picMk id="34" creationId="{87FFCA1D-1DA2-8D46-EB33-6D48D91B6A54}"/>
          </ac:picMkLst>
        </pc:picChg>
        <pc:picChg chg="add mod">
          <ac:chgData name="Kaileen Cain" userId="21167d2d-fdf2-4320-ae3a-272888c89590" providerId="ADAL" clId="{5393D823-40DA-4EB2-AE61-6C983B212966}" dt="2024-04-16T17:14:43.729" v="1482" actId="1035"/>
          <ac:picMkLst>
            <pc:docMk/>
            <pc:sldMk cId="884650005" sldId="2146846641"/>
            <ac:picMk id="41" creationId="{AA09C7C9-BB0D-808F-98EF-F2986BFCFF02}"/>
          </ac:picMkLst>
        </pc:picChg>
        <pc:picChg chg="mod">
          <ac:chgData name="Kaileen Cain" userId="21167d2d-fdf2-4320-ae3a-272888c89590" providerId="ADAL" clId="{5393D823-40DA-4EB2-AE61-6C983B212966}" dt="2024-04-16T16:45:42.033" v="1169" actId="571"/>
          <ac:picMkLst>
            <pc:docMk/>
            <pc:sldMk cId="884650005" sldId="2146846641"/>
            <ac:picMk id="47" creationId="{BFF232A3-841A-D3C3-5E27-FB27B9CCE765}"/>
          </ac:picMkLst>
        </pc:picChg>
        <pc:picChg chg="mod">
          <ac:chgData name="Kaileen Cain" userId="21167d2d-fdf2-4320-ae3a-272888c89590" providerId="ADAL" clId="{5393D823-40DA-4EB2-AE61-6C983B212966}" dt="2024-04-16T16:45:42.033" v="1169" actId="571"/>
          <ac:picMkLst>
            <pc:docMk/>
            <pc:sldMk cId="884650005" sldId="2146846641"/>
            <ac:picMk id="48" creationId="{6115139D-F081-DD35-967C-E959DEF9DD5D}"/>
          </ac:picMkLst>
        </pc:picChg>
        <pc:picChg chg="mod">
          <ac:chgData name="Kaileen Cain" userId="21167d2d-fdf2-4320-ae3a-272888c89590" providerId="ADAL" clId="{5393D823-40DA-4EB2-AE61-6C983B212966}" dt="2024-04-16T16:46:00.829" v="1171" actId="571"/>
          <ac:picMkLst>
            <pc:docMk/>
            <pc:sldMk cId="884650005" sldId="2146846641"/>
            <ac:picMk id="51" creationId="{B2287D56-D20D-A16C-E21C-1A378D4A7140}"/>
          </ac:picMkLst>
        </pc:picChg>
        <pc:picChg chg="mod">
          <ac:chgData name="Kaileen Cain" userId="21167d2d-fdf2-4320-ae3a-272888c89590" providerId="ADAL" clId="{5393D823-40DA-4EB2-AE61-6C983B212966}" dt="2024-04-16T16:46:00.829" v="1171" actId="571"/>
          <ac:picMkLst>
            <pc:docMk/>
            <pc:sldMk cId="884650005" sldId="2146846641"/>
            <ac:picMk id="52" creationId="{9A99F09A-5041-5FC1-B5AD-3D00F27A39EB}"/>
          </ac:picMkLst>
        </pc:picChg>
        <pc:picChg chg="add del mod modCrop">
          <ac:chgData name="Kaileen Cain" userId="21167d2d-fdf2-4320-ae3a-272888c89590" providerId="ADAL" clId="{5393D823-40DA-4EB2-AE61-6C983B212966}" dt="2024-04-16T16:50:11.733" v="1199" actId="478"/>
          <ac:picMkLst>
            <pc:docMk/>
            <pc:sldMk cId="884650005" sldId="2146846641"/>
            <ac:picMk id="58" creationId="{706155FB-C8ED-13F6-AC9E-41CE2D8BEDD6}"/>
          </ac:picMkLst>
        </pc:picChg>
        <pc:picChg chg="add mod">
          <ac:chgData name="Kaileen Cain" userId="21167d2d-fdf2-4320-ae3a-272888c89590" providerId="ADAL" clId="{5393D823-40DA-4EB2-AE61-6C983B212966}" dt="2024-04-16T17:08:02.491" v="1413" actId="1076"/>
          <ac:picMkLst>
            <pc:docMk/>
            <pc:sldMk cId="884650005" sldId="2146846641"/>
            <ac:picMk id="2049" creationId="{633B3BBD-9C48-B8E6-88C8-5CBB85DA5F12}"/>
          </ac:picMkLst>
        </pc:picChg>
        <pc:picChg chg="add mod">
          <ac:chgData name="Kaileen Cain" userId="21167d2d-fdf2-4320-ae3a-272888c89590" providerId="ADAL" clId="{5393D823-40DA-4EB2-AE61-6C983B212966}" dt="2024-04-16T17:14:43.729" v="1482" actId="1035"/>
          <ac:picMkLst>
            <pc:docMk/>
            <pc:sldMk cId="884650005" sldId="2146846641"/>
            <ac:picMk id="2050" creationId="{A6A31F81-5818-5BB3-9579-679273E7839E}"/>
          </ac:picMkLst>
        </pc:picChg>
        <pc:picChg chg="add mod">
          <ac:chgData name="Kaileen Cain" userId="21167d2d-fdf2-4320-ae3a-272888c89590" providerId="ADAL" clId="{5393D823-40DA-4EB2-AE61-6C983B212966}" dt="2024-04-16T17:23:46.493" v="1597" actId="1035"/>
          <ac:picMkLst>
            <pc:docMk/>
            <pc:sldMk cId="884650005" sldId="2146846641"/>
            <ac:picMk id="2053" creationId="{D1F20B04-DB45-9B44-DD79-689F2224B5D2}"/>
          </ac:picMkLst>
        </pc:picChg>
        <pc:picChg chg="add mod">
          <ac:chgData name="Kaileen Cain" userId="21167d2d-fdf2-4320-ae3a-272888c89590" providerId="ADAL" clId="{5393D823-40DA-4EB2-AE61-6C983B212966}" dt="2024-04-16T16:29:00.402" v="992" actId="1036"/>
          <ac:picMkLst>
            <pc:docMk/>
            <pc:sldMk cId="884650005" sldId="2146846641"/>
            <ac:picMk id="2054" creationId="{BC1C4BA7-6DAA-E4F0-AD53-64441AA6F3E4}"/>
          </ac:picMkLst>
        </pc:picChg>
        <pc:picChg chg="add mod">
          <ac:chgData name="Kaileen Cain" userId="21167d2d-fdf2-4320-ae3a-272888c89590" providerId="ADAL" clId="{5393D823-40DA-4EB2-AE61-6C983B212966}" dt="2024-04-16T16:47:14.067" v="1181" actId="164"/>
          <ac:picMkLst>
            <pc:docMk/>
            <pc:sldMk cId="884650005" sldId="2146846641"/>
            <ac:picMk id="2056" creationId="{46883225-9CA9-2C02-22BE-ED975C092934}"/>
          </ac:picMkLst>
        </pc:picChg>
        <pc:picChg chg="add mod">
          <ac:chgData name="Kaileen Cain" userId="21167d2d-fdf2-4320-ae3a-272888c89590" providerId="ADAL" clId="{5393D823-40DA-4EB2-AE61-6C983B212966}" dt="2024-04-16T17:23:35.008" v="1586" actId="1035"/>
          <ac:picMkLst>
            <pc:docMk/>
            <pc:sldMk cId="884650005" sldId="2146846641"/>
            <ac:picMk id="2058" creationId="{84C60E0E-95AB-484C-36B1-B2A65B6FC9AC}"/>
          </ac:picMkLst>
        </pc:picChg>
        <pc:picChg chg="add mod modCrop">
          <ac:chgData name="Kaileen Cain" userId="21167d2d-fdf2-4320-ae3a-272888c89590" providerId="ADAL" clId="{5393D823-40DA-4EB2-AE61-6C983B212966}" dt="2024-04-16T17:20:35.530" v="1536" actId="164"/>
          <ac:picMkLst>
            <pc:docMk/>
            <pc:sldMk cId="884650005" sldId="2146846641"/>
            <ac:picMk id="2059" creationId="{7998461D-ACA6-DE87-E383-915F74D9F73D}"/>
          </ac:picMkLst>
        </pc:picChg>
        <pc:picChg chg="add mod">
          <ac:chgData name="Kaileen Cain" userId="21167d2d-fdf2-4320-ae3a-272888c89590" providerId="ADAL" clId="{5393D823-40DA-4EB2-AE61-6C983B212966}" dt="2024-04-16T16:52:47.811" v="1220" actId="1076"/>
          <ac:picMkLst>
            <pc:docMk/>
            <pc:sldMk cId="884650005" sldId="2146846641"/>
            <ac:picMk id="2060" creationId="{9677DE8B-6FFB-ECE5-DD06-43C6894CC834}"/>
          </ac:picMkLst>
        </pc:picChg>
        <pc:picChg chg="add mod">
          <ac:chgData name="Kaileen Cain" userId="21167d2d-fdf2-4320-ae3a-272888c89590" providerId="ADAL" clId="{5393D823-40DA-4EB2-AE61-6C983B212966}" dt="2024-04-16T16:54:30.591" v="1226" actId="1076"/>
          <ac:picMkLst>
            <pc:docMk/>
            <pc:sldMk cId="884650005" sldId="2146846641"/>
            <ac:picMk id="2062" creationId="{7CDCCD4C-A6B8-CA88-A4F3-14042D9405CC}"/>
          </ac:picMkLst>
        </pc:picChg>
        <pc:picChg chg="add mod">
          <ac:chgData name="Kaileen Cain" userId="21167d2d-fdf2-4320-ae3a-272888c89590" providerId="ADAL" clId="{5393D823-40DA-4EB2-AE61-6C983B212966}" dt="2024-04-16T16:57:17.455" v="1257" actId="1036"/>
          <ac:picMkLst>
            <pc:docMk/>
            <pc:sldMk cId="884650005" sldId="2146846641"/>
            <ac:picMk id="2064" creationId="{10526806-006B-04BF-7F30-32A8FB029BAC}"/>
          </ac:picMkLst>
        </pc:picChg>
        <pc:picChg chg="add mod">
          <ac:chgData name="Kaileen Cain" userId="21167d2d-fdf2-4320-ae3a-272888c89590" providerId="ADAL" clId="{5393D823-40DA-4EB2-AE61-6C983B212966}" dt="2024-04-16T17:23:39.247" v="1594" actId="1035"/>
          <ac:picMkLst>
            <pc:docMk/>
            <pc:sldMk cId="884650005" sldId="2146846641"/>
            <ac:picMk id="2066" creationId="{6760F1A5-1FC0-3FC0-0B5D-D51317DEAF4F}"/>
          </ac:picMkLst>
        </pc:picChg>
        <pc:picChg chg="add mod">
          <ac:chgData name="Kaileen Cain" userId="21167d2d-fdf2-4320-ae3a-272888c89590" providerId="ADAL" clId="{5393D823-40DA-4EB2-AE61-6C983B212966}" dt="2024-04-16T17:02:17.120" v="1371" actId="1076"/>
          <ac:picMkLst>
            <pc:docMk/>
            <pc:sldMk cId="884650005" sldId="2146846641"/>
            <ac:picMk id="2068" creationId="{C8E31EDD-C2DF-7D95-8A09-AF007F6B2A71}"/>
          </ac:picMkLst>
        </pc:picChg>
        <pc:picChg chg="add mod">
          <ac:chgData name="Kaileen Cain" userId="21167d2d-fdf2-4320-ae3a-272888c89590" providerId="ADAL" clId="{5393D823-40DA-4EB2-AE61-6C983B212966}" dt="2024-04-16T17:23:09.489" v="1577" actId="1076"/>
          <ac:picMkLst>
            <pc:docMk/>
            <pc:sldMk cId="884650005" sldId="2146846641"/>
            <ac:picMk id="2074" creationId="{F9F9C8F3-7BB1-1140-3F57-9E6A4DCA407D}"/>
          </ac:picMkLst>
        </pc:picChg>
        <pc:cxnChg chg="add mod">
          <ac:chgData name="Kaileen Cain" userId="21167d2d-fdf2-4320-ae3a-272888c89590" providerId="ADAL" clId="{5393D823-40DA-4EB2-AE61-6C983B212966}" dt="2024-04-22T20:57:04.713" v="5904" actId="208"/>
          <ac:cxnSpMkLst>
            <pc:docMk/>
            <pc:sldMk cId="884650005" sldId="2146846641"/>
            <ac:cxnSpMk id="27" creationId="{9751C78D-2F09-A0BC-C008-AEE7CEE14A4E}"/>
          </ac:cxnSpMkLst>
        </pc:cxnChg>
        <pc:cxnChg chg="add mod">
          <ac:chgData name="Kaileen Cain" userId="21167d2d-fdf2-4320-ae3a-272888c89590" providerId="ADAL" clId="{5393D823-40DA-4EB2-AE61-6C983B212966}" dt="2024-04-22T20:57:32.861" v="5909" actId="14100"/>
          <ac:cxnSpMkLst>
            <pc:docMk/>
            <pc:sldMk cId="884650005" sldId="2146846641"/>
            <ac:cxnSpMk id="31" creationId="{F67F8709-1E84-2561-0938-627D8F887B5D}"/>
          </ac:cxnSpMkLst>
        </pc:cxnChg>
        <pc:cxnChg chg="add del mod">
          <ac:chgData name="Kaileen Cain" userId="21167d2d-fdf2-4320-ae3a-272888c89590" providerId="ADAL" clId="{5393D823-40DA-4EB2-AE61-6C983B212966}" dt="2024-04-22T20:57:46.884" v="5912" actId="478"/>
          <ac:cxnSpMkLst>
            <pc:docMk/>
            <pc:sldMk cId="884650005" sldId="2146846641"/>
            <ac:cxnSpMk id="33" creationId="{E33F9556-B846-92B2-30B3-D89FE41D4B11}"/>
          </ac:cxnSpMkLst>
        </pc:cxnChg>
        <pc:cxnChg chg="add mod">
          <ac:chgData name="Kaileen Cain" userId="21167d2d-fdf2-4320-ae3a-272888c89590" providerId="ADAL" clId="{5393D823-40DA-4EB2-AE61-6C983B212966}" dt="2024-04-22T20:58:23.448" v="6082" actId="14100"/>
          <ac:cxnSpMkLst>
            <pc:docMk/>
            <pc:sldMk cId="884650005" sldId="2146846641"/>
            <ac:cxnSpMk id="35" creationId="{340D1992-61EF-8AD7-3697-D7103C6D9DCF}"/>
          </ac:cxnSpMkLst>
        </pc:cxnChg>
        <pc:cxnChg chg="add mod">
          <ac:chgData name="Kaileen Cain" userId="21167d2d-fdf2-4320-ae3a-272888c89590" providerId="ADAL" clId="{5393D823-40DA-4EB2-AE61-6C983B212966}" dt="2024-04-22T20:58:46.992" v="6170" actId="14100"/>
          <ac:cxnSpMkLst>
            <pc:docMk/>
            <pc:sldMk cId="884650005" sldId="2146846641"/>
            <ac:cxnSpMk id="45" creationId="{A233097F-F4A5-5612-F39A-A8F9E9960FF4}"/>
          </ac:cxnSpMkLst>
        </pc:cxnChg>
        <pc:cxnChg chg="add mod">
          <ac:chgData name="Kaileen Cain" userId="21167d2d-fdf2-4320-ae3a-272888c89590" providerId="ADAL" clId="{5393D823-40DA-4EB2-AE61-6C983B212966}" dt="2024-04-22T20:59:05.435" v="6284" actId="1036"/>
          <ac:cxnSpMkLst>
            <pc:docMk/>
            <pc:sldMk cId="884650005" sldId="2146846641"/>
            <ac:cxnSpMk id="47" creationId="{B571887B-EB9A-3FB5-71F0-A8A4D5636804}"/>
          </ac:cxnSpMkLst>
        </pc:cxnChg>
        <pc:cxnChg chg="add mod">
          <ac:chgData name="Kaileen Cain" userId="21167d2d-fdf2-4320-ae3a-272888c89590" providerId="ADAL" clId="{5393D823-40DA-4EB2-AE61-6C983B212966}" dt="2024-04-22T20:59:27.988" v="6417" actId="1038"/>
          <ac:cxnSpMkLst>
            <pc:docMk/>
            <pc:sldMk cId="884650005" sldId="2146846641"/>
            <ac:cxnSpMk id="48" creationId="{6EC1E05A-0A43-5A59-0B31-A55671950C63}"/>
          </ac:cxnSpMkLst>
        </pc:cxnChg>
        <pc:cxnChg chg="add mod">
          <ac:chgData name="Kaileen Cain" userId="21167d2d-fdf2-4320-ae3a-272888c89590" providerId="ADAL" clId="{5393D823-40DA-4EB2-AE61-6C983B212966}" dt="2024-04-22T20:59:37.793" v="6488" actId="1037"/>
          <ac:cxnSpMkLst>
            <pc:docMk/>
            <pc:sldMk cId="884650005" sldId="2146846641"/>
            <ac:cxnSpMk id="49" creationId="{5C66A480-8977-8BB2-110B-4DF46E2C6761}"/>
          </ac:cxnSpMkLst>
        </pc:cxnChg>
        <pc:cxnChg chg="add mod">
          <ac:chgData name="Kaileen Cain" userId="21167d2d-fdf2-4320-ae3a-272888c89590" providerId="ADAL" clId="{5393D823-40DA-4EB2-AE61-6C983B212966}" dt="2024-04-22T20:59:52.746" v="6570" actId="1038"/>
          <ac:cxnSpMkLst>
            <pc:docMk/>
            <pc:sldMk cId="884650005" sldId="2146846641"/>
            <ac:cxnSpMk id="50" creationId="{405EC55F-030F-58F5-6E92-558CB9F3260C}"/>
          </ac:cxnSpMkLst>
        </pc:cxnChg>
        <pc:cxnChg chg="add mod">
          <ac:chgData name="Kaileen Cain" userId="21167d2d-fdf2-4320-ae3a-272888c89590" providerId="ADAL" clId="{5393D823-40DA-4EB2-AE61-6C983B212966}" dt="2024-04-22T21:00:04.568" v="6622" actId="14100"/>
          <ac:cxnSpMkLst>
            <pc:docMk/>
            <pc:sldMk cId="884650005" sldId="2146846641"/>
            <ac:cxnSpMk id="51" creationId="{E08C7064-DEB7-2715-462B-84FB64708B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Kaileen Cain" userId="21167d2d-fdf2-4320-ae3a-272888c89590" providerId="ADAL" clId="{5393D823-40DA-4EB2-AE61-6C983B212966}" dt="2024-04-16T16:25:10.530" v="951" actId="2056"/>
              <pc2:cmMkLst xmlns:pc2="http://schemas.microsoft.com/office/powerpoint/2019/9/main/command">
                <pc:docMk/>
                <pc:sldMk cId="884650005" sldId="2146846641"/>
                <pc2:cmMk id="{A12DAE28-9F6C-4879-800B-99C9913F1440}"/>
              </pc2:cmMkLst>
            </pc226:cmChg>
            <pc226:cmChg xmlns:pc226="http://schemas.microsoft.com/office/powerpoint/2022/06/main/command" chg="del mod">
              <pc226:chgData name="Kaileen Cain" userId="21167d2d-fdf2-4320-ae3a-272888c89590" providerId="ADAL" clId="{5393D823-40DA-4EB2-AE61-6C983B212966}" dt="2024-04-16T17:04:26.469" v="1378"/>
              <pc2:cmMkLst xmlns:pc2="http://schemas.microsoft.com/office/powerpoint/2019/9/main/command">
                <pc:docMk/>
                <pc:sldMk cId="884650005" sldId="2146846641"/>
                <pc2:cmMk id="{89EF5666-BECD-4E5D-8C84-FEC4D87701A8}"/>
              </pc2:cmMkLst>
            </pc226:cmChg>
            <pc226:cmChg xmlns:pc226="http://schemas.microsoft.com/office/powerpoint/2022/06/main/command" chg="del mod">
              <pc226:chgData name="Kaileen Cain" userId="21167d2d-fdf2-4320-ae3a-272888c89590" providerId="ADAL" clId="{5393D823-40DA-4EB2-AE61-6C983B212966}" dt="2024-04-16T17:04:19.769" v="1376"/>
              <pc2:cmMkLst xmlns:pc2="http://schemas.microsoft.com/office/powerpoint/2019/9/main/command">
                <pc:docMk/>
                <pc:sldMk cId="884650005" sldId="2146846641"/>
                <pc2:cmMk id="{03001171-B257-4A56-97E2-47440C45E631}"/>
              </pc2:cmMkLst>
            </pc226:cmChg>
            <pc226:cmChg xmlns:pc226="http://schemas.microsoft.com/office/powerpoint/2022/06/main/command" chg="del mod">
              <pc226:chgData name="Kaileen Cain" userId="21167d2d-fdf2-4320-ae3a-272888c89590" providerId="ADAL" clId="{5393D823-40DA-4EB2-AE61-6C983B212966}" dt="2024-04-16T17:20:21.484" v="1535"/>
              <pc2:cmMkLst xmlns:pc2="http://schemas.microsoft.com/office/powerpoint/2019/9/main/command">
                <pc:docMk/>
                <pc:sldMk cId="884650005" sldId="2146846641"/>
                <pc2:cmMk id="{4C8FFE76-D804-4C3D-ABBD-A214777CC658}"/>
              </pc2:cmMkLst>
            </pc226:cmChg>
            <pc226:cmChg xmlns:pc226="http://schemas.microsoft.com/office/powerpoint/2022/06/main/command" chg="del">
              <pc226:chgData name="Kaileen Cain" userId="21167d2d-fdf2-4320-ae3a-272888c89590" providerId="ADAL" clId="{5393D823-40DA-4EB2-AE61-6C983B212966}" dt="2024-04-16T17:04:38.042" v="1380"/>
              <pc2:cmMkLst xmlns:pc2="http://schemas.microsoft.com/office/powerpoint/2019/9/main/command">
                <pc:docMk/>
                <pc:sldMk cId="884650005" sldId="2146846641"/>
                <pc2:cmMk id="{20EAF894-4391-4768-A5DA-C7E69A4E7CFD}"/>
              </pc2:cmMkLst>
            </pc226:cmChg>
          </p:ext>
        </pc:extLst>
      </pc:sldChg>
      <pc:sldChg chg="addSp delSp modSp add mod">
        <pc:chgData name="Kaileen Cain" userId="21167d2d-fdf2-4320-ae3a-272888c89590" providerId="ADAL" clId="{5393D823-40DA-4EB2-AE61-6C983B212966}" dt="2024-04-16T19:00:50.543" v="2076" actId="1076"/>
        <pc:sldMkLst>
          <pc:docMk/>
          <pc:sldMk cId="10769809" sldId="2146846642"/>
        </pc:sldMkLst>
        <pc:spChg chg="mod">
          <ac:chgData name="Kaileen Cain" userId="21167d2d-fdf2-4320-ae3a-272888c89590" providerId="ADAL" clId="{5393D823-40DA-4EB2-AE61-6C983B212966}" dt="2024-04-16T19:00:26.051" v="2058" actId="14100"/>
          <ac:spMkLst>
            <pc:docMk/>
            <pc:sldMk cId="10769809" sldId="2146846642"/>
            <ac:spMk id="2" creationId="{4E5605FA-FE00-3EBD-4954-0F1646770E7A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5" creationId="{9907CE8C-77C3-3C51-3EF7-CC98A57885AF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6" creationId="{AC56464B-94D5-016B-9B8A-CA7308724578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7" creationId="{4EE29229-0C89-0191-C0AF-520483F61A99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8" creationId="{B67CFC41-0BA9-B4CF-E289-30FE77D0EC97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10" creationId="{1BB36247-860D-39DD-E2E0-CE6450DBB958}"/>
          </ac:spMkLst>
        </pc:spChg>
        <pc:spChg chg="add mod ord">
          <ac:chgData name="Kaileen Cain" userId="21167d2d-fdf2-4320-ae3a-272888c89590" providerId="ADAL" clId="{5393D823-40DA-4EB2-AE61-6C983B212966}" dt="2024-04-16T18:56:04.495" v="1941" actId="207"/>
          <ac:spMkLst>
            <pc:docMk/>
            <pc:sldMk cId="10769809" sldId="2146846642"/>
            <ac:spMk id="12" creationId="{02624546-9937-5236-BB13-C296A672D23B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13" creationId="{74A15DCF-B526-47FD-26B9-F457AA792D51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15" creationId="{55F4F845-1F26-366A-9318-854F797FD09C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16" creationId="{B9FFA182-DE45-EE15-DD0F-87F956B3A1A1}"/>
          </ac:spMkLst>
        </pc:spChg>
        <pc:spChg chg="mod">
          <ac:chgData name="Kaileen Cain" userId="21167d2d-fdf2-4320-ae3a-272888c89590" providerId="ADAL" clId="{5393D823-40DA-4EB2-AE61-6C983B212966}" dt="2024-04-16T19:00:45.215" v="2075" actId="1035"/>
          <ac:spMkLst>
            <pc:docMk/>
            <pc:sldMk cId="10769809" sldId="2146846642"/>
            <ac:spMk id="17" creationId="{C0DD3089-726E-34BF-52B1-D2BF83F78929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18" creationId="{BEC9CC03-4B5C-CC29-0CAE-EB7B90786780}"/>
          </ac:spMkLst>
        </pc:spChg>
        <pc:spChg chg="add del mod">
          <ac:chgData name="Kaileen Cain" userId="21167d2d-fdf2-4320-ae3a-272888c89590" providerId="ADAL" clId="{5393D823-40DA-4EB2-AE61-6C983B212966}" dt="2024-04-16T18:59:05.697" v="1996" actId="478"/>
          <ac:spMkLst>
            <pc:docMk/>
            <pc:sldMk cId="10769809" sldId="2146846642"/>
            <ac:spMk id="20" creationId="{7B337E5D-8241-FA90-ADFA-A8F464F98898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21" creationId="{9EC2755E-A2F0-D7D3-DD4D-3820D11DDB61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22" creationId="{73E0EDB6-E4EF-9445-52EC-E16C27BB6C07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23" creationId="{113E6115-49C1-840A-E82C-8B0E1714535F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24" creationId="{69D6218B-1621-DBC2-B8F2-94A04E8A7FCE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25" creationId="{5A84CE02-4ED4-F27C-0D4A-89CF85A49E69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29" creationId="{7ADF7158-214E-B6B9-B9D6-2153BE515616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30" creationId="{74B17C39-C2BC-FFED-4417-4FB7D62D175F}"/>
          </ac:spMkLst>
        </pc:spChg>
        <pc:spChg chg="add del mod">
          <ac:chgData name="Kaileen Cain" userId="21167d2d-fdf2-4320-ae3a-272888c89590" providerId="ADAL" clId="{5393D823-40DA-4EB2-AE61-6C983B212966}" dt="2024-04-16T18:59:05.697" v="1996" actId="478"/>
          <ac:spMkLst>
            <pc:docMk/>
            <pc:sldMk cId="10769809" sldId="2146846642"/>
            <ac:spMk id="32" creationId="{9E744D48-B292-7650-A8C4-AEAB4E608B50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33" creationId="{EEF29DE1-4BBF-741E-465C-78B113CBF7D2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34" creationId="{7EA261CC-7E3E-AE25-5C21-82F326166FE8}"/>
          </ac:spMkLst>
        </pc:spChg>
        <pc:spChg chg="add del mod">
          <ac:chgData name="Kaileen Cain" userId="21167d2d-fdf2-4320-ae3a-272888c89590" providerId="ADAL" clId="{5393D823-40DA-4EB2-AE61-6C983B212966}" dt="2024-04-16T18:59:05.697" v="1996" actId="478"/>
          <ac:spMkLst>
            <pc:docMk/>
            <pc:sldMk cId="10769809" sldId="2146846642"/>
            <ac:spMk id="36" creationId="{B1E93285-3DC3-91C9-24C1-08329DC771B1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37" creationId="{BCF0C2A5-3364-9325-61B9-6009D966B4BE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38" creationId="{EBA0330A-3A79-DB33-4F45-DA5AD9604FE6}"/>
          </ac:spMkLst>
        </pc:spChg>
        <pc:spChg chg="add del mod">
          <ac:chgData name="Kaileen Cain" userId="21167d2d-fdf2-4320-ae3a-272888c89590" providerId="ADAL" clId="{5393D823-40DA-4EB2-AE61-6C983B212966}" dt="2024-04-16T18:59:05.697" v="1996" actId="478"/>
          <ac:spMkLst>
            <pc:docMk/>
            <pc:sldMk cId="10769809" sldId="2146846642"/>
            <ac:spMk id="40" creationId="{2F0AB041-A2E9-5F84-4156-E531E0742C3C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41" creationId="{6C6CB16D-3B83-E0BE-1058-58156FC1AB75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42" creationId="{92F78D18-E6E3-1978-4A5C-F7A1FA261578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44" creationId="{305C3466-9328-E0A8-3146-D01E6391713C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45" creationId="{1C05A2D2-A738-DD15-7B62-E0637090DEAC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46" creationId="{52EB92C0-01D4-95EC-A03C-DDB13B6F93DE}"/>
          </ac:spMkLst>
        </pc:spChg>
        <pc:spChg chg="add mod">
          <ac:chgData name="Kaileen Cain" userId="21167d2d-fdf2-4320-ae3a-272888c89590" providerId="ADAL" clId="{5393D823-40DA-4EB2-AE61-6C983B212966}" dt="2024-04-16T19:00:21.299" v="2057" actId="1038"/>
          <ac:spMkLst>
            <pc:docMk/>
            <pc:sldMk cId="10769809" sldId="2146846642"/>
            <ac:spMk id="47" creationId="{B42E0BB3-1D79-5760-720E-26D345190915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50" creationId="{559C27A5-10DA-57E9-F2DA-769FF7AA181E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52" creationId="{FB5B87D8-A53F-A95D-AC1B-14258F9FC128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54" creationId="{4180B1CA-8B86-CAB9-6932-294E75B9FDFE}"/>
          </ac:spMkLst>
        </pc:spChg>
        <pc:spChg chg="del mod">
          <ac:chgData name="Kaileen Cain" userId="21167d2d-fdf2-4320-ae3a-272888c89590" providerId="ADAL" clId="{5393D823-40DA-4EB2-AE61-6C983B212966}" dt="2024-04-16T19:00:12.833" v="2030" actId="478"/>
          <ac:spMkLst>
            <pc:docMk/>
            <pc:sldMk cId="10769809" sldId="2146846642"/>
            <ac:spMk id="56" creationId="{DC9E24B9-A4A7-4E2B-3A0A-E01CFD4CA434}"/>
          </ac:spMkLst>
        </pc:spChg>
        <pc:picChg chg="mod">
          <ac:chgData name="Kaileen Cain" userId="21167d2d-fdf2-4320-ae3a-272888c89590" providerId="ADAL" clId="{5393D823-40DA-4EB2-AE61-6C983B212966}" dt="2024-04-16T19:00:50.543" v="2076" actId="1076"/>
          <ac:picMkLst>
            <pc:docMk/>
            <pc:sldMk cId="10769809" sldId="2146846642"/>
            <ac:picMk id="4" creationId="{90683AAE-7EF6-9725-4708-E6BAE0767320}"/>
          </ac:picMkLst>
        </pc:picChg>
        <pc:picChg chg="add mod">
          <ac:chgData name="Kaileen Cain" userId="21167d2d-fdf2-4320-ae3a-272888c89590" providerId="ADAL" clId="{5393D823-40DA-4EB2-AE61-6C983B212966}" dt="2024-04-16T19:00:21.299" v="2057" actId="1038"/>
          <ac:picMkLst>
            <pc:docMk/>
            <pc:sldMk cId="10769809" sldId="2146846642"/>
            <ac:picMk id="14" creationId="{A18AAD59-1E0E-B30B-FF67-F4AB3D0F7A8F}"/>
          </ac:picMkLst>
        </pc:picChg>
        <pc:picChg chg="add mod">
          <ac:chgData name="Kaileen Cain" userId="21167d2d-fdf2-4320-ae3a-272888c89590" providerId="ADAL" clId="{5393D823-40DA-4EB2-AE61-6C983B212966}" dt="2024-04-16T19:00:21.299" v="2057" actId="1038"/>
          <ac:picMkLst>
            <pc:docMk/>
            <pc:sldMk cId="10769809" sldId="2146846642"/>
            <ac:picMk id="19" creationId="{DEAF4818-4331-9B27-2CD6-41F556D546B4}"/>
          </ac:picMkLst>
        </pc:picChg>
        <pc:picChg chg="add mod">
          <ac:chgData name="Kaileen Cain" userId="21167d2d-fdf2-4320-ae3a-272888c89590" providerId="ADAL" clId="{5393D823-40DA-4EB2-AE61-6C983B212966}" dt="2024-04-16T19:00:21.299" v="2057" actId="1038"/>
          <ac:picMkLst>
            <pc:docMk/>
            <pc:sldMk cId="10769809" sldId="2146846642"/>
            <ac:picMk id="31" creationId="{16BA4AB8-A64F-7978-EF88-043E298EAE77}"/>
          </ac:picMkLst>
        </pc:picChg>
        <pc:picChg chg="add mod">
          <ac:chgData name="Kaileen Cain" userId="21167d2d-fdf2-4320-ae3a-272888c89590" providerId="ADAL" clId="{5393D823-40DA-4EB2-AE61-6C983B212966}" dt="2024-04-16T19:00:21.299" v="2057" actId="1038"/>
          <ac:picMkLst>
            <pc:docMk/>
            <pc:sldMk cId="10769809" sldId="2146846642"/>
            <ac:picMk id="35" creationId="{852AA45F-7D1B-2128-D2F9-AB98EB40686F}"/>
          </ac:picMkLst>
        </pc:picChg>
        <pc:picChg chg="add mod">
          <ac:chgData name="Kaileen Cain" userId="21167d2d-fdf2-4320-ae3a-272888c89590" providerId="ADAL" clId="{5393D823-40DA-4EB2-AE61-6C983B212966}" dt="2024-04-16T19:00:21.299" v="2057" actId="1038"/>
          <ac:picMkLst>
            <pc:docMk/>
            <pc:sldMk cId="10769809" sldId="2146846642"/>
            <ac:picMk id="39" creationId="{FD446E34-C88B-FB75-D710-C8D4D4DF6990}"/>
          </ac:picMkLst>
        </pc:picChg>
        <pc:picChg chg="del mod">
          <ac:chgData name="Kaileen Cain" userId="21167d2d-fdf2-4320-ae3a-272888c89590" providerId="ADAL" clId="{5393D823-40DA-4EB2-AE61-6C983B212966}" dt="2024-04-16T19:00:12.833" v="2030" actId="478"/>
          <ac:picMkLst>
            <pc:docMk/>
            <pc:sldMk cId="10769809" sldId="2146846642"/>
            <ac:picMk id="43" creationId="{7DBF1A6E-B01B-0804-C8D6-08BD29E71B89}"/>
          </ac:picMkLst>
        </pc:picChg>
        <pc:picChg chg="del mod">
          <ac:chgData name="Kaileen Cain" userId="21167d2d-fdf2-4320-ae3a-272888c89590" providerId="ADAL" clId="{5393D823-40DA-4EB2-AE61-6C983B212966}" dt="2024-04-16T19:00:12.833" v="2030" actId="478"/>
          <ac:picMkLst>
            <pc:docMk/>
            <pc:sldMk cId="10769809" sldId="2146846642"/>
            <ac:picMk id="49" creationId="{8E1F6D66-FB88-60D5-F163-18F61D9C75AF}"/>
          </ac:picMkLst>
        </pc:picChg>
        <pc:picChg chg="del mod">
          <ac:chgData name="Kaileen Cain" userId="21167d2d-fdf2-4320-ae3a-272888c89590" providerId="ADAL" clId="{5393D823-40DA-4EB2-AE61-6C983B212966}" dt="2024-04-16T19:00:12.833" v="2030" actId="478"/>
          <ac:picMkLst>
            <pc:docMk/>
            <pc:sldMk cId="10769809" sldId="2146846642"/>
            <ac:picMk id="51" creationId="{69EF628B-8881-23F0-4993-933D423A4D02}"/>
          </ac:picMkLst>
        </pc:picChg>
        <pc:picChg chg="del mod">
          <ac:chgData name="Kaileen Cain" userId="21167d2d-fdf2-4320-ae3a-272888c89590" providerId="ADAL" clId="{5393D823-40DA-4EB2-AE61-6C983B212966}" dt="2024-04-16T19:00:12.833" v="2030" actId="478"/>
          <ac:picMkLst>
            <pc:docMk/>
            <pc:sldMk cId="10769809" sldId="2146846642"/>
            <ac:picMk id="53" creationId="{225490EE-A104-70E2-D55D-EB99BF25C337}"/>
          </ac:picMkLst>
        </pc:picChg>
        <pc:picChg chg="del mod">
          <ac:chgData name="Kaileen Cain" userId="21167d2d-fdf2-4320-ae3a-272888c89590" providerId="ADAL" clId="{5393D823-40DA-4EB2-AE61-6C983B212966}" dt="2024-04-16T19:00:12.833" v="2030" actId="478"/>
          <ac:picMkLst>
            <pc:docMk/>
            <pc:sldMk cId="10769809" sldId="2146846642"/>
            <ac:picMk id="55" creationId="{D4CB016E-24A8-0C27-626B-C2DEC8E3A8AF}"/>
          </ac:picMkLst>
        </pc:picChg>
      </pc:sldChg>
      <pc:sldChg chg="addSp delSp modSp add mod ord">
        <pc:chgData name="Kaileen Cain" userId="21167d2d-fdf2-4320-ae3a-272888c89590" providerId="ADAL" clId="{5393D823-40DA-4EB2-AE61-6C983B212966}" dt="2024-04-22T20:35:16.106" v="4777" actId="478"/>
        <pc:sldMkLst>
          <pc:docMk/>
          <pc:sldMk cId="3490095993" sldId="2146846643"/>
        </pc:sldMkLst>
        <pc:spChg chg="add mod">
          <ac:chgData name="Kaileen Cain" userId="21167d2d-fdf2-4320-ae3a-272888c89590" providerId="ADAL" clId="{5393D823-40DA-4EB2-AE61-6C983B212966}" dt="2024-04-22T20:34:49.316" v="4762" actId="20577"/>
          <ac:spMkLst>
            <pc:docMk/>
            <pc:sldMk cId="3490095993" sldId="2146846643"/>
            <ac:spMk id="2" creationId="{54F18AD3-1DFD-77E9-9D17-2CAB3F5D41FC}"/>
          </ac:spMkLst>
        </pc:spChg>
        <pc:spChg chg="mod">
          <ac:chgData name="Kaileen Cain" userId="21167d2d-fdf2-4320-ae3a-272888c89590" providerId="ADAL" clId="{5393D823-40DA-4EB2-AE61-6C983B212966}" dt="2024-04-16T19:05:25.504" v="2124"/>
          <ac:spMkLst>
            <pc:docMk/>
            <pc:sldMk cId="3490095993" sldId="2146846643"/>
            <ac:spMk id="3" creationId="{E81FB851-01C7-DB32-B9C0-956C4FE26B7D}"/>
          </ac:spMkLst>
        </pc:spChg>
        <pc:spChg chg="add mod">
          <ac:chgData name="Kaileen Cain" userId="21167d2d-fdf2-4320-ae3a-272888c89590" providerId="ADAL" clId="{5393D823-40DA-4EB2-AE61-6C983B212966}" dt="2024-04-22T20:34:53.400" v="4764" actId="20577"/>
          <ac:spMkLst>
            <pc:docMk/>
            <pc:sldMk cId="3490095993" sldId="2146846643"/>
            <ac:spMk id="4" creationId="{A01B0EE0-EF57-D6FD-E127-F9B5483A4DF7}"/>
          </ac:spMkLst>
        </pc:spChg>
        <pc:spChg chg="add mod">
          <ac:chgData name="Kaileen Cain" userId="21167d2d-fdf2-4320-ae3a-272888c89590" providerId="ADAL" clId="{5393D823-40DA-4EB2-AE61-6C983B212966}" dt="2024-04-22T20:34:59.046" v="4769" actId="20577"/>
          <ac:spMkLst>
            <pc:docMk/>
            <pc:sldMk cId="3490095993" sldId="2146846643"/>
            <ac:spMk id="5" creationId="{626868A8-EE8A-8762-7A25-46B97E82626B}"/>
          </ac:spMkLst>
        </pc:spChg>
        <pc:spChg chg="add mod">
          <ac:chgData name="Kaileen Cain" userId="21167d2d-fdf2-4320-ae3a-272888c89590" providerId="ADAL" clId="{5393D823-40DA-4EB2-AE61-6C983B212966}" dt="2024-04-22T20:35:02.148" v="4774" actId="20577"/>
          <ac:spMkLst>
            <pc:docMk/>
            <pc:sldMk cId="3490095993" sldId="2146846643"/>
            <ac:spMk id="7" creationId="{5DF6CC34-C7FF-09D0-B3E6-7A7437ED267A}"/>
          </ac:spMkLst>
        </pc:spChg>
        <pc:spChg chg="add mod">
          <ac:chgData name="Kaileen Cain" userId="21167d2d-fdf2-4320-ae3a-272888c89590" providerId="ADAL" clId="{5393D823-40DA-4EB2-AE61-6C983B212966}" dt="2024-04-22T20:35:05.603" v="4776" actId="20577"/>
          <ac:spMkLst>
            <pc:docMk/>
            <pc:sldMk cId="3490095993" sldId="2146846643"/>
            <ac:spMk id="8" creationId="{B66860C6-F8B2-2386-D440-4408543FEBAA}"/>
          </ac:spMkLst>
        </pc:spChg>
        <pc:spChg chg="mod">
          <ac:chgData name="Kaileen Cain" userId="21167d2d-fdf2-4320-ae3a-272888c89590" providerId="ADAL" clId="{5393D823-40DA-4EB2-AE61-6C983B212966}" dt="2024-04-16T19:05:33.115" v="2126" actId="20577"/>
          <ac:spMkLst>
            <pc:docMk/>
            <pc:sldMk cId="3490095993" sldId="2146846643"/>
            <ac:spMk id="16" creationId="{B9FFA182-DE45-EE15-DD0F-87F956B3A1A1}"/>
          </ac:spMkLst>
        </pc:spChg>
        <pc:spChg chg="mod">
          <ac:chgData name="Kaileen Cain" userId="21167d2d-fdf2-4320-ae3a-272888c89590" providerId="ADAL" clId="{5393D823-40DA-4EB2-AE61-6C983B212966}" dt="2024-04-16T19:05:18.667" v="2123" actId="20577"/>
          <ac:spMkLst>
            <pc:docMk/>
            <pc:sldMk cId="3490095993" sldId="2146846643"/>
            <ac:spMk id="17" creationId="{C0DD3089-726E-34BF-52B1-D2BF83F78929}"/>
          </ac:spMkLst>
        </pc:spChg>
        <pc:spChg chg="mod">
          <ac:chgData name="Kaileen Cain" userId="21167d2d-fdf2-4320-ae3a-272888c89590" providerId="ADAL" clId="{5393D823-40DA-4EB2-AE61-6C983B212966}" dt="2024-04-16T19:05:41.495" v="2128" actId="20577"/>
          <ac:spMkLst>
            <pc:docMk/>
            <pc:sldMk cId="3490095993" sldId="2146846643"/>
            <ac:spMk id="21" creationId="{9EC2755E-A2F0-D7D3-DD4D-3820D11DDB61}"/>
          </ac:spMkLst>
        </pc:spChg>
        <pc:spChg chg="mod">
          <ac:chgData name="Kaileen Cain" userId="21167d2d-fdf2-4320-ae3a-272888c89590" providerId="ADAL" clId="{5393D823-40DA-4EB2-AE61-6C983B212966}" dt="2024-04-16T19:05:47.793" v="2130" actId="20577"/>
          <ac:spMkLst>
            <pc:docMk/>
            <pc:sldMk cId="3490095993" sldId="2146846643"/>
            <ac:spMk id="33" creationId="{EEF29DE1-4BBF-741E-465C-78B113CBF7D2}"/>
          </ac:spMkLst>
        </pc:spChg>
        <pc:spChg chg="mod">
          <ac:chgData name="Kaileen Cain" userId="21167d2d-fdf2-4320-ae3a-272888c89590" providerId="ADAL" clId="{5393D823-40DA-4EB2-AE61-6C983B212966}" dt="2024-04-16T19:05:54.355" v="2132" actId="20577"/>
          <ac:spMkLst>
            <pc:docMk/>
            <pc:sldMk cId="3490095993" sldId="2146846643"/>
            <ac:spMk id="37" creationId="{BCF0C2A5-3364-9325-61B9-6009D966B4BE}"/>
          </ac:spMkLst>
        </pc:spChg>
        <pc:spChg chg="mod">
          <ac:chgData name="Kaileen Cain" userId="21167d2d-fdf2-4320-ae3a-272888c89590" providerId="ADAL" clId="{5393D823-40DA-4EB2-AE61-6C983B212966}" dt="2024-04-16T19:05:57.387" v="2134" actId="20577"/>
          <ac:spMkLst>
            <pc:docMk/>
            <pc:sldMk cId="3490095993" sldId="2146846643"/>
            <ac:spMk id="41" creationId="{6C6CB16D-3B83-E0BE-1058-58156FC1AB75}"/>
          </ac:spMkLst>
        </pc:spChg>
        <pc:spChg chg="del mod">
          <ac:chgData name="Kaileen Cain" userId="21167d2d-fdf2-4320-ae3a-272888c89590" providerId="ADAL" clId="{5393D823-40DA-4EB2-AE61-6C983B212966}" dt="2024-04-22T20:35:16.106" v="4777" actId="478"/>
          <ac:spMkLst>
            <pc:docMk/>
            <pc:sldMk cId="3490095993" sldId="2146846643"/>
            <ac:spMk id="49" creationId="{57704A03-7E88-C75C-CDE9-A5818843A911}"/>
          </ac:spMkLst>
        </pc:spChg>
        <pc:spChg chg="del mod">
          <ac:chgData name="Kaileen Cain" userId="21167d2d-fdf2-4320-ae3a-272888c89590" providerId="ADAL" clId="{5393D823-40DA-4EB2-AE61-6C983B212966}" dt="2024-04-22T20:35:16.106" v="4777" actId="478"/>
          <ac:spMkLst>
            <pc:docMk/>
            <pc:sldMk cId="3490095993" sldId="2146846643"/>
            <ac:spMk id="50" creationId="{A6A21274-CF63-D6E4-C793-D94D1AFF24C2}"/>
          </ac:spMkLst>
        </pc:spChg>
        <pc:spChg chg="del mod">
          <ac:chgData name="Kaileen Cain" userId="21167d2d-fdf2-4320-ae3a-272888c89590" providerId="ADAL" clId="{5393D823-40DA-4EB2-AE61-6C983B212966}" dt="2024-04-22T20:35:16.106" v="4777" actId="478"/>
          <ac:spMkLst>
            <pc:docMk/>
            <pc:sldMk cId="3490095993" sldId="2146846643"/>
            <ac:spMk id="51" creationId="{336BD976-8D63-C49D-85D2-7A73E91AD3C5}"/>
          </ac:spMkLst>
        </pc:spChg>
        <pc:spChg chg="del mod">
          <ac:chgData name="Kaileen Cain" userId="21167d2d-fdf2-4320-ae3a-272888c89590" providerId="ADAL" clId="{5393D823-40DA-4EB2-AE61-6C983B212966}" dt="2024-04-22T20:35:16.106" v="4777" actId="478"/>
          <ac:spMkLst>
            <pc:docMk/>
            <pc:sldMk cId="3490095993" sldId="2146846643"/>
            <ac:spMk id="52" creationId="{4831272A-50F7-97FE-9452-F40F6894BACF}"/>
          </ac:spMkLst>
        </pc:spChg>
        <pc:spChg chg="del mod">
          <ac:chgData name="Kaileen Cain" userId="21167d2d-fdf2-4320-ae3a-272888c89590" providerId="ADAL" clId="{5393D823-40DA-4EB2-AE61-6C983B212966}" dt="2024-04-22T20:35:16.106" v="4777" actId="478"/>
          <ac:spMkLst>
            <pc:docMk/>
            <pc:sldMk cId="3490095993" sldId="2146846643"/>
            <ac:spMk id="53" creationId="{624A9FDF-35BF-1C74-861D-FCA87DDADD32}"/>
          </ac:spMkLst>
        </pc:spChg>
        <pc:spChg chg="mod">
          <ac:chgData name="Kaileen Cain" userId="21167d2d-fdf2-4320-ae3a-272888c89590" providerId="ADAL" clId="{5393D823-40DA-4EB2-AE61-6C983B212966}" dt="2024-04-16T19:06:12.649" v="2136" actId="14100"/>
          <ac:spMkLst>
            <pc:docMk/>
            <pc:sldMk cId="3490095993" sldId="2146846643"/>
            <ac:spMk id="1108" creationId="{EC51EB2B-DAD5-6EDF-F7E5-7C47D3BA84C9}"/>
          </ac:spMkLst>
        </pc:spChg>
        <pc:picChg chg="mod">
          <ac:chgData name="Kaileen Cain" userId="21167d2d-fdf2-4320-ae3a-272888c89590" providerId="ADAL" clId="{5393D823-40DA-4EB2-AE61-6C983B212966}" dt="2024-04-16T19:04:24.308" v="2080" actId="14826"/>
          <ac:picMkLst>
            <pc:docMk/>
            <pc:sldMk cId="3490095993" sldId="2146846643"/>
            <ac:picMk id="4" creationId="{90683AAE-7EF6-9725-4708-E6BAE0767320}"/>
          </ac:picMkLst>
        </pc:picChg>
      </pc:sldChg>
      <pc:sldChg chg="addSp delSp modSp add mod ord">
        <pc:chgData name="Kaileen Cain" userId="21167d2d-fdf2-4320-ae3a-272888c89590" providerId="ADAL" clId="{5393D823-40DA-4EB2-AE61-6C983B212966}" dt="2024-04-23T18:43:06.490" v="9926" actId="20577"/>
        <pc:sldMkLst>
          <pc:docMk/>
          <pc:sldMk cId="100926503" sldId="2146846644"/>
        </pc:sldMkLst>
        <pc:spChg chg="add mod">
          <ac:chgData name="Kaileen Cain" userId="21167d2d-fdf2-4320-ae3a-272888c89590" providerId="ADAL" clId="{5393D823-40DA-4EB2-AE61-6C983B212966}" dt="2024-04-22T20:35:37.993" v="4824" actId="20577"/>
          <ac:spMkLst>
            <pc:docMk/>
            <pc:sldMk cId="100926503" sldId="2146846644"/>
            <ac:spMk id="2" creationId="{33567C1C-53E7-E4F1-51E1-1DB3626EFDFD}"/>
          </ac:spMkLst>
        </pc:spChg>
        <pc:spChg chg="mod">
          <ac:chgData name="Kaileen Cain" userId="21167d2d-fdf2-4320-ae3a-272888c89590" providerId="ADAL" clId="{5393D823-40DA-4EB2-AE61-6C983B212966}" dt="2024-04-16T19:11:11.167" v="2176" actId="208"/>
          <ac:spMkLst>
            <pc:docMk/>
            <pc:sldMk cId="100926503" sldId="2146846644"/>
            <ac:spMk id="2" creationId="{4E5605FA-FE00-3EBD-4954-0F1646770E7A}"/>
          </ac:spMkLst>
        </pc:spChg>
        <pc:spChg chg="mod">
          <ac:chgData name="Kaileen Cain" userId="21167d2d-fdf2-4320-ae3a-272888c89590" providerId="ADAL" clId="{5393D823-40DA-4EB2-AE61-6C983B212966}" dt="2024-04-23T18:43:06.490" v="9926" actId="20577"/>
          <ac:spMkLst>
            <pc:docMk/>
            <pc:sldMk cId="100926503" sldId="2146846644"/>
            <ac:spMk id="3" creationId="{E81FB851-01C7-DB32-B9C0-956C4FE26B7D}"/>
          </ac:spMkLst>
        </pc:spChg>
        <pc:spChg chg="add mod">
          <ac:chgData name="Kaileen Cain" userId="21167d2d-fdf2-4320-ae3a-272888c89590" providerId="ADAL" clId="{5393D823-40DA-4EB2-AE61-6C983B212966}" dt="2024-04-22T20:35:41.309" v="4829" actId="20577"/>
          <ac:spMkLst>
            <pc:docMk/>
            <pc:sldMk cId="100926503" sldId="2146846644"/>
            <ac:spMk id="4" creationId="{C1E5B409-392C-1530-6E97-432A17AED880}"/>
          </ac:spMkLst>
        </pc:spChg>
        <pc:spChg chg="add mod">
          <ac:chgData name="Kaileen Cain" userId="21167d2d-fdf2-4320-ae3a-272888c89590" providerId="ADAL" clId="{5393D823-40DA-4EB2-AE61-6C983B212966}" dt="2024-04-22T20:35:44.658" v="4834" actId="20577"/>
          <ac:spMkLst>
            <pc:docMk/>
            <pc:sldMk cId="100926503" sldId="2146846644"/>
            <ac:spMk id="5" creationId="{978BCE1A-A1E6-713A-526B-4CAE7674B518}"/>
          </ac:spMkLst>
        </pc:spChg>
        <pc:spChg chg="add mod">
          <ac:chgData name="Kaileen Cain" userId="21167d2d-fdf2-4320-ae3a-272888c89590" providerId="ADAL" clId="{5393D823-40DA-4EB2-AE61-6C983B212966}" dt="2024-04-22T20:35:47.570" v="4839" actId="20577"/>
          <ac:spMkLst>
            <pc:docMk/>
            <pc:sldMk cId="100926503" sldId="2146846644"/>
            <ac:spMk id="7" creationId="{4B26E269-4D58-6DE9-82B8-2074FA603877}"/>
          </ac:spMkLst>
        </pc:spChg>
        <pc:spChg chg="add mod">
          <ac:chgData name="Kaileen Cain" userId="21167d2d-fdf2-4320-ae3a-272888c89590" providerId="ADAL" clId="{5393D823-40DA-4EB2-AE61-6C983B212966}" dt="2024-04-22T20:36:01.255" v="4846" actId="121"/>
          <ac:spMkLst>
            <pc:docMk/>
            <pc:sldMk cId="100926503" sldId="2146846644"/>
            <ac:spMk id="8" creationId="{C350B3DA-792D-06F0-F2CB-8FD63548634F}"/>
          </ac:spMkLst>
        </pc:spChg>
        <pc:spChg chg="mod">
          <ac:chgData name="Kaileen Cain" userId="21167d2d-fdf2-4320-ae3a-272888c89590" providerId="ADAL" clId="{5393D823-40DA-4EB2-AE61-6C983B212966}" dt="2024-04-16T19:07:27.942" v="2163" actId="20577"/>
          <ac:spMkLst>
            <pc:docMk/>
            <pc:sldMk cId="100926503" sldId="2146846644"/>
            <ac:spMk id="16" creationId="{B9FFA182-DE45-EE15-DD0F-87F956B3A1A1}"/>
          </ac:spMkLst>
        </pc:spChg>
        <pc:spChg chg="mod">
          <ac:chgData name="Kaileen Cain" userId="21167d2d-fdf2-4320-ae3a-272888c89590" providerId="ADAL" clId="{5393D823-40DA-4EB2-AE61-6C983B212966}" dt="2024-04-16T19:07:16.983" v="2160" actId="20577"/>
          <ac:spMkLst>
            <pc:docMk/>
            <pc:sldMk cId="100926503" sldId="2146846644"/>
            <ac:spMk id="17" creationId="{C0DD3089-726E-34BF-52B1-D2BF83F78929}"/>
          </ac:spMkLst>
        </pc:spChg>
        <pc:spChg chg="mod">
          <ac:chgData name="Kaileen Cain" userId="21167d2d-fdf2-4320-ae3a-272888c89590" providerId="ADAL" clId="{5393D823-40DA-4EB2-AE61-6C983B212966}" dt="2024-04-16T19:07:34.137" v="2165" actId="20577"/>
          <ac:spMkLst>
            <pc:docMk/>
            <pc:sldMk cId="100926503" sldId="2146846644"/>
            <ac:spMk id="21" creationId="{9EC2755E-A2F0-D7D3-DD4D-3820D11DDB61}"/>
          </ac:spMkLst>
        </pc:spChg>
        <pc:spChg chg="mod">
          <ac:chgData name="Kaileen Cain" userId="21167d2d-fdf2-4320-ae3a-272888c89590" providerId="ADAL" clId="{5393D823-40DA-4EB2-AE61-6C983B212966}" dt="2024-04-16T19:07:40.350" v="2167" actId="20577"/>
          <ac:spMkLst>
            <pc:docMk/>
            <pc:sldMk cId="100926503" sldId="2146846644"/>
            <ac:spMk id="33" creationId="{EEF29DE1-4BBF-741E-465C-78B113CBF7D2}"/>
          </ac:spMkLst>
        </pc:spChg>
        <pc:spChg chg="mod">
          <ac:chgData name="Kaileen Cain" userId="21167d2d-fdf2-4320-ae3a-272888c89590" providerId="ADAL" clId="{5393D823-40DA-4EB2-AE61-6C983B212966}" dt="2024-04-16T19:07:46.970" v="2169" actId="20577"/>
          <ac:spMkLst>
            <pc:docMk/>
            <pc:sldMk cId="100926503" sldId="2146846644"/>
            <ac:spMk id="37" creationId="{BCF0C2A5-3364-9325-61B9-6009D966B4BE}"/>
          </ac:spMkLst>
        </pc:spChg>
        <pc:spChg chg="mod">
          <ac:chgData name="Kaileen Cain" userId="21167d2d-fdf2-4320-ae3a-272888c89590" providerId="ADAL" clId="{5393D823-40DA-4EB2-AE61-6C983B212966}" dt="2024-04-16T19:08:02.558" v="2173" actId="208"/>
          <ac:spMkLst>
            <pc:docMk/>
            <pc:sldMk cId="100926503" sldId="2146846644"/>
            <ac:spMk id="38" creationId="{EBA0330A-3A79-DB33-4F45-DA5AD9604FE6}"/>
          </ac:spMkLst>
        </pc:spChg>
        <pc:spChg chg="mod">
          <ac:chgData name="Kaileen Cain" userId="21167d2d-fdf2-4320-ae3a-272888c89590" providerId="ADAL" clId="{5393D823-40DA-4EB2-AE61-6C983B212966}" dt="2024-04-16T19:07:57.882" v="2172" actId="207"/>
          <ac:spMkLst>
            <pc:docMk/>
            <pc:sldMk cId="100926503" sldId="2146846644"/>
            <ac:spMk id="41" creationId="{6C6CB16D-3B83-E0BE-1058-58156FC1AB75}"/>
          </ac:spMkLst>
        </pc:spChg>
        <pc:spChg chg="mod">
          <ac:chgData name="Kaileen Cain" userId="21167d2d-fdf2-4320-ae3a-272888c89590" providerId="ADAL" clId="{5393D823-40DA-4EB2-AE61-6C983B212966}" dt="2024-04-22T20:35:25.038" v="4779" actId="1038"/>
          <ac:spMkLst>
            <pc:docMk/>
            <pc:sldMk cId="100926503" sldId="2146846644"/>
            <ac:spMk id="1099" creationId="{A7263D62-F50A-B64D-C7B7-2054D6E29634}"/>
          </ac:spMkLst>
        </pc:spChg>
        <pc:spChg chg="del mod">
          <ac:chgData name="Kaileen Cain" userId="21167d2d-fdf2-4320-ae3a-272888c89590" providerId="ADAL" clId="{5393D823-40DA-4EB2-AE61-6C983B212966}" dt="2024-04-22T20:36:08.163" v="4847" actId="478"/>
          <ac:spMkLst>
            <pc:docMk/>
            <pc:sldMk cId="100926503" sldId="2146846644"/>
            <ac:spMk id="1101" creationId="{48BDB93E-5FB8-DE45-05E7-82A8E2AD4291}"/>
          </ac:spMkLst>
        </pc:spChg>
        <pc:spChg chg="del mod">
          <ac:chgData name="Kaileen Cain" userId="21167d2d-fdf2-4320-ae3a-272888c89590" providerId="ADAL" clId="{5393D823-40DA-4EB2-AE61-6C983B212966}" dt="2024-04-22T20:36:08.163" v="4847" actId="478"/>
          <ac:spMkLst>
            <pc:docMk/>
            <pc:sldMk cId="100926503" sldId="2146846644"/>
            <ac:spMk id="1102" creationId="{FEB4659E-713C-8978-E3AC-E33BA13427E6}"/>
          </ac:spMkLst>
        </pc:spChg>
        <pc:spChg chg="del mod">
          <ac:chgData name="Kaileen Cain" userId="21167d2d-fdf2-4320-ae3a-272888c89590" providerId="ADAL" clId="{5393D823-40DA-4EB2-AE61-6C983B212966}" dt="2024-04-22T20:36:08.163" v="4847" actId="478"/>
          <ac:spMkLst>
            <pc:docMk/>
            <pc:sldMk cId="100926503" sldId="2146846644"/>
            <ac:spMk id="1103" creationId="{4BFACE6D-B412-56F9-B428-1F56F662D562}"/>
          </ac:spMkLst>
        </pc:spChg>
        <pc:spChg chg="del mod">
          <ac:chgData name="Kaileen Cain" userId="21167d2d-fdf2-4320-ae3a-272888c89590" providerId="ADAL" clId="{5393D823-40DA-4EB2-AE61-6C983B212966}" dt="2024-04-22T20:36:08.163" v="4847" actId="478"/>
          <ac:spMkLst>
            <pc:docMk/>
            <pc:sldMk cId="100926503" sldId="2146846644"/>
            <ac:spMk id="1104" creationId="{99805934-F4BE-C31C-5FD9-423E2944C97E}"/>
          </ac:spMkLst>
        </pc:spChg>
        <pc:spChg chg="del mod">
          <ac:chgData name="Kaileen Cain" userId="21167d2d-fdf2-4320-ae3a-272888c89590" providerId="ADAL" clId="{5393D823-40DA-4EB2-AE61-6C983B212966}" dt="2024-04-22T20:36:08.163" v="4847" actId="478"/>
          <ac:spMkLst>
            <pc:docMk/>
            <pc:sldMk cId="100926503" sldId="2146846644"/>
            <ac:spMk id="1105" creationId="{9D90685F-5E6F-1965-21AB-8DAB97643E1B}"/>
          </ac:spMkLst>
        </pc:spChg>
        <pc:spChg chg="mod">
          <ac:chgData name="Kaileen Cain" userId="21167d2d-fdf2-4320-ae3a-272888c89590" providerId="ADAL" clId="{5393D823-40DA-4EB2-AE61-6C983B212966}" dt="2024-04-16T19:08:12.674" v="2174"/>
          <ac:spMkLst>
            <pc:docMk/>
            <pc:sldMk cId="100926503" sldId="2146846644"/>
            <ac:spMk id="1108" creationId="{EC51EB2B-DAD5-6EDF-F7E5-7C47D3BA84C9}"/>
          </ac:spMkLst>
        </pc:spChg>
        <pc:picChg chg="mod">
          <ac:chgData name="Kaileen Cain" userId="21167d2d-fdf2-4320-ae3a-272888c89590" providerId="ADAL" clId="{5393D823-40DA-4EB2-AE61-6C983B212966}" dt="2024-04-16T19:06:52.059" v="2141" actId="14826"/>
          <ac:picMkLst>
            <pc:docMk/>
            <pc:sldMk cId="100926503" sldId="2146846644"/>
            <ac:picMk id="4" creationId="{90683AAE-7EF6-9725-4708-E6BAE0767320}"/>
          </ac:picMkLst>
        </pc:picChg>
        <pc:cxnChg chg="mod">
          <ac:chgData name="Kaileen Cain" userId="21167d2d-fdf2-4320-ae3a-272888c89590" providerId="ADAL" clId="{5393D823-40DA-4EB2-AE61-6C983B212966}" dt="2024-04-22T20:35:25.038" v="4779" actId="1038"/>
          <ac:cxnSpMkLst>
            <pc:docMk/>
            <pc:sldMk cId="100926503" sldId="2146846644"/>
            <ac:cxnSpMk id="1106" creationId="{1A1ECF8A-A324-E057-FCF6-8E4AB88AADD6}"/>
          </ac:cxnSpMkLst>
        </pc:cxnChg>
        <pc:cxnChg chg="mod">
          <ac:chgData name="Kaileen Cain" userId="21167d2d-fdf2-4320-ae3a-272888c89590" providerId="ADAL" clId="{5393D823-40DA-4EB2-AE61-6C983B212966}" dt="2024-04-22T20:35:25.038" v="4779" actId="1038"/>
          <ac:cxnSpMkLst>
            <pc:docMk/>
            <pc:sldMk cId="100926503" sldId="2146846644"/>
            <ac:cxnSpMk id="1107" creationId="{69247F0E-B0E3-0C1D-AE28-285C8D100A45}"/>
          </ac:cxnSpMkLst>
        </pc:cxnChg>
        <pc:cxnChg chg="mod">
          <ac:chgData name="Kaileen Cain" userId="21167d2d-fdf2-4320-ae3a-272888c89590" providerId="ADAL" clId="{5393D823-40DA-4EB2-AE61-6C983B212966}" dt="2024-04-22T20:35:25.038" v="4779" actId="1038"/>
          <ac:cxnSpMkLst>
            <pc:docMk/>
            <pc:sldMk cId="100926503" sldId="2146846644"/>
            <ac:cxnSpMk id="1108" creationId="{024D8678-39D6-2212-5DEB-6FA8F14B9738}"/>
          </ac:cxnSpMkLst>
        </pc:cxnChg>
        <pc:cxnChg chg="mod">
          <ac:chgData name="Kaileen Cain" userId="21167d2d-fdf2-4320-ae3a-272888c89590" providerId="ADAL" clId="{5393D823-40DA-4EB2-AE61-6C983B212966}" dt="2024-04-22T20:35:25.038" v="4779" actId="1038"/>
          <ac:cxnSpMkLst>
            <pc:docMk/>
            <pc:sldMk cId="100926503" sldId="2146846644"/>
            <ac:cxnSpMk id="1109" creationId="{73C28071-B426-1DC2-FFC2-D5961CFF8170}"/>
          </ac:cxnSpMkLst>
        </pc:cxnChg>
      </pc:sldChg>
      <pc:sldChg chg="addSp delSp modSp add mod ord">
        <pc:chgData name="Kaileen Cain" userId="21167d2d-fdf2-4320-ae3a-272888c89590" providerId="ADAL" clId="{5393D823-40DA-4EB2-AE61-6C983B212966}" dt="2024-04-23T18:59:25.715" v="9945"/>
        <pc:sldMkLst>
          <pc:docMk/>
          <pc:sldMk cId="291469885" sldId="2146846645"/>
        </pc:sldMkLst>
        <pc:spChg chg="add del mod">
          <ac:chgData name="Kaileen Cain" userId="21167d2d-fdf2-4320-ae3a-272888c89590" providerId="ADAL" clId="{5393D823-40DA-4EB2-AE61-6C983B212966}" dt="2024-04-22T20:36:44.222" v="4906" actId="478"/>
          <ac:spMkLst>
            <pc:docMk/>
            <pc:sldMk cId="291469885" sldId="2146846645"/>
            <ac:spMk id="2" creationId="{5693F3A0-C15C-4EBF-2461-B99E89864F76}"/>
          </ac:spMkLst>
        </pc:spChg>
        <pc:spChg chg="mod">
          <ac:chgData name="Kaileen Cain" userId="21167d2d-fdf2-4320-ae3a-272888c89590" providerId="ADAL" clId="{5393D823-40DA-4EB2-AE61-6C983B212966}" dt="2024-04-23T18:33:10.389" v="9876" actId="20577"/>
          <ac:spMkLst>
            <pc:docMk/>
            <pc:sldMk cId="291469885" sldId="2146846645"/>
            <ac:spMk id="3" creationId="{E81FB851-01C7-DB32-B9C0-956C4FE26B7D}"/>
          </ac:spMkLst>
        </pc:spChg>
        <pc:spChg chg="add mod">
          <ac:chgData name="Kaileen Cain" userId="21167d2d-fdf2-4320-ae3a-272888c89590" providerId="ADAL" clId="{5393D823-40DA-4EB2-AE61-6C983B212966}" dt="2024-04-22T20:36:48.683" v="4911" actId="20577"/>
          <ac:spMkLst>
            <pc:docMk/>
            <pc:sldMk cId="291469885" sldId="2146846645"/>
            <ac:spMk id="4" creationId="{B5A9BCDC-40E3-C4F0-C5D5-04D615A897C4}"/>
          </ac:spMkLst>
        </pc:spChg>
        <pc:spChg chg="add mod">
          <ac:chgData name="Kaileen Cain" userId="21167d2d-fdf2-4320-ae3a-272888c89590" providerId="ADAL" clId="{5393D823-40DA-4EB2-AE61-6C983B212966}" dt="2024-04-22T20:36:51.428" v="4916" actId="20577"/>
          <ac:spMkLst>
            <pc:docMk/>
            <pc:sldMk cId="291469885" sldId="2146846645"/>
            <ac:spMk id="5" creationId="{CA73CCA4-2CEE-0096-206D-ABFF7495D249}"/>
          </ac:spMkLst>
        </pc:spChg>
        <pc:spChg chg="add mod">
          <ac:chgData name="Kaileen Cain" userId="21167d2d-fdf2-4320-ae3a-272888c89590" providerId="ADAL" clId="{5393D823-40DA-4EB2-AE61-6C983B212966}" dt="2024-04-22T20:36:54.304" v="4921" actId="20577"/>
          <ac:spMkLst>
            <pc:docMk/>
            <pc:sldMk cId="291469885" sldId="2146846645"/>
            <ac:spMk id="6" creationId="{D58438CB-3314-3B71-9142-676EBE9D111E}"/>
          </ac:spMkLst>
        </pc:spChg>
        <pc:spChg chg="add mod">
          <ac:chgData name="Kaileen Cain" userId="21167d2d-fdf2-4320-ae3a-272888c89590" providerId="ADAL" clId="{5393D823-40DA-4EB2-AE61-6C983B212966}" dt="2024-04-22T20:36:57.156" v="4924" actId="20577"/>
          <ac:spMkLst>
            <pc:docMk/>
            <pc:sldMk cId="291469885" sldId="2146846645"/>
            <ac:spMk id="10" creationId="{19B0BB3F-FB00-0DC5-B819-C3EBE8B08E62}"/>
          </ac:spMkLst>
        </pc:spChg>
        <pc:spChg chg="mod">
          <ac:chgData name="Kaileen Cain" userId="21167d2d-fdf2-4320-ae3a-272888c89590" providerId="ADAL" clId="{5393D823-40DA-4EB2-AE61-6C983B212966}" dt="2024-04-16T19:12:51.664" v="2223" actId="208"/>
          <ac:spMkLst>
            <pc:docMk/>
            <pc:sldMk cId="291469885" sldId="2146846645"/>
            <ac:spMk id="13" creationId="{74A15DCF-B526-47FD-26B9-F457AA792D51}"/>
          </ac:spMkLst>
        </pc:spChg>
        <pc:spChg chg="mod">
          <ac:chgData name="Kaileen Cain" userId="21167d2d-fdf2-4320-ae3a-272888c89590" providerId="ADAL" clId="{5393D823-40DA-4EB2-AE61-6C983B212966}" dt="2024-04-16T19:12:47.435" v="2222" actId="207"/>
          <ac:spMkLst>
            <pc:docMk/>
            <pc:sldMk cId="291469885" sldId="2146846645"/>
            <ac:spMk id="16" creationId="{B9FFA182-DE45-EE15-DD0F-87F956B3A1A1}"/>
          </ac:spMkLst>
        </pc:spChg>
        <pc:spChg chg="mod">
          <ac:chgData name="Kaileen Cain" userId="21167d2d-fdf2-4320-ae3a-272888c89590" providerId="ADAL" clId="{5393D823-40DA-4EB2-AE61-6C983B212966}" dt="2024-04-16T19:11:41.436" v="2202" actId="20577"/>
          <ac:spMkLst>
            <pc:docMk/>
            <pc:sldMk cId="291469885" sldId="2146846645"/>
            <ac:spMk id="17" creationId="{C0DD3089-726E-34BF-52B1-D2BF83F78929}"/>
          </ac:spMkLst>
        </pc:spChg>
        <pc:spChg chg="mod">
          <ac:chgData name="Kaileen Cain" userId="21167d2d-fdf2-4320-ae3a-272888c89590" providerId="ADAL" clId="{5393D823-40DA-4EB2-AE61-6C983B212966}" dt="2024-04-16T19:12:09.225" v="2209" actId="20577"/>
          <ac:spMkLst>
            <pc:docMk/>
            <pc:sldMk cId="291469885" sldId="2146846645"/>
            <ac:spMk id="21" creationId="{9EC2755E-A2F0-D7D3-DD4D-3820D11DDB61}"/>
          </ac:spMkLst>
        </pc:spChg>
        <pc:spChg chg="mod">
          <ac:chgData name="Kaileen Cain" userId="21167d2d-fdf2-4320-ae3a-272888c89590" providerId="ADAL" clId="{5393D823-40DA-4EB2-AE61-6C983B212966}" dt="2024-04-16T19:12:15.431" v="2213" actId="20577"/>
          <ac:spMkLst>
            <pc:docMk/>
            <pc:sldMk cId="291469885" sldId="2146846645"/>
            <ac:spMk id="33" creationId="{EEF29DE1-4BBF-741E-465C-78B113CBF7D2}"/>
          </ac:spMkLst>
        </pc:spChg>
        <pc:spChg chg="mod">
          <ac:chgData name="Kaileen Cain" userId="21167d2d-fdf2-4320-ae3a-272888c89590" providerId="ADAL" clId="{5393D823-40DA-4EB2-AE61-6C983B212966}" dt="2024-04-16T19:12:22.498" v="2217" actId="20577"/>
          <ac:spMkLst>
            <pc:docMk/>
            <pc:sldMk cId="291469885" sldId="2146846645"/>
            <ac:spMk id="37" creationId="{BCF0C2A5-3364-9325-61B9-6009D966B4BE}"/>
          </ac:spMkLst>
        </pc:spChg>
        <pc:spChg chg="mod">
          <ac:chgData name="Kaileen Cain" userId="21167d2d-fdf2-4320-ae3a-272888c89590" providerId="ADAL" clId="{5393D823-40DA-4EB2-AE61-6C983B212966}" dt="2024-04-16T19:12:39.309" v="2221" actId="208"/>
          <ac:spMkLst>
            <pc:docMk/>
            <pc:sldMk cId="291469885" sldId="2146846645"/>
            <ac:spMk id="38" creationId="{EBA0330A-3A79-DB33-4F45-DA5AD9604FE6}"/>
          </ac:spMkLst>
        </pc:spChg>
        <pc:spChg chg="mod">
          <ac:chgData name="Kaileen Cain" userId="21167d2d-fdf2-4320-ae3a-272888c89590" providerId="ADAL" clId="{5393D823-40DA-4EB2-AE61-6C983B212966}" dt="2024-04-16T19:12:34.491" v="2220" actId="207"/>
          <ac:spMkLst>
            <pc:docMk/>
            <pc:sldMk cId="291469885" sldId="2146846645"/>
            <ac:spMk id="41" creationId="{6C6CB16D-3B83-E0BE-1058-58156FC1AB75}"/>
          </ac:spMkLst>
        </pc:spChg>
        <pc:spChg chg="mod">
          <ac:chgData name="Kaileen Cain" userId="21167d2d-fdf2-4320-ae3a-272888c89590" providerId="ADAL" clId="{5393D823-40DA-4EB2-AE61-6C983B212966}" dt="2024-04-16T19:13:00.019" v="2224"/>
          <ac:spMkLst>
            <pc:docMk/>
            <pc:sldMk cId="291469885" sldId="2146846645"/>
            <ac:spMk id="1108" creationId="{EC51EB2B-DAD5-6EDF-F7E5-7C47D3BA84C9}"/>
          </ac:spMkLst>
        </pc:spChg>
        <pc:spChg chg="mod">
          <ac:chgData name="Kaileen Cain" userId="21167d2d-fdf2-4320-ae3a-272888c89590" providerId="ADAL" clId="{5393D823-40DA-4EB2-AE61-6C983B212966}" dt="2024-04-22T20:39:13.889" v="4996" actId="122"/>
          <ac:spMkLst>
            <pc:docMk/>
            <pc:sldMk cId="291469885" sldId="2146846645"/>
            <ac:spMk id="5126" creationId="{4A274157-91C9-6805-8404-940DA0B75132}"/>
          </ac:spMkLst>
        </pc:spChg>
        <pc:spChg chg="del mod">
          <ac:chgData name="Kaileen Cain" userId="21167d2d-fdf2-4320-ae3a-272888c89590" providerId="ADAL" clId="{5393D823-40DA-4EB2-AE61-6C983B212966}" dt="2024-04-22T20:37:05.253" v="4925" actId="478"/>
          <ac:spMkLst>
            <pc:docMk/>
            <pc:sldMk cId="291469885" sldId="2146846645"/>
            <ac:spMk id="5127" creationId="{24A30838-FE75-BF0F-AC8E-F953236EE26E}"/>
          </ac:spMkLst>
        </pc:spChg>
        <pc:spChg chg="del mod">
          <ac:chgData name="Kaileen Cain" userId="21167d2d-fdf2-4320-ae3a-272888c89590" providerId="ADAL" clId="{5393D823-40DA-4EB2-AE61-6C983B212966}" dt="2024-04-22T20:37:05.253" v="4925" actId="478"/>
          <ac:spMkLst>
            <pc:docMk/>
            <pc:sldMk cId="291469885" sldId="2146846645"/>
            <ac:spMk id="5128" creationId="{2BEB4A90-6215-272E-4519-D239AD682BF9}"/>
          </ac:spMkLst>
        </pc:spChg>
        <pc:spChg chg="del mod">
          <ac:chgData name="Kaileen Cain" userId="21167d2d-fdf2-4320-ae3a-272888c89590" providerId="ADAL" clId="{5393D823-40DA-4EB2-AE61-6C983B212966}" dt="2024-04-22T20:37:05.253" v="4925" actId="478"/>
          <ac:spMkLst>
            <pc:docMk/>
            <pc:sldMk cId="291469885" sldId="2146846645"/>
            <ac:spMk id="5129" creationId="{2335C1BC-964E-BD42-7926-7CB4CA15BC33}"/>
          </ac:spMkLst>
        </pc:spChg>
        <pc:spChg chg="del mod">
          <ac:chgData name="Kaileen Cain" userId="21167d2d-fdf2-4320-ae3a-272888c89590" providerId="ADAL" clId="{5393D823-40DA-4EB2-AE61-6C983B212966}" dt="2024-04-22T20:37:05.253" v="4925" actId="478"/>
          <ac:spMkLst>
            <pc:docMk/>
            <pc:sldMk cId="291469885" sldId="2146846645"/>
            <ac:spMk id="5130" creationId="{F1476403-B0AA-A192-BCCF-B858251BA8AC}"/>
          </ac:spMkLst>
        </pc:spChg>
        <pc:picChg chg="mod">
          <ac:chgData name="Kaileen Cain" userId="21167d2d-fdf2-4320-ae3a-272888c89590" providerId="ADAL" clId="{5393D823-40DA-4EB2-AE61-6C983B212966}" dt="2024-04-16T19:11:52.680" v="2203" actId="14826"/>
          <ac:picMkLst>
            <pc:docMk/>
            <pc:sldMk cId="291469885" sldId="2146846645"/>
            <ac:picMk id="4" creationId="{90683AAE-7EF6-9725-4708-E6BAE0767320}"/>
          </ac:picMkLst>
        </pc:picChg>
        <pc:picChg chg="add mod">
          <ac:chgData name="Kaileen Cain" userId="21167d2d-fdf2-4320-ae3a-272888c89590" providerId="ADAL" clId="{5393D823-40DA-4EB2-AE61-6C983B212966}" dt="2024-04-23T18:59:25.715" v="9945"/>
          <ac:picMkLst>
            <pc:docMk/>
            <pc:sldMk cId="291469885" sldId="2146846645"/>
            <ac:picMk id="13" creationId="{C291F67A-C55A-7ABF-281B-6F2A2DC9F1BB}"/>
          </ac:picMkLst>
        </pc:picChg>
        <pc:picChg chg="add mod">
          <ac:chgData name="Kaileen Cain" userId="21167d2d-fdf2-4320-ae3a-272888c89590" providerId="ADAL" clId="{5393D823-40DA-4EB2-AE61-6C983B212966}" dt="2024-04-23T18:59:25.715" v="9945"/>
          <ac:picMkLst>
            <pc:docMk/>
            <pc:sldMk cId="291469885" sldId="2146846645"/>
            <ac:picMk id="14" creationId="{E16F27BB-20B2-3FEE-1598-2D6F7A921120}"/>
          </ac:picMkLst>
        </pc:picChg>
        <pc:picChg chg="add mod">
          <ac:chgData name="Kaileen Cain" userId="21167d2d-fdf2-4320-ae3a-272888c89590" providerId="ADAL" clId="{5393D823-40DA-4EB2-AE61-6C983B212966}" dt="2024-04-23T18:59:25.715" v="9945"/>
          <ac:picMkLst>
            <pc:docMk/>
            <pc:sldMk cId="291469885" sldId="2146846645"/>
            <ac:picMk id="15" creationId="{74D6E4DC-DB9F-30FC-FE75-741014509081}"/>
          </ac:picMkLst>
        </pc:picChg>
        <pc:picChg chg="add mod">
          <ac:chgData name="Kaileen Cain" userId="21167d2d-fdf2-4320-ae3a-272888c89590" providerId="ADAL" clId="{5393D823-40DA-4EB2-AE61-6C983B212966}" dt="2024-04-23T18:59:25.715" v="9945"/>
          <ac:picMkLst>
            <pc:docMk/>
            <pc:sldMk cId="291469885" sldId="2146846645"/>
            <ac:picMk id="16" creationId="{31A38619-10D0-DEF4-2323-BA23BB18E098}"/>
          </ac:picMkLst>
        </pc:picChg>
        <pc:picChg chg="add mod">
          <ac:chgData name="Kaileen Cain" userId="21167d2d-fdf2-4320-ae3a-272888c89590" providerId="ADAL" clId="{5393D823-40DA-4EB2-AE61-6C983B212966}" dt="2024-04-23T18:59:25.715" v="9945"/>
          <ac:picMkLst>
            <pc:docMk/>
            <pc:sldMk cId="291469885" sldId="2146846645"/>
            <ac:picMk id="17" creationId="{18EBE88A-5464-0F6B-A5B7-C72A49CC2D9D}"/>
          </ac:picMkLst>
        </pc:picChg>
        <pc:picChg chg="del">
          <ac:chgData name="Kaileen Cain" userId="21167d2d-fdf2-4320-ae3a-272888c89590" providerId="ADAL" clId="{5393D823-40DA-4EB2-AE61-6C983B212966}" dt="2024-04-23T18:59:25.189" v="9944" actId="478"/>
          <ac:picMkLst>
            <pc:docMk/>
            <pc:sldMk cId="291469885" sldId="2146846645"/>
            <ac:picMk id="5136" creationId="{FB6C9224-9E4A-5B66-FBFC-F454DB01E79C}"/>
          </ac:picMkLst>
        </pc:picChg>
        <pc:picChg chg="del">
          <ac:chgData name="Kaileen Cain" userId="21167d2d-fdf2-4320-ae3a-272888c89590" providerId="ADAL" clId="{5393D823-40DA-4EB2-AE61-6C983B212966}" dt="2024-04-23T18:59:25.189" v="9944" actId="478"/>
          <ac:picMkLst>
            <pc:docMk/>
            <pc:sldMk cId="291469885" sldId="2146846645"/>
            <ac:picMk id="5138" creationId="{E884EE5C-611A-FAEC-F16B-E44A3703D0DB}"/>
          </ac:picMkLst>
        </pc:picChg>
        <pc:picChg chg="del">
          <ac:chgData name="Kaileen Cain" userId="21167d2d-fdf2-4320-ae3a-272888c89590" providerId="ADAL" clId="{5393D823-40DA-4EB2-AE61-6C983B212966}" dt="2024-04-23T18:59:25.189" v="9944" actId="478"/>
          <ac:picMkLst>
            <pc:docMk/>
            <pc:sldMk cId="291469885" sldId="2146846645"/>
            <ac:picMk id="5140" creationId="{C025255E-1A35-34A5-C775-23FB21F774BE}"/>
          </ac:picMkLst>
        </pc:picChg>
        <pc:picChg chg="del">
          <ac:chgData name="Kaileen Cain" userId="21167d2d-fdf2-4320-ae3a-272888c89590" providerId="ADAL" clId="{5393D823-40DA-4EB2-AE61-6C983B212966}" dt="2024-04-23T18:59:25.189" v="9944" actId="478"/>
          <ac:picMkLst>
            <pc:docMk/>
            <pc:sldMk cId="291469885" sldId="2146846645"/>
            <ac:picMk id="5142" creationId="{408B4699-17FA-0634-FED1-4EC298B6A42E}"/>
          </ac:picMkLst>
        </pc:picChg>
        <pc:picChg chg="del">
          <ac:chgData name="Kaileen Cain" userId="21167d2d-fdf2-4320-ae3a-272888c89590" providerId="ADAL" clId="{5393D823-40DA-4EB2-AE61-6C983B212966}" dt="2024-04-23T18:59:25.189" v="9944" actId="478"/>
          <ac:picMkLst>
            <pc:docMk/>
            <pc:sldMk cId="291469885" sldId="2146846645"/>
            <ac:picMk id="5144" creationId="{989F4F1D-6DC4-0861-968B-9238F8155C08}"/>
          </ac:picMkLst>
        </pc:picChg>
        <pc:cxnChg chg="mod">
          <ac:chgData name="Kaileen Cain" userId="21167d2d-fdf2-4320-ae3a-272888c89590" providerId="ADAL" clId="{5393D823-40DA-4EB2-AE61-6C983B212966}" dt="2024-04-22T20:36:30.373" v="4865" actId="1038"/>
          <ac:cxnSpMkLst>
            <pc:docMk/>
            <pc:sldMk cId="291469885" sldId="2146846645"/>
            <ac:cxnSpMk id="5131" creationId="{67A2AC7A-C20F-4A67-D40D-40B467ECD04A}"/>
          </ac:cxnSpMkLst>
        </pc:cxnChg>
        <pc:cxnChg chg="mod">
          <ac:chgData name="Kaileen Cain" userId="21167d2d-fdf2-4320-ae3a-272888c89590" providerId="ADAL" clId="{5393D823-40DA-4EB2-AE61-6C983B212966}" dt="2024-04-22T20:36:30.373" v="4865" actId="1038"/>
          <ac:cxnSpMkLst>
            <pc:docMk/>
            <pc:sldMk cId="291469885" sldId="2146846645"/>
            <ac:cxnSpMk id="5132" creationId="{2BD5A3A9-9FF1-82F8-5AEA-598066C9B433}"/>
          </ac:cxnSpMkLst>
        </pc:cxnChg>
        <pc:cxnChg chg="mod">
          <ac:chgData name="Kaileen Cain" userId="21167d2d-fdf2-4320-ae3a-272888c89590" providerId="ADAL" clId="{5393D823-40DA-4EB2-AE61-6C983B212966}" dt="2024-04-22T20:36:30.373" v="4865" actId="1038"/>
          <ac:cxnSpMkLst>
            <pc:docMk/>
            <pc:sldMk cId="291469885" sldId="2146846645"/>
            <ac:cxnSpMk id="5133" creationId="{EDAC1E8B-A530-815B-B126-0D90EE4EAFBD}"/>
          </ac:cxnSpMkLst>
        </pc:cxnChg>
        <pc:cxnChg chg="mod">
          <ac:chgData name="Kaileen Cain" userId="21167d2d-fdf2-4320-ae3a-272888c89590" providerId="ADAL" clId="{5393D823-40DA-4EB2-AE61-6C983B212966}" dt="2024-04-22T20:36:30.373" v="4865" actId="1038"/>
          <ac:cxnSpMkLst>
            <pc:docMk/>
            <pc:sldMk cId="291469885" sldId="2146846645"/>
            <ac:cxnSpMk id="5134" creationId="{439DB305-7E14-77BB-EA97-8AB2EC0DA1AE}"/>
          </ac:cxnSpMkLst>
        </pc:cxnChg>
      </pc:sldChg>
      <pc:sldChg chg="addSp delSp modSp add mod ord">
        <pc:chgData name="Kaileen Cain" userId="21167d2d-fdf2-4320-ae3a-272888c89590" providerId="ADAL" clId="{5393D823-40DA-4EB2-AE61-6C983B212966}" dt="2024-04-22T20:45:18.150" v="5411" actId="478"/>
        <pc:sldMkLst>
          <pc:docMk/>
          <pc:sldMk cId="560490134" sldId="2146846646"/>
        </pc:sldMkLst>
        <pc:spChg chg="add mod">
          <ac:chgData name="Kaileen Cain" userId="21167d2d-fdf2-4320-ae3a-272888c89590" providerId="ADAL" clId="{5393D823-40DA-4EB2-AE61-6C983B212966}" dt="2024-04-16T20:53:14.435" v="2917"/>
          <ac:spMkLst>
            <pc:docMk/>
            <pc:sldMk cId="560490134" sldId="2146846646"/>
            <ac:spMk id="2" creationId="{9C837FEB-FB8F-94DA-5E03-E205EBE91810}"/>
          </ac:spMkLst>
        </pc:spChg>
        <pc:spChg chg="del">
          <ac:chgData name="Kaileen Cain" userId="21167d2d-fdf2-4320-ae3a-272888c89590" providerId="ADAL" clId="{5393D823-40DA-4EB2-AE61-6C983B212966}" dt="2024-04-16T20:53:13.870" v="2916" actId="478"/>
          <ac:spMkLst>
            <pc:docMk/>
            <pc:sldMk cId="560490134" sldId="2146846646"/>
            <ac:spMk id="6" creationId="{7C67D29C-B897-4A11-B6A0-E20B39130A95}"/>
          </ac:spMkLst>
        </pc:spChg>
        <pc:spChg chg="mod">
          <ac:chgData name="Kaileen Cain" userId="21167d2d-fdf2-4320-ae3a-272888c89590" providerId="ADAL" clId="{5393D823-40DA-4EB2-AE61-6C983B212966}" dt="2024-04-16T20:50:42.901" v="2891" actId="14100"/>
          <ac:spMkLst>
            <pc:docMk/>
            <pc:sldMk cId="560490134" sldId="2146846646"/>
            <ac:spMk id="24" creationId="{A5EF749A-A655-09BE-AE21-8E577A7AF9E2}"/>
          </ac:spMkLst>
        </pc:spChg>
        <pc:spChg chg="add mod">
          <ac:chgData name="Kaileen Cain" userId="21167d2d-fdf2-4320-ae3a-272888c89590" providerId="ADAL" clId="{5393D823-40DA-4EB2-AE61-6C983B212966}" dt="2024-04-19T16:22:32.260" v="4208" actId="20577"/>
          <ac:spMkLst>
            <pc:docMk/>
            <pc:sldMk cId="560490134" sldId="2146846646"/>
            <ac:spMk id="31" creationId="{501E5388-C867-A612-25D5-2FE542083333}"/>
          </ac:spMkLst>
        </pc:spChg>
        <pc:spChg chg="add mod">
          <ac:chgData name="Kaileen Cain" userId="21167d2d-fdf2-4320-ae3a-272888c89590" providerId="ADAL" clId="{5393D823-40DA-4EB2-AE61-6C983B212966}" dt="2024-04-19T16:21:59.348" v="4195"/>
          <ac:spMkLst>
            <pc:docMk/>
            <pc:sldMk cId="560490134" sldId="2146846646"/>
            <ac:spMk id="32" creationId="{B5C55062-6D75-B53A-4189-242EBCE6972B}"/>
          </ac:spMkLst>
        </pc:spChg>
        <pc:spChg chg="add mod">
          <ac:chgData name="Kaileen Cain" userId="21167d2d-fdf2-4320-ae3a-272888c89590" providerId="ADAL" clId="{5393D823-40DA-4EB2-AE61-6C983B212966}" dt="2024-04-22T20:45:01.516" v="5391" actId="20577"/>
          <ac:spMkLst>
            <pc:docMk/>
            <pc:sldMk cId="560490134" sldId="2146846646"/>
            <ac:spMk id="34" creationId="{27396BE7-F218-757F-0003-394E281443C2}"/>
          </ac:spMkLst>
        </pc:spChg>
        <pc:spChg chg="mod">
          <ac:chgData name="Kaileen Cain" userId="21167d2d-fdf2-4320-ae3a-272888c89590" providerId="ADAL" clId="{5393D823-40DA-4EB2-AE61-6C983B212966}" dt="2024-04-16T20:53:02.485" v="2915" actId="13926"/>
          <ac:spMkLst>
            <pc:docMk/>
            <pc:sldMk cId="560490134" sldId="2146846646"/>
            <ac:spMk id="37" creationId="{18DF3DEF-0C96-B500-46E0-C85CC958D873}"/>
          </ac:spMkLst>
        </pc:spChg>
        <pc:spChg chg="add mod">
          <ac:chgData name="Kaileen Cain" userId="21167d2d-fdf2-4320-ae3a-272888c89590" providerId="ADAL" clId="{5393D823-40DA-4EB2-AE61-6C983B212966}" dt="2024-04-22T20:45:04.493" v="5396" actId="20577"/>
          <ac:spMkLst>
            <pc:docMk/>
            <pc:sldMk cId="560490134" sldId="2146846646"/>
            <ac:spMk id="37" creationId="{850393D2-2572-D0CD-25D1-4A09179CF6EC}"/>
          </ac:spMkLst>
        </pc:spChg>
        <pc:spChg chg="add mod">
          <ac:chgData name="Kaileen Cain" userId="21167d2d-fdf2-4320-ae3a-272888c89590" providerId="ADAL" clId="{5393D823-40DA-4EB2-AE61-6C983B212966}" dt="2024-04-22T20:45:07.638" v="5401" actId="20577"/>
          <ac:spMkLst>
            <pc:docMk/>
            <pc:sldMk cId="560490134" sldId="2146846646"/>
            <ac:spMk id="38" creationId="{6B408717-98A9-491B-5C1C-2997DB655FEF}"/>
          </ac:spMkLst>
        </pc:spChg>
        <pc:spChg chg="mod">
          <ac:chgData name="Kaileen Cain" userId="21167d2d-fdf2-4320-ae3a-272888c89590" providerId="ADAL" clId="{5393D823-40DA-4EB2-AE61-6C983B212966}" dt="2024-04-19T16:22:43.848" v="4210" actId="1076"/>
          <ac:spMkLst>
            <pc:docMk/>
            <pc:sldMk cId="560490134" sldId="2146846646"/>
            <ac:spMk id="38" creationId="{EAC5BB51-B506-5411-1A8B-F040651E26B3}"/>
          </ac:spMkLst>
        </pc:spChg>
        <pc:spChg chg="add mod">
          <ac:chgData name="Kaileen Cain" userId="21167d2d-fdf2-4320-ae3a-272888c89590" providerId="ADAL" clId="{5393D823-40DA-4EB2-AE61-6C983B212966}" dt="2024-04-22T20:45:10.594" v="5406" actId="20577"/>
          <ac:spMkLst>
            <pc:docMk/>
            <pc:sldMk cId="560490134" sldId="2146846646"/>
            <ac:spMk id="40" creationId="{B0E161B5-B1B4-2CCB-3E45-3E84356D3CAD}"/>
          </ac:spMkLst>
        </pc:spChg>
        <pc:spChg chg="mod">
          <ac:chgData name="Kaileen Cain" userId="21167d2d-fdf2-4320-ae3a-272888c89590" providerId="ADAL" clId="{5393D823-40DA-4EB2-AE61-6C983B212966}" dt="2024-04-19T16:21:48.745" v="4120" actId="1076"/>
          <ac:spMkLst>
            <pc:docMk/>
            <pc:sldMk cId="560490134" sldId="2146846646"/>
            <ac:spMk id="41" creationId="{A7B50B9A-D03A-E367-7F64-36C8D8F889E2}"/>
          </ac:spMkLst>
        </pc:spChg>
        <pc:spChg chg="add mod">
          <ac:chgData name="Kaileen Cain" userId="21167d2d-fdf2-4320-ae3a-272888c89590" providerId="ADAL" clId="{5393D823-40DA-4EB2-AE61-6C983B212966}" dt="2024-04-22T20:45:13.720" v="5410" actId="20577"/>
          <ac:spMkLst>
            <pc:docMk/>
            <pc:sldMk cId="560490134" sldId="2146846646"/>
            <ac:spMk id="41" creationId="{C221D5DF-B9B5-A134-7BBC-3535DD344E59}"/>
          </ac:spMkLst>
        </pc:spChg>
        <pc:spChg chg="del mod">
          <ac:chgData name="Kaileen Cain" userId="21167d2d-fdf2-4320-ae3a-272888c89590" providerId="ADAL" clId="{5393D823-40DA-4EB2-AE61-6C983B212966}" dt="2024-04-22T20:45:18.150" v="5411" actId="478"/>
          <ac:spMkLst>
            <pc:docMk/>
            <pc:sldMk cId="560490134" sldId="2146846646"/>
            <ac:spMk id="45" creationId="{3B7F008B-A7CC-0708-45B0-950C38DF88BF}"/>
          </ac:spMkLst>
        </pc:spChg>
        <pc:spChg chg="del mod">
          <ac:chgData name="Kaileen Cain" userId="21167d2d-fdf2-4320-ae3a-272888c89590" providerId="ADAL" clId="{5393D823-40DA-4EB2-AE61-6C983B212966}" dt="2024-04-22T20:45:18.150" v="5411" actId="478"/>
          <ac:spMkLst>
            <pc:docMk/>
            <pc:sldMk cId="560490134" sldId="2146846646"/>
            <ac:spMk id="48" creationId="{4BA7DAC2-FF00-3521-9048-800BC57BCF5F}"/>
          </ac:spMkLst>
        </pc:spChg>
        <pc:spChg chg="del mod">
          <ac:chgData name="Kaileen Cain" userId="21167d2d-fdf2-4320-ae3a-272888c89590" providerId="ADAL" clId="{5393D823-40DA-4EB2-AE61-6C983B212966}" dt="2024-04-22T20:45:18.150" v="5411" actId="478"/>
          <ac:spMkLst>
            <pc:docMk/>
            <pc:sldMk cId="560490134" sldId="2146846646"/>
            <ac:spMk id="51" creationId="{D26BD54A-13F7-1F16-28B2-2C7238E4B2EB}"/>
          </ac:spMkLst>
        </pc:spChg>
        <pc:spChg chg="del mod">
          <ac:chgData name="Kaileen Cain" userId="21167d2d-fdf2-4320-ae3a-272888c89590" providerId="ADAL" clId="{5393D823-40DA-4EB2-AE61-6C983B212966}" dt="2024-04-22T20:45:18.150" v="5411" actId="478"/>
          <ac:spMkLst>
            <pc:docMk/>
            <pc:sldMk cId="560490134" sldId="2146846646"/>
            <ac:spMk id="54" creationId="{6391B019-0179-7738-229E-2DDA95932BA8}"/>
          </ac:spMkLst>
        </pc:spChg>
        <pc:spChg chg="del mod">
          <ac:chgData name="Kaileen Cain" userId="21167d2d-fdf2-4320-ae3a-272888c89590" providerId="ADAL" clId="{5393D823-40DA-4EB2-AE61-6C983B212966}" dt="2024-04-22T20:45:18.150" v="5411" actId="478"/>
          <ac:spMkLst>
            <pc:docMk/>
            <pc:sldMk cId="560490134" sldId="2146846646"/>
            <ac:spMk id="57" creationId="{E2D0821A-8BE1-A508-EBC4-894B1F8F77C8}"/>
          </ac:spMkLst>
        </pc:spChg>
        <pc:picChg chg="add mod">
          <ac:chgData name="Kaileen Cain" userId="21167d2d-fdf2-4320-ae3a-272888c89590" providerId="ADAL" clId="{5393D823-40DA-4EB2-AE61-6C983B212966}" dt="2024-04-19T16:22:05.919" v="4196" actId="14826"/>
          <ac:picMkLst>
            <pc:docMk/>
            <pc:sldMk cId="560490134" sldId="2146846646"/>
            <ac:picMk id="30" creationId="{B8B90967-DC66-9057-D925-DB612BF288F1}"/>
          </ac:picMkLst>
        </pc:picChg>
        <pc:picChg chg="del mod">
          <ac:chgData name="Kaileen Cain" userId="21167d2d-fdf2-4320-ae3a-272888c89590" providerId="ADAL" clId="{5393D823-40DA-4EB2-AE61-6C983B212966}" dt="2024-04-19T16:22:07.917" v="4197" actId="478"/>
          <ac:picMkLst>
            <pc:docMk/>
            <pc:sldMk cId="560490134" sldId="2146846646"/>
            <ac:picMk id="34" creationId="{6BA71A19-3565-9222-D185-DFD0C9919A9B}"/>
          </ac:picMkLst>
        </pc:picChg>
      </pc:sldChg>
      <pc:sldChg chg="add del">
        <pc:chgData name="Kaileen Cain" userId="21167d2d-fdf2-4320-ae3a-272888c89590" providerId="ADAL" clId="{5393D823-40DA-4EB2-AE61-6C983B212966}" dt="2024-04-16T20:55:09.742" v="2948" actId="2696"/>
        <pc:sldMkLst>
          <pc:docMk/>
          <pc:sldMk cId="465178672" sldId="2146846647"/>
        </pc:sldMkLst>
      </pc:sldChg>
      <pc:sldChg chg="modSp mod">
        <pc:chgData name="Kaileen Cain" userId="21167d2d-fdf2-4320-ae3a-272888c89590" providerId="ADAL" clId="{5393D823-40DA-4EB2-AE61-6C983B212966}" dt="2024-04-22T20:39:01.891" v="4994" actId="20577"/>
        <pc:sldMkLst>
          <pc:docMk/>
          <pc:sldMk cId="192895229" sldId="2146846650"/>
        </pc:sldMkLst>
        <pc:spChg chg="mod">
          <ac:chgData name="Kaileen Cain" userId="21167d2d-fdf2-4320-ae3a-272888c89590" providerId="ADAL" clId="{5393D823-40DA-4EB2-AE61-6C983B212966}" dt="2024-04-22T20:39:01.891" v="4994" actId="20577"/>
          <ac:spMkLst>
            <pc:docMk/>
            <pc:sldMk cId="192895229" sldId="2146846650"/>
            <ac:spMk id="3" creationId="{E81FB851-01C7-DB32-B9C0-956C4FE26B7D}"/>
          </ac:spMkLst>
        </pc:spChg>
      </pc:sldChg>
      <pc:sldChg chg="addSp delSp modSp mod">
        <pc:chgData name="Kaileen Cain" userId="21167d2d-fdf2-4320-ae3a-272888c89590" providerId="ADAL" clId="{5393D823-40DA-4EB2-AE61-6C983B212966}" dt="2024-04-23T18:59:58.916" v="9953"/>
        <pc:sldMkLst>
          <pc:docMk/>
          <pc:sldMk cId="2532005102" sldId="2146846651"/>
        </pc:sldMkLst>
        <pc:spChg chg="add mod">
          <ac:chgData name="Kaileen Cain" userId="21167d2d-fdf2-4320-ae3a-272888c89590" providerId="ADAL" clId="{5393D823-40DA-4EB2-AE61-6C983B212966}" dt="2024-04-22T20:41:54.726" v="5178" actId="20577"/>
          <ac:spMkLst>
            <pc:docMk/>
            <pc:sldMk cId="2532005102" sldId="2146846651"/>
            <ac:spMk id="4" creationId="{BAB0914C-20EF-C6D7-B778-0DF43923C9FA}"/>
          </ac:spMkLst>
        </pc:spChg>
        <pc:spChg chg="add mod">
          <ac:chgData name="Kaileen Cain" userId="21167d2d-fdf2-4320-ae3a-272888c89590" providerId="ADAL" clId="{5393D823-40DA-4EB2-AE61-6C983B212966}" dt="2024-04-22T20:41:57.877" v="5182" actId="20577"/>
          <ac:spMkLst>
            <pc:docMk/>
            <pc:sldMk cId="2532005102" sldId="2146846651"/>
            <ac:spMk id="6" creationId="{92765B01-54B4-F01B-9FCB-94DB06836216}"/>
          </ac:spMkLst>
        </pc:spChg>
        <pc:spChg chg="add mod">
          <ac:chgData name="Kaileen Cain" userId="21167d2d-fdf2-4320-ae3a-272888c89590" providerId="ADAL" clId="{5393D823-40DA-4EB2-AE61-6C983B212966}" dt="2024-04-22T20:42:01.175" v="5187" actId="20577"/>
          <ac:spMkLst>
            <pc:docMk/>
            <pc:sldMk cId="2532005102" sldId="2146846651"/>
            <ac:spMk id="8" creationId="{02F0B3BA-0880-80C3-0FE9-99E071B7E8F5}"/>
          </ac:spMkLst>
        </pc:spChg>
        <pc:spChg chg="add mod">
          <ac:chgData name="Kaileen Cain" userId="21167d2d-fdf2-4320-ae3a-272888c89590" providerId="ADAL" clId="{5393D823-40DA-4EB2-AE61-6C983B212966}" dt="2024-04-22T20:42:04.318" v="5191" actId="20577"/>
          <ac:spMkLst>
            <pc:docMk/>
            <pc:sldMk cId="2532005102" sldId="2146846651"/>
            <ac:spMk id="9" creationId="{045D72F0-7818-49A6-D160-3A6B19AAC61E}"/>
          </ac:spMkLst>
        </pc:spChg>
        <pc:spChg chg="add mod">
          <ac:chgData name="Kaileen Cain" userId="21167d2d-fdf2-4320-ae3a-272888c89590" providerId="ADAL" clId="{5393D823-40DA-4EB2-AE61-6C983B212966}" dt="2024-04-22T20:42:07.327" v="5195" actId="20577"/>
          <ac:spMkLst>
            <pc:docMk/>
            <pc:sldMk cId="2532005102" sldId="2146846651"/>
            <ac:spMk id="10" creationId="{C9605850-1E38-351E-3173-CD8EBF33C5C2}"/>
          </ac:spMkLst>
        </pc:spChg>
        <pc:spChg chg="del mod">
          <ac:chgData name="Kaileen Cain" userId="21167d2d-fdf2-4320-ae3a-272888c89590" providerId="ADAL" clId="{5393D823-40DA-4EB2-AE61-6C983B212966}" dt="2024-04-22T20:42:12.149" v="5196" actId="478"/>
          <ac:spMkLst>
            <pc:docMk/>
            <pc:sldMk cId="2532005102" sldId="2146846651"/>
            <ac:spMk id="38" creationId="{EC66D553-A03C-345E-7D79-CBDF7F9C5075}"/>
          </ac:spMkLst>
        </pc:spChg>
        <pc:spChg chg="del mod">
          <ac:chgData name="Kaileen Cain" userId="21167d2d-fdf2-4320-ae3a-272888c89590" providerId="ADAL" clId="{5393D823-40DA-4EB2-AE61-6C983B212966}" dt="2024-04-22T20:42:12.149" v="5196" actId="478"/>
          <ac:spMkLst>
            <pc:docMk/>
            <pc:sldMk cId="2532005102" sldId="2146846651"/>
            <ac:spMk id="39" creationId="{89E85450-BCDE-3E6C-9455-2E653596EC12}"/>
          </ac:spMkLst>
        </pc:spChg>
        <pc:spChg chg="del mod">
          <ac:chgData name="Kaileen Cain" userId="21167d2d-fdf2-4320-ae3a-272888c89590" providerId="ADAL" clId="{5393D823-40DA-4EB2-AE61-6C983B212966}" dt="2024-04-22T20:42:12.149" v="5196" actId="478"/>
          <ac:spMkLst>
            <pc:docMk/>
            <pc:sldMk cId="2532005102" sldId="2146846651"/>
            <ac:spMk id="40" creationId="{1C934538-FECD-63D8-FDD4-ABBFD2FE7CE2}"/>
          </ac:spMkLst>
        </pc:spChg>
        <pc:spChg chg="del mod">
          <ac:chgData name="Kaileen Cain" userId="21167d2d-fdf2-4320-ae3a-272888c89590" providerId="ADAL" clId="{5393D823-40DA-4EB2-AE61-6C983B212966}" dt="2024-04-22T20:42:12.149" v="5196" actId="478"/>
          <ac:spMkLst>
            <pc:docMk/>
            <pc:sldMk cId="2532005102" sldId="2146846651"/>
            <ac:spMk id="41" creationId="{8E2CC583-9264-F8E5-895F-D8146D912395}"/>
          </ac:spMkLst>
        </pc:spChg>
        <pc:spChg chg="del mod">
          <ac:chgData name="Kaileen Cain" userId="21167d2d-fdf2-4320-ae3a-272888c89590" providerId="ADAL" clId="{5393D823-40DA-4EB2-AE61-6C983B212966}" dt="2024-04-22T20:42:12.149" v="5196" actId="478"/>
          <ac:spMkLst>
            <pc:docMk/>
            <pc:sldMk cId="2532005102" sldId="2146846651"/>
            <ac:spMk id="42" creationId="{DC7C0FE4-C398-8E49-9543-96C015146284}"/>
          </ac:spMkLst>
        </pc:spChg>
        <pc:picChg chg="add mod">
          <ac:chgData name="Kaileen Cain" userId="21167d2d-fdf2-4320-ae3a-272888c89590" providerId="ADAL" clId="{5393D823-40DA-4EB2-AE61-6C983B212966}" dt="2024-04-23T18:59:58.916" v="9953"/>
          <ac:picMkLst>
            <pc:docMk/>
            <pc:sldMk cId="2532005102" sldId="2146846651"/>
            <ac:picMk id="13" creationId="{C26B10E1-5739-8EC0-3BFD-D21F56E1C8D5}"/>
          </ac:picMkLst>
        </pc:picChg>
        <pc:picChg chg="add mod">
          <ac:chgData name="Kaileen Cain" userId="21167d2d-fdf2-4320-ae3a-272888c89590" providerId="ADAL" clId="{5393D823-40DA-4EB2-AE61-6C983B212966}" dt="2024-04-23T18:59:58.916" v="9953"/>
          <ac:picMkLst>
            <pc:docMk/>
            <pc:sldMk cId="2532005102" sldId="2146846651"/>
            <ac:picMk id="15" creationId="{2880F357-9561-40E3-D65E-8B15D204EEDE}"/>
          </ac:picMkLst>
        </pc:picChg>
        <pc:picChg chg="add mod">
          <ac:chgData name="Kaileen Cain" userId="21167d2d-fdf2-4320-ae3a-272888c89590" providerId="ADAL" clId="{5393D823-40DA-4EB2-AE61-6C983B212966}" dt="2024-04-23T18:59:58.916" v="9953"/>
          <ac:picMkLst>
            <pc:docMk/>
            <pc:sldMk cId="2532005102" sldId="2146846651"/>
            <ac:picMk id="17" creationId="{6E9B4CDF-4003-EC9A-8E1F-26C2E4F0EDE7}"/>
          </ac:picMkLst>
        </pc:picChg>
        <pc:picChg chg="add mod">
          <ac:chgData name="Kaileen Cain" userId="21167d2d-fdf2-4320-ae3a-272888c89590" providerId="ADAL" clId="{5393D823-40DA-4EB2-AE61-6C983B212966}" dt="2024-04-23T18:59:58.916" v="9953"/>
          <ac:picMkLst>
            <pc:docMk/>
            <pc:sldMk cId="2532005102" sldId="2146846651"/>
            <ac:picMk id="18" creationId="{4731D84D-3E8E-F5E5-6AF7-DF6CAE4CADE2}"/>
          </ac:picMkLst>
        </pc:picChg>
        <pc:picChg chg="add mod">
          <ac:chgData name="Kaileen Cain" userId="21167d2d-fdf2-4320-ae3a-272888c89590" providerId="ADAL" clId="{5393D823-40DA-4EB2-AE61-6C983B212966}" dt="2024-04-23T18:59:58.916" v="9953"/>
          <ac:picMkLst>
            <pc:docMk/>
            <pc:sldMk cId="2532005102" sldId="2146846651"/>
            <ac:picMk id="19" creationId="{0F980255-C265-5F9F-EFE8-A3AF7B923F7A}"/>
          </ac:picMkLst>
        </pc:picChg>
        <pc:picChg chg="del">
          <ac:chgData name="Kaileen Cain" userId="21167d2d-fdf2-4320-ae3a-272888c89590" providerId="ADAL" clId="{5393D823-40DA-4EB2-AE61-6C983B212966}" dt="2024-04-23T18:59:58.602" v="9952" actId="478"/>
          <ac:picMkLst>
            <pc:docMk/>
            <pc:sldMk cId="2532005102" sldId="2146846651"/>
            <ac:picMk id="50" creationId="{62ED47D5-F90C-085B-AA9F-1259BA7EAF50}"/>
          </ac:picMkLst>
        </pc:picChg>
        <pc:picChg chg="del">
          <ac:chgData name="Kaileen Cain" userId="21167d2d-fdf2-4320-ae3a-272888c89590" providerId="ADAL" clId="{5393D823-40DA-4EB2-AE61-6C983B212966}" dt="2024-04-23T18:59:58.602" v="9952" actId="478"/>
          <ac:picMkLst>
            <pc:docMk/>
            <pc:sldMk cId="2532005102" sldId="2146846651"/>
            <ac:picMk id="52" creationId="{EE10AB5B-5349-AF27-70D7-422A15FF8A4B}"/>
          </ac:picMkLst>
        </pc:picChg>
        <pc:picChg chg="del">
          <ac:chgData name="Kaileen Cain" userId="21167d2d-fdf2-4320-ae3a-272888c89590" providerId="ADAL" clId="{5393D823-40DA-4EB2-AE61-6C983B212966}" dt="2024-04-23T18:59:58.602" v="9952" actId="478"/>
          <ac:picMkLst>
            <pc:docMk/>
            <pc:sldMk cId="2532005102" sldId="2146846651"/>
            <ac:picMk id="54" creationId="{16FA828D-9F61-0208-DAEA-D0B50ACF8E4D}"/>
          </ac:picMkLst>
        </pc:picChg>
        <pc:picChg chg="del">
          <ac:chgData name="Kaileen Cain" userId="21167d2d-fdf2-4320-ae3a-272888c89590" providerId="ADAL" clId="{5393D823-40DA-4EB2-AE61-6C983B212966}" dt="2024-04-23T18:59:58.602" v="9952" actId="478"/>
          <ac:picMkLst>
            <pc:docMk/>
            <pc:sldMk cId="2532005102" sldId="2146846651"/>
            <ac:picMk id="61" creationId="{A039D91B-DBCB-119A-59E1-168F95BB10FF}"/>
          </ac:picMkLst>
        </pc:picChg>
        <pc:picChg chg="del">
          <ac:chgData name="Kaileen Cain" userId="21167d2d-fdf2-4320-ae3a-272888c89590" providerId="ADAL" clId="{5393D823-40DA-4EB2-AE61-6C983B212966}" dt="2024-04-23T18:59:58.602" v="9952" actId="478"/>
          <ac:picMkLst>
            <pc:docMk/>
            <pc:sldMk cId="2532005102" sldId="2146846651"/>
            <ac:picMk id="63" creationId="{EC3EEAA9-A72E-0A39-39AF-91FAB2365556}"/>
          </ac:picMkLst>
        </pc:picChg>
      </pc:sldChg>
      <pc:sldChg chg="modSp mod modCm">
        <pc:chgData name="Kaileen Cain" userId="21167d2d-fdf2-4320-ae3a-272888c89590" providerId="ADAL" clId="{5393D823-40DA-4EB2-AE61-6C983B212966}" dt="2024-04-22T21:01:52.007" v="6627"/>
        <pc:sldMkLst>
          <pc:docMk/>
          <pc:sldMk cId="4281275572" sldId="2146846652"/>
        </pc:sldMkLst>
        <pc:spChg chg="mod">
          <ac:chgData name="Kaileen Cain" userId="21167d2d-fdf2-4320-ae3a-272888c89590" providerId="ADAL" clId="{5393D823-40DA-4EB2-AE61-6C983B212966}" dt="2024-04-22T21:01:29.049" v="6626" actId="207"/>
          <ac:spMkLst>
            <pc:docMk/>
            <pc:sldMk cId="4281275572" sldId="2146846652"/>
            <ac:spMk id="3" creationId="{35ACF353-24D0-4705-1585-2D81341B2C16}"/>
          </ac:spMkLst>
        </pc:spChg>
        <pc:spChg chg="mod">
          <ac:chgData name="Kaileen Cain" userId="21167d2d-fdf2-4320-ae3a-272888c89590" providerId="ADAL" clId="{5393D823-40DA-4EB2-AE61-6C983B212966}" dt="2024-04-22T20:42:52.329" v="5197" actId="121"/>
          <ac:spMkLst>
            <pc:docMk/>
            <pc:sldMk cId="4281275572" sldId="2146846652"/>
            <ac:spMk id="9" creationId="{16603ED1-CCD5-9FC4-F9EC-D0D326C000C4}"/>
          </ac:spMkLst>
        </pc:spChg>
        <pc:spChg chg="mod">
          <ac:chgData name="Kaileen Cain" userId="21167d2d-fdf2-4320-ae3a-272888c89590" providerId="ADAL" clId="{5393D823-40DA-4EB2-AE61-6C983B212966}" dt="2024-04-22T20:42:54.907" v="5198" actId="121"/>
          <ac:spMkLst>
            <pc:docMk/>
            <pc:sldMk cId="4281275572" sldId="2146846652"/>
            <ac:spMk id="10" creationId="{7611000B-03C0-C00E-F483-E8EF7EE14859}"/>
          </ac:spMkLst>
        </pc:spChg>
        <pc:spChg chg="mod">
          <ac:chgData name="Kaileen Cain" userId="21167d2d-fdf2-4320-ae3a-272888c89590" providerId="ADAL" clId="{5393D823-40DA-4EB2-AE61-6C983B212966}" dt="2024-04-22T20:42:56.802" v="5199" actId="121"/>
          <ac:spMkLst>
            <pc:docMk/>
            <pc:sldMk cId="4281275572" sldId="2146846652"/>
            <ac:spMk id="11" creationId="{3993FE0A-21F9-58F4-270E-151B62DA2018}"/>
          </ac:spMkLst>
        </pc:spChg>
        <pc:spChg chg="mod">
          <ac:chgData name="Kaileen Cain" userId="21167d2d-fdf2-4320-ae3a-272888c89590" providerId="ADAL" clId="{5393D823-40DA-4EB2-AE61-6C983B212966}" dt="2024-04-22T20:42:59.034" v="5200" actId="121"/>
          <ac:spMkLst>
            <pc:docMk/>
            <pc:sldMk cId="4281275572" sldId="2146846652"/>
            <ac:spMk id="13" creationId="{B32B7556-82B2-85DE-7D37-B72B5EB565F9}"/>
          </ac:spMkLst>
        </pc:spChg>
        <pc:spChg chg="mod">
          <ac:chgData name="Kaileen Cain" userId="21167d2d-fdf2-4320-ae3a-272888c89590" providerId="ADAL" clId="{5393D823-40DA-4EB2-AE61-6C983B212966}" dt="2024-04-22T20:43:00.987" v="5201" actId="121"/>
          <ac:spMkLst>
            <pc:docMk/>
            <pc:sldMk cId="4281275572" sldId="2146846652"/>
            <ac:spMk id="14" creationId="{6340E57F-B298-F683-064B-F4F1172D330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Kaileen Cain" userId="21167d2d-fdf2-4320-ae3a-272888c89590" providerId="ADAL" clId="{5393D823-40DA-4EB2-AE61-6C983B212966}" dt="2024-04-22T21:01:52.007" v="6627"/>
              <pc2:cmMkLst xmlns:pc2="http://schemas.microsoft.com/office/powerpoint/2019/9/main/command">
                <pc:docMk/>
                <pc:sldMk cId="4281275572" sldId="2146846652"/>
                <pc2:cmMk id="{4E16E7BE-4E1A-451E-A96E-DB5029D42C5F}"/>
              </pc2:cmMkLst>
              <pc226:cmRplyChg chg="add">
                <pc226:chgData name="Kaileen Cain" userId="21167d2d-fdf2-4320-ae3a-272888c89590" providerId="ADAL" clId="{5393D823-40DA-4EB2-AE61-6C983B212966}" dt="2024-04-22T21:01:52.007" v="6627"/>
                <pc2:cmRplyMkLst xmlns:pc2="http://schemas.microsoft.com/office/powerpoint/2019/9/main/command">
                  <pc:docMk/>
                  <pc:sldMk cId="4281275572" sldId="2146846652"/>
                  <pc2:cmMk id="{4E16E7BE-4E1A-451E-A96E-DB5029D42C5F}"/>
                  <pc2:cmRplyMk id="{B53CA2AB-FA51-487A-98F1-FDE86CEE311D}"/>
                </pc2:cmRplyMkLst>
              </pc226:cmRplyChg>
            </pc226:cmChg>
          </p:ext>
        </pc:extLst>
      </pc:sldChg>
      <pc:sldChg chg="modSp mod">
        <pc:chgData name="Kaileen Cain" userId="21167d2d-fdf2-4320-ae3a-272888c89590" providerId="ADAL" clId="{5393D823-40DA-4EB2-AE61-6C983B212966}" dt="2024-04-22T20:44:30.490" v="5345" actId="121"/>
        <pc:sldMkLst>
          <pc:docMk/>
          <pc:sldMk cId="2187884645" sldId="2146846653"/>
        </pc:sldMkLst>
        <pc:spChg chg="mod">
          <ac:chgData name="Kaileen Cain" userId="21167d2d-fdf2-4320-ae3a-272888c89590" providerId="ADAL" clId="{5393D823-40DA-4EB2-AE61-6C983B212966}" dt="2024-04-22T13:41:44.126" v="4220" actId="313"/>
          <ac:spMkLst>
            <pc:docMk/>
            <pc:sldMk cId="2187884645" sldId="2146846653"/>
            <ac:spMk id="3" creationId="{35ACF353-24D0-4705-1585-2D81341B2C16}"/>
          </ac:spMkLst>
        </pc:spChg>
        <pc:spChg chg="mod">
          <ac:chgData name="Kaileen Cain" userId="21167d2d-fdf2-4320-ae3a-272888c89590" providerId="ADAL" clId="{5393D823-40DA-4EB2-AE61-6C983B212966}" dt="2024-04-22T20:44:28.257" v="5344" actId="121"/>
          <ac:spMkLst>
            <pc:docMk/>
            <pc:sldMk cId="2187884645" sldId="2146846653"/>
            <ac:spMk id="10" creationId="{7EEA2DEF-F241-A430-BDA5-BDBF08B4F3AB}"/>
          </ac:spMkLst>
        </pc:spChg>
        <pc:spChg chg="mod">
          <ac:chgData name="Kaileen Cain" userId="21167d2d-fdf2-4320-ae3a-272888c89590" providerId="ADAL" clId="{5393D823-40DA-4EB2-AE61-6C983B212966}" dt="2024-04-22T20:44:30.490" v="5345" actId="121"/>
          <ac:spMkLst>
            <pc:docMk/>
            <pc:sldMk cId="2187884645" sldId="2146846653"/>
            <ac:spMk id="11" creationId="{DD70D800-1D3F-D432-B5B5-9BB68E52FB8E}"/>
          </ac:spMkLst>
        </pc:spChg>
      </pc:sldChg>
      <pc:sldChg chg="addSp delSp modSp del mod">
        <pc:chgData name="Kaileen Cain" userId="21167d2d-fdf2-4320-ae3a-272888c89590" providerId="ADAL" clId="{5393D823-40DA-4EB2-AE61-6C983B212966}" dt="2024-04-23T16:18:36.079" v="9793" actId="2696"/>
        <pc:sldMkLst>
          <pc:docMk/>
          <pc:sldMk cId="1289299607" sldId="2146846654"/>
        </pc:sldMkLst>
        <pc:spChg chg="del">
          <ac:chgData name="Kaileen Cain" userId="21167d2d-fdf2-4320-ae3a-272888c89590" providerId="ADAL" clId="{5393D823-40DA-4EB2-AE61-6C983B212966}" dt="2024-04-22T21:05:39.864" v="6628" actId="478"/>
          <ac:spMkLst>
            <pc:docMk/>
            <pc:sldMk cId="1289299607" sldId="2146846654"/>
            <ac:spMk id="2" creationId="{B402A567-B829-327D-5EEF-46B250B42A72}"/>
          </ac:spMkLst>
        </pc:spChg>
        <pc:spChg chg="add mod">
          <ac:chgData name="Kaileen Cain" userId="21167d2d-fdf2-4320-ae3a-272888c89590" providerId="ADAL" clId="{5393D823-40DA-4EB2-AE61-6C983B212966}" dt="2024-04-22T21:05:40.294" v="6629"/>
          <ac:spMkLst>
            <pc:docMk/>
            <pc:sldMk cId="1289299607" sldId="2146846654"/>
            <ac:spMk id="3" creationId="{588CF105-8178-D337-C2CF-BDF17A7B03BF}"/>
          </ac:spMkLst>
        </pc:spChg>
        <pc:spChg chg="add mod">
          <ac:chgData name="Kaileen Cain" userId="21167d2d-fdf2-4320-ae3a-272888c89590" providerId="ADAL" clId="{5393D823-40DA-4EB2-AE61-6C983B212966}" dt="2024-04-22T21:05:52.954" v="6671" actId="20577"/>
          <ac:spMkLst>
            <pc:docMk/>
            <pc:sldMk cId="1289299607" sldId="2146846654"/>
            <ac:spMk id="4" creationId="{28F4C6CA-1A12-4706-2FCB-BF36ADF23FBD}"/>
          </ac:spMkLst>
        </pc:spChg>
        <pc:spChg chg="add mod">
          <ac:chgData name="Kaileen Cain" userId="21167d2d-fdf2-4320-ae3a-272888c89590" providerId="ADAL" clId="{5393D823-40DA-4EB2-AE61-6C983B212966}" dt="2024-04-22T21:05:40.294" v="6629"/>
          <ac:spMkLst>
            <pc:docMk/>
            <pc:sldMk cId="1289299607" sldId="2146846654"/>
            <ac:spMk id="6" creationId="{0429A316-9B9C-E632-797D-2AFF5820B137}"/>
          </ac:spMkLst>
        </pc:spChg>
        <pc:spChg chg="add mod">
          <ac:chgData name="Kaileen Cain" userId="21167d2d-fdf2-4320-ae3a-272888c89590" providerId="ADAL" clId="{5393D823-40DA-4EB2-AE61-6C983B212966}" dt="2024-04-22T21:05:40.294" v="6629"/>
          <ac:spMkLst>
            <pc:docMk/>
            <pc:sldMk cId="1289299607" sldId="2146846654"/>
            <ac:spMk id="7" creationId="{70C35418-AB57-C7D2-6268-A2215E92D7D3}"/>
          </ac:spMkLst>
        </pc:spChg>
        <pc:spChg chg="add del mod">
          <ac:chgData name="Kaileen Cain" userId="21167d2d-fdf2-4320-ae3a-272888c89590" providerId="ADAL" clId="{5393D823-40DA-4EB2-AE61-6C983B212966}" dt="2024-04-22T21:07:14.049" v="6677" actId="47"/>
          <ac:spMkLst>
            <pc:docMk/>
            <pc:sldMk cId="1289299607" sldId="2146846654"/>
            <ac:spMk id="8" creationId="{A61B3777-5531-AE13-549D-DC2E8177B3D2}"/>
          </ac:spMkLst>
        </pc:spChg>
        <pc:spChg chg="add mod">
          <ac:chgData name="Kaileen Cain" userId="21167d2d-fdf2-4320-ae3a-272888c89590" providerId="ADAL" clId="{5393D823-40DA-4EB2-AE61-6C983B212966}" dt="2024-04-23T13:20:42.244" v="9387" actId="20577"/>
          <ac:spMkLst>
            <pc:docMk/>
            <pc:sldMk cId="1289299607" sldId="2146846654"/>
            <ac:spMk id="9" creationId="{4DD65C8D-19E3-360E-0A75-C02DD66CABF8}"/>
          </ac:spMkLst>
        </pc:spChg>
        <pc:picChg chg="add mod">
          <ac:chgData name="Kaileen Cain" userId="21167d2d-fdf2-4320-ae3a-272888c89590" providerId="ADAL" clId="{5393D823-40DA-4EB2-AE61-6C983B212966}" dt="2024-04-22T21:05:40.294" v="6629"/>
          <ac:picMkLst>
            <pc:docMk/>
            <pc:sldMk cId="1289299607" sldId="2146846654"/>
            <ac:picMk id="5" creationId="{C6D01E7E-FD7B-475F-DED7-591194F0FEB4}"/>
          </ac:picMkLst>
        </pc:picChg>
      </pc:sldChg>
      <pc:sldChg chg="addSp modSp add mod">
        <pc:chgData name="Kaileen Cain" userId="21167d2d-fdf2-4320-ae3a-272888c89590" providerId="ADAL" clId="{5393D823-40DA-4EB2-AE61-6C983B212966}" dt="2024-04-23T20:54:46.319" v="10270" actId="1076"/>
        <pc:sldMkLst>
          <pc:docMk/>
          <pc:sldMk cId="2695883467" sldId="2146846655"/>
        </pc:sldMkLst>
        <pc:spChg chg="mod ord">
          <ac:chgData name="Kaileen Cain" userId="21167d2d-fdf2-4320-ae3a-272888c89590" providerId="ADAL" clId="{5393D823-40DA-4EB2-AE61-6C983B212966}" dt="2024-04-23T16:08:08.462" v="9791" actId="167"/>
          <ac:spMkLst>
            <pc:docMk/>
            <pc:sldMk cId="2695883467" sldId="2146846655"/>
            <ac:spMk id="3" creationId="{588CF105-8178-D337-C2CF-BDF17A7B03BF}"/>
          </ac:spMkLst>
        </pc:spChg>
        <pc:spChg chg="mod">
          <ac:chgData name="Kaileen Cain" userId="21167d2d-fdf2-4320-ae3a-272888c89590" providerId="ADAL" clId="{5393D823-40DA-4EB2-AE61-6C983B212966}" dt="2024-04-23T20:53:16.328" v="10266" actId="20577"/>
          <ac:spMkLst>
            <pc:docMk/>
            <pc:sldMk cId="2695883467" sldId="2146846655"/>
            <ac:spMk id="9" creationId="{4DD65C8D-19E3-360E-0A75-C02DD66CABF8}"/>
          </ac:spMkLst>
        </pc:spChg>
        <pc:spChg chg="add mod ord">
          <ac:chgData name="Kaileen Cain" userId="21167d2d-fdf2-4320-ae3a-272888c89590" providerId="ADAL" clId="{5393D823-40DA-4EB2-AE61-6C983B212966}" dt="2024-04-23T20:51:26.976" v="10090" actId="255"/>
          <ac:spMkLst>
            <pc:docMk/>
            <pc:sldMk cId="2695883467" sldId="2146846655"/>
            <ac:spMk id="27" creationId="{F4423CBD-A6D9-8A8C-126A-234BAD19C03B}"/>
          </ac:spMkLst>
        </pc:spChg>
        <pc:picChg chg="add mod">
          <ac:chgData name="Kaileen Cain" userId="21167d2d-fdf2-4320-ae3a-272888c89590" providerId="ADAL" clId="{5393D823-40DA-4EB2-AE61-6C983B212966}" dt="2024-04-23T20:51:40.296" v="10093" actId="1076"/>
          <ac:picMkLst>
            <pc:docMk/>
            <pc:sldMk cId="2695883467" sldId="2146846655"/>
            <ac:picMk id="8" creationId="{38435DD2-7361-2233-AFE6-0E98B07F6B73}"/>
          </ac:picMkLst>
        </pc:picChg>
        <pc:picChg chg="add mod">
          <ac:chgData name="Kaileen Cain" userId="21167d2d-fdf2-4320-ae3a-272888c89590" providerId="ADAL" clId="{5393D823-40DA-4EB2-AE61-6C983B212966}" dt="2024-04-23T20:53:01.613" v="10262" actId="1036"/>
          <ac:picMkLst>
            <pc:docMk/>
            <pc:sldMk cId="2695883467" sldId="2146846655"/>
            <ac:picMk id="11" creationId="{776EDE14-E480-6C72-53AA-FC34BDC94850}"/>
          </ac:picMkLst>
        </pc:picChg>
        <pc:picChg chg="add mod">
          <ac:chgData name="Kaileen Cain" userId="21167d2d-fdf2-4320-ae3a-272888c89590" providerId="ADAL" clId="{5393D823-40DA-4EB2-AE61-6C983B212966}" dt="2024-04-23T20:54:46.319" v="10270" actId="1076"/>
          <ac:picMkLst>
            <pc:docMk/>
            <pc:sldMk cId="2695883467" sldId="2146846655"/>
            <ac:picMk id="13" creationId="{418AAE25-A44C-BCD1-6B34-699C08982A5A}"/>
          </ac:picMkLst>
        </pc:picChg>
        <pc:picChg chg="add mod">
          <ac:chgData name="Kaileen Cain" userId="21167d2d-fdf2-4320-ae3a-272888c89590" providerId="ADAL" clId="{5393D823-40DA-4EB2-AE61-6C983B212966}" dt="2024-04-23T20:54:39.565" v="10268" actId="1076"/>
          <ac:picMkLst>
            <pc:docMk/>
            <pc:sldMk cId="2695883467" sldId="2146846655"/>
            <ac:picMk id="15" creationId="{8B43F37D-6713-BE4B-B35D-A83B556AF491}"/>
          </ac:picMkLst>
        </pc:picChg>
        <pc:picChg chg="add mod">
          <ac:chgData name="Kaileen Cain" userId="21167d2d-fdf2-4320-ae3a-272888c89590" providerId="ADAL" clId="{5393D823-40DA-4EB2-AE61-6C983B212966}" dt="2024-04-23T20:51:33.472" v="10091" actId="1076"/>
          <ac:picMkLst>
            <pc:docMk/>
            <pc:sldMk cId="2695883467" sldId="2146846655"/>
            <ac:picMk id="17" creationId="{58B10CC4-A195-6688-B497-EFC7DF24D2ED}"/>
          </ac:picMkLst>
        </pc:picChg>
        <pc:picChg chg="add mod">
          <ac:chgData name="Kaileen Cain" userId="21167d2d-fdf2-4320-ae3a-272888c89590" providerId="ADAL" clId="{5393D823-40DA-4EB2-AE61-6C983B212966}" dt="2024-04-23T20:51:35.811" v="10092" actId="1076"/>
          <ac:picMkLst>
            <pc:docMk/>
            <pc:sldMk cId="2695883467" sldId="2146846655"/>
            <ac:picMk id="19" creationId="{B9A5B834-E6E3-C959-1EA6-EC2DA20310CD}"/>
          </ac:picMkLst>
        </pc:picChg>
        <pc:picChg chg="add mod">
          <ac:chgData name="Kaileen Cain" userId="21167d2d-fdf2-4320-ae3a-272888c89590" providerId="ADAL" clId="{5393D823-40DA-4EB2-AE61-6C983B212966}" dt="2024-04-23T20:54:42.751" v="10269" actId="1076"/>
          <ac:picMkLst>
            <pc:docMk/>
            <pc:sldMk cId="2695883467" sldId="2146846655"/>
            <ac:picMk id="21" creationId="{521D7638-2FE1-1F72-5FFD-48DC4E547ED3}"/>
          </ac:picMkLst>
        </pc:picChg>
        <pc:picChg chg="add mod">
          <ac:chgData name="Kaileen Cain" userId="21167d2d-fdf2-4320-ae3a-272888c89590" providerId="ADAL" clId="{5393D823-40DA-4EB2-AE61-6C983B212966}" dt="2024-04-23T20:54:37.269" v="10267" actId="1076"/>
          <ac:picMkLst>
            <pc:docMk/>
            <pc:sldMk cId="2695883467" sldId="2146846655"/>
            <ac:picMk id="23" creationId="{C3EE12A3-39D4-4A13-FBE0-3E501EE156E3}"/>
          </ac:picMkLst>
        </pc:picChg>
        <pc:picChg chg="add mod">
          <ac:chgData name="Kaileen Cain" userId="21167d2d-fdf2-4320-ae3a-272888c89590" providerId="ADAL" clId="{5393D823-40DA-4EB2-AE61-6C983B212966}" dt="2024-04-23T20:51:43.527" v="10094" actId="1076"/>
          <ac:picMkLst>
            <pc:docMk/>
            <pc:sldMk cId="2695883467" sldId="2146846655"/>
            <ac:picMk id="25" creationId="{F4C4A916-C99A-A2D4-6BA8-78F184C2E65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0164053982664"/>
          <c:y val="7.6844394035059799E-2"/>
          <c:w val="0.77567566249361131"/>
          <c:h val="0.91417025752855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00BFF2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rgbClr val="00BF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9B-4FB5-AFF9-7B74465B5C18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rgbClr val="ED3C8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9B-4FB5-AFF9-7B74465B5C1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9B-4FB5-AFF9-7B74465B5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0164053982664"/>
          <c:y val="7.6844394035059799E-2"/>
          <c:w val="0.77567566249361131"/>
          <c:h val="0.91417025752855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00BFF2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rgbClr val="00BF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D5-4FAD-9E17-9559A31D9707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rgbClr val="ED3C8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D5-4FAD-9E17-9559A31D9707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D5-4FAD-9E17-9559A31D9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60164053982664"/>
          <c:y val="7.6844394035059799E-2"/>
          <c:w val="0.77567566249361131"/>
          <c:h val="0.914170257528557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rgbClr val="00BFF2"/>
              </a:solidFill>
            </a:ln>
          </c:spPr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rgbClr val="00BFF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08-4479-8AD5-253809611B38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rgbClr val="ED3C8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08-4479-8AD5-253809611B38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0.61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08-4479-8AD5-253809611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74999999999999"/>
          <c:y val="0.14065670249576526"/>
          <c:w val="0.7265625"/>
          <c:h val="0.760738388290358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/ Movies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P13-24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1-4C7D-9FFD-F48525C6B3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Non-Premium Video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P13-24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1-4C7D-9FFD-F48525C6B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9"/>
        <c:overlap val="-60"/>
        <c:axId val="1006215375"/>
        <c:axId val="1006220655"/>
      </c:barChart>
      <c:catAx>
        <c:axId val="1006215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E2E8F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1006220655"/>
        <c:crosses val="autoZero"/>
        <c:auto val="1"/>
        <c:lblAlgn val="ctr"/>
        <c:lblOffset val="100"/>
        <c:noMultiLvlLbl val="0"/>
      </c:catAx>
      <c:valAx>
        <c:axId val="10062206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621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5772">
              <a:defRPr/>
            </a:pPr>
            <a:fld id="{2F04EFE2-3D8F-4FA9-AF11-29E6306303C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5772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2184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73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30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8DD84-1A20-4FAD-3AC3-2808B04F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E4007-6B85-5807-6592-264F28142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FC4A5-3415-5CFB-3646-3A6B44088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A114E-D476-7CC7-9964-30EC9B436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8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3C93-92B7-570E-9010-780DDFA9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003AC-2C06-141B-41BE-83661E516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3325E-B724-8822-C604-8CCAF0471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20AC-89B2-8693-8225-1AA4299CE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7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3C93-92B7-570E-9010-780DDFA9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003AC-2C06-141B-41BE-83661E516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3325E-B724-8822-C604-8CCAF0471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20AC-89B2-8693-8225-1AA4299CE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81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F848-5B8B-A96B-83D4-CAE9B99C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380B8-0479-311E-5F59-CE11632F8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41E8E-E0F3-642E-7962-30464A58D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A0F3-BD87-1142-81A9-B372EE997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53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3C93-92B7-570E-9010-780DDFA9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003AC-2C06-141B-41BE-83661E516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3325E-B724-8822-C604-8CCAF0471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20AC-89B2-8693-8225-1AA4299CE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588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8DD84-1A20-4FAD-3AC3-2808B04FC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5E4007-6B85-5807-6592-264F28142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FC4A5-3415-5CFB-3646-3A6B44088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A114E-D476-7CC7-9964-30EC9B436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019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3C93-92B7-570E-9010-780DDFA9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003AC-2C06-141B-41BE-83661E5167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3325E-B724-8822-C604-8CCAF0471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20AC-89B2-8693-8225-1AA4299CE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38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CD56-0456-F13B-38C1-0D21DEA3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2D9DD0-31AF-091E-B4AD-8AECD2273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2B762-987F-742C-F19E-062978CC3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8EAD3-67C6-DD25-4A18-F6FFE408F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0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27F57-A4B2-6939-8999-F8BD01E4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E3381-CB96-3079-E3AF-38E26626E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4283A-C480-1C19-247B-EC98B2358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3200D-33C0-F061-9469-754007C5C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98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F848-5B8B-A96B-83D4-CAE9B99C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380B8-0479-311E-5F59-CE11632F8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41E8E-E0F3-642E-7962-30464A58D5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BA0F3-BD87-1142-81A9-B372EE997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410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7893-49CB-1942-D0DA-E638D31C3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EAFCE-EE53-C334-9E24-EAA7D7FE8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A962E-4440-3605-5D8E-9F307B1EE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805EC-A4FE-FA45-15E0-219C536B1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109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B9F4D-73DF-72C1-6831-B6DF533A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BA6F2-B873-9A66-F137-B12DF0B4B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AD46E-FA9D-0966-307C-BB1F54CDC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9BD36-4A68-A6AD-535D-34378CEF1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44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F461C-4291-522D-9E46-EF0FC65E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86BDC-6DDD-D27B-32E3-A7500586B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8ABA5-1F09-CD1D-CC91-1B2181A2D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8A4E-A700-25F5-DA9E-4D1F45DD1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34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B9F4D-73DF-72C1-6831-B6DF533A8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CBA6F2-B873-9A66-F137-B12DF0B4B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AD46E-FA9D-0966-307C-BB1F54CDC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9BD36-4A68-A6AD-535D-34378CEF1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306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7893-49CB-1942-D0DA-E638D31C3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EAFCE-EE53-C334-9E24-EAA7D7FE8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A962E-4440-3605-5D8E-9F307B1EE6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805EC-A4FE-FA45-15E0-219C536B1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492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936B1-9CF1-FE88-9FFB-AC589F1F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7BD56-F30D-8BD8-8DB0-FEC823FF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EAE5B-6CDE-561D-DC01-427B1516C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EE1B8-85FB-ED3C-96D7-616805A4B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912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936B1-9CF1-FE88-9FFB-AC589F1F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97BD56-F30D-8BD8-8DB0-FEC823FFF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5EAE5B-6CDE-561D-DC01-427B1516C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EE1B8-85FB-ED3C-96D7-616805A4B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40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3CA0C-F45C-078C-217C-39FFF39D9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8B36C-C412-F933-EF7F-97509B7E1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89430C-7499-41E5-BA65-F5536951E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747D9-4AEC-4431-07F9-9C633FA4B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4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8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9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94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13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3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414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3300-ED20-0A14-AEA1-F0C4CE05F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9E086B-CBBB-50C3-F374-8293BFD5F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0299E-429A-C27D-4FF8-FB067A047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A75-B8E9-7B4C-4AF7-436BC6423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AACFB9-4676-4C0B-B187-FBB2AEA93B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4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855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6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3108744-0294-425C-AA76-6D3A486FCFFB}" type="datetime1">
              <a:rPr lang="en-US" smtClean="0">
                <a:solidFill>
                  <a:prstClr val="black"/>
                </a:solidFill>
              </a:rPr>
              <a:t>5/8/2024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1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3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99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886D020-9E2A-4967-849E-505AD280B565}" type="datetime1">
              <a:rPr lang="en-US" smtClean="0">
                <a:solidFill>
                  <a:prstClr val="black"/>
                </a:solidFill>
              </a:rPr>
              <a:t>5/8/2024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52932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842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6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076232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10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93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5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7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3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2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0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14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32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30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8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B5E1-D0D2-1193-2BDA-6C1B9C0FF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269D3-583D-FC91-0825-681EA066D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ACCBA-9334-68C6-A584-63E06EEF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3BDD8-905B-CFC1-6FB1-5D34D610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A529-15A2-A44E-6DE9-1CD657A0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40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4F4F-64D4-B788-C02E-EF87F245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6FCE-A6F3-1F58-2311-8A173618D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7A6D-94B9-8985-A205-F80C9D24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AE386-0C48-428C-7E3E-43D24093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05134-FE27-844A-3B59-122320EC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67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1423-936C-B7A0-B58E-F575D90E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956D1-BAC0-1D9E-8FFC-4052E886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F7590-D6BB-0DAE-4AC7-9A807E21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2BF2B-D21E-2BBF-1C63-F5A6498B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0309E-12C4-F66E-8ACB-30E8CD30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4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C56E-5522-9091-0357-E4108E01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950D4-A2EF-D8F0-CD96-833DE99E9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E7D43-F9D8-2D3A-6FED-7A9BC459F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D9027-6D03-14EA-C88F-CF5A34A8C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ACB2-67C8-614E-85E4-98751EC2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E361F-368D-AF9E-9532-7EE7DF82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60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8458-7298-A254-041A-46A1D98C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C617D-2E64-02A4-A8E1-6A05C5603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FBCCF-FFA4-EC1E-AAD4-B8D92D0A1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CA84A-768E-6114-85BF-8F49AE87D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AA6BE-4106-DB8C-5A7B-B03456FD6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7A9CC-C4DD-AD85-DEE8-0103D9D5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92951-756D-681A-6857-D34FF910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A7EED-F430-1E6D-5027-7B31E52F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50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671F-BD32-BD2B-F9FB-C8D79F70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7A7A3-C8DB-C2AD-5BB7-D7BBD399E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4EEF8-2E0D-028E-96C5-83602626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063A0-8B49-5E15-0CEB-A0CBB53C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52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C2CC7-D297-89A0-D8B1-B8B049CC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62CE7-D0E3-ADEF-15DF-8ADC5C25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8CADF-BFA5-BFC3-BEC5-C7CF14E7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38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1823-AA59-B57A-DE45-3C748081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A3EFB-1C9D-A980-1597-B32C4656C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88280-89B6-3A75-DE86-E26D441AE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B2214-F936-F1D3-A281-0085F813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0BC41-8059-C741-4A71-13AC3BA0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285DD-C166-B65B-FB20-9179C9AC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68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9397-82E5-4CB6-7025-16BFD6F3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EFDE1C-DC1E-A4A7-1BCF-B78B754C1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B5421-2DC7-66F9-F615-4B0AB57B9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924B9-5526-5CAB-C1A7-CB6A87A6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7D4AC-1BEC-0F47-324B-F7868A32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5A905-40CF-680E-8286-193668F0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2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24A8-6F12-0114-C4AE-47995D2D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86033-E257-B221-BC62-DBC0E3FED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0ADA-2034-0A17-FFF8-705B73DF1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2C5A1-5A52-E766-68F8-08064B55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8897A-9004-3ED0-8339-C42FC3A7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95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F336CC-B554-85FC-8B95-08E5AFCBD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B54C0-0093-91AC-FFE5-E2FB14DF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D368B-4F8F-1ADA-387D-4AB372E9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E14E8-5C79-7E51-5B32-E06A5EF0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D8D0D-26FA-8C8E-2BE0-A0F1B515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55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93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5857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21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37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08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02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651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455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640F4F0-4B6B-43D7-B385-B1B9A08A3FAE}" type="datetime1">
              <a:rPr lang="en-US" smtClean="0">
                <a:solidFill>
                  <a:prstClr val="black"/>
                </a:solidFill>
              </a:rPr>
              <a:t>5/8/2024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059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10445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6104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35850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411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84724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12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4173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47564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2730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90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6726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2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4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C623D9C-B141-0E44-9A0E-426DA6A04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0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2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853C-0ABA-4CA4-8950-F4B45956291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8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FB9F6-C018-69CE-CF96-E075D6C9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43688-A735-DD51-587B-3350766CA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365E-109B-37F3-28AC-772493A94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1E05CB-74B6-4C86-BF21-DD67BCC56C48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8C452-732E-C630-9182-1551BE32B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267A5-FD13-E308-82AC-467DFFBA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8D83E-4C19-4230-A2A0-1122206F4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5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7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3.jpe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4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9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6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9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8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99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0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101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02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image" Target="../media/image103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4.pn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5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4.png"/><Relationship Id="rId9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6.jpeg"/><Relationship Id="rId9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4.png"/><Relationship Id="rId9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8.png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9.png"/><Relationship Id="rId9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1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4.png"/><Relationship Id="rId9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12.png"/><Relationship Id="rId9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teenvogue.com/story/american-eagle-outer-banks-collab" TargetMode="External"/><Relationship Id="rId18" Type="http://schemas.openxmlformats.org/officeDocument/2006/relationships/image" Target="../media/image122.jpeg"/><Relationship Id="rId26" Type="http://schemas.openxmlformats.org/officeDocument/2006/relationships/image" Target="../media/image129.png"/><Relationship Id="rId3" Type="http://schemas.openxmlformats.org/officeDocument/2006/relationships/hyperlink" Target="https://english.elpais.com/culture/2022-10-15/from-stranger-things-to-peaky-blinders-all-the-current-fashion-trends-come-from-tv-shows.html" TargetMode="External"/><Relationship Id="rId21" Type="http://schemas.openxmlformats.org/officeDocument/2006/relationships/image" Target="../media/image124.jpeg"/><Relationship Id="rId34" Type="http://schemas.openxmlformats.org/officeDocument/2006/relationships/hyperlink" Target="https://www.newyorker.com/podcast/the-new-yorker-radio-hour/olivia-rodrigo-the-voice-of-generation-z-plus-stephen-kotkin-on-ending-the-war-in-ukraine" TargetMode="External"/><Relationship Id="rId7" Type="http://schemas.openxmlformats.org/officeDocument/2006/relationships/hyperlink" Target="https://studybreaks.com/tvfilm/never-have-i-ever-netflix/" TargetMode="External"/><Relationship Id="rId12" Type="http://schemas.openxmlformats.org/officeDocument/2006/relationships/image" Target="../media/image118.png"/><Relationship Id="rId17" Type="http://schemas.openxmlformats.org/officeDocument/2006/relationships/image" Target="../media/image121.png"/><Relationship Id="rId25" Type="http://schemas.openxmlformats.org/officeDocument/2006/relationships/image" Target="../media/image128.png"/><Relationship Id="rId33" Type="http://schemas.openxmlformats.org/officeDocument/2006/relationships/image" Target="../media/image134.png"/><Relationship Id="rId2" Type="http://schemas.openxmlformats.org/officeDocument/2006/relationships/image" Target="../media/image14.png"/><Relationship Id="rId16" Type="http://schemas.openxmlformats.org/officeDocument/2006/relationships/hyperlink" Target="https://www.blakespectrum.org/blog/2021/02/25/spaghetti-tacos-remain-iconic/" TargetMode="External"/><Relationship Id="rId20" Type="http://schemas.openxmlformats.org/officeDocument/2006/relationships/image" Target="../media/image123.png"/><Relationship Id="rId29" Type="http://schemas.openxmlformats.org/officeDocument/2006/relationships/image" Target="../media/image1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4.png"/><Relationship Id="rId11" Type="http://schemas.openxmlformats.org/officeDocument/2006/relationships/image" Target="../media/image117.jpeg"/><Relationship Id="rId24" Type="http://schemas.openxmlformats.org/officeDocument/2006/relationships/image" Target="../media/image127.png"/><Relationship Id="rId32" Type="http://schemas.openxmlformats.org/officeDocument/2006/relationships/image" Target="../media/image133.png"/><Relationship Id="rId5" Type="http://schemas.openxmlformats.org/officeDocument/2006/relationships/hyperlink" Target="https://www.cosmopolitan.com/style-beauty/fashion/a44602633/the-summer-i-turned-pretty-outfits/" TargetMode="External"/><Relationship Id="rId15" Type="http://schemas.openxmlformats.org/officeDocument/2006/relationships/image" Target="../media/image120.png"/><Relationship Id="rId23" Type="http://schemas.openxmlformats.org/officeDocument/2006/relationships/image" Target="../media/image126.png"/><Relationship Id="rId28" Type="http://schemas.openxmlformats.org/officeDocument/2006/relationships/image" Target="../media/image130.png"/><Relationship Id="rId36" Type="http://schemas.openxmlformats.org/officeDocument/2006/relationships/image" Target="../media/image136.png"/><Relationship Id="rId10" Type="http://schemas.openxmlformats.org/officeDocument/2006/relationships/image" Target="../media/image116.png"/><Relationship Id="rId19" Type="http://schemas.openxmlformats.org/officeDocument/2006/relationships/hyperlink" Target="https://melmagazine.com/en-us/story/guy-fieri-birthday-gen-z-meme-king#google_vignette" TargetMode="External"/><Relationship Id="rId31" Type="http://schemas.openxmlformats.org/officeDocument/2006/relationships/image" Target="../media/image132.jpeg"/><Relationship Id="rId4" Type="http://schemas.openxmlformats.org/officeDocument/2006/relationships/image" Target="../media/image113.png"/><Relationship Id="rId9" Type="http://schemas.openxmlformats.org/officeDocument/2006/relationships/hyperlink" Target="https://www.teenvogue.com/story/best-stranger-things-halloween-costumes" TargetMode="External"/><Relationship Id="rId14" Type="http://schemas.openxmlformats.org/officeDocument/2006/relationships/image" Target="../media/image119.jpeg"/><Relationship Id="rId22" Type="http://schemas.openxmlformats.org/officeDocument/2006/relationships/image" Target="../media/image125.jpeg"/><Relationship Id="rId27" Type="http://schemas.openxmlformats.org/officeDocument/2006/relationships/hyperlink" Target="https://www.businessinsider.com/gen-z-travel-white-lotus-hawaii-italy-movie-tv-shows-2023-3#:~:text=People%20have%20visited%20Forks%2C%20Washington,created%20a%20Greek-island%20fantasy." TargetMode="External"/><Relationship Id="rId30" Type="http://schemas.openxmlformats.org/officeDocument/2006/relationships/hyperlink" Target="https://www.elitedaily.com/lifestyle/summer-i-turned-pretty-recipes-pomegranate-margarita" TargetMode="External"/><Relationship Id="rId35" Type="http://schemas.openxmlformats.org/officeDocument/2006/relationships/image" Target="../media/image135.jpeg"/><Relationship Id="rId8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.png"/><Relationship Id="rId10" Type="http://schemas.openxmlformats.org/officeDocument/2006/relationships/image" Target="../media/image93.jpeg"/><Relationship Id="rId4" Type="http://schemas.openxmlformats.org/officeDocument/2006/relationships/hyperlink" Target="https://www.cosmopolitan.com/style-beauty/fashion/a44602633/the-summer-i-turned-pretty-outfits/" TargetMode="Externa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hyperlink" Target="https://thevab.com/insight/what-is-tv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38.jpeg"/><Relationship Id="rId10" Type="http://schemas.openxmlformats.org/officeDocument/2006/relationships/image" Target="../media/image93.jpeg"/><Relationship Id="rId4" Type="http://schemas.openxmlformats.org/officeDocument/2006/relationships/hyperlink" Target="https://www.teenvogue.com/story/american-eagle-outer-banks-collab" TargetMode="Externa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9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hyperlink" Target="https://melmagazine.com/en-us/story/guy-fieri-birthday-gen-z-meme-king#google_vignette" TargetMode="External"/><Relationship Id="rId10" Type="http://schemas.openxmlformats.org/officeDocument/2006/relationships/image" Target="../media/image93.jpe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0.jpeg"/><Relationship Id="rId10" Type="http://schemas.openxmlformats.org/officeDocument/2006/relationships/image" Target="../media/image93.jpeg"/><Relationship Id="rId4" Type="http://schemas.openxmlformats.org/officeDocument/2006/relationships/hyperlink" Target="https://www.elitedaily.com/lifestyle/summer-i-turned-pretty-recipes-pomegranate-margarita" TargetMode="External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1.jpeg"/><Relationship Id="rId10" Type="http://schemas.openxmlformats.org/officeDocument/2006/relationships/image" Target="../media/image93.jpeg"/><Relationship Id="rId4" Type="http://schemas.openxmlformats.org/officeDocument/2006/relationships/hyperlink" Target="https://www.businessinsider.com/gen-z-travel-white-lotus-hawaii-italy-movie-tv-shows-2023-3#:~:text=People%20have%20visited%20Forks%2C%20Washington,created%20a%20Greek%2Disland%20fantasy." TargetMode="Externa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2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hyperlink" Target="https://www.newyorker.com/podcast/the-new-yorker-radio-hour/olivia-rodrigo-the-voice-of-generation-z-plus-stephen-kotkin-on-ending-the-war-in-ukraine" TargetMode="External"/><Relationship Id="rId10" Type="http://schemas.openxmlformats.org/officeDocument/2006/relationships/image" Target="../media/image93.jpe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143.jpeg"/><Relationship Id="rId10" Type="http://schemas.openxmlformats.org/officeDocument/2006/relationships/image" Target="../media/image93.jpeg"/><Relationship Id="rId4" Type="http://schemas.openxmlformats.org/officeDocument/2006/relationships/hyperlink" Target="https://www.teenvogue.com/story/best-stranger-things-halloween-costumes" TargetMode="External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hyperlink" Target="mailto:info@thevab.com" TargetMode="External"/><Relationship Id="rId9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solution-prioritize-quality" TargetMode="External"/><Relationship Id="rId13" Type="http://schemas.openxmlformats.org/officeDocument/2006/relationships/image" Target="../media/image156.png"/><Relationship Id="rId3" Type="http://schemas.openxmlformats.org/officeDocument/2006/relationships/hyperlink" Target="https://thevab.com/insight/consumer-connection" TargetMode="External"/><Relationship Id="rId7" Type="http://schemas.openxmlformats.org/officeDocument/2006/relationships/image" Target="../media/image153.png"/><Relationship Id="rId12" Type="http://schemas.openxmlformats.org/officeDocument/2006/relationships/hyperlink" Target="https://thevab.com/insight/advertising-accelerated" TargetMode="External"/><Relationship Id="rId17" Type="http://schemas.openxmlformats.org/officeDocument/2006/relationships/image" Target="../media/image157.png"/><Relationship Id="rId2" Type="http://schemas.openxmlformats.org/officeDocument/2006/relationships/hyperlink" Target="https://thevab.com/team-board" TargetMode="External"/><Relationship Id="rId16" Type="http://schemas.openxmlformats.org/officeDocument/2006/relationships/hyperlink" Target="https://thevab.com/upfront-planning-resources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hevab.com/insight/hidden-costs" TargetMode="External"/><Relationship Id="rId11" Type="http://schemas.openxmlformats.org/officeDocument/2006/relationships/image" Target="../media/image155.png"/><Relationship Id="rId5" Type="http://schemas.openxmlformats.org/officeDocument/2006/relationships/image" Target="../media/image152.jpeg"/><Relationship Id="rId15" Type="http://schemas.openxmlformats.org/officeDocument/2006/relationships/image" Target="../media/image14.png"/><Relationship Id="rId10" Type="http://schemas.openxmlformats.org/officeDocument/2006/relationships/hyperlink" Target="https://thevab.com/insight/6-key-ingredients-to-success-in-streaming" TargetMode="External"/><Relationship Id="rId4" Type="http://schemas.openxmlformats.org/officeDocument/2006/relationships/image" Target="../media/image151.png"/><Relationship Id="rId9" Type="http://schemas.openxmlformats.org/officeDocument/2006/relationships/image" Target="../media/image154.png"/><Relationship Id="rId14" Type="http://schemas.openxmlformats.org/officeDocument/2006/relationships/hyperlink" Target="https://thevab.com/insight/expose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4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insight/committed" TargetMode="External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jpe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jpeg"/><Relationship Id="rId47" Type="http://schemas.openxmlformats.org/officeDocument/2006/relationships/image" Target="../media/image66.jpeg"/><Relationship Id="rId50" Type="http://schemas.openxmlformats.org/officeDocument/2006/relationships/image" Target="../media/image69.jpeg"/><Relationship Id="rId55" Type="http://schemas.openxmlformats.org/officeDocument/2006/relationships/image" Target="../media/image74.jpeg"/><Relationship Id="rId63" Type="http://schemas.openxmlformats.org/officeDocument/2006/relationships/image" Target="../media/image8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9" Type="http://schemas.openxmlformats.org/officeDocument/2006/relationships/image" Target="../media/image48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jpeg"/><Relationship Id="rId53" Type="http://schemas.openxmlformats.org/officeDocument/2006/relationships/image" Target="../media/image72.jpeg"/><Relationship Id="rId58" Type="http://schemas.openxmlformats.org/officeDocument/2006/relationships/image" Target="../media/image77.jpeg"/><Relationship Id="rId5" Type="http://schemas.openxmlformats.org/officeDocument/2006/relationships/image" Target="file://localhost/Users/kenanderson/Documents/Projects/Wheel%20O'%20Logos_Networks/ESPN/08/espn_red.eps" TargetMode="External"/><Relationship Id="rId61" Type="http://schemas.openxmlformats.org/officeDocument/2006/relationships/image" Target="../media/image80.png"/><Relationship Id="rId19" Type="http://schemas.openxmlformats.org/officeDocument/2006/relationships/image" Target="../media/image3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jpeg"/><Relationship Id="rId56" Type="http://schemas.openxmlformats.org/officeDocument/2006/relationships/image" Target="../media/image75.jpeg"/><Relationship Id="rId64" Type="http://schemas.openxmlformats.org/officeDocument/2006/relationships/image" Target="../media/image83.png"/><Relationship Id="rId8" Type="http://schemas.openxmlformats.org/officeDocument/2006/relationships/image" Target="../media/image27.png"/><Relationship Id="rId51" Type="http://schemas.openxmlformats.org/officeDocument/2006/relationships/image" Target="../media/image70.jpeg"/><Relationship Id="rId3" Type="http://schemas.openxmlformats.org/officeDocument/2006/relationships/image" Target="../media/image14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jpeg"/><Relationship Id="rId59" Type="http://schemas.openxmlformats.org/officeDocument/2006/relationships/image" Target="../media/image78.jpeg"/><Relationship Id="rId20" Type="http://schemas.openxmlformats.org/officeDocument/2006/relationships/image" Target="../media/image39.png"/><Relationship Id="rId41" Type="http://schemas.openxmlformats.org/officeDocument/2006/relationships/image" Target="../media/image60.jpeg"/><Relationship Id="rId54" Type="http://schemas.openxmlformats.org/officeDocument/2006/relationships/image" Target="../media/image73.jpeg"/><Relationship Id="rId62" Type="http://schemas.openxmlformats.org/officeDocument/2006/relationships/image" Target="../media/image8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" Type="http://schemas.openxmlformats.org/officeDocument/2006/relationships/image" Target="../media/image29.tiff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jpeg"/><Relationship Id="rId60" Type="http://schemas.openxmlformats.org/officeDocument/2006/relationships/image" Target="../media/image7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C9B7B13E-0A55-6C1A-1168-2C5E9D089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272" y="0"/>
            <a:ext cx="6820728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630" b="36230"/>
          <a:stretch>
            <a:fillRect/>
          </a:stretch>
        </p:blipFill>
        <p:spPr>
          <a:xfrm>
            <a:off x="5371273" y="2666878"/>
            <a:ext cx="6820727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21496FD2-DA86-382F-D051-F482BD4F7603}"/>
              </a:ext>
            </a:extLst>
          </p:cNvPr>
          <p:cNvSpPr txBox="1">
            <a:spLocks/>
          </p:cNvSpPr>
          <p:nvPr/>
        </p:nvSpPr>
        <p:spPr>
          <a:xfrm>
            <a:off x="1" y="3433243"/>
            <a:ext cx="4995173" cy="1715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44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75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Laugh, Cry, Share, Buy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</a:br>
            <a:r>
              <a:rPr lang="en-US" sz="2400" b="1">
                <a:solidFill>
                  <a:prstClr val="white"/>
                </a:solidFill>
                <a:latin typeface="Helvetica" pitchFamily="2" charset="0"/>
              </a:rPr>
              <a:t>How TV &amp; Streaming Influences Gen Z More Than Leading Social Platforms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A8B999-25B1-8F09-8E5E-48782D08CEBF}"/>
              </a:ext>
            </a:extLst>
          </p:cNvPr>
          <p:cNvSpPr/>
          <p:nvPr/>
        </p:nvSpPr>
        <p:spPr>
          <a:xfrm>
            <a:off x="448273" y="5800725"/>
            <a:ext cx="2162175" cy="65341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3FDAB-4B60-A210-8D3A-245C948A0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32" y="5696102"/>
            <a:ext cx="1996059" cy="85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F3272-DC54-357E-C1F9-FC319678AEE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2" y="65325"/>
            <a:ext cx="1712662" cy="547231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D3E8533-311E-C68E-B0FE-33C333DC07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99" y="1905137"/>
            <a:ext cx="3210535" cy="1094797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4" y="0"/>
            <a:ext cx="3507520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rgbClr val="00BFF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rgbClr val="ED3C8D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623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398A3-445B-3357-A320-D79BB56D91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920" y="-1"/>
            <a:ext cx="9229080" cy="5373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348795" y="297147"/>
            <a:ext cx="11752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&amp; streaming content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fosters greater emotional reactions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among Gen Z by creating richer responses and deeper connections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7E70-8473-641A-8BD5-0246C129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81C1B2-6B7C-4476-5E26-CC985996679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824B9-AEA5-ADF3-B551-9B0BE34983C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D3B65-A726-0F5D-C280-AEB3302BABEF}"/>
              </a:ext>
            </a:extLst>
          </p:cNvPr>
          <p:cNvSpPr/>
          <p:nvPr/>
        </p:nvSpPr>
        <p:spPr>
          <a:xfrm>
            <a:off x="8279586" y="1484736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D701E-E762-66D2-3955-6275A6837523}"/>
              </a:ext>
            </a:extLst>
          </p:cNvPr>
          <p:cNvSpPr/>
          <p:nvPr/>
        </p:nvSpPr>
        <p:spPr>
          <a:xfrm>
            <a:off x="8295923" y="3418823"/>
            <a:ext cx="3572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eagerly draws inspiration from TV &amp; streaming content and applies this across key aspects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their lives</a:t>
            </a:r>
          </a:p>
        </p:txBody>
      </p:sp>
      <p:pic>
        <p:nvPicPr>
          <p:cNvPr id="24" name="Picture 23" descr="A blue suitcase with a hat and glasses&#10;&#10;Description automatically generated">
            <a:extLst>
              <a:ext uri="{FF2B5EF4-FFF2-40B4-BE49-F238E27FC236}">
                <a16:creationId xmlns:a16="http://schemas.microsoft.com/office/drawing/2014/main" id="{F1974671-DBA9-48EB-1B4C-DB2EA4E6D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99" y="2291006"/>
            <a:ext cx="915001" cy="915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D96229-FB10-2D47-7D64-9FA1459C90D6}"/>
              </a:ext>
            </a:extLst>
          </p:cNvPr>
          <p:cNvSpPr/>
          <p:nvPr/>
        </p:nvSpPr>
        <p:spPr>
          <a:xfrm>
            <a:off x="8279586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Inspired Actions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307374" y="1484737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306985" y="1683790"/>
            <a:ext cx="3606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Emotional Reactions</a:t>
            </a:r>
          </a:p>
        </p:txBody>
      </p:sp>
      <p:pic>
        <p:nvPicPr>
          <p:cNvPr id="8" name="Picture 7" descr="A pink and white heart in a bubble&#10;&#10;Description automatically generated">
            <a:extLst>
              <a:ext uri="{FF2B5EF4-FFF2-40B4-BE49-F238E27FC236}">
                <a16:creationId xmlns:a16="http://schemas.microsoft.com/office/drawing/2014/main" id="{A83A78DF-A61E-F19B-CEEA-B0EDE069F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990" y="2370407"/>
            <a:ext cx="756199" cy="756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61D91A-6F2F-128A-8238-75AD36F3CC49}"/>
              </a:ext>
            </a:extLst>
          </p:cNvPr>
          <p:cNvSpPr/>
          <p:nvPr/>
        </p:nvSpPr>
        <p:spPr>
          <a:xfrm>
            <a:off x="315932" y="3418823"/>
            <a:ext cx="358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forms deeper emotional connections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 their favorite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&amp; streaming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466A3-FA03-9E89-EA34-ECF4516B9F3B}"/>
              </a:ext>
            </a:extLst>
          </p:cNvPr>
          <p:cNvSpPr/>
          <p:nvPr/>
        </p:nvSpPr>
        <p:spPr>
          <a:xfrm>
            <a:off x="4293675" y="1491779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D0C88-54EF-216D-693C-1CC219D41376}"/>
              </a:ext>
            </a:extLst>
          </p:cNvPr>
          <p:cNvSpPr/>
          <p:nvPr/>
        </p:nvSpPr>
        <p:spPr>
          <a:xfrm>
            <a:off x="4285507" y="3418823"/>
            <a:ext cx="3621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ACBDCE"/>
                </a:solidFill>
                <a:latin typeface="Helvetica" panose="020B0403020202020204" pitchFamily="34" charset="0"/>
              </a:rPr>
              <a:t>The deeper connections forged through TV &amp; streaming content enhance both ‘real life’ and online experiences among Gen Z</a:t>
            </a:r>
          </a:p>
        </p:txBody>
      </p:sp>
      <p:pic>
        <p:nvPicPr>
          <p:cNvPr id="21" name="Picture 20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B7C179EF-34B3-F8EC-31A7-15083B5AB1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291" y="2370407"/>
            <a:ext cx="756199" cy="75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8DC044-6D1D-4D12-ED28-9A58EA7955BD}"/>
              </a:ext>
            </a:extLst>
          </p:cNvPr>
          <p:cNvSpPr/>
          <p:nvPr/>
        </p:nvSpPr>
        <p:spPr>
          <a:xfrm>
            <a:off x="4293675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Enriched Engagement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42E577-3875-539A-2480-514D427C95D6}"/>
              </a:ext>
            </a:extLst>
          </p:cNvPr>
          <p:cNvSpPr/>
          <p:nvPr/>
        </p:nvSpPr>
        <p:spPr>
          <a:xfrm>
            <a:off x="3649341" y="2498012"/>
            <a:ext cx="785747" cy="500989"/>
          </a:xfrm>
          <a:prstGeom prst="rightArrow">
            <a:avLst/>
          </a:prstGeom>
          <a:solidFill>
            <a:srgbClr val="ACBDCE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0A217B-78D2-8D1C-C6D9-59FA93E582B7}"/>
              </a:ext>
            </a:extLst>
          </p:cNvPr>
          <p:cNvSpPr/>
          <p:nvPr/>
        </p:nvSpPr>
        <p:spPr>
          <a:xfrm>
            <a:off x="7714389" y="2498012"/>
            <a:ext cx="785747" cy="500989"/>
          </a:xfrm>
          <a:prstGeom prst="rightArrow">
            <a:avLst/>
          </a:prstGeom>
          <a:solidFill>
            <a:srgbClr val="ACBDCE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84E02-7243-22A5-F802-DA4A274BA74B}"/>
              </a:ext>
            </a:extLst>
          </p:cNvPr>
          <p:cNvSpPr/>
          <p:nvPr/>
        </p:nvSpPr>
        <p:spPr>
          <a:xfrm>
            <a:off x="531290" y="533945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AB889-20AE-EACC-C873-1C5741A782A5}"/>
              </a:ext>
            </a:extLst>
          </p:cNvPr>
          <p:cNvSpPr/>
          <p:nvPr/>
        </p:nvSpPr>
        <p:spPr>
          <a:xfrm>
            <a:off x="531290" y="459959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A33F60-422A-D890-8397-2571E2DB6C50}"/>
              </a:ext>
            </a:extLst>
          </p:cNvPr>
          <p:cNvSpPr/>
          <p:nvPr/>
        </p:nvSpPr>
        <p:spPr>
          <a:xfrm>
            <a:off x="531290" y="496952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Deeper Connections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A3E972-9A7E-9B20-EF2D-6265B6FAD9B4}"/>
              </a:ext>
            </a:extLst>
          </p:cNvPr>
          <p:cNvSpPr/>
          <p:nvPr/>
        </p:nvSpPr>
        <p:spPr>
          <a:xfrm>
            <a:off x="4517396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Appointment Viewing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40669F-3823-794E-66BC-485560E1C95A}"/>
              </a:ext>
            </a:extLst>
          </p:cNvPr>
          <p:cNvSpPr/>
          <p:nvPr/>
        </p:nvSpPr>
        <p:spPr>
          <a:xfrm>
            <a:off x="4517396" y="496952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‘Me Time’ Focused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031B50-3841-3185-176C-C13142C85520}"/>
              </a:ext>
            </a:extLst>
          </p:cNvPr>
          <p:cNvSpPr/>
          <p:nvPr/>
        </p:nvSpPr>
        <p:spPr>
          <a:xfrm>
            <a:off x="4517396" y="5336225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Shared Quality Experiences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7DBF48-F613-3995-C3B7-78DE2F886DA1}"/>
              </a:ext>
            </a:extLst>
          </p:cNvPr>
          <p:cNvSpPr/>
          <p:nvPr/>
        </p:nvSpPr>
        <p:spPr>
          <a:xfrm>
            <a:off x="8501624" y="4948898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Stimulates Consumers’ Appetites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639641-F17A-A581-05AF-7BE6FCC0DE45}"/>
              </a:ext>
            </a:extLst>
          </p:cNvPr>
          <p:cNvSpPr/>
          <p:nvPr/>
        </p:nvSpPr>
        <p:spPr>
          <a:xfrm>
            <a:off x="8501624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Influences Personal Style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9515E5-24CE-54E7-3D82-027DBD98B1B1}"/>
              </a:ext>
            </a:extLst>
          </p:cNvPr>
          <p:cNvSpPr/>
          <p:nvPr/>
        </p:nvSpPr>
        <p:spPr>
          <a:xfrm>
            <a:off x="8501624" y="6035842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Popular Culture Connector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4B9F7B-B6F3-FBA6-1B04-75AAECE7CF31}"/>
              </a:ext>
            </a:extLst>
          </p:cNvPr>
          <p:cNvSpPr/>
          <p:nvPr/>
        </p:nvSpPr>
        <p:spPr>
          <a:xfrm>
            <a:off x="8501624" y="5675883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Determines Vacation Destinations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AE5979-5070-939D-E150-11E0E5105531}"/>
              </a:ext>
            </a:extLst>
          </p:cNvPr>
          <p:cNvSpPr/>
          <p:nvPr/>
        </p:nvSpPr>
        <p:spPr>
          <a:xfrm>
            <a:off x="8501624" y="5312390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Inspires Culinary Delights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CD51DE-43B7-6911-9E6A-C677C2B5E7F9}"/>
              </a:ext>
            </a:extLst>
          </p:cNvPr>
          <p:cNvSpPr/>
          <p:nvPr/>
        </p:nvSpPr>
        <p:spPr>
          <a:xfrm>
            <a:off x="4517396" y="5701991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Desire For More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FA7D7E-05BB-7D69-BADC-0361FCE52071}"/>
              </a:ext>
            </a:extLst>
          </p:cNvPr>
          <p:cNvSpPr/>
          <p:nvPr/>
        </p:nvSpPr>
        <p:spPr>
          <a:xfrm>
            <a:off x="4517396" y="6059532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Online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15763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ey's Anatomy': 10 Biggest Sob-Inducing Scenes">
            <a:extLst>
              <a:ext uri="{FF2B5EF4-FFF2-40B4-BE49-F238E27FC236}">
                <a16:creationId xmlns:a16="http://schemas.microsoft.com/office/drawing/2014/main" id="{167F096F-9032-6B80-D219-F854C762F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667" y="1700308"/>
            <a:ext cx="6504495" cy="411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5605FA-FE00-3EBD-4954-0F1646770E7A}"/>
              </a:ext>
            </a:extLst>
          </p:cNvPr>
          <p:cNvSpPr>
            <a:spLocks/>
          </p:cNvSpPr>
          <p:nvPr/>
        </p:nvSpPr>
        <p:spPr>
          <a:xfrm>
            <a:off x="-13026" y="1693065"/>
            <a:ext cx="6511213" cy="4121378"/>
          </a:xfrm>
          <a:prstGeom prst="rect">
            <a:avLst/>
          </a:prstGeom>
          <a:solidFill>
            <a:srgbClr val="ED3C8D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5A3F083-7382-EADC-433E-F5DA4905710F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FAB4F1-9F01-0EA7-7384-E38457DA93B1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D3089-726E-34BF-52B1-D2BF83F78929}"/>
              </a:ext>
            </a:extLst>
          </p:cNvPr>
          <p:cNvSpPr txBox="1"/>
          <p:nvPr/>
        </p:nvSpPr>
        <p:spPr>
          <a:xfrm>
            <a:off x="726490" y="2992314"/>
            <a:ext cx="50321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‘brought me to tears’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08" name="TextBox 1107">
            <a:extLst>
              <a:ext uri="{FF2B5EF4-FFF2-40B4-BE49-F238E27FC236}">
                <a16:creationId xmlns:a16="http://schemas.microsoft.com/office/drawing/2014/main" id="{EC51EB2B-DAD5-6EDF-F7E5-7C47D3BA84C9}"/>
              </a:ext>
            </a:extLst>
          </p:cNvPr>
          <p:cNvSpPr txBox="1"/>
          <p:nvPr/>
        </p:nvSpPr>
        <p:spPr>
          <a:xfrm>
            <a:off x="472838" y="5890882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42%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have cried because of something they watched in TV or streaming content vs. TikTok content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Rich narratives and complex characters in TV &amp; streaming content hits differently for Gen Z, evoking strong emotions through authenticity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8F223-5AE3-7720-EFA8-6B276632D878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pic>
        <p:nvPicPr>
          <p:cNvPr id="58" name="Picture 57" descr="A yellow circle with blue and pink text&#10;&#10;Description automatically generated">
            <a:extLst>
              <a:ext uri="{FF2B5EF4-FFF2-40B4-BE49-F238E27FC236}">
                <a16:creationId xmlns:a16="http://schemas.microsoft.com/office/drawing/2014/main" id="{B53CEAFB-3A8D-6E24-511C-FA6E58B82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728" y="4176017"/>
            <a:ext cx="1553705" cy="1553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40CEF5-6864-8AF7-7E35-893E5B12D049}"/>
              </a:ext>
            </a:extLst>
          </p:cNvPr>
          <p:cNvSpPr txBox="1"/>
          <p:nvPr/>
        </p:nvSpPr>
        <p:spPr>
          <a:xfrm>
            <a:off x="2111896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28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C570A-D176-10B0-B2E9-3086159BAE73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5F5F9535-65C7-9A24-40A9-ECE87586EEAE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B2D2D27B-AC6C-B387-E225-6DB53D517BC5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0AAFB4E-6D16-1A93-8A7C-FF05D88FB279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42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E4CC7B4C-4434-0402-FD7F-E07325123F2E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176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C9B40E4A-B22B-945B-4B8B-7BCE05DAF4B0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+162%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37D60524-3968-F32E-FC9D-39E7CCEEE2C4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134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549EC7EC-2A30-6606-434A-CC3A922CC42E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41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24A5659D-9D4D-9EDF-978F-AFEF17945A9D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88DC9358-390B-63B8-0A7F-C9D81E645C98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203B78EB-B1FC-5BFE-42CB-C2BB1C82BABE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13A9A7A0-5346-C9E6-CB40-F30EFAF27989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TextBox 1044">
            <a:extLst>
              <a:ext uri="{FF2B5EF4-FFF2-40B4-BE49-F238E27FC236}">
                <a16:creationId xmlns:a16="http://schemas.microsoft.com/office/drawing/2014/main" id="{EA42AF8C-007B-9479-CA98-455E745F7305}"/>
              </a:ext>
            </a:extLst>
          </p:cNvPr>
          <p:cNvSpPr txBox="1"/>
          <p:nvPr/>
        </p:nvSpPr>
        <p:spPr>
          <a:xfrm>
            <a:off x="649398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cried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because </a:t>
            </a:r>
            <a:b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something they watched </a:t>
            </a:r>
            <a:b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46" name="Picture 2">
            <a:extLst>
              <a:ext uri="{FF2B5EF4-FFF2-40B4-BE49-F238E27FC236}">
                <a16:creationId xmlns:a16="http://schemas.microsoft.com/office/drawing/2014/main" id="{EFC91710-EBD3-003C-E869-D4782892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06815271-DF97-9128-A342-717ADC5A3068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Snapchat SVG Vector Logos - Vector Logo Zone">
            <a:extLst>
              <a:ext uri="{FF2B5EF4-FFF2-40B4-BE49-F238E27FC236}">
                <a16:creationId xmlns:a16="http://schemas.microsoft.com/office/drawing/2014/main" id="{B6BD3938-8C50-2FA4-F9BE-57359EB90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TextBox 1048">
            <a:extLst>
              <a:ext uri="{FF2B5EF4-FFF2-40B4-BE49-F238E27FC236}">
                <a16:creationId xmlns:a16="http://schemas.microsoft.com/office/drawing/2014/main" id="{7A7F4805-967A-4E04-6255-EACE6E2D060F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id="{274CE456-EFF8-2032-F4E6-4EDCDEDB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TextBox 1050">
            <a:extLst>
              <a:ext uri="{FF2B5EF4-FFF2-40B4-BE49-F238E27FC236}">
                <a16:creationId xmlns:a16="http://schemas.microsoft.com/office/drawing/2014/main" id="{0CC81472-ECC0-DF6E-6541-30C45CD7066C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2" name="Picture 1051" descr="Facebook Logo and symbol, meaning, history, PNG, brand">
            <a:extLst>
              <a:ext uri="{FF2B5EF4-FFF2-40B4-BE49-F238E27FC236}">
                <a16:creationId xmlns:a16="http://schemas.microsoft.com/office/drawing/2014/main" id="{49B19010-B0FD-F2BC-EAE6-B91C1DBDB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B78178BB-5B18-6717-1C45-5076DE6EFBBE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4" name="Picture 4" descr="The YouTube logo: a history | Creative Bloq">
            <a:extLst>
              <a:ext uri="{FF2B5EF4-FFF2-40B4-BE49-F238E27FC236}">
                <a16:creationId xmlns:a16="http://schemas.microsoft.com/office/drawing/2014/main" id="{9282E42C-1081-D1B4-A0D0-F70940B45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94455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TextBox 1054">
            <a:extLst>
              <a:ext uri="{FF2B5EF4-FFF2-40B4-BE49-F238E27FC236}">
                <a16:creationId xmlns:a16="http://schemas.microsoft.com/office/drawing/2014/main" id="{9B511A31-DF2A-2216-AD8E-2B24CA3A5051}"/>
              </a:ext>
            </a:extLst>
          </p:cNvPr>
          <p:cNvSpPr txBox="1"/>
          <p:nvPr/>
        </p:nvSpPr>
        <p:spPr>
          <a:xfrm>
            <a:off x="7859153" y="5193019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DB7B5844-99C4-6A19-384C-642B8A10228B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Connector 1056">
            <a:extLst>
              <a:ext uri="{FF2B5EF4-FFF2-40B4-BE49-F238E27FC236}">
                <a16:creationId xmlns:a16="http://schemas.microsoft.com/office/drawing/2014/main" id="{435DCD4F-AA4E-10F9-F106-8FC32E491E52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Connector 1057">
            <a:extLst>
              <a:ext uri="{FF2B5EF4-FFF2-40B4-BE49-F238E27FC236}">
                <a16:creationId xmlns:a16="http://schemas.microsoft.com/office/drawing/2014/main" id="{B5769765-E97B-99F9-2C91-269D1998E914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5095EDC6-C299-1567-2D04-4FA1C6D3FF28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5B199E82-2D06-6F46-8F9F-54A7F37D7EF1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5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tranger Things ฟีเวอร์ ทำลายสิถิติได้ใจแฟนซีรีส์ทั่วโลก">
            <a:extLst>
              <a:ext uri="{FF2B5EF4-FFF2-40B4-BE49-F238E27FC236}">
                <a16:creationId xmlns:a16="http://schemas.microsoft.com/office/drawing/2014/main" id="{245AA88D-916A-7FE1-8C18-37FEB7B4C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00151"/>
            <a:ext cx="6529687" cy="41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7" name="Rectangle 1136">
            <a:extLst>
              <a:ext uri="{FF2B5EF4-FFF2-40B4-BE49-F238E27FC236}">
                <a16:creationId xmlns:a16="http://schemas.microsoft.com/office/drawing/2014/main" id="{834BD74B-00BB-4CCB-FFC9-C9CF7E804737}"/>
              </a:ext>
            </a:extLst>
          </p:cNvPr>
          <p:cNvSpPr>
            <a:spLocks/>
          </p:cNvSpPr>
          <p:nvPr/>
        </p:nvSpPr>
        <p:spPr>
          <a:xfrm>
            <a:off x="31914" y="1702508"/>
            <a:ext cx="6465858" cy="4121378"/>
          </a:xfrm>
          <a:prstGeom prst="rect">
            <a:avLst/>
          </a:prstGeom>
          <a:solidFill>
            <a:srgbClr val="1B1464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yellow and blue face with black background&#10;&#10;Description automatically generated">
            <a:extLst>
              <a:ext uri="{FF2B5EF4-FFF2-40B4-BE49-F238E27FC236}">
                <a16:creationId xmlns:a16="http://schemas.microsoft.com/office/drawing/2014/main" id="{E9C08303-4229-E188-B502-0C25BCC7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91" y="4170121"/>
            <a:ext cx="1553705" cy="1553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E1554-7F1C-5C3E-3305-DF655BD7827A}"/>
              </a:ext>
            </a:extLst>
          </p:cNvPr>
          <p:cNvSpPr txBox="1"/>
          <p:nvPr/>
        </p:nvSpPr>
        <p:spPr>
          <a:xfrm>
            <a:off x="567779" y="2985678"/>
            <a:ext cx="5394128" cy="117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‘made me anxious or worried’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A0AE0F-FC75-4AAC-E433-8ECCF0279332}"/>
              </a:ext>
            </a:extLst>
          </p:cNvPr>
          <p:cNvSpPr txBox="1"/>
          <p:nvPr/>
        </p:nvSpPr>
        <p:spPr>
          <a:xfrm>
            <a:off x="2134159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23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A yellow and blue face with black background&#10;&#10;Description automatically generated">
            <a:extLst>
              <a:ext uri="{FF2B5EF4-FFF2-40B4-BE49-F238E27FC236}">
                <a16:creationId xmlns:a16="http://schemas.microsoft.com/office/drawing/2014/main" id="{7B96508E-72AF-BC8E-78D1-41BA9A6C7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91" y="4186356"/>
            <a:ext cx="1553705" cy="155370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01430F5-CDCA-3E39-7550-046FA3B5A457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AEA21D-F19E-65F7-6361-238E869B2C76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TextBox 1137">
            <a:extLst>
              <a:ext uri="{FF2B5EF4-FFF2-40B4-BE49-F238E27FC236}">
                <a16:creationId xmlns:a16="http://schemas.microsoft.com/office/drawing/2014/main" id="{BC050496-6F5C-D027-E136-CA5E131877BF}"/>
              </a:ext>
            </a:extLst>
          </p:cNvPr>
          <p:cNvSpPr txBox="1"/>
          <p:nvPr/>
        </p:nvSpPr>
        <p:spPr>
          <a:xfrm>
            <a:off x="472838" y="5871426"/>
            <a:ext cx="11472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68%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experience anticipation / worry because of something they watched in TV or streaming content vs. Snapchat content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Their deep commitment to characters is likely to get Gen Z buzzing as they eagerly anticipate discussing the next developments with friends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8F223-5AE3-7720-EFA8-6B276632D878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1160" name="TextBox 1159">
            <a:extLst>
              <a:ext uri="{FF2B5EF4-FFF2-40B4-BE49-F238E27FC236}">
                <a16:creationId xmlns:a16="http://schemas.microsoft.com/office/drawing/2014/main" id="{59CC4080-008C-E8A0-C12B-B2B18B9AA0EE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37D7A-DE4A-8399-A550-255F4807F0B6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3CFCD1-1DD4-D719-D077-69FF503B7F25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9FA82CB-58A5-7DFC-5453-802A0A6DB94B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574BEB1-34E4-CB07-C840-90E58C27F787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4863AFE-5B58-BF5C-8DB5-F5D1D6FE52BA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F68F253-D8E7-D46D-AB12-38FA280227E6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82F7B79-FEA3-B003-315C-F8F15F8D415D}"/>
              </a:ext>
            </a:extLst>
          </p:cNvPr>
          <p:cNvSpPr txBox="1"/>
          <p:nvPr/>
        </p:nvSpPr>
        <p:spPr>
          <a:xfrm>
            <a:off x="6460678" y="1974634"/>
            <a:ext cx="268934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experienced anticipation / worry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because of something they watched 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D307DFB0-BB48-6986-31CB-A4A58BB6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30B0C47-2EFF-EB52-A590-9784AAAA0657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 descr="Snapchat SVG Vector Logos - Vector Logo Zone">
            <a:extLst>
              <a:ext uri="{FF2B5EF4-FFF2-40B4-BE49-F238E27FC236}">
                <a16:creationId xmlns:a16="http://schemas.microsoft.com/office/drawing/2014/main" id="{010BD479-1F4F-0F16-6EB0-FBDD48FFA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94D77E8-BDFE-226E-337D-CCDF4445EF58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44DA072-63E8-7B62-1E8D-107DA07D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8" name="TextBox 1087">
            <a:extLst>
              <a:ext uri="{FF2B5EF4-FFF2-40B4-BE49-F238E27FC236}">
                <a16:creationId xmlns:a16="http://schemas.microsoft.com/office/drawing/2014/main" id="{2FF21CB5-DFD8-988B-BF65-9F64A0157F58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89" name="Picture 1088" descr="Facebook Logo and symbol, meaning, history, PNG, brand">
            <a:extLst>
              <a:ext uri="{FF2B5EF4-FFF2-40B4-BE49-F238E27FC236}">
                <a16:creationId xmlns:a16="http://schemas.microsoft.com/office/drawing/2014/main" id="{630A4D5C-1DF5-5DE2-FBC9-242FE6A2F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0" name="TextBox 1089">
            <a:extLst>
              <a:ext uri="{FF2B5EF4-FFF2-40B4-BE49-F238E27FC236}">
                <a16:creationId xmlns:a16="http://schemas.microsoft.com/office/drawing/2014/main" id="{FEFCCD1B-4353-FF50-2ED1-DEF496589C2D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1" name="Picture 4" descr="The YouTube logo: a history | Creative Bloq">
            <a:extLst>
              <a:ext uri="{FF2B5EF4-FFF2-40B4-BE49-F238E27FC236}">
                <a16:creationId xmlns:a16="http://schemas.microsoft.com/office/drawing/2014/main" id="{328952A0-2979-E517-F2C8-AD4C2C7B7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94455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2" name="TextBox 1091">
            <a:extLst>
              <a:ext uri="{FF2B5EF4-FFF2-40B4-BE49-F238E27FC236}">
                <a16:creationId xmlns:a16="http://schemas.microsoft.com/office/drawing/2014/main" id="{FB7C3785-4BA2-AAF5-2632-1431A3AAD6D9}"/>
              </a:ext>
            </a:extLst>
          </p:cNvPr>
          <p:cNvSpPr txBox="1"/>
          <p:nvPr/>
        </p:nvSpPr>
        <p:spPr>
          <a:xfrm>
            <a:off x="7859153" y="5193019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3" name="Straight Connector 1092">
            <a:extLst>
              <a:ext uri="{FF2B5EF4-FFF2-40B4-BE49-F238E27FC236}">
                <a16:creationId xmlns:a16="http://schemas.microsoft.com/office/drawing/2014/main" id="{76A45637-C2EC-8376-5336-7D1A08F79ECD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4" name="Straight Connector 1093">
            <a:extLst>
              <a:ext uri="{FF2B5EF4-FFF2-40B4-BE49-F238E27FC236}">
                <a16:creationId xmlns:a16="http://schemas.microsoft.com/office/drawing/2014/main" id="{A85FD91B-AA8B-3ABD-0A1A-CBEA67599838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833A6555-6C2C-2BFE-5B9A-7A319127221A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Straight Connector 1095">
            <a:extLst>
              <a:ext uri="{FF2B5EF4-FFF2-40B4-BE49-F238E27FC236}">
                <a16:creationId xmlns:a16="http://schemas.microsoft.com/office/drawing/2014/main" id="{4C9DD092-A8E9-AAE2-FC0F-B9F1F3B2073F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7" name="Straight Connector 1096">
            <a:extLst>
              <a:ext uri="{FF2B5EF4-FFF2-40B4-BE49-F238E27FC236}">
                <a16:creationId xmlns:a16="http://schemas.microsoft.com/office/drawing/2014/main" id="{8DEBF291-F1B2-0622-DF5C-8D9DA3608E0A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4F18AD3-1DFD-77E9-9D17-2CAB3F5D41FC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B0EE0-EF57-D6FD-E127-F9B5483A4DF7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68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868A8-EE8A-8762-7A25-46B97E82626B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31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6CC34-C7FF-09D0-B3E6-7A7437ED267A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+89%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860C6-F8B2-2386-D440-4408543FEBAA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95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Qué se sabe del especial de Friends? - LA NACION">
            <a:extLst>
              <a:ext uri="{FF2B5EF4-FFF2-40B4-BE49-F238E27FC236}">
                <a16:creationId xmlns:a16="http://schemas.microsoft.com/office/drawing/2014/main" id="{DC3A8DB9-C2AD-2398-FDE3-CF1A8BC36E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494" y="1701329"/>
            <a:ext cx="6510696" cy="41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7" name="Rectangle 1116">
            <a:extLst>
              <a:ext uri="{FF2B5EF4-FFF2-40B4-BE49-F238E27FC236}">
                <a16:creationId xmlns:a16="http://schemas.microsoft.com/office/drawing/2014/main" id="{DB806576-EF7C-AA15-A456-152D57F5DA1A}"/>
              </a:ext>
            </a:extLst>
          </p:cNvPr>
          <p:cNvSpPr>
            <a:spLocks/>
          </p:cNvSpPr>
          <p:nvPr/>
        </p:nvSpPr>
        <p:spPr>
          <a:xfrm>
            <a:off x="-3032" y="1691169"/>
            <a:ext cx="6497772" cy="4126372"/>
          </a:xfrm>
          <a:prstGeom prst="rect">
            <a:avLst/>
          </a:prstGeom>
          <a:solidFill>
            <a:srgbClr val="ED3C8D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yellow face with white stars on it&#10;&#10;Description automatically generated">
            <a:extLst>
              <a:ext uri="{FF2B5EF4-FFF2-40B4-BE49-F238E27FC236}">
                <a16:creationId xmlns:a16="http://schemas.microsoft.com/office/drawing/2014/main" id="{D3F35805-C0BE-6B8E-E1F8-BE6CF2965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316" y="4083261"/>
            <a:ext cx="1709076" cy="170907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C41BBA7-5B20-89A9-9174-6B0463F0C87B}"/>
              </a:ext>
            </a:extLst>
          </p:cNvPr>
          <p:cNvSpPr txBox="1"/>
          <p:nvPr/>
        </p:nvSpPr>
        <p:spPr>
          <a:xfrm>
            <a:off x="1016876" y="2992314"/>
            <a:ext cx="44579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‘made me feel overjoyed’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C46C01-279C-ED1B-AE17-FB74C22FA138}"/>
              </a:ext>
            </a:extLst>
          </p:cNvPr>
          <p:cNvSpPr txBox="1"/>
          <p:nvPr/>
        </p:nvSpPr>
        <p:spPr>
          <a:xfrm>
            <a:off x="2115170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25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Rectangle 1097">
            <a:extLst>
              <a:ext uri="{FF2B5EF4-FFF2-40B4-BE49-F238E27FC236}">
                <a16:creationId xmlns:a16="http://schemas.microsoft.com/office/drawing/2014/main" id="{4486BC02-8AFB-1DB1-4372-859C8294B739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709DD-C513-F0B2-62B7-79B1F28C53A2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114EFB6D-CDDC-198D-5A9F-FFAD9995F1ED}"/>
              </a:ext>
            </a:extLst>
          </p:cNvPr>
          <p:cNvSpPr txBox="1"/>
          <p:nvPr/>
        </p:nvSpPr>
        <p:spPr>
          <a:xfrm>
            <a:off x="472838" y="5871426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70%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feel overjoyed because of something they watched in TV or streaming content vs. Snapchat content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viewers get mad hyped by seeing their favorite TV and streaming characters live their truths and overcome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8F223-5AE3-7720-EFA8-6B276632D878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7CFD41BB-EF33-86F1-7CB9-23E31F0C1765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529A82-C91A-2175-E953-CD2CE22065CB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TextBox 1099">
            <a:extLst>
              <a:ext uri="{FF2B5EF4-FFF2-40B4-BE49-F238E27FC236}">
                <a16:creationId xmlns:a16="http://schemas.microsoft.com/office/drawing/2014/main" id="{8E063FA2-171A-D1AF-C5E0-0D4BA00CD31F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1106" name="Straight Connector 1105">
            <a:extLst>
              <a:ext uri="{FF2B5EF4-FFF2-40B4-BE49-F238E27FC236}">
                <a16:creationId xmlns:a16="http://schemas.microsoft.com/office/drawing/2014/main" id="{1A1ECF8A-A324-E057-FCF6-8E4AB88AADD6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69247F0E-B0E3-0C1D-AE28-285C8D100A45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Straight Connector 1107">
            <a:extLst>
              <a:ext uri="{FF2B5EF4-FFF2-40B4-BE49-F238E27FC236}">
                <a16:creationId xmlns:a16="http://schemas.microsoft.com/office/drawing/2014/main" id="{024D8678-39D6-2212-5DEB-6FA8F14B9738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9" name="Straight Connector 1108">
            <a:extLst>
              <a:ext uri="{FF2B5EF4-FFF2-40B4-BE49-F238E27FC236}">
                <a16:creationId xmlns:a16="http://schemas.microsoft.com/office/drawing/2014/main" id="{73C28071-B426-1DC2-FFC2-D5961CFF8170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0" name="TextBox 1109">
            <a:extLst>
              <a:ext uri="{FF2B5EF4-FFF2-40B4-BE49-F238E27FC236}">
                <a16:creationId xmlns:a16="http://schemas.microsoft.com/office/drawing/2014/main" id="{384F2F1C-C846-5059-D846-F1E14A755000}"/>
              </a:ext>
            </a:extLst>
          </p:cNvPr>
          <p:cNvSpPr txBox="1"/>
          <p:nvPr/>
        </p:nvSpPr>
        <p:spPr>
          <a:xfrm>
            <a:off x="649398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felt overjoyed 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because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of something they watched 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11" name="Picture 2">
            <a:extLst>
              <a:ext uri="{FF2B5EF4-FFF2-40B4-BE49-F238E27FC236}">
                <a16:creationId xmlns:a16="http://schemas.microsoft.com/office/drawing/2014/main" id="{8C956E0C-58EF-D559-E23A-3D3991E3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2" name="TextBox 1111">
            <a:extLst>
              <a:ext uri="{FF2B5EF4-FFF2-40B4-BE49-F238E27FC236}">
                <a16:creationId xmlns:a16="http://schemas.microsoft.com/office/drawing/2014/main" id="{17D36EB7-CE40-2D2E-873D-B8F9B46AE4C3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</a:t>
            </a: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3" name="Picture 1112" descr="Snapchat SVG Vector Logos - Vector Logo Zone">
            <a:extLst>
              <a:ext uri="{FF2B5EF4-FFF2-40B4-BE49-F238E27FC236}">
                <a16:creationId xmlns:a16="http://schemas.microsoft.com/office/drawing/2014/main" id="{74553AC9-A2E2-728D-A0A8-E80FC5884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4" name="TextBox 1113">
            <a:extLst>
              <a:ext uri="{FF2B5EF4-FFF2-40B4-BE49-F238E27FC236}">
                <a16:creationId xmlns:a16="http://schemas.microsoft.com/office/drawing/2014/main" id="{2E90154F-395C-2B4F-9855-4D7108F38940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5" name="Picture 1114">
            <a:extLst>
              <a:ext uri="{FF2B5EF4-FFF2-40B4-BE49-F238E27FC236}">
                <a16:creationId xmlns:a16="http://schemas.microsoft.com/office/drawing/2014/main" id="{3161AE4E-B5C5-FBFF-9061-E92E4BFC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9" name="TextBox 1138">
            <a:extLst>
              <a:ext uri="{FF2B5EF4-FFF2-40B4-BE49-F238E27FC236}">
                <a16:creationId xmlns:a16="http://schemas.microsoft.com/office/drawing/2014/main" id="{647CF2EC-2A9E-410D-9746-C270B6DA8BA9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42" name="Picture 1141" descr="Facebook Logo and symbol, meaning, history, PNG, brand">
            <a:extLst>
              <a:ext uri="{FF2B5EF4-FFF2-40B4-BE49-F238E27FC236}">
                <a16:creationId xmlns:a16="http://schemas.microsoft.com/office/drawing/2014/main" id="{8B0A5277-F51A-B75D-B3F2-FF833D142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3" name="TextBox 1142">
            <a:extLst>
              <a:ext uri="{FF2B5EF4-FFF2-40B4-BE49-F238E27FC236}">
                <a16:creationId xmlns:a16="http://schemas.microsoft.com/office/drawing/2014/main" id="{F1F3850D-B0C4-D27B-12C0-F848833702A0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44" name="Picture 4" descr="The YouTube logo: a history | Creative Bloq">
            <a:extLst>
              <a:ext uri="{FF2B5EF4-FFF2-40B4-BE49-F238E27FC236}">
                <a16:creationId xmlns:a16="http://schemas.microsoft.com/office/drawing/2014/main" id="{FAEE550B-5982-1AF4-C972-DBAA368C2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5" name="TextBox 1144">
            <a:extLst>
              <a:ext uri="{FF2B5EF4-FFF2-40B4-BE49-F238E27FC236}">
                <a16:creationId xmlns:a16="http://schemas.microsoft.com/office/drawing/2014/main" id="{978A0314-648B-6DEF-6136-AB6E9C60670B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46" name="Straight Connector 1145">
            <a:extLst>
              <a:ext uri="{FF2B5EF4-FFF2-40B4-BE49-F238E27FC236}">
                <a16:creationId xmlns:a16="http://schemas.microsoft.com/office/drawing/2014/main" id="{86BAA070-EE50-308B-17FA-F301E7F6290C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7" name="Straight Connector 1146">
            <a:extLst>
              <a:ext uri="{FF2B5EF4-FFF2-40B4-BE49-F238E27FC236}">
                <a16:creationId xmlns:a16="http://schemas.microsoft.com/office/drawing/2014/main" id="{CE60CF82-2FEC-549C-D939-85B07C772F54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8" name="Straight Connector 1147">
            <a:extLst>
              <a:ext uri="{FF2B5EF4-FFF2-40B4-BE49-F238E27FC236}">
                <a16:creationId xmlns:a16="http://schemas.microsoft.com/office/drawing/2014/main" id="{F959DBC3-CDB8-A05D-FEED-B88071DC1B1A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9" name="Straight Connector 1148">
            <a:extLst>
              <a:ext uri="{FF2B5EF4-FFF2-40B4-BE49-F238E27FC236}">
                <a16:creationId xmlns:a16="http://schemas.microsoft.com/office/drawing/2014/main" id="{997176B1-7C17-E23A-8B24-B6B57C7D106A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B1B3B8DB-D46C-DCE6-8E68-75C40E5515E2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E5B409-392C-1530-6E97-432A17AED880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+70%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BCE1A-A1E6-713A-526B-4CAE7674B518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27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6E269-4D58-6DE9-82B8-2074FA603877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0B3DA-792D-06F0-F2CB-8FD63548634F}"/>
              </a:ext>
            </a:extLst>
          </p:cNvPr>
          <p:cNvSpPr txBox="1"/>
          <p:nvPr/>
        </p:nvSpPr>
        <p:spPr>
          <a:xfrm>
            <a:off x="9873874" y="5100687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B45EFF-7C6F-2F04-4F01-7CAC8ED395C3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122">
            <a:extLst>
              <a:ext uri="{FF2B5EF4-FFF2-40B4-BE49-F238E27FC236}">
                <a16:creationId xmlns:a16="http://schemas.microsoft.com/office/drawing/2014/main" id="{D17DB15E-8F12-B396-3178-640FFEDDC9C1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The Summer I Turned Pretty&quot;: Why someone you know is likely obsessed with  this young adult series | Salon.com">
            <a:extLst>
              <a:ext uri="{FF2B5EF4-FFF2-40B4-BE49-F238E27FC236}">
                <a16:creationId xmlns:a16="http://schemas.microsoft.com/office/drawing/2014/main" id="{E9253447-4E7A-4206-AF51-EBF505058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96163"/>
            <a:ext cx="6510697" cy="41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E0ADC77-09AA-BF3A-A912-2DA58F7874A0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510697" cy="4121378"/>
          </a:xfrm>
          <a:prstGeom prst="rect">
            <a:avLst/>
          </a:prstGeom>
          <a:solidFill>
            <a:srgbClr val="1B1464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yellow face with blue outline&#10;&#10;Description automatically generated">
            <a:extLst>
              <a:ext uri="{FF2B5EF4-FFF2-40B4-BE49-F238E27FC236}">
                <a16:creationId xmlns:a16="http://schemas.microsoft.com/office/drawing/2014/main" id="{1265E0AD-2C18-E3FA-08B8-F1C0541DC5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119" y="4218003"/>
            <a:ext cx="1412459" cy="1412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60D222-FEDC-47A0-2EA0-11F535286483}"/>
              </a:ext>
            </a:extLst>
          </p:cNvPr>
          <p:cNvSpPr txBox="1"/>
          <p:nvPr/>
        </p:nvSpPr>
        <p:spPr>
          <a:xfrm>
            <a:off x="558284" y="2984312"/>
            <a:ext cx="5394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‘made me feel angry or upset’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073CE-AB76-2F85-4E2B-B426FC9AA337}"/>
              </a:ext>
            </a:extLst>
          </p:cNvPr>
          <p:cNvSpPr txBox="1"/>
          <p:nvPr/>
        </p:nvSpPr>
        <p:spPr>
          <a:xfrm>
            <a:off x="2124664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23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E9C9B6-5854-098C-8E80-53BC238CB3C1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1DA980-1652-12FF-24D6-62A425416C32}"/>
              </a:ext>
            </a:extLst>
          </p:cNvPr>
          <p:cNvSpPr txBox="1"/>
          <p:nvPr/>
        </p:nvSpPr>
        <p:spPr>
          <a:xfrm>
            <a:off x="472838" y="5871426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29%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have gotten angry or upset because of something they watched in TV or streaming content vs. Facebook content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is more likely to be all up in their feelings with the struggles of favorite characters from TV and streaming which enriches their empathy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D8F223-5AE3-7720-EFA8-6B276632D878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46D477-10B7-0906-CCA7-E9FFCC6C2BA9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F4256-FCDD-21C4-43D7-69C3493F3989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5" name="TextBox 5124">
            <a:extLst>
              <a:ext uri="{FF2B5EF4-FFF2-40B4-BE49-F238E27FC236}">
                <a16:creationId xmlns:a16="http://schemas.microsoft.com/office/drawing/2014/main" id="{72648885-FBF1-931D-5782-B06ADAEF8007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67A2AC7A-C20F-4A67-D40D-40B467ECD04A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2" name="Straight Connector 5131">
            <a:extLst>
              <a:ext uri="{FF2B5EF4-FFF2-40B4-BE49-F238E27FC236}">
                <a16:creationId xmlns:a16="http://schemas.microsoft.com/office/drawing/2014/main" id="{2BD5A3A9-9FF1-82F8-5AEA-598066C9B433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EDAC1E8B-A530-815B-B126-0D90EE4EAFBD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439DB305-7E14-77BB-EA97-8AB2EC0DA1AE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5134">
            <a:extLst>
              <a:ext uri="{FF2B5EF4-FFF2-40B4-BE49-F238E27FC236}">
                <a16:creationId xmlns:a16="http://schemas.microsoft.com/office/drawing/2014/main" id="{E8BB911B-BFF0-D520-3F4C-03AA594DA7CB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felt angry / upset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because of something they watched 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150" name="Straight Connector 5149">
            <a:extLst>
              <a:ext uri="{FF2B5EF4-FFF2-40B4-BE49-F238E27FC236}">
                <a16:creationId xmlns:a16="http://schemas.microsoft.com/office/drawing/2014/main" id="{B8C954ED-EF41-98C8-4B23-0DCF6B068906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5A9BCDC-40E3-C4F0-C5D5-04D615A897C4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+38%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73CCA4-2CEE-0096-206D-ABFF7495D249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438CB-3314-3B71-9142-676EBE9D111E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+29%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0BB3F-FB00-0DC5-B819-C3EBE8B08E62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2166C89-AEA5-62F4-3B31-DE499AB8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F34591-7CA2-D099-F429-60F0432238FB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23%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Snapchat SVG Vector Logos - Vector Logo Zone">
            <a:extLst>
              <a:ext uri="{FF2B5EF4-FFF2-40B4-BE49-F238E27FC236}">
                <a16:creationId xmlns:a16="http://schemas.microsoft.com/office/drawing/2014/main" id="{D3454A4D-5DFE-3C39-4FE8-3C56DB7ED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D4E8440-9023-2B50-4E1C-34F43874A06C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7D4A5F-169D-1194-12DE-E22D9393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471A6D4-E02A-5FF3-7675-2C8D466ADDF0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Facebook Logo and symbol, meaning, history, PNG, brand">
            <a:extLst>
              <a:ext uri="{FF2B5EF4-FFF2-40B4-BE49-F238E27FC236}">
                <a16:creationId xmlns:a16="http://schemas.microsoft.com/office/drawing/2014/main" id="{F6162608-D94A-6018-3446-585A73724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6AE5E6-C872-668E-34BA-C2292FC80602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4" descr="The YouTube logo: a history | Creative Bloq">
            <a:extLst>
              <a:ext uri="{FF2B5EF4-FFF2-40B4-BE49-F238E27FC236}">
                <a16:creationId xmlns:a16="http://schemas.microsoft.com/office/drawing/2014/main" id="{3D040C94-9B53-7F74-FD37-577D43995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FD4023F-CF36-F757-A09F-83D380B3DDE1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52003E-B7B9-833A-942F-D7E6022A7CE4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5EECE2-6D43-F6CB-6F31-A605AC49E014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30A8AAF-61CB-33A5-E838-E88B7979F119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6F8F6F-66B9-52DF-4376-A5A44A42B93F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69D6F24-10A6-A627-E0E8-898C0E6945EE}"/>
              </a:ext>
            </a:extLst>
          </p:cNvPr>
          <p:cNvSpPr txBox="1"/>
          <p:nvPr/>
        </p:nvSpPr>
        <p:spPr>
          <a:xfrm>
            <a:off x="9873874" y="2562695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-4%</a:t>
            </a:r>
          </a:p>
        </p:txBody>
      </p:sp>
    </p:spTree>
    <p:extLst>
      <p:ext uri="{BB962C8B-B14F-4D97-AF65-F5344CB8AC3E}">
        <p14:creationId xmlns:p14="http://schemas.microsoft.com/office/powerpoint/2010/main" val="291469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Exactly Is the Point of 'The Last of Us'? - ArtReview">
            <a:extLst>
              <a:ext uri="{FF2B5EF4-FFF2-40B4-BE49-F238E27FC236}">
                <a16:creationId xmlns:a16="http://schemas.microsoft.com/office/drawing/2014/main" id="{C0314101-0E36-B7DF-A6D2-1AD7E4012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696163"/>
            <a:ext cx="6510697" cy="41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EF308C7-EBB5-F979-042C-2DA2E7CD83F6}"/>
              </a:ext>
            </a:extLst>
          </p:cNvPr>
          <p:cNvSpPr>
            <a:spLocks/>
          </p:cNvSpPr>
          <p:nvPr/>
        </p:nvSpPr>
        <p:spPr>
          <a:xfrm>
            <a:off x="0" y="1689967"/>
            <a:ext cx="6510295" cy="4127574"/>
          </a:xfrm>
          <a:prstGeom prst="rect">
            <a:avLst/>
          </a:prstGeom>
          <a:solidFill>
            <a:srgbClr val="ED3C8D">
              <a:alpha val="6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3D10295-DBDD-0B0B-B5B3-0A58FF7BD776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 descr="A yellow face with pink tongue&#10;&#10;Description automatically generated">
            <a:extLst>
              <a:ext uri="{FF2B5EF4-FFF2-40B4-BE49-F238E27FC236}">
                <a16:creationId xmlns:a16="http://schemas.microsoft.com/office/drawing/2014/main" id="{F6386430-C9A7-18A4-07F4-7F0F8B3C11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435" y="4296182"/>
            <a:ext cx="1412459" cy="1412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6D70E-9FAC-20B8-AD89-7525F2832E13}"/>
              </a:ext>
            </a:extLst>
          </p:cNvPr>
          <p:cNvSpPr txBox="1"/>
          <p:nvPr/>
        </p:nvSpPr>
        <p:spPr>
          <a:xfrm>
            <a:off x="558284" y="2987955"/>
            <a:ext cx="5394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‘shocked me’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DE5F1-5A0C-DABA-88AA-A27609DC3E41}"/>
              </a:ext>
            </a:extLst>
          </p:cNvPr>
          <p:cNvSpPr txBox="1"/>
          <p:nvPr/>
        </p:nvSpPr>
        <p:spPr>
          <a:xfrm>
            <a:off x="2124664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24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36B30-386F-3EE2-AE11-5BA292FE1935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9A9631-C8B1-6D12-B01A-7600B5934007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31FB8C7-E217-747E-4518-82F958FF72B3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82284F4-2AA7-7D41-C484-CE5C65248804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DCD42F-5CF4-DD60-8613-9104416D8215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3FC450-9F50-0142-D91C-F1BF3E204355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EECC888-3347-B753-FAE3-684D89B34591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been shocked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by something they watched 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BDEE9F29-327F-955E-5ED0-A4F87D9822AD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and streaming’s extra AF storytelling delivers more authentic surprises and impactful moments, leaving Gen Z shook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7DFA9A-56EA-B5BF-9A9E-6045286B7C2B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93BBD1-0E48-E386-EE6A-AE8B0C8D601B}"/>
              </a:ext>
            </a:extLst>
          </p:cNvPr>
          <p:cNvSpPr txBox="1"/>
          <p:nvPr/>
        </p:nvSpPr>
        <p:spPr>
          <a:xfrm>
            <a:off x="472838" y="5871426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60%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feel shocked because of something they watched in TV or streaming content vs. Snapchat content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49784500-D147-AFDD-AC8C-802D00780F0A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034CF-99A0-2512-9D7B-F1A1C09D46EE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FF238-4FA1-F56F-1191-860D0A3A2A3C}"/>
              </a:ext>
            </a:extLst>
          </p:cNvPr>
          <p:cNvSpPr txBox="1"/>
          <p:nvPr/>
        </p:nvSpPr>
        <p:spPr>
          <a:xfrm>
            <a:off x="9873874" y="2562695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-13%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ACE1A-E42F-062A-929E-998BCB88F252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A19E-7928-3081-05F6-D9AA4A6F3233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34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F7069-2389-2EAB-7917-38C9D4D47D57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+62%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2E5EB-2ADB-3C66-073E-656E27AD34D9}"/>
              </a:ext>
            </a:extLst>
          </p:cNvPr>
          <p:cNvSpPr txBox="1"/>
          <p:nvPr/>
        </p:nvSpPr>
        <p:spPr>
          <a:xfrm>
            <a:off x="9862089" y="5114412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2E8F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Flat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2E8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75DB83-1978-0993-39B2-23AA85C1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45B440-AD60-06F1-BF23-068BAE5A2DDF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27%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Snapchat SVG Vector Logos - Vector Logo Zone">
            <a:extLst>
              <a:ext uri="{FF2B5EF4-FFF2-40B4-BE49-F238E27FC236}">
                <a16:creationId xmlns:a16="http://schemas.microsoft.com/office/drawing/2014/main" id="{EA14749D-C5A0-0BBA-5A0C-578A847D8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0AC1C7-85E0-EA2E-6CCB-FB032438A1E8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4017D6-6222-7944-4386-FAD93737E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E489CC-26D6-2FFC-0EA4-315DFABAB9B9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Facebook Logo and symbol, meaning, history, PNG, brand">
            <a:extLst>
              <a:ext uri="{FF2B5EF4-FFF2-40B4-BE49-F238E27FC236}">
                <a16:creationId xmlns:a16="http://schemas.microsoft.com/office/drawing/2014/main" id="{A6A12BF2-DB73-E77E-126A-C0B4C9180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9B65584-3685-1AFE-DD0B-64CECA29E022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 descr="The YouTube logo: a history | Creative Bloq">
            <a:extLst>
              <a:ext uri="{FF2B5EF4-FFF2-40B4-BE49-F238E27FC236}">
                <a16:creationId xmlns:a16="http://schemas.microsoft.com/office/drawing/2014/main" id="{FA1FF9F7-0E1E-C949-C18B-C477C41BC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CAD6156-05DE-4F32-7FF7-C41236FE610E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24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BE5BBA-B79F-3FEB-6CA0-FA962925BCD6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9F5C3FE-F85E-4240-A7E4-ABB168881322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97F6AF-8F8D-C4ED-11D9-5A6DE70355E6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A2C99BA-9FCA-3352-EC1C-8A338D57B23E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45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5292-F717-EE19-193E-366C66B27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mily Guy' cast on 25th anniversary: 'It's the best job ever' - Los  Angeles Times">
            <a:extLst>
              <a:ext uri="{FF2B5EF4-FFF2-40B4-BE49-F238E27FC236}">
                <a16:creationId xmlns:a16="http://schemas.microsoft.com/office/drawing/2014/main" id="{9D10FE1F-2389-25AF-A980-3723258D8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02352"/>
            <a:ext cx="6487519" cy="412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544D14F-4A8A-EE02-2CC2-A04B99031ABA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510697" cy="4121378"/>
          </a:xfrm>
          <a:prstGeom prst="rect">
            <a:avLst/>
          </a:prstGeom>
          <a:solidFill>
            <a:srgbClr val="1B1464">
              <a:alpha val="6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 descr="A yellow smiley face with a black background&#10;&#10;Description automatically generated">
            <a:extLst>
              <a:ext uri="{FF2B5EF4-FFF2-40B4-BE49-F238E27FC236}">
                <a16:creationId xmlns:a16="http://schemas.microsoft.com/office/drawing/2014/main" id="{10E51419-7940-A08C-6A41-A608535049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287" y="4243208"/>
            <a:ext cx="1412459" cy="14124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E0959D-574E-8B09-D412-C08F07894A82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28153-EAA9-8BA9-B658-DEB651BDFB71}"/>
              </a:ext>
            </a:extLst>
          </p:cNvPr>
          <p:cNvSpPr txBox="1"/>
          <p:nvPr/>
        </p:nvSpPr>
        <p:spPr>
          <a:xfrm>
            <a:off x="558284" y="2987955"/>
            <a:ext cx="5394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something they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watched on 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or streaming</a:t>
            </a: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has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‘made me laugh out loud’</a:t>
            </a:r>
            <a:endParaRPr lang="en-US" sz="28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C0A8D-B14F-24D2-E23F-C2ABFAFC6EEF}"/>
              </a:ext>
            </a:extLst>
          </p:cNvPr>
          <p:cNvSpPr txBox="1"/>
          <p:nvPr/>
        </p:nvSpPr>
        <p:spPr>
          <a:xfrm>
            <a:off x="2124664" y="179807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49%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D5106E-8423-D29C-C3BF-EA2EA33CB941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9F580-88E9-6EA2-C2E1-C92A39C3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5BB2F9F-3175-45D6-4C50-CA5A0EC16ED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7875B5-AA8E-193C-42F9-A87583092256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1FB851-01C7-DB32-B9C0-956C4FE26B7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audiences tend to LOL more at crafted comedy in TV and streaming content than the quick humor found on most social platforms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(period)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67FCF0-7CD1-F695-1612-6C1ABFB99CD6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62A92E-67F8-A818-6E17-B535642BD5C9}"/>
              </a:ext>
            </a:extLst>
          </p:cNvPr>
          <p:cNvSpPr txBox="1"/>
          <p:nvPr/>
        </p:nvSpPr>
        <p:spPr>
          <a:xfrm>
            <a:off x="472838" y="5840946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65%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laugh out loud because of something they watched in TV or streaming content vs. Snapchat content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878528-147F-D916-E1F8-C335AD9BCC26}"/>
              </a:ext>
            </a:extLst>
          </p:cNvPr>
          <p:cNvSpPr txBox="1"/>
          <p:nvPr/>
        </p:nvSpPr>
        <p:spPr>
          <a:xfrm>
            <a:off x="472838" y="6180896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B5D6A-E1F5-0A03-74DA-788995E44A0F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09EFA-827F-BCBC-296C-EE7F1C0F18F1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5149B4-6A36-1518-1DBF-A56FD6C798F1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8D4C096-99FB-F185-AD4C-670D0B329CA8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822C1C-D76B-521A-12CE-1F9D0CF245D9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CDBD8F6-57D5-F21C-A10B-34B31E75683B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3E91B5-561F-F16D-DEEA-196DEB27DBFE}"/>
              </a:ext>
            </a:extLst>
          </p:cNvPr>
          <p:cNvSpPr txBox="1"/>
          <p:nvPr/>
        </p:nvSpPr>
        <p:spPr>
          <a:xfrm>
            <a:off x="649398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laughed out loud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because of something they watched 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9A96C-B34C-AA86-4606-C19E1433CED7}"/>
              </a:ext>
            </a:extLst>
          </p:cNvPr>
          <p:cNvSpPr txBox="1"/>
          <p:nvPr/>
        </p:nvSpPr>
        <p:spPr>
          <a:xfrm>
            <a:off x="7859153" y="261758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FF21D-02E9-93D5-292A-299E07712ED3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561FEC-A7B3-4103-3643-20FD75172E65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9AA2F3-609D-1DCA-8542-B691FCEE57C3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0B38A2-F8D7-273A-C207-04A5456B2D60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57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5F5531-5B50-709F-F0A3-C11FE0483AC6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8E60E49-2E3F-9985-03D7-3F00DCB8613E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E3554D7-C300-3543-6A1E-99CF58D386D6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2" name="Straight Connector 3071">
            <a:extLst>
              <a:ext uri="{FF2B5EF4-FFF2-40B4-BE49-F238E27FC236}">
                <a16:creationId xmlns:a16="http://schemas.microsoft.com/office/drawing/2014/main" id="{DCE54D09-C13E-6FBE-308D-B41A5EC322F4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7" name="Straight Connector 3076">
            <a:extLst>
              <a:ext uri="{FF2B5EF4-FFF2-40B4-BE49-F238E27FC236}">
                <a16:creationId xmlns:a16="http://schemas.microsoft.com/office/drawing/2014/main" id="{E3E580ED-3ECF-652A-18EF-2CED87C2FBB4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5A2ABED-92FB-61B8-8654-1C29BC11D1BE}"/>
              </a:ext>
            </a:extLst>
          </p:cNvPr>
          <p:cNvSpPr txBox="1"/>
          <p:nvPr/>
        </p:nvSpPr>
        <p:spPr>
          <a:xfrm>
            <a:off x="9873874" y="2562695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ECE66A-8F58-8AE6-6F6D-699BC22733FB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65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66AA4E-9525-B0E1-DC82-B74CC760CFB9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42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A569CF-9853-4731-EFE6-FC9079B88768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126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AF9063-5E62-8132-59B5-5056189FAAAB}"/>
              </a:ext>
            </a:extLst>
          </p:cNvPr>
          <p:cNvSpPr txBox="1"/>
          <p:nvPr/>
        </p:nvSpPr>
        <p:spPr>
          <a:xfrm>
            <a:off x="9873874" y="5100687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-13%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352BDA8-3AD1-6224-6FBB-94F65E978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Snapchat SVG Vector Logos - Vector Logo Zone">
            <a:extLst>
              <a:ext uri="{FF2B5EF4-FFF2-40B4-BE49-F238E27FC236}">
                <a16:creationId xmlns:a16="http://schemas.microsoft.com/office/drawing/2014/main" id="{166630AC-DBB7-0180-0395-576246BBE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FCC72C-E340-BE6B-8193-42466EC7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acebook Logo and symbol, meaning, history, PNG, brand">
            <a:extLst>
              <a:ext uri="{FF2B5EF4-FFF2-40B4-BE49-F238E27FC236}">
                <a16:creationId xmlns:a16="http://schemas.microsoft.com/office/drawing/2014/main" id="{670B6DE3-B6EC-88F5-0B32-F5F3DFBC4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he YouTube logo: a history | Creative Bloq">
            <a:extLst>
              <a:ext uri="{FF2B5EF4-FFF2-40B4-BE49-F238E27FC236}">
                <a16:creationId xmlns:a16="http://schemas.microsoft.com/office/drawing/2014/main" id="{6E5EFCC8-77CA-2055-0049-7233E00B8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94455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3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594D-343F-0239-14F4-8074222F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8E3109E-8042-196A-62B9-F29236C40257}"/>
              </a:ext>
            </a:extLst>
          </p:cNvPr>
          <p:cNvSpPr>
            <a:spLocks/>
          </p:cNvSpPr>
          <p:nvPr/>
        </p:nvSpPr>
        <p:spPr>
          <a:xfrm>
            <a:off x="0" y="1693065"/>
            <a:ext cx="6491469" cy="4118279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9CA224C-480D-9B74-C018-DF7ABF632CDD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7B4D36-4898-33D8-15D2-1C877D9ECF8D}"/>
              </a:ext>
            </a:extLst>
          </p:cNvPr>
          <p:cNvSpPr txBox="1"/>
          <p:nvPr/>
        </p:nvSpPr>
        <p:spPr>
          <a:xfrm>
            <a:off x="1862350" y="3643337"/>
            <a:ext cx="4330770" cy="150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lang="en-US" sz="2400" b="1" i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eel personally connected to a character / personality’</a:t>
            </a:r>
          </a:p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lang="en-US" sz="20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2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endParaRPr kumimoji="0" lang="en-US" sz="2000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8BAA5-FA05-0324-6241-70DA96E04E30}"/>
              </a:ext>
            </a:extLst>
          </p:cNvPr>
          <p:cNvSpPr txBox="1"/>
          <p:nvPr/>
        </p:nvSpPr>
        <p:spPr>
          <a:xfrm>
            <a:off x="2897051" y="2360343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34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heart in a circle with dots&#10;&#10;Description automatically generated">
            <a:extLst>
              <a:ext uri="{FF2B5EF4-FFF2-40B4-BE49-F238E27FC236}">
                <a16:creationId xmlns:a16="http://schemas.microsoft.com/office/drawing/2014/main" id="{DEB7F0F9-546A-47AC-48FF-1E199E8A7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" y="2718213"/>
            <a:ext cx="2067982" cy="20679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4CDEA0-E007-042A-D429-E75AEDC921A5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573E57-6894-AE6A-25F9-4673EF268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32FBDD9-DC34-3C6C-AB97-18E76399AD6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A40327-8D62-6FBA-5669-2A2CE3D124E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F6974-CE05-1980-845D-AB12524BF194}"/>
              </a:ext>
            </a:extLst>
          </p:cNvPr>
          <p:cNvSpPr txBox="1"/>
          <p:nvPr/>
        </p:nvSpPr>
        <p:spPr>
          <a:xfrm>
            <a:off x="472838" y="6172125"/>
            <a:ext cx="1168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1F381A-35E5-1DB9-FF53-AE6013C6A1D3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35% more likely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feel personally connected to a character / personality from TV or streaming content vs. TikTok content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BC3F1E2-BB0A-23E4-255F-7CB0D4A6602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Because they get all the feels, Gen Z builds more meaningful connections with characters and people from TV and streaming 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762373-B0B4-19C4-DF18-1F735F2CC35B}"/>
              </a:ext>
            </a:extLst>
          </p:cNvPr>
          <p:cNvSpPr/>
          <p:nvPr/>
        </p:nvSpPr>
        <p:spPr>
          <a:xfrm>
            <a:off x="0" y="0"/>
            <a:ext cx="2013626" cy="282940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Deeper Connections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5A8BE2-7197-F938-93FD-BD675174964B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DDA8C4-D2E5-603B-85F8-33FC05DDF193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D976E2-4BDC-FD70-8B16-86A70E8DCE61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D50E7BE-B18D-0ECD-2693-5DE3B8ED4E1B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AA90121-2E5F-F6FF-5D6C-CF9B7C5E0AAE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FC12959-0B0F-C1EA-655C-F2B26C34D6B3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DFF5A6C-5E94-AD84-7745-BD823F5DE945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feel personally connected to a character /</a:t>
            </a:r>
            <a:r>
              <a:rPr lang="en-US" sz="105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personality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 content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23C486-A06D-198D-0423-FD0E9399C280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76707FA-6B11-8AFD-4DF0-3A2DC6A2B4F3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C9352-FEF5-AF69-6A44-934B03B83A01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+125%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F1814-76A0-0838-1E77-23BDC604E404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61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EE3B0-6FD9-A0E6-4D08-54D18CAE46CF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117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28515-946E-3D24-1D39-85BB5D56D1A1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0B0F83F-01DB-4B32-24DA-F9350548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56F0CA-F7B1-44CC-306C-7AC8F2867182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Snapchat SVG Vector Logos - Vector Logo Zone">
            <a:extLst>
              <a:ext uri="{FF2B5EF4-FFF2-40B4-BE49-F238E27FC236}">
                <a16:creationId xmlns:a16="http://schemas.microsoft.com/office/drawing/2014/main" id="{6C2EB0D3-FB93-DE4C-6A96-535043968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54BC30-E269-042F-901C-0A3599847E1E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9BD5E2-E4C9-3398-D108-52CB1E74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CF55A9-86CD-3308-227F-880B14546802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Facebook Logo and symbol, meaning, history, PNG, brand">
            <a:extLst>
              <a:ext uri="{FF2B5EF4-FFF2-40B4-BE49-F238E27FC236}">
                <a16:creationId xmlns:a16="http://schemas.microsoft.com/office/drawing/2014/main" id="{4EB1A015-1C72-2A7D-3E83-422442220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4AE62B-E79B-5AD9-3F25-25B0F226DE7B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4" descr="The YouTube logo: a history | Creative Bloq">
            <a:extLst>
              <a:ext uri="{FF2B5EF4-FFF2-40B4-BE49-F238E27FC236}">
                <a16:creationId xmlns:a16="http://schemas.microsoft.com/office/drawing/2014/main" id="{D3FBDC7E-140C-8FE1-2E86-1B09CE1BB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5BA4E9-D633-EBD5-9236-93CCB0E6EDE8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BF77DA-CEB7-4EE7-71BE-E1D8F6B568F6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0194E96-D990-C872-167C-50230D8AFB88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14FDE8-9431-D5BD-158F-4FA14A4000F3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1FBCB0-62FE-E448-A8B4-7040EC5309C9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7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7FB5-9E01-CE59-E692-A584BC0D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F0E1FC-9C3A-3D02-1AF7-FF5840622493}"/>
              </a:ext>
            </a:extLst>
          </p:cNvPr>
          <p:cNvSpPr>
            <a:spLocks/>
          </p:cNvSpPr>
          <p:nvPr/>
        </p:nvSpPr>
        <p:spPr>
          <a:xfrm>
            <a:off x="0" y="1693065"/>
            <a:ext cx="6491469" cy="4118279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351AE672-A79F-B99B-6F9F-D8F3805F9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" y="2812213"/>
            <a:ext cx="1879983" cy="187998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72D6E8-BB61-71F1-8091-36608BD8CB91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AA22351-5731-51FB-E945-EF60DBAB7F57}"/>
              </a:ext>
            </a:extLst>
          </p:cNvPr>
          <p:cNvSpPr txBox="1"/>
          <p:nvPr/>
        </p:nvSpPr>
        <p:spPr>
          <a:xfrm>
            <a:off x="2059203" y="3516538"/>
            <a:ext cx="3937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‘tried to convince a friend to watch a TV show, movie or video’</a:t>
            </a:r>
          </a:p>
          <a:p>
            <a:pPr algn="ctr">
              <a:defRPr/>
            </a:pPr>
            <a:r>
              <a:rPr lang="en-US" sz="1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lang="en-US" sz="18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</a:t>
            </a:r>
            <a:r>
              <a:rPr lang="en-US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lang="en-US" sz="18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streaming</a:t>
            </a:r>
            <a:endParaRPr kumimoji="0" lang="en-US" sz="1800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1E7DFE-A48C-E9C1-1D7C-1602D6B3FE46}"/>
              </a:ext>
            </a:extLst>
          </p:cNvPr>
          <p:cNvSpPr txBox="1"/>
          <p:nvPr/>
        </p:nvSpPr>
        <p:spPr>
          <a:xfrm>
            <a:off x="2897051" y="2233544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34%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6436D-2A15-B647-1F5E-C338CB96C252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9A9221-D83C-C599-3F4C-6CBE365A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4D7FE5F-E7FD-4327-5E78-269BC28A64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556EF6-F4D9-01AE-4456-DD3629A15E6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C0119-F7AF-14F0-3988-18F3BF137F28}"/>
              </a:ext>
            </a:extLst>
          </p:cNvPr>
          <p:cNvSpPr txBox="1"/>
          <p:nvPr/>
        </p:nvSpPr>
        <p:spPr>
          <a:xfrm>
            <a:off x="472838" y="6177530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CF353-24D0-4705-1585-2D81341B2C16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wants to share their meaningful connections and experiences around their favorite TV and streaming content with friends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A5955-4278-CC98-AAA9-09E2CEE18865}"/>
              </a:ext>
            </a:extLst>
          </p:cNvPr>
          <p:cNvSpPr/>
          <p:nvPr/>
        </p:nvSpPr>
        <p:spPr>
          <a:xfrm>
            <a:off x="0" y="-1"/>
            <a:ext cx="1313234" cy="305693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Helvetica" panose="020B0604020202020204" pitchFamily="34" charset="0"/>
                <a:cs typeface="Helvetica" panose="020B0604020202020204" pitchFamily="34" charset="0"/>
              </a:rPr>
              <a:t>Influencers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60B89-F057-1978-3663-9F460A2B8882}"/>
              </a:ext>
            </a:extLst>
          </p:cNvPr>
          <p:cNvSpPr txBox="1"/>
          <p:nvPr/>
        </p:nvSpPr>
        <p:spPr>
          <a:xfrm>
            <a:off x="472838" y="5840946"/>
            <a:ext cx="1119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119%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have tried to convince a friend to watch a TV or streaming show, movie or video vs. Facebook content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E63EDD-0966-7947-0F78-89C46D5C0F3B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1D65E5-81C9-02AC-0D75-9772EF6DFB93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24E7FFB-F075-C248-10B2-EE26DA62254C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DDD9B0-26BB-170E-D8B3-3C877285E9A6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80F7CC-C062-40C4-B925-71A9141D111F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16C25C-0346-37C2-94C4-0094E72D6037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3FDD54B-28E5-AB3D-3603-04007DD005BC}"/>
              </a:ext>
            </a:extLst>
          </p:cNvPr>
          <p:cNvSpPr txBox="1"/>
          <p:nvPr/>
        </p:nvSpPr>
        <p:spPr>
          <a:xfrm>
            <a:off x="649398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lang="en-US" sz="105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tried to convince a friend to watch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 TV show, movie or video the following platforms</a:t>
            </a:r>
            <a:endParaRPr lang="en-US" sz="105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AA619AA-4EB2-D5C1-119B-EA4FA5A6BE78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AB0914C-20EF-C6D7-B778-0DF43923C9FA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24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65B01-54B4-F01B-9FCB-94DB06836216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133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B3BA-0880-80C3-0FE9-99E071B7E8F5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84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D72F0-7818-49A6-D160-3A6B19AAC61E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119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605850-1E38-351E-3173-CD8EBF33C5C2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9E7A218E-4702-27BE-185B-6BE46B5B8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C71E082-55A1-1F25-BA39-5E1CEEFBE1FE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27%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Snapchat SVG Vector Logos - Vector Logo Zone">
            <a:extLst>
              <a:ext uri="{FF2B5EF4-FFF2-40B4-BE49-F238E27FC236}">
                <a16:creationId xmlns:a16="http://schemas.microsoft.com/office/drawing/2014/main" id="{37127317-7D02-FD27-7E56-F197CD2E8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E4F093-A606-A83B-1925-8022765B7307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70432A-4827-7762-0AED-4F9A39F3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FC0691-F86E-EA33-8316-0136D5889092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Facebook Logo and symbol, meaning, history, PNG, brand">
            <a:extLst>
              <a:ext uri="{FF2B5EF4-FFF2-40B4-BE49-F238E27FC236}">
                <a16:creationId xmlns:a16="http://schemas.microsoft.com/office/drawing/2014/main" id="{FA6FCCF1-D020-F0E6-5BB2-CE2AE885E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1864E3-5C39-0FAF-5B9C-506EE751E992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4" descr="The YouTube logo: a history | Creative Bloq">
            <a:extLst>
              <a:ext uri="{FF2B5EF4-FFF2-40B4-BE49-F238E27FC236}">
                <a16:creationId xmlns:a16="http://schemas.microsoft.com/office/drawing/2014/main" id="{A4037217-612A-26AC-EC3A-DD7E8B98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8C4DD49-F764-B535-6E88-E7EA12CF3D5F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0EA7DC2-78A7-3AC2-3307-14A1D505FEC5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CBBC60-4C55-86F3-C585-AEF2BE63C57F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E6998B-F6C2-F9D4-6553-43ADE612868D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01C7C1-72D7-AED7-F4A1-9909AD6D6C20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05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398A3-445B-3357-A320-D79BB56D91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920" y="-1"/>
            <a:ext cx="9229080" cy="5373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348795" y="297147"/>
            <a:ext cx="11821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&amp; streaming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fosters greater engagement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among Gen Z through ‘must see’ content that drives deep ‘real life’ and online immersion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7E70-8473-641A-8BD5-0246C129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81C1B2-6B7C-4476-5E26-CC985996679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824B9-AEA5-ADF3-B551-9B0BE34983C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D3B65-A726-0F5D-C280-AEB3302BABEF}"/>
              </a:ext>
            </a:extLst>
          </p:cNvPr>
          <p:cNvSpPr/>
          <p:nvPr/>
        </p:nvSpPr>
        <p:spPr>
          <a:xfrm>
            <a:off x="8279586" y="1484736"/>
            <a:ext cx="3605430" cy="3011306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D701E-E762-66D2-3955-6275A6837523}"/>
              </a:ext>
            </a:extLst>
          </p:cNvPr>
          <p:cNvSpPr/>
          <p:nvPr/>
        </p:nvSpPr>
        <p:spPr>
          <a:xfrm>
            <a:off x="8295923" y="3418823"/>
            <a:ext cx="3572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eagerly draws inspiration from TV &amp; streaming content and applies this across key aspects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their lives</a:t>
            </a:r>
          </a:p>
        </p:txBody>
      </p:sp>
      <p:pic>
        <p:nvPicPr>
          <p:cNvPr id="24" name="Picture 23" descr="A blue suitcase with a hat and glasses&#10;&#10;Description automatically generated">
            <a:extLst>
              <a:ext uri="{FF2B5EF4-FFF2-40B4-BE49-F238E27FC236}">
                <a16:creationId xmlns:a16="http://schemas.microsoft.com/office/drawing/2014/main" id="{F1974671-DBA9-48EB-1B4C-DB2EA4E6D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99" y="2291006"/>
            <a:ext cx="915001" cy="915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D96229-FB10-2D47-7D64-9FA1459C90D6}"/>
              </a:ext>
            </a:extLst>
          </p:cNvPr>
          <p:cNvSpPr/>
          <p:nvPr/>
        </p:nvSpPr>
        <p:spPr>
          <a:xfrm>
            <a:off x="8279586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Inspired Actions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307374" y="1484737"/>
            <a:ext cx="3605430" cy="3011306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306985" y="1683790"/>
            <a:ext cx="3606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Emotional Reactions</a:t>
            </a:r>
          </a:p>
        </p:txBody>
      </p:sp>
      <p:pic>
        <p:nvPicPr>
          <p:cNvPr id="8" name="Picture 7" descr="A pink and white heart in a bubble&#10;&#10;Description automatically generated">
            <a:extLst>
              <a:ext uri="{FF2B5EF4-FFF2-40B4-BE49-F238E27FC236}">
                <a16:creationId xmlns:a16="http://schemas.microsoft.com/office/drawing/2014/main" id="{A83A78DF-A61E-F19B-CEEA-B0EDE069F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990" y="2370407"/>
            <a:ext cx="756199" cy="756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61D91A-6F2F-128A-8238-75AD36F3CC49}"/>
              </a:ext>
            </a:extLst>
          </p:cNvPr>
          <p:cNvSpPr/>
          <p:nvPr/>
        </p:nvSpPr>
        <p:spPr>
          <a:xfrm>
            <a:off x="315932" y="3418823"/>
            <a:ext cx="358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forms deeper emotional connections with their favorite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&amp; streaming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466A3-FA03-9E89-EA34-ECF4516B9F3B}"/>
              </a:ext>
            </a:extLst>
          </p:cNvPr>
          <p:cNvSpPr/>
          <p:nvPr/>
        </p:nvSpPr>
        <p:spPr>
          <a:xfrm>
            <a:off x="4293675" y="1491779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D0C88-54EF-216D-693C-1CC219D41376}"/>
              </a:ext>
            </a:extLst>
          </p:cNvPr>
          <p:cNvSpPr/>
          <p:nvPr/>
        </p:nvSpPr>
        <p:spPr>
          <a:xfrm>
            <a:off x="4285507" y="3418823"/>
            <a:ext cx="3621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deeper connections forged through TV &amp; streaming content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enhance both ‘real life’ and online experiences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among Gen Z</a:t>
            </a:r>
          </a:p>
        </p:txBody>
      </p:sp>
      <p:pic>
        <p:nvPicPr>
          <p:cNvPr id="21" name="Picture 20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B7C179EF-34B3-F8EC-31A7-15083B5AB1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291" y="2370407"/>
            <a:ext cx="756199" cy="75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8DC044-6D1D-4D12-ED28-9A58EA7955BD}"/>
              </a:ext>
            </a:extLst>
          </p:cNvPr>
          <p:cNvSpPr/>
          <p:nvPr/>
        </p:nvSpPr>
        <p:spPr>
          <a:xfrm>
            <a:off x="4293675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Enriched Engagement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42E577-3875-539A-2480-514D427C95D6}"/>
              </a:ext>
            </a:extLst>
          </p:cNvPr>
          <p:cNvSpPr/>
          <p:nvPr/>
        </p:nvSpPr>
        <p:spPr>
          <a:xfrm>
            <a:off x="3649341" y="2498012"/>
            <a:ext cx="785747" cy="500989"/>
          </a:xfrm>
          <a:prstGeom prst="rightArrow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0A217B-78D2-8D1C-C6D9-59FA93E582B7}"/>
              </a:ext>
            </a:extLst>
          </p:cNvPr>
          <p:cNvSpPr/>
          <p:nvPr/>
        </p:nvSpPr>
        <p:spPr>
          <a:xfrm>
            <a:off x="7714389" y="2498012"/>
            <a:ext cx="785747" cy="500989"/>
          </a:xfrm>
          <a:prstGeom prst="rightArrow">
            <a:avLst/>
          </a:prstGeom>
          <a:solidFill>
            <a:srgbClr val="ACBDCE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0A98C-663A-B4F7-7EB7-3A0DB7505A18}"/>
              </a:ext>
            </a:extLst>
          </p:cNvPr>
          <p:cNvSpPr/>
          <p:nvPr/>
        </p:nvSpPr>
        <p:spPr>
          <a:xfrm>
            <a:off x="531290" y="533945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Influencers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1C1961-8962-827E-1F61-1B3076D3AB69}"/>
              </a:ext>
            </a:extLst>
          </p:cNvPr>
          <p:cNvSpPr/>
          <p:nvPr/>
        </p:nvSpPr>
        <p:spPr>
          <a:xfrm>
            <a:off x="531290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1B735F-5A08-0334-A23C-1FAAEFB76786}"/>
              </a:ext>
            </a:extLst>
          </p:cNvPr>
          <p:cNvSpPr/>
          <p:nvPr/>
        </p:nvSpPr>
        <p:spPr>
          <a:xfrm>
            <a:off x="531290" y="496952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Deeper Connections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CDDB3D-498C-D4E7-C0FA-54B37965AAAB}"/>
              </a:ext>
            </a:extLst>
          </p:cNvPr>
          <p:cNvSpPr/>
          <p:nvPr/>
        </p:nvSpPr>
        <p:spPr>
          <a:xfrm>
            <a:off x="4517396" y="4599599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Appointment Viewing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C1EB34-F709-8173-5476-2EFBCF4DAAD9}"/>
              </a:ext>
            </a:extLst>
          </p:cNvPr>
          <p:cNvSpPr/>
          <p:nvPr/>
        </p:nvSpPr>
        <p:spPr>
          <a:xfrm>
            <a:off x="4517396" y="4969529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 Time’ Focused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AC141A-7DB5-D7C7-BDCF-0BDE86435054}"/>
              </a:ext>
            </a:extLst>
          </p:cNvPr>
          <p:cNvSpPr/>
          <p:nvPr/>
        </p:nvSpPr>
        <p:spPr>
          <a:xfrm>
            <a:off x="4517396" y="5336225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Shared Quality Experiences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D70C30-A289-0150-DC4D-D4EF90056F71}"/>
              </a:ext>
            </a:extLst>
          </p:cNvPr>
          <p:cNvSpPr/>
          <p:nvPr/>
        </p:nvSpPr>
        <p:spPr>
          <a:xfrm>
            <a:off x="8501624" y="4948898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Stimulates Consumers’ Appetites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6A986E-3DD2-1A02-03FD-3853F965F699}"/>
              </a:ext>
            </a:extLst>
          </p:cNvPr>
          <p:cNvSpPr/>
          <p:nvPr/>
        </p:nvSpPr>
        <p:spPr>
          <a:xfrm>
            <a:off x="8501624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Influences Personal Style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B8D7F5-B003-E59E-C29A-73A365E5BC91}"/>
              </a:ext>
            </a:extLst>
          </p:cNvPr>
          <p:cNvSpPr/>
          <p:nvPr/>
        </p:nvSpPr>
        <p:spPr>
          <a:xfrm>
            <a:off x="8501624" y="6035842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Popular Culture Connector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0D72D3-2D05-F913-F681-33586AEE1E10}"/>
              </a:ext>
            </a:extLst>
          </p:cNvPr>
          <p:cNvSpPr/>
          <p:nvPr/>
        </p:nvSpPr>
        <p:spPr>
          <a:xfrm>
            <a:off x="8501624" y="5675883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Determines Vacation Destinations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3CE4E1-4792-F768-8F31-FA4A3322AD12}"/>
              </a:ext>
            </a:extLst>
          </p:cNvPr>
          <p:cNvSpPr/>
          <p:nvPr/>
        </p:nvSpPr>
        <p:spPr>
          <a:xfrm>
            <a:off x="8501624" y="5312390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Inspires Culinary Delights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4789BC-41EF-BB45-588C-9D6E55CCBB89}"/>
              </a:ext>
            </a:extLst>
          </p:cNvPr>
          <p:cNvSpPr/>
          <p:nvPr/>
        </p:nvSpPr>
        <p:spPr>
          <a:xfrm>
            <a:off x="4517396" y="5701991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Desire For More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66B64A-A460-86D0-E4D8-F38937B522E8}"/>
              </a:ext>
            </a:extLst>
          </p:cNvPr>
          <p:cNvSpPr/>
          <p:nvPr/>
        </p:nvSpPr>
        <p:spPr>
          <a:xfrm>
            <a:off x="4517396" y="6059532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10573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040AD-0236-E588-3A40-533BEC8B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A78658-3DFE-337E-79FD-AD5A1730B0F6}"/>
              </a:ext>
            </a:extLst>
          </p:cNvPr>
          <p:cNvSpPr txBox="1"/>
          <p:nvPr/>
        </p:nvSpPr>
        <p:spPr>
          <a:xfrm>
            <a:off x="4756191" y="1159440"/>
            <a:ext cx="741429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really grab Gen Z's attention in the middle of all the distractions, it's key </a:t>
            </a:r>
          </a:p>
          <a:p>
            <a:pPr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remember that their world isn’t just about social media. Recent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custom research from VAB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shows that younger audiences vibe more with premium video content from TV and streaming than with content on top social platforms. </a:t>
            </a:r>
          </a:p>
          <a:p>
            <a:pPr>
              <a:defRPr/>
            </a:pPr>
            <a:endParaRPr kumimoji="0" lang="en-US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Why does this matter?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itchFamily="2" charset="0"/>
              </a:rPr>
              <a:t>If you want to connect with Gen Z on a deeper level, it’s all about hitting them with that quality video content they actually feel.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What you’ll learn: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1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Why young viewers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get more feels 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from their fav TV and streaming shows than from social platforms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600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How TV and streaming is legit at making young viewers want to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keep the energy going by extending engagement across platforms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, way more than just scrolling social media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How </a:t>
            </a:r>
            <a:r>
              <a:rPr lang="en-US" sz="1600" b="1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marketers can tap into TV and streaming vibes</a:t>
            </a: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 to hype Gen Z </a:t>
            </a:r>
            <a:b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on everything from fashion and food to travel and more</a:t>
            </a:r>
          </a:p>
          <a:p>
            <a:pPr>
              <a:defRPr/>
            </a:pPr>
            <a:endParaRPr lang="en-US" sz="1600" noProof="0">
              <a:solidFill>
                <a:srgbClr val="1B1464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*See appendix for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a glossary guide of Gen Z terms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and details on our custom </a:t>
            </a: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research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Calibri" panose="020F0502020204030204" pitchFamily="34" charset="0"/>
              </a:rPr>
              <a:t>methodology</a:t>
            </a:r>
            <a:r>
              <a:rPr lang="en-US" sz="1200">
                <a:solidFill>
                  <a:srgbClr val="1F1A62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.         </a:t>
            </a:r>
          </a:p>
          <a:p>
            <a:pPr>
              <a:defRPr/>
            </a:pPr>
            <a:endParaRPr lang="en-US" sz="600">
              <a:solidFill>
                <a:srgbClr val="1F1A62"/>
              </a:solidFill>
              <a:latin typeface="Helvetica" panose="020B040302020202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000">
                <a:solidFill>
                  <a:srgbClr val="1F1A62"/>
                </a:solidFill>
                <a:latin typeface="Helvetica" panose="020B0403020202020204" pitchFamily="34" charset="0"/>
                <a:cs typeface="Calibri" panose="020F0502020204030204" pitchFamily="34" charset="0"/>
              </a:rPr>
              <a:t>For the purposes of this report, ‘Gen Z’ refers to individuals aged 13 - 24.</a:t>
            </a:r>
          </a:p>
        </p:txBody>
      </p:sp>
      <p:pic>
        <p:nvPicPr>
          <p:cNvPr id="6" name="Picture 5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F8232074-F804-FB05-C913-4624F7C2E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97"/>
            <a:ext cx="4675194" cy="6860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5A568-8D0C-C1C8-F626-7CE29DEB58F2}"/>
              </a:ext>
            </a:extLst>
          </p:cNvPr>
          <p:cNvSpPr txBox="1"/>
          <p:nvPr/>
        </p:nvSpPr>
        <p:spPr>
          <a:xfrm>
            <a:off x="4786009" y="109099"/>
            <a:ext cx="729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For Gen Z audiences, ‘premium’ is all about</a:t>
            </a:r>
            <a:r>
              <a:rPr lang="en-US" sz="2800" b="1">
                <a:solidFill>
                  <a:srgbClr val="ED3C8D"/>
                </a:solidFill>
                <a:latin typeface="Helvetica" panose="020B0604020202020204" pitchFamily="2" charset="0"/>
              </a:rPr>
              <a:t> the feels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87E3D-D9B7-AAFD-A4EB-94C372073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B70C06-7073-1DC5-176B-0F594686774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688E09-59C3-6F36-DC55-95B116C5F39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BE14D-9CBB-5CEE-7B08-DC79FCA2B6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966" y="0"/>
            <a:ext cx="1412033" cy="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7FB5-9E01-CE59-E692-A584BC0D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BEF75A-6280-AA4A-3A9D-370D15503922}"/>
              </a:ext>
            </a:extLst>
          </p:cNvPr>
          <p:cNvSpPr>
            <a:spLocks/>
          </p:cNvSpPr>
          <p:nvPr/>
        </p:nvSpPr>
        <p:spPr>
          <a:xfrm>
            <a:off x="0" y="1696164"/>
            <a:ext cx="8956799" cy="409842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9A9221-D83C-C599-3F4C-6CBE365A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4D7FE5F-E7FD-4327-5E78-269BC28A64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556EF6-F4D9-01AE-4456-DD3629A15E6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CF353-24D0-4705-1585-2D81341B2C16}"/>
              </a:ext>
            </a:extLst>
          </p:cNvPr>
          <p:cNvSpPr/>
          <p:nvPr/>
        </p:nvSpPr>
        <p:spPr>
          <a:xfrm>
            <a:off x="183330" y="392038"/>
            <a:ext cx="118310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Intentionally carving out chill (or bed rot) time, Gen Z enjoys bingeing their go-to TV and streaming content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BEC3F45-D7EB-F14C-1137-CBC84639B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603635"/>
              </p:ext>
            </p:extLst>
          </p:nvPr>
        </p:nvGraphicFramePr>
        <p:xfrm>
          <a:off x="175864" y="1947286"/>
          <a:ext cx="8605070" cy="3510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856">
                  <a:extLst>
                    <a:ext uri="{9D8B030D-6E8A-4147-A177-3AD203B41FA5}">
                      <a16:colId xmlns:a16="http://schemas.microsoft.com/office/drawing/2014/main" val="3321718367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221671131"/>
                    </a:ext>
                  </a:extLst>
                </a:gridCol>
                <a:gridCol w="3518054">
                  <a:extLst>
                    <a:ext uri="{9D8B030D-6E8A-4147-A177-3AD203B41FA5}">
                      <a16:colId xmlns:a16="http://schemas.microsoft.com/office/drawing/2014/main" val="2619019537"/>
                    </a:ext>
                  </a:extLst>
                </a:gridCol>
              </a:tblGrid>
              <a:tr h="660160">
                <a:tc rowSpan="6"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of P13-24 who </a:t>
                      </a:r>
                      <a:r>
                        <a:rPr kumimoji="0" lang="en-US" sz="1050" b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regularly set aside time</a:t>
                      </a: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to watch content on the following platforms</a:t>
                      </a:r>
                      <a:endParaRPr lang="en-US" sz="1050" b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TV / Streaming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vs. 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Media*</a:t>
                      </a:r>
                      <a:endParaRPr kumimoji="0" lang="en-US" sz="16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more likely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8666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0" b="1" kern="1200">
                        <a:ln w="13462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Open Sans" panose="020B0606030504020204" pitchFamily="34" charset="0"/>
                        <a:cs typeface="+mn-cs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280368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014453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432271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4390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237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C4260A8-BF7A-A669-5838-498A1949206B}"/>
              </a:ext>
            </a:extLst>
          </p:cNvPr>
          <p:cNvSpPr/>
          <p:nvPr/>
        </p:nvSpPr>
        <p:spPr>
          <a:xfrm>
            <a:off x="0" y="0"/>
            <a:ext cx="2013626" cy="282940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Appointment Viewing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64CB2-CF93-A23B-7DBE-EDB4A16D2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800" y="1696164"/>
            <a:ext cx="3235200" cy="4092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603ED1-CCD5-9FC4-F9EC-D0D326C000C4}"/>
              </a:ext>
            </a:extLst>
          </p:cNvPr>
          <p:cNvSpPr txBox="1"/>
          <p:nvPr/>
        </p:nvSpPr>
        <p:spPr>
          <a:xfrm>
            <a:off x="6330983" y="2583405"/>
            <a:ext cx="154454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+47%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1000B-03C0-C00E-F483-E8EF7EE14859}"/>
              </a:ext>
            </a:extLst>
          </p:cNvPr>
          <p:cNvSpPr txBox="1"/>
          <p:nvPr/>
        </p:nvSpPr>
        <p:spPr>
          <a:xfrm>
            <a:off x="6339143" y="3143199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+84%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93FE0A-21F9-58F4-270E-151B62DA2018}"/>
              </a:ext>
            </a:extLst>
          </p:cNvPr>
          <p:cNvSpPr txBox="1"/>
          <p:nvPr/>
        </p:nvSpPr>
        <p:spPr>
          <a:xfrm>
            <a:off x="6169879" y="3714568"/>
            <a:ext cx="170564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+109%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B7556-82B2-85DE-7D37-B72B5EB565F9}"/>
              </a:ext>
            </a:extLst>
          </p:cNvPr>
          <p:cNvSpPr txBox="1"/>
          <p:nvPr/>
        </p:nvSpPr>
        <p:spPr>
          <a:xfrm>
            <a:off x="6169878" y="4285937"/>
            <a:ext cx="170565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+147%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0E57F-B298-F683-064B-F4F1172D3301}"/>
              </a:ext>
            </a:extLst>
          </p:cNvPr>
          <p:cNvSpPr txBox="1"/>
          <p:nvPr/>
        </p:nvSpPr>
        <p:spPr>
          <a:xfrm>
            <a:off x="6339143" y="4857305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+40%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20BAF-7D9D-81DB-EDBB-F011B5B52BA6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40% more likely </a:t>
            </a:r>
            <a:r>
              <a:rPr kumimoji="0" lang="en-US" sz="120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set aside time to enjoy their favorite premium video content vs. YouTube 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F25F99-C5AD-7862-E5A8-6E525D2CD66A}"/>
              </a:ext>
            </a:extLst>
          </p:cNvPr>
          <p:cNvSpPr txBox="1"/>
          <p:nvPr/>
        </p:nvSpPr>
        <p:spPr>
          <a:xfrm>
            <a:off x="223970" y="3614498"/>
            <a:ext cx="295559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regularly set aside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time in my schedule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watch my favorite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TV </a:t>
            </a:r>
            <a:r>
              <a:rPr lang="en-US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</a:t>
            </a:r>
            <a:r>
              <a:rPr kumimoji="0" lang="en-US" b="1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streaming</a:t>
            </a:r>
            <a:r>
              <a:rPr kumimoji="0" lang="en-US" b="1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content’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B5B68-3779-BDAB-49C3-E907A7585391}"/>
              </a:ext>
            </a:extLst>
          </p:cNvPr>
          <p:cNvSpPr txBox="1"/>
          <p:nvPr/>
        </p:nvSpPr>
        <p:spPr>
          <a:xfrm>
            <a:off x="571085" y="2291745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37%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CCCEEFB5-39BF-DBC6-4313-AE3477F7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2779425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211E5E-FBE6-C5B4-1211-A2FD4CBE6762}"/>
              </a:ext>
            </a:extLst>
          </p:cNvPr>
          <p:cNvSpPr txBox="1"/>
          <p:nvPr/>
        </p:nvSpPr>
        <p:spPr>
          <a:xfrm>
            <a:off x="4333633" y="2706515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Snapchat SVG Vector Logos - Vector Logo Zone">
            <a:extLst>
              <a:ext uri="{FF2B5EF4-FFF2-40B4-BE49-F238E27FC236}">
                <a16:creationId xmlns:a16="http://schemas.microsoft.com/office/drawing/2014/main" id="{4119E27F-FECA-C973-2F26-89AFC4184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3320837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193D56-EA7B-9A87-E0B8-688D311EE32F}"/>
              </a:ext>
            </a:extLst>
          </p:cNvPr>
          <p:cNvSpPr txBox="1"/>
          <p:nvPr/>
        </p:nvSpPr>
        <p:spPr>
          <a:xfrm>
            <a:off x="4333633" y="3266309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59DE92-2C21-FDE1-8026-91C2E806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3871717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1D809E5-7745-B55D-D9F9-879FB902169D}"/>
              </a:ext>
            </a:extLst>
          </p:cNvPr>
          <p:cNvSpPr txBox="1"/>
          <p:nvPr/>
        </p:nvSpPr>
        <p:spPr>
          <a:xfrm>
            <a:off x="4333633" y="3837678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Facebook Logo and symbol, meaning, history, PNG, brand">
            <a:extLst>
              <a:ext uri="{FF2B5EF4-FFF2-40B4-BE49-F238E27FC236}">
                <a16:creationId xmlns:a16="http://schemas.microsoft.com/office/drawing/2014/main" id="{DBC82C8A-1DAA-4B83-1C40-344E340DE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3434050" y="4506847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0D2F05D-B7B8-6298-4EFC-7558513AFBAA}"/>
              </a:ext>
            </a:extLst>
          </p:cNvPr>
          <p:cNvSpPr txBox="1"/>
          <p:nvPr/>
        </p:nvSpPr>
        <p:spPr>
          <a:xfrm>
            <a:off x="4333633" y="440904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4" descr="The YouTube logo: a history | Creative Bloq">
            <a:extLst>
              <a:ext uri="{FF2B5EF4-FFF2-40B4-BE49-F238E27FC236}">
                <a16:creationId xmlns:a16="http://schemas.microsoft.com/office/drawing/2014/main" id="{4A3D99AC-CC50-94BC-8E84-78DE4E2F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5081851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75D224F-DD43-D38D-C6B0-E2ED9BE51253}"/>
              </a:ext>
            </a:extLst>
          </p:cNvPr>
          <p:cNvSpPr txBox="1"/>
          <p:nvPr/>
        </p:nvSpPr>
        <p:spPr>
          <a:xfrm>
            <a:off x="4333633" y="4980415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50E17F-80F7-88B2-BD81-FC05FBFFE1BD}"/>
              </a:ext>
            </a:extLst>
          </p:cNvPr>
          <p:cNvSpPr txBox="1"/>
          <p:nvPr/>
        </p:nvSpPr>
        <p:spPr>
          <a:xfrm>
            <a:off x="472838" y="6171594"/>
            <a:ext cx="1167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75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6230F-E0F5-C5E7-613C-5811B4E0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C9D95ED-86BF-4463-E353-90418385DC68}"/>
              </a:ext>
            </a:extLst>
          </p:cNvPr>
          <p:cNvSpPr>
            <a:spLocks/>
          </p:cNvSpPr>
          <p:nvPr/>
        </p:nvSpPr>
        <p:spPr>
          <a:xfrm>
            <a:off x="6491706" y="1696163"/>
            <a:ext cx="5700293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9D0536-C7F0-BC62-3462-B0F14EFE16FA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008E08-F071-06EE-BF63-69BE17B8F161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510697" cy="4121378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A cartoon of a child with a clock&#10;&#10;Description automatically generated">
            <a:extLst>
              <a:ext uri="{FF2B5EF4-FFF2-40B4-BE49-F238E27FC236}">
                <a16:creationId xmlns:a16="http://schemas.microsoft.com/office/drawing/2014/main" id="{6BA71A19-3565-9222-D185-DFD0C9919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1" y="2888655"/>
            <a:ext cx="1736395" cy="173639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8F4A16A-0A9E-8D51-AD47-6F843797D0FC}"/>
              </a:ext>
            </a:extLst>
          </p:cNvPr>
          <p:cNvSpPr txBox="1"/>
          <p:nvPr/>
        </p:nvSpPr>
        <p:spPr>
          <a:xfrm>
            <a:off x="1354211" y="3606670"/>
            <a:ext cx="4845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regard watching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 </a:t>
            </a:r>
            <a:b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</a:t>
            </a:r>
            <a:r>
              <a:rPr lang="en-US" sz="24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2400" b="1" i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me-time</a:t>
            </a:r>
            <a:r>
              <a:rPr lang="en-US" sz="24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</a:t>
            </a:r>
            <a:endParaRPr kumimoji="0" lang="en-US" sz="2400" b="1" i="1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459077D-B148-95B3-9F15-8052FBBA803A}"/>
              </a:ext>
            </a:extLst>
          </p:cNvPr>
          <p:cNvSpPr txBox="1"/>
          <p:nvPr/>
        </p:nvSpPr>
        <p:spPr>
          <a:xfrm>
            <a:off x="2646410" y="2429706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38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7D29C-B897-4A11-B6A0-E20B39130A95}"/>
              </a:ext>
            </a:extLst>
          </p:cNvPr>
          <p:cNvSpPr txBox="1"/>
          <p:nvPr/>
        </p:nvSpPr>
        <p:spPr>
          <a:xfrm>
            <a:off x="472838" y="6171594"/>
            <a:ext cx="1167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ED9747-D55F-AA85-8EC9-590E97A968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27ACF4F-C8C8-5F2F-2B82-04CDD1D41E6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60F25C-DC61-ACF2-E36E-FB7AFF077D5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397DAA-FA25-7587-B9C6-EF597F13CC2A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Treating it as their vibe check to decompress from the day, Gen Z is all in while watching TV &amp; streaming content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F749A-A655-09BE-AE21-8E577A7AF9E2}"/>
              </a:ext>
            </a:extLst>
          </p:cNvPr>
          <p:cNvSpPr/>
          <p:nvPr/>
        </p:nvSpPr>
        <p:spPr>
          <a:xfrm>
            <a:off x="0" y="-19536"/>
            <a:ext cx="1760706" cy="302476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‘Me Time’ Focused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719BF-1874-A3EA-B3F0-DFFB99BDF6F2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6033D-9612-634B-74B2-01E79C2DDD31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77B820-E1ED-8C3A-643E-487228095FA1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8548C3-88C1-8D12-CA0F-1DE563710FB0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D52ABC-64EB-8153-245B-E0EC19C515DC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7F5FB4-EC81-7553-AC0B-7EC57FA5BD41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2DDF65-4D40-A514-E087-595FD34668A3}"/>
              </a:ext>
            </a:extLst>
          </p:cNvPr>
          <p:cNvSpPr txBox="1"/>
          <p:nvPr/>
        </p:nvSpPr>
        <p:spPr>
          <a:xfrm>
            <a:off x="6447102" y="1974634"/>
            <a:ext cx="274780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regard watching content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on the following platforms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‘me-time’</a:t>
            </a:r>
            <a:endParaRPr lang="en-US" sz="1050" b="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FA129C-8788-B153-95D6-86206D068E42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925730-3A8B-4B5E-A418-0B8AEF57F5F9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19%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regard watching content on premium video platforms as ‘me-time’ vs. TikTok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8947C-95C9-DFBA-7A1F-E1F9D5DE0B3D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+19%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B2F06-0B30-AA0E-B591-7C470931BE54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+57%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0614D-12CB-2C58-4FAE-5478EB5E1FD4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45D187-04F6-5615-F24E-69D1DC8FEE5D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+68%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B44F6A-4CA7-929B-E8F0-0004E24E5570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B9C23F-5AD4-275F-3677-562D891AC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21E70-7484-D220-9F9E-2D8A0E988C23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32%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Snapchat SVG Vector Logos - Vector Logo Zone">
            <a:extLst>
              <a:ext uri="{FF2B5EF4-FFF2-40B4-BE49-F238E27FC236}">
                <a16:creationId xmlns:a16="http://schemas.microsoft.com/office/drawing/2014/main" id="{2EA8B279-1E4F-5EB4-22C4-6760635E6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FE9487-410D-12A2-D309-B4E5669AF61C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86C2FFE-75D3-B02E-D341-A09B21F2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925DBF0-3206-9571-7F38-838631A83CEF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 descr="Facebook Logo and symbol, meaning, history, PNG, brand">
            <a:extLst>
              <a:ext uri="{FF2B5EF4-FFF2-40B4-BE49-F238E27FC236}">
                <a16:creationId xmlns:a16="http://schemas.microsoft.com/office/drawing/2014/main" id="{E9BE3175-2CF7-A58F-5815-EB096CE1B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B6B5454-FC2C-7423-0B57-6912BD47A91E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23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" descr="The YouTube logo: a history | Creative Bloq">
            <a:extLst>
              <a:ext uri="{FF2B5EF4-FFF2-40B4-BE49-F238E27FC236}">
                <a16:creationId xmlns:a16="http://schemas.microsoft.com/office/drawing/2014/main" id="{D70AB34E-EB88-3E47-6F12-80D88AF79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ED541EE-D85E-9AD5-618C-07BC853E8A25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C8988D8-2508-C30A-CBFE-31D4277FBCD7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D4271DA-39AD-F03D-3030-60A377DD819D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814B9BD-CC6A-7795-08E7-050ED0860A89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5202B41-A250-5745-6CA8-261158CA5A51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114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7FB5-9E01-CE59-E692-A584BC0D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B00FB45-5273-9A3A-05A4-95570A8BC80C}"/>
              </a:ext>
            </a:extLst>
          </p:cNvPr>
          <p:cNvSpPr>
            <a:spLocks/>
          </p:cNvSpPr>
          <p:nvPr/>
        </p:nvSpPr>
        <p:spPr>
          <a:xfrm>
            <a:off x="8956799" y="1693066"/>
            <a:ext cx="3235202" cy="409089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59A9221-D83C-C599-3F4C-6CBE365A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4D7FE5F-E7FD-4327-5E78-269BC28A64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556EF6-F4D9-01AE-4456-DD3629A15E6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C0119-F7AF-14F0-3988-18F3BF137F28}"/>
              </a:ext>
            </a:extLst>
          </p:cNvPr>
          <p:cNvSpPr txBox="1"/>
          <p:nvPr/>
        </p:nvSpPr>
        <p:spPr>
          <a:xfrm>
            <a:off x="472838" y="6167370"/>
            <a:ext cx="1168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Q1: Which of the following statements apply to you when you watch videos, shows or movies on the following platforms? 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CF353-24D0-4705-1585-2D81341B2C16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values the memes and mem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z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created by watching TV and streaming content together with their BFFs and fam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8C6AF5-A83F-E4E8-0201-BD7E25F0B135}"/>
              </a:ext>
            </a:extLst>
          </p:cNvPr>
          <p:cNvSpPr/>
          <p:nvPr/>
        </p:nvSpPr>
        <p:spPr>
          <a:xfrm>
            <a:off x="0" y="0"/>
            <a:ext cx="2733472" cy="290357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Shared Quality Experiences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B52394-175C-594A-9F88-9BE6C005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03272" y="2471500"/>
            <a:ext cx="2542257" cy="25340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589F9A-859C-5348-9FD3-442867040543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92% more likely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enjoy the quality time they share with friends / family watching premium video content vs. TikTok content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615F6E-D65F-92BA-43A7-AEC27343E78E}"/>
              </a:ext>
            </a:extLst>
          </p:cNvPr>
          <p:cNvSpPr>
            <a:spLocks/>
          </p:cNvSpPr>
          <p:nvPr/>
        </p:nvSpPr>
        <p:spPr>
          <a:xfrm>
            <a:off x="0" y="1696164"/>
            <a:ext cx="8956799" cy="409842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FB9CA02-D55A-C00B-E8EB-CBBC21058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497461"/>
              </p:ext>
            </p:extLst>
          </p:nvPr>
        </p:nvGraphicFramePr>
        <p:xfrm>
          <a:off x="175864" y="1947286"/>
          <a:ext cx="8605070" cy="3624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278">
                  <a:extLst>
                    <a:ext uri="{9D8B030D-6E8A-4147-A177-3AD203B41FA5}">
                      <a16:colId xmlns:a16="http://schemas.microsoft.com/office/drawing/2014/main" val="3321718367"/>
                    </a:ext>
                  </a:extLst>
                </a:gridCol>
                <a:gridCol w="2291787">
                  <a:extLst>
                    <a:ext uri="{9D8B030D-6E8A-4147-A177-3AD203B41FA5}">
                      <a16:colId xmlns:a16="http://schemas.microsoft.com/office/drawing/2014/main" val="1221671131"/>
                    </a:ext>
                  </a:extLst>
                </a:gridCol>
                <a:gridCol w="3445005">
                  <a:extLst>
                    <a:ext uri="{9D8B030D-6E8A-4147-A177-3AD203B41FA5}">
                      <a16:colId xmlns:a16="http://schemas.microsoft.com/office/drawing/2014/main" val="2619019537"/>
                    </a:ext>
                  </a:extLst>
                </a:gridCol>
              </a:tblGrid>
              <a:tr h="660160">
                <a:tc rowSpan="6"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of P13-24 who </a:t>
                      </a:r>
                      <a:r>
                        <a:rPr kumimoji="0" lang="en-US" sz="1050" b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enjoy the quality time they share with friends / family</a:t>
                      </a: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while watching content on the following platforms </a:t>
                      </a: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TV / Streaming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vs. 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Media*</a:t>
                      </a:r>
                      <a:endParaRPr kumimoji="0" lang="en-US" sz="16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more likely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8666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0" b="1" kern="1200">
                        <a:ln w="13462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Open Sans" panose="020B0606030504020204" pitchFamily="34" charset="0"/>
                        <a:cs typeface="+mn-cs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280368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014453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432271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4390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2372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DA6E41E-EAD5-F367-E705-81BFC5465CBA}"/>
              </a:ext>
            </a:extLst>
          </p:cNvPr>
          <p:cNvSpPr txBox="1"/>
          <p:nvPr/>
        </p:nvSpPr>
        <p:spPr>
          <a:xfrm>
            <a:off x="6458308" y="2699410"/>
            <a:ext cx="154454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+92%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470A8A-C645-3092-B346-CED8ABC8E1DF}"/>
              </a:ext>
            </a:extLst>
          </p:cNvPr>
          <p:cNvSpPr txBox="1"/>
          <p:nvPr/>
        </p:nvSpPr>
        <p:spPr>
          <a:xfrm>
            <a:off x="6466468" y="3270779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</a:t>
            </a:r>
            <a:r>
              <a:rPr lang="en-US" sz="3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</a:t>
            </a: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C80138-5BFD-CD99-5EB0-75AE2DB42604}"/>
              </a:ext>
            </a:extLst>
          </p:cNvPr>
          <p:cNvSpPr txBox="1"/>
          <p:nvPr/>
        </p:nvSpPr>
        <p:spPr>
          <a:xfrm>
            <a:off x="6297204" y="3842148"/>
            <a:ext cx="170564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+100%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A6EF3E-DC61-F8D3-8FF2-E54A78948CFA}"/>
              </a:ext>
            </a:extLst>
          </p:cNvPr>
          <p:cNvSpPr txBox="1"/>
          <p:nvPr/>
        </p:nvSpPr>
        <p:spPr>
          <a:xfrm>
            <a:off x="6297203" y="4413517"/>
            <a:ext cx="170565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+104%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001053-169F-D92A-167D-004D50961869}"/>
              </a:ext>
            </a:extLst>
          </p:cNvPr>
          <p:cNvSpPr txBox="1"/>
          <p:nvPr/>
        </p:nvSpPr>
        <p:spPr>
          <a:xfrm>
            <a:off x="6466468" y="4973310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+50%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9D0A2E-1136-FD2F-01F8-09E920E3ED74}"/>
              </a:ext>
            </a:extLst>
          </p:cNvPr>
          <p:cNvSpPr txBox="1"/>
          <p:nvPr/>
        </p:nvSpPr>
        <p:spPr>
          <a:xfrm>
            <a:off x="106414" y="3614498"/>
            <a:ext cx="300370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when </a:t>
            </a:r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watching </a:t>
            </a:r>
          </a:p>
          <a:p>
            <a:pPr algn="ctr">
              <a:defRPr/>
            </a:pPr>
            <a:r>
              <a:rPr lang="en-US" sz="16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</a:p>
          <a:p>
            <a:pPr algn="ctr">
              <a:defRPr/>
            </a:pPr>
            <a:r>
              <a:rPr lang="en-US" b="1" i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‘they enjoy</a:t>
            </a:r>
            <a:r>
              <a:rPr kumimoji="0" lang="en-US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the quality time they share with friends / family’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5D82B0-9097-E7FD-54D7-7F36DF9B2ACF}"/>
              </a:ext>
            </a:extLst>
          </p:cNvPr>
          <p:cNvSpPr txBox="1"/>
          <p:nvPr/>
        </p:nvSpPr>
        <p:spPr>
          <a:xfrm>
            <a:off x="501635" y="2291745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43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6D325D4D-CA8A-755A-0EFF-049F0E3F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289543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CF526BB-6504-526A-CD74-B33C93B8D11A}"/>
              </a:ext>
            </a:extLst>
          </p:cNvPr>
          <p:cNvSpPr txBox="1"/>
          <p:nvPr/>
        </p:nvSpPr>
        <p:spPr>
          <a:xfrm>
            <a:off x="4333633" y="282252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51" descr="Snapchat SVG Vector Logos - Vector Logo Zone">
            <a:extLst>
              <a:ext uri="{FF2B5EF4-FFF2-40B4-BE49-F238E27FC236}">
                <a16:creationId xmlns:a16="http://schemas.microsoft.com/office/drawing/2014/main" id="{E4387389-7BC2-1ADB-52A4-109BA7356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3448417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1FD7EAC-4F14-C240-8629-367A619DBFD9}"/>
              </a:ext>
            </a:extLst>
          </p:cNvPr>
          <p:cNvSpPr txBox="1"/>
          <p:nvPr/>
        </p:nvSpPr>
        <p:spPr>
          <a:xfrm>
            <a:off x="4333633" y="3393889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23%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110056D-AA17-0B63-689D-D83D6543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3999297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B6895C8-4D05-F3AB-6209-4C3F81066AA0}"/>
              </a:ext>
            </a:extLst>
          </p:cNvPr>
          <p:cNvSpPr txBox="1"/>
          <p:nvPr/>
        </p:nvSpPr>
        <p:spPr>
          <a:xfrm>
            <a:off x="4333633" y="3965258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Picture 56" descr="Facebook Logo and symbol, meaning, history, PNG, brand">
            <a:extLst>
              <a:ext uri="{FF2B5EF4-FFF2-40B4-BE49-F238E27FC236}">
                <a16:creationId xmlns:a16="http://schemas.microsoft.com/office/drawing/2014/main" id="{89298001-420D-22AA-20BC-E4974BE19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3434050" y="4634427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0DCB34A-B478-1D56-8D9C-99BD51C7E9B2}"/>
              </a:ext>
            </a:extLst>
          </p:cNvPr>
          <p:cNvSpPr txBox="1"/>
          <p:nvPr/>
        </p:nvSpPr>
        <p:spPr>
          <a:xfrm>
            <a:off x="4333633" y="453662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4" descr="The YouTube logo: a history | Creative Bloq">
            <a:extLst>
              <a:ext uri="{FF2B5EF4-FFF2-40B4-BE49-F238E27FC236}">
                <a16:creationId xmlns:a16="http://schemas.microsoft.com/office/drawing/2014/main" id="{C8A52226-0359-F67D-25E1-3C7B7F1F5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5197856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A7DBE10-EC8C-DBD7-1051-81D6D5998256}"/>
              </a:ext>
            </a:extLst>
          </p:cNvPr>
          <p:cNvSpPr txBox="1"/>
          <p:nvPr/>
        </p:nvSpPr>
        <p:spPr>
          <a:xfrm>
            <a:off x="4333633" y="509642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81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2594D-343F-0239-14F4-8074222FC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806987A-A7BF-DCB7-B18E-3FCA32473059}"/>
              </a:ext>
            </a:extLst>
          </p:cNvPr>
          <p:cNvSpPr>
            <a:spLocks/>
          </p:cNvSpPr>
          <p:nvPr/>
        </p:nvSpPr>
        <p:spPr>
          <a:xfrm>
            <a:off x="6491706" y="1696163"/>
            <a:ext cx="5700293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5A3094-C3FE-255D-877E-9F705A221BC8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E2412B-5CD9-4317-AF59-6BA36A7FD11C}"/>
              </a:ext>
            </a:extLst>
          </p:cNvPr>
          <p:cNvSpPr>
            <a:spLocks/>
          </p:cNvSpPr>
          <p:nvPr/>
        </p:nvSpPr>
        <p:spPr>
          <a:xfrm>
            <a:off x="-1572" y="1696163"/>
            <a:ext cx="6510697" cy="4121378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573E57-6894-AE6A-25F9-4673EF268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32FBDD9-DC34-3C6C-AB97-18E76399AD6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A40327-8D62-6FBA-5669-2A2CE3D124E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0F6974-CE05-1980-845D-AB12524BF194}"/>
              </a:ext>
            </a:extLst>
          </p:cNvPr>
          <p:cNvSpPr txBox="1"/>
          <p:nvPr/>
        </p:nvSpPr>
        <p:spPr>
          <a:xfrm>
            <a:off x="472838" y="6174381"/>
            <a:ext cx="1168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AA9F8-6D18-9968-49FE-12FC80421CD2}"/>
              </a:ext>
            </a:extLst>
          </p:cNvPr>
          <p:cNvSpPr/>
          <p:nvPr/>
        </p:nvSpPr>
        <p:spPr>
          <a:xfrm>
            <a:off x="116732" y="392038"/>
            <a:ext cx="120752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Following along to build deeper connections, Gen Z stans (and sometimes simps over) their favorite TV and streaming actors and personalities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3C37B9-AC13-3393-691B-AACEA08EFF39}"/>
              </a:ext>
            </a:extLst>
          </p:cNvPr>
          <p:cNvSpPr/>
          <p:nvPr/>
        </p:nvSpPr>
        <p:spPr>
          <a:xfrm>
            <a:off x="1" y="0"/>
            <a:ext cx="1606684" cy="282940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Desire For More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A5416-5B95-A476-1ED9-D37162A61F2C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5EE98-7452-E413-C1E0-39BC2663AA48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6F0592-6BAB-F73E-9DFA-A50E2757AF70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C4378E-050C-441B-0136-61C9644F6306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4A6C19-C7DA-88B1-6CE6-11E8E0254A7A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CFD9FD-9D30-968B-2974-FD7315C64108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E5A2AA-15F0-8538-8626-78A8BB57A4AB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‘followed’ or ‘liked’ an actor / personality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8E3FBC8-40B3-C61C-990C-512EDFE48789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BCF3E223-DC83-133C-60BA-B40819E202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7937" y="3041656"/>
            <a:ext cx="1425303" cy="143039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7AEEEA3-2E38-DE1C-83AB-3BF6EAD234AB}"/>
              </a:ext>
            </a:extLst>
          </p:cNvPr>
          <p:cNvSpPr txBox="1"/>
          <p:nvPr/>
        </p:nvSpPr>
        <p:spPr>
          <a:xfrm>
            <a:off x="1757251" y="3284837"/>
            <a:ext cx="4594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24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lang="en-US" sz="2800" b="1" i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followed’</a:t>
            </a: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or ‘liked’ 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actor / character / personality’</a:t>
            </a:r>
          </a:p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83E9EDE-F20E-270B-1C0E-B5869C14767A}"/>
              </a:ext>
            </a:extLst>
          </p:cNvPr>
          <p:cNvSpPr txBox="1"/>
          <p:nvPr/>
        </p:nvSpPr>
        <p:spPr>
          <a:xfrm>
            <a:off x="2923932" y="2105209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32%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516986-D9D5-2863-294A-A4904CFAA7C1}"/>
              </a:ext>
            </a:extLst>
          </p:cNvPr>
          <p:cNvSpPr txBox="1"/>
          <p:nvPr/>
        </p:nvSpPr>
        <p:spPr>
          <a:xfrm>
            <a:off x="536386" y="5834680"/>
            <a:ext cx="1147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58% more likely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‘follow’ or ‘like’ an actor / character / personality from premium video content vs. Snapchat content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593A04-39D3-68E7-057A-1A0D51911081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9FCA0F-D4A2-272D-73ED-3D7D7772067B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+58%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541290-45BB-5072-4520-0AC9BA8D3715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CBC504-7F06-80B3-966D-FB9F871114E1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4F5126-4339-E53E-4C02-875A5BE0C067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1576EC-4F15-DA13-94EB-B5E37524C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2B8A7-A6F5-E495-22AA-3B66E5766F37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napchat SVG Vector Logos - Vector Logo Zone">
            <a:extLst>
              <a:ext uri="{FF2B5EF4-FFF2-40B4-BE49-F238E27FC236}">
                <a16:creationId xmlns:a16="http://schemas.microsoft.com/office/drawing/2014/main" id="{58BEA9E8-B6F7-A5D6-2EE1-4D61F7037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69BE1-735A-B508-B00C-5420BF5D2BCF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4386D9B-E08C-4244-61EF-12319DEC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487F4F2-CB34-D787-B02C-D4EF2C4364BB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Facebook Logo and symbol, meaning, history, PNG, brand">
            <a:extLst>
              <a:ext uri="{FF2B5EF4-FFF2-40B4-BE49-F238E27FC236}">
                <a16:creationId xmlns:a16="http://schemas.microsoft.com/office/drawing/2014/main" id="{4F5B2526-3C5F-1F2F-1BDE-848EC803D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B12859D-E91B-04C9-3D1E-64E24295E7B8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4" descr="The YouTube logo: a history | Creative Bloq">
            <a:extLst>
              <a:ext uri="{FF2B5EF4-FFF2-40B4-BE49-F238E27FC236}">
                <a16:creationId xmlns:a16="http://schemas.microsoft.com/office/drawing/2014/main" id="{5DF4E30D-0C2D-EB68-AE3C-77FECBD3A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AAF9DAA-04AE-7D74-CF10-C39392020723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EBE932-1644-9717-4614-1087D703AAA7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DD77A42-47C6-A8A9-520A-2AE7D4B1DDB6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5D117-5BEA-AAAD-1F40-EF761A838518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155930-3BD0-9F33-31AD-716F53ADD4E7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21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7FB5-9E01-CE59-E692-A584BC0D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59A9221-D83C-C599-3F4C-6CBE365A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54D7FE5F-E7FD-4327-5E78-269BC28A64F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556EF6-F4D9-01AE-4456-DD3629A15E6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FC0119-F7AF-14F0-3988-18F3BF137F28}"/>
              </a:ext>
            </a:extLst>
          </p:cNvPr>
          <p:cNvSpPr txBox="1"/>
          <p:nvPr/>
        </p:nvSpPr>
        <p:spPr>
          <a:xfrm>
            <a:off x="472838" y="6177530"/>
            <a:ext cx="1171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ACF353-24D0-4705-1585-2D81341B2C16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Curiosity about characters or personalities from their fav shows gets </a:t>
            </a:r>
            <a:br>
              <a:rPr lang="en-US" sz="2600" b="1">
                <a:solidFill>
                  <a:srgbClr val="1B1464"/>
                </a:solidFill>
                <a:latin typeface="Helvetica" pitchFamily="2" charset="0"/>
              </a:rPr>
            </a:b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Gen Z hype to ‘FBI search’ them on the internet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9C2DD-46CD-1A27-25AD-0CEF780CF819}"/>
              </a:ext>
            </a:extLst>
          </p:cNvPr>
          <p:cNvSpPr/>
          <p:nvPr/>
        </p:nvSpPr>
        <p:spPr>
          <a:xfrm>
            <a:off x="1" y="0"/>
            <a:ext cx="1606684" cy="282940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Desire For More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A0AE-B4C3-AA0B-D77E-A6E6F4857FB3}"/>
              </a:ext>
            </a:extLst>
          </p:cNvPr>
          <p:cNvSpPr>
            <a:spLocks/>
          </p:cNvSpPr>
          <p:nvPr/>
        </p:nvSpPr>
        <p:spPr>
          <a:xfrm>
            <a:off x="0" y="1696164"/>
            <a:ext cx="8956799" cy="409842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0D3B34-70AC-6A9F-98C9-6CC6A54FC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52028"/>
              </p:ext>
            </p:extLst>
          </p:nvPr>
        </p:nvGraphicFramePr>
        <p:xfrm>
          <a:off x="175864" y="1947286"/>
          <a:ext cx="8605070" cy="3624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4856">
                  <a:extLst>
                    <a:ext uri="{9D8B030D-6E8A-4147-A177-3AD203B41FA5}">
                      <a16:colId xmlns:a16="http://schemas.microsoft.com/office/drawing/2014/main" val="3321718367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221671131"/>
                    </a:ext>
                  </a:extLst>
                </a:gridCol>
                <a:gridCol w="3518054">
                  <a:extLst>
                    <a:ext uri="{9D8B030D-6E8A-4147-A177-3AD203B41FA5}">
                      <a16:colId xmlns:a16="http://schemas.microsoft.com/office/drawing/2014/main" val="2619019537"/>
                    </a:ext>
                  </a:extLst>
                </a:gridCol>
              </a:tblGrid>
              <a:tr h="660160">
                <a:tc rowSpan="6"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of P13-24 who </a:t>
                      </a:r>
                      <a:r>
                        <a:rPr kumimoji="0" lang="en-US" sz="1050" b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go on Wikipedia to learn more about a topic or actor / personality</a:t>
                      </a:r>
                      <a:r>
                        <a:rPr kumimoji="0" lang="en-US" sz="105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from the following platforms</a:t>
                      </a:r>
                      <a:endParaRPr lang="en-US" sz="1050" b="0">
                        <a:solidFill>
                          <a:schemeClr val="bg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TV / Streaming </a:t>
                      </a: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vs. 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Social Media*</a:t>
                      </a:r>
                      <a:endParaRPr kumimoji="0" lang="en-US" sz="16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  <a:p>
                      <a:pPr algn="ctr"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% more likely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58666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0" b="1" kern="1200">
                        <a:ln w="13462">
                          <a:solidFill>
                            <a:prstClr val="black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latin typeface="Helvetica" panose="020B0604020202020204" pitchFamily="34" charset="0"/>
                        <a:ea typeface="Open Sans" panose="020B0606030504020204" pitchFamily="34" charset="0"/>
                        <a:cs typeface="+mn-cs"/>
                      </a:endParaRPr>
                    </a:p>
                  </a:txBody>
                  <a:tcPr marL="110642" marR="110642" marT="66938" marB="66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280368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014453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432271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643907"/>
                  </a:ext>
                </a:extLst>
              </a:tr>
              <a:tr h="570029">
                <a:tc vMerge="1">
                  <a:txBody>
                    <a:bodyPr/>
                    <a:lstStyle/>
                    <a:p>
                      <a:endParaRPr lang="en-US" sz="2600"/>
                    </a:p>
                  </a:txBody>
                  <a:tcPr marL="110642" marR="110642" marT="66938" marB="66938"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8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66938" marB="669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237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EEA2DEF-F241-A430-BDA5-BDBF08B4F3AB}"/>
              </a:ext>
            </a:extLst>
          </p:cNvPr>
          <p:cNvSpPr txBox="1"/>
          <p:nvPr/>
        </p:nvSpPr>
        <p:spPr>
          <a:xfrm>
            <a:off x="6296258" y="2687835"/>
            <a:ext cx="154454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+57%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0D800-1D3F-D432-B5B5-9BB68E52FB8E}"/>
              </a:ext>
            </a:extLst>
          </p:cNvPr>
          <p:cNvSpPr txBox="1"/>
          <p:nvPr/>
        </p:nvSpPr>
        <p:spPr>
          <a:xfrm>
            <a:off x="6304418" y="3259204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+85%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65B7D-CF61-B4A7-9D08-BFF6BDF569AA}"/>
              </a:ext>
            </a:extLst>
          </p:cNvPr>
          <p:cNvSpPr txBox="1"/>
          <p:nvPr/>
        </p:nvSpPr>
        <p:spPr>
          <a:xfrm>
            <a:off x="6135154" y="3830573"/>
            <a:ext cx="170564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+82%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299FB-02FC-0A41-4308-091543609E2F}"/>
              </a:ext>
            </a:extLst>
          </p:cNvPr>
          <p:cNvSpPr txBox="1"/>
          <p:nvPr/>
        </p:nvSpPr>
        <p:spPr>
          <a:xfrm>
            <a:off x="6135153" y="4401942"/>
            <a:ext cx="1705650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+72%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8C57D4-290E-8B9A-692F-DD89E52BF6EA}"/>
              </a:ext>
            </a:extLst>
          </p:cNvPr>
          <p:cNvSpPr txBox="1"/>
          <p:nvPr/>
        </p:nvSpPr>
        <p:spPr>
          <a:xfrm>
            <a:off x="6304418" y="4961735"/>
            <a:ext cx="15363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+32%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1A5FD-07D7-5566-F218-CBA5B34A2B41}"/>
              </a:ext>
            </a:extLst>
          </p:cNvPr>
          <p:cNvSpPr txBox="1"/>
          <p:nvPr/>
        </p:nvSpPr>
        <p:spPr>
          <a:xfrm>
            <a:off x="183330" y="5834680"/>
            <a:ext cx="1188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57%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go on Wikipedia to learn more about a topic or actor / character / personality from premium video content vs. TikTok content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B9ECB9-080E-8819-4099-6D38602B13C4}"/>
              </a:ext>
            </a:extLst>
          </p:cNvPr>
          <p:cNvSpPr txBox="1"/>
          <p:nvPr/>
        </p:nvSpPr>
        <p:spPr>
          <a:xfrm>
            <a:off x="167983" y="3614498"/>
            <a:ext cx="30652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‘go on Wikipedia to learn more about a topic or actor / character / personality’</a:t>
            </a:r>
          </a:p>
          <a:p>
            <a:pPr algn="ctr">
              <a:defRPr/>
            </a:pPr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lang="en-US" sz="16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16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229547-A85B-E41A-617C-876ADF67D1FF}"/>
              </a:ext>
            </a:extLst>
          </p:cNvPr>
          <p:cNvSpPr txBox="1"/>
          <p:nvPr/>
        </p:nvSpPr>
        <p:spPr>
          <a:xfrm>
            <a:off x="558607" y="2291745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7%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0395CED-6FD3-27B5-CEC6-35214935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2883855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0021DD8-BBEB-5992-B319-BEF9A165E400}"/>
              </a:ext>
            </a:extLst>
          </p:cNvPr>
          <p:cNvSpPr txBox="1"/>
          <p:nvPr/>
        </p:nvSpPr>
        <p:spPr>
          <a:xfrm>
            <a:off x="4333633" y="2810945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Snapchat SVG Vector Logos - Vector Logo Zone">
            <a:extLst>
              <a:ext uri="{FF2B5EF4-FFF2-40B4-BE49-F238E27FC236}">
                <a16:creationId xmlns:a16="http://schemas.microsoft.com/office/drawing/2014/main" id="{BA811BF2-B5DE-0A87-9FCB-196C52F2E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3436842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146C9C-4497-3719-59D9-34CDD06B120A}"/>
              </a:ext>
            </a:extLst>
          </p:cNvPr>
          <p:cNvSpPr txBox="1"/>
          <p:nvPr/>
        </p:nvSpPr>
        <p:spPr>
          <a:xfrm>
            <a:off x="4333633" y="3382314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FC9C34-591F-D26E-F699-8483F547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050" y="3987722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B14EFE2-52AF-8D3D-3C99-CD1CCA2F00AA}"/>
              </a:ext>
            </a:extLst>
          </p:cNvPr>
          <p:cNvSpPr txBox="1"/>
          <p:nvPr/>
        </p:nvSpPr>
        <p:spPr>
          <a:xfrm>
            <a:off x="4333633" y="395368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 descr="Facebook Logo and symbol, meaning, history, PNG, brand">
            <a:extLst>
              <a:ext uri="{FF2B5EF4-FFF2-40B4-BE49-F238E27FC236}">
                <a16:creationId xmlns:a16="http://schemas.microsoft.com/office/drawing/2014/main" id="{C177923F-3E0D-04B5-E6F9-3705B81CA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3434050" y="4622852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E88C57-0521-E522-FF2D-9895FA7352FF}"/>
              </a:ext>
            </a:extLst>
          </p:cNvPr>
          <p:cNvSpPr txBox="1"/>
          <p:nvPr/>
        </p:nvSpPr>
        <p:spPr>
          <a:xfrm>
            <a:off x="4333633" y="4525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" descr="The YouTube logo: a history | Creative Bloq">
            <a:extLst>
              <a:ext uri="{FF2B5EF4-FFF2-40B4-BE49-F238E27FC236}">
                <a16:creationId xmlns:a16="http://schemas.microsoft.com/office/drawing/2014/main" id="{05B70E5B-031E-4C96-6A25-48CF731B5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4050" y="5186281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A1029D2-5363-7BFA-A0AB-E7BE2074E253}"/>
              </a:ext>
            </a:extLst>
          </p:cNvPr>
          <p:cNvSpPr txBox="1"/>
          <p:nvPr/>
        </p:nvSpPr>
        <p:spPr>
          <a:xfrm>
            <a:off x="4333633" y="5084845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 descr="A person sitting at a desk working on a computer&#10;&#10;Description automatically generated">
            <a:extLst>
              <a:ext uri="{FF2B5EF4-FFF2-40B4-BE49-F238E27FC236}">
                <a16:creationId xmlns:a16="http://schemas.microsoft.com/office/drawing/2014/main" id="{B97A274B-9FD1-56E5-A59C-6854E4DFA5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798" y="1701230"/>
            <a:ext cx="3235201" cy="40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4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EF8E-98E7-661C-3CF2-AB67E118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itting on a couch with a computer and a cat lying on it&#10;&#10;Description automatically generated">
            <a:extLst>
              <a:ext uri="{FF2B5EF4-FFF2-40B4-BE49-F238E27FC236}">
                <a16:creationId xmlns:a16="http://schemas.microsoft.com/office/drawing/2014/main" id="{55C39AD3-D771-6688-5AED-226E3FE67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96163"/>
            <a:ext cx="6484847" cy="4121378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9BB780D-A7AF-5B28-D3BE-9B76FD25389B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510697" cy="4121378"/>
          </a:xfrm>
          <a:prstGeom prst="rect">
            <a:avLst/>
          </a:prstGeom>
          <a:solidFill>
            <a:srgbClr val="1B1464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79D3A-224E-23D9-84CF-A01E3F77C185}"/>
              </a:ext>
            </a:extLst>
          </p:cNvPr>
          <p:cNvSpPr>
            <a:spLocks/>
          </p:cNvSpPr>
          <p:nvPr/>
        </p:nvSpPr>
        <p:spPr>
          <a:xfrm>
            <a:off x="6484849" y="1693065"/>
            <a:ext cx="5707151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2BBAA7D-42ED-BEE7-0D9C-AF9012A45518}"/>
              </a:ext>
            </a:extLst>
          </p:cNvPr>
          <p:cNvSpPr txBox="1"/>
          <p:nvPr/>
        </p:nvSpPr>
        <p:spPr>
          <a:xfrm>
            <a:off x="0" y="3692111"/>
            <a:ext cx="6510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Gen Z is more likely to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‘watched additional clips or highlights of content online’</a:t>
            </a:r>
          </a:p>
          <a:p>
            <a:pPr algn="ctr"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from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content</a:t>
            </a:r>
            <a:r>
              <a:rPr lang="en-US" sz="24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kumimoji="0" lang="en-US" sz="2400" b="1" i="1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76733F-3E19-D444-C57F-8C3B6C69D34C}"/>
              </a:ext>
            </a:extLst>
          </p:cNvPr>
          <p:cNvSpPr txBox="1"/>
          <p:nvPr/>
        </p:nvSpPr>
        <p:spPr>
          <a:xfrm>
            <a:off x="2124664" y="2313253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34%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FF9BA-E53D-FCF0-CD54-49E228D24652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8D02949-5210-F335-AD61-ED71105497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D13E53E-D1FA-E00B-F92A-A98B6CDB2D9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C5EA1F-9243-62F9-FA9D-F6A59F4F3B44}"/>
              </a:ext>
            </a:extLst>
          </p:cNvPr>
          <p:cNvSpPr txBox="1"/>
          <p:nvPr/>
        </p:nvSpPr>
        <p:spPr>
          <a:xfrm>
            <a:off x="472837" y="6162207"/>
            <a:ext cx="1167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4F5ACC-ECD1-F16D-E49A-9428AF5F63B7}"/>
              </a:ext>
            </a:extLst>
          </p:cNvPr>
          <p:cNvSpPr/>
          <p:nvPr/>
        </p:nvSpPr>
        <p:spPr>
          <a:xfrm>
            <a:off x="183330" y="392038"/>
            <a:ext cx="11886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TV and streaming content lives rent-free in Gen Z’s head as they often look for extra clips and highlights online to enhance their viewing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840BC6-F0A3-405F-C45D-D6AAC4D46C5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6A9A78-AB8F-0D13-FE07-923A3E85A701}"/>
              </a:ext>
            </a:extLst>
          </p:cNvPr>
          <p:cNvSpPr/>
          <p:nvPr/>
        </p:nvSpPr>
        <p:spPr>
          <a:xfrm>
            <a:off x="1" y="0"/>
            <a:ext cx="1606684" cy="282940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Desire For More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68640-8173-3928-0525-D720550D7D9E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147343-0BAA-4578-C28A-BE08E30F30CA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CB0893-E14C-42DE-BF55-0DD7D9366D5F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0A0DD4-39F9-1E32-929F-0ADF7F495EA7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CEDA72-E244-0194-20FA-90E2DF00EF9C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596D040-EC7F-CDAB-9607-A5FC0E66E41B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watched additional clips or highlights of content online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5886CE6-C2C5-3639-8001-21683185E56F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35D9A1E-27EB-CCED-1B8C-846831C50573}"/>
              </a:ext>
            </a:extLst>
          </p:cNvPr>
          <p:cNvSpPr txBox="1"/>
          <p:nvPr/>
        </p:nvSpPr>
        <p:spPr>
          <a:xfrm>
            <a:off x="9854044" y="252219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27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611208-CE68-BE1F-A293-750DD89EA743}"/>
              </a:ext>
            </a:extLst>
          </p:cNvPr>
          <p:cNvSpPr txBox="1"/>
          <p:nvPr/>
        </p:nvSpPr>
        <p:spPr>
          <a:xfrm>
            <a:off x="9854044" y="3162040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127291E-F942-A9C0-A395-B8CBC6A78D00}"/>
              </a:ext>
            </a:extLst>
          </p:cNvPr>
          <p:cNvSpPr txBox="1"/>
          <p:nvPr/>
        </p:nvSpPr>
        <p:spPr>
          <a:xfrm>
            <a:off x="9784174" y="3825033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7A189B-648E-5330-C94E-2C0DDD9C4245}"/>
              </a:ext>
            </a:extLst>
          </p:cNvPr>
          <p:cNvSpPr txBox="1"/>
          <p:nvPr/>
        </p:nvSpPr>
        <p:spPr>
          <a:xfrm>
            <a:off x="9854044" y="44648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61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1DACDF5-A5A9-2C7E-38BA-FAC6D0F1B24D}"/>
              </a:ext>
            </a:extLst>
          </p:cNvPr>
          <p:cNvSpPr txBox="1"/>
          <p:nvPr/>
        </p:nvSpPr>
        <p:spPr>
          <a:xfrm>
            <a:off x="9854044" y="5104718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2E8F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Flat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2E8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3FA83-D5F6-5DF6-FA0E-8A0681F38A45}"/>
              </a:ext>
            </a:extLst>
          </p:cNvPr>
          <p:cNvSpPr txBox="1"/>
          <p:nvPr/>
        </p:nvSpPr>
        <p:spPr>
          <a:xfrm>
            <a:off x="183330" y="5834680"/>
            <a:ext cx="1188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27%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watched additional clips or highlights of content online from premium video content vs. TikTok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A1C0D-F497-F404-750A-801C136ACC0E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C0136-B80B-00D5-1C22-5D291852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C3F17-A334-6874-4964-A147FC9429EC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27%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Snapchat SVG Vector Logos - Vector Logo Zone">
            <a:extLst>
              <a:ext uri="{FF2B5EF4-FFF2-40B4-BE49-F238E27FC236}">
                <a16:creationId xmlns:a16="http://schemas.microsoft.com/office/drawing/2014/main" id="{3B25DA53-6AFD-19D2-96C7-873A3D92C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052E43-9FE8-F970-B8AF-F1671A4E6A6E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20%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10991D-088C-16AC-14E4-4D4D5C26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87013C-79AB-ADAA-E44B-0D773FF610B4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 descr="Facebook Logo and symbol, meaning, history, PNG, brand">
            <a:extLst>
              <a:ext uri="{FF2B5EF4-FFF2-40B4-BE49-F238E27FC236}">
                <a16:creationId xmlns:a16="http://schemas.microsoft.com/office/drawing/2014/main" id="{47DB1D6C-5926-3425-3BB4-E758C6E4E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B47A51-DCCB-88EB-F5A7-8AAB4521E23D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" descr="The YouTube logo: a history | Creative Bloq">
            <a:extLst>
              <a:ext uri="{FF2B5EF4-FFF2-40B4-BE49-F238E27FC236}">
                <a16:creationId xmlns:a16="http://schemas.microsoft.com/office/drawing/2014/main" id="{539BED64-9ECF-B610-642C-04A37C8C7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03A4152-BD8E-971E-05F9-FEC943A5C8BF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34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8893DA-7591-7A2F-DBFD-212F5748E239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E9EAE7-74DD-BE78-DABF-20D1773ABD1E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230A7F-E944-4B98-2315-13FC8F71F176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ACF09A-4557-B57D-E4CE-D92AB0C39622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399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6230F-E0F5-C5E7-613C-5811B4E0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C9D95ED-86BF-4463-E353-90418385DC68}"/>
              </a:ext>
            </a:extLst>
          </p:cNvPr>
          <p:cNvSpPr>
            <a:spLocks/>
          </p:cNvSpPr>
          <p:nvPr/>
        </p:nvSpPr>
        <p:spPr>
          <a:xfrm>
            <a:off x="6491706" y="1696163"/>
            <a:ext cx="5700293" cy="412137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277AE4-FFB8-C7EC-B746-DA44A92D1010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1008E08-F071-06EE-BF63-69BE17B8F161}"/>
              </a:ext>
            </a:extLst>
          </p:cNvPr>
          <p:cNvSpPr>
            <a:spLocks/>
          </p:cNvSpPr>
          <p:nvPr/>
        </p:nvSpPr>
        <p:spPr>
          <a:xfrm>
            <a:off x="0" y="1696163"/>
            <a:ext cx="6510697" cy="4121378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ED9747-D55F-AA85-8EC9-590E97A968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A27ACF4F-C8C8-5F2F-2B82-04CDD1D41E6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60F25C-DC61-ACF2-E36E-FB7AFF077D5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397DAA-FA25-7587-B9C6-EF597F13CC2A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Gen Z is big on hitting up fan sites for their fav TV and streaming shows, vibing with others in online communities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EF749A-A655-09BE-AE21-8E577A7AF9E2}"/>
              </a:ext>
            </a:extLst>
          </p:cNvPr>
          <p:cNvSpPr/>
          <p:nvPr/>
        </p:nvSpPr>
        <p:spPr>
          <a:xfrm>
            <a:off x="0" y="-19536"/>
            <a:ext cx="2065020" cy="302476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Online Communities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37FEB-FB8F-94DA-5E03-E205EBE91810}"/>
              </a:ext>
            </a:extLst>
          </p:cNvPr>
          <p:cNvSpPr txBox="1"/>
          <p:nvPr/>
        </p:nvSpPr>
        <p:spPr>
          <a:xfrm>
            <a:off x="472837" y="6177962"/>
            <a:ext cx="1163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Q2: Which of the following statements apply to you when you watch something on the following platforms?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B5C01-2B35-272C-A25C-2A171EDD11C7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E14B20-93AB-F41B-E485-BB3B9AEEF12A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CF3AC8-85D6-4751-6DE5-48235333C515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60942-C24D-B363-19CD-3031C7B3C3D2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E9A22-488A-3048-E529-5D26F6C18A81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5625763-8F07-F3DE-E405-8422B6838042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lang="en-US" sz="1050" u="sng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 websites / fan forums / blogs to learn more information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about content 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5D39F6-E853-C98C-080F-CDFF33BB04AF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B8B90967-DC66-9057-D925-DB612BF2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7937" y="3044201"/>
            <a:ext cx="1425303" cy="14253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1E5388-C867-A612-25D5-2FE542083333}"/>
              </a:ext>
            </a:extLst>
          </p:cNvPr>
          <p:cNvSpPr txBox="1"/>
          <p:nvPr/>
        </p:nvSpPr>
        <p:spPr>
          <a:xfrm>
            <a:off x="1516284" y="3236209"/>
            <a:ext cx="47102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2400" b="1" i="0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they</a:t>
            </a:r>
          </a:p>
          <a:p>
            <a:pPr algn="ctr"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‘visit websites / fan forums / blogs to learn more information’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about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content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C55062-6D75-B53A-4189-242EBCE6972B}"/>
              </a:ext>
            </a:extLst>
          </p:cNvPr>
          <p:cNvSpPr txBox="1"/>
          <p:nvPr/>
        </p:nvSpPr>
        <p:spPr>
          <a:xfrm>
            <a:off x="2740733" y="1969171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23%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CC0379-5897-4231-2A32-1D8830281C06}"/>
              </a:ext>
            </a:extLst>
          </p:cNvPr>
          <p:cNvSpPr txBox="1"/>
          <p:nvPr/>
        </p:nvSpPr>
        <p:spPr>
          <a:xfrm>
            <a:off x="183330" y="5834680"/>
            <a:ext cx="1188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32%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visit websites / fan forums / blogs to learn more information about premium video content vs. Instagram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0AA6D7-6100-A3E6-6561-384373B4F16C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396BE7-F218-757F-0003-394E281443C2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0393D2-2572-D0CD-25D1-4A09179CF6EC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+62%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408717-98A9-491B-5C1C-2997DB655FEF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32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E161B5-B1B4-2CCB-3E45-3E84356D3CAD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+36%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21D5DF-B9B5-A134-7BBC-3535DD344E59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D16A150-7059-B9B5-633F-41318A8D2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575600E-D3CF-2638-63B0-B3A79BB80B9C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19%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Picture 43" descr="Snapchat SVG Vector Logos - Vector Logo Zone">
            <a:extLst>
              <a:ext uri="{FF2B5EF4-FFF2-40B4-BE49-F238E27FC236}">
                <a16:creationId xmlns:a16="http://schemas.microsoft.com/office/drawing/2014/main" id="{420FD893-8B99-1E9F-316C-43056BB93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446109-BE44-DE12-C591-493D1CC98B8D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4E2B6D2-E6DD-AAE6-AC48-3CF68E883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4E33457-E654-D55F-0D05-D73D25C3FC2A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18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Picture 47" descr="Facebook Logo and symbol, meaning, history, PNG, brand">
            <a:extLst>
              <a:ext uri="{FF2B5EF4-FFF2-40B4-BE49-F238E27FC236}">
                <a16:creationId xmlns:a16="http://schemas.microsoft.com/office/drawing/2014/main" id="{5CFF3FE2-1C55-DB87-ABB7-D3E4D752C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682B3D8-56ED-FA1B-EDC4-9F42870CB72A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" descr="The YouTube logo: a history | Creative Bloq">
            <a:extLst>
              <a:ext uri="{FF2B5EF4-FFF2-40B4-BE49-F238E27FC236}">
                <a16:creationId xmlns:a16="http://schemas.microsoft.com/office/drawing/2014/main" id="{3523F908-EB47-537F-4A15-925C1EC14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CC62313-C8A2-6145-CD22-BA7173F782AC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F252B64-ECCE-4280-518C-61F67B3F53B0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EF3FBC-7A0A-F4D2-452F-3A34326A707C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919BA44-A20E-2CD9-7D91-718B3B36B07C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F8AD6A2-4379-4D24-725D-330E2D2000D8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490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398A3-445B-3357-A320-D79BB56D91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920" y="-1"/>
            <a:ext cx="9229080" cy="5373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348795" y="297147"/>
            <a:ext cx="115198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&amp; streaming content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fosters greater inspiration and consumer action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across a variety of relevant categories for Gen Z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7E70-8473-641A-8BD5-0246C129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81C1B2-6B7C-4476-5E26-CC985996679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824B9-AEA5-ADF3-B551-9B0BE34983C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D3B65-A726-0F5D-C280-AEB3302BABEF}"/>
              </a:ext>
            </a:extLst>
          </p:cNvPr>
          <p:cNvSpPr/>
          <p:nvPr/>
        </p:nvSpPr>
        <p:spPr>
          <a:xfrm>
            <a:off x="8279586" y="1484736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D701E-E762-66D2-3955-6275A6837523}"/>
              </a:ext>
            </a:extLst>
          </p:cNvPr>
          <p:cNvSpPr/>
          <p:nvPr/>
        </p:nvSpPr>
        <p:spPr>
          <a:xfrm>
            <a:off x="8295923" y="3418823"/>
            <a:ext cx="3572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eagerly draws inspiration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from TV &amp; streaming content and applies this across key aspects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their lives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blue suitcase with a hat and glasses&#10;&#10;Description automatically generated">
            <a:extLst>
              <a:ext uri="{FF2B5EF4-FFF2-40B4-BE49-F238E27FC236}">
                <a16:creationId xmlns:a16="http://schemas.microsoft.com/office/drawing/2014/main" id="{F1974671-DBA9-48EB-1B4C-DB2EA4E6D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99" y="2291006"/>
            <a:ext cx="915001" cy="915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D96229-FB10-2D47-7D64-9FA1459C90D6}"/>
              </a:ext>
            </a:extLst>
          </p:cNvPr>
          <p:cNvSpPr/>
          <p:nvPr/>
        </p:nvSpPr>
        <p:spPr>
          <a:xfrm>
            <a:off x="8279586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Inspired Actions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307374" y="1484737"/>
            <a:ext cx="3605430" cy="3011306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306985" y="1683790"/>
            <a:ext cx="3606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Emotional Reactions</a:t>
            </a:r>
          </a:p>
        </p:txBody>
      </p:sp>
      <p:pic>
        <p:nvPicPr>
          <p:cNvPr id="8" name="Picture 7" descr="A pink and white heart in a bubble&#10;&#10;Description automatically generated">
            <a:extLst>
              <a:ext uri="{FF2B5EF4-FFF2-40B4-BE49-F238E27FC236}">
                <a16:creationId xmlns:a16="http://schemas.microsoft.com/office/drawing/2014/main" id="{A83A78DF-A61E-F19B-CEEA-B0EDE069F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990" y="2370407"/>
            <a:ext cx="756199" cy="756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61D91A-6F2F-128A-8238-75AD36F3CC49}"/>
              </a:ext>
            </a:extLst>
          </p:cNvPr>
          <p:cNvSpPr/>
          <p:nvPr/>
        </p:nvSpPr>
        <p:spPr>
          <a:xfrm>
            <a:off x="315932" y="3418823"/>
            <a:ext cx="358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forms deeper emotional connections with their favorite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&amp; streaming content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466A3-FA03-9E89-EA34-ECF4516B9F3B}"/>
              </a:ext>
            </a:extLst>
          </p:cNvPr>
          <p:cNvSpPr/>
          <p:nvPr/>
        </p:nvSpPr>
        <p:spPr>
          <a:xfrm>
            <a:off x="4293675" y="1491779"/>
            <a:ext cx="3605430" cy="3011306"/>
          </a:xfrm>
          <a:prstGeom prst="rect">
            <a:avLst/>
          </a:prstGeom>
          <a:solidFill>
            <a:srgbClr val="E2E8F1"/>
          </a:solidFill>
          <a:ln w="19050">
            <a:solidFill>
              <a:srgbClr val="ACBD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D0C88-54EF-216D-693C-1CC219D41376}"/>
              </a:ext>
            </a:extLst>
          </p:cNvPr>
          <p:cNvSpPr/>
          <p:nvPr/>
        </p:nvSpPr>
        <p:spPr>
          <a:xfrm>
            <a:off x="4285507" y="3418823"/>
            <a:ext cx="3621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ACBDCE"/>
                </a:solidFill>
                <a:latin typeface="Helvetica" panose="020B0403020202020204" pitchFamily="34" charset="0"/>
              </a:rPr>
              <a:t>The deeper connections forged through TV &amp; streaming content enhance both ‘real life’ and online experiences among Gen Z</a:t>
            </a:r>
          </a:p>
        </p:txBody>
      </p:sp>
      <p:pic>
        <p:nvPicPr>
          <p:cNvPr id="21" name="Picture 20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B7C179EF-34B3-F8EC-31A7-15083B5AB1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291" y="2370407"/>
            <a:ext cx="756199" cy="75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8DC044-6D1D-4D12-ED28-9A58EA7955BD}"/>
              </a:ext>
            </a:extLst>
          </p:cNvPr>
          <p:cNvSpPr/>
          <p:nvPr/>
        </p:nvSpPr>
        <p:spPr>
          <a:xfrm>
            <a:off x="4293675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CBDC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Enriched Engagement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42E577-3875-539A-2480-514D427C95D6}"/>
              </a:ext>
            </a:extLst>
          </p:cNvPr>
          <p:cNvSpPr/>
          <p:nvPr/>
        </p:nvSpPr>
        <p:spPr>
          <a:xfrm>
            <a:off x="3649341" y="2498012"/>
            <a:ext cx="785747" cy="500989"/>
          </a:xfrm>
          <a:prstGeom prst="rightArrow">
            <a:avLst/>
          </a:prstGeom>
          <a:solidFill>
            <a:srgbClr val="ACBDCE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BD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0A217B-78D2-8D1C-C6D9-59FA93E582B7}"/>
              </a:ext>
            </a:extLst>
          </p:cNvPr>
          <p:cNvSpPr/>
          <p:nvPr/>
        </p:nvSpPr>
        <p:spPr>
          <a:xfrm>
            <a:off x="7714389" y="2498012"/>
            <a:ext cx="785747" cy="500989"/>
          </a:xfrm>
          <a:prstGeom prst="rightArrow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1841A6-1EC7-D915-D4B6-5FE8D3D26C3B}"/>
              </a:ext>
            </a:extLst>
          </p:cNvPr>
          <p:cNvSpPr/>
          <p:nvPr/>
        </p:nvSpPr>
        <p:spPr>
          <a:xfrm>
            <a:off x="531290" y="533945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Influencers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39D1B-E13E-A672-C298-884066A1026D}"/>
              </a:ext>
            </a:extLst>
          </p:cNvPr>
          <p:cNvSpPr/>
          <p:nvPr/>
        </p:nvSpPr>
        <p:spPr>
          <a:xfrm>
            <a:off x="531290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6C1A69-960C-B596-72FE-4BA78E5EEA98}"/>
              </a:ext>
            </a:extLst>
          </p:cNvPr>
          <p:cNvSpPr/>
          <p:nvPr/>
        </p:nvSpPr>
        <p:spPr>
          <a:xfrm>
            <a:off x="531290" y="496952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Deeper Connections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6B54ED-6F8B-38CD-A909-0DE12A2AB8AF}"/>
              </a:ext>
            </a:extLst>
          </p:cNvPr>
          <p:cNvSpPr/>
          <p:nvPr/>
        </p:nvSpPr>
        <p:spPr>
          <a:xfrm>
            <a:off x="4517396" y="459959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Appointment Viewing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B5286F-6D02-B184-745E-4D3582E0ED73}"/>
              </a:ext>
            </a:extLst>
          </p:cNvPr>
          <p:cNvSpPr/>
          <p:nvPr/>
        </p:nvSpPr>
        <p:spPr>
          <a:xfrm>
            <a:off x="4517396" y="4969529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‘Me Time’ Focused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C3626-D033-4304-CE87-9E5605BEACAD}"/>
              </a:ext>
            </a:extLst>
          </p:cNvPr>
          <p:cNvSpPr/>
          <p:nvPr/>
        </p:nvSpPr>
        <p:spPr>
          <a:xfrm>
            <a:off x="4517396" y="5336225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Shared Quality Experiences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648CE1-A05C-C898-0FE3-6C39E469CEDC}"/>
              </a:ext>
            </a:extLst>
          </p:cNvPr>
          <p:cNvSpPr/>
          <p:nvPr/>
        </p:nvSpPr>
        <p:spPr>
          <a:xfrm>
            <a:off x="8501624" y="4948898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Stimulates Consumers’ Appetites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A8A143-8D07-4591-E0E8-F3EBD931289A}"/>
              </a:ext>
            </a:extLst>
          </p:cNvPr>
          <p:cNvSpPr/>
          <p:nvPr/>
        </p:nvSpPr>
        <p:spPr>
          <a:xfrm>
            <a:off x="8501624" y="4599599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Influences Personal Style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7DF0D5-13AB-CC67-5034-EE7CC379F0E9}"/>
              </a:ext>
            </a:extLst>
          </p:cNvPr>
          <p:cNvSpPr/>
          <p:nvPr/>
        </p:nvSpPr>
        <p:spPr>
          <a:xfrm>
            <a:off x="8501624" y="6035842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Popular Culture Connector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7CB00F-97E4-726F-1560-F1D76CB0BAD2}"/>
              </a:ext>
            </a:extLst>
          </p:cNvPr>
          <p:cNvSpPr/>
          <p:nvPr/>
        </p:nvSpPr>
        <p:spPr>
          <a:xfrm>
            <a:off x="8501624" y="5675883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Determines Vacation Destinations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71E3B7-4E8F-4139-CDAD-7BC782CE5589}"/>
              </a:ext>
            </a:extLst>
          </p:cNvPr>
          <p:cNvSpPr/>
          <p:nvPr/>
        </p:nvSpPr>
        <p:spPr>
          <a:xfrm>
            <a:off x="8501624" y="5312390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Inspires Culinary Delights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196185-1D40-1169-AF63-2836BF71E0A3}"/>
              </a:ext>
            </a:extLst>
          </p:cNvPr>
          <p:cNvSpPr/>
          <p:nvPr/>
        </p:nvSpPr>
        <p:spPr>
          <a:xfrm>
            <a:off x="4517396" y="5701991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Desire For More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5ED4AF-8619-1695-4BCC-CE43A15EB805}"/>
              </a:ext>
            </a:extLst>
          </p:cNvPr>
          <p:cNvSpPr/>
          <p:nvPr/>
        </p:nvSpPr>
        <p:spPr>
          <a:xfrm>
            <a:off x="4517396" y="6059532"/>
            <a:ext cx="3157598" cy="294651"/>
          </a:xfrm>
          <a:prstGeom prst="rect">
            <a:avLst/>
          </a:prstGeom>
          <a:solidFill>
            <a:srgbClr val="E2E8F1"/>
          </a:solidFill>
          <a:ln>
            <a:solidFill>
              <a:srgbClr val="ACBD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ACBDCE"/>
                </a:solidFill>
                <a:latin typeface="Helvetica" panose="020B0604020202020204" pitchFamily="34" charset="0"/>
              </a:rPr>
              <a:t>Online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1006203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E0E570-1CF8-4C40-E830-58C241B86D03}"/>
              </a:ext>
            </a:extLst>
          </p:cNvPr>
          <p:cNvSpPr>
            <a:spLocks/>
          </p:cNvSpPr>
          <p:nvPr/>
        </p:nvSpPr>
        <p:spPr>
          <a:xfrm>
            <a:off x="0" y="1696164"/>
            <a:ext cx="12191999" cy="516183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Rectangle: Rounded Corners 2050">
            <a:extLst>
              <a:ext uri="{FF2B5EF4-FFF2-40B4-BE49-F238E27FC236}">
                <a16:creationId xmlns:a16="http://schemas.microsoft.com/office/drawing/2014/main" id="{61687CD5-B176-7C99-6E36-341D9AF2BC11}"/>
              </a:ext>
            </a:extLst>
          </p:cNvPr>
          <p:cNvSpPr/>
          <p:nvPr/>
        </p:nvSpPr>
        <p:spPr>
          <a:xfrm>
            <a:off x="6600825" y="2998188"/>
            <a:ext cx="1752600" cy="11557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47A591F-E898-6153-3EB5-242838710E60}"/>
              </a:ext>
            </a:extLst>
          </p:cNvPr>
          <p:cNvSpPr/>
          <p:nvPr/>
        </p:nvSpPr>
        <p:spPr>
          <a:xfrm>
            <a:off x="3497488" y="2068973"/>
            <a:ext cx="3898992" cy="878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FC83A55-FFE1-93ED-D30E-57B63BB48CAC}"/>
              </a:ext>
            </a:extLst>
          </p:cNvPr>
          <p:cNvSpPr/>
          <p:nvPr/>
        </p:nvSpPr>
        <p:spPr>
          <a:xfrm>
            <a:off x="3078716" y="5511601"/>
            <a:ext cx="2884463" cy="9746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FF4D91-8F02-93CB-1E25-4DD1F2D157B6}"/>
              </a:ext>
            </a:extLst>
          </p:cNvPr>
          <p:cNvSpPr/>
          <p:nvPr/>
        </p:nvSpPr>
        <p:spPr>
          <a:xfrm>
            <a:off x="447041" y="4688818"/>
            <a:ext cx="2266652" cy="18054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CFF601-B0EB-49FF-1E7C-04A4399B856F}"/>
              </a:ext>
            </a:extLst>
          </p:cNvPr>
          <p:cNvSpPr/>
          <p:nvPr/>
        </p:nvSpPr>
        <p:spPr>
          <a:xfrm>
            <a:off x="183330" y="392038"/>
            <a:ext cx="119767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No Cap: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eagerly draws inspiration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from TV &amp; streaming content and applies this across key aspects of their lives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31312-8D9B-1990-6334-70500697F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DB5563-8F72-B6C7-B101-46790EA8032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F3DB1B-A648-30BA-2FC5-F702160B06E4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7760302C-774A-B2CD-DD77-70D29DD551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923" y="2348912"/>
            <a:ext cx="3738880" cy="556177"/>
          </a:xfrm>
          <a:prstGeom prst="rect">
            <a:avLst/>
          </a:prstGeom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3283FADC-8BDB-B278-493E-0D7E9DFDBD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975" y="5833239"/>
            <a:ext cx="2513061" cy="640962"/>
          </a:xfrm>
          <a:prstGeom prst="rect">
            <a:avLst/>
          </a:prstGeom>
        </p:spPr>
      </p:pic>
      <p:pic>
        <p:nvPicPr>
          <p:cNvPr id="12" name="Picture 11" descr="Black text on a white background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7387838C-57C3-EEB8-7079-5E98A8BC25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975" y="3297313"/>
            <a:ext cx="1450240" cy="83387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570961D5-35C9-07F5-3488-99B1B45B61C9}"/>
              </a:ext>
            </a:extLst>
          </p:cNvPr>
          <p:cNvGrpSpPr/>
          <p:nvPr/>
        </p:nvGrpSpPr>
        <p:grpSpPr>
          <a:xfrm>
            <a:off x="58440" y="1849358"/>
            <a:ext cx="3205913" cy="2792023"/>
            <a:chOff x="58440" y="1849358"/>
            <a:chExt cx="3205913" cy="279202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73D8B85-743E-F9B1-5D68-4C12CB470062}"/>
                </a:ext>
              </a:extLst>
            </p:cNvPr>
            <p:cNvSpPr/>
            <p:nvPr/>
          </p:nvSpPr>
          <p:spPr>
            <a:xfrm>
              <a:off x="58440" y="1849358"/>
              <a:ext cx="3205913" cy="27920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D29D2D7-933B-7F99-3909-6FBC91FE4823}"/>
                </a:ext>
              </a:extLst>
            </p:cNvPr>
            <p:cNvGrpSpPr/>
            <p:nvPr/>
          </p:nvGrpSpPr>
          <p:grpSpPr>
            <a:xfrm>
              <a:off x="244077" y="2270670"/>
              <a:ext cx="2834640" cy="2210555"/>
              <a:chOff x="288618" y="1979084"/>
              <a:chExt cx="2834640" cy="2210555"/>
            </a:xfrm>
          </p:grpSpPr>
          <p:pic>
            <p:nvPicPr>
              <p:cNvPr id="34" name="Picture 33">
                <a:hlinkClick r:id="rId9"/>
                <a:extLst>
                  <a:ext uri="{FF2B5EF4-FFF2-40B4-BE49-F238E27FC236}">
                    <a16:creationId xmlns:a16="http://schemas.microsoft.com/office/drawing/2014/main" id="{87FFCA1D-1DA2-8D46-EB33-6D48D91B6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8618" y="3583804"/>
                <a:ext cx="2834640" cy="605835"/>
              </a:xfrm>
              <a:prstGeom prst="rect">
                <a:avLst/>
              </a:prstGeom>
            </p:spPr>
          </p:pic>
          <p:pic>
            <p:nvPicPr>
              <p:cNvPr id="2054" name="Picture 6" descr="stranger things halloween costumes">
                <a:extLst>
                  <a:ext uri="{FF2B5EF4-FFF2-40B4-BE49-F238E27FC236}">
                    <a16:creationId xmlns:a16="http://schemas.microsoft.com/office/drawing/2014/main" id="{BC1C4BA7-6DAA-E4F0-AD53-64441AA6F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618" y="1979084"/>
                <a:ext cx="2834640" cy="1594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46883225-9CA9-2C02-22BE-ED975C092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687" y="1870615"/>
              <a:ext cx="1079618" cy="4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93125E-3182-69C5-C52D-CBA7811DE8B6}"/>
              </a:ext>
            </a:extLst>
          </p:cNvPr>
          <p:cNvGrpSpPr/>
          <p:nvPr/>
        </p:nvGrpSpPr>
        <p:grpSpPr>
          <a:xfrm>
            <a:off x="8942511" y="3762630"/>
            <a:ext cx="3191049" cy="2693693"/>
            <a:chOff x="8942511" y="3762630"/>
            <a:chExt cx="3191049" cy="26936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D2D5E51-02DD-6E14-3B95-32D7C1564AE4}"/>
                </a:ext>
              </a:extLst>
            </p:cNvPr>
            <p:cNvSpPr/>
            <p:nvPr/>
          </p:nvSpPr>
          <p:spPr>
            <a:xfrm>
              <a:off x="8942511" y="3793110"/>
              <a:ext cx="3191049" cy="26632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6CCC0E9-8131-6518-CBC1-617110A74B17}"/>
                </a:ext>
              </a:extLst>
            </p:cNvPr>
            <p:cNvGrpSpPr/>
            <p:nvPr/>
          </p:nvGrpSpPr>
          <p:grpSpPr>
            <a:xfrm>
              <a:off x="9153431" y="4103843"/>
              <a:ext cx="2788418" cy="2255601"/>
              <a:chOff x="-2816080" y="1933165"/>
              <a:chExt cx="2788418" cy="2255601"/>
            </a:xfrm>
          </p:grpSpPr>
          <p:pic>
            <p:nvPicPr>
              <p:cNvPr id="2050" name="Picture 2" descr="Outer Banks x AE">
                <a:hlinkClick r:id="rId13"/>
                <a:extLst>
                  <a:ext uri="{FF2B5EF4-FFF2-40B4-BE49-F238E27FC236}">
                    <a16:creationId xmlns:a16="http://schemas.microsoft.com/office/drawing/2014/main" id="{A6A31F81-5818-5BB3-9579-679273E78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816080" y="1933165"/>
                <a:ext cx="2788418" cy="1568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>
                <a:hlinkClick r:id="rId13"/>
                <a:extLst>
                  <a:ext uri="{FF2B5EF4-FFF2-40B4-BE49-F238E27FC236}">
                    <a16:creationId xmlns:a16="http://schemas.microsoft.com/office/drawing/2014/main" id="{8F4AE0AB-F7FF-5B29-04ED-11E08663F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2795982" y="3502966"/>
                <a:ext cx="2743200" cy="685800"/>
              </a:xfrm>
              <a:prstGeom prst="rect">
                <a:avLst/>
              </a:prstGeom>
            </p:spPr>
          </p:pic>
        </p:grpSp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AA09C7C9-BB0D-808F-98EF-F2986BFCF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201" y="3762630"/>
              <a:ext cx="1079618" cy="4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3728A8A-FAFF-4051-43F8-395625B2A482}"/>
              </a:ext>
            </a:extLst>
          </p:cNvPr>
          <p:cNvGrpSpPr/>
          <p:nvPr/>
        </p:nvGrpSpPr>
        <p:grpSpPr>
          <a:xfrm>
            <a:off x="3497488" y="3082172"/>
            <a:ext cx="2465692" cy="2292847"/>
            <a:chOff x="3313384" y="3173612"/>
            <a:chExt cx="2465692" cy="2292847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5909420-2888-42DD-3789-A44E912DAFFC}"/>
                </a:ext>
              </a:extLst>
            </p:cNvPr>
            <p:cNvSpPr/>
            <p:nvPr/>
          </p:nvSpPr>
          <p:spPr>
            <a:xfrm>
              <a:off x="3313384" y="3173612"/>
              <a:ext cx="2465692" cy="22928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D06F8E6-7445-3F56-F6C5-CD60C85BAEDF}"/>
                </a:ext>
              </a:extLst>
            </p:cNvPr>
            <p:cNvGrpSpPr/>
            <p:nvPr/>
          </p:nvGrpSpPr>
          <p:grpSpPr>
            <a:xfrm>
              <a:off x="3493378" y="3458908"/>
              <a:ext cx="2103120" cy="1923417"/>
              <a:chOff x="9006566" y="1489382"/>
              <a:chExt cx="2103120" cy="1923417"/>
            </a:xfrm>
          </p:grpSpPr>
          <p:pic>
            <p:nvPicPr>
              <p:cNvPr id="28" name="Picture 27">
                <a:hlinkClick r:id="rId16"/>
                <a:extLst>
                  <a:ext uri="{FF2B5EF4-FFF2-40B4-BE49-F238E27FC236}">
                    <a16:creationId xmlns:a16="http://schemas.microsoft.com/office/drawing/2014/main" id="{E1184056-00DD-8210-AA7F-E86157466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006566" y="2898968"/>
                <a:ext cx="2103120" cy="513831"/>
              </a:xfrm>
              <a:prstGeom prst="rect">
                <a:avLst/>
              </a:prstGeom>
            </p:spPr>
          </p:pic>
          <p:pic>
            <p:nvPicPr>
              <p:cNvPr id="2058" name="Picture 10" descr="The Spaghetti Taco, à la 'iCarly' - The New York Times">
                <a:extLst>
                  <a:ext uri="{FF2B5EF4-FFF2-40B4-BE49-F238E27FC236}">
                    <a16:creationId xmlns:a16="http://schemas.microsoft.com/office/drawing/2014/main" id="{84C60E0E-95AB-484C-36B1-B2A65B6FC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6566" y="1489382"/>
                <a:ext cx="2103120" cy="1433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F078AC-A93C-D303-F9B3-E8DC11C83988}"/>
              </a:ext>
            </a:extLst>
          </p:cNvPr>
          <p:cNvGrpSpPr/>
          <p:nvPr/>
        </p:nvGrpSpPr>
        <p:grpSpPr>
          <a:xfrm>
            <a:off x="639931" y="5028568"/>
            <a:ext cx="1880872" cy="1416786"/>
            <a:chOff x="720959" y="4756126"/>
            <a:chExt cx="1880872" cy="1416786"/>
          </a:xfrm>
        </p:grpSpPr>
        <p:pic>
          <p:nvPicPr>
            <p:cNvPr id="30" name="Picture 29">
              <a:hlinkClick r:id="rId19"/>
              <a:extLst>
                <a:ext uri="{FF2B5EF4-FFF2-40B4-BE49-F238E27FC236}">
                  <a16:creationId xmlns:a16="http://schemas.microsoft.com/office/drawing/2014/main" id="{69D1BF86-90B7-5AF2-EE70-0C0570F2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59" y="5814731"/>
              <a:ext cx="1880872" cy="358181"/>
            </a:xfrm>
            <a:prstGeom prst="rect">
              <a:avLst/>
            </a:prstGeom>
          </p:spPr>
        </p:pic>
        <p:pic>
          <p:nvPicPr>
            <p:cNvPr id="2060" name="Picture 12" descr="The Video Production Workflow Behind Food Network's &quot;Diners, Drive-ins and  Dives&quot; - Videomaker">
              <a:extLst>
                <a:ext uri="{FF2B5EF4-FFF2-40B4-BE49-F238E27FC236}">
                  <a16:creationId xmlns:a16="http://schemas.microsoft.com/office/drawing/2014/main" id="{9677DE8B-6FFB-ECE5-DD06-43C6894CC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60" y="4756126"/>
              <a:ext cx="1880870" cy="105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2" name="Picture 14" descr="La longue et étrange saga des urinoirs féminins (article en anglais ...">
            <a:extLst>
              <a:ext uri="{FF2B5EF4-FFF2-40B4-BE49-F238E27FC236}">
                <a16:creationId xmlns:a16="http://schemas.microsoft.com/office/drawing/2014/main" id="{7CDCCD4C-A6B8-CA88-A4F3-14042D94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891" y="4791600"/>
            <a:ext cx="597591" cy="1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0526806-006B-04BF-7F30-32A8FB02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2279" y="5576752"/>
            <a:ext cx="1021080" cy="19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A4CD4B2-0C3E-A3B7-FD1C-67AF8B9967C4}"/>
              </a:ext>
            </a:extLst>
          </p:cNvPr>
          <p:cNvSpPr txBox="1"/>
          <p:nvPr/>
        </p:nvSpPr>
        <p:spPr>
          <a:xfrm>
            <a:off x="-1" y="1728680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i="1" u="sng">
                <a:solidFill>
                  <a:srgbClr val="1B1464"/>
                </a:solidFill>
                <a:latin typeface="Helvetica" panose="020B0403020202020204" pitchFamily="34" charset="0"/>
              </a:rPr>
              <a:t>Sampling</a:t>
            </a:r>
            <a:r>
              <a:rPr lang="en-US" sz="1400" u="sng">
                <a:solidFill>
                  <a:srgbClr val="1B1464"/>
                </a:solidFill>
                <a:latin typeface="Helvetica" panose="020B0403020202020204" pitchFamily="34" charset="0"/>
              </a:rPr>
              <a:t> of TV &amp; Streaming Shows Gen Z Pulls Inspiration From</a:t>
            </a:r>
          </a:p>
        </p:txBody>
      </p:sp>
      <p:pic>
        <p:nvPicPr>
          <p:cNvPr id="2066" name="Picture 18" descr="The News of The Blake School Since 1916">
            <a:extLst>
              <a:ext uri="{FF2B5EF4-FFF2-40B4-BE49-F238E27FC236}">
                <a16:creationId xmlns:a16="http://schemas.microsoft.com/office/drawing/2014/main" id="{6760F1A5-1FC0-3FC0-0B5D-D51317DE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627" y="3152659"/>
            <a:ext cx="1259766" cy="1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633B3BBD-9C48-B8E6-88C8-5CBB85DA5F1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81923" y="2127161"/>
            <a:ext cx="811929" cy="187793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:a16="http://schemas.microsoft.com/office/drawing/2014/main" id="{D1F20B04-DB45-9B44-DD79-689F2224B5D2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57" y="3018879"/>
            <a:ext cx="355110" cy="270063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360CE32-CFF7-9493-43AE-CBBB6F134FF5}"/>
              </a:ext>
            </a:extLst>
          </p:cNvPr>
          <p:cNvSpPr/>
          <p:nvPr/>
        </p:nvSpPr>
        <p:spPr>
          <a:xfrm>
            <a:off x="8616952" y="3024730"/>
            <a:ext cx="3476895" cy="721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TextBox 2069">
            <a:extLst>
              <a:ext uri="{FF2B5EF4-FFF2-40B4-BE49-F238E27FC236}">
                <a16:creationId xmlns:a16="http://schemas.microsoft.com/office/drawing/2014/main" id="{DA77DBE8-5EE8-27BB-2C7B-37C75390C777}"/>
              </a:ext>
            </a:extLst>
          </p:cNvPr>
          <p:cNvSpPr txBox="1"/>
          <p:nvPr/>
        </p:nvSpPr>
        <p:spPr>
          <a:xfrm>
            <a:off x="2011680" y="1925320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9/7/2022</a:t>
            </a: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BF52730A-5ADE-3516-7439-9DBD0269FC84}"/>
              </a:ext>
            </a:extLst>
          </p:cNvPr>
          <p:cNvSpPr txBox="1"/>
          <p:nvPr/>
        </p:nvSpPr>
        <p:spPr>
          <a:xfrm>
            <a:off x="4932299" y="5546980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7/24/2023</a:t>
            </a:r>
          </a:p>
        </p:txBody>
      </p:sp>
      <p:sp>
        <p:nvSpPr>
          <p:cNvPr id="2072" name="TextBox 2071">
            <a:extLst>
              <a:ext uri="{FF2B5EF4-FFF2-40B4-BE49-F238E27FC236}">
                <a16:creationId xmlns:a16="http://schemas.microsoft.com/office/drawing/2014/main" id="{1B2116F2-7BA8-184D-43D9-3E83809099DA}"/>
              </a:ext>
            </a:extLst>
          </p:cNvPr>
          <p:cNvSpPr txBox="1"/>
          <p:nvPr/>
        </p:nvSpPr>
        <p:spPr>
          <a:xfrm>
            <a:off x="4909972" y="3096518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2/25/2021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EA451B28-34A2-A4E1-FAF2-1FB3A78C594B}"/>
              </a:ext>
            </a:extLst>
          </p:cNvPr>
          <p:cNvSpPr txBox="1"/>
          <p:nvPr/>
        </p:nvSpPr>
        <p:spPr>
          <a:xfrm>
            <a:off x="6391647" y="2082330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10/15/2022</a:t>
            </a: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98A29C0E-A5FC-4B77-FEFA-68C7C0082B3E}"/>
              </a:ext>
            </a:extLst>
          </p:cNvPr>
          <p:cNvSpPr txBox="1"/>
          <p:nvPr/>
        </p:nvSpPr>
        <p:spPr>
          <a:xfrm>
            <a:off x="7360461" y="3013048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5/7/2020</a:t>
            </a: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6960D0F3-91A0-832D-D8E6-54EA90191CF7}"/>
              </a:ext>
            </a:extLst>
          </p:cNvPr>
          <p:cNvSpPr txBox="1"/>
          <p:nvPr/>
        </p:nvSpPr>
        <p:spPr>
          <a:xfrm>
            <a:off x="11062581" y="3036171"/>
            <a:ext cx="983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5/24/2023</a:t>
            </a:r>
          </a:p>
        </p:txBody>
      </p:sp>
      <p:sp>
        <p:nvSpPr>
          <p:cNvPr id="2079" name="TextBox 2078">
            <a:extLst>
              <a:ext uri="{FF2B5EF4-FFF2-40B4-BE49-F238E27FC236}">
                <a16:creationId xmlns:a16="http://schemas.microsoft.com/office/drawing/2014/main" id="{785900BA-ADDD-88D2-032B-C12C7E67AEC1}"/>
              </a:ext>
            </a:extLst>
          </p:cNvPr>
          <p:cNvSpPr txBox="1"/>
          <p:nvPr/>
        </p:nvSpPr>
        <p:spPr>
          <a:xfrm>
            <a:off x="11024481" y="3818783"/>
            <a:ext cx="898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2/22/2023</a:t>
            </a:r>
          </a:p>
        </p:txBody>
      </p:sp>
      <p:pic>
        <p:nvPicPr>
          <p:cNvPr id="9" name="Picture 8">
            <a:hlinkClick r:id="rId27"/>
            <a:extLst>
              <a:ext uri="{FF2B5EF4-FFF2-40B4-BE49-F238E27FC236}">
                <a16:creationId xmlns:a16="http://schemas.microsoft.com/office/drawing/2014/main" id="{29DA4C83-F764-6370-061A-00724CD65F6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47727" y="3311275"/>
            <a:ext cx="3415343" cy="395709"/>
          </a:xfrm>
          <a:prstGeom prst="rect">
            <a:avLst/>
          </a:prstGeom>
        </p:spPr>
      </p:pic>
      <p:pic>
        <p:nvPicPr>
          <p:cNvPr id="7170" name="Picture 2" descr="Aspirational Luxury - Business Insider">
            <a:extLst>
              <a:ext uri="{FF2B5EF4-FFF2-40B4-BE49-F238E27FC236}">
                <a16:creationId xmlns:a16="http://schemas.microsoft.com/office/drawing/2014/main" id="{8046970F-CE42-E4C8-3355-897ABCC1C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8049" y="3052117"/>
            <a:ext cx="789072" cy="2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52F262-6C59-348F-6378-C13008B2E693}"/>
              </a:ext>
            </a:extLst>
          </p:cNvPr>
          <p:cNvGrpSpPr/>
          <p:nvPr/>
        </p:nvGrpSpPr>
        <p:grpSpPr>
          <a:xfrm>
            <a:off x="7877423" y="1998971"/>
            <a:ext cx="3950550" cy="1030103"/>
            <a:chOff x="7877423" y="1998971"/>
            <a:chExt cx="3950550" cy="1030103"/>
          </a:xfrm>
        </p:grpSpPr>
        <p:sp>
          <p:nvSpPr>
            <p:cNvPr id="2065" name="Rectangle: Rounded Corners 2064">
              <a:hlinkClick r:id="rId30"/>
              <a:extLst>
                <a:ext uri="{FF2B5EF4-FFF2-40B4-BE49-F238E27FC236}">
                  <a16:creationId xmlns:a16="http://schemas.microsoft.com/office/drawing/2014/main" id="{86F5109B-AA8D-6612-9BCD-64E71CE3C083}"/>
                </a:ext>
              </a:extLst>
            </p:cNvPr>
            <p:cNvSpPr/>
            <p:nvPr/>
          </p:nvSpPr>
          <p:spPr>
            <a:xfrm>
              <a:off x="7898469" y="1998971"/>
              <a:ext cx="3832846" cy="95522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74" name="Picture 26" descr="Download Elite Daily Logo PNG and Vector (PDF, SVG, Ai, EPS) Free">
              <a:extLst>
                <a:ext uri="{FF2B5EF4-FFF2-40B4-BE49-F238E27FC236}">
                  <a16:creationId xmlns:a16="http://schemas.microsoft.com/office/drawing/2014/main" id="{F9F9C8F3-7BB1-1140-3F57-9E6A4DCA40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14937" y="2016077"/>
              <a:ext cx="1133326" cy="390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6" name="TextBox 2075">
              <a:extLst>
                <a:ext uri="{FF2B5EF4-FFF2-40B4-BE49-F238E27FC236}">
                  <a16:creationId xmlns:a16="http://schemas.microsoft.com/office/drawing/2014/main" id="{5C0F5C7B-9268-4648-DA0A-75896A2E7E52}"/>
                </a:ext>
              </a:extLst>
            </p:cNvPr>
            <p:cNvSpPr txBox="1"/>
            <p:nvPr/>
          </p:nvSpPr>
          <p:spPr>
            <a:xfrm>
              <a:off x="10685791" y="2085856"/>
              <a:ext cx="9838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2/20/2024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E10ADD6-0E26-0846-C4C7-E98BD908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877423" y="2254815"/>
              <a:ext cx="3950550" cy="7742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1A83A8-5C34-C1AA-D9EC-1A612EE0BDF2}"/>
              </a:ext>
            </a:extLst>
          </p:cNvPr>
          <p:cNvGrpSpPr/>
          <p:nvPr/>
        </p:nvGrpSpPr>
        <p:grpSpPr>
          <a:xfrm>
            <a:off x="6196315" y="4231640"/>
            <a:ext cx="2531665" cy="2402386"/>
            <a:chOff x="6196315" y="4231640"/>
            <a:chExt cx="2531665" cy="24023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8694EDBC-13FC-4BB3-221A-6082C387B31F}"/>
                </a:ext>
              </a:extLst>
            </p:cNvPr>
            <p:cNvSpPr/>
            <p:nvPr/>
          </p:nvSpPr>
          <p:spPr>
            <a:xfrm>
              <a:off x="6196315" y="4231640"/>
              <a:ext cx="2513061" cy="2240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304C964F-534F-7453-8533-67DA7FC34AF4}"/>
                </a:ext>
              </a:extLst>
            </p:cNvPr>
            <p:cNvSpPr txBox="1"/>
            <p:nvPr/>
          </p:nvSpPr>
          <p:spPr>
            <a:xfrm>
              <a:off x="7600392" y="4281877"/>
              <a:ext cx="8988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4/8/2021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3E697C-AF50-843B-502C-FD69DD057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369688" y="4280426"/>
              <a:ext cx="975323" cy="236442"/>
            </a:xfrm>
            <a:prstGeom prst="rect">
              <a:avLst/>
            </a:prstGeom>
          </p:spPr>
        </p:pic>
        <p:pic>
          <p:nvPicPr>
            <p:cNvPr id="7174" name="Picture 6" descr="Olivia Rodrigo sitting at a table holding a white mug with a small vase of flowers">
              <a:hlinkClick r:id="rId34"/>
              <a:extLst>
                <a:ext uri="{FF2B5EF4-FFF2-40B4-BE49-F238E27FC236}">
                  <a16:creationId xmlns:a16="http://schemas.microsoft.com/office/drawing/2014/main" id="{78C57AC1-81CD-BE5D-BB5A-659EB33B5C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49890" y="4541689"/>
              <a:ext cx="2001671" cy="1107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4E1F1C-CE5E-B1D3-C8A2-DF4A0526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216210" y="5591520"/>
              <a:ext cx="2511770" cy="1042506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751C78D-2F09-A0BC-C008-AEE7CEE14A4E}"/>
              </a:ext>
            </a:extLst>
          </p:cNvPr>
          <p:cNvCxnSpPr>
            <a:cxnSpLocks/>
          </p:cNvCxnSpPr>
          <p:nvPr/>
        </p:nvCxnSpPr>
        <p:spPr>
          <a:xfrm>
            <a:off x="483207" y="4084254"/>
            <a:ext cx="991263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7F8709-1E84-2561-0938-627D8F887B5D}"/>
              </a:ext>
            </a:extLst>
          </p:cNvPr>
          <p:cNvCxnSpPr>
            <a:cxnSpLocks/>
          </p:cNvCxnSpPr>
          <p:nvPr/>
        </p:nvCxnSpPr>
        <p:spPr>
          <a:xfrm>
            <a:off x="3282975" y="6252957"/>
            <a:ext cx="2100555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40D1992-61EF-8AD7-3697-D7103C6D9DCF}"/>
              </a:ext>
            </a:extLst>
          </p:cNvPr>
          <p:cNvCxnSpPr>
            <a:cxnSpLocks/>
          </p:cNvCxnSpPr>
          <p:nvPr/>
        </p:nvCxnSpPr>
        <p:spPr>
          <a:xfrm>
            <a:off x="10881360" y="5879577"/>
            <a:ext cx="989355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33097F-F4A5-5612-F39A-A8F9E9960FF4}"/>
              </a:ext>
            </a:extLst>
          </p:cNvPr>
          <p:cNvCxnSpPr>
            <a:cxnSpLocks/>
          </p:cNvCxnSpPr>
          <p:nvPr/>
        </p:nvCxnSpPr>
        <p:spPr>
          <a:xfrm>
            <a:off x="9753600" y="3669777"/>
            <a:ext cx="1175385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571887B-EB9A-3FB5-71F0-A8A4D5636804}"/>
              </a:ext>
            </a:extLst>
          </p:cNvPr>
          <p:cNvCxnSpPr>
            <a:cxnSpLocks/>
          </p:cNvCxnSpPr>
          <p:nvPr/>
        </p:nvCxnSpPr>
        <p:spPr>
          <a:xfrm>
            <a:off x="7985759" y="2610597"/>
            <a:ext cx="2286000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EC1E05A-0A43-5A59-0B31-A55671950C63}"/>
              </a:ext>
            </a:extLst>
          </p:cNvPr>
          <p:cNvCxnSpPr>
            <a:cxnSpLocks/>
          </p:cNvCxnSpPr>
          <p:nvPr/>
        </p:nvCxnSpPr>
        <p:spPr>
          <a:xfrm>
            <a:off x="4130039" y="2549637"/>
            <a:ext cx="1371600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C66A480-8977-8BB2-110B-4DF46E2C6761}"/>
              </a:ext>
            </a:extLst>
          </p:cNvPr>
          <p:cNvCxnSpPr>
            <a:cxnSpLocks/>
          </p:cNvCxnSpPr>
          <p:nvPr/>
        </p:nvCxnSpPr>
        <p:spPr>
          <a:xfrm>
            <a:off x="5798819" y="2549637"/>
            <a:ext cx="1371600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05EC55F-030F-58F5-6E92-558CB9F3260C}"/>
              </a:ext>
            </a:extLst>
          </p:cNvPr>
          <p:cNvCxnSpPr>
            <a:cxnSpLocks/>
          </p:cNvCxnSpPr>
          <p:nvPr/>
        </p:nvCxnSpPr>
        <p:spPr>
          <a:xfrm>
            <a:off x="6918959" y="3456417"/>
            <a:ext cx="1280160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8C7064-DEB7-2715-462B-84FB64708B57}"/>
              </a:ext>
            </a:extLst>
          </p:cNvPr>
          <p:cNvCxnSpPr>
            <a:cxnSpLocks/>
          </p:cNvCxnSpPr>
          <p:nvPr/>
        </p:nvCxnSpPr>
        <p:spPr>
          <a:xfrm>
            <a:off x="6728459" y="3624057"/>
            <a:ext cx="548640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40EC94-109D-D211-2692-A50732B3E9F8}"/>
              </a:ext>
            </a:extLst>
          </p:cNvPr>
          <p:cNvCxnSpPr>
            <a:cxnSpLocks/>
          </p:cNvCxnSpPr>
          <p:nvPr/>
        </p:nvCxnSpPr>
        <p:spPr>
          <a:xfrm>
            <a:off x="1667319" y="6253299"/>
            <a:ext cx="511677" cy="0"/>
          </a:xfrm>
          <a:prstGeom prst="line">
            <a:avLst/>
          </a:prstGeom>
          <a:ln w="28575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650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EE88-C331-8C0F-4356-7EB6FD645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wearing a hat and a colorful shirt&#10;&#10;Description automatically generated">
            <a:extLst>
              <a:ext uri="{FF2B5EF4-FFF2-40B4-BE49-F238E27FC236}">
                <a16:creationId xmlns:a16="http://schemas.microsoft.com/office/drawing/2014/main" id="{4DF2DFDD-8ABF-2EC1-4109-E08E3259B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1943"/>
            <a:ext cx="6501630" cy="41381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DB11EE-FF96-1227-B714-989CB99E382D}"/>
              </a:ext>
            </a:extLst>
          </p:cNvPr>
          <p:cNvSpPr>
            <a:spLocks/>
          </p:cNvSpPr>
          <p:nvPr/>
        </p:nvSpPr>
        <p:spPr>
          <a:xfrm>
            <a:off x="0" y="1671763"/>
            <a:ext cx="6510697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C4F68-FC41-8CB6-33C1-352B4C49EA68}"/>
              </a:ext>
            </a:extLst>
          </p:cNvPr>
          <p:cNvSpPr/>
          <p:nvPr/>
        </p:nvSpPr>
        <p:spPr>
          <a:xfrm>
            <a:off x="6510697" y="1679422"/>
            <a:ext cx="5679559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446D2F-3385-34B5-BFC0-DCEB967E8386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C07153-F7A1-FF6B-0520-23EE5BB5F3CF}"/>
              </a:ext>
            </a:extLst>
          </p:cNvPr>
          <p:cNvSpPr/>
          <p:nvPr/>
        </p:nvSpPr>
        <p:spPr>
          <a:xfrm>
            <a:off x="183330" y="392038"/>
            <a:ext cx="119767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Retail: </a:t>
            </a:r>
            <a:r>
              <a:rPr kumimoji="0" lang="en-US" sz="26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Shows like </a:t>
            </a:r>
            <a:r>
              <a:rPr kumimoji="0" lang="en-US" sz="2600" b="1" i="1" u="none" strike="noStrike" kern="1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Summer I Turned Pretty</a:t>
            </a:r>
            <a:r>
              <a:rPr kumimoji="0" lang="en-US" sz="26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 inspire Gen Z’s style, making TV and streaming key for retailers targeting this audience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870FC7-7758-741F-4BD5-B715E605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BE412A4-0069-3FA1-7A04-C0724D1FAAE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E2351-7BB1-6136-296B-9FBBD784BB3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8F114-7835-820D-170C-070EBB1A72C9}"/>
              </a:ext>
            </a:extLst>
          </p:cNvPr>
          <p:cNvSpPr txBox="1"/>
          <p:nvPr/>
        </p:nvSpPr>
        <p:spPr>
          <a:xfrm>
            <a:off x="472837" y="6176874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DE62FD-1433-6E60-CCFE-45B560372777}"/>
              </a:ext>
            </a:extLst>
          </p:cNvPr>
          <p:cNvSpPr/>
          <p:nvPr/>
        </p:nvSpPr>
        <p:spPr>
          <a:xfrm>
            <a:off x="0" y="1"/>
            <a:ext cx="2441643" cy="287914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Influences Personal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5FA0A6-0FB6-25FB-A05B-0163856BF7C9}"/>
              </a:ext>
            </a:extLst>
          </p:cNvPr>
          <p:cNvSpPr txBox="1"/>
          <p:nvPr/>
        </p:nvSpPr>
        <p:spPr>
          <a:xfrm>
            <a:off x="0" y="3563268"/>
            <a:ext cx="6510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‘modeled my personal style after an actor / character / personality’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from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schemeClr val="bg1"/>
                </a:solidFill>
                <a:latin typeface="Helvetica" panose="020B0604020202020204" pitchFamily="34" charset="0"/>
              </a:rPr>
              <a:t>content</a:t>
            </a:r>
            <a:endParaRPr kumimoji="0" lang="en-US" sz="2400" b="1" i="1" u="sng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73DB8-1DF0-41D9-6971-CA55672DEB47}"/>
              </a:ext>
            </a:extLst>
          </p:cNvPr>
          <p:cNvSpPr txBox="1"/>
          <p:nvPr/>
        </p:nvSpPr>
        <p:spPr>
          <a:xfrm>
            <a:off x="2124664" y="2184410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F849D-5A68-1A97-C922-F6E877108B53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AF0D0D-1A7E-283E-1620-500A7B99CE39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D46AD06-0F7E-5796-8024-9EA9C67E72D5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1F6950-48AA-0DAC-2CBB-7C158F2F8CC4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B8756F-AFA3-FDB5-EADB-1B3BE14AB99B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41270B3-432F-F8F0-E31A-D8A03F4DE4BF}"/>
              </a:ext>
            </a:extLst>
          </p:cNvPr>
          <p:cNvSpPr txBox="1"/>
          <p:nvPr/>
        </p:nvSpPr>
        <p:spPr>
          <a:xfrm>
            <a:off x="6505563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modeled their personal style after an actor / character / personality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A0A73F-4B01-74DB-B6B9-7A93DB8018ED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5DFF57E-A6C2-CD7D-486D-D72B544E4C3F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1B6C2-B37C-D9C9-548F-5E6892BA17CC}"/>
              </a:ext>
            </a:extLst>
          </p:cNvPr>
          <p:cNvSpPr txBox="1"/>
          <p:nvPr/>
        </p:nvSpPr>
        <p:spPr>
          <a:xfrm>
            <a:off x="183330" y="5834680"/>
            <a:ext cx="1188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*How to read: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P13-24 viewers are </a:t>
            </a: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24% more likely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model their personal style after a character / actor / personality from premium video content vs. TikTok 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DF37A-8763-6C5E-8589-F08E4F5D8D80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+24%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83956-085E-7FA5-ED9F-261E1FDE0F31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742C6-281C-C20D-899F-9D5D0A8DE488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9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C9EF9-3590-7E70-8D10-245E3A5E8761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6D17C-EED5-A5F4-7803-D39B756ABAA6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+29%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65199DA-809A-EFBA-4501-E44D33DA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D552ED-F982-FA94-52C6-6E77295EFB42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Snapchat SVG Vector Logos - Vector Logo Zone">
            <a:extLst>
              <a:ext uri="{FF2B5EF4-FFF2-40B4-BE49-F238E27FC236}">
                <a16:creationId xmlns:a16="http://schemas.microsoft.com/office/drawing/2014/main" id="{2E4BFD74-A906-E2C4-29DC-2E1BD29A8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A2A7EE-7379-D40C-E6F4-B16088FD7646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18%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DA0337-ED4C-B3A8-68F6-3BA8EF340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1E18A4-E7D8-3C28-DD6D-D1EA72F9C320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Facebook Logo and symbol, meaning, history, PNG, brand">
            <a:extLst>
              <a:ext uri="{FF2B5EF4-FFF2-40B4-BE49-F238E27FC236}">
                <a16:creationId xmlns:a16="http://schemas.microsoft.com/office/drawing/2014/main" id="{646D0210-0621-D909-8624-4A84A759B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6F28E4-1921-15E7-8A2E-21321A590024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 descr="The YouTube logo: a history | Creative Bloq">
            <a:extLst>
              <a:ext uri="{FF2B5EF4-FFF2-40B4-BE49-F238E27FC236}">
                <a16:creationId xmlns:a16="http://schemas.microsoft.com/office/drawing/2014/main" id="{EE959F56-D70F-AD6B-64BB-A02F47F5D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DC87B04-AA20-5E50-8457-0321C7AAC9D4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3DB9FE2-C27B-BC95-6C4D-85D5E2C7AD5F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EB21BD-1C56-CB1B-43C9-9C16D92B4589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E1212BA-2D3D-0C15-6878-84E45EC46A0C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8E9492D-BF3C-7B7F-4D3F-49D705D4202C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779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8D3A76-E8F4-A6EA-0618-8B74EAF8A20B}"/>
              </a:ext>
            </a:extLst>
          </p:cNvPr>
          <p:cNvSpPr>
            <a:spLocks/>
          </p:cNvSpPr>
          <p:nvPr/>
        </p:nvSpPr>
        <p:spPr>
          <a:xfrm>
            <a:off x="-23178" y="1696163"/>
            <a:ext cx="1221517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21803C-9487-8EDB-74B8-983FDE8B0129}"/>
              </a:ext>
            </a:extLst>
          </p:cNvPr>
          <p:cNvSpPr/>
          <p:nvPr/>
        </p:nvSpPr>
        <p:spPr>
          <a:xfrm>
            <a:off x="7" y="1686476"/>
            <a:ext cx="5201335" cy="5165828"/>
          </a:xfrm>
          <a:prstGeom prst="rect">
            <a:avLst/>
          </a:prstGeom>
          <a:solidFill>
            <a:srgbClr val="1B14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129702" y="326687"/>
            <a:ext cx="120407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Premium video like TV &amp; streaming </a:t>
            </a:r>
            <a:r>
              <a:rPr lang="en-US" sz="2600" b="1">
                <a:solidFill>
                  <a:srgbClr val="002060"/>
                </a:solidFill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creates good vibes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Gen Z because of its high-quality environment and ability to create emotional connections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502FAD67-1C64-7AD3-26A7-D59DAB7EACBD}"/>
              </a:ext>
            </a:extLst>
          </p:cNvPr>
          <p:cNvSpPr txBox="1"/>
          <p:nvPr/>
        </p:nvSpPr>
        <p:spPr>
          <a:xfrm>
            <a:off x="8911268" y="4626968"/>
            <a:ext cx="1520194" cy="1530612"/>
          </a:xfrm>
          <a:prstGeom prst="rect">
            <a:avLst/>
          </a:prstGeom>
          <a:solidFill>
            <a:srgbClr val="ED3C8D"/>
          </a:solidFill>
          <a:ln w="6350">
            <a:solidFill>
              <a:srgbClr val="ED3C8D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39B958BD-C41E-7201-4441-2EA83CEAB82F}"/>
              </a:ext>
            </a:extLst>
          </p:cNvPr>
          <p:cNvSpPr txBox="1"/>
          <p:nvPr/>
        </p:nvSpPr>
        <p:spPr>
          <a:xfrm>
            <a:off x="7773080" y="2845813"/>
            <a:ext cx="1520194" cy="1530612"/>
          </a:xfrm>
          <a:prstGeom prst="rect">
            <a:avLst/>
          </a:prstGeom>
          <a:solidFill>
            <a:srgbClr val="ED3C8D"/>
          </a:solidFill>
          <a:ln w="6350">
            <a:solidFill>
              <a:srgbClr val="ED3C8D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FE3081E7-1599-7757-0170-62DCF6FB764D}"/>
              </a:ext>
            </a:extLst>
          </p:cNvPr>
          <p:cNvSpPr txBox="1"/>
          <p:nvPr/>
        </p:nvSpPr>
        <p:spPr>
          <a:xfrm>
            <a:off x="10066419" y="2845813"/>
            <a:ext cx="1520194" cy="1530612"/>
          </a:xfrm>
          <a:prstGeom prst="rect">
            <a:avLst/>
          </a:prstGeom>
          <a:solidFill>
            <a:srgbClr val="ED3C8D"/>
          </a:solidFill>
          <a:ln w="6350">
            <a:solidFill>
              <a:srgbClr val="ED3C8D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86583B20-632B-EA80-8DF8-317E4D7331D2}"/>
              </a:ext>
            </a:extLst>
          </p:cNvPr>
          <p:cNvSpPr txBox="1"/>
          <p:nvPr/>
        </p:nvSpPr>
        <p:spPr>
          <a:xfrm>
            <a:off x="5482018" y="2857155"/>
            <a:ext cx="1520194" cy="1530612"/>
          </a:xfrm>
          <a:prstGeom prst="rect">
            <a:avLst/>
          </a:prstGeom>
          <a:solidFill>
            <a:srgbClr val="ED3C8D"/>
          </a:solidFill>
          <a:ln w="6350">
            <a:solidFill>
              <a:srgbClr val="ED3C8D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A24B67B0-C90E-5D91-74B3-596761BC7342}"/>
              </a:ext>
            </a:extLst>
          </p:cNvPr>
          <p:cNvSpPr txBox="1"/>
          <p:nvPr/>
        </p:nvSpPr>
        <p:spPr>
          <a:xfrm>
            <a:off x="6655045" y="4646320"/>
            <a:ext cx="1520194" cy="1530612"/>
          </a:xfrm>
          <a:prstGeom prst="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6057E-4C15-AAB0-F8F0-4B9CA8AF7049}"/>
              </a:ext>
            </a:extLst>
          </p:cNvPr>
          <p:cNvSpPr txBox="1"/>
          <p:nvPr/>
        </p:nvSpPr>
        <p:spPr>
          <a:xfrm>
            <a:off x="5233619" y="1922131"/>
            <a:ext cx="6867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differentiates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premium video content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found on TV in all its forms from 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user-generated content (UGC)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digital platforms?</a:t>
            </a:r>
            <a:endParaRPr kumimoji="0" lang="en-US" sz="1600" b="0" i="1" u="none" strike="noStrike" kern="1200" cap="none" spc="0" normalizeH="0" baseline="3000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50A10-6B82-B261-A9EC-8FC0D84F5A6B}"/>
              </a:ext>
            </a:extLst>
          </p:cNvPr>
          <p:cNvSpPr txBox="1"/>
          <p:nvPr/>
        </p:nvSpPr>
        <p:spPr>
          <a:xfrm>
            <a:off x="10066419" y="3742996"/>
            <a:ext cx="1520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Emotional Storytelling</a:t>
            </a:r>
          </a:p>
        </p:txBody>
      </p:sp>
      <p:pic>
        <p:nvPicPr>
          <p:cNvPr id="7" name="Picture 6" descr="Icon, circle&#10;&#10;Description automatically generated">
            <a:extLst>
              <a:ext uri="{FF2B5EF4-FFF2-40B4-BE49-F238E27FC236}">
                <a16:creationId xmlns:a16="http://schemas.microsoft.com/office/drawing/2014/main" id="{8A72B7BC-6714-3632-715C-62D3B2246F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146" y="2900923"/>
            <a:ext cx="540740" cy="540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D4CB3-1EEF-FA48-9F41-E02CF33818B8}"/>
              </a:ext>
            </a:extLst>
          </p:cNvPr>
          <p:cNvSpPr txBox="1"/>
          <p:nvPr/>
        </p:nvSpPr>
        <p:spPr>
          <a:xfrm>
            <a:off x="7712436" y="3496774"/>
            <a:ext cx="164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Complex Character Development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E46D121-8532-1E63-2E05-F3C1A4D19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3127" y="2922136"/>
            <a:ext cx="640101" cy="498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FFFEFF-62F8-799A-27E5-A9E755E27D15}"/>
              </a:ext>
            </a:extLst>
          </p:cNvPr>
          <p:cNvSpPr txBox="1"/>
          <p:nvPr/>
        </p:nvSpPr>
        <p:spPr>
          <a:xfrm>
            <a:off x="8915099" y="5524151"/>
            <a:ext cx="151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Content Duration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1D24A94-6FE8-7D68-5288-2607FA3B19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574" y="4891490"/>
            <a:ext cx="491582" cy="491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220058-3E29-F41D-BA2B-06B0CC5185C4}"/>
              </a:ext>
            </a:extLst>
          </p:cNvPr>
          <p:cNvSpPr txBox="1"/>
          <p:nvPr/>
        </p:nvSpPr>
        <p:spPr>
          <a:xfrm>
            <a:off x="5482018" y="3496774"/>
            <a:ext cx="152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 Production Quality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F90A8B1-1A82-2D9D-2508-AF991DDE8F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324" y="2929541"/>
            <a:ext cx="491582" cy="4915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2ED547-614A-4574-6BAE-BCA94E277E21}"/>
              </a:ext>
            </a:extLst>
          </p:cNvPr>
          <p:cNvSpPr txBox="1"/>
          <p:nvPr/>
        </p:nvSpPr>
        <p:spPr>
          <a:xfrm>
            <a:off x="6636186" y="5590690"/>
            <a:ext cx="155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 Safe Environment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22E110E-FC7D-C47B-58CD-E0B0EA4153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772" y="4837754"/>
            <a:ext cx="540740" cy="540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A97D8A-2ECD-FA1A-FE23-47EEF1065996}"/>
              </a:ext>
            </a:extLst>
          </p:cNvPr>
          <p:cNvSpPr txBox="1"/>
          <p:nvPr/>
        </p:nvSpPr>
        <p:spPr>
          <a:xfrm>
            <a:off x="214009" y="2743354"/>
            <a:ext cx="46818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‘Premium content’ – industry shorthand for advertising impact – has primarily been related to the cost of production, with more expensive programming being deemed more premium.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However, research suggests that ‘premium’ has more to do with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emotional connection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viewers have with their favorite content, which can be significantly impactful at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driving ad receptivity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031F3-788F-F5AF-A743-2ABD57AB8D2F}"/>
              </a:ext>
            </a:extLst>
          </p:cNvPr>
          <p:cNvSpPr txBox="1"/>
          <p:nvPr/>
        </p:nvSpPr>
        <p:spPr>
          <a:xfrm>
            <a:off x="258192" y="2180861"/>
            <a:ext cx="4593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Times New Roman" panose="02020603050405020304" pitchFamily="18" charset="0"/>
              </a:rPr>
              <a:t>‘Emotion’ is the new ‘Premium’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42FE74-DAB0-32CE-2188-74733F64287F}"/>
              </a:ext>
            </a:extLst>
          </p:cNvPr>
          <p:cNvSpPr/>
          <p:nvPr/>
        </p:nvSpPr>
        <p:spPr>
          <a:xfrm>
            <a:off x="225772" y="1245136"/>
            <a:ext cx="11836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Aligning ads with emotional content can quadruple their effectiveness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creating impact and building brand equity*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3E0627-D3A2-373A-7F9A-868C4185EE4A}"/>
              </a:ext>
            </a:extLst>
          </p:cNvPr>
          <p:cNvSpPr txBox="1"/>
          <p:nvPr/>
        </p:nvSpPr>
        <p:spPr>
          <a:xfrm>
            <a:off x="5233619" y="6321484"/>
            <a:ext cx="6036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Download VAB’s 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‘What Is TV’</a:t>
            </a:r>
            <a:r>
              <a:rPr kumimoji="0" lang="en-US" sz="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learn more. *Source: Kantar,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Harness the power of emotion in digital advertising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3/13/2023.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182F1A-7922-1233-1476-3DE8656050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F4597E4-ACB4-24E4-610B-1120F9966FA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F5134E-BC68-39D7-4F19-61CD04E9C22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32090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2288D-C5D8-C0F4-0819-0E859968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0EEBC-645C-CA91-33A3-E1B007B3329D}"/>
              </a:ext>
            </a:extLst>
          </p:cNvPr>
          <p:cNvSpPr/>
          <p:nvPr/>
        </p:nvSpPr>
        <p:spPr>
          <a:xfrm>
            <a:off x="6518689" y="1671761"/>
            <a:ext cx="5673312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A071BE-CF3A-226D-5EDA-9AFD0797211E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99CADE-D387-FBFE-F0E8-BA0C084A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7066C2F-2796-E8A9-AE2F-89F8D0E2997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4A328F-4B92-C68A-40C5-6BAF54590DB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A0752-D0AB-F4C3-10B1-5BFFB8CE77CE}"/>
              </a:ext>
            </a:extLst>
          </p:cNvPr>
          <p:cNvSpPr txBox="1"/>
          <p:nvPr/>
        </p:nvSpPr>
        <p:spPr>
          <a:xfrm>
            <a:off x="472837" y="6176871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3E9778-41F8-9395-F54B-C6928CE84745}"/>
              </a:ext>
            </a:extLst>
          </p:cNvPr>
          <p:cNvSpPr/>
          <p:nvPr/>
        </p:nvSpPr>
        <p:spPr>
          <a:xfrm>
            <a:off x="183330" y="392038"/>
            <a:ext cx="118206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100" dirty="0">
                <a:solidFill>
                  <a:srgbClr val="00BFF2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Apparel: </a:t>
            </a:r>
            <a:r>
              <a:rPr lang="en-US" sz="2600" b="1" kern="100" dirty="0">
                <a:solidFill>
                  <a:srgbClr val="002060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Gen Z shoppers are more influenced to buy clothing from TV and streaming shows like </a:t>
            </a:r>
            <a:r>
              <a:rPr lang="en-US" sz="2600" b="1" i="1" kern="100" dirty="0">
                <a:solidFill>
                  <a:srgbClr val="00BFF2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Outer Banks</a:t>
            </a:r>
            <a:r>
              <a:rPr lang="en-US" sz="2600" b="1" i="1" kern="100" dirty="0">
                <a:solidFill>
                  <a:srgbClr val="002060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 </a:t>
            </a:r>
            <a:r>
              <a:rPr lang="en-US" sz="2600" b="1" kern="100" dirty="0">
                <a:solidFill>
                  <a:srgbClr val="002060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than by social media influencers</a:t>
            </a:r>
            <a:endParaRPr lang="en-US" sz="2600" kern="100" dirty="0">
              <a:effectLst/>
              <a:latin typeface="Helvetica" panose="020B0403020202020204" pitchFamily="34" charset="0"/>
              <a:ea typeface="Calibri" panose="020F0502020204030204" pitchFamily="34" charset="0"/>
              <a:cs typeface="Helvetica" panose="020B04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5FB0C-52F0-0D3A-DB6F-FBE201879956}"/>
              </a:ext>
            </a:extLst>
          </p:cNvPr>
          <p:cNvSpPr/>
          <p:nvPr/>
        </p:nvSpPr>
        <p:spPr>
          <a:xfrm>
            <a:off x="0" y="1"/>
            <a:ext cx="2441643" cy="287914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Influences Personal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36678-B48E-0F0E-7132-7BFC52C1559C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A54A9A-BF5A-1BE8-E28E-2C5B5CBB7074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526F30-8D9E-3D4C-D767-6241E1DB7997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709267-09A1-8B67-B1CF-9B09D34C5ECF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F2799E-AC99-D757-0F60-A0FA387843D7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4BEA472-9DB4-F78A-9C48-BE37842F5BA5}"/>
              </a:ext>
            </a:extLst>
          </p:cNvPr>
          <p:cNvSpPr txBox="1"/>
          <p:nvPr/>
        </p:nvSpPr>
        <p:spPr>
          <a:xfrm>
            <a:off x="6517138" y="1847314"/>
            <a:ext cx="2615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purchased clothing similar to what an actor / character / personality wore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b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D06AB5-72D3-3054-4D37-8051494DFC94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holding a blanket&#10;&#10;Description automatically generated">
            <a:extLst>
              <a:ext uri="{FF2B5EF4-FFF2-40B4-BE49-F238E27FC236}">
                <a16:creationId xmlns:a16="http://schemas.microsoft.com/office/drawing/2014/main" id="{E4A7D1E8-A640-57FC-23EC-DC7323744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" y="1671762"/>
            <a:ext cx="6525749" cy="41584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1D497C-6891-709A-38FE-D6CEEEBAB0DD}"/>
              </a:ext>
            </a:extLst>
          </p:cNvPr>
          <p:cNvSpPr>
            <a:spLocks/>
          </p:cNvSpPr>
          <p:nvPr/>
        </p:nvSpPr>
        <p:spPr>
          <a:xfrm>
            <a:off x="0" y="1671762"/>
            <a:ext cx="6533740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A39B2F-AA9F-E646-B5D3-1083ACDE0184}"/>
              </a:ext>
            </a:extLst>
          </p:cNvPr>
          <p:cNvSpPr txBox="1"/>
          <p:nvPr/>
        </p:nvSpPr>
        <p:spPr>
          <a:xfrm>
            <a:off x="751484" y="3350892"/>
            <a:ext cx="49992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‘purchased clothing similar to what an actor / character / personality wore’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in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</a:rPr>
              <a:t>content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D0FB76-9494-40B7-DCB1-5055276F9E93}"/>
              </a:ext>
            </a:extLst>
          </p:cNvPr>
          <p:cNvSpPr txBox="1"/>
          <p:nvPr/>
        </p:nvSpPr>
        <p:spPr>
          <a:xfrm>
            <a:off x="2120448" y="2027453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24%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03F004-A897-5267-A55D-72670A00F9B6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16677D-38C5-4051-ADE7-175D4CA7DA0A}"/>
              </a:ext>
            </a:extLst>
          </p:cNvPr>
          <p:cNvSpPr txBox="1"/>
          <p:nvPr/>
        </p:nvSpPr>
        <p:spPr>
          <a:xfrm>
            <a:off x="183329" y="5834680"/>
            <a:ext cx="11921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33%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purchase clothing similar to what a character / actor / personality from premium video content wore vs. TikTok 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B7100-5F0F-01E9-8782-3D9D456CAE43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3B414-4F99-2AA8-7F9D-6FFB747DC690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76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24E0C-D561-516B-3BA0-BAB05ADB96D9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97418E-F6A7-1DE3-B045-936A55688DE7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E612CB-BA7B-CB0B-472E-B012A0F144CC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+51%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F795B57-0A4E-7DFE-6BC2-8ED00B4C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E44AFE-E037-C352-C6A1-6C55F4F2FC55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18%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Snapchat SVG Vector Logos - Vector Logo Zone">
            <a:extLst>
              <a:ext uri="{FF2B5EF4-FFF2-40B4-BE49-F238E27FC236}">
                <a16:creationId xmlns:a16="http://schemas.microsoft.com/office/drawing/2014/main" id="{E2FC6C4B-347F-E39B-84D8-9F9B69885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02C579-C355-E7F0-EC41-9E156D99BB22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12FE03-C4FA-BA4E-36E7-78791E3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12B880-63CE-65A4-DBBB-6628FA085171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Facebook Logo and symbol, meaning, history, PNG, brand">
            <a:extLst>
              <a:ext uri="{FF2B5EF4-FFF2-40B4-BE49-F238E27FC236}">
                <a16:creationId xmlns:a16="http://schemas.microsoft.com/office/drawing/2014/main" id="{FA190662-1B31-9EAD-9D27-119A66659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93FAE56-AC91-352B-399C-14DD8E43E809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 descr="The YouTube logo: a history | Creative Bloq">
            <a:extLst>
              <a:ext uri="{FF2B5EF4-FFF2-40B4-BE49-F238E27FC236}">
                <a16:creationId xmlns:a16="http://schemas.microsoft.com/office/drawing/2014/main" id="{CF633679-B97A-8E01-FD0F-A0D48A0F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B2AE9E-D709-29C4-3FA8-4B3E68A36B39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41E56C-A883-80BC-0BE6-4785561FFB4E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60059F-EC0F-13E3-AFB0-056BFF35B29C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474ECC-AE1F-E5A9-E668-42873F9E276D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72F59E-1F49-151B-5E2A-70C9669CAF3A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674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AA3CB-0E1A-315B-FDF5-C230B872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F423E78-1FB7-12C6-05EA-2C9285C304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7731"/>
            <a:ext cx="6516900" cy="4142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360005-5C2A-EEDE-AA88-778971C09463}"/>
              </a:ext>
            </a:extLst>
          </p:cNvPr>
          <p:cNvSpPr>
            <a:spLocks/>
          </p:cNvSpPr>
          <p:nvPr/>
        </p:nvSpPr>
        <p:spPr>
          <a:xfrm>
            <a:off x="3102" y="1687731"/>
            <a:ext cx="6539230" cy="4142510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F1043-0C00-40FC-462F-EC45872D36B9}"/>
              </a:ext>
            </a:extLst>
          </p:cNvPr>
          <p:cNvSpPr txBox="1"/>
          <p:nvPr/>
        </p:nvSpPr>
        <p:spPr>
          <a:xfrm>
            <a:off x="19437" y="3563268"/>
            <a:ext cx="6478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‘eaten at a restaurant because a </a:t>
            </a:r>
            <a:b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chef / owner / author was featured’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endParaRPr kumimoji="0" lang="en-US" sz="2400" b="1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C5744-2869-C37D-4657-672CFE9CBB3F}"/>
              </a:ext>
            </a:extLst>
          </p:cNvPr>
          <p:cNvSpPr txBox="1"/>
          <p:nvPr/>
        </p:nvSpPr>
        <p:spPr>
          <a:xfrm>
            <a:off x="2127766" y="2184410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01A744-69FA-4155-4329-E4469BFF5458}"/>
              </a:ext>
            </a:extLst>
          </p:cNvPr>
          <p:cNvSpPr/>
          <p:nvPr/>
        </p:nvSpPr>
        <p:spPr>
          <a:xfrm>
            <a:off x="6509564" y="1679422"/>
            <a:ext cx="5682435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FB4109-EFB3-9C63-45F8-ABCA5E0E6BE0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EEEC46-C177-14AC-2F51-2536625CF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E9E39A3-0985-7CEF-6119-4BECB4BE565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3DE49B2-E614-2EEE-AED4-BBBCBE0CE58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DA71DE-A20E-08D5-FC71-1F643903AD56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BFF2"/>
                </a:solidFill>
                <a:latin typeface="Helvetica" pitchFamily="2" charset="0"/>
              </a:rPr>
              <a:t>Restaurants: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TV and streaming content featuring culinary spots are more likely to inspire Gen Z to try out new experiences and visit ‘</a:t>
            </a:r>
            <a:r>
              <a:rPr lang="en-US" sz="2600" b="1">
                <a:solidFill>
                  <a:srgbClr val="00BFF2"/>
                </a:solidFill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Flavor town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’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35550-27EB-0C51-32E6-65F8EE3C5EC8}"/>
              </a:ext>
            </a:extLst>
          </p:cNvPr>
          <p:cNvSpPr txBox="1"/>
          <p:nvPr/>
        </p:nvSpPr>
        <p:spPr>
          <a:xfrm>
            <a:off x="472837" y="6186703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B2ED0E-FD85-4D10-5779-7305C18AE01C}"/>
              </a:ext>
            </a:extLst>
          </p:cNvPr>
          <p:cNvSpPr/>
          <p:nvPr/>
        </p:nvSpPr>
        <p:spPr>
          <a:xfrm>
            <a:off x="0" y="1"/>
            <a:ext cx="3041374" cy="287916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Stimulates Consumers’ Appetite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DC9AC-934E-6F2F-BF9F-E932BA8D103E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76D6F-2C76-08AE-6F7B-F8921EBC3D70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0D1B6-3003-82D3-E5BD-6CBA21D4CCBF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D436B8-CC88-4D2C-FEEE-60BE9F0FF66D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ECB642-DD6D-010E-8718-2C71FA1D34A8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C599DB4-2811-593F-A15B-48710F56C383}"/>
              </a:ext>
            </a:extLst>
          </p:cNvPr>
          <p:cNvSpPr txBox="1"/>
          <p:nvPr/>
        </p:nvSpPr>
        <p:spPr>
          <a:xfrm>
            <a:off x="6505563" y="1905184"/>
            <a:ext cx="2615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eaten at a restaurant because a chef / owner / author was featured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content </a:t>
            </a:r>
            <a:b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5108C5C-E2E9-673E-A652-67CC0A32C5E6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EC30B1-7CC4-6D11-C0FB-71FBBF060304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17905-ADFA-5030-4EE5-54E7EBC5D756}"/>
              </a:ext>
            </a:extLst>
          </p:cNvPr>
          <p:cNvSpPr txBox="1"/>
          <p:nvPr/>
        </p:nvSpPr>
        <p:spPr>
          <a:xfrm>
            <a:off x="503714" y="5834680"/>
            <a:ext cx="1160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2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*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20%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have eaten in a restaurant featured in premium video content vs. Instagram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52BA1-9922-8646-92C0-A2987A4BBF42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+27%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D7B25-1740-B1B7-A545-76EC523D69EA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0B870-3F26-328E-0692-5DDDE2695CB6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FED044-D56B-B94E-AF17-460FCA61AA30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+22%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304EEA-9C04-BDA6-1651-045419C38B8A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0C4ACE9-E285-AEDA-9B4A-BC911FE4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A2D5A0-A59F-0121-9729-3F11225EDF48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16%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Snapchat SVG Vector Logos - Vector Logo Zone">
            <a:extLst>
              <a:ext uri="{FF2B5EF4-FFF2-40B4-BE49-F238E27FC236}">
                <a16:creationId xmlns:a16="http://schemas.microsoft.com/office/drawing/2014/main" id="{D6ED9F1C-9D96-58BB-755C-89859BA85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DF6C26-9E85-53D7-0779-7B824D542C33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AE6A41-6E2E-AF9F-5F87-9DF791F7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792DC9-BDB5-F77F-22C8-EC64D325AB16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Facebook Logo and symbol, meaning, history, PNG, brand">
            <a:extLst>
              <a:ext uri="{FF2B5EF4-FFF2-40B4-BE49-F238E27FC236}">
                <a16:creationId xmlns:a16="http://schemas.microsoft.com/office/drawing/2014/main" id="{8037860D-3D7B-ECAF-4DF5-CF0F2BDCC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0DC5B6F-98F2-3C82-61DC-79919EFC8CD7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4" descr="The YouTube logo: a history | Creative Bloq">
            <a:extLst>
              <a:ext uri="{FF2B5EF4-FFF2-40B4-BE49-F238E27FC236}">
                <a16:creationId xmlns:a16="http://schemas.microsoft.com/office/drawing/2014/main" id="{F6EA5E27-9387-7D3F-2E30-C185DF454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F1064D3-A4A3-C9A7-5080-82F6B961E1F3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4A11920-64C7-4BCE-642F-CF7962421291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7B6C68-24EC-1288-70CA-C5012684F971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4F251E-7975-8F45-87EB-6790345A00F3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8EE9EA-9706-67DF-D498-39976F23D240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394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2288D-C5D8-C0F4-0819-0E8599682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BB8545-AF16-6C1A-BB65-D6A243004620}"/>
              </a:ext>
            </a:extLst>
          </p:cNvPr>
          <p:cNvSpPr/>
          <p:nvPr/>
        </p:nvSpPr>
        <p:spPr>
          <a:xfrm>
            <a:off x="6510697" y="1679422"/>
            <a:ext cx="5681303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F0AE76-514C-D120-B7A2-C32D7EF420DC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99CADE-D387-FBFE-F0E8-BA0C084A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87066C2F-2796-E8A9-AE2F-89F8D0E2997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4A328F-4B92-C68A-40C5-6BAF54590DB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C79CA-828B-647C-7E4A-EA9DC3FB455C}"/>
              </a:ext>
            </a:extLst>
          </p:cNvPr>
          <p:cNvSpPr/>
          <p:nvPr/>
        </p:nvSpPr>
        <p:spPr>
          <a:xfrm>
            <a:off x="183330" y="392038"/>
            <a:ext cx="120086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BFF2"/>
                </a:solidFill>
                <a:latin typeface="Helvetica" pitchFamily="2" charset="0"/>
              </a:rPr>
              <a:t>Food &amp; CPG: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TV and streaming has sparked culinary curiosity among </a:t>
            </a:r>
            <a:br>
              <a:rPr lang="en-US" sz="2600" b="1">
                <a:solidFill>
                  <a:srgbClr val="1B1464"/>
                </a:solidFill>
                <a:latin typeface="Helvetica" pitchFamily="2" charset="0"/>
              </a:rPr>
            </a:b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Gen Z viewers, leading them to experiment with ‘</a:t>
            </a:r>
            <a:r>
              <a:rPr lang="en-US" sz="2600" b="1">
                <a:solidFill>
                  <a:srgbClr val="00BFF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 and fresh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’ new recipes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7AD7D-9F85-E78B-06C4-34002FEA84AD}"/>
              </a:ext>
            </a:extLst>
          </p:cNvPr>
          <p:cNvSpPr txBox="1"/>
          <p:nvPr/>
        </p:nvSpPr>
        <p:spPr>
          <a:xfrm>
            <a:off x="472837" y="6186703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CC6CD-E026-D6CD-3360-501C64AD2504}"/>
              </a:ext>
            </a:extLst>
          </p:cNvPr>
          <p:cNvSpPr/>
          <p:nvPr/>
        </p:nvSpPr>
        <p:spPr>
          <a:xfrm>
            <a:off x="0" y="0"/>
            <a:ext cx="2636196" cy="298368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Inspires Culinary Delights</a:t>
            </a:r>
          </a:p>
        </p:txBody>
      </p:sp>
      <p:pic>
        <p:nvPicPr>
          <p:cNvPr id="20" name="Picture 19" descr="A person and person cutting vegetables&#10;&#10;Description automatically generated">
            <a:extLst>
              <a:ext uri="{FF2B5EF4-FFF2-40B4-BE49-F238E27FC236}">
                <a16:creationId xmlns:a16="http://schemas.microsoft.com/office/drawing/2014/main" id="{8836AAE0-2FBF-0A79-4875-B4EC185E7F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5593"/>
            <a:ext cx="6510697" cy="4150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41DEC6-DF5B-0528-C92A-65CD62043262}"/>
              </a:ext>
            </a:extLst>
          </p:cNvPr>
          <p:cNvSpPr>
            <a:spLocks/>
          </p:cNvSpPr>
          <p:nvPr/>
        </p:nvSpPr>
        <p:spPr>
          <a:xfrm>
            <a:off x="0" y="1671763"/>
            <a:ext cx="6510697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55D32-C549-7FFC-3723-DAF9B1B71031}"/>
              </a:ext>
            </a:extLst>
          </p:cNvPr>
          <p:cNvSpPr txBox="1"/>
          <p:nvPr/>
        </p:nvSpPr>
        <p:spPr>
          <a:xfrm>
            <a:off x="295941" y="3624823"/>
            <a:ext cx="59188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Gen Z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say they have been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‘inspired to make a food recipe’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because of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content</a:t>
            </a:r>
            <a:endParaRPr kumimoji="0" lang="en-US" sz="2400" b="1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7DC68-810D-85EE-67FF-87EE743DA504}"/>
              </a:ext>
            </a:extLst>
          </p:cNvPr>
          <p:cNvSpPr txBox="1"/>
          <p:nvPr/>
        </p:nvSpPr>
        <p:spPr>
          <a:xfrm>
            <a:off x="2124664" y="2245965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29%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42A235-49DD-109C-C41A-F54A7AF96B12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5C134B2-61EF-40C1-FCFE-9180975BFA25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78DECE-23C8-82B6-F701-3B9F7605EC4F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790C08-1131-5EA4-30FF-3F5FFFB9F829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0869AF-4729-7BD1-A915-A20EA8AF0449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2CCB46F-1861-F0CA-51A6-69A0F6EEAA89}"/>
              </a:ext>
            </a:extLst>
          </p:cNvPr>
          <p:cNvSpPr txBox="1"/>
          <p:nvPr/>
        </p:nvSpPr>
        <p:spPr>
          <a:xfrm>
            <a:off x="649398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been inspired to make a food recipe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from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content </a:t>
            </a:r>
            <a:b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3694E9C-32CC-B6CB-A559-4CA9D22521C4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1450DB9-A936-5752-B2FF-A071A2724A26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961DE-962A-A301-993C-7C05F9D22BD1}"/>
              </a:ext>
            </a:extLst>
          </p:cNvPr>
          <p:cNvSpPr txBox="1"/>
          <p:nvPr/>
        </p:nvSpPr>
        <p:spPr>
          <a:xfrm>
            <a:off x="503714" y="5834680"/>
            <a:ext cx="1160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38%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make a food recipe they saw featured in premium video content vs. TikTok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57B89-1669-8742-C0A4-6187A9CB311E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+38%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16A2D-5BC4-BC1E-B921-E731D192EA19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B8406-E2F7-BA0B-FD13-BD3A36C9C8C9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6924B-65C7-3782-3881-41188A42C0B7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138B221-C146-CABE-5D07-B576DE76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97B5F8-CEE2-C2EC-A237-230DF1CAB53D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29%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Snapchat SVG Vector Logos - Vector Logo Zone">
            <a:extLst>
              <a:ext uri="{FF2B5EF4-FFF2-40B4-BE49-F238E27FC236}">
                <a16:creationId xmlns:a16="http://schemas.microsoft.com/office/drawing/2014/main" id="{E45BFFD7-F88C-6A9B-2FF6-44A70BB9B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70829B3-33F7-8D6E-3918-90B39D020ECF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AC0DC96-73DC-0D82-E9E0-7E5F7B962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36D2379-D7F0-03D5-FC6B-8E9850B7968F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Facebook Logo and symbol, meaning, history, PNG, brand">
            <a:extLst>
              <a:ext uri="{FF2B5EF4-FFF2-40B4-BE49-F238E27FC236}">
                <a16:creationId xmlns:a16="http://schemas.microsoft.com/office/drawing/2014/main" id="{38BF00F5-1382-75EF-5329-BE099FED6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B82164-39F2-D1EF-3AC4-B2BE01478637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4" descr="The YouTube logo: a history | Creative Bloq">
            <a:extLst>
              <a:ext uri="{FF2B5EF4-FFF2-40B4-BE49-F238E27FC236}">
                <a16:creationId xmlns:a16="http://schemas.microsoft.com/office/drawing/2014/main" id="{41CA2420-2995-A159-BD85-7E000AD0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7EAE3C4-1F75-ED96-5D06-FBFF0ED500FA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26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C318F0-648E-01A5-7EE0-8D42605CD445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2C3F97-E0FA-94A4-1E55-463EF2390CA2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2BB6589-498F-A0E6-BFC8-D5559DEE0164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086DFE-505A-530B-7B80-666681C87AFC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85AEE4F-F6CC-1CC7-9DC4-42B2D6D01B96}"/>
              </a:ext>
            </a:extLst>
          </p:cNvPr>
          <p:cNvSpPr txBox="1"/>
          <p:nvPr/>
        </p:nvSpPr>
        <p:spPr>
          <a:xfrm>
            <a:off x="9873874" y="2562695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-1%</a:t>
            </a:r>
          </a:p>
        </p:txBody>
      </p:sp>
    </p:spTree>
    <p:extLst>
      <p:ext uri="{BB962C8B-B14F-4D97-AF65-F5344CB8AC3E}">
        <p14:creationId xmlns:p14="http://schemas.microsoft.com/office/powerpoint/2010/main" val="1151260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EE88-C331-8C0F-4356-7EB6FD645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76D44F-FCD3-28C8-0832-31B1D60E8AB9}"/>
              </a:ext>
            </a:extLst>
          </p:cNvPr>
          <p:cNvSpPr>
            <a:spLocks/>
          </p:cNvSpPr>
          <p:nvPr/>
        </p:nvSpPr>
        <p:spPr>
          <a:xfrm>
            <a:off x="6510697" y="1671763"/>
            <a:ext cx="5681303" cy="4166137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93F11A-602C-5710-14BC-93757A602FF9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1E54-0433-BFC4-039A-67D5CB233725}"/>
              </a:ext>
            </a:extLst>
          </p:cNvPr>
          <p:cNvSpPr txBox="1"/>
          <p:nvPr/>
        </p:nvSpPr>
        <p:spPr>
          <a:xfrm>
            <a:off x="9873874" y="4508724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-3%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870FC7-7758-741F-4BD5-B715E60550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BE412A4-0069-3FA1-7A04-C0724D1FAAE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FE2351-7BB1-6136-296B-9FBBD784BB3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133F22-C789-AAC2-C636-C60FAAFDD39E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BFF2"/>
                </a:solidFill>
                <a:latin typeface="Helvetica" pitchFamily="2" charset="0"/>
              </a:rPr>
              <a:t>Travel: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TV and streaming </a:t>
            </a:r>
            <a:r>
              <a:rPr lang="en-US" sz="2600" b="1">
                <a:solidFill>
                  <a:srgbClr val="00BFF2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inspires Gen Z to explore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 like Mr. Worldwide, making them effective platforms for ‘experience’ brands to connect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3BA7D0-7B4D-68B5-A581-27BF8DAD3DD4}"/>
              </a:ext>
            </a:extLst>
          </p:cNvPr>
          <p:cNvSpPr txBox="1"/>
          <p:nvPr/>
        </p:nvSpPr>
        <p:spPr>
          <a:xfrm>
            <a:off x="472837" y="6186703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546358-7D79-5B53-B60C-40049548BB8E}"/>
              </a:ext>
            </a:extLst>
          </p:cNvPr>
          <p:cNvSpPr/>
          <p:nvPr/>
        </p:nvSpPr>
        <p:spPr>
          <a:xfrm>
            <a:off x="0" y="1"/>
            <a:ext cx="3041374" cy="287916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Determines Travel Destinations</a:t>
            </a:r>
          </a:p>
        </p:txBody>
      </p:sp>
      <p:pic>
        <p:nvPicPr>
          <p:cNvPr id="15" name="Picture 14" descr="A group of people walking with luggage&#10;&#10;Description automatically generated">
            <a:extLst>
              <a:ext uri="{FF2B5EF4-FFF2-40B4-BE49-F238E27FC236}">
                <a16:creationId xmlns:a16="http://schemas.microsoft.com/office/drawing/2014/main" id="{E19126C3-FACC-37DB-B94F-EC93ABFDB6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5593"/>
            <a:ext cx="6510697" cy="41508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F5F5AF-D661-4A20-6426-6AF93AE3B757}"/>
              </a:ext>
            </a:extLst>
          </p:cNvPr>
          <p:cNvSpPr>
            <a:spLocks/>
          </p:cNvSpPr>
          <p:nvPr/>
        </p:nvSpPr>
        <p:spPr>
          <a:xfrm>
            <a:off x="0" y="1671763"/>
            <a:ext cx="6510697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23D236-423E-1D02-45B3-12900726C365}"/>
              </a:ext>
            </a:extLst>
          </p:cNvPr>
          <p:cNvSpPr txBox="1"/>
          <p:nvPr/>
        </p:nvSpPr>
        <p:spPr>
          <a:xfrm>
            <a:off x="-38873" y="3594046"/>
            <a:ext cx="65106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Gen Z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u="sng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‘visited a location / vacationed at a place because it was featured’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 </a:t>
            </a: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</a:t>
            </a:r>
            <a:endParaRPr kumimoji="0" lang="en-US" sz="2400" b="1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421886-E12E-C4CD-34C4-19BC546C11CC}"/>
              </a:ext>
            </a:extLst>
          </p:cNvPr>
          <p:cNvSpPr txBox="1"/>
          <p:nvPr/>
        </p:nvSpPr>
        <p:spPr>
          <a:xfrm>
            <a:off x="2085790" y="2215188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17%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359B46-9DAA-F5B6-A713-B87B3A344692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E27CCF-F3BD-204D-14FE-3F6A9806B4FE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7AE0B55-5E92-6212-B945-0B589628B90F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2D1C524-153B-2F2C-4E2B-E818056BFD2C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8C5E0E9-F16E-AEAC-49A6-E934B291AD7A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797849B-6BC5-95BE-F092-229BD91EF33A}"/>
              </a:ext>
            </a:extLst>
          </p:cNvPr>
          <p:cNvSpPr txBox="1"/>
          <p:nvPr/>
        </p:nvSpPr>
        <p:spPr>
          <a:xfrm>
            <a:off x="6483105" y="1973520"/>
            <a:ext cx="267636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visited a location / vacationed at a place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that was featured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content 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DEB8563-6905-7FC8-D64A-E018EC3D6240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86798E-41A2-5061-C959-3CCCF57555F2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55B56-E896-1A03-6E91-B8540198232C}"/>
              </a:ext>
            </a:extLst>
          </p:cNvPr>
          <p:cNvSpPr txBox="1"/>
          <p:nvPr/>
        </p:nvSpPr>
        <p:spPr>
          <a:xfrm>
            <a:off x="503714" y="5834680"/>
            <a:ext cx="1160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21%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visit a location featured in  premium video content vs. TikTok content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19397-4A46-A56B-E297-C74CF35504F0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56231-6091-3BBD-6D08-8D29A4467CCF}"/>
              </a:ext>
            </a:extLst>
          </p:cNvPr>
          <p:cNvSpPr txBox="1"/>
          <p:nvPr/>
        </p:nvSpPr>
        <p:spPr>
          <a:xfrm>
            <a:off x="9873874" y="3228710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CB1D34-32B5-B3C4-BC1B-A534C959EDC4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+23%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BEFEEA-9F03-E59C-055B-C7BC0E84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B26AFD-0B66-14EB-CA61-2BC82B205362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Snapchat SVG Vector Logos - Vector Logo Zone">
            <a:extLst>
              <a:ext uri="{FF2B5EF4-FFF2-40B4-BE49-F238E27FC236}">
                <a16:creationId xmlns:a16="http://schemas.microsoft.com/office/drawing/2014/main" id="{79EF1FAB-C0C1-A445-4D91-72DE94D37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13A5CD-8740-7150-EB77-775883D02DFB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18%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A4E8C9-4A97-0527-820B-AD684A96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22FFC8-BC66-C7BF-3A29-8075F29B4448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Facebook Logo and symbol, meaning, history, PNG, brand">
            <a:extLst>
              <a:ext uri="{FF2B5EF4-FFF2-40B4-BE49-F238E27FC236}">
                <a16:creationId xmlns:a16="http://schemas.microsoft.com/office/drawing/2014/main" id="{C98541F5-1F95-3FC4-0791-AB4C701E2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8176706-02BA-7C68-6152-566B87C85DFD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17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4" descr="The YouTube logo: a history | Creative Bloq">
            <a:extLst>
              <a:ext uri="{FF2B5EF4-FFF2-40B4-BE49-F238E27FC236}">
                <a16:creationId xmlns:a16="http://schemas.microsoft.com/office/drawing/2014/main" id="{E0727F80-03FA-CD83-120D-A00C21709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8575FC-386C-8DBB-9198-0A4C857252BA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14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702AD22-ACC2-709D-ADCE-2F88D5373833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9141C8-BD53-A1B3-2CA7-8D7A52A8CDE3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0501EA-ADAB-5848-A986-518A046C59EA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24C4D9-D9BB-3287-2AF7-1F85CAA24C69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84190D-E74B-5244-899B-5026A9387CE4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+1%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54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5DD2C-F3B6-CBAA-2C67-206D532D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EBEC8A-3BF4-6491-EF3E-0A707FA99FB2}"/>
              </a:ext>
            </a:extLst>
          </p:cNvPr>
          <p:cNvSpPr/>
          <p:nvPr/>
        </p:nvSpPr>
        <p:spPr>
          <a:xfrm>
            <a:off x="6484760" y="1679422"/>
            <a:ext cx="5707240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802F3-A51D-A29B-3E83-B705A86508A0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sitting on stairs with headphones on&#10;&#10;Description automatically generated">
            <a:extLst>
              <a:ext uri="{FF2B5EF4-FFF2-40B4-BE49-F238E27FC236}">
                <a16:creationId xmlns:a16="http://schemas.microsoft.com/office/drawing/2014/main" id="{FAE1AE04-151A-6402-BC92-7243176457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9786"/>
            <a:ext cx="6504212" cy="41696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D3A0FD-5333-0760-0FB2-29BA3319A482}"/>
              </a:ext>
            </a:extLst>
          </p:cNvPr>
          <p:cNvSpPr>
            <a:spLocks/>
          </p:cNvSpPr>
          <p:nvPr/>
        </p:nvSpPr>
        <p:spPr>
          <a:xfrm>
            <a:off x="0" y="1673817"/>
            <a:ext cx="6510697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4081941-4818-DAAB-B793-1C66D8BA9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B33DF2-4D60-BC44-A91C-6CF0AB41B45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A213E2-A3A1-7D1D-C84F-577AB57D3EB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6CFAF-4FEE-66B9-F15D-714925762522}"/>
              </a:ext>
            </a:extLst>
          </p:cNvPr>
          <p:cNvSpPr txBox="1"/>
          <p:nvPr/>
        </p:nvSpPr>
        <p:spPr>
          <a:xfrm>
            <a:off x="472837" y="6186703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6A49F-0A5F-3E20-746D-47B42072E54D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100">
                <a:solidFill>
                  <a:srgbClr val="00BFF2"/>
                </a:solidFill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Brands Searching for Relevancy: </a:t>
            </a:r>
            <a:r>
              <a:rPr lang="en-US" sz="2600" b="1" kern="100">
                <a:solidFill>
                  <a:srgbClr val="002060"/>
                </a:solidFill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Evident from </a:t>
            </a:r>
            <a:r>
              <a:rPr lang="en-US" sz="2600" b="1" kern="100">
                <a:solidFill>
                  <a:srgbClr val="00BFF2"/>
                </a:solidFill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their music interests</a:t>
            </a:r>
            <a:r>
              <a:rPr lang="en-US" sz="2600" b="1" kern="100">
                <a:solidFill>
                  <a:srgbClr val="002060"/>
                </a:solidFill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, TV and streaming content slaps which strengthens cultural ties among Gen Z</a:t>
            </a:r>
            <a:endParaRPr lang="en-US" sz="2600" kern="100">
              <a:effectLst/>
              <a:latin typeface="Helvetica" panose="020B0403020202020204" pitchFamily="34" charset="0"/>
              <a:ea typeface="Calibri" panose="020F0502020204030204" pitchFamily="34" charset="0"/>
              <a:cs typeface="Helvetica" panose="020B04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1C6220-35F4-25CF-15C7-10ECBBC80605}"/>
              </a:ext>
            </a:extLst>
          </p:cNvPr>
          <p:cNvSpPr/>
          <p:nvPr/>
        </p:nvSpPr>
        <p:spPr>
          <a:xfrm>
            <a:off x="0" y="1"/>
            <a:ext cx="2723745" cy="306260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Popular Culture Connector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52824B-B910-F5BA-9AF0-A1FFA6684DC9}"/>
              </a:ext>
            </a:extLst>
          </p:cNvPr>
          <p:cNvSpPr txBox="1"/>
          <p:nvPr/>
        </p:nvSpPr>
        <p:spPr>
          <a:xfrm>
            <a:off x="563446" y="3298154"/>
            <a:ext cx="53838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‘listened to or purchased songs created by an actor / character / personality’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</a:t>
            </a:r>
            <a:r>
              <a:rPr lang="en-US" sz="2400" b="1">
                <a:solidFill>
                  <a:srgbClr val="FFE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or streaming</a:t>
            </a:r>
            <a:endParaRPr kumimoji="0" lang="en-US" sz="2400" b="1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6C5D2A-3ECA-2B81-8ADE-E2BF4507018D}"/>
              </a:ext>
            </a:extLst>
          </p:cNvPr>
          <p:cNvSpPr txBox="1"/>
          <p:nvPr/>
        </p:nvSpPr>
        <p:spPr>
          <a:xfrm>
            <a:off x="2124664" y="2084301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26%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30160A-CA65-66A6-1F40-D275BD0CE787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161851-0482-D242-B58F-DF0BF04C0241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C27412-9461-B042-92AC-0A43E6FD946A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B6EC6EE-9246-8B4A-E9BF-A85FD11F9FEF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AF2EFD-3F20-DB59-06DF-AD517AB140C2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6591FEB-48A7-F608-60B1-243B54EF11F1}"/>
              </a:ext>
            </a:extLst>
          </p:cNvPr>
          <p:cNvSpPr txBox="1"/>
          <p:nvPr/>
        </p:nvSpPr>
        <p:spPr>
          <a:xfrm>
            <a:off x="6505563" y="1812584"/>
            <a:ext cx="2615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listened to or purchased songs created by an actor / character / personality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from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content 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2F4725F-1E66-35A3-21B8-4A2E9229919F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36F9F6-0D3C-50DA-4EB2-551CFF85A34E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29CF1-CEBC-1066-C96E-7792EE20BEE5}"/>
              </a:ext>
            </a:extLst>
          </p:cNvPr>
          <p:cNvSpPr txBox="1"/>
          <p:nvPr/>
        </p:nvSpPr>
        <p:spPr>
          <a:xfrm>
            <a:off x="31890" y="5834680"/>
            <a:ext cx="12072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22%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listen to or purchase a song created by a character / actor / personality from premium video content vs. TikTok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B384C-F92A-0670-469A-5EEDC0D76BE2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DC53A-410C-B95D-54C0-A67D1ED155A0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+22%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2C99A-357A-9146-DE4A-A9F09B83C555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83678-28BA-31DB-B393-6E2C57E7D1C3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+35%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7CE74-51A3-06BF-1A94-534396C5E48D}"/>
              </a:ext>
            </a:extLst>
          </p:cNvPr>
          <p:cNvSpPr txBox="1"/>
          <p:nvPr/>
        </p:nvSpPr>
        <p:spPr>
          <a:xfrm>
            <a:off x="9873874" y="5120565"/>
            <a:ext cx="1544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ACBDCE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-14%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F42459D-A1D7-9BA9-E717-2A64CB73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193FE7-E63D-7193-62EB-77287E12B680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24%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Snapchat SVG Vector Logos - Vector Logo Zone">
            <a:extLst>
              <a:ext uri="{FF2B5EF4-FFF2-40B4-BE49-F238E27FC236}">
                <a16:creationId xmlns:a16="http://schemas.microsoft.com/office/drawing/2014/main" id="{26502588-C815-922C-428F-D2C600626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337C9D-43FC-0AC6-D2E9-E543CF6EA65A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21%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673F9E8-105F-BF97-799C-1EF90905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4FFA5-6121-0D1D-2A2D-8ED724E01B50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21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Facebook Logo and symbol, meaning, history, PNG, brand">
            <a:extLst>
              <a:ext uri="{FF2B5EF4-FFF2-40B4-BE49-F238E27FC236}">
                <a16:creationId xmlns:a16="http://schemas.microsoft.com/office/drawing/2014/main" id="{42B58319-FB75-85EF-E48F-F27FCC1FF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FC8382-6767-D3F9-DC3A-40AA4E61773C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19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4" descr="The YouTube logo: a history | Creative Bloq">
            <a:extLst>
              <a:ext uri="{FF2B5EF4-FFF2-40B4-BE49-F238E27FC236}">
                <a16:creationId xmlns:a16="http://schemas.microsoft.com/office/drawing/2014/main" id="{F42E89F3-1172-3536-89CC-61399464D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FD12E44-B3E1-B164-A130-DA095426FADD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30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31A910-54D2-75FF-6311-EC5E41DE8CD9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684AC5-0BA9-E720-A959-C9136439030F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C52E8E-0D7A-7B71-AD83-82C5425E5A31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B1485D4-42BD-D881-C0B7-59C3E26666C2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242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5DD2C-F3B6-CBAA-2C67-206D532D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1EDE84-38CF-0022-964B-37A27E4E9CEA}"/>
              </a:ext>
            </a:extLst>
          </p:cNvPr>
          <p:cNvSpPr/>
          <p:nvPr/>
        </p:nvSpPr>
        <p:spPr>
          <a:xfrm>
            <a:off x="6510697" y="1678834"/>
            <a:ext cx="5681303" cy="4158478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E7AAD-6529-891F-A7DD-3A71DB4C5602}"/>
              </a:ext>
            </a:extLst>
          </p:cNvPr>
          <p:cNvSpPr>
            <a:spLocks/>
          </p:cNvSpPr>
          <p:nvPr/>
        </p:nvSpPr>
        <p:spPr>
          <a:xfrm>
            <a:off x="9788398" y="2497854"/>
            <a:ext cx="1691925" cy="315781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4081941-4818-DAAB-B793-1C66D8BA9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6B33DF2-4D60-BC44-A91C-6CF0AB41B45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A213E2-A3A1-7D1D-C84F-577AB57D3EB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1BDC64-0039-2269-6C0D-BD0BABEE870C}"/>
              </a:ext>
            </a:extLst>
          </p:cNvPr>
          <p:cNvSpPr txBox="1"/>
          <p:nvPr/>
        </p:nvSpPr>
        <p:spPr>
          <a:xfrm>
            <a:off x="472837" y="6186703"/>
            <a:ext cx="116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custom research fielded by Hub Entertainment Research as part of the </a:t>
            </a: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Video Redefined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report. Data sourced from Hub’s survey of 1,900 consumers, ages 13-74. P13-24 respondents = 620 (unweighted). Data collected December 2023. Q3: Which of the following actions have you taken as a result of watching something on the following platforms?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896088-0195-C48D-889B-F1FB4E419BC4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kern="100">
                <a:solidFill>
                  <a:srgbClr val="00BFF2"/>
                </a:solidFill>
                <a:latin typeface="Helvetica" panose="020B0403020202020204" pitchFamily="34" charset="0"/>
                <a:ea typeface="Calibri" panose="020F0502020204030204" pitchFamily="34" charset="0"/>
                <a:cs typeface="Helvetica" panose="020B0403020202020204" pitchFamily="34" charset="0"/>
              </a:rPr>
              <a:t>Brands Searching for Relevancy: </a:t>
            </a:r>
            <a:r>
              <a:rPr lang="en-US" sz="2600" b="1">
                <a:solidFill>
                  <a:srgbClr val="002060"/>
                </a:solidFill>
                <a:effectLst/>
                <a:latin typeface="Helvetica" panose="020B0403020202020204" pitchFamily="34" charset="0"/>
                <a:ea typeface="Calibri" panose="020F0502020204030204" pitchFamily="34" charset="0"/>
              </a:rPr>
              <a:t>TV and streaming </a:t>
            </a:r>
            <a:r>
              <a:rPr lang="en-US" sz="2600" b="1">
                <a:solidFill>
                  <a:srgbClr val="002060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content is the main character and more likely to </a:t>
            </a:r>
            <a:r>
              <a:rPr lang="en-US" sz="2600" b="1">
                <a:solidFill>
                  <a:srgbClr val="00BFF2"/>
                </a:solidFill>
                <a:latin typeface="Helvetica" panose="020B0403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inspire Gen Z to emulate</a:t>
            </a:r>
            <a:r>
              <a:rPr lang="en-US" sz="2600" b="1">
                <a:solidFill>
                  <a:srgbClr val="002060"/>
                </a:solidFill>
                <a:latin typeface="Helvetica" panose="020B0403020202020204" pitchFamily="34" charset="0"/>
                <a:ea typeface="Calibri" panose="020F0502020204030204" pitchFamily="34" charset="0"/>
              </a:rPr>
              <a:t> pop culture icons</a:t>
            </a:r>
            <a:endParaRPr lang="en-US" sz="2600" kern="100">
              <a:effectLst/>
              <a:latin typeface="Helvetica" panose="020B0403020202020204" pitchFamily="34" charset="0"/>
              <a:ea typeface="Calibri" panose="020F0502020204030204" pitchFamily="34" charset="0"/>
              <a:cs typeface="Helvetica" panose="020B04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B82C2F-BFE5-C59F-8AF5-1CCD89A7D406}"/>
              </a:ext>
            </a:extLst>
          </p:cNvPr>
          <p:cNvSpPr/>
          <p:nvPr/>
        </p:nvSpPr>
        <p:spPr>
          <a:xfrm>
            <a:off x="0" y="1"/>
            <a:ext cx="2723745" cy="306260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Popular Culture Connector</a:t>
            </a:r>
          </a:p>
        </p:txBody>
      </p:sp>
      <p:pic>
        <p:nvPicPr>
          <p:cNvPr id="10" name="Picture 9" descr="A person and person standing outside with bubbles&#10;&#10;Description automatically generated">
            <a:extLst>
              <a:ext uri="{FF2B5EF4-FFF2-40B4-BE49-F238E27FC236}">
                <a16:creationId xmlns:a16="http://schemas.microsoft.com/office/drawing/2014/main" id="{154B0BAE-2C58-953F-5DA3-1B3D05301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007" y="1678999"/>
            <a:ext cx="6502683" cy="41440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A80518-7E53-BDA1-25E2-3F85E18BCB1B}"/>
              </a:ext>
            </a:extLst>
          </p:cNvPr>
          <p:cNvSpPr>
            <a:spLocks/>
          </p:cNvSpPr>
          <p:nvPr/>
        </p:nvSpPr>
        <p:spPr>
          <a:xfrm>
            <a:off x="0" y="1671763"/>
            <a:ext cx="6510697" cy="4158478"/>
          </a:xfrm>
          <a:prstGeom prst="rect">
            <a:avLst/>
          </a:prstGeom>
          <a:solidFill>
            <a:srgbClr val="4EBEA4">
              <a:alpha val="7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005D4A-F787-0A0D-2E5B-A71BED4EB291}"/>
              </a:ext>
            </a:extLst>
          </p:cNvPr>
          <p:cNvSpPr txBox="1"/>
          <p:nvPr/>
        </p:nvSpPr>
        <p:spPr>
          <a:xfrm>
            <a:off x="546084" y="3263192"/>
            <a:ext cx="54185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Gen Z say they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‘dressed up like an actor / character / personality from </a:t>
            </a:r>
            <a:r>
              <a:rPr kumimoji="0" lang="en-US" sz="2800" b="1" i="1" u="sng" strike="noStrike" kern="1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TV or streaming</a:t>
            </a:r>
            <a:r>
              <a:rPr kumimoji="0" lang="en-US" sz="2800" b="1" i="1" u="sng" strike="noStrike" kern="1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content for Halloween or a theme party’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FB98AB-4140-1ECC-1DAE-7F04FC4CFDD0}"/>
              </a:ext>
            </a:extLst>
          </p:cNvPr>
          <p:cNvSpPr txBox="1"/>
          <p:nvPr/>
        </p:nvSpPr>
        <p:spPr>
          <a:xfrm>
            <a:off x="2124664" y="2053598"/>
            <a:ext cx="2261369" cy="13234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FFE600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24%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03084F-DC10-DEB3-A4EC-31D1968808FD}"/>
              </a:ext>
            </a:extLst>
          </p:cNvPr>
          <p:cNvSpPr txBox="1"/>
          <p:nvPr/>
        </p:nvSpPr>
        <p:spPr>
          <a:xfrm>
            <a:off x="9160184" y="1974634"/>
            <a:ext cx="2948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TV / Streaming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vs. </a:t>
            </a:r>
            <a:r>
              <a:rPr lang="en-US" sz="14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Media*</a:t>
            </a: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more likely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D0F810-4BA8-8DBA-77F1-21D29FAC7FE4}"/>
              </a:ext>
            </a:extLst>
          </p:cNvPr>
          <p:cNvCxnSpPr>
            <a:cxnSpLocks/>
          </p:cNvCxnSpPr>
          <p:nvPr/>
        </p:nvCxnSpPr>
        <p:spPr>
          <a:xfrm>
            <a:off x="9788398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0278ED5-61E6-17CF-6020-9FB10890A374}"/>
              </a:ext>
            </a:extLst>
          </p:cNvPr>
          <p:cNvCxnSpPr>
            <a:cxnSpLocks/>
          </p:cNvCxnSpPr>
          <p:nvPr/>
        </p:nvCxnSpPr>
        <p:spPr>
          <a:xfrm>
            <a:off x="9788398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603588-5399-F0CB-093C-1C830F7E1A0E}"/>
              </a:ext>
            </a:extLst>
          </p:cNvPr>
          <p:cNvCxnSpPr>
            <a:cxnSpLocks/>
          </p:cNvCxnSpPr>
          <p:nvPr/>
        </p:nvCxnSpPr>
        <p:spPr>
          <a:xfrm>
            <a:off x="9788398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02B3EE-CF9F-1722-83DE-5FDE1C5119FD}"/>
              </a:ext>
            </a:extLst>
          </p:cNvPr>
          <p:cNvCxnSpPr>
            <a:cxnSpLocks/>
          </p:cNvCxnSpPr>
          <p:nvPr/>
        </p:nvCxnSpPr>
        <p:spPr>
          <a:xfrm>
            <a:off x="9788398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E1EF751-3FEF-0AAB-6402-8E36827D0D2A}"/>
              </a:ext>
            </a:extLst>
          </p:cNvPr>
          <p:cNvSpPr txBox="1"/>
          <p:nvPr/>
        </p:nvSpPr>
        <p:spPr>
          <a:xfrm>
            <a:off x="6470838" y="1974634"/>
            <a:ext cx="26153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P13-24 who 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have </a:t>
            </a:r>
            <a:r>
              <a:rPr kumimoji="0" lang="en-US" sz="105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dressed up like an actor / character / personality</a:t>
            </a:r>
            <a:r>
              <a:rPr kumimoji="0" lang="en-US" sz="1050" b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from </a:t>
            </a:r>
            <a:r>
              <a:rPr lang="en-US" sz="10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content on </a:t>
            </a:r>
            <a:r>
              <a:rPr kumimoji="0" lang="en-US" sz="105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following platforms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CFBF22E-14AE-4C2C-463C-EDCCB3587CA6}"/>
              </a:ext>
            </a:extLst>
          </p:cNvPr>
          <p:cNvCxnSpPr/>
          <p:nvPr/>
        </p:nvCxnSpPr>
        <p:spPr>
          <a:xfrm>
            <a:off x="9134751" y="1941173"/>
            <a:ext cx="0" cy="35771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1891F76-D452-D68F-1CE9-0B4BCCADDB29}"/>
              </a:ext>
            </a:extLst>
          </p:cNvPr>
          <p:cNvSpPr txBox="1"/>
          <p:nvPr/>
        </p:nvSpPr>
        <p:spPr>
          <a:xfrm>
            <a:off x="6107467" y="3553699"/>
            <a:ext cx="655037" cy="4001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VS.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B052C-E9B0-E76F-C476-C7540982ACAC}"/>
              </a:ext>
            </a:extLst>
          </p:cNvPr>
          <p:cNvSpPr txBox="1"/>
          <p:nvPr/>
        </p:nvSpPr>
        <p:spPr>
          <a:xfrm>
            <a:off x="503714" y="5834680"/>
            <a:ext cx="11601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*How to read: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P13-24 viewers are </a:t>
            </a:r>
            <a:r>
              <a:rPr lang="en-US" sz="1200" b="1" u="sng">
                <a:solidFill>
                  <a:srgbClr val="1B1464"/>
                </a:solidFill>
                <a:latin typeface="Helvetica" panose="020B0403020202020204" pitchFamily="34" charset="0"/>
              </a:rPr>
              <a:t>60% more likely </a:t>
            </a:r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to dress up like a character / actor / personality from premium video content for a theme party vs. TikTok content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E6664-404E-8331-E45E-712F48D17CD1}"/>
              </a:ext>
            </a:extLst>
          </p:cNvPr>
          <p:cNvSpPr txBox="1"/>
          <p:nvPr/>
        </p:nvSpPr>
        <p:spPr>
          <a:xfrm>
            <a:off x="9873874" y="2532878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60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36886-DCB3-A4EC-3BB1-AE50B13BFD0F}"/>
              </a:ext>
            </a:extLst>
          </p:cNvPr>
          <p:cNvSpPr txBox="1"/>
          <p:nvPr/>
        </p:nvSpPr>
        <p:spPr>
          <a:xfrm>
            <a:off x="9873874" y="3169076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98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E3286-1E37-83CE-6B06-19A334105949}"/>
              </a:ext>
            </a:extLst>
          </p:cNvPr>
          <p:cNvSpPr txBox="1"/>
          <p:nvPr/>
        </p:nvSpPr>
        <p:spPr>
          <a:xfrm>
            <a:off x="9804004" y="3828425"/>
            <a:ext cx="161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+80%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7AE8F-8AC4-0DE9-1FC9-9280586714CD}"/>
              </a:ext>
            </a:extLst>
          </p:cNvPr>
          <p:cNvSpPr txBox="1"/>
          <p:nvPr/>
        </p:nvSpPr>
        <p:spPr>
          <a:xfrm>
            <a:off x="9873874" y="4464487"/>
            <a:ext cx="1544545" cy="608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+</a:t>
            </a: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108</a:t>
            </a:r>
            <a:r>
              <a:rPr kumimoji="0" lang="en-US" sz="32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06734-3286-FD61-5A62-C086FDF63EC9}"/>
              </a:ext>
            </a:extLst>
          </p:cNvPr>
          <p:cNvSpPr txBox="1"/>
          <p:nvPr/>
        </p:nvSpPr>
        <p:spPr>
          <a:xfrm>
            <a:off x="9873874" y="5100687"/>
            <a:ext cx="1544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+57%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7D95310-9F0E-8421-8C58-576C0641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2698120"/>
            <a:ext cx="871855" cy="2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2B6A46-7067-57C1-0BAD-3AB7E12799EA}"/>
              </a:ext>
            </a:extLst>
          </p:cNvPr>
          <p:cNvSpPr txBox="1"/>
          <p:nvPr/>
        </p:nvSpPr>
        <p:spPr>
          <a:xfrm>
            <a:off x="7859153" y="2625210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15%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Snapchat SVG Vector Logos - Vector Logo Zone">
            <a:extLst>
              <a:ext uri="{FF2B5EF4-FFF2-40B4-BE49-F238E27FC236}">
                <a16:creationId xmlns:a16="http://schemas.microsoft.com/office/drawing/2014/main" id="{3CB26ACF-7B23-DF12-4956-F99ABD49E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3327580"/>
            <a:ext cx="959039" cy="2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FA0029-C454-C66C-9CE5-C30CD9FDEC98}"/>
              </a:ext>
            </a:extLst>
          </p:cNvPr>
          <p:cNvSpPr txBox="1"/>
          <p:nvPr/>
        </p:nvSpPr>
        <p:spPr>
          <a:xfrm>
            <a:off x="7859153" y="327305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12%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0EF581-C6A3-F27E-8F93-CD91F3A36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570" y="3954796"/>
            <a:ext cx="929979" cy="3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1BF575C-1B7E-B297-1E46-F274D331207F}"/>
              </a:ext>
            </a:extLst>
          </p:cNvPr>
          <p:cNvSpPr txBox="1"/>
          <p:nvPr/>
        </p:nvSpPr>
        <p:spPr>
          <a:xfrm>
            <a:off x="7859153" y="3920757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13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Facebook Logo and symbol, meaning, history, PNG, brand">
            <a:extLst>
              <a:ext uri="{FF2B5EF4-FFF2-40B4-BE49-F238E27FC236}">
                <a16:creationId xmlns:a16="http://schemas.microsoft.com/office/drawing/2014/main" id="{7DC34602-B6C6-1F74-EF5E-4BA7C747B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6959570" y="4666263"/>
            <a:ext cx="845435" cy="2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3453A0-4120-F4A5-07AA-6391B0B87172}"/>
              </a:ext>
            </a:extLst>
          </p:cNvPr>
          <p:cNvSpPr txBox="1"/>
          <p:nvPr/>
        </p:nvSpPr>
        <p:spPr>
          <a:xfrm>
            <a:off x="7859153" y="4568463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12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4" descr="The YouTube logo: a history | Creative Bloq">
            <a:extLst>
              <a:ext uri="{FF2B5EF4-FFF2-40B4-BE49-F238E27FC236}">
                <a16:creationId xmlns:a16="http://schemas.microsoft.com/office/drawing/2014/main" id="{0CE220F2-2CA4-7077-B849-79C9000AB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9570" y="5286828"/>
            <a:ext cx="920289" cy="19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11F6CB-6E0B-6276-FEEE-22C28A6C518D}"/>
              </a:ext>
            </a:extLst>
          </p:cNvPr>
          <p:cNvSpPr txBox="1"/>
          <p:nvPr/>
        </p:nvSpPr>
        <p:spPr>
          <a:xfrm>
            <a:off x="7859153" y="5185392"/>
            <a:ext cx="720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ea typeface="Open Sans" panose="020B0606030504020204" pitchFamily="34" charset="0"/>
              </a:rPr>
              <a:t>15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+mn-cs"/>
              </a:rPr>
              <a:t>%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E2D0D4-F0FD-E4CD-D379-FDF6A645D981}"/>
              </a:ext>
            </a:extLst>
          </p:cNvPr>
          <p:cNvCxnSpPr>
            <a:cxnSpLocks/>
          </p:cNvCxnSpPr>
          <p:nvPr/>
        </p:nvCxnSpPr>
        <p:spPr>
          <a:xfrm>
            <a:off x="6923669" y="313826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AEA9E0E-2013-E82F-F244-A4566A46D55C}"/>
              </a:ext>
            </a:extLst>
          </p:cNvPr>
          <p:cNvCxnSpPr>
            <a:cxnSpLocks/>
          </p:cNvCxnSpPr>
          <p:nvPr/>
        </p:nvCxnSpPr>
        <p:spPr>
          <a:xfrm>
            <a:off x="6923669" y="3797610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36BAA72-11AE-A733-2792-5707B87F2F97}"/>
              </a:ext>
            </a:extLst>
          </p:cNvPr>
          <p:cNvCxnSpPr>
            <a:cxnSpLocks/>
          </p:cNvCxnSpPr>
          <p:nvPr/>
        </p:nvCxnSpPr>
        <p:spPr>
          <a:xfrm>
            <a:off x="6923669" y="4433672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3EA3C7-A73D-164E-1794-710AEDA03D8F}"/>
              </a:ext>
            </a:extLst>
          </p:cNvPr>
          <p:cNvCxnSpPr>
            <a:cxnSpLocks/>
          </p:cNvCxnSpPr>
          <p:nvPr/>
        </p:nvCxnSpPr>
        <p:spPr>
          <a:xfrm>
            <a:off x="6923669" y="5093021"/>
            <a:ext cx="1691926" cy="10344"/>
          </a:xfrm>
          <a:prstGeom prst="line">
            <a:avLst/>
          </a:prstGeom>
          <a:ln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938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CBF2B-C695-8187-56E1-262249C6A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74C25C-309F-05F1-7C02-CEA8D664C026}"/>
              </a:ext>
            </a:extLst>
          </p:cNvPr>
          <p:cNvSpPr/>
          <p:nvPr/>
        </p:nvSpPr>
        <p:spPr>
          <a:xfrm>
            <a:off x="0" y="-1"/>
            <a:ext cx="5587439" cy="685800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half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of all adults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F0208-680D-E6E6-CF4D-D264824CC84D}"/>
              </a:ext>
            </a:extLst>
          </p:cNvPr>
          <p:cNvSpPr/>
          <p:nvPr/>
        </p:nvSpPr>
        <p:spPr>
          <a:xfrm>
            <a:off x="5739284" y="1141797"/>
            <a:ext cx="6201613" cy="51398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Premium, brand-safe video platforms like TV and streaming excel in engaging Gen Z audiences with their high-quality environment and compelling storytelling, surpassing social channels in emotional impact</a:t>
            </a:r>
          </a:p>
          <a:p>
            <a:pPr marL="285750" lvl="0" indent="-285750">
              <a:buBlip>
                <a:blip r:embed="rId2"/>
              </a:buBlip>
              <a:defRPr/>
            </a:pPr>
            <a:endParaRPr lang="en-US" sz="2400">
              <a:solidFill>
                <a:srgbClr val="1B1464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L="285750" lvl="0" indent="-285750">
              <a:buBlip>
                <a:blip r:embed="rId2"/>
              </a:buBlip>
              <a:defRPr/>
            </a:pP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Gen Z often regards TV &amp; streaming content as ‘appointment viewing’ that also enables shared quality experiences among friends and family</a:t>
            </a:r>
          </a:p>
          <a:p>
            <a:pPr marL="285750" lvl="0" indent="-285750">
              <a:buBlip>
                <a:blip r:embed="rId2"/>
              </a:buBlip>
              <a:defRPr/>
            </a:pPr>
            <a:endParaRPr lang="en-US" sz="2400">
              <a:solidFill>
                <a:srgbClr val="1B1464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The strong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 bonds that Gen Z viewers develop with storylines, characters and personalities from </a:t>
            </a:r>
            <a:r>
              <a:rPr lang="en-US" sz="1600">
                <a:solidFill>
                  <a:srgbClr val="1F1A62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TV and streaming shows often drive them to further engage across platforms which strengthens their connection to the content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lang="en-US" sz="2400">
              <a:solidFill>
                <a:srgbClr val="1B1464"/>
              </a:solidFill>
              <a:latin typeface="Helvetica" panose="020B0604020202020204" pitchFamily="2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The emotion and 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  <a:cs typeface="Helvetica" panose="020B0604020202020204" pitchFamily="34" charset="0"/>
              </a:rPr>
              <a:t>engagement of TV &amp; streaming content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inspires culture and personal emulation of societal trends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Helvetica" panose="020B0604020202020204" pitchFamily="34" charset="0"/>
              </a:rPr>
              <a:t>while influencing consumer behavior across relevant Gen Z categories like retail, apparel &amp; fashion, restaurants, food / CPG, travel and more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D71DD-F34C-08BF-7AFC-761188D7FEE9}"/>
              </a:ext>
            </a:extLst>
          </p:cNvPr>
          <p:cNvSpPr/>
          <p:nvPr/>
        </p:nvSpPr>
        <p:spPr>
          <a:xfrm>
            <a:off x="251103" y="3136613"/>
            <a:ext cx="50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Marketer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7B9F3-1E5E-C73C-1ABA-D14E083278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36AC3DA-75CA-F992-CC2C-80F42D8E7A1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579FB-5B0E-DAA7-94D4-57EE63397BB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E1FC5-9791-4BAC-806E-EB9748FD2C2E}"/>
              </a:ext>
            </a:extLst>
          </p:cNvPr>
          <p:cNvSpPr txBox="1"/>
          <p:nvPr/>
        </p:nvSpPr>
        <p:spPr>
          <a:xfrm>
            <a:off x="5675239" y="194641"/>
            <a:ext cx="64952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Gen Z vibes more with TV &amp; streaming content than with social media</a:t>
            </a:r>
          </a:p>
        </p:txBody>
      </p:sp>
    </p:spTree>
    <p:extLst>
      <p:ext uri="{BB962C8B-B14F-4D97-AF65-F5344CB8AC3E}">
        <p14:creationId xmlns:p14="http://schemas.microsoft.com/office/powerpoint/2010/main" val="2042682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7483B-C937-522F-5973-305EF9FD3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BB340A36-7619-780B-ABDB-452F3E0218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765230"/>
            <a:ext cx="12191999" cy="510392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3C4EE-0F2D-DD02-449C-64A4B56CD4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D75447-6795-27E1-D562-CD665DBC9FF4}"/>
              </a:ext>
            </a:extLst>
          </p:cNvPr>
          <p:cNvSpPr/>
          <p:nvPr/>
        </p:nvSpPr>
        <p:spPr>
          <a:xfrm>
            <a:off x="195662" y="238347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1CF009-DD6D-62ED-1F55-766B11A4E751}"/>
              </a:ext>
            </a:extLst>
          </p:cNvPr>
          <p:cNvSpPr/>
          <p:nvPr/>
        </p:nvSpPr>
        <p:spPr>
          <a:xfrm>
            <a:off x="4188557" y="238347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A06F0B-30EA-9836-AC2A-2853EB366A8A}"/>
              </a:ext>
            </a:extLst>
          </p:cNvPr>
          <p:cNvSpPr/>
          <p:nvPr/>
        </p:nvSpPr>
        <p:spPr>
          <a:xfrm>
            <a:off x="8230934" y="238347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3C4105-DE18-3010-F501-9A46A89BD281}"/>
              </a:ext>
            </a:extLst>
          </p:cNvPr>
          <p:cNvSpPr/>
          <p:nvPr/>
        </p:nvSpPr>
        <p:spPr>
          <a:xfrm>
            <a:off x="189749" y="415138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16ED19D-0B0A-FE18-26B1-A5CE446B9F1E}"/>
              </a:ext>
            </a:extLst>
          </p:cNvPr>
          <p:cNvSpPr/>
          <p:nvPr/>
        </p:nvSpPr>
        <p:spPr>
          <a:xfrm>
            <a:off x="4188557" y="415138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1F700F7-ABBD-02DA-BE1F-B10D79C86FFA}"/>
              </a:ext>
            </a:extLst>
          </p:cNvPr>
          <p:cNvSpPr/>
          <p:nvPr/>
        </p:nvSpPr>
        <p:spPr>
          <a:xfrm>
            <a:off x="8230064" y="4151389"/>
            <a:ext cx="3879850" cy="1671420"/>
          </a:xfrm>
          <a:prstGeom prst="round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2EC5AE-18EA-940E-00EE-3C88C7F22F5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38A05E-5DDC-A830-2AC4-81EFD43E219E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843D9-5CDB-9182-A8C4-2E0DEE272496}"/>
              </a:ext>
            </a:extLst>
          </p:cNvPr>
          <p:cNvSpPr txBox="1"/>
          <p:nvPr/>
        </p:nvSpPr>
        <p:spPr>
          <a:xfrm>
            <a:off x="51023" y="187487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Additional Custom Study Segments Available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C98EA-39CA-E944-7A5A-0F65457E89C0}"/>
              </a:ext>
            </a:extLst>
          </p:cNvPr>
          <p:cNvSpPr txBox="1"/>
          <p:nvPr/>
        </p:nvSpPr>
        <p:spPr>
          <a:xfrm>
            <a:off x="-5297" y="-18722"/>
            <a:ext cx="1735037" cy="307777"/>
          </a:xfrm>
          <a:prstGeom prst="rect">
            <a:avLst/>
          </a:prstGeom>
          <a:solidFill>
            <a:srgbClr val="1B1464"/>
          </a:solidFill>
        </p:spPr>
        <p:txBody>
          <a:bodyPr wrap="square">
            <a:spAutoFit/>
          </a:bodyPr>
          <a:lstStyle/>
          <a:p>
            <a:pPr marL="0" marR="0" lvl="0" indent="0" algn="l" defTabSz="883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Want More Data?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39D819-FD56-5938-3C78-9BEE0ED16B0B}"/>
              </a:ext>
            </a:extLst>
          </p:cNvPr>
          <p:cNvSpPr/>
          <p:nvPr/>
        </p:nvSpPr>
        <p:spPr>
          <a:xfrm>
            <a:off x="297178" y="480824"/>
            <a:ext cx="11744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Through our custom research, we can cut statements on several demographics for VAB members, just ask!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A343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ED5F6C-4A5A-3D0C-FF66-36D77CC9CBB7}"/>
              </a:ext>
            </a:extLst>
          </p:cNvPr>
          <p:cNvSpPr/>
          <p:nvPr/>
        </p:nvSpPr>
        <p:spPr>
          <a:xfrm>
            <a:off x="0" y="5911945"/>
            <a:ext cx="12191999" cy="514765"/>
          </a:xfrm>
          <a:prstGeom prst="roundRect">
            <a:avLst>
              <a:gd name="adj" fmla="val 2508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 additional demo data, please contact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with the desired segments &amp; requested slides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AE4C0-DD76-C7DA-A9AB-A4B40934F260}"/>
              </a:ext>
            </a:extLst>
          </p:cNvPr>
          <p:cNvSpPr txBox="1"/>
          <p:nvPr/>
        </p:nvSpPr>
        <p:spPr>
          <a:xfrm>
            <a:off x="1430475" y="2789223"/>
            <a:ext cx="26141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P16-24 / P25-34 / P16-34 / P18-34 / P35-54 / P35-74 /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P55-74 / P55-64 / P65-74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99133-8670-A96B-4EDA-49A9E2A436AB}"/>
              </a:ext>
            </a:extLst>
          </p:cNvPr>
          <p:cNvSpPr txBox="1"/>
          <p:nvPr/>
        </p:nvSpPr>
        <p:spPr>
          <a:xfrm>
            <a:off x="2007290" y="240667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Demos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5053-81B5-4F0D-00FD-AB42A7169E07}"/>
              </a:ext>
            </a:extLst>
          </p:cNvPr>
          <p:cNvSpPr txBox="1"/>
          <p:nvPr/>
        </p:nvSpPr>
        <p:spPr>
          <a:xfrm>
            <a:off x="5564473" y="2789223"/>
            <a:ext cx="254454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Female 16-24 / 25-34 / 16-34 / 35-74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Male 16-24 / 25-34 /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16-34 / 35-74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BAF11-E9E1-B15B-AE19-A5D619D646AD}"/>
              </a:ext>
            </a:extLst>
          </p:cNvPr>
          <p:cNvSpPr txBox="1"/>
          <p:nvPr/>
        </p:nvSpPr>
        <p:spPr>
          <a:xfrm>
            <a:off x="6106493" y="240667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16AD0-205B-03B6-8485-B29326CF7346}"/>
              </a:ext>
            </a:extLst>
          </p:cNvPr>
          <p:cNvSpPr txBox="1"/>
          <p:nvPr/>
        </p:nvSpPr>
        <p:spPr>
          <a:xfrm>
            <a:off x="9544833" y="2789223"/>
            <a:ext cx="2625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Kids in HH / No Kids in HH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Kids 0-5 in HH / Kids 6-12 in HH / Kids 13-17 in HH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A38C6F-F3D3-FAE8-FADE-242942D95197}"/>
              </a:ext>
            </a:extLst>
          </p:cNvPr>
          <p:cNvSpPr txBox="1"/>
          <p:nvPr/>
        </p:nvSpPr>
        <p:spPr>
          <a:xfrm>
            <a:off x="9630813" y="2406670"/>
            <a:ext cx="247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Kids in Household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9798CD-6CD4-904A-E330-44F4638BFC89}"/>
              </a:ext>
            </a:extLst>
          </p:cNvPr>
          <p:cNvSpPr txBox="1"/>
          <p:nvPr/>
        </p:nvSpPr>
        <p:spPr>
          <a:xfrm>
            <a:off x="1736591" y="4585071"/>
            <a:ext cx="2001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Non-Hispanic White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Non-Hispanic Black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Hispanic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640401-4C99-1853-AE2C-2F3FBC2AA35F}"/>
              </a:ext>
            </a:extLst>
          </p:cNvPr>
          <p:cNvSpPr txBox="1"/>
          <p:nvPr/>
        </p:nvSpPr>
        <p:spPr>
          <a:xfrm>
            <a:off x="2007290" y="4184329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Ethnicity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89E26-6CDA-5E03-63D2-864DB3717140}"/>
              </a:ext>
            </a:extLst>
          </p:cNvPr>
          <p:cNvSpPr txBox="1"/>
          <p:nvPr/>
        </p:nvSpPr>
        <p:spPr>
          <a:xfrm>
            <a:off x="5692422" y="4585071"/>
            <a:ext cx="22549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&lt;$75K+ / $75K+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&lt;$50K / $50K-$74K / $75K - $99K / $100K+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778B3-24C2-F7CB-5AD6-46DC7CEBD05A}"/>
              </a:ext>
            </a:extLst>
          </p:cNvPr>
          <p:cNvSpPr txBox="1"/>
          <p:nvPr/>
        </p:nvSpPr>
        <p:spPr>
          <a:xfrm>
            <a:off x="5709288" y="4184329"/>
            <a:ext cx="225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Household Income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0FD0EF-B9DE-9B9C-BD7A-AB784F6B94E3}"/>
              </a:ext>
            </a:extLst>
          </p:cNvPr>
          <p:cNvSpPr txBox="1"/>
          <p:nvPr/>
        </p:nvSpPr>
        <p:spPr>
          <a:xfrm>
            <a:off x="9883176" y="4520205"/>
            <a:ext cx="2158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 More Cuts Involving Viewing Behaviors</a:t>
            </a:r>
          </a:p>
        </p:txBody>
      </p:sp>
      <p:pic>
        <p:nvPicPr>
          <p:cNvPr id="32" name="Picture 31" descr="A blue and pink symbols&#10;&#10;Description automatically generated">
            <a:extLst>
              <a:ext uri="{FF2B5EF4-FFF2-40B4-BE49-F238E27FC236}">
                <a16:creationId xmlns:a16="http://schemas.microsoft.com/office/drawing/2014/main" id="{554B6B16-A11C-AEED-B8B2-9199344760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25" y="2789223"/>
            <a:ext cx="923330" cy="923330"/>
          </a:xfrm>
          <a:prstGeom prst="rect">
            <a:avLst/>
          </a:prstGeom>
        </p:spPr>
      </p:pic>
      <p:pic>
        <p:nvPicPr>
          <p:cNvPr id="34" name="Picture 33" descr="A drawing of a person and a child&#10;&#10;Description automatically generated">
            <a:extLst>
              <a:ext uri="{FF2B5EF4-FFF2-40B4-BE49-F238E27FC236}">
                <a16:creationId xmlns:a16="http://schemas.microsoft.com/office/drawing/2014/main" id="{E23F2AD3-E38F-92C3-BC24-8E63971FAF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504" y="2789223"/>
            <a:ext cx="923330" cy="923330"/>
          </a:xfrm>
          <a:prstGeom prst="rect">
            <a:avLst/>
          </a:prstGeom>
        </p:spPr>
      </p:pic>
      <p:pic>
        <p:nvPicPr>
          <p:cNvPr id="37" name="Picture 36" descr="A blue and green globe&#10;&#10;Description automatically generated">
            <a:extLst>
              <a:ext uri="{FF2B5EF4-FFF2-40B4-BE49-F238E27FC236}">
                <a16:creationId xmlns:a16="http://schemas.microsoft.com/office/drawing/2014/main" id="{DA25626E-5524-AD90-33F9-DC5C2B7203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6" y="4557133"/>
            <a:ext cx="923330" cy="923330"/>
          </a:xfrm>
          <a:prstGeom prst="rect">
            <a:avLst/>
          </a:prstGeom>
        </p:spPr>
      </p:pic>
      <p:pic>
        <p:nvPicPr>
          <p:cNvPr id="39" name="Picture 38" descr="A yellow and pink hourglass&#10;&#10;Description automatically generated">
            <a:extLst>
              <a:ext uri="{FF2B5EF4-FFF2-40B4-BE49-F238E27FC236}">
                <a16:creationId xmlns:a16="http://schemas.microsoft.com/office/drawing/2014/main" id="{1AAD617B-E9B6-7332-95DC-AF43A684DE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6" y="2789223"/>
            <a:ext cx="923330" cy="923330"/>
          </a:xfrm>
          <a:prstGeom prst="rect">
            <a:avLst/>
          </a:prstGeom>
        </p:spPr>
      </p:pic>
      <p:pic>
        <p:nvPicPr>
          <p:cNvPr id="41" name="Picture 40" descr="A graph of coins and a line&#10;&#10;Description automatically generated">
            <a:extLst>
              <a:ext uri="{FF2B5EF4-FFF2-40B4-BE49-F238E27FC236}">
                <a16:creationId xmlns:a16="http://schemas.microsoft.com/office/drawing/2014/main" id="{CECD0CAA-D792-3BEC-9B5F-1EE1E52952F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25" y="4557133"/>
            <a:ext cx="923330" cy="923330"/>
          </a:xfrm>
          <a:prstGeom prst="rect">
            <a:avLst/>
          </a:prstGeom>
        </p:spPr>
      </p:pic>
      <p:pic>
        <p:nvPicPr>
          <p:cNvPr id="43" name="Picture 42" descr="A computer monitor with a remote control&#10;&#10;Description automatically generated">
            <a:extLst>
              <a:ext uri="{FF2B5EF4-FFF2-40B4-BE49-F238E27FC236}">
                <a16:creationId xmlns:a16="http://schemas.microsoft.com/office/drawing/2014/main" id="{6D207E6F-C0A2-AE92-241C-C0ECF6A6A8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504" y="4557133"/>
            <a:ext cx="923330" cy="923330"/>
          </a:xfrm>
          <a:prstGeom prst="rect">
            <a:avLst/>
          </a:prstGeom>
        </p:spPr>
      </p:pic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55247149-D422-1EF1-2AA2-842984C19B71}"/>
              </a:ext>
            </a:extLst>
          </p:cNvPr>
          <p:cNvSpPr/>
          <p:nvPr/>
        </p:nvSpPr>
        <p:spPr>
          <a:xfrm rot="20327838">
            <a:off x="5041" y="1724044"/>
            <a:ext cx="2862548" cy="638511"/>
          </a:xfrm>
          <a:prstGeom prst="ribbon2">
            <a:avLst>
              <a:gd name="adj1" fmla="val 18833"/>
              <a:gd name="adj2" fmla="val 70466"/>
            </a:avLst>
          </a:prstGeom>
          <a:solidFill>
            <a:srgbClr val="FFE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VAB Member Exclusive</a:t>
            </a:r>
          </a:p>
        </p:txBody>
      </p:sp>
    </p:spTree>
    <p:extLst>
      <p:ext uri="{BB962C8B-B14F-4D97-AF65-F5344CB8AC3E}">
        <p14:creationId xmlns:p14="http://schemas.microsoft.com/office/powerpoint/2010/main" val="1694356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4E53F-A7BB-977D-16D3-78D10DD4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05C9A8-3D9A-5068-7E00-D36B865C1115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6CC903-80E6-EDDE-71DC-AAD898F708F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401342-EBD9-EAAF-C475-B9162A450CCA}"/>
              </a:ext>
            </a:extLst>
          </p:cNvPr>
          <p:cNvSpPr/>
          <p:nvPr/>
        </p:nvSpPr>
        <p:spPr>
          <a:xfrm>
            <a:off x="236588" y="2668924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7577B1-D1E1-6BEF-942F-1FF75E9200E4}"/>
              </a:ext>
            </a:extLst>
          </p:cNvPr>
          <p:cNvGrpSpPr/>
          <p:nvPr/>
        </p:nvGrpSpPr>
        <p:grpSpPr>
          <a:xfrm>
            <a:off x="2745546" y="720633"/>
            <a:ext cx="3054308" cy="744993"/>
            <a:chOff x="2412623" y="720633"/>
            <a:chExt cx="2245546" cy="7449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1BBA0-6041-661D-34F9-3B3CD0FBDEE5}"/>
                </a:ext>
              </a:extLst>
            </p:cNvPr>
            <p:cNvSpPr txBox="1"/>
            <p:nvPr/>
          </p:nvSpPr>
          <p:spPr>
            <a:xfrm>
              <a:off x="2412623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Montner-Dixon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AB2E2E-141B-9994-619C-44C29D51A732}"/>
                </a:ext>
              </a:extLst>
            </p:cNvPr>
            <p:cNvSpPr txBox="1"/>
            <p:nvPr/>
          </p:nvSpPr>
          <p:spPr>
            <a:xfrm>
              <a:off x="2412623" y="1034739"/>
              <a:ext cx="22455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Director, Audience &amp; Behavioral Insights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25F5498-D272-6B09-98F4-E3E571B28825}"/>
              </a:ext>
            </a:extLst>
          </p:cNvPr>
          <p:cNvGrpSpPr/>
          <p:nvPr/>
        </p:nvGrpSpPr>
        <p:grpSpPr>
          <a:xfrm>
            <a:off x="174051" y="720633"/>
            <a:ext cx="2433585" cy="744993"/>
            <a:chOff x="174051" y="720633"/>
            <a:chExt cx="2433585" cy="744993"/>
          </a:xfrm>
        </p:grpSpPr>
        <p:sp>
          <p:nvSpPr>
            <p:cNvPr id="20" name="TextBox 19">
              <a:hlinkClick r:id="rId2"/>
              <a:extLst>
                <a:ext uri="{FF2B5EF4-FFF2-40B4-BE49-F238E27FC236}">
                  <a16:creationId xmlns:a16="http://schemas.microsoft.com/office/drawing/2014/main" id="{8E266D4F-4B7E-43D1-4C49-9DCE1D9589F1}"/>
                </a:ext>
              </a:extLst>
            </p:cNvPr>
            <p:cNvSpPr txBox="1"/>
            <p:nvPr/>
          </p:nvSpPr>
          <p:spPr>
            <a:xfrm>
              <a:off x="174052" y="720633"/>
              <a:ext cx="19517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EDAA68-BFDF-05F9-7B84-7FB14CA2B40A}"/>
                </a:ext>
              </a:extLst>
            </p:cNvPr>
            <p:cNvSpPr txBox="1"/>
            <p:nvPr/>
          </p:nvSpPr>
          <p:spPr>
            <a:xfrm>
              <a:off x="174051" y="1034739"/>
              <a:ext cx="24335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4C59D1C-E8EA-BDE4-EBE3-7F4FA02396B8}"/>
              </a:ext>
            </a:extLst>
          </p:cNvPr>
          <p:cNvSpPr txBox="1"/>
          <p:nvPr/>
        </p:nvSpPr>
        <p:spPr>
          <a:xfrm>
            <a:off x="6546770" y="1585019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Consumer Connection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Understanding the Effect of Quality Across Media Platforms</a:t>
            </a: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CB0F2F4E-3541-D888-A61B-1202791E44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69" y="311956"/>
            <a:ext cx="2229542" cy="1251097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CFEA1B-D93B-C01C-E991-AB0EB1C2DDD9}"/>
              </a:ext>
            </a:extLst>
          </p:cNvPr>
          <p:cNvGrpSpPr/>
          <p:nvPr/>
        </p:nvGrpSpPr>
        <p:grpSpPr>
          <a:xfrm>
            <a:off x="196733" y="1657541"/>
            <a:ext cx="2304376" cy="913028"/>
            <a:chOff x="289383" y="1784888"/>
            <a:chExt cx="2304376" cy="913028"/>
          </a:xfrm>
        </p:grpSpPr>
        <p:sp>
          <p:nvSpPr>
            <p:cNvPr id="5" name="TextBox 4">
              <a:hlinkClick r:id="rId2"/>
              <a:extLst>
                <a:ext uri="{FF2B5EF4-FFF2-40B4-BE49-F238E27FC236}">
                  <a16:creationId xmlns:a16="http://schemas.microsoft.com/office/drawing/2014/main" id="{D92CFCF2-20FC-035B-59E5-63F9AFECB610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Kaileen Cain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hlinkClick r:id="rId2"/>
              <a:extLst>
                <a:ext uri="{FF2B5EF4-FFF2-40B4-BE49-F238E27FC236}">
                  <a16:creationId xmlns:a16="http://schemas.microsoft.com/office/drawing/2014/main" id="{E6368F83-FCD8-E5E8-A7A4-374A38701A98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Senior 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kaileenc@thevab.com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Gen Z-in-Residence</a:t>
              </a:r>
            </a:p>
          </p:txBody>
        </p:sp>
      </p:grpSp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ACE74CF3-15C7-B661-03F9-49182B2332A2}"/>
              </a:ext>
            </a:extLst>
          </p:cNvPr>
          <p:cNvSpPr txBox="1"/>
          <p:nvPr/>
        </p:nvSpPr>
        <p:spPr>
          <a:xfrm>
            <a:off x="9325653" y="5750768"/>
            <a:ext cx="225398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Hidden Costs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Three Critical Business Ramifications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Digital Ad Fraud</a:t>
            </a:r>
          </a:p>
        </p:txBody>
      </p:sp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D5A67CE9-8425-1ABA-527F-D6825A2F69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872" y="4495515"/>
            <a:ext cx="2229542" cy="125411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2" name="TextBox 21">
            <a:hlinkClick r:id="rId8"/>
            <a:extLst>
              <a:ext uri="{FF2B5EF4-FFF2-40B4-BE49-F238E27FC236}">
                <a16:creationId xmlns:a16="http://schemas.microsoft.com/office/drawing/2014/main" id="{B2341A86-079D-B952-2BE3-FFFD2E3888B3}"/>
              </a:ext>
            </a:extLst>
          </p:cNvPr>
          <p:cNvSpPr txBox="1"/>
          <p:nvPr/>
        </p:nvSpPr>
        <p:spPr>
          <a:xfrm>
            <a:off x="9194120" y="1575105"/>
            <a:ext cx="2517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VAB’s New Year’s Resolutions for Marketers – #1: Prioritize Quality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hlinkClick r:id="rId8"/>
            <a:extLst>
              <a:ext uri="{FF2B5EF4-FFF2-40B4-BE49-F238E27FC236}">
                <a16:creationId xmlns:a16="http://schemas.microsoft.com/office/drawing/2014/main" id="{E8D3C7CD-F549-E716-9EC7-51A193FFAB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5653" y="311956"/>
            <a:ext cx="2253983" cy="1252728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4" name="TextBox 33">
            <a:hlinkClick r:id="rId10"/>
            <a:extLst>
              <a:ext uri="{FF2B5EF4-FFF2-40B4-BE49-F238E27FC236}">
                <a16:creationId xmlns:a16="http://schemas.microsoft.com/office/drawing/2014/main" id="{62BB1684-B22A-28FA-42D5-6CE961FA61C7}"/>
              </a:ext>
            </a:extLst>
          </p:cNvPr>
          <p:cNvSpPr txBox="1"/>
          <p:nvPr/>
        </p:nvSpPr>
        <p:spPr>
          <a:xfrm>
            <a:off x="6546769" y="3671414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Recipe for Success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Six Key Ingredients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Stirring Growth in Streaming</a:t>
            </a:r>
          </a:p>
        </p:txBody>
      </p:sp>
      <p:pic>
        <p:nvPicPr>
          <p:cNvPr id="35" name="Picture 34">
            <a:hlinkClick r:id="rId10"/>
            <a:extLst>
              <a:ext uri="{FF2B5EF4-FFF2-40B4-BE49-F238E27FC236}">
                <a16:creationId xmlns:a16="http://schemas.microsoft.com/office/drawing/2014/main" id="{B4E63F6E-BE15-35A4-1948-E9DC3AE08DF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68" y="2409503"/>
            <a:ext cx="2229542" cy="1247646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37" name="TextBox 36">
            <a:hlinkClick r:id="rId12"/>
            <a:extLst>
              <a:ext uri="{FF2B5EF4-FFF2-40B4-BE49-F238E27FC236}">
                <a16:creationId xmlns:a16="http://schemas.microsoft.com/office/drawing/2014/main" id="{F30C1ABE-0039-01CD-4FA1-E7EA29709079}"/>
              </a:ext>
            </a:extLst>
          </p:cNvPr>
          <p:cNvSpPr txBox="1"/>
          <p:nvPr/>
        </p:nvSpPr>
        <p:spPr>
          <a:xfrm>
            <a:off x="9337872" y="3671414"/>
            <a:ext cx="222954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Advertising, Accelerated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 Update on 15 Streaming Trends That Are Impacting Marketing Plans</a:t>
            </a:r>
          </a:p>
        </p:txBody>
      </p:sp>
      <p:pic>
        <p:nvPicPr>
          <p:cNvPr id="39" name="Picture 38">
            <a:hlinkClick r:id="rId12"/>
            <a:extLst>
              <a:ext uri="{FF2B5EF4-FFF2-40B4-BE49-F238E27FC236}">
                <a16:creationId xmlns:a16="http://schemas.microsoft.com/office/drawing/2014/main" id="{B1071C93-2068-A480-D696-25F007F44A6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669" y="2409503"/>
            <a:ext cx="2219949" cy="1247646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40" name="TextBox 39">
            <a:hlinkClick r:id="rId14"/>
            <a:extLst>
              <a:ext uri="{FF2B5EF4-FFF2-40B4-BE49-F238E27FC236}">
                <a16:creationId xmlns:a16="http://schemas.microsoft.com/office/drawing/2014/main" id="{E55AE06D-653D-CB70-38A1-C604A58DC81F}"/>
              </a:ext>
            </a:extLst>
          </p:cNvPr>
          <p:cNvSpPr txBox="1"/>
          <p:nvPr/>
        </p:nvSpPr>
        <p:spPr>
          <a:xfrm>
            <a:off x="6739155" y="5750768"/>
            <a:ext cx="184259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Exposed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5 Inconvenient Truths We Learned From Marketers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A7E3D-478E-7D3B-58DB-3BC5CD82D8C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B81B2-9215-B244-FD32-09750C831B0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8E262-4451-D9E2-D9B9-71459809C5B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81C76-0A2F-95EC-E4FC-ED1B574571DE}"/>
              </a:ext>
            </a:extLst>
          </p:cNvPr>
          <p:cNvGrpSpPr/>
          <p:nvPr/>
        </p:nvGrpSpPr>
        <p:grpSpPr>
          <a:xfrm>
            <a:off x="2745546" y="1665752"/>
            <a:ext cx="2304376" cy="913028"/>
            <a:chOff x="289383" y="1784888"/>
            <a:chExt cx="2304376" cy="913028"/>
          </a:xfrm>
        </p:grpSpPr>
        <p:sp>
          <p:nvSpPr>
            <p:cNvPr id="19" name="TextBox 18">
              <a:hlinkClick r:id="rId2"/>
              <a:extLst>
                <a:ext uri="{FF2B5EF4-FFF2-40B4-BE49-F238E27FC236}">
                  <a16:creationId xmlns:a16="http://schemas.microsoft.com/office/drawing/2014/main" id="{3A94DE85-279F-41CC-4CD6-7DA51B9D9E5F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Britney Caprio</a:t>
              </a:r>
            </a:p>
          </p:txBody>
        </p:sp>
        <p:sp>
          <p:nvSpPr>
            <p:cNvPr id="23" name="TextBox 22">
              <a:hlinkClick r:id="rId2"/>
              <a:extLst>
                <a:ext uri="{FF2B5EF4-FFF2-40B4-BE49-F238E27FC236}">
                  <a16:creationId xmlns:a16="http://schemas.microsoft.com/office/drawing/2014/main" id="{CE81524C-7080-11F7-5866-9821A10ACD7F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Marketing Associate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britneyc@thevab.com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Gen Z-in-Residence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EF1A3EF-BEF0-1AA4-3D37-ED0F9D46EE25}"/>
              </a:ext>
            </a:extLst>
          </p:cNvPr>
          <p:cNvSpPr txBox="1"/>
          <p:nvPr/>
        </p:nvSpPr>
        <p:spPr>
          <a:xfrm>
            <a:off x="155150" y="3838569"/>
            <a:ext cx="560800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Through Upfront season, marketers are making important decisions about their video investment strategy.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kumimoji="0" lang="en-US" sz="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We’re here to help.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br>
              <a:rPr kumimoji="0" lang="en-US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our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Upfront Planning Resource Center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for a curated a list of resources filled with the data, analysis and insights needed to make informed investment decisions.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hlinkClick r:id="rId14"/>
            <a:extLst>
              <a:ext uri="{FF2B5EF4-FFF2-40B4-BE49-F238E27FC236}">
                <a16:creationId xmlns:a16="http://schemas.microsoft.com/office/drawing/2014/main" id="{EFB23827-3A6D-8EE6-471E-F4CED2FF2E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1971" y="4495515"/>
            <a:ext cx="2236965" cy="125829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3031221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D6428-DB2F-2721-829C-5F703778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8E5B1-302E-4836-187D-4044EDA17DA5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1AD407-8C50-FCB3-0868-4B42FC26C841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9AC-15A6-582E-897C-079DABD3DD6B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44A0A-11BC-768C-E091-89E31F029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D3448E-FCC5-D1E6-5191-EEE5461123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AD0163-E3B7-DF34-930D-16CF43CCE5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C3CB4B-4CB9-6381-8EF7-7B8974A8B6E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1D550-27A1-5DA9-0F97-C3843848733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14785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52AD7-7F6F-4810-03DE-C115B33C97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F894CE-5EB9-4BB3-F6C7-477E37F6A6AA}"/>
              </a:ext>
            </a:extLst>
          </p:cNvPr>
          <p:cNvSpPr/>
          <p:nvPr/>
        </p:nvSpPr>
        <p:spPr>
          <a:xfrm>
            <a:off x="249383" y="388213"/>
            <a:ext cx="119426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Engagement with high-quality, long-form premium video content grabs much higher attention than other digital and social channels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CEDF0A-D03C-E28C-8382-06185E8D0B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E1BC5F-BB63-0916-3A60-3B803226C47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957BC7-FFD0-73CE-08EA-C2A979729B8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29335E-3A19-9B01-9145-2DEF2CE87ADB}"/>
              </a:ext>
            </a:extLst>
          </p:cNvPr>
          <p:cNvSpPr txBox="1"/>
          <p:nvPr/>
        </p:nvSpPr>
        <p:spPr>
          <a:xfrm>
            <a:off x="472447" y="6075942"/>
            <a:ext cx="11708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*NCM &amp; Lumen, ‘Cinema in the Media Mix,’ March 2023; Cinema attention is based on an in-theater second-by-second eye tracking study with Lumen Research conducted in November 2022; Linear TV &amp; CTV reflects platform norms from TVision data. In-Stream &amp; Social reflects digital norms from Attention Economy figures based on US Lumen mobile passive panel data. *In-Stream reflects the average of two platforms (2.6 secs &amp; 3.3 Secs). **Social reflects the average of two platforms (2.0 Secs &amp; 1.1 Secs).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***WARC,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Understanding the ‘Triple Jeopardy’ Threat </a:t>
            </a:r>
            <a:r>
              <a:rPr lang="en-US" sz="800" i="1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of Advertising Attention</a:t>
            </a:r>
            <a:r>
              <a:rPr lang="en-US" sz="80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, Canes Lions, June 2022.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CE352-C11F-F989-0B0C-6C45A33CE270}"/>
              </a:ext>
            </a:extLst>
          </p:cNvPr>
          <p:cNvSpPr txBox="1"/>
          <p:nvPr/>
        </p:nvSpPr>
        <p:spPr>
          <a:xfrm>
            <a:off x="52572" y="1820254"/>
            <a:ext cx="12139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Avg. Seconds Viewed of :15 Ad by Platform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(Comparing second x second viewing via eye-tracking methodology*)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3A7DAE-F8DC-96ED-7C62-AA0A465C9A88}"/>
              </a:ext>
            </a:extLst>
          </p:cNvPr>
          <p:cNvSpPr/>
          <p:nvPr/>
        </p:nvSpPr>
        <p:spPr>
          <a:xfrm>
            <a:off x="425254" y="2843603"/>
            <a:ext cx="5418856" cy="2818666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BAB830-4A3E-79E7-77AF-9F3D12B6C483}"/>
              </a:ext>
            </a:extLst>
          </p:cNvPr>
          <p:cNvSpPr txBox="1"/>
          <p:nvPr/>
        </p:nvSpPr>
        <p:spPr>
          <a:xfrm>
            <a:off x="425255" y="2403219"/>
            <a:ext cx="541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Cinema, TV &amp; Streaming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E0BAD0-9A3B-7AA5-CADF-F15FC360C757}"/>
              </a:ext>
            </a:extLst>
          </p:cNvPr>
          <p:cNvSpPr txBox="1"/>
          <p:nvPr/>
        </p:nvSpPr>
        <p:spPr>
          <a:xfrm>
            <a:off x="6355789" y="2403219"/>
            <a:ext cx="541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Digital &amp; Social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C5362CE-4213-C133-0B33-F17CECAA0AE5}"/>
              </a:ext>
            </a:extLst>
          </p:cNvPr>
          <p:cNvSpPr/>
          <p:nvPr/>
        </p:nvSpPr>
        <p:spPr>
          <a:xfrm>
            <a:off x="592975" y="3814788"/>
            <a:ext cx="1455821" cy="1455821"/>
          </a:xfrm>
          <a:prstGeom prst="ellips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11.3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E25B6A9-4524-1E51-B6CF-0C14789EAA19}"/>
              </a:ext>
            </a:extLst>
          </p:cNvPr>
          <p:cNvSpPr/>
          <p:nvPr/>
        </p:nvSpPr>
        <p:spPr>
          <a:xfrm>
            <a:off x="2406772" y="3814788"/>
            <a:ext cx="1455821" cy="1455821"/>
          </a:xfrm>
          <a:prstGeom prst="ellips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7.4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742D59E-5605-BD8F-9E1F-F01314970951}"/>
              </a:ext>
            </a:extLst>
          </p:cNvPr>
          <p:cNvSpPr/>
          <p:nvPr/>
        </p:nvSpPr>
        <p:spPr>
          <a:xfrm>
            <a:off x="4233203" y="3814788"/>
            <a:ext cx="1455821" cy="1455821"/>
          </a:xfrm>
          <a:prstGeom prst="ellipse">
            <a:avLst/>
          </a:prstGeom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7.3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D1D38E-F3C8-014A-F342-B406ACB720F6}"/>
              </a:ext>
            </a:extLst>
          </p:cNvPr>
          <p:cNvSpPr txBox="1"/>
          <p:nvPr/>
        </p:nvSpPr>
        <p:spPr>
          <a:xfrm>
            <a:off x="535830" y="3344416"/>
            <a:ext cx="157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Cinema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AA40EB-0F82-4CD4-0B8D-015AE8C17DF8}"/>
              </a:ext>
            </a:extLst>
          </p:cNvPr>
          <p:cNvSpPr txBox="1"/>
          <p:nvPr/>
        </p:nvSpPr>
        <p:spPr>
          <a:xfrm>
            <a:off x="2349628" y="3344416"/>
            <a:ext cx="157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Linear TV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8D09B1-40B3-83F8-5535-FAD16E238912}"/>
              </a:ext>
            </a:extLst>
          </p:cNvPr>
          <p:cNvSpPr txBox="1"/>
          <p:nvPr/>
        </p:nvSpPr>
        <p:spPr>
          <a:xfrm>
            <a:off x="4176058" y="3344416"/>
            <a:ext cx="157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CTV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B3A162-C0FC-54E5-8806-1061409D7012}"/>
              </a:ext>
            </a:extLst>
          </p:cNvPr>
          <p:cNvSpPr>
            <a:spLocks/>
          </p:cNvSpPr>
          <p:nvPr/>
        </p:nvSpPr>
        <p:spPr>
          <a:xfrm>
            <a:off x="6355789" y="2838891"/>
            <a:ext cx="5418856" cy="2818666"/>
          </a:xfrm>
          <a:prstGeom prst="rect">
            <a:avLst/>
          </a:prstGeom>
          <a:solidFill>
            <a:schemeClr val="bg1"/>
          </a:solidFill>
          <a:ln w="28575">
            <a:solidFill>
              <a:srgbClr val="27C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42A34B8-709B-19D3-049C-F2201D48DBA1}"/>
              </a:ext>
            </a:extLst>
          </p:cNvPr>
          <p:cNvSpPr/>
          <p:nvPr/>
        </p:nvSpPr>
        <p:spPr>
          <a:xfrm>
            <a:off x="6543901" y="3876680"/>
            <a:ext cx="1332037" cy="1332037"/>
          </a:xfrm>
          <a:prstGeom prst="ellipse">
            <a:avLst/>
          </a:prstGeom>
          <a:solidFill>
            <a:srgbClr val="27C6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3.0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-Light"/>
              <a:ea typeface="+mn-ea"/>
              <a:cs typeface="+mn-cs"/>
            </a:endParaRP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7A1D2D77-B2FE-3EEF-5C85-6A5B7F916C88}"/>
              </a:ext>
            </a:extLst>
          </p:cNvPr>
          <p:cNvSpPr txBox="1"/>
          <p:nvPr/>
        </p:nvSpPr>
        <p:spPr>
          <a:xfrm>
            <a:off x="6543901" y="3344416"/>
            <a:ext cx="133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In-Stream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*</a:t>
            </a:r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C8F244C9-101A-D321-3592-2D450DFAA0E3}"/>
              </a:ext>
            </a:extLst>
          </p:cNvPr>
          <p:cNvSpPr/>
          <p:nvPr/>
        </p:nvSpPr>
        <p:spPr>
          <a:xfrm>
            <a:off x="8399199" y="3876680"/>
            <a:ext cx="1332037" cy="1332037"/>
          </a:xfrm>
          <a:prstGeom prst="ellipse">
            <a:avLst/>
          </a:prstGeom>
          <a:solidFill>
            <a:srgbClr val="27C6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2.4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AC923BF2-4D0D-0DBF-6C11-0B14649F7A8D}"/>
              </a:ext>
            </a:extLst>
          </p:cNvPr>
          <p:cNvSpPr txBox="1"/>
          <p:nvPr/>
        </p:nvSpPr>
        <p:spPr>
          <a:xfrm>
            <a:off x="8399198" y="3344416"/>
            <a:ext cx="13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In-Article</a:t>
            </a: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ED0D676B-0815-C836-BA0C-8C0DB6FCAC3C}"/>
              </a:ext>
            </a:extLst>
          </p:cNvPr>
          <p:cNvSpPr/>
          <p:nvPr/>
        </p:nvSpPr>
        <p:spPr>
          <a:xfrm>
            <a:off x="10254497" y="3876680"/>
            <a:ext cx="1332037" cy="1332037"/>
          </a:xfrm>
          <a:prstGeom prst="ellipse">
            <a:avLst/>
          </a:prstGeom>
          <a:solidFill>
            <a:srgbClr val="27C6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1.6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Secs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BDA73BDF-A571-E8FC-38F3-C2F6E145C12B}"/>
              </a:ext>
            </a:extLst>
          </p:cNvPr>
          <p:cNvSpPr txBox="1"/>
          <p:nvPr/>
        </p:nvSpPr>
        <p:spPr>
          <a:xfrm>
            <a:off x="10403003" y="3344416"/>
            <a:ext cx="103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Social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7C6F2"/>
                </a:solidFill>
                <a:effectLst/>
                <a:uLnTx/>
                <a:uFillTx/>
                <a:latin typeface="Helvetica-Light"/>
                <a:ea typeface="+mn-ea"/>
                <a:cs typeface="+mn-cs"/>
              </a:rPr>
              <a:t>**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9A85D-6A4B-289B-7FDC-246E3F51D0F6}"/>
              </a:ext>
            </a:extLst>
          </p:cNvPr>
          <p:cNvSpPr/>
          <p:nvPr/>
        </p:nvSpPr>
        <p:spPr>
          <a:xfrm>
            <a:off x="6355789" y="5735895"/>
            <a:ext cx="5418855" cy="301384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chemeClr val="bg1"/>
                </a:solidFill>
                <a:latin typeface="Helvetica" panose="020B0403020202020204" pitchFamily="34" charset="0"/>
              </a:rPr>
              <a:t>According to research, ad memory starts to kick in at </a:t>
            </a:r>
            <a:r>
              <a:rPr lang="en-US" sz="1050" b="1" u="sng">
                <a:solidFill>
                  <a:schemeClr val="bg1"/>
                </a:solidFill>
                <a:latin typeface="Helvetica" panose="020B0403020202020204" pitchFamily="34" charset="0"/>
              </a:rPr>
              <a:t>2.5 secs</a:t>
            </a:r>
            <a:r>
              <a:rPr lang="en-US" sz="1050" b="1">
                <a:solidFill>
                  <a:schemeClr val="bg1"/>
                </a:solidFill>
                <a:latin typeface="Helvetica" panose="020B0403020202020204" pitchFamily="34" charset="0"/>
              </a:rPr>
              <a:t> (active attention)***</a:t>
            </a:r>
          </a:p>
        </p:txBody>
      </p:sp>
    </p:spTree>
    <p:extLst>
      <p:ext uri="{BB962C8B-B14F-4D97-AF65-F5344CB8AC3E}">
        <p14:creationId xmlns:p14="http://schemas.microsoft.com/office/powerpoint/2010/main" val="3746188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D9D870-2FB0-01A5-85B3-052235D3E46B}"/>
              </a:ext>
            </a:extLst>
          </p:cNvPr>
          <p:cNvSpPr/>
          <p:nvPr/>
        </p:nvSpPr>
        <p:spPr>
          <a:xfrm>
            <a:off x="77821" y="945077"/>
            <a:ext cx="12036358" cy="5512428"/>
          </a:xfrm>
          <a:prstGeom prst="roundRect">
            <a:avLst/>
          </a:prstGeom>
          <a:solidFill>
            <a:srgbClr val="E2E8F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423CBD-A6D9-8A8C-126A-234BAD19C03B}"/>
              </a:ext>
            </a:extLst>
          </p:cNvPr>
          <p:cNvSpPr txBox="1"/>
          <p:nvPr/>
        </p:nvSpPr>
        <p:spPr>
          <a:xfrm>
            <a:off x="6216759" y="1062866"/>
            <a:ext cx="5632174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‘Memes and </a:t>
            </a:r>
            <a:r>
              <a:rPr lang="en-US" sz="1400" b="1" err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memz</a:t>
            </a: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memes and memories, doing something for a good joke or a fun memory</a:t>
            </a:r>
          </a:p>
          <a:p>
            <a:endParaRPr lang="en-US" sz="500" b="1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‘Mr. Worldwide’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Gen Z icon, singer-songwriter Pitbull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‘No Cap’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not a lie, the truth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(period)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said at the end of a statement to signify the end of the discussion, mic drop moment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‘Rent-Free’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obsessively thinking about someone or something when its usually irrelevant or not important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‘Simp’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someone who shows excessive sympathy or attention to a person where the feelings aren’t reciprocated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‘Shook’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shocked / surprised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‘Slaps’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excellent or amazing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‘Stan’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fans who are highly engaged and supportive of someone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‘Tea’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the hot gossip, someone that someone might not know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‘Vibe check’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the general atmosphere of a group of people </a:t>
            </a:r>
            <a:b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 a room. Can be good or bad vibes </a:t>
            </a:r>
          </a:p>
          <a:p>
            <a:endParaRPr lang="en-US" sz="500" b="1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‘Vibing’ / ‘Vibes’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to have positive feelings about something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65C8D-19E3-360E-0A75-C02DD66CABF8}"/>
              </a:ext>
            </a:extLst>
          </p:cNvPr>
          <p:cNvSpPr txBox="1"/>
          <p:nvPr/>
        </p:nvSpPr>
        <p:spPr>
          <a:xfrm>
            <a:off x="343067" y="1210169"/>
            <a:ext cx="5632174" cy="510909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‘BFFS’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Best friends forever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‘Bed Rotting’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a form of self care where one stays in bed for an extended period doing passive activities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‘Extra AF’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something / someone that is over the top or is simply doing too much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‘Fav’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favorite</a:t>
            </a: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‘FBI Search’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taking the time to search up someone online, usually on social media </a:t>
            </a:r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endParaRPr lang="en-US" sz="500" b="1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‘The Feels’ / ‘In my feelings’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something that is emotionally moving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lang="en-US" sz="1400" b="1" err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flavortown</a:t>
            </a: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Guy </a:t>
            </a:r>
            <a:r>
              <a:rPr lang="en-US" sz="1400" err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Fierri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slang term, it is a state of mind where food and fun meet in harmony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‘High-Key’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used in replace of ‘very’ ‘really’ ‘a lot’ and ‘much’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‘Hits Different’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something that has a profound impact on you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‘Hit up’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to ask for something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‘LOL’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Laugh out Loud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‘Mad Hyped’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really excited / pumped about something </a:t>
            </a:r>
          </a:p>
          <a:p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1400" b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‘Main character’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a type of energy someone gives off, thinking they are the main character in their own story</a:t>
            </a:r>
            <a:endParaRPr lang="en-US" sz="5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F57F21-44C1-2DDB-5995-EFDB5B152FFE}"/>
              </a:ext>
            </a:extLst>
          </p:cNvPr>
          <p:cNvCxnSpPr>
            <a:cxnSpLocks/>
          </p:cNvCxnSpPr>
          <p:nvPr/>
        </p:nvCxnSpPr>
        <p:spPr>
          <a:xfrm>
            <a:off x="6096000" y="1205472"/>
            <a:ext cx="0" cy="4905028"/>
          </a:xfrm>
          <a:prstGeom prst="line">
            <a:avLst/>
          </a:prstGeom>
          <a:ln w="28575">
            <a:solidFill>
              <a:srgbClr val="1F1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8F4C6CA-1A12-4706-2FCB-BF36ADF23FBD}"/>
              </a:ext>
            </a:extLst>
          </p:cNvPr>
          <p:cNvSpPr/>
          <p:nvPr/>
        </p:nvSpPr>
        <p:spPr>
          <a:xfrm>
            <a:off x="249383" y="388213"/>
            <a:ext cx="119426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Glossary Guide to 25 Gen Z Terms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01E7E-FD7B-475F-DED7-591194F0F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A316-9B9C-E632-797D-2AFF5820B13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35418-AB57-C7D2-6268-A2215E92D7D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</a:t>
            </a:r>
          </a:p>
        </p:txBody>
      </p:sp>
      <p:pic>
        <p:nvPicPr>
          <p:cNvPr id="8" name="Picture 7" descr="A yellow cup with a tea bag on it&#10;&#10;Description automatically generated">
            <a:extLst>
              <a:ext uri="{FF2B5EF4-FFF2-40B4-BE49-F238E27FC236}">
                <a16:creationId xmlns:a16="http://schemas.microsoft.com/office/drawing/2014/main" id="{38435DD2-7361-2233-AFE6-0E98B07F6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08" y="5152906"/>
            <a:ext cx="386492" cy="386492"/>
          </a:xfrm>
          <a:prstGeom prst="rect">
            <a:avLst/>
          </a:prstGeom>
        </p:spPr>
      </p:pic>
      <p:pic>
        <p:nvPicPr>
          <p:cNvPr id="11" name="Picture 10" descr="A yellow sign with pink hearts and a blue line&#10;&#10;Description automatically generated">
            <a:extLst>
              <a:ext uri="{FF2B5EF4-FFF2-40B4-BE49-F238E27FC236}">
                <a16:creationId xmlns:a16="http://schemas.microsoft.com/office/drawing/2014/main" id="{776EDE14-E480-6C72-53AA-FC34BDC94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88" y="938602"/>
            <a:ext cx="666125" cy="666125"/>
          </a:xfrm>
          <a:prstGeom prst="rect">
            <a:avLst/>
          </a:prstGeom>
        </p:spPr>
      </p:pic>
      <p:pic>
        <p:nvPicPr>
          <p:cNvPr id="13" name="Picture 12" descr="A blue and white sign with a yellow badge&#10;&#10;Description automatically generated">
            <a:extLst>
              <a:ext uri="{FF2B5EF4-FFF2-40B4-BE49-F238E27FC236}">
                <a16:creationId xmlns:a16="http://schemas.microsoft.com/office/drawing/2014/main" id="{418AAE25-A44C-BCD1-6B34-699C08982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1922" y="2655137"/>
            <a:ext cx="492444" cy="492444"/>
          </a:xfrm>
          <a:prstGeom prst="rect">
            <a:avLst/>
          </a:prstGeom>
        </p:spPr>
      </p:pic>
      <p:pic>
        <p:nvPicPr>
          <p:cNvPr id="15" name="Picture 14" descr="A cartoon of a hand with long nails&#10;&#10;Description automatically generated">
            <a:extLst>
              <a:ext uri="{FF2B5EF4-FFF2-40B4-BE49-F238E27FC236}">
                <a16:creationId xmlns:a16="http://schemas.microsoft.com/office/drawing/2014/main" id="{8B43F37D-6713-BE4B-B35D-A83B556AF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164" y="4927182"/>
            <a:ext cx="451447" cy="451447"/>
          </a:xfrm>
          <a:prstGeom prst="rect">
            <a:avLst/>
          </a:prstGeom>
        </p:spPr>
      </p:pic>
      <p:pic>
        <p:nvPicPr>
          <p:cNvPr id="17" name="Picture 16" descr="A blue and pink hat with a red circle&#10;&#10;Description automatically generated">
            <a:extLst>
              <a:ext uri="{FF2B5EF4-FFF2-40B4-BE49-F238E27FC236}">
                <a16:creationId xmlns:a16="http://schemas.microsoft.com/office/drawing/2014/main" id="{58B10CC4-A195-6688-B497-EFC7DF24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7251" y="1604727"/>
            <a:ext cx="535784" cy="535784"/>
          </a:xfrm>
          <a:prstGeom prst="rect">
            <a:avLst/>
          </a:prstGeom>
        </p:spPr>
      </p:pic>
      <p:pic>
        <p:nvPicPr>
          <p:cNvPr id="19" name="Picture 18" descr="A hands making a heart shape&#10;&#10;Description automatically generated">
            <a:extLst>
              <a:ext uri="{FF2B5EF4-FFF2-40B4-BE49-F238E27FC236}">
                <a16:creationId xmlns:a16="http://schemas.microsoft.com/office/drawing/2014/main" id="{B9A5B834-E6E3-C959-1EA6-EC2DA2031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8457" y="3615732"/>
            <a:ext cx="503500" cy="503500"/>
          </a:xfrm>
          <a:prstGeom prst="rect">
            <a:avLst/>
          </a:prstGeom>
        </p:spPr>
      </p:pic>
      <p:pic>
        <p:nvPicPr>
          <p:cNvPr id="21" name="Picture 20" descr="A group of yellow stars&#10;&#10;Description automatically generated">
            <a:extLst>
              <a:ext uri="{FF2B5EF4-FFF2-40B4-BE49-F238E27FC236}">
                <a16:creationId xmlns:a16="http://schemas.microsoft.com/office/drawing/2014/main" id="{521D7638-2FE1-1F72-5FFD-48DC4E547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9148" y="4164512"/>
            <a:ext cx="380091" cy="380091"/>
          </a:xfrm>
          <a:prstGeom prst="rect">
            <a:avLst/>
          </a:prstGeom>
        </p:spPr>
      </p:pic>
      <p:pic>
        <p:nvPicPr>
          <p:cNvPr id="23" name="Picture 22" descr="A purple square with black text&#10;&#10;Description automatically generated">
            <a:extLst>
              <a:ext uri="{FF2B5EF4-FFF2-40B4-BE49-F238E27FC236}">
                <a16:creationId xmlns:a16="http://schemas.microsoft.com/office/drawing/2014/main" id="{C3EE12A3-39D4-4A13-FBE0-3E501EE156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8411" y="1238275"/>
            <a:ext cx="390046" cy="390046"/>
          </a:xfrm>
          <a:prstGeom prst="rect">
            <a:avLst/>
          </a:prstGeom>
        </p:spPr>
      </p:pic>
      <p:pic>
        <p:nvPicPr>
          <p:cNvPr id="25" name="Picture 24" descr="A purple and orange text&#10;&#10;Description automatically generated">
            <a:extLst>
              <a:ext uri="{FF2B5EF4-FFF2-40B4-BE49-F238E27FC236}">
                <a16:creationId xmlns:a16="http://schemas.microsoft.com/office/drawing/2014/main" id="{F4C4A916-C99A-A2D4-6BA8-78F184C2E6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4441" y="5790434"/>
            <a:ext cx="475202" cy="47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83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938754F5-79F5-C824-E863-6B374B15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93581"/>
            <a:ext cx="3537776" cy="51717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8B22A0-7229-4D29-4C56-32E3F4D5C792}"/>
              </a:ext>
            </a:extLst>
          </p:cNvPr>
          <p:cNvSpPr/>
          <p:nvPr/>
        </p:nvSpPr>
        <p:spPr>
          <a:xfrm>
            <a:off x="183330" y="34631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conducted independent research to gauge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how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&amp; streaming content resonates with Gen Z relative to leading social media platforms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3D4743-9F53-0758-4FD6-98FF9566B016}"/>
              </a:ext>
            </a:extLst>
          </p:cNvPr>
          <p:cNvSpPr/>
          <p:nvPr/>
        </p:nvSpPr>
        <p:spPr>
          <a:xfrm>
            <a:off x="3528050" y="1685013"/>
            <a:ext cx="866394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26955-E076-456A-B756-31BCB511CA21}"/>
              </a:ext>
            </a:extLst>
          </p:cNvPr>
          <p:cNvSpPr txBox="1"/>
          <p:nvPr/>
        </p:nvSpPr>
        <p:spPr>
          <a:xfrm>
            <a:off x="3626522" y="2485071"/>
            <a:ext cx="8455214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1828800"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VAB is often asked how engagement with TV &amp; streaming compares to leading social platforms, especially among younger audiences. </a:t>
            </a:r>
          </a:p>
          <a:p>
            <a:pPr defTabSz="1828800">
              <a:defRPr/>
            </a:pPr>
            <a:endParaRPr lang="en-US" sz="20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defTabSz="182880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Building upon our past </a:t>
            </a:r>
            <a:r>
              <a:rPr lang="en-US" sz="2000" kern="100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US" sz="2000" kern="100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Committed</a:t>
            </a:r>
            <a:r>
              <a:rPr lang="en-US" sz="2000" kern="100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report conducted in 2018, we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leveraged our </a:t>
            </a:r>
            <a:r>
              <a:rPr lang="en-US" sz="2000" kern="100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research partnership with Hub Entertainment Research to reassess and understand how Gen Z audiences are engaging with TV &amp; streaming content compared to social media.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custom study results are based on responses from online surveys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1,900 consumers, ages 13-74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December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A659CB-E41B-1D3C-3566-79744C7891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A6EB7A-ED6A-9834-16C5-DD5A9670B29B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FF2246-80CB-D17D-752B-95871034A15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88517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D09554-EEA1-9459-48A4-95A48704DA29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DDCBEBD-BB67-2B11-C889-C555AD8D91FB}"/>
              </a:ext>
            </a:extLst>
          </p:cNvPr>
          <p:cNvGraphicFramePr/>
          <p:nvPr/>
        </p:nvGraphicFramePr>
        <p:xfrm>
          <a:off x="4150081" y="2431604"/>
          <a:ext cx="3895547" cy="284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369D07-6BFA-C722-9B70-EE047808BD67}"/>
              </a:ext>
            </a:extLst>
          </p:cNvPr>
          <p:cNvSpPr txBox="1"/>
          <p:nvPr/>
        </p:nvSpPr>
        <p:spPr>
          <a:xfrm>
            <a:off x="461379" y="6338489"/>
            <a:ext cx="117408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Horowitz Research, </a:t>
            </a: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 ‘Tea’ on Gen Z,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January 25, 2024.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4DACF61-D770-4632-7777-81424F51E9B5}"/>
              </a:ext>
            </a:extLst>
          </p:cNvPr>
          <p:cNvGraphicFramePr/>
          <p:nvPr/>
        </p:nvGraphicFramePr>
        <p:xfrm>
          <a:off x="44042" y="2431604"/>
          <a:ext cx="3895547" cy="284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47512E-1B82-ADE6-4163-5F233FECD03C}"/>
              </a:ext>
            </a:extLst>
          </p:cNvPr>
          <p:cNvCxnSpPr>
            <a:cxnSpLocks/>
          </p:cNvCxnSpPr>
          <p:nvPr/>
        </p:nvCxnSpPr>
        <p:spPr>
          <a:xfrm>
            <a:off x="4039607" y="2413272"/>
            <a:ext cx="0" cy="3040479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14724A-01A0-4591-0817-A3A1941464BC}"/>
              </a:ext>
            </a:extLst>
          </p:cNvPr>
          <p:cNvCxnSpPr>
            <a:cxnSpLocks/>
          </p:cNvCxnSpPr>
          <p:nvPr/>
        </p:nvCxnSpPr>
        <p:spPr>
          <a:xfrm>
            <a:off x="8145647" y="2413272"/>
            <a:ext cx="0" cy="3040479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D251F0-A613-962C-90AE-C3E853698EFF}"/>
              </a:ext>
            </a:extLst>
          </p:cNvPr>
          <p:cNvSpPr txBox="1"/>
          <p:nvPr/>
        </p:nvSpPr>
        <p:spPr>
          <a:xfrm>
            <a:off x="869664" y="3416633"/>
            <a:ext cx="2327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Use a TV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(for any content)</a:t>
            </a:r>
            <a:endParaRPr kumimoji="0" lang="en-US" sz="20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B7AA41-9CF3-22A5-4679-84F70B902EA3}"/>
              </a:ext>
            </a:extLst>
          </p:cNvPr>
          <p:cNvSpPr txBox="1"/>
          <p:nvPr/>
        </p:nvSpPr>
        <p:spPr>
          <a:xfrm>
            <a:off x="1" y="1730094"/>
            <a:ext cx="1220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Weekly Media Activities Among 13-24 Year Olds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A4C4A0-A9E2-AB85-727D-DF0CD9137DB8}"/>
              </a:ext>
            </a:extLst>
          </p:cNvPr>
          <p:cNvSpPr txBox="1"/>
          <p:nvPr/>
        </p:nvSpPr>
        <p:spPr>
          <a:xfrm>
            <a:off x="4975703" y="3416633"/>
            <a:ext cx="2327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72%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Watch TV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Content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746C34D5-29CE-C038-1DB7-7D38D246CA11}"/>
              </a:ext>
            </a:extLst>
          </p:cNvPr>
          <p:cNvGraphicFramePr/>
          <p:nvPr/>
        </p:nvGraphicFramePr>
        <p:xfrm>
          <a:off x="8242056" y="2431604"/>
          <a:ext cx="3895547" cy="2848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832AAC8-D109-3F18-3433-A5B5762F10FD}"/>
              </a:ext>
            </a:extLst>
          </p:cNvPr>
          <p:cNvSpPr txBox="1"/>
          <p:nvPr/>
        </p:nvSpPr>
        <p:spPr>
          <a:xfrm>
            <a:off x="9067678" y="3416633"/>
            <a:ext cx="2327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61%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Have a TV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their bedroom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69FDA2-79B8-8697-3AE5-E8A5C1258398}"/>
              </a:ext>
            </a:extLst>
          </p:cNvPr>
          <p:cNvSpPr txBox="1"/>
          <p:nvPr/>
        </p:nvSpPr>
        <p:spPr>
          <a:xfrm>
            <a:off x="8570573" y="5381419"/>
            <a:ext cx="3322113" cy="461665"/>
          </a:xfrm>
          <a:prstGeom prst="rect">
            <a:avLst/>
          </a:prstGeom>
          <a:solidFill>
            <a:srgbClr val="1B146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This is especially true for 18–24-year-olds, Asian and Black Gen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Zers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001EF-0CB1-704C-D55D-5DC96670C2D2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Gen Z audiences are notably engaged with TV content, vibing with various genres and formats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F663C7-233E-8967-8DC3-D34FC82552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6918BD-E727-7438-3E55-3D17B6FB008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89BAF-EC21-81A7-C8FE-C504D2BA53B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97963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3573C2-AD32-707F-6500-99C2C4BAC85B}"/>
              </a:ext>
            </a:extLst>
          </p:cNvPr>
          <p:cNvSpPr/>
          <p:nvPr/>
        </p:nvSpPr>
        <p:spPr>
          <a:xfrm>
            <a:off x="0" y="1685014"/>
            <a:ext cx="12192000" cy="445332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B2E0C-A4F0-91A1-B2DC-BF016EDECFFA}"/>
              </a:ext>
            </a:extLst>
          </p:cNvPr>
          <p:cNvSpPr txBox="1"/>
          <p:nvPr/>
        </p:nvSpPr>
        <p:spPr>
          <a:xfrm>
            <a:off x="461379" y="6197970"/>
            <a:ext cx="11740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Hub Entertainment Research,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Video Redefined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January 2024. Based on survey of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1,900 consumers, ages 13-74. P13-24 respondents = 620 (unweighted). Data collected December 2023. ‘Non-premium video’ includes short-form or user-generated video on YouTube, influencer video content, etc.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3C2959-6BE7-9ECC-E0F7-5906F797AB7E}"/>
              </a:ext>
            </a:extLst>
          </p:cNvPr>
          <p:cNvSpPr/>
          <p:nvPr/>
        </p:nvSpPr>
        <p:spPr>
          <a:xfrm>
            <a:off x="183330" y="392038"/>
            <a:ext cx="11962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Gen Z’s taste for rich storytelling and character development leads them to high-key spend more time with quality content over non-premium video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2972D-79B7-7517-BB27-6124D7E3931B}"/>
              </a:ext>
            </a:extLst>
          </p:cNvPr>
          <p:cNvSpPr txBox="1"/>
          <p:nvPr/>
        </p:nvSpPr>
        <p:spPr>
          <a:xfrm>
            <a:off x="4764433" y="1730094"/>
            <a:ext cx="7437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Hours per week spent watching Non-Premium Videos vs. TV &amp; Movies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Among P13-24 weekly non-premium video content viewers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8D1B06A-344C-1827-8C66-78A2F44436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898914"/>
              </p:ext>
            </p:extLst>
          </p:nvPr>
        </p:nvGraphicFramePr>
        <p:xfrm>
          <a:off x="4754942" y="2270341"/>
          <a:ext cx="7437058" cy="386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Picture 1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C1BC6E1-2D38-4210-D319-0612E543C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269" y="1685013"/>
            <a:ext cx="5043425" cy="4453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256DAF-A089-DC0A-013C-B871F17CB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E9EEA4-E1D5-18CD-ED91-A8A60151EF6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AD35EF-4D66-C1EC-8439-73C7208060A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93133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4C1D-2538-DEA9-644F-D13867EAF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F0C43-612C-5758-DBA3-2EE69B8D1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F7EB2B-290C-22A2-B6E5-A29FBD33FB5C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320CCD-86F0-008E-6F0E-63156D06604C}"/>
              </a:ext>
            </a:extLst>
          </p:cNvPr>
          <p:cNvSpPr txBox="1"/>
          <p:nvPr/>
        </p:nvSpPr>
        <p:spPr>
          <a:xfrm>
            <a:off x="236165" y="3025517"/>
            <a:ext cx="73939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1F1A62"/>
                </a:solidFill>
                <a:latin typeface="Helvetica" pitchFamily="2" charset="0"/>
              </a:rPr>
              <a:t>Going beyond viewership, VAB conducted custom research to understand how emotionally-driven storytelling and complex character development </a:t>
            </a:r>
            <a:r>
              <a:rPr lang="en-US" sz="2800" b="1">
                <a:solidFill>
                  <a:srgbClr val="1F1A62"/>
                </a:solidFill>
                <a:latin typeface="Helvetica" pitchFamily="2" charset="0"/>
              </a:rPr>
              <a:t>influences</a:t>
            </a:r>
            <a:r>
              <a:rPr lang="en-US" sz="2800">
                <a:solidFill>
                  <a:srgbClr val="1F1A62"/>
                </a:solidFill>
                <a:latin typeface="Helvetica" pitchFamily="2" charset="0"/>
              </a:rPr>
              <a:t> Gen Z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98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1A605E-69B6-849A-09AE-DA5845BAEE89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596-59B6-1CD1-D8D7-1B5607EA6A73}"/>
              </a:ext>
            </a:extLst>
          </p:cNvPr>
          <p:cNvSpPr/>
          <p:nvPr/>
        </p:nvSpPr>
        <p:spPr>
          <a:xfrm>
            <a:off x="171055" y="403798"/>
            <a:ext cx="119994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 our custom research, we sought to understand the impact that TV and streaming content has on Gen Z vs. the leading social media platforms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EE8DEE1-BAC9-9E6D-6058-B5162C0CD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6DAE097-B439-B2EF-66AF-B178502B597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D52417A-4C87-9C98-0841-FD91D2CB8AF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682BA4-1706-C747-714E-496FA0DF85AD}"/>
              </a:ext>
            </a:extLst>
          </p:cNvPr>
          <p:cNvSpPr/>
          <p:nvPr/>
        </p:nvSpPr>
        <p:spPr>
          <a:xfrm>
            <a:off x="169263" y="1852924"/>
            <a:ext cx="6366331" cy="4601277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5CED6-877B-307F-54D5-7658D2748688}"/>
              </a:ext>
            </a:extLst>
          </p:cNvPr>
          <p:cNvSpPr txBox="1"/>
          <p:nvPr/>
        </p:nvSpPr>
        <p:spPr>
          <a:xfrm>
            <a:off x="169263" y="1875766"/>
            <a:ext cx="6366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Examples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 TV &amp; Streaming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High-quality, professionally-produced content on trusted and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brand-safe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linear TV networks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or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streaming services</a:t>
            </a:r>
            <a:endParaRPr kumimoji="0" lang="en-US" sz="1400" b="1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1A6B0-AAF3-1EF7-AA24-D0EE59B1E0D8}"/>
              </a:ext>
            </a:extLst>
          </p:cNvPr>
          <p:cNvSpPr/>
          <p:nvPr/>
        </p:nvSpPr>
        <p:spPr>
          <a:xfrm>
            <a:off x="6659853" y="1852924"/>
            <a:ext cx="5362885" cy="46012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97CE7-BB9E-C13D-F352-8F0A620F1B14}"/>
              </a:ext>
            </a:extLst>
          </p:cNvPr>
          <p:cNvSpPr txBox="1"/>
          <p:nvPr/>
        </p:nvSpPr>
        <p:spPr>
          <a:xfrm>
            <a:off x="6659854" y="1875766"/>
            <a:ext cx="5067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Leading Social Media Platforms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Typically, short-form videos on social networks which are produced by digital-native creators, online and offline media brands or ‘everyday’ social media users</a:t>
            </a:r>
          </a:p>
        </p:txBody>
      </p:sp>
      <p:pic>
        <p:nvPicPr>
          <p:cNvPr id="13" name="espn_red.eps" descr="/Users/kenanderson/Documents/Projects/Wheel O' Logos_Networks/ESPN/08/espn_red.eps">
            <a:extLst>
              <a:ext uri="{FF2B5EF4-FFF2-40B4-BE49-F238E27FC236}">
                <a16:creationId xmlns:a16="http://schemas.microsoft.com/office/drawing/2014/main" id="{98CB1D2C-D272-91B7-9687-50EBEA5A0317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956" y="2745150"/>
            <a:ext cx="668310" cy="175034"/>
          </a:xfrm>
          <a:prstGeom prst="rect">
            <a:avLst/>
          </a:prstGeom>
        </p:spPr>
      </p:pic>
      <p:pic>
        <p:nvPicPr>
          <p:cNvPr id="29" name="Picture 2" descr="Image result for cbs logo">
            <a:extLst>
              <a:ext uri="{FF2B5EF4-FFF2-40B4-BE49-F238E27FC236}">
                <a16:creationId xmlns:a16="http://schemas.microsoft.com/office/drawing/2014/main" id="{895B7D2A-3BC0-1931-1644-C25B6F6B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833" y="2745150"/>
            <a:ext cx="608807" cy="21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&amp;E (TV network) - Wikipedia">
            <a:extLst>
              <a:ext uri="{FF2B5EF4-FFF2-40B4-BE49-F238E27FC236}">
                <a16:creationId xmlns:a16="http://schemas.microsoft.com/office/drawing/2014/main" id="{0F7872B0-257F-8846-1F24-71E91011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75" y="2745150"/>
            <a:ext cx="469760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American Broadcasting Company - Wikipedia">
            <a:extLst>
              <a:ext uri="{FF2B5EF4-FFF2-40B4-BE49-F238E27FC236}">
                <a16:creationId xmlns:a16="http://schemas.microsoft.com/office/drawing/2014/main" id="{0AD4F662-EE92-9694-7FCC-6359D780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0082" y="2745150"/>
            <a:ext cx="341554" cy="3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ulu - Wikipedia">
            <a:extLst>
              <a:ext uri="{FF2B5EF4-FFF2-40B4-BE49-F238E27FC236}">
                <a16:creationId xmlns:a16="http://schemas.microsoft.com/office/drawing/2014/main" id="{7AC7195B-2AC6-7441-AF76-990C1F8E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55" y="2745150"/>
            <a:ext cx="739037" cy="2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122251F-F803-A166-8689-345C349593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57" y="3039634"/>
            <a:ext cx="557998" cy="363196"/>
          </a:xfrm>
          <a:prstGeom prst="rect">
            <a:avLst/>
          </a:prstGeom>
        </p:spPr>
      </p:pic>
      <p:pic>
        <p:nvPicPr>
          <p:cNvPr id="43" name="Picture 8" descr="Image result for peacock streaming logo">
            <a:extLst>
              <a:ext uri="{FF2B5EF4-FFF2-40B4-BE49-F238E27FC236}">
                <a16:creationId xmlns:a16="http://schemas.microsoft.com/office/drawing/2014/main" id="{D2217C60-7CD8-9E31-A100-80DF255BD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676731" y="3059475"/>
            <a:ext cx="738526" cy="2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pluto tv logo">
            <a:extLst>
              <a:ext uri="{FF2B5EF4-FFF2-40B4-BE49-F238E27FC236}">
                <a16:creationId xmlns:a16="http://schemas.microsoft.com/office/drawing/2014/main" id="{9DA2C638-F73D-2261-7C3F-ED608186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262" y="3800865"/>
            <a:ext cx="720074" cy="2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8" descr="Discovery is launching its own streaming service, discovery+, in January -  Neowin">
            <a:extLst>
              <a:ext uri="{FF2B5EF4-FFF2-40B4-BE49-F238E27FC236}">
                <a16:creationId xmlns:a16="http://schemas.microsoft.com/office/drawing/2014/main" id="{2356CBC9-5410-DAB9-22D4-F91891497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4278" y="3061871"/>
            <a:ext cx="894810" cy="2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8">
            <a:extLst>
              <a:ext uri="{FF2B5EF4-FFF2-40B4-BE49-F238E27FC236}">
                <a16:creationId xmlns:a16="http://schemas.microsoft.com/office/drawing/2014/main" id="{6A2CF28E-D89B-DC59-1C4E-C8E5AAB1C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4211" y="3153582"/>
            <a:ext cx="450768" cy="41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2" descr="NBC Logo - PNG and Vector - Logo Download">
            <a:extLst>
              <a:ext uri="{FF2B5EF4-FFF2-40B4-BE49-F238E27FC236}">
                <a16:creationId xmlns:a16="http://schemas.microsoft.com/office/drawing/2014/main" id="{96414938-2653-9718-B3BE-143D85F0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074" y="2691797"/>
            <a:ext cx="354769" cy="3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0" descr="Telemundo Logo Vector (.AI) Free Download">
            <a:extLst>
              <a:ext uri="{FF2B5EF4-FFF2-40B4-BE49-F238E27FC236}">
                <a16:creationId xmlns:a16="http://schemas.microsoft.com/office/drawing/2014/main" id="{B6C8FB9E-9CD7-F8BA-A5D1-33593C7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0038" y="3373114"/>
            <a:ext cx="451871" cy="3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Fox – Logos Download">
            <a:extLst>
              <a:ext uri="{FF2B5EF4-FFF2-40B4-BE49-F238E27FC236}">
                <a16:creationId xmlns:a16="http://schemas.microsoft.com/office/drawing/2014/main" id="{940F531F-ED5D-0864-03BC-7B32A6E4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812" y="2745150"/>
            <a:ext cx="562950" cy="25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58E4A11F-C4BA-AD6B-B311-D9AF5D3B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763" y="2961739"/>
            <a:ext cx="1524740" cy="44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Snapchat SVG Vector Logos - Vector Logo Zone">
            <a:extLst>
              <a:ext uri="{FF2B5EF4-FFF2-40B4-BE49-F238E27FC236}">
                <a16:creationId xmlns:a16="http://schemas.microsoft.com/office/drawing/2014/main" id="{59100ABA-B9A3-8302-6C8A-32C8817D6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4123" y="2929590"/>
            <a:ext cx="1677211" cy="50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8E38070-DDB8-7F26-525E-4578449C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9955" y="2893759"/>
            <a:ext cx="1626389" cy="58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Facebook Logo and symbol, meaning, history, PNG, brand">
            <a:extLst>
              <a:ext uri="{FF2B5EF4-FFF2-40B4-BE49-F238E27FC236}">
                <a16:creationId xmlns:a16="http://schemas.microsoft.com/office/drawing/2014/main" id="{604013C8-928D-5248-38F9-C8A4F7272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2" b="28304"/>
          <a:stretch/>
        </p:blipFill>
        <p:spPr bwMode="auto">
          <a:xfrm>
            <a:off x="7382280" y="3555537"/>
            <a:ext cx="1626392" cy="39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The YouTube logo: a history | Creative Bloq">
            <a:extLst>
              <a:ext uri="{FF2B5EF4-FFF2-40B4-BE49-F238E27FC236}">
                <a16:creationId xmlns:a16="http://schemas.microsoft.com/office/drawing/2014/main" id="{55F8E6D9-68AF-0960-F055-97CC15D7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34438" y="3562531"/>
            <a:ext cx="1770388" cy="3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Netflix | Brand Assets | Logos">
            <a:extLst>
              <a:ext uri="{FF2B5EF4-FFF2-40B4-BE49-F238E27FC236}">
                <a16:creationId xmlns:a16="http://schemas.microsoft.com/office/drawing/2014/main" id="{AD293195-8719-DA34-A007-940175FD2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869" y="3072764"/>
            <a:ext cx="831738" cy="3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Prime video logo png, Prime video icon transparent logo ...">
            <a:extLst>
              <a:ext uri="{FF2B5EF4-FFF2-40B4-BE49-F238E27FC236}">
                <a16:creationId xmlns:a16="http://schemas.microsoft.com/office/drawing/2014/main" id="{442F623C-5201-2BE0-38F8-D08735F2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888" y="2960610"/>
            <a:ext cx="530402" cy="5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>
            <a:extLst>
              <a:ext uri="{FF2B5EF4-FFF2-40B4-BE49-F238E27FC236}">
                <a16:creationId xmlns:a16="http://schemas.microsoft.com/office/drawing/2014/main" id="{9563ACF9-168A-B4B2-5F49-65F434EE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4634" y="2991621"/>
            <a:ext cx="607154" cy="34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HBO Max Is Dead. Introducing Max: Home to New Harry Potter ...">
            <a:extLst>
              <a:ext uri="{FF2B5EF4-FFF2-40B4-BE49-F238E27FC236}">
                <a16:creationId xmlns:a16="http://schemas.microsoft.com/office/drawing/2014/main" id="{CF159D08-23BD-A417-121B-B1ADE0B21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42461" y="3148431"/>
            <a:ext cx="715610" cy="1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4147D05D-6A78-5F67-0E9B-2F28263602E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7" y="3477234"/>
            <a:ext cx="711220" cy="207676"/>
          </a:xfrm>
          <a:prstGeom prst="rect">
            <a:avLst/>
          </a:prstGeom>
        </p:spPr>
      </p:pic>
      <p:pic>
        <p:nvPicPr>
          <p:cNvPr id="1036" name="Picture 12" descr="FuboTV Updates Name and Logo Design - Logo-Designer.co">
            <a:extLst>
              <a:ext uri="{FF2B5EF4-FFF2-40B4-BE49-F238E27FC236}">
                <a16:creationId xmlns:a16="http://schemas.microsoft.com/office/drawing/2014/main" id="{AD9303F1-400C-3BC6-FCD4-9A980516C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8295" y="3483930"/>
            <a:ext cx="495522" cy="21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MC PLus Logo PNG Vector (AI, PDF, SVG) Free Download">
            <a:extLst>
              <a:ext uri="{FF2B5EF4-FFF2-40B4-BE49-F238E27FC236}">
                <a16:creationId xmlns:a16="http://schemas.microsoft.com/office/drawing/2014/main" id="{CDA74F7D-4758-BF91-E402-AB2853B96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586" y="2745150"/>
            <a:ext cx="536927" cy="2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ET Logo and symbol, meaning, history, PNG">
            <a:extLst>
              <a:ext uri="{FF2B5EF4-FFF2-40B4-BE49-F238E27FC236}">
                <a16:creationId xmlns:a16="http://schemas.microsoft.com/office/drawing/2014/main" id="{32E9F9E6-5848-F955-73B9-B4428757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9123" y="3020208"/>
            <a:ext cx="658499" cy="3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2AC05E3-C369-70A5-101F-42BC73E9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6960" y="2745150"/>
            <a:ext cx="536928" cy="2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MTV Logo 2010">
            <a:extLst>
              <a:ext uri="{FF2B5EF4-FFF2-40B4-BE49-F238E27FC236}">
                <a16:creationId xmlns:a16="http://schemas.microsoft.com/office/drawing/2014/main" id="{554953A1-7FFB-D3F7-2D7C-00CBCE37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207" y="3446471"/>
            <a:ext cx="383222" cy="24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BB37B5-DF8B-151D-C6CA-E86AB482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0128" y="3330907"/>
            <a:ext cx="578291" cy="39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logonoid.com/images/univision-logo.png">
            <a:extLst>
              <a:ext uri="{FF2B5EF4-FFF2-40B4-BE49-F238E27FC236}">
                <a16:creationId xmlns:a16="http://schemas.microsoft.com/office/drawing/2014/main" id="{EC8A929C-707B-774A-929D-C7083A79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628" y="3314853"/>
            <a:ext cx="420837" cy="38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8192348-B51B-753A-47FB-110E98B3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81" y="3770033"/>
            <a:ext cx="935300" cy="2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4" descr="Crown Media InSites - Hallmark Channel | MediaVillage">
            <a:extLst>
              <a:ext uri="{FF2B5EF4-FFF2-40B4-BE49-F238E27FC236}">
                <a16:creationId xmlns:a16="http://schemas.microsoft.com/office/drawing/2014/main" id="{132B1D65-DC87-946F-BD44-131573982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686"/>
          <a:stretch/>
        </p:blipFill>
        <p:spPr bwMode="auto">
          <a:xfrm>
            <a:off x="3444294" y="3716431"/>
            <a:ext cx="605168" cy="3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119659-33A3-39E8-F291-BC0BD3ECC36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265817" y="3714828"/>
            <a:ext cx="408552" cy="318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0B4079-B176-D7D9-D8D5-F87CA38958B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874850" y="3736120"/>
            <a:ext cx="368963" cy="286432"/>
          </a:xfrm>
          <a:prstGeom prst="rect">
            <a:avLst/>
          </a:prstGeom>
        </p:spPr>
      </p:pic>
      <p:pic>
        <p:nvPicPr>
          <p:cNvPr id="19" name="Picture 4" descr="Court TV - Wikipedia">
            <a:extLst>
              <a:ext uri="{FF2B5EF4-FFF2-40B4-BE49-F238E27FC236}">
                <a16:creationId xmlns:a16="http://schemas.microsoft.com/office/drawing/2014/main" id="{12C003C3-05F3-AF59-262C-64991EED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178" y="3413029"/>
            <a:ext cx="569176" cy="30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5C2F90-AD90-D509-05CE-C01FB7724BCE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988" y="3629580"/>
            <a:ext cx="605168" cy="16169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22462D-CC30-62A0-403E-FD77EE52704A}"/>
              </a:ext>
            </a:extLst>
          </p:cNvPr>
          <p:cNvCxnSpPr>
            <a:cxnSpLocks/>
          </p:cNvCxnSpPr>
          <p:nvPr/>
        </p:nvCxnSpPr>
        <p:spPr>
          <a:xfrm>
            <a:off x="197748" y="4113372"/>
            <a:ext cx="6309360" cy="0"/>
          </a:xfrm>
          <a:prstGeom prst="line">
            <a:avLst/>
          </a:prstGeom>
          <a:ln w="38100">
            <a:solidFill>
              <a:srgbClr val="ED3C8D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Last of Us (TV Series 2023– ) - IMDb">
            <a:extLst>
              <a:ext uri="{FF2B5EF4-FFF2-40B4-BE49-F238E27FC236}">
                <a16:creationId xmlns:a16="http://schemas.microsoft.com/office/drawing/2014/main" id="{4B233FAC-08B1-467E-7378-BB4C3D00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92" b="2941"/>
          <a:stretch/>
        </p:blipFill>
        <p:spPr bwMode="auto">
          <a:xfrm>
            <a:off x="1143001" y="4220577"/>
            <a:ext cx="740664" cy="1005841"/>
          </a:xfrm>
          <a:prstGeom prst="rect">
            <a:avLst/>
          </a:prstGeom>
          <a:noFill/>
          <a:ln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8DFE2B6-1B6D-1202-9E70-575D7ACB3EA4}"/>
              </a:ext>
            </a:extLst>
          </p:cNvPr>
          <p:cNvPicPr>
            <a:picLocks noChangeAspect="1"/>
          </p:cNvPicPr>
          <p:nvPr/>
        </p:nvPicPr>
        <p:blipFill rotWithShape="1"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91" b="3542"/>
          <a:stretch/>
        </p:blipFill>
        <p:spPr>
          <a:xfrm>
            <a:off x="1143001" y="5288091"/>
            <a:ext cx="740664" cy="1005840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FEB86E1-A398-1187-ECF5-2A0F2D70AAE4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1793" r="1928"/>
          <a:stretch/>
        </p:blipFill>
        <p:spPr>
          <a:xfrm>
            <a:off x="3876913" y="5288091"/>
            <a:ext cx="773637" cy="1005840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B7DB674-85D8-FFA0-D595-70789D183DE8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3125" r="3125"/>
          <a:stretch/>
        </p:blipFill>
        <p:spPr>
          <a:xfrm>
            <a:off x="3893399" y="4220577"/>
            <a:ext cx="740664" cy="987552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32" name="Picture 3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E53503-27FE-2622-6141-6329B5938F94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63" b="2940"/>
          <a:stretch/>
        </p:blipFill>
        <p:spPr>
          <a:xfrm>
            <a:off x="2054305" y="4220577"/>
            <a:ext cx="740664" cy="1012748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1027" name="Picture 1026" descr="A person holding a microphone&#10;&#10;Description automatically generated">
            <a:extLst>
              <a:ext uri="{FF2B5EF4-FFF2-40B4-BE49-F238E27FC236}">
                <a16:creationId xmlns:a16="http://schemas.microsoft.com/office/drawing/2014/main" id="{7F8D7EE6-5B4B-1543-FC86-8E534956524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18"/>
          <a:stretch/>
        </p:blipFill>
        <p:spPr>
          <a:xfrm>
            <a:off x="2054305" y="5288091"/>
            <a:ext cx="740664" cy="1005840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37" name="Picture 36" descr="A person kneeling on a beach with a stick&#10;&#10;Description automatically generated">
            <a:extLst>
              <a:ext uri="{FF2B5EF4-FFF2-40B4-BE49-F238E27FC236}">
                <a16:creationId xmlns:a16="http://schemas.microsoft.com/office/drawing/2014/main" id="{89A34047-1939-957E-891A-3AC6CA99FA82}"/>
              </a:ext>
            </a:extLst>
          </p:cNvPr>
          <p:cNvPicPr>
            <a:picLocks noChangeAspect="1"/>
          </p:cNvPicPr>
          <p:nvPr/>
        </p:nvPicPr>
        <p:blipFill rotWithShape="1">
          <a:blip r:embed="rId4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06" b="3184"/>
          <a:stretch/>
        </p:blipFill>
        <p:spPr>
          <a:xfrm>
            <a:off x="5732496" y="4220577"/>
            <a:ext cx="740664" cy="1008483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D17E4F-FBD4-877C-992B-EA3E91D39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/>
          <a:srcRect t="3827" b="3827"/>
          <a:stretch/>
        </p:blipFill>
        <p:spPr bwMode="auto">
          <a:xfrm>
            <a:off x="5732496" y="5288091"/>
            <a:ext cx="740664" cy="1005840"/>
          </a:xfrm>
          <a:prstGeom prst="rect">
            <a:avLst/>
          </a:prstGeom>
          <a:noFill/>
          <a:ln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295AB5-2B01-BCA3-2876-34A129D6BACD}"/>
              </a:ext>
            </a:extLst>
          </p:cNvPr>
          <p:cNvPicPr>
            <a:picLocks noChangeAspect="1"/>
          </p:cNvPicPr>
          <p:nvPr/>
        </p:nvPicPr>
        <p:blipFill rotWithShape="1">
          <a:blip r:embed="rId49"/>
          <a:srcRect t="4352" b="4352"/>
          <a:stretch/>
        </p:blipFill>
        <p:spPr>
          <a:xfrm>
            <a:off x="4821189" y="4227530"/>
            <a:ext cx="740664" cy="980600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1031" name="Picture 1030" descr="A cartoon of a family guy&#10;&#10;Description automatically generated">
            <a:extLst>
              <a:ext uri="{FF2B5EF4-FFF2-40B4-BE49-F238E27FC236}">
                <a16:creationId xmlns:a16="http://schemas.microsoft.com/office/drawing/2014/main" id="{E9CD09C3-9BD0-7E48-1977-ED6DEA325566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9442" y="5300333"/>
            <a:ext cx="740664" cy="987552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D32504-5FE4-0DC6-4015-330B3F546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97"/>
          <a:stretch/>
        </p:blipFill>
        <p:spPr bwMode="auto">
          <a:xfrm>
            <a:off x="231697" y="5288091"/>
            <a:ext cx="740664" cy="1005840"/>
          </a:xfrm>
          <a:prstGeom prst="rect">
            <a:avLst/>
          </a:prstGeom>
          <a:noFill/>
          <a:ln>
            <a:solidFill>
              <a:srgbClr val="ED3C8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32" descr="A poster of a movie&#10;&#10;Description automatically generated">
            <a:extLst>
              <a:ext uri="{FF2B5EF4-FFF2-40B4-BE49-F238E27FC236}">
                <a16:creationId xmlns:a16="http://schemas.microsoft.com/office/drawing/2014/main" id="{13922513-AF69-1F06-E06A-B70E96392049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12" y="4220577"/>
            <a:ext cx="737235" cy="1005840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27" name="Picture 26" descr="A collage of people on a poster&#10;&#10;Description automatically generated">
            <a:extLst>
              <a:ext uri="{FF2B5EF4-FFF2-40B4-BE49-F238E27FC236}">
                <a16:creationId xmlns:a16="http://schemas.microsoft.com/office/drawing/2014/main" id="{2B736036-EF53-C643-22A3-C3CA98C36DF2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91"/>
          <a:stretch/>
        </p:blipFill>
        <p:spPr>
          <a:xfrm>
            <a:off x="2965609" y="5288091"/>
            <a:ext cx="740664" cy="1014578"/>
          </a:xfrm>
          <a:prstGeom prst="rect">
            <a:avLst/>
          </a:prstGeom>
          <a:ln>
            <a:solidFill>
              <a:srgbClr val="ED3C8D"/>
            </a:solidFill>
          </a:ln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2E410051-4508-25A3-D162-A567011E67A3}"/>
              </a:ext>
            </a:extLst>
          </p:cNvPr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5609" y="4220577"/>
            <a:ext cx="740664" cy="987552"/>
          </a:xfrm>
          <a:prstGeom prst="rect">
            <a:avLst/>
          </a:prstGeom>
          <a:ln>
            <a:solidFill>
              <a:srgbClr val="ED3C8D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F57F102-2822-7AAC-8493-CDEDCBF0BCD9}"/>
              </a:ext>
            </a:extLst>
          </p:cNvPr>
          <p:cNvCxnSpPr>
            <a:cxnSpLocks/>
          </p:cNvCxnSpPr>
          <p:nvPr/>
        </p:nvCxnSpPr>
        <p:spPr>
          <a:xfrm>
            <a:off x="6751168" y="4113372"/>
            <a:ext cx="5271570" cy="1"/>
          </a:xfrm>
          <a:prstGeom prst="line">
            <a:avLst/>
          </a:prstGeom>
          <a:ln w="38100">
            <a:solidFill>
              <a:srgbClr val="00BFF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D14C6EC0-99F7-E4F2-42F8-8616B33FA014}"/>
              </a:ext>
            </a:extLst>
          </p:cNvPr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640" y="4344663"/>
            <a:ext cx="964809" cy="193389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57C3510-73DE-03D1-41D0-3B1BEFC7B097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705" y="4344663"/>
            <a:ext cx="964808" cy="193389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45" name="Picture 104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10C27C17-0ADB-AC93-65DF-652A777CA757}"/>
              </a:ext>
            </a:extLst>
          </p:cNvPr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880" y="4344663"/>
            <a:ext cx="893698" cy="1933890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43" name="Picture 8">
            <a:extLst>
              <a:ext uri="{FF2B5EF4-FFF2-40B4-BE49-F238E27FC236}">
                <a16:creationId xmlns:a16="http://schemas.microsoft.com/office/drawing/2014/main" id="{377075C4-8EE0-82C8-B158-36946898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0576" y="4344663"/>
            <a:ext cx="1050688" cy="1933890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047" descr="A screenshot of a video chat&#10;&#10;Description automatically generated">
            <a:extLst>
              <a:ext uri="{FF2B5EF4-FFF2-40B4-BE49-F238E27FC236}">
                <a16:creationId xmlns:a16="http://schemas.microsoft.com/office/drawing/2014/main" id="{7A1C4BF2-344B-E76A-7A35-CF7050B32426}"/>
              </a:ext>
            </a:extLst>
          </p:cNvPr>
          <p:cNvPicPr>
            <a:picLocks noChangeAspect="1"/>
          </p:cNvPicPr>
          <p:nvPr/>
        </p:nvPicPr>
        <p:blipFill rotWithShape="1">
          <a:blip r:embed="rId5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5392" y="4344663"/>
            <a:ext cx="1151315" cy="1933888"/>
          </a:xfrm>
          <a:prstGeom prst="rect">
            <a:avLst/>
          </a:prstGeom>
          <a:noFill/>
          <a:ln>
            <a:solidFill>
              <a:srgbClr val="1B1464"/>
            </a:solidFill>
          </a:ln>
        </p:spPr>
      </p:pic>
      <p:pic>
        <p:nvPicPr>
          <p:cNvPr id="33" name="Picture 2" descr="Great American Family - Wikipedia">
            <a:extLst>
              <a:ext uri="{FF2B5EF4-FFF2-40B4-BE49-F238E27FC236}">
                <a16:creationId xmlns:a16="http://schemas.microsoft.com/office/drawing/2014/main" id="{9DB2DDB4-9B67-1647-C572-E261597D4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75" y="3818606"/>
            <a:ext cx="680790" cy="2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EB567ED-418F-5AB3-F059-C9217021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43" y="3780945"/>
            <a:ext cx="474324" cy="2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Nickelodeon - Wikipedia">
            <a:extLst>
              <a:ext uri="{FF2B5EF4-FFF2-40B4-BE49-F238E27FC236}">
                <a16:creationId xmlns:a16="http://schemas.microsoft.com/office/drawing/2014/main" id="{25211F85-5165-B64E-E0E4-00A05049D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95" y="3383676"/>
            <a:ext cx="402480" cy="3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yfy Gets New Look &amp; Logo, Expands News Division Ahead of ...">
            <a:extLst>
              <a:ext uri="{FF2B5EF4-FFF2-40B4-BE49-F238E27FC236}">
                <a16:creationId xmlns:a16="http://schemas.microsoft.com/office/drawing/2014/main" id="{F763D237-2E2E-6E0B-A456-BBA1D12CD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8448" r="20879" b="8450"/>
          <a:stretch/>
        </p:blipFill>
        <p:spPr bwMode="auto">
          <a:xfrm>
            <a:off x="1024731" y="3478294"/>
            <a:ext cx="329215" cy="2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od Network - Wikipedia">
            <a:extLst>
              <a:ext uri="{FF2B5EF4-FFF2-40B4-BE49-F238E27FC236}">
                <a16:creationId xmlns:a16="http://schemas.microsoft.com/office/drawing/2014/main" id="{D3A57F98-7C76-2E37-D4E4-4CED3D5E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788" y="3614542"/>
            <a:ext cx="325620" cy="3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4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398A3-445B-3357-A320-D79BB56D91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920" y="-1"/>
            <a:ext cx="9229080" cy="5373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348795" y="297147"/>
            <a:ext cx="11821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2C82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Tea: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TV &amp; streaming fosters deeper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emotional connections,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engagement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actions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compared to leading social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7E70-8473-641A-8BD5-0246C129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81C1B2-6B7C-4476-5E26-CC985996679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7824B9-AEA5-ADF3-B551-9B0BE34983C8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D3B65-A726-0F5D-C280-AEB3302BABEF}"/>
              </a:ext>
            </a:extLst>
          </p:cNvPr>
          <p:cNvSpPr/>
          <p:nvPr/>
        </p:nvSpPr>
        <p:spPr>
          <a:xfrm>
            <a:off x="8279586" y="1484736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2D701E-E762-66D2-3955-6275A6837523}"/>
              </a:ext>
            </a:extLst>
          </p:cNvPr>
          <p:cNvSpPr/>
          <p:nvPr/>
        </p:nvSpPr>
        <p:spPr>
          <a:xfrm>
            <a:off x="8295923" y="3418823"/>
            <a:ext cx="3572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eagerly draws inspiration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from TV &amp; streaming content and applies this across key aspects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 their lives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 descr="A blue suitcase with a hat and glasses&#10;&#10;Description automatically generated">
            <a:extLst>
              <a:ext uri="{FF2B5EF4-FFF2-40B4-BE49-F238E27FC236}">
                <a16:creationId xmlns:a16="http://schemas.microsoft.com/office/drawing/2014/main" id="{F1974671-DBA9-48EB-1B4C-DB2EA4E6DE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799" y="2291006"/>
            <a:ext cx="915001" cy="915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D96229-FB10-2D47-7D64-9FA1459C90D6}"/>
              </a:ext>
            </a:extLst>
          </p:cNvPr>
          <p:cNvSpPr/>
          <p:nvPr/>
        </p:nvSpPr>
        <p:spPr>
          <a:xfrm>
            <a:off x="8279586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Inspired Actions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1BC72C-49EF-4DE4-82AF-E07D412E5207}"/>
              </a:ext>
            </a:extLst>
          </p:cNvPr>
          <p:cNvSpPr/>
          <p:nvPr/>
        </p:nvSpPr>
        <p:spPr>
          <a:xfrm>
            <a:off x="307374" y="1484737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54AD27-D9E7-4A33-B8EF-8E2C78BA2027}"/>
              </a:ext>
            </a:extLst>
          </p:cNvPr>
          <p:cNvSpPr/>
          <p:nvPr/>
        </p:nvSpPr>
        <p:spPr>
          <a:xfrm>
            <a:off x="306985" y="1683790"/>
            <a:ext cx="3606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Emotional Reactions</a:t>
            </a:r>
          </a:p>
        </p:txBody>
      </p:sp>
      <p:pic>
        <p:nvPicPr>
          <p:cNvPr id="8" name="Picture 7" descr="A pink and white heart in a bubble&#10;&#10;Description automatically generated">
            <a:extLst>
              <a:ext uri="{FF2B5EF4-FFF2-40B4-BE49-F238E27FC236}">
                <a16:creationId xmlns:a16="http://schemas.microsoft.com/office/drawing/2014/main" id="{A83A78DF-A61E-F19B-CEEA-B0EDE069F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990" y="2370407"/>
            <a:ext cx="756199" cy="756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61D91A-6F2F-128A-8238-75AD36F3CC49}"/>
              </a:ext>
            </a:extLst>
          </p:cNvPr>
          <p:cNvSpPr/>
          <p:nvPr/>
        </p:nvSpPr>
        <p:spPr>
          <a:xfrm>
            <a:off x="315932" y="3418823"/>
            <a:ext cx="3588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Gen Z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forms deeper emotional connections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with their favorite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TV &amp; streaming content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3503F-BCED-6B63-1C62-AED1731C752E}"/>
              </a:ext>
            </a:extLst>
          </p:cNvPr>
          <p:cNvSpPr/>
          <p:nvPr/>
        </p:nvSpPr>
        <p:spPr>
          <a:xfrm>
            <a:off x="531290" y="533945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1C7D36-218F-A2F7-4EF7-E4315BC12C98}"/>
              </a:ext>
            </a:extLst>
          </p:cNvPr>
          <p:cNvSpPr/>
          <p:nvPr/>
        </p:nvSpPr>
        <p:spPr>
          <a:xfrm>
            <a:off x="531290" y="459959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Richer Emotional Responses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4C440B4-FAF5-9473-FB55-4AB102A38B10}"/>
              </a:ext>
            </a:extLst>
          </p:cNvPr>
          <p:cNvSpPr/>
          <p:nvPr/>
        </p:nvSpPr>
        <p:spPr>
          <a:xfrm>
            <a:off x="531290" y="4969529"/>
            <a:ext cx="3157598" cy="294651"/>
          </a:xfrm>
          <a:prstGeom prst="rect">
            <a:avLst/>
          </a:prstGeom>
          <a:solidFill>
            <a:srgbClr val="ED3C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Deeper Connections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466A3-FA03-9E89-EA34-ECF4516B9F3B}"/>
              </a:ext>
            </a:extLst>
          </p:cNvPr>
          <p:cNvSpPr/>
          <p:nvPr/>
        </p:nvSpPr>
        <p:spPr>
          <a:xfrm>
            <a:off x="4293675" y="1491779"/>
            <a:ext cx="3605430" cy="3011306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D0C88-54EF-216D-693C-1CC219D41376}"/>
              </a:ext>
            </a:extLst>
          </p:cNvPr>
          <p:cNvSpPr/>
          <p:nvPr/>
        </p:nvSpPr>
        <p:spPr>
          <a:xfrm>
            <a:off x="4285507" y="3418823"/>
            <a:ext cx="3621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deeper connections forged through TV &amp; streaming content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enhance both ‘real life’ and online experiences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among Gen Z</a:t>
            </a:r>
          </a:p>
        </p:txBody>
      </p:sp>
      <p:pic>
        <p:nvPicPr>
          <p:cNvPr id="21" name="Picture 20" descr="A group of people with speech bubbles&#10;&#10;Description automatically generated">
            <a:extLst>
              <a:ext uri="{FF2B5EF4-FFF2-40B4-BE49-F238E27FC236}">
                <a16:creationId xmlns:a16="http://schemas.microsoft.com/office/drawing/2014/main" id="{B7C179EF-34B3-F8EC-31A7-15083B5AB1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291" y="2370407"/>
            <a:ext cx="756199" cy="75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8DC044-6D1D-4D12-ED28-9A58EA7955BD}"/>
              </a:ext>
            </a:extLst>
          </p:cNvPr>
          <p:cNvSpPr/>
          <p:nvPr/>
        </p:nvSpPr>
        <p:spPr>
          <a:xfrm>
            <a:off x="4293675" y="1683790"/>
            <a:ext cx="360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Enriched Engagement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382FDA-FE8C-20E1-DDD1-98578B4750D0}"/>
              </a:ext>
            </a:extLst>
          </p:cNvPr>
          <p:cNvSpPr/>
          <p:nvPr/>
        </p:nvSpPr>
        <p:spPr>
          <a:xfrm>
            <a:off x="4517396" y="4599599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Appointment Viewing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B5078E-FBDD-AE19-7559-83A81D22753A}"/>
              </a:ext>
            </a:extLst>
          </p:cNvPr>
          <p:cNvSpPr/>
          <p:nvPr/>
        </p:nvSpPr>
        <p:spPr>
          <a:xfrm>
            <a:off x="4517396" y="4969529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Me Time’ Focused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A7205A-90D5-E46C-DDB5-AA8B3E1684AD}"/>
              </a:ext>
            </a:extLst>
          </p:cNvPr>
          <p:cNvSpPr/>
          <p:nvPr/>
        </p:nvSpPr>
        <p:spPr>
          <a:xfrm>
            <a:off x="4517396" y="5336225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Shared Quality Experiences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81B397C-0BB4-2F54-2DF7-2686F9057EE0}"/>
              </a:ext>
            </a:extLst>
          </p:cNvPr>
          <p:cNvSpPr/>
          <p:nvPr/>
        </p:nvSpPr>
        <p:spPr>
          <a:xfrm>
            <a:off x="8501624" y="4948898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Stimulates Consumers’ Appetites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984EA6-3514-1677-F7C1-817E19D3B976}"/>
              </a:ext>
            </a:extLst>
          </p:cNvPr>
          <p:cNvSpPr/>
          <p:nvPr/>
        </p:nvSpPr>
        <p:spPr>
          <a:xfrm>
            <a:off x="8501624" y="4599599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Influences Personal Style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EB429E1-B10B-274D-BBF1-F78CCCA51C26}"/>
              </a:ext>
            </a:extLst>
          </p:cNvPr>
          <p:cNvSpPr/>
          <p:nvPr/>
        </p:nvSpPr>
        <p:spPr>
          <a:xfrm>
            <a:off x="8501624" y="6035842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Popular Culture Connector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6123C24-99D3-3FE0-6BF5-F95B18A13AD8}"/>
              </a:ext>
            </a:extLst>
          </p:cNvPr>
          <p:cNvSpPr/>
          <p:nvPr/>
        </p:nvSpPr>
        <p:spPr>
          <a:xfrm>
            <a:off x="8501624" y="5675883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Determines Vacation Destinations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FEF8D0-2069-81A2-E6FB-F976ECBD5E3D}"/>
              </a:ext>
            </a:extLst>
          </p:cNvPr>
          <p:cNvSpPr/>
          <p:nvPr/>
        </p:nvSpPr>
        <p:spPr>
          <a:xfrm>
            <a:off x="8501624" y="5312390"/>
            <a:ext cx="3157598" cy="294651"/>
          </a:xfrm>
          <a:prstGeom prst="rect">
            <a:avLst/>
          </a:prstGeom>
          <a:solidFill>
            <a:srgbClr val="4EBE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Inspires Culinary Delights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42E577-3875-539A-2480-514D427C95D6}"/>
              </a:ext>
            </a:extLst>
          </p:cNvPr>
          <p:cNvSpPr/>
          <p:nvPr/>
        </p:nvSpPr>
        <p:spPr>
          <a:xfrm>
            <a:off x="3649341" y="2498012"/>
            <a:ext cx="785747" cy="500989"/>
          </a:xfrm>
          <a:prstGeom prst="rightArrow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C0A217B-78D2-8D1C-C6D9-59FA93E582B7}"/>
              </a:ext>
            </a:extLst>
          </p:cNvPr>
          <p:cNvSpPr/>
          <p:nvPr/>
        </p:nvSpPr>
        <p:spPr>
          <a:xfrm>
            <a:off x="7714389" y="2498012"/>
            <a:ext cx="785747" cy="500989"/>
          </a:xfrm>
          <a:prstGeom prst="rightArrow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FF4CBE-F663-176C-2944-AB22A2FE735F}"/>
              </a:ext>
            </a:extLst>
          </p:cNvPr>
          <p:cNvSpPr/>
          <p:nvPr/>
        </p:nvSpPr>
        <p:spPr>
          <a:xfrm>
            <a:off x="4517396" y="5701991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Desire For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394BC4-64EA-7771-6B83-226A00137FAF}"/>
              </a:ext>
            </a:extLst>
          </p:cNvPr>
          <p:cNvSpPr/>
          <p:nvPr/>
        </p:nvSpPr>
        <p:spPr>
          <a:xfrm>
            <a:off x="4517396" y="6059532"/>
            <a:ext cx="3157598" cy="294651"/>
          </a:xfrm>
          <a:prstGeom prst="rect">
            <a:avLst/>
          </a:prstGeom>
          <a:solidFill>
            <a:srgbClr val="00BFF2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Online Communities</a:t>
            </a:r>
          </a:p>
        </p:txBody>
      </p:sp>
    </p:spTree>
    <p:extLst>
      <p:ext uri="{BB962C8B-B14F-4D97-AF65-F5344CB8AC3E}">
        <p14:creationId xmlns:p14="http://schemas.microsoft.com/office/powerpoint/2010/main" val="400011177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6" ma:contentTypeDescription="Create a new document." ma:contentTypeScope="" ma:versionID="83befa18ea6217e2c768b2795b1b34c7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b56e2d977db667e40a91ecafe6cea5bd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  <SharedWithUsers xmlns="c00419b3-ff22-4e92-8e74-ef4894f6b0e1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Kaileen Cain</DisplayName>
        <AccountId>143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Benjamin Vandegrift</DisplayName>
        <AccountId>117</AccountId>
        <AccountType/>
      </UserInfo>
      <UserInfo>
        <DisplayName>Kailyn Hartmann</DisplayName>
        <AccountId>153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  <UserInfo>
        <DisplayName>Britney Caprio</DisplayName>
        <AccountId>144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1B05F1-5E7B-4D3D-8F42-5483B1E253BA}"/>
</file>

<file path=customXml/itemProps2.xml><?xml version="1.0" encoding="utf-8"?>
<ds:datastoreItem xmlns:ds="http://schemas.openxmlformats.org/officeDocument/2006/customXml" ds:itemID="{04B3A686-109E-4D35-8D80-BBBDF1C6F2B5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2D0582F-E546-4FAA-9542-4DCA9B87B9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7486</Words>
  <Application>Microsoft Office PowerPoint</Application>
  <PresentationFormat>Widescreen</PresentationFormat>
  <Paragraphs>909</Paragraphs>
  <Slides>41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Aptos</vt:lpstr>
      <vt:lpstr>Aptos Display</vt:lpstr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Trebuchet MS</vt:lpstr>
      <vt:lpstr>1_Custom Design</vt:lpstr>
      <vt:lpstr>2_Custom Design</vt:lpstr>
      <vt:lpstr>7_Custom Design</vt:lpstr>
      <vt:lpstr>6_Custom Design</vt:lpstr>
      <vt:lpstr>3_Custom Design</vt:lpstr>
      <vt:lpstr>4_Office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Leah Montner Dixon</cp:lastModifiedBy>
  <cp:revision>1</cp:revision>
  <cp:lastPrinted>2023-10-02T18:39:17Z</cp:lastPrinted>
  <dcterms:created xsi:type="dcterms:W3CDTF">2019-11-08T17:29:39Z</dcterms:created>
  <dcterms:modified xsi:type="dcterms:W3CDTF">2024-05-08T20:28:47Z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2044800</vt:r8>
  </property>
  <property fmtid="{D5CDD505-2E9C-101B-9397-08002B2CF9AE}" pid="3" name="ContentTypeId">
    <vt:lpwstr>0x010100AD0AAE1E4240B941A4C52734E19288AB</vt:lpwstr>
  </property>
  <property fmtid="{D5CDD505-2E9C-101B-9397-08002B2CF9AE}" pid="4" name="MediaServiceImageTags">
    <vt:lpwstr/>
  </property>
</Properties>
</file>