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144327570" r:id="rId5"/>
    <p:sldId id="2144327551" r:id="rId6"/>
    <p:sldId id="2144327556" r:id="rId7"/>
    <p:sldId id="2144328075" r:id="rId8"/>
    <p:sldId id="2144328011" r:id="rId9"/>
    <p:sldId id="2144328093" r:id="rId10"/>
    <p:sldId id="2144328072" r:id="rId11"/>
    <p:sldId id="2144328092" r:id="rId12"/>
    <p:sldId id="2144328074" r:id="rId13"/>
    <p:sldId id="2144328091" r:id="rId14"/>
    <p:sldId id="280" r:id="rId15"/>
    <p:sldId id="2144327553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ED3C8D"/>
    <a:srgbClr val="4EBEA4"/>
    <a:srgbClr val="00C0F3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E01AA-6FB6-46D1-950B-9E86198B5159}" v="1" dt="2021-09-28T17:52:24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683EA8AF-CA33-47AC-91D6-A3F7E5F6B91D}"/>
    <pc:docChg chg="modSld">
      <pc:chgData name="Jason Wiese" userId="4bff8d5b-7de6-4655-b397-69b0afc81113" providerId="ADAL" clId="{683EA8AF-CA33-47AC-91D6-A3F7E5F6B91D}" dt="2021-08-03T03:59:52.497" v="5" actId="1036"/>
      <pc:docMkLst>
        <pc:docMk/>
      </pc:docMkLst>
      <pc:sldChg chg="modSp mod">
        <pc:chgData name="Jason Wiese" userId="4bff8d5b-7de6-4655-b397-69b0afc81113" providerId="ADAL" clId="{683EA8AF-CA33-47AC-91D6-A3F7E5F6B91D}" dt="2021-08-03T03:59:52.497" v="5" actId="1036"/>
        <pc:sldMkLst>
          <pc:docMk/>
          <pc:sldMk cId="2357583258" sldId="2144327551"/>
        </pc:sldMkLst>
        <pc:spChg chg="mod">
          <ac:chgData name="Jason Wiese" userId="4bff8d5b-7de6-4655-b397-69b0afc81113" providerId="ADAL" clId="{683EA8AF-CA33-47AC-91D6-A3F7E5F6B91D}" dt="2021-08-03T03:59:52.497" v="5" actId="1036"/>
          <ac:spMkLst>
            <pc:docMk/>
            <pc:sldMk cId="2357583258" sldId="2144327551"/>
            <ac:spMk id="11" creationId="{F8232DB2-31EB-44DB-80CB-BE866F17B649}"/>
          </ac:spMkLst>
        </pc:spChg>
      </pc:sldChg>
    </pc:docChg>
  </pc:docChgLst>
  <pc:docChgLst>
    <pc:chgData name="Jason Wiese" userId="4bff8d5b-7de6-4655-b397-69b0afc81113" providerId="ADAL" clId="{2CE06681-D30D-4F2D-9CBA-68EBF2740672}"/>
    <pc:docChg chg="custSel modSld">
      <pc:chgData name="Jason Wiese" userId="4bff8d5b-7de6-4655-b397-69b0afc81113" providerId="ADAL" clId="{2CE06681-D30D-4F2D-9CBA-68EBF2740672}" dt="2021-08-04T20:52:42.809" v="77" actId="478"/>
      <pc:docMkLst>
        <pc:docMk/>
      </pc:docMkLst>
      <pc:sldChg chg="modSp mod">
        <pc:chgData name="Jason Wiese" userId="4bff8d5b-7de6-4655-b397-69b0afc81113" providerId="ADAL" clId="{2CE06681-D30D-4F2D-9CBA-68EBF2740672}" dt="2021-08-04T19:53:40.004" v="27" actId="1035"/>
        <pc:sldMkLst>
          <pc:docMk/>
          <pc:sldMk cId="2357583258" sldId="2144327551"/>
        </pc:sldMkLst>
        <pc:spChg chg="mod">
          <ac:chgData name="Jason Wiese" userId="4bff8d5b-7de6-4655-b397-69b0afc81113" providerId="ADAL" clId="{2CE06681-D30D-4F2D-9CBA-68EBF2740672}" dt="2021-08-04T19:53:40.004" v="27" actId="1035"/>
          <ac:spMkLst>
            <pc:docMk/>
            <pc:sldMk cId="2357583258" sldId="2144327551"/>
            <ac:spMk id="11" creationId="{F8232DB2-31EB-44DB-80CB-BE866F17B649}"/>
          </ac:spMkLst>
        </pc:spChg>
      </pc:sldChg>
      <pc:sldChg chg="delSp modSp mod">
        <pc:chgData name="Jason Wiese" userId="4bff8d5b-7de6-4655-b397-69b0afc81113" providerId="ADAL" clId="{2CE06681-D30D-4F2D-9CBA-68EBF2740672}" dt="2021-08-04T20:52:42.809" v="77" actId="478"/>
        <pc:sldMkLst>
          <pc:docMk/>
          <pc:sldMk cId="1832669550" sldId="2144327553"/>
        </pc:sldMkLst>
        <pc:spChg chg="del">
          <ac:chgData name="Jason Wiese" userId="4bff8d5b-7de6-4655-b397-69b0afc81113" providerId="ADAL" clId="{2CE06681-D30D-4F2D-9CBA-68EBF2740672}" dt="2021-08-04T20:52:42.809" v="77" actId="478"/>
          <ac:spMkLst>
            <pc:docMk/>
            <pc:sldMk cId="1832669550" sldId="2144327553"/>
            <ac:spMk id="12" creationId="{05B28B3F-130A-477D-93DC-5830298982D6}"/>
          </ac:spMkLst>
        </pc:spChg>
        <pc:spChg chg="mod">
          <ac:chgData name="Jason Wiese" userId="4bff8d5b-7de6-4655-b397-69b0afc81113" providerId="ADAL" clId="{2CE06681-D30D-4F2D-9CBA-68EBF2740672}" dt="2021-08-04T20:51:10.403" v="60" actId="14100"/>
          <ac:spMkLst>
            <pc:docMk/>
            <pc:sldMk cId="1832669550" sldId="2144327553"/>
            <ac:spMk id="40" creationId="{95077135-9553-40C5-9B4D-63A77025EEE4}"/>
          </ac:spMkLst>
        </pc:spChg>
        <pc:spChg chg="mod">
          <ac:chgData name="Jason Wiese" userId="4bff8d5b-7de6-4655-b397-69b0afc81113" providerId="ADAL" clId="{2CE06681-D30D-4F2D-9CBA-68EBF2740672}" dt="2021-08-04T20:51:22.627" v="67" actId="1038"/>
          <ac:spMkLst>
            <pc:docMk/>
            <pc:sldMk cId="1832669550" sldId="2144327553"/>
            <ac:spMk id="41" creationId="{15ED6477-5009-4B62-BA56-EC6857B65EF1}"/>
          </ac:spMkLst>
        </pc:spChg>
        <pc:spChg chg="mod">
          <ac:chgData name="Jason Wiese" userId="4bff8d5b-7de6-4655-b397-69b0afc81113" providerId="ADAL" clId="{2CE06681-D30D-4F2D-9CBA-68EBF2740672}" dt="2021-08-04T20:51:37.082" v="72" actId="1037"/>
          <ac:spMkLst>
            <pc:docMk/>
            <pc:sldMk cId="1832669550" sldId="2144327553"/>
            <ac:spMk id="43" creationId="{30794F8F-A536-4988-A411-564A14554778}"/>
          </ac:spMkLst>
        </pc:spChg>
        <pc:picChg chg="mod">
          <ac:chgData name="Jason Wiese" userId="4bff8d5b-7de6-4655-b397-69b0afc81113" providerId="ADAL" clId="{2CE06681-D30D-4F2D-9CBA-68EBF2740672}" dt="2021-08-04T20:51:37.082" v="72" actId="1037"/>
          <ac:picMkLst>
            <pc:docMk/>
            <pc:sldMk cId="1832669550" sldId="2144327553"/>
            <ac:picMk id="5" creationId="{877E1F45-0613-44DF-B751-924C70127194}"/>
          </ac:picMkLst>
        </pc:picChg>
        <pc:picChg chg="mod">
          <ac:chgData name="Jason Wiese" userId="4bff8d5b-7de6-4655-b397-69b0afc81113" providerId="ADAL" clId="{2CE06681-D30D-4F2D-9CBA-68EBF2740672}" dt="2021-08-04T20:51:22.627" v="67" actId="1038"/>
          <ac:picMkLst>
            <pc:docMk/>
            <pc:sldMk cId="1832669550" sldId="2144327553"/>
            <ac:picMk id="23" creationId="{89B9D033-D4EA-4ED7-B6E0-4BE2AF0EC4C7}"/>
          </ac:picMkLst>
        </pc:picChg>
        <pc:picChg chg="mod">
          <ac:chgData name="Jason Wiese" userId="4bff8d5b-7de6-4655-b397-69b0afc81113" providerId="ADAL" clId="{2CE06681-D30D-4F2D-9CBA-68EBF2740672}" dt="2021-08-04T20:52:02.366" v="76" actId="14100"/>
          <ac:picMkLst>
            <pc:docMk/>
            <pc:sldMk cId="1832669550" sldId="2144327553"/>
            <ac:picMk id="24" creationId="{66A6BA47-6317-4F10-B585-5A0E39FB703F}"/>
          </ac:picMkLst>
        </pc:picChg>
        <pc:picChg chg="mod">
          <ac:chgData name="Jason Wiese" userId="4bff8d5b-7de6-4655-b397-69b0afc81113" providerId="ADAL" clId="{2CE06681-D30D-4F2D-9CBA-68EBF2740672}" dt="2021-08-04T20:51:59.930" v="75" actId="14100"/>
          <ac:picMkLst>
            <pc:docMk/>
            <pc:sldMk cId="1832669550" sldId="2144327553"/>
            <ac:picMk id="39" creationId="{61CC500A-9D05-4CC2-B343-818DF2CE183E}"/>
          </ac:picMkLst>
        </pc:picChg>
      </pc:sldChg>
      <pc:sldChg chg="modSp mod">
        <pc:chgData name="Jason Wiese" userId="4bff8d5b-7de6-4655-b397-69b0afc81113" providerId="ADAL" clId="{2CE06681-D30D-4F2D-9CBA-68EBF2740672}" dt="2021-08-04T19:55:39.156" v="29" actId="207"/>
        <pc:sldMkLst>
          <pc:docMk/>
          <pc:sldMk cId="3576571274" sldId="2144328075"/>
        </pc:sldMkLst>
        <pc:spChg chg="mod">
          <ac:chgData name="Jason Wiese" userId="4bff8d5b-7de6-4655-b397-69b0afc81113" providerId="ADAL" clId="{2CE06681-D30D-4F2D-9CBA-68EBF2740672}" dt="2021-08-04T19:55:34.779" v="28" actId="207"/>
          <ac:spMkLst>
            <pc:docMk/>
            <pc:sldMk cId="3576571274" sldId="2144328075"/>
            <ac:spMk id="14" creationId="{665AAAAA-3DAB-4B8F-B6F7-CFD6A9C71E29}"/>
          </ac:spMkLst>
        </pc:spChg>
        <pc:spChg chg="mod">
          <ac:chgData name="Jason Wiese" userId="4bff8d5b-7de6-4655-b397-69b0afc81113" providerId="ADAL" clId="{2CE06681-D30D-4F2D-9CBA-68EBF2740672}" dt="2021-08-04T19:55:39.156" v="29" actId="207"/>
          <ac:spMkLst>
            <pc:docMk/>
            <pc:sldMk cId="3576571274" sldId="2144328075"/>
            <ac:spMk id="15" creationId="{57EA984E-C4C7-452E-AFC7-7A4CA9E253B5}"/>
          </ac:spMkLst>
        </pc:spChg>
      </pc:sldChg>
    </pc:docChg>
  </pc:docChgLst>
  <pc:docChgLst>
    <pc:chgData name="Leah Montner Dixon" userId="d5b2ae9e-9213-4442-b7df-4db8cbe51e5d" providerId="ADAL" clId="{3ED27FAA-D3A0-49FC-B68E-20928926E8F0}"/>
    <pc:docChg chg="undo custSel modSld">
      <pc:chgData name="Leah Montner Dixon" userId="d5b2ae9e-9213-4442-b7df-4db8cbe51e5d" providerId="ADAL" clId="{3ED27FAA-D3A0-49FC-B68E-20928926E8F0}" dt="2021-08-04T20:31:13.304" v="141" actId="478"/>
      <pc:docMkLst>
        <pc:docMk/>
      </pc:docMkLst>
      <pc:sldChg chg="modSp mod">
        <pc:chgData name="Leah Montner Dixon" userId="d5b2ae9e-9213-4442-b7df-4db8cbe51e5d" providerId="ADAL" clId="{3ED27FAA-D3A0-49FC-B68E-20928926E8F0}" dt="2021-08-04T19:48:49.945" v="137" actId="1036"/>
        <pc:sldMkLst>
          <pc:docMk/>
          <pc:sldMk cId="2357583258" sldId="2144327551"/>
        </pc:sldMkLst>
        <pc:spChg chg="mod">
          <ac:chgData name="Leah Montner Dixon" userId="d5b2ae9e-9213-4442-b7df-4db8cbe51e5d" providerId="ADAL" clId="{3ED27FAA-D3A0-49FC-B68E-20928926E8F0}" dt="2021-08-04T19:48:49.945" v="137" actId="1036"/>
          <ac:spMkLst>
            <pc:docMk/>
            <pc:sldMk cId="2357583258" sldId="2144327551"/>
            <ac:spMk id="11" creationId="{F8232DB2-31EB-44DB-80CB-BE866F17B649}"/>
          </ac:spMkLst>
        </pc:spChg>
      </pc:sldChg>
      <pc:sldChg chg="delSp modSp mod">
        <pc:chgData name="Leah Montner Dixon" userId="d5b2ae9e-9213-4442-b7df-4db8cbe51e5d" providerId="ADAL" clId="{3ED27FAA-D3A0-49FC-B68E-20928926E8F0}" dt="2021-08-04T20:31:13.304" v="141" actId="478"/>
        <pc:sldMkLst>
          <pc:docMk/>
          <pc:sldMk cId="1832669550" sldId="2144327553"/>
        </pc:sldMkLst>
        <pc:spChg chg="del mod">
          <ac:chgData name="Leah Montner Dixon" userId="d5b2ae9e-9213-4442-b7df-4db8cbe51e5d" providerId="ADAL" clId="{3ED27FAA-D3A0-49FC-B68E-20928926E8F0}" dt="2021-08-04T20:31:13.304" v="141" actId="478"/>
          <ac:spMkLst>
            <pc:docMk/>
            <pc:sldMk cId="1832669550" sldId="2144327553"/>
            <ac:spMk id="12" creationId="{05B28B3F-130A-477D-93DC-5830298982D6}"/>
          </ac:spMkLst>
        </pc:spChg>
        <pc:spChg chg="mod">
          <ac:chgData name="Leah Montner Dixon" userId="d5b2ae9e-9213-4442-b7df-4db8cbe51e5d" providerId="ADAL" clId="{3ED27FAA-D3A0-49FC-B68E-20928926E8F0}" dt="2021-08-04T20:31:11.821" v="140"/>
          <ac:spMkLst>
            <pc:docMk/>
            <pc:sldMk cId="1832669550" sldId="2144327553"/>
            <ac:spMk id="43" creationId="{30794F8F-A536-4988-A411-564A14554778}"/>
          </ac:spMkLst>
        </pc:spChg>
        <pc:picChg chg="mod">
          <ac:chgData name="Leah Montner Dixon" userId="d5b2ae9e-9213-4442-b7df-4db8cbe51e5d" providerId="ADAL" clId="{3ED27FAA-D3A0-49FC-B68E-20928926E8F0}" dt="2021-08-04T20:31:07.285" v="139"/>
          <ac:picMkLst>
            <pc:docMk/>
            <pc:sldMk cId="1832669550" sldId="2144327553"/>
            <ac:picMk id="5" creationId="{877E1F45-0613-44DF-B751-924C70127194}"/>
          </ac:picMkLst>
        </pc:picChg>
      </pc:sldChg>
      <pc:sldChg chg="modSp mod">
        <pc:chgData name="Leah Montner Dixon" userId="d5b2ae9e-9213-4442-b7df-4db8cbe51e5d" providerId="ADAL" clId="{3ED27FAA-D3A0-49FC-B68E-20928926E8F0}" dt="2021-08-03T13:13:20.467" v="10" actId="20577"/>
        <pc:sldMkLst>
          <pc:docMk/>
          <pc:sldMk cId="1619029833" sldId="2144328091"/>
        </pc:sldMkLst>
        <pc:spChg chg="mod">
          <ac:chgData name="Leah Montner Dixon" userId="d5b2ae9e-9213-4442-b7df-4db8cbe51e5d" providerId="ADAL" clId="{3ED27FAA-D3A0-49FC-B68E-20928926E8F0}" dt="2021-08-03T13:13:20.467" v="10" actId="20577"/>
          <ac:spMkLst>
            <pc:docMk/>
            <pc:sldMk cId="1619029833" sldId="2144328091"/>
            <ac:spMk id="63" creationId="{EBC20208-EC76-4BCC-ACEF-7F4AD413C6F8}"/>
          </ac:spMkLst>
        </pc:spChg>
        <pc:picChg chg="ord">
          <ac:chgData name="Leah Montner Dixon" userId="d5b2ae9e-9213-4442-b7df-4db8cbe51e5d" providerId="ADAL" clId="{3ED27FAA-D3A0-49FC-B68E-20928926E8F0}" dt="2021-08-03T13:13:17.978" v="9" actId="167"/>
          <ac:picMkLst>
            <pc:docMk/>
            <pc:sldMk cId="1619029833" sldId="2144328091"/>
            <ac:picMk id="64" creationId="{AE484972-A34C-4088-BA77-B768525715A6}"/>
          </ac:picMkLst>
        </pc:picChg>
      </pc:sldChg>
      <pc:sldChg chg="modSp mod">
        <pc:chgData name="Leah Montner Dixon" userId="d5b2ae9e-9213-4442-b7df-4db8cbe51e5d" providerId="ADAL" clId="{3ED27FAA-D3A0-49FC-B68E-20928926E8F0}" dt="2021-08-03T13:12:46.675" v="8" actId="1035"/>
        <pc:sldMkLst>
          <pc:docMk/>
          <pc:sldMk cId="2439883359" sldId="2144328093"/>
        </pc:sldMkLst>
        <pc:spChg chg="mod">
          <ac:chgData name="Leah Montner Dixon" userId="d5b2ae9e-9213-4442-b7df-4db8cbe51e5d" providerId="ADAL" clId="{3ED27FAA-D3A0-49FC-B68E-20928926E8F0}" dt="2021-08-03T13:12:40.378" v="0" actId="255"/>
          <ac:spMkLst>
            <pc:docMk/>
            <pc:sldMk cId="2439883359" sldId="2144328093"/>
            <ac:spMk id="4" creationId="{3ED54650-E124-0942-8B03-A438165B55A6}"/>
          </ac:spMkLst>
        </pc:spChg>
        <pc:spChg chg="mod">
          <ac:chgData name="Leah Montner Dixon" userId="d5b2ae9e-9213-4442-b7df-4db8cbe51e5d" providerId="ADAL" clId="{3ED27FAA-D3A0-49FC-B68E-20928926E8F0}" dt="2021-08-03T13:12:46.675" v="8" actId="1035"/>
          <ac:spMkLst>
            <pc:docMk/>
            <pc:sldMk cId="2439883359" sldId="2144328093"/>
            <ac:spMk id="14" creationId="{9C594E4F-7AFC-4E00-87E0-22007F696CDB}"/>
          </ac:spMkLst>
        </pc:spChg>
      </pc:sldChg>
    </pc:docChg>
  </pc:docChgLst>
  <pc:docChgLst>
    <pc:chgData name="Jason Wiese" userId="4bff8d5b-7de6-4655-b397-69b0afc81113" providerId="ADAL" clId="{1009BEFC-46DC-456B-B318-7952CA282DEB}"/>
    <pc:docChg chg="undo custSel delSld modSld sldOrd">
      <pc:chgData name="Jason Wiese" userId="4bff8d5b-7de6-4655-b397-69b0afc81113" providerId="ADAL" clId="{1009BEFC-46DC-456B-B318-7952CA282DEB}" dt="2021-08-03T03:55:43.154" v="3269" actId="1038"/>
      <pc:docMkLst>
        <pc:docMk/>
      </pc:docMkLst>
      <pc:sldChg chg="modSp mod">
        <pc:chgData name="Jason Wiese" userId="4bff8d5b-7de6-4655-b397-69b0afc81113" providerId="ADAL" clId="{1009BEFC-46DC-456B-B318-7952CA282DEB}" dt="2021-08-03T03:49:23.365" v="3246" actId="20577"/>
        <pc:sldMkLst>
          <pc:docMk/>
          <pc:sldMk cId="3339377938" sldId="280"/>
        </pc:sldMkLst>
        <pc:spChg chg="mod">
          <ac:chgData name="Jason Wiese" userId="4bff8d5b-7de6-4655-b397-69b0afc81113" providerId="ADAL" clId="{1009BEFC-46DC-456B-B318-7952CA282DEB}" dt="2021-08-03T03:49:23.365" v="3246" actId="20577"/>
          <ac:spMkLst>
            <pc:docMk/>
            <pc:sldMk cId="3339377938" sldId="280"/>
            <ac:spMk id="15" creationId="{FB95FAB7-B9CF-408A-A338-EDBA41131D7D}"/>
          </ac:spMkLst>
        </pc:spChg>
      </pc:sldChg>
      <pc:sldChg chg="modSp mod">
        <pc:chgData name="Jason Wiese" userId="4bff8d5b-7de6-4655-b397-69b0afc81113" providerId="ADAL" clId="{1009BEFC-46DC-456B-B318-7952CA282DEB}" dt="2021-08-03T03:55:01.315" v="3264" actId="1036"/>
        <pc:sldMkLst>
          <pc:docMk/>
          <pc:sldMk cId="2357583258" sldId="2144327551"/>
        </pc:sldMkLst>
        <pc:spChg chg="mod">
          <ac:chgData name="Jason Wiese" userId="4bff8d5b-7de6-4655-b397-69b0afc81113" providerId="ADAL" clId="{1009BEFC-46DC-456B-B318-7952CA282DEB}" dt="2021-08-03T03:55:01.315" v="3264" actId="1036"/>
          <ac:spMkLst>
            <pc:docMk/>
            <pc:sldMk cId="2357583258" sldId="2144327551"/>
            <ac:spMk id="9" creationId="{C6CE78B5-2F75-42E3-A6A6-6FD665C1CEA6}"/>
          </ac:spMkLst>
        </pc:spChg>
        <pc:spChg chg="mod">
          <ac:chgData name="Jason Wiese" userId="4bff8d5b-7de6-4655-b397-69b0afc81113" providerId="ADAL" clId="{1009BEFC-46DC-456B-B318-7952CA282DEB}" dt="2021-08-03T03:46:54.375" v="3238" actId="20577"/>
          <ac:spMkLst>
            <pc:docMk/>
            <pc:sldMk cId="2357583258" sldId="2144327551"/>
            <ac:spMk id="11" creationId="{F8232DB2-31EB-44DB-80CB-BE866F17B649}"/>
          </ac:spMkLst>
        </pc:spChg>
      </pc:sldChg>
      <pc:sldChg chg="modSp mod">
        <pc:chgData name="Jason Wiese" userId="4bff8d5b-7de6-4655-b397-69b0afc81113" providerId="ADAL" clId="{1009BEFC-46DC-456B-B318-7952CA282DEB}" dt="2021-08-03T02:38:21.312" v="2392" actId="1036"/>
        <pc:sldMkLst>
          <pc:docMk/>
          <pc:sldMk cId="1832669550" sldId="2144327553"/>
        </pc:sldMkLst>
        <pc:spChg chg="mod">
          <ac:chgData name="Jason Wiese" userId="4bff8d5b-7de6-4655-b397-69b0afc81113" providerId="ADAL" clId="{1009BEFC-46DC-456B-B318-7952CA282DEB}" dt="2021-08-03T02:38:12.300" v="2388" actId="1036"/>
          <ac:spMkLst>
            <pc:docMk/>
            <pc:sldMk cId="1832669550" sldId="2144327553"/>
            <ac:spMk id="12" creationId="{05B28B3F-130A-477D-93DC-5830298982D6}"/>
          </ac:spMkLst>
        </pc:spChg>
        <pc:spChg chg="mod">
          <ac:chgData name="Jason Wiese" userId="4bff8d5b-7de6-4655-b397-69b0afc81113" providerId="ADAL" clId="{1009BEFC-46DC-456B-B318-7952CA282DEB}" dt="2021-08-03T02:37:44.632" v="2354" actId="6549"/>
          <ac:spMkLst>
            <pc:docMk/>
            <pc:sldMk cId="1832669550" sldId="2144327553"/>
            <ac:spMk id="26" creationId="{BAE70842-0E2C-4CDF-884B-90A9CD89DD6E}"/>
          </ac:spMkLst>
        </pc:spChg>
        <pc:spChg chg="mod">
          <ac:chgData name="Jason Wiese" userId="4bff8d5b-7de6-4655-b397-69b0afc81113" providerId="ADAL" clId="{1009BEFC-46DC-456B-B318-7952CA282DEB}" dt="2021-08-03T02:38:21.312" v="2392" actId="1036"/>
          <ac:spMkLst>
            <pc:docMk/>
            <pc:sldMk cId="1832669550" sldId="2144327553"/>
            <ac:spMk id="29" creationId="{C84BAA07-5518-43A8-89F4-700784B706B5}"/>
          </ac:spMkLst>
        </pc:spChg>
        <pc:spChg chg="mod">
          <ac:chgData name="Jason Wiese" userId="4bff8d5b-7de6-4655-b397-69b0afc81113" providerId="ADAL" clId="{1009BEFC-46DC-456B-B318-7952CA282DEB}" dt="2021-08-03T02:37:35.123" v="2301" actId="6549"/>
          <ac:spMkLst>
            <pc:docMk/>
            <pc:sldMk cId="1832669550" sldId="2144327553"/>
            <ac:spMk id="32" creationId="{34A3A609-731B-41CC-8B43-13B930732F99}"/>
          </ac:spMkLst>
        </pc:spChg>
        <pc:spChg chg="mod">
          <ac:chgData name="Jason Wiese" userId="4bff8d5b-7de6-4655-b397-69b0afc81113" providerId="ADAL" clId="{1009BEFC-46DC-456B-B318-7952CA282DEB}" dt="2021-08-03T02:38:21.312" v="2392" actId="1036"/>
          <ac:spMkLst>
            <pc:docMk/>
            <pc:sldMk cId="1832669550" sldId="2144327553"/>
            <ac:spMk id="40" creationId="{95077135-9553-40C5-9B4D-63A77025EEE4}"/>
          </ac:spMkLst>
        </pc:spChg>
        <pc:spChg chg="mod">
          <ac:chgData name="Jason Wiese" userId="4bff8d5b-7de6-4655-b397-69b0afc81113" providerId="ADAL" clId="{1009BEFC-46DC-456B-B318-7952CA282DEB}" dt="2021-08-03T02:38:21.312" v="2392" actId="1036"/>
          <ac:spMkLst>
            <pc:docMk/>
            <pc:sldMk cId="1832669550" sldId="2144327553"/>
            <ac:spMk id="41" creationId="{15ED6477-5009-4B62-BA56-EC6857B65EF1}"/>
          </ac:spMkLst>
        </pc:spChg>
        <pc:spChg chg="mod">
          <ac:chgData name="Jason Wiese" userId="4bff8d5b-7de6-4655-b397-69b0afc81113" providerId="ADAL" clId="{1009BEFC-46DC-456B-B318-7952CA282DEB}" dt="2021-08-03T02:38:08.828" v="2380" actId="1035"/>
          <ac:spMkLst>
            <pc:docMk/>
            <pc:sldMk cId="1832669550" sldId="2144327553"/>
            <ac:spMk id="42" creationId="{8A135AFD-2FE9-47DE-9A8B-28E8EF4268FE}"/>
          </ac:spMkLst>
        </pc:spChg>
        <pc:spChg chg="mod">
          <ac:chgData name="Jason Wiese" userId="4bff8d5b-7de6-4655-b397-69b0afc81113" providerId="ADAL" clId="{1009BEFC-46DC-456B-B318-7952CA282DEB}" dt="2021-08-03T02:38:08.828" v="2380" actId="1035"/>
          <ac:spMkLst>
            <pc:docMk/>
            <pc:sldMk cId="1832669550" sldId="2144327553"/>
            <ac:spMk id="43" creationId="{30794F8F-A536-4988-A411-564A14554778}"/>
          </ac:spMkLst>
        </pc:spChg>
        <pc:picChg chg="mod">
          <ac:chgData name="Jason Wiese" userId="4bff8d5b-7de6-4655-b397-69b0afc81113" providerId="ADAL" clId="{1009BEFC-46DC-456B-B318-7952CA282DEB}" dt="2021-08-03T02:38:08.828" v="2380" actId="1035"/>
          <ac:picMkLst>
            <pc:docMk/>
            <pc:sldMk cId="1832669550" sldId="2144327553"/>
            <ac:picMk id="2" creationId="{B3A2817B-4445-4709-916B-CB80C67460DE}"/>
          </ac:picMkLst>
        </pc:picChg>
        <pc:picChg chg="mod">
          <ac:chgData name="Jason Wiese" userId="4bff8d5b-7de6-4655-b397-69b0afc81113" providerId="ADAL" clId="{1009BEFC-46DC-456B-B318-7952CA282DEB}" dt="2021-08-03T02:38:08.828" v="2380" actId="1035"/>
          <ac:picMkLst>
            <pc:docMk/>
            <pc:sldMk cId="1832669550" sldId="2144327553"/>
            <ac:picMk id="5" creationId="{877E1F45-0613-44DF-B751-924C70127194}"/>
          </ac:picMkLst>
        </pc:picChg>
        <pc:picChg chg="mod">
          <ac:chgData name="Jason Wiese" userId="4bff8d5b-7de6-4655-b397-69b0afc81113" providerId="ADAL" clId="{1009BEFC-46DC-456B-B318-7952CA282DEB}" dt="2021-08-03T02:38:21.312" v="2392" actId="1036"/>
          <ac:picMkLst>
            <pc:docMk/>
            <pc:sldMk cId="1832669550" sldId="2144327553"/>
            <ac:picMk id="23" creationId="{89B9D033-D4EA-4ED7-B6E0-4BE2AF0EC4C7}"/>
          </ac:picMkLst>
        </pc:picChg>
        <pc:picChg chg="mod">
          <ac:chgData name="Jason Wiese" userId="4bff8d5b-7de6-4655-b397-69b0afc81113" providerId="ADAL" clId="{1009BEFC-46DC-456B-B318-7952CA282DEB}" dt="2021-08-03T02:38:21.312" v="2392" actId="1036"/>
          <ac:picMkLst>
            <pc:docMk/>
            <pc:sldMk cId="1832669550" sldId="2144327553"/>
            <ac:picMk id="24" creationId="{66A6BA47-6317-4F10-B585-5A0E39FB703F}"/>
          </ac:picMkLst>
        </pc:picChg>
        <pc:picChg chg="mod">
          <ac:chgData name="Jason Wiese" userId="4bff8d5b-7de6-4655-b397-69b0afc81113" providerId="ADAL" clId="{1009BEFC-46DC-456B-B318-7952CA282DEB}" dt="2021-08-03T02:38:21.312" v="2392" actId="1036"/>
          <ac:picMkLst>
            <pc:docMk/>
            <pc:sldMk cId="1832669550" sldId="2144327553"/>
            <ac:picMk id="39" creationId="{61CC500A-9D05-4CC2-B343-818DF2CE183E}"/>
          </ac:picMkLst>
        </pc:picChg>
      </pc:sldChg>
      <pc:sldChg chg="addSp delSp modSp mod">
        <pc:chgData name="Jason Wiese" userId="4bff8d5b-7de6-4655-b397-69b0afc81113" providerId="ADAL" clId="{1009BEFC-46DC-456B-B318-7952CA282DEB}" dt="2021-08-03T03:48:25.814" v="3241" actId="255"/>
        <pc:sldMkLst>
          <pc:docMk/>
          <pc:sldMk cId="3526234016" sldId="2144327556"/>
        </pc:sldMkLst>
        <pc:spChg chg="del mod">
          <ac:chgData name="Jason Wiese" userId="4bff8d5b-7de6-4655-b397-69b0afc81113" providerId="ADAL" clId="{1009BEFC-46DC-456B-B318-7952CA282DEB}" dt="2021-08-03T03:48:20.920" v="3239" actId="478"/>
          <ac:spMkLst>
            <pc:docMk/>
            <pc:sldMk cId="3526234016" sldId="2144327556"/>
            <ac:spMk id="4" creationId="{3ED54650-E124-0942-8B03-A438165B55A6}"/>
          </ac:spMkLst>
        </pc:spChg>
        <pc:spChg chg="mod">
          <ac:chgData name="Jason Wiese" userId="4bff8d5b-7de6-4655-b397-69b0afc81113" providerId="ADAL" clId="{1009BEFC-46DC-456B-B318-7952CA282DEB}" dt="2021-08-03T02:32:50.968" v="1712" actId="1038"/>
          <ac:spMkLst>
            <pc:docMk/>
            <pc:sldMk cId="3526234016" sldId="2144327556"/>
            <ac:spMk id="11" creationId="{7DD80982-C56F-4FCA-A53C-EF23E3446A19}"/>
          </ac:spMkLst>
        </pc:spChg>
        <pc:spChg chg="add mod">
          <ac:chgData name="Jason Wiese" userId="4bff8d5b-7de6-4655-b397-69b0afc81113" providerId="ADAL" clId="{1009BEFC-46DC-456B-B318-7952CA282DEB}" dt="2021-08-03T03:48:25.814" v="3241" actId="255"/>
          <ac:spMkLst>
            <pc:docMk/>
            <pc:sldMk cId="3526234016" sldId="2144327556"/>
            <ac:spMk id="13" creationId="{D63DFC4F-0FE0-4F53-ACFD-A96E6CA198E0}"/>
          </ac:spMkLst>
        </pc:spChg>
        <pc:graphicFrameChg chg="mod">
          <ac:chgData name="Jason Wiese" userId="4bff8d5b-7de6-4655-b397-69b0afc81113" providerId="ADAL" clId="{1009BEFC-46DC-456B-B318-7952CA282DEB}" dt="2021-08-03T03:07:32.607" v="2395" actId="207"/>
          <ac:graphicFrameMkLst>
            <pc:docMk/>
            <pc:sldMk cId="3526234016" sldId="2144327556"/>
            <ac:graphicFrameMk id="7" creationId="{FCC74B5F-A7FD-4645-B963-C721CA5A0C64}"/>
          </ac:graphicFrameMkLst>
        </pc:graphicFrameChg>
      </pc:sldChg>
      <pc:sldChg chg="modSp mod ord">
        <pc:chgData name="Jason Wiese" userId="4bff8d5b-7de6-4655-b397-69b0afc81113" providerId="ADAL" clId="{1009BEFC-46DC-456B-B318-7952CA282DEB}" dt="2021-08-03T03:55:43.154" v="3269" actId="1038"/>
        <pc:sldMkLst>
          <pc:docMk/>
          <pc:sldMk cId="1192411347" sldId="2144328011"/>
        </pc:sldMkLst>
        <pc:spChg chg="mod">
          <ac:chgData name="Jason Wiese" userId="4bff8d5b-7de6-4655-b397-69b0afc81113" providerId="ADAL" clId="{1009BEFC-46DC-456B-B318-7952CA282DEB}" dt="2021-08-03T03:55:43.154" v="3269" actId="1038"/>
          <ac:spMkLst>
            <pc:docMk/>
            <pc:sldMk cId="1192411347" sldId="2144328011"/>
            <ac:spMk id="9" creationId="{E1C6AD79-900B-4EB4-9BD6-105E3764C49F}"/>
          </ac:spMkLst>
        </pc:spChg>
        <pc:spChg chg="mod">
          <ac:chgData name="Jason Wiese" userId="4bff8d5b-7de6-4655-b397-69b0afc81113" providerId="ADAL" clId="{1009BEFC-46DC-456B-B318-7952CA282DEB}" dt="2021-08-02T18:47:31.421" v="184" actId="208"/>
          <ac:spMkLst>
            <pc:docMk/>
            <pc:sldMk cId="1192411347" sldId="2144328011"/>
            <ac:spMk id="14" creationId="{A02B0827-D865-48A9-A255-99632A6DA07A}"/>
          </ac:spMkLst>
        </pc:spChg>
        <pc:spChg chg="mod">
          <ac:chgData name="Jason Wiese" userId="4bff8d5b-7de6-4655-b397-69b0afc81113" providerId="ADAL" clId="{1009BEFC-46DC-456B-B318-7952CA282DEB}" dt="2021-08-03T03:10:05.206" v="2483" actId="6549"/>
          <ac:spMkLst>
            <pc:docMk/>
            <pc:sldMk cId="1192411347" sldId="2144328011"/>
            <ac:spMk id="23" creationId="{D09BA585-AE21-49AC-972B-335321EEFEB2}"/>
          </ac:spMkLst>
        </pc:spChg>
        <pc:spChg chg="mod">
          <ac:chgData name="Jason Wiese" userId="4bff8d5b-7de6-4655-b397-69b0afc81113" providerId="ADAL" clId="{1009BEFC-46DC-456B-B318-7952CA282DEB}" dt="2021-08-02T18:47:23.209" v="183" actId="207"/>
          <ac:spMkLst>
            <pc:docMk/>
            <pc:sldMk cId="1192411347" sldId="2144328011"/>
            <ac:spMk id="40" creationId="{2678A0EC-7E2E-4468-82BB-3CB5C6E45C0A}"/>
          </ac:spMkLst>
        </pc:spChg>
        <pc:spChg chg="mod">
          <ac:chgData name="Jason Wiese" userId="4bff8d5b-7de6-4655-b397-69b0afc81113" providerId="ADAL" clId="{1009BEFC-46DC-456B-B318-7952CA282DEB}" dt="2021-08-02T18:39:56.392" v="5" actId="113"/>
          <ac:spMkLst>
            <pc:docMk/>
            <pc:sldMk cId="1192411347" sldId="2144328011"/>
            <ac:spMk id="50" creationId="{E5109520-FB33-48F4-9949-36EA102B7303}"/>
          </ac:spMkLst>
        </pc:spChg>
        <pc:spChg chg="mod">
          <ac:chgData name="Jason Wiese" userId="4bff8d5b-7de6-4655-b397-69b0afc81113" providerId="ADAL" clId="{1009BEFC-46DC-456B-B318-7952CA282DEB}" dt="2021-08-02T18:47:49.433" v="188" actId="208"/>
          <ac:spMkLst>
            <pc:docMk/>
            <pc:sldMk cId="1192411347" sldId="2144328011"/>
            <ac:spMk id="55" creationId="{22510724-D6DD-46AA-BC75-0EC769C9F698}"/>
          </ac:spMkLst>
        </pc:spChg>
        <pc:spChg chg="mod">
          <ac:chgData name="Jason Wiese" userId="4bff8d5b-7de6-4655-b397-69b0afc81113" providerId="ADAL" clId="{1009BEFC-46DC-456B-B318-7952CA282DEB}" dt="2021-08-03T01:46:24.067" v="522" actId="6549"/>
          <ac:spMkLst>
            <pc:docMk/>
            <pc:sldMk cId="1192411347" sldId="2144328011"/>
            <ac:spMk id="58" creationId="{DA9487F8-CAAD-49BE-9A11-9889C215AEA4}"/>
          </ac:spMkLst>
        </pc:spChg>
        <pc:spChg chg="mod">
          <ac:chgData name="Jason Wiese" userId="4bff8d5b-7de6-4655-b397-69b0afc81113" providerId="ADAL" clId="{1009BEFC-46DC-456B-B318-7952CA282DEB}" dt="2021-08-02T18:40:02.229" v="6" actId="113"/>
          <ac:spMkLst>
            <pc:docMk/>
            <pc:sldMk cId="1192411347" sldId="2144328011"/>
            <ac:spMk id="71" creationId="{5D6387E2-60CC-49AB-897C-9EE42914635E}"/>
          </ac:spMkLst>
        </pc:spChg>
        <pc:spChg chg="mod">
          <ac:chgData name="Jason Wiese" userId="4bff8d5b-7de6-4655-b397-69b0afc81113" providerId="ADAL" clId="{1009BEFC-46DC-456B-B318-7952CA282DEB}" dt="2021-08-03T03:12:07.982" v="2711" actId="1036"/>
          <ac:spMkLst>
            <pc:docMk/>
            <pc:sldMk cId="1192411347" sldId="2144328011"/>
            <ac:spMk id="75" creationId="{82D6268E-B330-43EA-AAB9-A95059088CBC}"/>
          </ac:spMkLst>
        </pc:spChg>
        <pc:spChg chg="mod">
          <ac:chgData name="Jason Wiese" userId="4bff8d5b-7de6-4655-b397-69b0afc81113" providerId="ADAL" clId="{1009BEFC-46DC-456B-B318-7952CA282DEB}" dt="2021-08-02T18:47:44.224" v="187" actId="207"/>
          <ac:spMkLst>
            <pc:docMk/>
            <pc:sldMk cId="1192411347" sldId="2144328011"/>
            <ac:spMk id="77" creationId="{D2FC1040-CC11-47C6-9E55-753E7BBFA421}"/>
          </ac:spMkLst>
        </pc:spChg>
        <pc:spChg chg="mod">
          <ac:chgData name="Jason Wiese" userId="4bff8d5b-7de6-4655-b397-69b0afc81113" providerId="ADAL" clId="{1009BEFC-46DC-456B-B318-7952CA282DEB}" dt="2021-08-02T18:47:44.224" v="187" actId="207"/>
          <ac:spMkLst>
            <pc:docMk/>
            <pc:sldMk cId="1192411347" sldId="2144328011"/>
            <ac:spMk id="81" creationId="{6DEE8AE8-6613-4488-9F73-B0476555FC48}"/>
          </ac:spMkLst>
        </pc:spChg>
        <pc:spChg chg="mod">
          <ac:chgData name="Jason Wiese" userId="4bff8d5b-7de6-4655-b397-69b0afc81113" providerId="ADAL" clId="{1009BEFC-46DC-456B-B318-7952CA282DEB}" dt="2021-08-02T18:47:44.224" v="187" actId="207"/>
          <ac:spMkLst>
            <pc:docMk/>
            <pc:sldMk cId="1192411347" sldId="2144328011"/>
            <ac:spMk id="85" creationId="{966CE8A1-5B68-4B04-82F1-CF106EF4CB3E}"/>
          </ac:spMkLst>
        </pc:spChg>
        <pc:spChg chg="mod">
          <ac:chgData name="Jason Wiese" userId="4bff8d5b-7de6-4655-b397-69b0afc81113" providerId="ADAL" clId="{1009BEFC-46DC-456B-B318-7952CA282DEB}" dt="2021-08-02T18:47:44.224" v="187" actId="207"/>
          <ac:spMkLst>
            <pc:docMk/>
            <pc:sldMk cId="1192411347" sldId="2144328011"/>
            <ac:spMk id="95" creationId="{5ABBF44F-F355-4D33-8D3E-E599FD3C8ED1}"/>
          </ac:spMkLst>
        </pc:spChg>
      </pc:sldChg>
      <pc:sldChg chg="modSp del mod ord">
        <pc:chgData name="Jason Wiese" userId="4bff8d5b-7de6-4655-b397-69b0afc81113" providerId="ADAL" clId="{1009BEFC-46DC-456B-B318-7952CA282DEB}" dt="2021-08-03T02:14:59.655" v="1702" actId="47"/>
        <pc:sldMkLst>
          <pc:docMk/>
          <pc:sldMk cId="56858186" sldId="2144328071"/>
        </pc:sldMkLst>
        <pc:spChg chg="mod">
          <ac:chgData name="Jason Wiese" userId="4bff8d5b-7de6-4655-b397-69b0afc81113" providerId="ADAL" clId="{1009BEFC-46DC-456B-B318-7952CA282DEB}" dt="2021-08-02T18:47:01.571" v="182" actId="14100"/>
          <ac:spMkLst>
            <pc:docMk/>
            <pc:sldMk cId="56858186" sldId="2144328071"/>
            <ac:spMk id="2" creationId="{58D3CD71-1F41-49A5-9A45-DE9D85C64AFE}"/>
          </ac:spMkLst>
        </pc:spChg>
        <pc:spChg chg="mod">
          <ac:chgData name="Jason Wiese" userId="4bff8d5b-7de6-4655-b397-69b0afc81113" providerId="ADAL" clId="{1009BEFC-46DC-456B-B318-7952CA282DEB}" dt="2021-08-03T02:10:26.430" v="1185" actId="20577"/>
          <ac:spMkLst>
            <pc:docMk/>
            <pc:sldMk cId="56858186" sldId="2144328071"/>
            <ac:spMk id="4" creationId="{3ED54650-E124-0942-8B03-A438165B55A6}"/>
          </ac:spMkLst>
        </pc:spChg>
        <pc:spChg chg="mod">
          <ac:chgData name="Jason Wiese" userId="4bff8d5b-7de6-4655-b397-69b0afc81113" providerId="ADAL" clId="{1009BEFC-46DC-456B-B318-7952CA282DEB}" dt="2021-08-02T18:46:47.691" v="178" actId="1037"/>
          <ac:spMkLst>
            <pc:docMk/>
            <pc:sldMk cId="56858186" sldId="2144328071"/>
            <ac:spMk id="5" creationId="{AD3FCC7F-0CF5-4EBC-AEDC-57B0319F1FBB}"/>
          </ac:spMkLst>
        </pc:spChg>
        <pc:spChg chg="mod">
          <ac:chgData name="Jason Wiese" userId="4bff8d5b-7de6-4655-b397-69b0afc81113" providerId="ADAL" clId="{1009BEFC-46DC-456B-B318-7952CA282DEB}" dt="2021-08-02T18:39:04.126" v="1" actId="20577"/>
          <ac:spMkLst>
            <pc:docMk/>
            <pc:sldMk cId="56858186" sldId="2144328071"/>
            <ac:spMk id="14" creationId="{9C594E4F-7AFC-4E00-87E0-22007F696CDB}"/>
          </ac:spMkLst>
        </pc:spChg>
        <pc:graphicFrameChg chg="mod">
          <ac:chgData name="Jason Wiese" userId="4bff8d5b-7de6-4655-b397-69b0afc81113" providerId="ADAL" clId="{1009BEFC-46DC-456B-B318-7952CA282DEB}" dt="2021-08-02T18:46:03.690" v="143" actId="207"/>
          <ac:graphicFrameMkLst>
            <pc:docMk/>
            <pc:sldMk cId="56858186" sldId="2144328071"/>
            <ac:graphicFrameMk id="7" creationId="{FCC74B5F-A7FD-4645-B963-C721CA5A0C64}"/>
          </ac:graphicFrameMkLst>
        </pc:graphicFrameChg>
      </pc:sldChg>
      <pc:sldChg chg="modSp mod">
        <pc:chgData name="Jason Wiese" userId="4bff8d5b-7de6-4655-b397-69b0afc81113" providerId="ADAL" clId="{1009BEFC-46DC-456B-B318-7952CA282DEB}" dt="2021-08-03T03:34:03.330" v="3025" actId="20577"/>
        <pc:sldMkLst>
          <pc:docMk/>
          <pc:sldMk cId="3843443504" sldId="2144328072"/>
        </pc:sldMkLst>
        <pc:spChg chg="mod">
          <ac:chgData name="Jason Wiese" userId="4bff8d5b-7de6-4655-b397-69b0afc81113" providerId="ADAL" clId="{1009BEFC-46DC-456B-B318-7952CA282DEB}" dt="2021-08-03T03:22:46.970" v="2857" actId="255"/>
          <ac:spMkLst>
            <pc:docMk/>
            <pc:sldMk cId="3843443504" sldId="2144328072"/>
            <ac:spMk id="4" creationId="{3ED54650-E124-0942-8B03-A438165B55A6}"/>
          </ac:spMkLst>
        </pc:spChg>
        <pc:spChg chg="mod">
          <ac:chgData name="Jason Wiese" userId="4bff8d5b-7de6-4655-b397-69b0afc81113" providerId="ADAL" clId="{1009BEFC-46DC-456B-B318-7952CA282DEB}" dt="2021-08-03T03:34:03.330" v="3025" actId="20577"/>
          <ac:spMkLst>
            <pc:docMk/>
            <pc:sldMk cId="3843443504" sldId="2144328072"/>
            <ac:spMk id="11" creationId="{7DD80982-C56F-4FCA-A53C-EF23E3446A19}"/>
          </ac:spMkLst>
        </pc:spChg>
        <pc:spChg chg="mod">
          <ac:chgData name="Jason Wiese" userId="4bff8d5b-7de6-4655-b397-69b0afc81113" providerId="ADAL" clId="{1009BEFC-46DC-456B-B318-7952CA282DEB}" dt="2021-08-02T18:47:57.209" v="189" actId="207"/>
          <ac:spMkLst>
            <pc:docMk/>
            <pc:sldMk cId="3843443504" sldId="2144328072"/>
            <ac:spMk id="14" creationId="{CE2EB99F-186D-47F7-8FD6-2074F8E98E58}"/>
          </ac:spMkLst>
        </pc:spChg>
        <pc:spChg chg="mod">
          <ac:chgData name="Jason Wiese" userId="4bff8d5b-7de6-4655-b397-69b0afc81113" providerId="ADAL" clId="{1009BEFC-46DC-456B-B318-7952CA282DEB}" dt="2021-08-02T18:48:05.053" v="191" actId="207"/>
          <ac:spMkLst>
            <pc:docMk/>
            <pc:sldMk cId="3843443504" sldId="2144328072"/>
            <ac:spMk id="15" creationId="{23C60F07-7909-4441-852F-B951C290FA10}"/>
          </ac:spMkLst>
        </pc:spChg>
        <pc:spChg chg="mod">
          <ac:chgData name="Jason Wiese" userId="4bff8d5b-7de6-4655-b397-69b0afc81113" providerId="ADAL" clId="{1009BEFC-46DC-456B-B318-7952CA282DEB}" dt="2021-08-03T03:10:03.443" v="2479" actId="20577"/>
          <ac:spMkLst>
            <pc:docMk/>
            <pc:sldMk cId="3843443504" sldId="2144328072"/>
            <ac:spMk id="16" creationId="{DF2D68BE-ED3B-45D5-A152-1EA1F413F6E7}"/>
          </ac:spMkLst>
        </pc:spChg>
        <pc:spChg chg="mod">
          <ac:chgData name="Jason Wiese" userId="4bff8d5b-7de6-4655-b397-69b0afc81113" providerId="ADAL" clId="{1009BEFC-46DC-456B-B318-7952CA282DEB}" dt="2021-08-02T18:48:00.062" v="190" actId="207"/>
          <ac:spMkLst>
            <pc:docMk/>
            <pc:sldMk cId="3843443504" sldId="2144328072"/>
            <ac:spMk id="32" creationId="{C2AEE917-662B-4192-A90D-B8EE34F6F3AD}"/>
          </ac:spMkLst>
        </pc:spChg>
        <pc:grpChg chg="mod">
          <ac:chgData name="Jason Wiese" userId="4bff8d5b-7de6-4655-b397-69b0afc81113" providerId="ADAL" clId="{1009BEFC-46DC-456B-B318-7952CA282DEB}" dt="2021-08-03T03:10:01.051" v="2474" actId="1038"/>
          <ac:grpSpMkLst>
            <pc:docMk/>
            <pc:sldMk cId="3843443504" sldId="2144328072"/>
            <ac:grpSpMk id="5" creationId="{E74537F8-70F3-4715-A7AA-DBD8CCC4FEC7}"/>
          </ac:grpSpMkLst>
        </pc:grpChg>
      </pc:sldChg>
      <pc:sldChg chg="modSp del mod">
        <pc:chgData name="Jason Wiese" userId="4bff8d5b-7de6-4655-b397-69b0afc81113" providerId="ADAL" clId="{1009BEFC-46DC-456B-B318-7952CA282DEB}" dt="2021-08-02T20:20:26.295" v="213" actId="47"/>
        <pc:sldMkLst>
          <pc:docMk/>
          <pc:sldMk cId="2620094402" sldId="2144328073"/>
        </pc:sldMkLst>
        <pc:graphicFrameChg chg="mod">
          <ac:chgData name="Jason Wiese" userId="4bff8d5b-7de6-4655-b397-69b0afc81113" providerId="ADAL" clId="{1009BEFC-46DC-456B-B318-7952CA282DEB}" dt="2021-08-02T18:48:10.770" v="192" actId="207"/>
          <ac:graphicFrameMkLst>
            <pc:docMk/>
            <pc:sldMk cId="2620094402" sldId="2144328073"/>
            <ac:graphicFrameMk id="28" creationId="{EA98BE1B-C933-4A11-A8AF-B49EE8A4C519}"/>
          </ac:graphicFrameMkLst>
        </pc:graphicFrameChg>
      </pc:sldChg>
      <pc:sldChg chg="modSp mod">
        <pc:chgData name="Jason Wiese" userId="4bff8d5b-7de6-4655-b397-69b0afc81113" providerId="ADAL" clId="{1009BEFC-46DC-456B-B318-7952CA282DEB}" dt="2021-08-03T03:34:16.622" v="3041" actId="20577"/>
        <pc:sldMkLst>
          <pc:docMk/>
          <pc:sldMk cId="2495607987" sldId="2144328074"/>
        </pc:sldMkLst>
        <pc:spChg chg="mod">
          <ac:chgData name="Jason Wiese" userId="4bff8d5b-7de6-4655-b397-69b0afc81113" providerId="ADAL" clId="{1009BEFC-46DC-456B-B318-7952CA282DEB}" dt="2021-08-03T03:23:15.757" v="2861" actId="20577"/>
          <ac:spMkLst>
            <pc:docMk/>
            <pc:sldMk cId="2495607987" sldId="2144328074"/>
            <ac:spMk id="4" creationId="{3ED54650-E124-0942-8B03-A438165B55A6}"/>
          </ac:spMkLst>
        </pc:spChg>
        <pc:spChg chg="mod">
          <ac:chgData name="Jason Wiese" userId="4bff8d5b-7de6-4655-b397-69b0afc81113" providerId="ADAL" clId="{1009BEFC-46DC-456B-B318-7952CA282DEB}" dt="2021-08-03T03:34:16.622" v="3041" actId="20577"/>
          <ac:spMkLst>
            <pc:docMk/>
            <pc:sldMk cId="2495607987" sldId="2144328074"/>
            <ac:spMk id="11" creationId="{7DD80982-C56F-4FCA-A53C-EF23E3446A19}"/>
          </ac:spMkLst>
        </pc:spChg>
        <pc:spChg chg="mod">
          <ac:chgData name="Jason Wiese" userId="4bff8d5b-7de6-4655-b397-69b0afc81113" providerId="ADAL" clId="{1009BEFC-46DC-456B-B318-7952CA282DEB}" dt="2021-08-02T18:48:24.230" v="195" actId="207"/>
          <ac:spMkLst>
            <pc:docMk/>
            <pc:sldMk cId="2495607987" sldId="2144328074"/>
            <ac:spMk id="35" creationId="{9E45E6E6-099E-4055-8E90-42911F80E288}"/>
          </ac:spMkLst>
        </pc:spChg>
        <pc:spChg chg="mod">
          <ac:chgData name="Jason Wiese" userId="4bff8d5b-7de6-4655-b397-69b0afc81113" providerId="ADAL" clId="{1009BEFC-46DC-456B-B318-7952CA282DEB}" dt="2021-08-02T18:48:20.759" v="194" actId="208"/>
          <ac:spMkLst>
            <pc:docMk/>
            <pc:sldMk cId="2495607987" sldId="2144328074"/>
            <ac:spMk id="37" creationId="{0E3377BD-4572-428B-9506-CE12315CBE44}"/>
          </ac:spMkLst>
        </pc:spChg>
        <pc:spChg chg="mod">
          <ac:chgData name="Jason Wiese" userId="4bff8d5b-7de6-4655-b397-69b0afc81113" providerId="ADAL" clId="{1009BEFC-46DC-456B-B318-7952CA282DEB}" dt="2021-08-02T18:48:17.070" v="193" actId="207"/>
          <ac:spMkLst>
            <pc:docMk/>
            <pc:sldMk cId="2495607987" sldId="2144328074"/>
            <ac:spMk id="38" creationId="{476088A9-E7D8-479D-B6B8-402883512E6E}"/>
          </ac:spMkLst>
        </pc:spChg>
        <pc:spChg chg="mod">
          <ac:chgData name="Jason Wiese" userId="4bff8d5b-7de6-4655-b397-69b0afc81113" providerId="ADAL" clId="{1009BEFC-46DC-456B-B318-7952CA282DEB}" dt="2021-08-02T18:48:46.526" v="199" actId="115"/>
          <ac:spMkLst>
            <pc:docMk/>
            <pc:sldMk cId="2495607987" sldId="2144328074"/>
            <ac:spMk id="39" creationId="{AE767A5F-F02C-49C6-A427-61F8EFF4D5C8}"/>
          </ac:spMkLst>
        </pc:spChg>
        <pc:spChg chg="mod">
          <ac:chgData name="Jason Wiese" userId="4bff8d5b-7de6-4655-b397-69b0afc81113" providerId="ADAL" clId="{1009BEFC-46DC-456B-B318-7952CA282DEB}" dt="2021-08-02T18:48:54.163" v="201" actId="115"/>
          <ac:spMkLst>
            <pc:docMk/>
            <pc:sldMk cId="2495607987" sldId="2144328074"/>
            <ac:spMk id="48" creationId="{0ABBD1AF-51B5-48B4-8E8F-AE4BF3F437D0}"/>
          </ac:spMkLst>
        </pc:spChg>
        <pc:spChg chg="mod">
          <ac:chgData name="Jason Wiese" userId="4bff8d5b-7de6-4655-b397-69b0afc81113" providerId="ADAL" clId="{1009BEFC-46DC-456B-B318-7952CA282DEB}" dt="2021-08-02T18:48:49.652" v="200" actId="115"/>
          <ac:spMkLst>
            <pc:docMk/>
            <pc:sldMk cId="2495607987" sldId="2144328074"/>
            <ac:spMk id="49" creationId="{EBBF25B7-53E9-49E5-90C0-0B4F5A667E77}"/>
          </ac:spMkLst>
        </pc:spChg>
      </pc:sldChg>
      <pc:sldChg chg="modSp mod">
        <pc:chgData name="Jason Wiese" userId="4bff8d5b-7de6-4655-b397-69b0afc81113" providerId="ADAL" clId="{1009BEFC-46DC-456B-B318-7952CA282DEB}" dt="2021-08-03T03:54:27.935" v="3247" actId="20577"/>
        <pc:sldMkLst>
          <pc:docMk/>
          <pc:sldMk cId="3576571274" sldId="2144328075"/>
        </pc:sldMkLst>
        <pc:spChg chg="mod">
          <ac:chgData name="Jason Wiese" userId="4bff8d5b-7de6-4655-b397-69b0afc81113" providerId="ADAL" clId="{1009BEFC-46DC-456B-B318-7952CA282DEB}" dt="2021-08-02T18:52:48.629" v="206" actId="208"/>
          <ac:spMkLst>
            <pc:docMk/>
            <pc:sldMk cId="3576571274" sldId="2144328075"/>
            <ac:spMk id="14" creationId="{665AAAAA-3DAB-4B8F-B6F7-CFD6A9C71E29}"/>
          </ac:spMkLst>
        </pc:spChg>
        <pc:spChg chg="mod">
          <ac:chgData name="Jason Wiese" userId="4bff8d5b-7de6-4655-b397-69b0afc81113" providerId="ADAL" clId="{1009BEFC-46DC-456B-B318-7952CA282DEB}" dt="2021-08-03T03:54:27.935" v="3247" actId="20577"/>
          <ac:spMkLst>
            <pc:docMk/>
            <pc:sldMk cId="3576571274" sldId="2144328075"/>
            <ac:spMk id="19" creationId="{3730E693-CC88-4A11-AE8E-8D6BA6EE17BC}"/>
          </ac:spMkLst>
        </pc:spChg>
        <pc:spChg chg="mod">
          <ac:chgData name="Jason Wiese" userId="4bff8d5b-7de6-4655-b397-69b0afc81113" providerId="ADAL" clId="{1009BEFC-46DC-456B-B318-7952CA282DEB}" dt="2021-08-02T18:45:37.818" v="139" actId="207"/>
          <ac:spMkLst>
            <pc:docMk/>
            <pc:sldMk cId="3576571274" sldId="2144328075"/>
            <ac:spMk id="20" creationId="{BDF4C7ED-4A30-4741-B4AA-7248E412DBB9}"/>
          </ac:spMkLst>
        </pc:spChg>
        <pc:spChg chg="mod">
          <ac:chgData name="Jason Wiese" userId="4bff8d5b-7de6-4655-b397-69b0afc81113" providerId="ADAL" clId="{1009BEFC-46DC-456B-B318-7952CA282DEB}" dt="2021-08-02T18:52:51.092" v="207" actId="208"/>
          <ac:spMkLst>
            <pc:docMk/>
            <pc:sldMk cId="3576571274" sldId="2144328075"/>
            <ac:spMk id="22" creationId="{D30E622E-33E2-4FBE-AA8E-0183F23F57ED}"/>
          </ac:spMkLst>
        </pc:spChg>
        <pc:spChg chg="mod">
          <ac:chgData name="Jason Wiese" userId="4bff8d5b-7de6-4655-b397-69b0afc81113" providerId="ADAL" clId="{1009BEFC-46DC-456B-B318-7952CA282DEB}" dt="2021-08-02T18:45:41.306" v="140" actId="207"/>
          <ac:spMkLst>
            <pc:docMk/>
            <pc:sldMk cId="3576571274" sldId="2144328075"/>
            <ac:spMk id="24" creationId="{CB3CE646-DE75-4BD1-BAA6-9C127985FF5B}"/>
          </ac:spMkLst>
        </pc:spChg>
        <pc:spChg chg="mod">
          <ac:chgData name="Jason Wiese" userId="4bff8d5b-7de6-4655-b397-69b0afc81113" providerId="ADAL" clId="{1009BEFC-46DC-456B-B318-7952CA282DEB}" dt="2021-08-03T03:10:07.891" v="2487" actId="20577"/>
          <ac:spMkLst>
            <pc:docMk/>
            <pc:sldMk cId="3576571274" sldId="2144328075"/>
            <ac:spMk id="26" creationId="{4F7EB9EE-A1AE-4BC9-A84F-AFE37F4C44E1}"/>
          </ac:spMkLst>
        </pc:spChg>
        <pc:spChg chg="mod">
          <ac:chgData name="Jason Wiese" userId="4bff8d5b-7de6-4655-b397-69b0afc81113" providerId="ADAL" clId="{1009BEFC-46DC-456B-B318-7952CA282DEB}" dt="2021-08-03T03:10:05.803" v="2484" actId="1038"/>
          <ac:spMkLst>
            <pc:docMk/>
            <pc:sldMk cId="3576571274" sldId="2144328075"/>
            <ac:spMk id="28" creationId="{65622704-BF97-4B70-9327-78B9A6BE5C66}"/>
          </ac:spMkLst>
        </pc:spChg>
        <pc:spChg chg="mod">
          <ac:chgData name="Jason Wiese" userId="4bff8d5b-7de6-4655-b397-69b0afc81113" providerId="ADAL" clId="{1009BEFC-46DC-456B-B318-7952CA282DEB}" dt="2021-08-03T03:10:05.803" v="2484" actId="1038"/>
          <ac:spMkLst>
            <pc:docMk/>
            <pc:sldMk cId="3576571274" sldId="2144328075"/>
            <ac:spMk id="29" creationId="{299F9E1B-595F-4E3E-9844-349D70836D6C}"/>
          </ac:spMkLst>
        </pc:spChg>
        <pc:spChg chg="mod">
          <ac:chgData name="Jason Wiese" userId="4bff8d5b-7de6-4655-b397-69b0afc81113" providerId="ADAL" clId="{1009BEFC-46DC-456B-B318-7952CA282DEB}" dt="2021-08-03T03:20:51.681" v="2853" actId="6549"/>
          <ac:spMkLst>
            <pc:docMk/>
            <pc:sldMk cId="3576571274" sldId="2144328075"/>
            <ac:spMk id="33" creationId="{E4A76412-EC8A-4920-AE9D-42556878DF97}"/>
          </ac:spMkLst>
        </pc:spChg>
      </pc:sldChg>
      <pc:sldChg chg="modSp mod">
        <pc:chgData name="Jason Wiese" userId="4bff8d5b-7de6-4655-b397-69b0afc81113" providerId="ADAL" clId="{1009BEFC-46DC-456B-B318-7952CA282DEB}" dt="2021-08-03T03:34:23.638" v="3049" actId="20577"/>
        <pc:sldMkLst>
          <pc:docMk/>
          <pc:sldMk cId="1619029833" sldId="2144328091"/>
        </pc:sldMkLst>
        <pc:spChg chg="mod">
          <ac:chgData name="Jason Wiese" userId="4bff8d5b-7de6-4655-b397-69b0afc81113" providerId="ADAL" clId="{1009BEFC-46DC-456B-B318-7952CA282DEB}" dt="2021-08-02T18:49:18.867" v="205" actId="208"/>
          <ac:spMkLst>
            <pc:docMk/>
            <pc:sldMk cId="1619029833" sldId="2144328091"/>
            <ac:spMk id="19" creationId="{15F316D2-839E-42A6-8B63-B41F1673895A}"/>
          </ac:spMkLst>
        </pc:spChg>
        <pc:spChg chg="mod">
          <ac:chgData name="Jason Wiese" userId="4bff8d5b-7de6-4655-b397-69b0afc81113" providerId="ADAL" clId="{1009BEFC-46DC-456B-B318-7952CA282DEB}" dt="2021-08-02T18:49:18.867" v="205" actId="208"/>
          <ac:spMkLst>
            <pc:docMk/>
            <pc:sldMk cId="1619029833" sldId="2144328091"/>
            <ac:spMk id="22" creationId="{AB356EF3-3DAE-447D-9BE5-1E4C22E98563}"/>
          </ac:spMkLst>
        </pc:spChg>
        <pc:spChg chg="mod">
          <ac:chgData name="Jason Wiese" userId="4bff8d5b-7de6-4655-b397-69b0afc81113" providerId="ADAL" clId="{1009BEFC-46DC-456B-B318-7952CA282DEB}" dt="2021-08-02T18:49:11.496" v="203" actId="207"/>
          <ac:spMkLst>
            <pc:docMk/>
            <pc:sldMk cId="1619029833" sldId="2144328091"/>
            <ac:spMk id="26" creationId="{8107B287-2DB1-4E68-9E69-29B838AE43F5}"/>
          </ac:spMkLst>
        </pc:spChg>
        <pc:spChg chg="mod">
          <ac:chgData name="Jason Wiese" userId="4bff8d5b-7de6-4655-b397-69b0afc81113" providerId="ADAL" clId="{1009BEFC-46DC-456B-B318-7952CA282DEB}" dt="2021-08-03T03:34:23.638" v="3049" actId="20577"/>
          <ac:spMkLst>
            <pc:docMk/>
            <pc:sldMk cId="1619029833" sldId="2144328091"/>
            <ac:spMk id="30" creationId="{6F84C208-B8F8-48C0-B561-680541DC3EB2}"/>
          </ac:spMkLst>
        </pc:spChg>
        <pc:spChg chg="mod">
          <ac:chgData name="Jason Wiese" userId="4bff8d5b-7de6-4655-b397-69b0afc81113" providerId="ADAL" clId="{1009BEFC-46DC-456B-B318-7952CA282DEB}" dt="2021-08-02T18:49:08.901" v="202" actId="207"/>
          <ac:spMkLst>
            <pc:docMk/>
            <pc:sldMk cId="1619029833" sldId="2144328091"/>
            <ac:spMk id="31" creationId="{C9607413-0CA5-4793-98D7-F4B47A8E17CB}"/>
          </ac:spMkLst>
        </pc:spChg>
        <pc:spChg chg="mod">
          <ac:chgData name="Jason Wiese" userId="4bff8d5b-7de6-4655-b397-69b0afc81113" providerId="ADAL" clId="{1009BEFC-46DC-456B-B318-7952CA282DEB}" dt="2021-08-03T03:24:35.765" v="2889" actId="1035"/>
          <ac:spMkLst>
            <pc:docMk/>
            <pc:sldMk cId="1619029833" sldId="2144328091"/>
            <ac:spMk id="34" creationId="{BBA46DB0-7ED6-4F67-B89D-BC58F69F41C7}"/>
          </ac:spMkLst>
        </pc:spChg>
        <pc:spChg chg="mod">
          <ac:chgData name="Jason Wiese" userId="4bff8d5b-7de6-4655-b397-69b0afc81113" providerId="ADAL" clId="{1009BEFC-46DC-456B-B318-7952CA282DEB}" dt="2021-08-02T18:49:14.194" v="204" actId="207"/>
          <ac:spMkLst>
            <pc:docMk/>
            <pc:sldMk cId="1619029833" sldId="2144328091"/>
            <ac:spMk id="35" creationId="{9C87FA59-0D73-4B51-A4B7-2035FFFBC43C}"/>
          </ac:spMkLst>
        </pc:spChg>
        <pc:spChg chg="mod">
          <ac:chgData name="Jason Wiese" userId="4bff8d5b-7de6-4655-b397-69b0afc81113" providerId="ADAL" clId="{1009BEFC-46DC-456B-B318-7952CA282DEB}" dt="2021-08-02T18:49:18.867" v="205" actId="208"/>
          <ac:spMkLst>
            <pc:docMk/>
            <pc:sldMk cId="1619029833" sldId="2144328091"/>
            <ac:spMk id="37" creationId="{600AAF53-8348-46AD-A91E-E40BFCFAF9E9}"/>
          </ac:spMkLst>
        </pc:spChg>
        <pc:spChg chg="mod">
          <ac:chgData name="Jason Wiese" userId="4bff8d5b-7de6-4655-b397-69b0afc81113" providerId="ADAL" clId="{1009BEFC-46DC-456B-B318-7952CA282DEB}" dt="2021-08-03T03:24:28.830" v="2884" actId="20577"/>
          <ac:spMkLst>
            <pc:docMk/>
            <pc:sldMk cId="1619029833" sldId="2144328091"/>
            <ac:spMk id="63" creationId="{EBC20208-EC76-4BCC-ACEF-7F4AD413C6F8}"/>
          </ac:spMkLst>
        </pc:spChg>
      </pc:sldChg>
      <pc:sldChg chg="modSp mod">
        <pc:chgData name="Jason Wiese" userId="4bff8d5b-7de6-4655-b397-69b0afc81113" providerId="ADAL" clId="{1009BEFC-46DC-456B-B318-7952CA282DEB}" dt="2021-08-03T03:34:09.872" v="3033" actId="20577"/>
        <pc:sldMkLst>
          <pc:docMk/>
          <pc:sldMk cId="2355844769" sldId="2144328092"/>
        </pc:sldMkLst>
        <pc:spChg chg="mod">
          <ac:chgData name="Jason Wiese" userId="4bff8d5b-7de6-4655-b397-69b0afc81113" providerId="ADAL" clId="{1009BEFC-46DC-456B-B318-7952CA282DEB}" dt="2021-08-03T03:34:09.872" v="3033" actId="20577"/>
          <ac:spMkLst>
            <pc:docMk/>
            <pc:sldMk cId="2355844769" sldId="2144328092"/>
            <ac:spMk id="11" creationId="{7DD80982-C56F-4FCA-A53C-EF23E3446A19}"/>
          </ac:spMkLst>
        </pc:spChg>
      </pc:sldChg>
      <pc:sldChg chg="modSp mod">
        <pc:chgData name="Jason Wiese" userId="4bff8d5b-7de6-4655-b397-69b0afc81113" providerId="ADAL" clId="{1009BEFC-46DC-456B-B318-7952CA282DEB}" dt="2021-08-03T03:33:56.309" v="3017" actId="6549"/>
        <pc:sldMkLst>
          <pc:docMk/>
          <pc:sldMk cId="2439883359" sldId="2144328093"/>
        </pc:sldMkLst>
        <pc:spChg chg="mod">
          <ac:chgData name="Jason Wiese" userId="4bff8d5b-7de6-4655-b397-69b0afc81113" providerId="ADAL" clId="{1009BEFC-46DC-456B-B318-7952CA282DEB}" dt="2021-08-03T03:12:32.409" v="2731" actId="1035"/>
          <ac:spMkLst>
            <pc:docMk/>
            <pc:sldMk cId="2439883359" sldId="2144328093"/>
            <ac:spMk id="2" creationId="{58D3CD71-1F41-49A5-9A45-DE9D85C64AFE}"/>
          </ac:spMkLst>
        </pc:spChg>
        <pc:spChg chg="mod">
          <ac:chgData name="Jason Wiese" userId="4bff8d5b-7de6-4655-b397-69b0afc81113" providerId="ADAL" clId="{1009BEFC-46DC-456B-B318-7952CA282DEB}" dt="2021-08-03T03:12:32.409" v="2731" actId="1035"/>
          <ac:spMkLst>
            <pc:docMk/>
            <pc:sldMk cId="2439883359" sldId="2144328093"/>
            <ac:spMk id="5" creationId="{AD3FCC7F-0CF5-4EBC-AEDC-57B0319F1FBB}"/>
          </ac:spMkLst>
        </pc:spChg>
        <pc:spChg chg="mod">
          <ac:chgData name="Jason Wiese" userId="4bff8d5b-7de6-4655-b397-69b0afc81113" providerId="ADAL" clId="{1009BEFC-46DC-456B-B318-7952CA282DEB}" dt="2021-08-03T03:33:56.309" v="3017" actId="6549"/>
          <ac:spMkLst>
            <pc:docMk/>
            <pc:sldMk cId="2439883359" sldId="2144328093"/>
            <ac:spMk id="11" creationId="{7DD80982-C56F-4FCA-A53C-EF23E3446A19}"/>
          </ac:spMkLst>
        </pc:spChg>
      </pc:sldChg>
      <pc:sldChg chg="modSp del mod">
        <pc:chgData name="Jason Wiese" userId="4bff8d5b-7de6-4655-b397-69b0afc81113" providerId="ADAL" clId="{1009BEFC-46DC-456B-B318-7952CA282DEB}" dt="2021-08-03T02:15:51.475" v="1703" actId="2696"/>
        <pc:sldMkLst>
          <pc:docMk/>
          <pc:sldMk cId="4193333827" sldId="2144328093"/>
        </pc:sldMkLst>
        <pc:spChg chg="mod">
          <ac:chgData name="Jason Wiese" userId="4bff8d5b-7de6-4655-b397-69b0afc81113" providerId="ADAL" clId="{1009BEFC-46DC-456B-B318-7952CA282DEB}" dt="2021-08-03T02:13:26.620" v="1628" actId="14100"/>
          <ac:spMkLst>
            <pc:docMk/>
            <pc:sldMk cId="4193333827" sldId="2144328093"/>
            <ac:spMk id="4" creationId="{3ED54650-E124-0942-8B03-A438165B55A6}"/>
          </ac:spMkLst>
        </pc:spChg>
        <pc:spChg chg="mod">
          <ac:chgData name="Jason Wiese" userId="4bff8d5b-7de6-4655-b397-69b0afc81113" providerId="ADAL" clId="{1009BEFC-46DC-456B-B318-7952CA282DEB}" dt="2021-08-03T02:14:53.692" v="1701" actId="20577"/>
          <ac:spMkLst>
            <pc:docMk/>
            <pc:sldMk cId="4193333827" sldId="2144328093"/>
            <ac:spMk id="14" creationId="{9C594E4F-7AFC-4E00-87E0-22007F696CDB}"/>
          </ac:spMkLst>
        </pc:spChg>
      </pc:sldChg>
    </pc:docChg>
  </pc:docChgLst>
  <pc:docChgLst>
    <pc:chgData name="Karolina Guillen" userId="c1c08796-a0be-47c6-af52-5d31fd96ec50" providerId="ADAL" clId="{456E01AA-6FB6-46D1-950B-9E86198B5159}"/>
    <pc:docChg chg="custSel modSld">
      <pc:chgData name="Karolina Guillen" userId="c1c08796-a0be-47c6-af52-5d31fd96ec50" providerId="ADAL" clId="{456E01AA-6FB6-46D1-950B-9E86198B5159}" dt="2021-09-28T17:52:24.146" v="1"/>
      <pc:docMkLst>
        <pc:docMk/>
      </pc:docMkLst>
      <pc:sldChg chg="addSp delSp modSp mod">
        <pc:chgData name="Karolina Guillen" userId="c1c08796-a0be-47c6-af52-5d31fd96ec50" providerId="ADAL" clId="{456E01AA-6FB6-46D1-950B-9E86198B5159}" dt="2021-09-28T17:52:24.146" v="1"/>
        <pc:sldMkLst>
          <pc:docMk/>
          <pc:sldMk cId="3308949529" sldId="2144327570"/>
        </pc:sldMkLst>
        <pc:picChg chg="del">
          <ac:chgData name="Karolina Guillen" userId="c1c08796-a0be-47c6-af52-5d31fd96ec50" providerId="ADAL" clId="{456E01AA-6FB6-46D1-950B-9E86198B5159}" dt="2021-09-28T17:52:23.515" v="0" actId="478"/>
          <ac:picMkLst>
            <pc:docMk/>
            <pc:sldMk cId="3308949529" sldId="2144327570"/>
            <ac:picMk id="4" creationId="{5837D11A-7909-0548-9966-349ECDE01CF8}"/>
          </ac:picMkLst>
        </pc:picChg>
        <pc:picChg chg="add mod">
          <ac:chgData name="Karolina Guillen" userId="c1c08796-a0be-47c6-af52-5d31fd96ec50" providerId="ADAL" clId="{456E01AA-6FB6-46D1-950B-9E86198B5159}" dt="2021-09-28T17:52:24.146" v="1"/>
          <ac:picMkLst>
            <pc:docMk/>
            <pc:sldMk cId="3308949529" sldId="2144327570"/>
            <ac:picMk id="10" creationId="{4B8EF3AB-B8F1-4EED-B104-1DED14D7D52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Which of the following sources have you received training and support from regarding the different aspects of audience-based TV buying?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1E-41A2-96B3-2C975B1E4428}"/>
              </c:ext>
            </c:extLst>
          </c:dPt>
          <c:dPt>
            <c:idx val="1"/>
            <c:invertIfNegative val="0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1E-41A2-96B3-2C975B1E4428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1E-41A2-96B3-2C975B1E4428}"/>
              </c:ext>
            </c:extLst>
          </c:dPt>
          <c:dPt>
            <c:idx val="3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11E-41A2-96B3-2C975B1E4428}"/>
              </c:ext>
            </c:extLst>
          </c:dPt>
          <c:dPt>
            <c:idx val="4"/>
            <c:invertIfNegative val="0"/>
            <c:bubble3D val="0"/>
            <c:spPr>
              <a:solidFill>
                <a:srgbClr val="00C0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1E-41A2-96B3-2C975B1E44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None</c:v>
                </c:pt>
                <c:pt idx="1">
                  <c:v>Training course/program offered by an independent third-party data company</c:v>
                </c:pt>
                <c:pt idx="2">
                  <c:v>Training course/program offered by an industry association (e.g. IAB, ARF, TVB)</c:v>
                </c:pt>
                <c:pt idx="3">
                  <c:v>Formal internal training program offered by your company</c:v>
                </c:pt>
                <c:pt idx="4">
                  <c:v>Informal internal training provided by a colleague</c:v>
                </c:pt>
                <c:pt idx="5">
                  <c:v>Ad Tech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</c:v>
                </c:pt>
                <c:pt idx="1">
                  <c:v>0.27</c:v>
                </c:pt>
                <c:pt idx="2">
                  <c:v>0.27</c:v>
                </c:pt>
                <c:pt idx="3">
                  <c:v>0.27</c:v>
                </c:pt>
                <c:pt idx="4">
                  <c:v>0.36</c:v>
                </c:pt>
                <c:pt idx="5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C-4216-B707-B1865CC0B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25737008"/>
        <c:axId val="525739504"/>
      </c:barChart>
      <c:catAx>
        <c:axId val="52573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5739504"/>
        <c:crosses val="autoZero"/>
        <c:auto val="1"/>
        <c:lblAlgn val="ctr"/>
        <c:lblOffset val="100"/>
        <c:noMultiLvlLbl val="0"/>
      </c:catAx>
      <c:valAx>
        <c:axId val="525739504"/>
        <c:scaling>
          <c:orientation val="minMax"/>
          <c:max val="0.70000000000000007"/>
        </c:scaling>
        <c:delete val="1"/>
        <c:axPos val="b"/>
        <c:numFmt formatCode="0%" sourceLinked="1"/>
        <c:majorTickMark val="out"/>
        <c:minorTickMark val="none"/>
        <c:tickLblPos val="nextTo"/>
        <c:crossAx val="52573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06249767393579E-2"/>
          <c:y val="7.4018045902858057E-2"/>
          <c:w val="0.96218750046521284"/>
          <c:h val="0.815970391709392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Formal Company Training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1E-41A2-96B3-2C975B1E4428}"/>
              </c:ext>
            </c:extLst>
          </c:dPt>
          <c:dPt>
            <c:idx val="1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1E-41A2-96B3-2C975B1E4428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1E-41A2-96B3-2C975B1E4428}"/>
              </c:ext>
            </c:extLst>
          </c:dPt>
          <c:dPt>
            <c:idx val="3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11E-41A2-96B3-2C975B1E4428}"/>
              </c:ext>
            </c:extLst>
          </c:dPt>
          <c:dPt>
            <c:idx val="4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1E-41A2-96B3-2C975B1E44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Senior Level</c:v>
                </c:pt>
                <c:pt idx="1">
                  <c:v>Mid / Junior Level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C-4216-B707-B1865CC0B7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Informal In-house Training</c:v>
                </c:pt>
              </c:strCache>
            </c:strRef>
          </c:tx>
          <c:spPr>
            <a:solidFill>
              <a:srgbClr val="00C0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Senior Level</c:v>
                </c:pt>
                <c:pt idx="1">
                  <c:v>Mid / Junior Level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79-4887-8D50-4DE2151B81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Training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Senior Level</c:v>
                </c:pt>
                <c:pt idx="1">
                  <c:v>Mid / Junior Level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0.16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79-4887-8D50-4DE2151B8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25737008"/>
        <c:axId val="525739504"/>
      </c:barChart>
      <c:catAx>
        <c:axId val="52573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5739504"/>
        <c:crosses val="autoZero"/>
        <c:auto val="1"/>
        <c:lblAlgn val="ctr"/>
        <c:lblOffset val="100"/>
        <c:noMultiLvlLbl val="0"/>
      </c:catAx>
      <c:valAx>
        <c:axId val="525739504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5257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10077283366994"/>
          <c:y val="0.1721145445287165"/>
          <c:w val="0.38700684615518594"/>
          <c:h val="0.827885455471283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Training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Foot traffic into brick-and-mortar locations</c:v>
                </c:pt>
                <c:pt idx="1">
                  <c:v>Purchase / sales conversions</c:v>
                </c:pt>
                <c:pt idx="2">
                  <c:v>Customer acquisition</c:v>
                </c:pt>
                <c:pt idx="3">
                  <c:v>Directly attributable actions* within a specific attribution window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0.5</c:v>
                </c:pt>
                <c:pt idx="2">
                  <c:v>0.48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09-49C8-BC96-C76400352E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Informal In-house Training</c:v>
                </c:pt>
              </c:strCache>
            </c:strRef>
          </c:tx>
          <c:spPr>
            <a:solidFill>
              <a:srgbClr val="00C0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Foot traffic into brick-and-mortar locations</c:v>
                </c:pt>
                <c:pt idx="1">
                  <c:v>Purchase / sales conversions</c:v>
                </c:pt>
                <c:pt idx="2">
                  <c:v>Customer acquisition</c:v>
                </c:pt>
                <c:pt idx="3">
                  <c:v>Directly attributable actions* within a specific attribution window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0.51</c:v>
                </c:pt>
                <c:pt idx="1">
                  <c:v>0.56999999999999995</c:v>
                </c:pt>
                <c:pt idx="2">
                  <c:v>0.62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09-49C8-BC96-C76400352E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Formal Training from Company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35-437E-B294-27B14E8D2307}"/>
              </c:ext>
            </c:extLst>
          </c:dPt>
          <c:dPt>
            <c:idx val="1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35-437E-B294-27B14E8D2307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35-437E-B294-27B14E8D23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Foot traffic into brick-and-mortar locations</c:v>
                </c:pt>
                <c:pt idx="1">
                  <c:v>Purchase / sales conversions</c:v>
                </c:pt>
                <c:pt idx="2">
                  <c:v>Customer acquisition</c:v>
                </c:pt>
                <c:pt idx="3">
                  <c:v>Directly attributable actions* within a specific attribution window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0.66</c:v>
                </c:pt>
                <c:pt idx="1">
                  <c:v>0.76</c:v>
                </c:pt>
                <c:pt idx="2">
                  <c:v>0.78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309-49C8-BC96-C76400352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axId val="525737008"/>
        <c:axId val="525739504"/>
      </c:barChart>
      <c:catAx>
        <c:axId val="52573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5739504"/>
        <c:crosses val="autoZero"/>
        <c:auto val="1"/>
        <c:lblAlgn val="ctr"/>
        <c:lblOffset val="100"/>
        <c:noMultiLvlLbl val="0"/>
      </c:catAx>
      <c:valAx>
        <c:axId val="525739504"/>
        <c:scaling>
          <c:orientation val="minMax"/>
          <c:max val="0.9"/>
        </c:scaling>
        <c:delete val="1"/>
        <c:axPos val="b"/>
        <c:numFmt formatCode="0%" sourceLinked="1"/>
        <c:majorTickMark val="out"/>
        <c:minorTickMark val="none"/>
        <c:tickLblPos val="nextTo"/>
        <c:crossAx val="5257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975875185428267"/>
          <c:y val="5.1054592233269906E-2"/>
          <c:w val="0.78112609511547682"/>
          <c:h val="7.0005360062176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AB625-1841-4120-A9F9-F8F5D5E689B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C3161-C768-4A81-BDF7-025F1D34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3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1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41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6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11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0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2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B9A1-34A3-45C5-9E3C-51DCC1B54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AA1E3-2C31-4F6B-B426-766C2C219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B80B2-6DC1-4CF0-9C63-F6E22057A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22B3-A757-4042-8FCC-359ACD11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3C40D-BFDD-4CED-BE5F-C5E31C2F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763A-C9B9-48D4-8AF0-A7CB4ED5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E3572-61E7-46D7-A7A9-AEC25FBA2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D82F8-8016-4BF8-824D-F675AC11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5295F-F709-42DC-9A34-FF0BF4B9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830D-73B0-4C7F-86EF-8185A725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6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575EA-8BED-4F2E-B93E-B3F8BFB5A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E5AC6-FC6F-4DEA-A32F-786060491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955FB-98F3-4FBD-A622-D28C00A9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05E5D-3DD5-4D52-94E7-50C655B9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7C5BC-48E5-476E-85FE-6DD0696E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4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3FCA-67D3-4605-BC05-1FC09F01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A9232-B377-4828-BF4B-E46D6FCBA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9350-77EC-441A-B9FB-6080B500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F7A7A-D1F8-4237-A7DA-80558B09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AC911-A39B-47A1-9F5C-830A3BCC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D507-A278-4280-BDE2-C809B687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6552C-0F3E-4E41-9D2F-6F928F671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2C8D-DD45-459D-839D-C3560DA8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91D39-BF67-4C40-82A8-762B734E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B8FAD-0684-44E1-BD06-89EAAEE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692D-9C6E-4764-BE2A-53884C1E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90FF4-0B09-4FDE-8145-C607684C3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6BFF2-0570-443A-838A-B7C8EBFA9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2331F-5894-4391-B56B-C55CB065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86ABB-3B22-43A3-9ECA-FD2EDB90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EB843-5C8B-40B2-901B-05ED2F36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8553-E2B0-496C-A932-61F64696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DDD8-FE08-424A-BDA0-619EC173F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15938-899B-4A6E-AB3C-D4B1964DA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BD780-4407-45B4-B435-A7ECBA049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D2C3A-FB20-4C0D-BBB5-D271E21E1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CFD14-D0B3-4B5F-9A16-F8B0ABE8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2A929-FCB3-45AC-9DB1-A2F90A04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C1D85-35A5-4555-8074-8D9A9881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0913-DAE9-4080-8AD4-CF35A872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4261B-ED75-4BD4-9339-C5254135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AFDF2-A674-4578-A0E8-74295899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B8C58-AF09-4199-B6FF-481914E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0476B-A5A9-4FDD-8A0C-7A998D8C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F6427-4516-439A-B903-266423F0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D4451-3128-4165-821C-E17B899F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0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DCFB-A4FE-48CE-840F-DB7A5586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20CF1-24E7-4B36-9237-5F29681F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C60F6-0954-4A4C-9234-A7DBD7E39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C165D-B9CE-4339-93CD-E8CCABA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8FCEA-C3A5-416D-9403-06C2EB9C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7F7AE-3BEC-45AC-B268-7395C0DB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F870-E252-4BF2-850D-DADEEB35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59C5B-1312-4BDE-8EDB-68B8CAD09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415DA-7808-44F9-933C-413E61C44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2A7CF-E543-4584-A5FE-2BE53634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71D40-6FA4-4821-AEB1-76083C84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D25B7-75D9-469B-B122-768906A8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7342F-CA3E-4C83-A5A5-F7D4DDDA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2FC2D-FF91-4DF8-8E74-0AE66E06D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17AA8-23EC-4063-86FC-9FDBCC548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5C995-4DB7-4C7C-B161-28484CBF171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E550-4ADD-482D-9F8B-7FBE2BAF2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484F0-0F75-40AF-8B09-609C0E04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A7A93-6A0F-49F1-9F3A-7414BF3B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3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proven-strategies-tactics-audience-based-tv-buying" TargetMode="External"/><Relationship Id="rId13" Type="http://schemas.openxmlformats.org/officeDocument/2006/relationships/image" Target="../media/image23.jpeg"/><Relationship Id="rId18" Type="http://schemas.openxmlformats.org/officeDocument/2006/relationships/hyperlink" Target="https://thevab.com/insight/meeting-industry-challenges" TargetMode="External"/><Relationship Id="rId3" Type="http://schemas.openxmlformats.org/officeDocument/2006/relationships/hyperlink" Target="https://thevab.com/team-board" TargetMode="External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17" Type="http://schemas.openxmlformats.org/officeDocument/2006/relationships/image" Target="../media/image25.png"/><Relationship Id="rId2" Type="http://schemas.openxmlformats.org/officeDocument/2006/relationships/image" Target="../media/image6.png"/><Relationship Id="rId16" Type="http://schemas.openxmlformats.org/officeDocument/2006/relationships/hyperlink" Target="https://thevab.com/insight/an-insiders-look" TargetMode="External"/><Relationship Id="rId20" Type="http://schemas.openxmlformats.org/officeDocument/2006/relationships/hyperlink" Target="https://thevab.com/insight/innovators-testing-ab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what-audience-based-buying" TargetMode="External"/><Relationship Id="rId11" Type="http://schemas.openxmlformats.org/officeDocument/2006/relationships/hyperlink" Target="https://thevab.com/insight/delayed-adulthood" TargetMode="External"/><Relationship Id="rId5" Type="http://schemas.openxmlformats.org/officeDocument/2006/relationships/hyperlink" Target="https://thevab.com/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21.jpe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hyperlink" Target="https://thevab.com/insight/top-line-view-how-industry-adopting-audience-based-buy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AC05D-F294-47CF-AF6E-3220938D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76" y="0"/>
            <a:ext cx="11578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73BB6-5640-46EF-A2C8-C9B52CD11E66}"/>
              </a:ext>
            </a:extLst>
          </p:cNvPr>
          <p:cNvSpPr txBox="1"/>
          <p:nvPr/>
        </p:nvSpPr>
        <p:spPr>
          <a:xfrm>
            <a:off x="345339" y="4018409"/>
            <a:ext cx="748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Importance of Education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&amp; Training in Audience-Based Buying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42083-7916-4F28-AC73-CEF3712E1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506"/>
            <a:ext cx="1826273" cy="636987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44D12C26-A6FD-4432-AD0E-458623F97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2" y="1588508"/>
            <a:ext cx="3758368" cy="163232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B8EF3AB-B8F1-4EED-B104-1DED14D7D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t="33206" r="27728" b="35057"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E484972-A34C-4088-BA77-B7685257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E5092-FE6E-4D96-8E37-C5722EB75B69}"/>
              </a:ext>
            </a:extLst>
          </p:cNvPr>
          <p:cNvSpPr/>
          <p:nvPr/>
        </p:nvSpPr>
        <p:spPr>
          <a:xfrm>
            <a:off x="-56562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638A8-2E38-4FEF-9E7C-949B06DD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D7D50-8EDD-4B8D-AF33-6B3D45C2508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CD82DC-C7D3-4EFA-A037-CF862FFEAD64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A46DB0-7ED6-4F67-B89D-BC58F69F41C7}"/>
              </a:ext>
            </a:extLst>
          </p:cNvPr>
          <p:cNvSpPr txBox="1"/>
          <p:nvPr/>
        </p:nvSpPr>
        <p:spPr>
          <a:xfrm>
            <a:off x="1076091" y="1653241"/>
            <a:ext cx="99266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Top 3 audience-based buying topics related to TV advertising marketers would like to learn more about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of respondents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84C208-B8F8-48C0-B561-680541DC3EB2}"/>
              </a:ext>
            </a:extLst>
          </p:cNvPr>
          <p:cNvSpPr txBox="1"/>
          <p:nvPr/>
        </p:nvSpPr>
        <p:spPr>
          <a:xfrm>
            <a:off x="526244" y="6223762"/>
            <a:ext cx="1166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Q165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Which of these audience-based buying topics related to TV advertising would you like to learn more about? (rank 1-3). Base = Total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Respondents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B9572-9290-4734-889F-90ECA250C0C9}"/>
              </a:ext>
            </a:extLst>
          </p:cNvPr>
          <p:cNvSpPr txBox="1"/>
          <p:nvPr/>
        </p:nvSpPr>
        <p:spPr>
          <a:xfrm>
            <a:off x="898814" y="2193660"/>
            <a:ext cx="2569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Formal Company Training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0AAF53-8348-46AD-A91E-E40BFCFAF9E9}"/>
              </a:ext>
            </a:extLst>
          </p:cNvPr>
          <p:cNvSpPr/>
          <p:nvPr/>
        </p:nvSpPr>
        <p:spPr>
          <a:xfrm>
            <a:off x="298281" y="2543704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0880E-B1A5-4094-9541-3CBE572DCAF4}"/>
              </a:ext>
            </a:extLst>
          </p:cNvPr>
          <p:cNvSpPr txBox="1"/>
          <p:nvPr/>
        </p:nvSpPr>
        <p:spPr>
          <a:xfrm>
            <a:off x="451265" y="2993582"/>
            <a:ext cx="34647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rgbClr val="1B1464"/>
                </a:solidFill>
                <a:latin typeface="Helvetica" panose="020B0403020202020204" pitchFamily="34" charset="0"/>
              </a:rPr>
              <a:t>Case studies</a:t>
            </a:r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 of marketers/brands who are using audience-based buying for TV advertising and performance guarantees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07B287-2DB1-4E68-9E69-29B838AE43F5}"/>
              </a:ext>
            </a:extLst>
          </p:cNvPr>
          <p:cNvSpPr txBox="1"/>
          <p:nvPr/>
        </p:nvSpPr>
        <p:spPr>
          <a:xfrm>
            <a:off x="1385943" y="2603037"/>
            <a:ext cx="1595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16D2-839E-42A6-8B63-B41F1673895A}"/>
              </a:ext>
            </a:extLst>
          </p:cNvPr>
          <p:cNvSpPr/>
          <p:nvPr/>
        </p:nvSpPr>
        <p:spPr>
          <a:xfrm>
            <a:off x="298281" y="3723507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4555EA-2907-4783-8C3F-297D16812DFC}"/>
              </a:ext>
            </a:extLst>
          </p:cNvPr>
          <p:cNvGrpSpPr/>
          <p:nvPr/>
        </p:nvGrpSpPr>
        <p:grpSpPr>
          <a:xfrm>
            <a:off x="608752" y="3759065"/>
            <a:ext cx="3149754" cy="817823"/>
            <a:chOff x="665640" y="3883358"/>
            <a:chExt cx="3149754" cy="81782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8F0D04-6C81-4D26-A4E9-1E6AEE6A45D4}"/>
                </a:ext>
              </a:extLst>
            </p:cNvPr>
            <p:cNvSpPr txBox="1"/>
            <p:nvPr/>
          </p:nvSpPr>
          <p:spPr>
            <a:xfrm>
              <a:off x="665640" y="4270294"/>
              <a:ext cx="314975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>
                  <a:solidFill>
                    <a:srgbClr val="1B1464"/>
                  </a:solidFill>
                  <a:latin typeface="Helvetica" panose="020B0403020202020204" pitchFamily="34" charset="0"/>
                </a:rPr>
                <a:t>Detail on </a:t>
              </a:r>
              <a:r>
                <a:rPr lang="en-US" sz="1100" b="1">
                  <a:solidFill>
                    <a:srgbClr val="1B1464"/>
                  </a:solidFill>
                  <a:latin typeface="Helvetica" panose="020B0403020202020204" pitchFamily="34" charset="0"/>
                </a:rPr>
                <a:t>data sources used</a:t>
              </a:r>
              <a:r>
                <a:rPr lang="en-US" sz="1100">
                  <a:solidFill>
                    <a:srgbClr val="1B1464"/>
                  </a:solidFill>
                  <a:latin typeface="Helvetica" panose="020B0403020202020204" pitchFamily="34" charset="0"/>
                </a:rPr>
                <a:t>, </a:t>
              </a:r>
              <a:r>
                <a:rPr lang="en-US" sz="1100" b="1">
                  <a:solidFill>
                    <a:srgbClr val="1B1464"/>
                  </a:solidFill>
                  <a:latin typeface="Helvetica" panose="020B0403020202020204" pitchFamily="34" charset="0"/>
                </a:rPr>
                <a:t>targets available</a:t>
              </a:r>
              <a:r>
                <a:rPr lang="en-US" sz="1100">
                  <a:solidFill>
                    <a:srgbClr val="1B1464"/>
                  </a:solidFill>
                  <a:latin typeface="Helvetica" panose="020B0403020202020204" pitchFamily="34" charset="0"/>
                </a:rPr>
                <a:t>, </a:t>
              </a:r>
              <a:r>
                <a:rPr lang="en-US" sz="1100" b="1">
                  <a:solidFill>
                    <a:srgbClr val="1B1464"/>
                  </a:solidFill>
                  <a:latin typeface="Helvetica" panose="020B0403020202020204" pitchFamily="34" charset="0"/>
                </a:rPr>
                <a:t>data accuracy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607413-0CA5-4793-98D7-F4B47A8E17CB}"/>
                </a:ext>
              </a:extLst>
            </p:cNvPr>
            <p:cNvSpPr txBox="1"/>
            <p:nvPr/>
          </p:nvSpPr>
          <p:spPr>
            <a:xfrm>
              <a:off x="1442831" y="3883358"/>
              <a:ext cx="15953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4EBEA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40</a:t>
              </a:r>
              <a:r>
                <a:rPr kumimoji="0" lang="en-US" sz="24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B356EF3-3DAE-447D-9BE5-1E4C22E98563}"/>
              </a:ext>
            </a:extLst>
          </p:cNvPr>
          <p:cNvSpPr/>
          <p:nvPr/>
        </p:nvSpPr>
        <p:spPr>
          <a:xfrm>
            <a:off x="298281" y="4903311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ED4B4D-56D6-488F-BE1D-43778C3E3874}"/>
              </a:ext>
            </a:extLst>
          </p:cNvPr>
          <p:cNvGrpSpPr/>
          <p:nvPr/>
        </p:nvGrpSpPr>
        <p:grpSpPr>
          <a:xfrm>
            <a:off x="451265" y="4932011"/>
            <a:ext cx="3464729" cy="678733"/>
            <a:chOff x="508153" y="5056303"/>
            <a:chExt cx="3464729" cy="67873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16E03F-855C-4D08-9E6E-3CFA9EAE1D0B}"/>
                </a:ext>
              </a:extLst>
            </p:cNvPr>
            <p:cNvSpPr txBox="1"/>
            <p:nvPr/>
          </p:nvSpPr>
          <p:spPr>
            <a:xfrm>
              <a:off x="508153" y="5473426"/>
              <a:ext cx="346472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>
                  <a:solidFill>
                    <a:srgbClr val="1B1464"/>
                  </a:solidFill>
                  <a:latin typeface="Helvetica" panose="020B0403020202020204" pitchFamily="34" charset="0"/>
                </a:rPr>
                <a:t>Effective measurement (</a:t>
              </a:r>
              <a:r>
                <a:rPr lang="en-US" sz="1100" b="1">
                  <a:solidFill>
                    <a:srgbClr val="1B1464"/>
                  </a:solidFill>
                  <a:latin typeface="Helvetica" panose="020B0403020202020204" pitchFamily="34" charset="0"/>
                </a:rPr>
                <a:t>best metrics</a:t>
              </a:r>
              <a:r>
                <a:rPr lang="en-US" sz="1100">
                  <a:solidFill>
                    <a:srgbClr val="1B1464"/>
                  </a:solidFill>
                  <a:latin typeface="Helvetica" panose="020B0403020202020204" pitchFamily="34" charset="0"/>
                </a:rPr>
                <a:t>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87FA59-0D73-4B51-A4B7-2035FFFBC43C}"/>
                </a:ext>
              </a:extLst>
            </p:cNvPr>
            <p:cNvSpPr txBox="1"/>
            <p:nvPr/>
          </p:nvSpPr>
          <p:spPr>
            <a:xfrm>
              <a:off x="1442831" y="5056303"/>
              <a:ext cx="15953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36%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231C12-4C85-4EF5-ACFA-92FB74C7DD91}"/>
              </a:ext>
            </a:extLst>
          </p:cNvPr>
          <p:cNvSpPr txBox="1"/>
          <p:nvPr/>
        </p:nvSpPr>
        <p:spPr>
          <a:xfrm>
            <a:off x="4788194" y="2193660"/>
            <a:ext cx="2569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Informal In-house Training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CD8AE3-273F-4EB5-BDF2-F3878CACC6D2}"/>
              </a:ext>
            </a:extLst>
          </p:cNvPr>
          <p:cNvSpPr/>
          <p:nvPr/>
        </p:nvSpPr>
        <p:spPr>
          <a:xfrm>
            <a:off x="4187661" y="2543704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7B0AB1-CD8B-4E8C-B7BA-5D0303A00B23}"/>
              </a:ext>
            </a:extLst>
          </p:cNvPr>
          <p:cNvSpPr txBox="1"/>
          <p:nvPr/>
        </p:nvSpPr>
        <p:spPr>
          <a:xfrm>
            <a:off x="5275323" y="2603037"/>
            <a:ext cx="1595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38%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411A19-ED74-42E5-B0A9-0C40CA14162E}"/>
              </a:ext>
            </a:extLst>
          </p:cNvPr>
          <p:cNvSpPr txBox="1"/>
          <p:nvPr/>
        </p:nvSpPr>
        <p:spPr>
          <a:xfrm>
            <a:off x="4495869" y="2993582"/>
            <a:ext cx="3154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/>
              <a:t>Detail on </a:t>
            </a:r>
            <a:r>
              <a:rPr lang="en-US" b="1"/>
              <a:t>data sources used</a:t>
            </a:r>
            <a:r>
              <a:rPr lang="en-US"/>
              <a:t>, </a:t>
            </a:r>
            <a:r>
              <a:rPr lang="en-US" b="1"/>
              <a:t>targets available</a:t>
            </a:r>
            <a:r>
              <a:rPr lang="en-US"/>
              <a:t>, </a:t>
            </a:r>
            <a:r>
              <a:rPr lang="en-US" b="1"/>
              <a:t>data accuracy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C3F079-E81E-4B16-A777-E44A9CF09974}"/>
              </a:ext>
            </a:extLst>
          </p:cNvPr>
          <p:cNvSpPr/>
          <p:nvPr/>
        </p:nvSpPr>
        <p:spPr>
          <a:xfrm>
            <a:off x="4187661" y="3723507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50BE01-D267-4A6B-A5FF-E7FE9462B123}"/>
              </a:ext>
            </a:extLst>
          </p:cNvPr>
          <p:cNvGrpSpPr/>
          <p:nvPr/>
        </p:nvGrpSpPr>
        <p:grpSpPr>
          <a:xfrm>
            <a:off x="4495869" y="3759065"/>
            <a:ext cx="3154280" cy="987100"/>
            <a:chOff x="4518860" y="3883358"/>
            <a:chExt cx="3154280" cy="98710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FFA004-BFDD-4A13-9C7F-6407495682F3}"/>
                </a:ext>
              </a:extLst>
            </p:cNvPr>
            <p:cNvSpPr txBox="1"/>
            <p:nvPr/>
          </p:nvSpPr>
          <p:spPr>
            <a:xfrm>
              <a:off x="5298314" y="3883358"/>
              <a:ext cx="15953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36%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18169A-9C6A-45FD-B662-0F74C54362B1}"/>
                </a:ext>
              </a:extLst>
            </p:cNvPr>
            <p:cNvSpPr txBox="1"/>
            <p:nvPr/>
          </p:nvSpPr>
          <p:spPr>
            <a:xfrm>
              <a:off x="4518860" y="4270294"/>
              <a:ext cx="315428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r>
                <a:rPr lang="en-US" b="1"/>
                <a:t>Case</a:t>
              </a:r>
              <a:r>
                <a:rPr lang="en-US"/>
                <a:t> </a:t>
              </a:r>
              <a:r>
                <a:rPr lang="en-US" b="1"/>
                <a:t>studies</a:t>
              </a:r>
              <a:r>
                <a:rPr lang="en-US"/>
                <a:t> of marketers/brands who are using audience-based buying for TV advertising and performance guarantees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471717F-D682-4B6C-9963-6EBAFB7ADCF2}"/>
              </a:ext>
            </a:extLst>
          </p:cNvPr>
          <p:cNvSpPr/>
          <p:nvPr/>
        </p:nvSpPr>
        <p:spPr>
          <a:xfrm>
            <a:off x="4187661" y="4903311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F1985E9-B7DF-49D1-8489-B6F4373B2441}"/>
              </a:ext>
            </a:extLst>
          </p:cNvPr>
          <p:cNvGrpSpPr/>
          <p:nvPr/>
        </p:nvGrpSpPr>
        <p:grpSpPr>
          <a:xfrm>
            <a:off x="4495869" y="4932011"/>
            <a:ext cx="3154280" cy="848010"/>
            <a:chOff x="4518860" y="5056303"/>
            <a:chExt cx="3154280" cy="84801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7C2079-18CF-49F7-89C8-844B3F2D9746}"/>
                </a:ext>
              </a:extLst>
            </p:cNvPr>
            <p:cNvSpPr txBox="1"/>
            <p:nvPr/>
          </p:nvSpPr>
          <p:spPr>
            <a:xfrm>
              <a:off x="5298314" y="5056303"/>
              <a:ext cx="15953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36%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2BBE6D-93C8-4D08-8C63-2BE637908FAE}"/>
                </a:ext>
              </a:extLst>
            </p:cNvPr>
            <p:cNvSpPr txBox="1"/>
            <p:nvPr/>
          </p:nvSpPr>
          <p:spPr>
            <a:xfrm>
              <a:off x="4518860" y="5473426"/>
              <a:ext cx="315428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r>
                <a:rPr lang="en-US" b="1"/>
                <a:t>Benefits</a:t>
              </a:r>
              <a:r>
                <a:rPr lang="en-US"/>
                <a:t> of audience-based buying vs. traditional demographic based buying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F0DA30-CA98-4EEE-864B-F2E5DEA23264}"/>
              </a:ext>
            </a:extLst>
          </p:cNvPr>
          <p:cNvSpPr txBox="1"/>
          <p:nvPr/>
        </p:nvSpPr>
        <p:spPr>
          <a:xfrm>
            <a:off x="8700564" y="2193660"/>
            <a:ext cx="2569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No Training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FBD471-41D1-47EA-A6F1-73A83AA018E8}"/>
              </a:ext>
            </a:extLst>
          </p:cNvPr>
          <p:cNvSpPr/>
          <p:nvPr/>
        </p:nvSpPr>
        <p:spPr>
          <a:xfrm>
            <a:off x="8100031" y="2543704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46900B-FE99-457C-99E8-470DD11E8462}"/>
              </a:ext>
            </a:extLst>
          </p:cNvPr>
          <p:cNvSpPr txBox="1"/>
          <p:nvPr/>
        </p:nvSpPr>
        <p:spPr>
          <a:xfrm>
            <a:off x="9187693" y="2603037"/>
            <a:ext cx="1595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CCAF86-36D8-471C-8FFE-CF24D8DF4438}"/>
              </a:ext>
            </a:extLst>
          </p:cNvPr>
          <p:cNvSpPr txBox="1"/>
          <p:nvPr/>
        </p:nvSpPr>
        <p:spPr>
          <a:xfrm>
            <a:off x="8077040" y="2993582"/>
            <a:ext cx="3816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b="1"/>
              <a:t>Benefits</a:t>
            </a:r>
            <a:r>
              <a:rPr lang="en-US"/>
              <a:t> of audience-based buying vs. </a:t>
            </a:r>
          </a:p>
          <a:p>
            <a:r>
              <a:rPr lang="en-US"/>
              <a:t>traditional demographic based buying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91FD73-F1E3-4042-811E-6A29B5DFD768}"/>
              </a:ext>
            </a:extLst>
          </p:cNvPr>
          <p:cNvSpPr/>
          <p:nvPr/>
        </p:nvSpPr>
        <p:spPr>
          <a:xfrm>
            <a:off x="8100031" y="3723507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9C4A3A-0F12-4D3B-BA7E-932F68CF9F2A}"/>
              </a:ext>
            </a:extLst>
          </p:cNvPr>
          <p:cNvGrpSpPr/>
          <p:nvPr/>
        </p:nvGrpSpPr>
        <p:grpSpPr>
          <a:xfrm>
            <a:off x="8077040" y="3759065"/>
            <a:ext cx="3816679" cy="817823"/>
            <a:chOff x="8133928" y="3883358"/>
            <a:chExt cx="3816679" cy="8178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DCA831-C8CC-4F9C-996C-F41FE1E62DF4}"/>
                </a:ext>
              </a:extLst>
            </p:cNvPr>
            <p:cNvSpPr txBox="1"/>
            <p:nvPr/>
          </p:nvSpPr>
          <p:spPr>
            <a:xfrm>
              <a:off x="9244581" y="3883358"/>
              <a:ext cx="15953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43</a:t>
              </a:r>
              <a:r>
                <a:rPr kumimoji="0" lang="en-US" sz="24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1F7005-F0FD-45A2-BBFC-239D888FC269}"/>
                </a:ext>
              </a:extLst>
            </p:cNvPr>
            <p:cNvSpPr txBox="1"/>
            <p:nvPr/>
          </p:nvSpPr>
          <p:spPr>
            <a:xfrm>
              <a:off x="8133928" y="4270294"/>
              <a:ext cx="381667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r>
                <a:rPr lang="en-US"/>
                <a:t>Knowledge about </a:t>
              </a:r>
              <a:r>
                <a:rPr lang="en-US" b="1"/>
                <a:t>data &amp; analytics providers &amp; TV platforms </a:t>
              </a:r>
              <a:r>
                <a:rPr lang="en-US"/>
                <a:t>(TVSquared, Cadent, </a:t>
              </a:r>
              <a:r>
                <a:rPr lang="en-US" err="1"/>
                <a:t>Tatari</a:t>
              </a:r>
              <a:r>
                <a:rPr lang="en-US"/>
                <a:t>, </a:t>
              </a:r>
              <a:r>
                <a:rPr lang="en-US" err="1"/>
                <a:t>etc</a:t>
              </a:r>
              <a:r>
                <a:rPr lang="en-US"/>
                <a:t>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C74A936-CD71-41BD-BFB2-292117B9D62C}"/>
              </a:ext>
            </a:extLst>
          </p:cNvPr>
          <p:cNvSpPr/>
          <p:nvPr/>
        </p:nvSpPr>
        <p:spPr>
          <a:xfrm>
            <a:off x="8100031" y="4903311"/>
            <a:ext cx="3770696" cy="1050563"/>
          </a:xfrm>
          <a:prstGeom prst="rect">
            <a:avLst/>
          </a:prstGeom>
          <a:solidFill>
            <a:srgbClr val="E2E8F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0429FF-4473-430B-83A2-CFD4A898BCD3}"/>
              </a:ext>
            </a:extLst>
          </p:cNvPr>
          <p:cNvSpPr txBox="1"/>
          <p:nvPr/>
        </p:nvSpPr>
        <p:spPr>
          <a:xfrm>
            <a:off x="9187693" y="4932011"/>
            <a:ext cx="1595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3357F6-C46C-4842-BF24-EE697A0434B2}"/>
              </a:ext>
            </a:extLst>
          </p:cNvPr>
          <p:cNvSpPr txBox="1"/>
          <p:nvPr/>
        </p:nvSpPr>
        <p:spPr>
          <a:xfrm>
            <a:off x="8077040" y="5349134"/>
            <a:ext cx="38166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/>
              <a:t>Best practices for </a:t>
            </a:r>
            <a:r>
              <a:rPr lang="en-US" b="1"/>
              <a:t>integrating first party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BC20208-EC76-4BCC-ACEF-7F4AD413C6F8}"/>
              </a:ext>
            </a:extLst>
          </p:cNvPr>
          <p:cNvSpPr txBox="1"/>
          <p:nvPr/>
        </p:nvSpPr>
        <p:spPr>
          <a:xfrm>
            <a:off x="183260" y="233336"/>
            <a:ext cx="10819519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r>
              <a:rPr lang="en-US" sz="2200"/>
              <a:t>Marketers with more training and knowledge seek out outcomes-based case studies and data details while those with informal, or no training, are interested in best practices and ABB’s comparative benefits versus demo-based TV buying</a:t>
            </a:r>
          </a:p>
        </p:txBody>
      </p:sp>
    </p:spTree>
    <p:extLst>
      <p:ext uri="{BB962C8B-B14F-4D97-AF65-F5344CB8AC3E}">
        <p14:creationId xmlns:p14="http://schemas.microsoft.com/office/powerpoint/2010/main" val="1619029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36F899-18B4-4265-A047-8D7BC8990C7B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EDD1E1-4FDB-4AFE-AFDC-7AD820D4E4FC}"/>
              </a:ext>
            </a:extLst>
          </p:cNvPr>
          <p:cNvSpPr/>
          <p:nvPr/>
        </p:nvSpPr>
        <p:spPr>
          <a:xfrm>
            <a:off x="379965" y="2851550"/>
            <a:ext cx="5073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5EB0-4B1D-4947-9F75-7C8EFF88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D27EAA-503B-4753-AE4C-F40779BD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006F4A5-111A-4439-93D1-A48F56D5A98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82F11-3D9B-46F6-8ECD-9BCD0D7CC3A1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5FAB7-B9CF-408A-A338-EDBA41131D7D}"/>
              </a:ext>
            </a:extLst>
          </p:cNvPr>
          <p:cNvSpPr/>
          <p:nvPr/>
        </p:nvSpPr>
        <p:spPr>
          <a:xfrm>
            <a:off x="6096001" y="2068877"/>
            <a:ext cx="595099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Like with most innovation, education is the key to successful implementation</a:t>
            </a:r>
            <a:r>
              <a:rPr lang="en-US">
                <a:solidFill>
                  <a:srgbClr val="1F1A62"/>
                </a:solidFill>
                <a:latin typeface="Helvetica"/>
                <a:cs typeface="Helvetica"/>
              </a:rPr>
              <a:t> of audience-based TV campaigns because it provides marketers with greater understanding and confidence in the practice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srgbClr val="1F1A62"/>
                </a:solidFill>
                <a:latin typeface="Helvetica"/>
              </a:rPr>
              <a:t>Most marketers have little formal training on </a:t>
            </a:r>
            <a:br>
              <a:rPr lang="en-US">
                <a:solidFill>
                  <a:srgbClr val="1F1A62"/>
                </a:solidFill>
                <a:latin typeface="Helvetica"/>
              </a:rPr>
            </a:br>
            <a:r>
              <a:rPr lang="en-US">
                <a:solidFill>
                  <a:srgbClr val="1F1A62"/>
                </a:solidFill>
                <a:latin typeface="Helvetica"/>
              </a:rPr>
              <a:t>audience-based buying, but those that do are </a:t>
            </a:r>
            <a:br>
              <a:rPr lang="en-US">
                <a:solidFill>
                  <a:srgbClr val="1F1A62"/>
                </a:solidFill>
                <a:latin typeface="Helvetica"/>
              </a:rPr>
            </a:br>
            <a:r>
              <a:rPr lang="en-US">
                <a:solidFill>
                  <a:srgbClr val="1F1A62"/>
                </a:solidFill>
                <a:latin typeface="Helvetica"/>
              </a:rPr>
              <a:t>more likely to use it, see more success from their campaigns and ultimately invest more because of it</a:t>
            </a:r>
          </a:p>
        </p:txBody>
      </p:sp>
    </p:spTree>
    <p:extLst>
      <p:ext uri="{BB962C8B-B14F-4D97-AF65-F5344CB8AC3E}">
        <p14:creationId xmlns:p14="http://schemas.microsoft.com/office/powerpoint/2010/main" val="333937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EDD2FD3-8896-4F56-B4BF-C744D38381F8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1E0C6B-4761-4B3B-A7D9-C2A2624EAD03}"/>
              </a:ext>
            </a:extLst>
          </p:cNvPr>
          <p:cNvSpPr/>
          <p:nvPr/>
        </p:nvSpPr>
        <p:spPr>
          <a:xfrm>
            <a:off x="289383" y="2824696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64FEE4-2E84-45E6-BD1A-244F95CA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2379"/>
            <a:ext cx="2386554" cy="13896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2AF145F-9C24-4AF7-BE12-7DCED6233F46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33" name="TextBox 32">
            <a:hlinkClick r:id="rId3"/>
            <a:extLst>
              <a:ext uri="{FF2B5EF4-FFF2-40B4-BE49-F238E27FC236}">
                <a16:creationId xmlns:a16="http://schemas.microsoft.com/office/drawing/2014/main" id="{65B96E0A-251A-4A53-AC3B-8E8BB64D370D}"/>
              </a:ext>
            </a:extLst>
          </p:cNvPr>
          <p:cNvSpPr txBox="1"/>
          <p:nvPr/>
        </p:nvSpPr>
        <p:spPr>
          <a:xfrm>
            <a:off x="339078" y="648314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Jason Wiese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0ABFFC-FE15-4E57-BA83-34A637CEEE4B}"/>
              </a:ext>
            </a:extLst>
          </p:cNvPr>
          <p:cNvSpPr txBox="1"/>
          <p:nvPr/>
        </p:nvSpPr>
        <p:spPr>
          <a:xfrm>
            <a:off x="339078" y="952317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SVP, Director of Strategic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jasonw@thevab.com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082963" y="6065030"/>
            <a:ext cx="6092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5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73AC1-8E1F-406F-B2A6-A7902FA37173}"/>
              </a:ext>
            </a:extLst>
          </p:cNvPr>
          <p:cNvSpPr/>
          <p:nvPr/>
        </p:nvSpPr>
        <p:spPr>
          <a:xfrm>
            <a:off x="544398" y="6586958"/>
            <a:ext cx="11669120" cy="25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32B338-C18C-445E-BC27-61C8789B93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rId3"/>
            <a:extLst>
              <a:ext uri="{FF2B5EF4-FFF2-40B4-BE49-F238E27FC236}">
                <a16:creationId xmlns:a16="http://schemas.microsoft.com/office/drawing/2014/main" id="{523ACF7C-CA15-40C3-A656-71031CAD13D1}"/>
              </a:ext>
            </a:extLst>
          </p:cNvPr>
          <p:cNvSpPr txBox="1"/>
          <p:nvPr/>
        </p:nvSpPr>
        <p:spPr>
          <a:xfrm>
            <a:off x="2956883" y="650242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Leah Montner-Dixon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4C34EC-5A9A-4E1C-85B0-084F3C31628B}"/>
              </a:ext>
            </a:extLst>
          </p:cNvPr>
          <p:cNvSpPr txBox="1"/>
          <p:nvPr/>
        </p:nvSpPr>
        <p:spPr>
          <a:xfrm>
            <a:off x="2956883" y="954245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Associate Insights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leahm@thevab.com</a:t>
            </a:r>
          </a:p>
        </p:txBody>
      </p:sp>
      <p:sp>
        <p:nvSpPr>
          <p:cNvPr id="26" name="TextBox 25">
            <a:hlinkClick r:id="rId6"/>
            <a:extLst>
              <a:ext uri="{FF2B5EF4-FFF2-40B4-BE49-F238E27FC236}">
                <a16:creationId xmlns:a16="http://schemas.microsoft.com/office/drawing/2014/main" id="{BAE70842-0E2C-4CDF-884B-90A9CD89DD6E}"/>
              </a:ext>
            </a:extLst>
          </p:cNvPr>
          <p:cNvSpPr txBox="1"/>
          <p:nvPr/>
        </p:nvSpPr>
        <p:spPr>
          <a:xfrm>
            <a:off x="9094983" y="5254344"/>
            <a:ext cx="22943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Audience-Based Buying?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Simplifying marketing topics and terms</a:t>
            </a:r>
          </a:p>
        </p:txBody>
      </p:sp>
      <p:pic>
        <p:nvPicPr>
          <p:cNvPr id="28" name="Picture 27">
            <a:hlinkClick r:id="rId6"/>
            <a:extLst>
              <a:ext uri="{FF2B5EF4-FFF2-40B4-BE49-F238E27FC236}">
                <a16:creationId xmlns:a16="http://schemas.microsoft.com/office/drawing/2014/main" id="{51F3A0AB-4CCD-4C0D-8B16-F7EEA3D323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278" y="4374938"/>
            <a:ext cx="1877741" cy="775291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31" name="Picture 30">
            <a:hlinkClick r:id="rId8"/>
            <a:extLst>
              <a:ext uri="{FF2B5EF4-FFF2-40B4-BE49-F238E27FC236}">
                <a16:creationId xmlns:a16="http://schemas.microsoft.com/office/drawing/2014/main" id="{725A1342-9CCE-4219-958B-A96839ECC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3129" y="4229833"/>
            <a:ext cx="1636261" cy="92039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32" name="TextBox 31">
            <a:hlinkClick r:id="rId8"/>
            <a:extLst>
              <a:ext uri="{FF2B5EF4-FFF2-40B4-BE49-F238E27FC236}">
                <a16:creationId xmlns:a16="http://schemas.microsoft.com/office/drawing/2014/main" id="{34A3A609-731B-41CC-8B43-13B930732F99}"/>
              </a:ext>
            </a:extLst>
          </p:cNvPr>
          <p:cNvSpPr txBox="1"/>
          <p:nvPr/>
        </p:nvSpPr>
        <p:spPr>
          <a:xfrm>
            <a:off x="6869602" y="5254344"/>
            <a:ext cx="2263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Proven Strategies &amp; Tactics In Audience-Based TV Buying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Success stories highlighted through real-world case studies</a:t>
            </a:r>
          </a:p>
        </p:txBody>
      </p:sp>
      <p:pic>
        <p:nvPicPr>
          <p:cNvPr id="24" name="Picture 23">
            <a:hlinkClick r:id="rId11"/>
            <a:extLst>
              <a:ext uri="{FF2B5EF4-FFF2-40B4-BE49-F238E27FC236}">
                <a16:creationId xmlns:a16="http://schemas.microsoft.com/office/drawing/2014/main" id="{66A6BA47-6317-4F10-B585-5A0E39FB70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549" y="2408937"/>
            <a:ext cx="1600732" cy="941546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29" name="TextBox 28">
            <a:hlinkClick r:id="rId11"/>
            <a:extLst>
              <a:ext uri="{FF2B5EF4-FFF2-40B4-BE49-F238E27FC236}">
                <a16:creationId xmlns:a16="http://schemas.microsoft.com/office/drawing/2014/main" id="{C84BAA07-5518-43A8-89F4-700784B706B5}"/>
              </a:ext>
            </a:extLst>
          </p:cNvPr>
          <p:cNvSpPr txBox="1"/>
          <p:nvPr/>
        </p:nvSpPr>
        <p:spPr>
          <a:xfrm>
            <a:off x="10199082" y="3387828"/>
            <a:ext cx="200766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Delayed Adulthood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younger &amp; older generations are achieving ‘life milestones’ at their own pace</a:t>
            </a:r>
          </a:p>
        </p:txBody>
      </p:sp>
      <p:pic>
        <p:nvPicPr>
          <p:cNvPr id="39" name="Picture 38">
            <a:hlinkClick r:id="rId14"/>
            <a:extLst>
              <a:ext uri="{FF2B5EF4-FFF2-40B4-BE49-F238E27FC236}">
                <a16:creationId xmlns:a16="http://schemas.microsoft.com/office/drawing/2014/main" id="{61CC500A-9D05-4CC2-B343-818DF2CE183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268" y="2423419"/>
            <a:ext cx="1587570" cy="934647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40" name="TextBox 39">
            <a:hlinkClick r:id="rId14"/>
            <a:extLst>
              <a:ext uri="{FF2B5EF4-FFF2-40B4-BE49-F238E27FC236}">
                <a16:creationId xmlns:a16="http://schemas.microsoft.com/office/drawing/2014/main" id="{95077135-9553-40C5-9B4D-63A77025EEE4}"/>
              </a:ext>
            </a:extLst>
          </p:cNvPr>
          <p:cNvSpPr txBox="1"/>
          <p:nvPr/>
        </p:nvSpPr>
        <p:spPr>
          <a:xfrm>
            <a:off x="8503267" y="3371491"/>
            <a:ext cx="158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VAB Top 10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top-line view of how the industry is adopting ABB</a:t>
            </a:r>
          </a:p>
        </p:txBody>
      </p:sp>
      <p:pic>
        <p:nvPicPr>
          <p:cNvPr id="23" name="Picture 22">
            <a:hlinkClick r:id="rId16"/>
            <a:extLst>
              <a:ext uri="{FF2B5EF4-FFF2-40B4-BE49-F238E27FC236}">
                <a16:creationId xmlns:a16="http://schemas.microsoft.com/office/drawing/2014/main" id="{89B9D033-D4EA-4ED7-B6E0-4BE2AF0EC4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9099" y="2423420"/>
            <a:ext cx="1606468" cy="92706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1" name="TextBox 40">
            <a:hlinkClick r:id="rId16"/>
            <a:extLst>
              <a:ext uri="{FF2B5EF4-FFF2-40B4-BE49-F238E27FC236}">
                <a16:creationId xmlns:a16="http://schemas.microsoft.com/office/drawing/2014/main" id="{15ED6477-5009-4B62-BA56-EC6857B65EF1}"/>
              </a:ext>
            </a:extLst>
          </p:cNvPr>
          <p:cNvSpPr txBox="1"/>
          <p:nvPr/>
        </p:nvSpPr>
        <p:spPr>
          <a:xfrm>
            <a:off x="6188607" y="3376926"/>
            <a:ext cx="214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Insider’s Look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Why brands and agencies are shifting to audience-based TV buying</a:t>
            </a:r>
          </a:p>
        </p:txBody>
      </p:sp>
      <p:pic>
        <p:nvPicPr>
          <p:cNvPr id="2" name="Picture 1">
            <a:hlinkClick r:id="rId18"/>
            <a:extLst>
              <a:ext uri="{FF2B5EF4-FFF2-40B4-BE49-F238E27FC236}">
                <a16:creationId xmlns:a16="http://schemas.microsoft.com/office/drawing/2014/main" id="{B3A2817B-4445-4709-916B-CB80C67460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28494" y="677329"/>
            <a:ext cx="1625731" cy="91835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2" name="TextBox 41">
            <a:hlinkClick r:id="rId18"/>
            <a:extLst>
              <a:ext uri="{FF2B5EF4-FFF2-40B4-BE49-F238E27FC236}">
                <a16:creationId xmlns:a16="http://schemas.microsoft.com/office/drawing/2014/main" id="{8A135AFD-2FE9-47DE-9A8B-28E8EF4268FE}"/>
              </a:ext>
            </a:extLst>
          </p:cNvPr>
          <p:cNvSpPr txBox="1"/>
          <p:nvPr/>
        </p:nvSpPr>
        <p:spPr>
          <a:xfrm>
            <a:off x="8725569" y="1627550"/>
            <a:ext cx="2631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Meeting Industry Challenges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Guidance and inspiration to embracing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audience-first TV buying approach</a:t>
            </a:r>
          </a:p>
        </p:txBody>
      </p:sp>
      <p:sp>
        <p:nvSpPr>
          <p:cNvPr id="43" name="TextBox 42">
            <a:hlinkClick r:id="rId20"/>
            <a:extLst>
              <a:ext uri="{FF2B5EF4-FFF2-40B4-BE49-F238E27FC236}">
                <a16:creationId xmlns:a16="http://schemas.microsoft.com/office/drawing/2014/main" id="{30794F8F-A536-4988-A411-564A14554778}"/>
              </a:ext>
            </a:extLst>
          </p:cNvPr>
          <p:cNvSpPr txBox="1"/>
          <p:nvPr/>
        </p:nvSpPr>
        <p:spPr>
          <a:xfrm>
            <a:off x="6753710" y="1618672"/>
            <a:ext cx="214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Five Fast 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Lessons learned from innovators who are testing  audience-based buying</a:t>
            </a:r>
          </a:p>
        </p:txBody>
      </p:sp>
      <p:pic>
        <p:nvPicPr>
          <p:cNvPr id="5" name="Picture 4">
            <a:hlinkClick r:id="rId20"/>
            <a:extLst>
              <a:ext uri="{FF2B5EF4-FFF2-40B4-BE49-F238E27FC236}">
                <a16:creationId xmlns:a16="http://schemas.microsoft.com/office/drawing/2014/main" id="{877E1F45-0613-44DF-B751-924C701271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14571" y="677329"/>
            <a:ext cx="1625731" cy="914474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183266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4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184FAA7E-AC4F-4FB7-81B0-A3AD93D5D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r="32072"/>
          <a:stretch/>
        </p:blipFill>
        <p:spPr>
          <a:xfrm>
            <a:off x="-24070" y="0"/>
            <a:ext cx="562476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D91DB-4A3C-418E-83DC-43544D9FE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E78B5-2F75-42E3-A6A6-6FD665C1CEA6}"/>
              </a:ext>
            </a:extLst>
          </p:cNvPr>
          <p:cNvSpPr txBox="1"/>
          <p:nvPr/>
        </p:nvSpPr>
        <p:spPr>
          <a:xfrm>
            <a:off x="5600696" y="5982455"/>
            <a:ext cx="648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Training received on audience-based TV buying: ‘Formal company training’ = respondents who have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participated in a formal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internal training program offered by their company (n=58), ‘Informal in-house training’ = respondents who have received informal internal training provided by a colleague (n=77),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‘No training’ = respondents who have received no training (n=40).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232DB2-31EB-44DB-80CB-BE866F17B649}"/>
              </a:ext>
            </a:extLst>
          </p:cNvPr>
          <p:cNvSpPr/>
          <p:nvPr/>
        </p:nvSpPr>
        <p:spPr>
          <a:xfrm>
            <a:off x="5708338" y="1944805"/>
            <a:ext cx="63771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Education is the key to success for implementing audience-based TV campaigns, however most marketers have received little to no formal training.</a:t>
            </a:r>
          </a:p>
          <a:p>
            <a:pPr>
              <a:defRPr/>
            </a:pPr>
            <a:endParaRPr lang="en-US" sz="3200">
              <a:solidFill>
                <a:srgbClr val="1F1A62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In this piece, we demonstrate the importance of education and training within organizations. Those who have been formally trained are </a:t>
            </a:r>
            <a:r>
              <a:rPr lang="en-US" sz="2000" i="1">
                <a:solidFill>
                  <a:srgbClr val="1F1A62"/>
                </a:solidFill>
                <a:latin typeface="Helvetica" pitchFamily="2" charset="0"/>
              </a:rPr>
              <a:t>more likely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 to use audience-based buying, </a:t>
            </a:r>
            <a:r>
              <a:rPr lang="en-US" sz="2000" i="1">
                <a:solidFill>
                  <a:srgbClr val="1F1A62"/>
                </a:solidFill>
                <a:latin typeface="Helvetica" pitchFamily="2" charset="0"/>
              </a:rPr>
              <a:t>see more success 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from their campaigns and ultimately </a:t>
            </a:r>
            <a:r>
              <a:rPr lang="en-US" sz="2000" i="1">
                <a:solidFill>
                  <a:srgbClr val="1F1A62"/>
                </a:solidFill>
                <a:latin typeface="Helvetica" pitchFamily="2" charset="0"/>
              </a:rPr>
              <a:t>invest more</a:t>
            </a:r>
            <a:r>
              <a:rPr lang="en-US" sz="2000">
                <a:solidFill>
                  <a:srgbClr val="1F1A62"/>
                </a:solidFill>
                <a:latin typeface="Helvetica" pitchFamily="2" charset="0"/>
              </a:rPr>
              <a:t> because of it.</a:t>
            </a:r>
          </a:p>
        </p:txBody>
      </p:sp>
    </p:spTree>
    <p:extLst>
      <p:ext uri="{BB962C8B-B14F-4D97-AF65-F5344CB8AC3E}">
        <p14:creationId xmlns:p14="http://schemas.microsoft.com/office/powerpoint/2010/main" val="235758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3EBC67E6-0B1D-47C2-AA29-51A8E0C03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r="39827"/>
          <a:stretch/>
        </p:blipFill>
        <p:spPr>
          <a:xfrm>
            <a:off x="0" y="115"/>
            <a:ext cx="4530400" cy="6857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C74B5F-A7FD-4645-B963-C721CA5A0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370290"/>
              </p:ext>
            </p:extLst>
          </p:nvPr>
        </p:nvGraphicFramePr>
        <p:xfrm>
          <a:off x="4659081" y="2193736"/>
          <a:ext cx="7389091" cy="367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D80982-C56F-4FCA-A53C-EF23E3446A19}"/>
              </a:ext>
            </a:extLst>
          </p:cNvPr>
          <p:cNvSpPr txBox="1"/>
          <p:nvPr/>
        </p:nvSpPr>
        <p:spPr>
          <a:xfrm>
            <a:off x="4536528" y="6114451"/>
            <a:ext cx="73058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Q155. Which of the following sources have you received training and support from regarding the different aspects of audience-based TV buying (e.g. planning, execution, measurement, etc.)?  Base = Total Respondents.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131B4-E2AD-49B2-823F-227E6A74D8F3}"/>
              </a:ext>
            </a:extLst>
          </p:cNvPr>
          <p:cNvSpPr txBox="1"/>
          <p:nvPr/>
        </p:nvSpPr>
        <p:spPr>
          <a:xfrm>
            <a:off x="4661602" y="1430618"/>
            <a:ext cx="7384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Which of the following sources have you received training and support from regarding the different aspects of audience-based TV buying?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respondents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DFC4F-0FE0-4F53-ACFD-A96E6CA198E0}"/>
              </a:ext>
            </a:extLst>
          </p:cNvPr>
          <p:cNvSpPr/>
          <p:nvPr/>
        </p:nvSpPr>
        <p:spPr>
          <a:xfrm>
            <a:off x="4553746" y="74083"/>
            <a:ext cx="62917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Most marketers have little formal training on audience-based buying for TV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3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E828BCE-C3AF-441D-8971-B1CC84ECD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8" r="40809" b="5786"/>
          <a:stretch/>
        </p:blipFill>
        <p:spPr>
          <a:xfrm>
            <a:off x="0" y="1"/>
            <a:ext cx="4550814" cy="6869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94515-D37A-4538-9062-91F7B23A9E07}"/>
              </a:ext>
            </a:extLst>
          </p:cNvPr>
          <p:cNvGrpSpPr/>
          <p:nvPr/>
        </p:nvGrpSpPr>
        <p:grpSpPr>
          <a:xfrm>
            <a:off x="5238234" y="2193652"/>
            <a:ext cx="6246439" cy="1281535"/>
            <a:chOff x="2967274" y="2435282"/>
            <a:chExt cx="8355576" cy="140968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5AAAAA-3DAB-4B8F-B6F7-CFD6A9C71E29}"/>
                </a:ext>
              </a:extLst>
            </p:cNvPr>
            <p:cNvSpPr/>
            <p:nvPr/>
          </p:nvSpPr>
          <p:spPr>
            <a:xfrm>
              <a:off x="2967274" y="2435282"/>
              <a:ext cx="8355575" cy="1409683"/>
            </a:xfrm>
            <a:prstGeom prst="roundRect">
              <a:avLst/>
            </a:prstGeom>
            <a:solidFill>
              <a:srgbClr val="1B1464"/>
            </a:solidFill>
            <a:ln w="38100"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EA984E-C4C7-452E-AFC7-7A4CA9E253B5}"/>
                </a:ext>
              </a:extLst>
            </p:cNvPr>
            <p:cNvSpPr txBox="1"/>
            <p:nvPr/>
          </p:nvSpPr>
          <p:spPr>
            <a:xfrm>
              <a:off x="2967274" y="2525650"/>
              <a:ext cx="8355576" cy="11172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“Segmenting viewers beyond traditional demographics to target a group of consumers based on behavioral, attitudinal, and / or lifestyle data”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B0DAF2-A807-415B-9E3C-C2EFDFA307FB}"/>
              </a:ext>
            </a:extLst>
          </p:cNvPr>
          <p:cNvSpPr txBox="1"/>
          <p:nvPr/>
        </p:nvSpPr>
        <p:spPr>
          <a:xfrm>
            <a:off x="4969721" y="1457601"/>
            <a:ext cx="678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of the following best defines ‘audience-based TV buying’?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(respondents were given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six definitions with nine choices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‘all/none of the above’ and ‘other’)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30E693-CC88-4A11-AE8E-8D6BA6EE17BC}"/>
              </a:ext>
            </a:extLst>
          </p:cNvPr>
          <p:cNvSpPr txBox="1"/>
          <p:nvPr/>
        </p:nvSpPr>
        <p:spPr>
          <a:xfrm>
            <a:off x="4550907" y="6019659"/>
            <a:ext cx="762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Advertiser Perceptions ‘Audience-Based Buying Survey,’ March 23 – 31, 2021. Survey base: Advertising decision-makers who are involved in buying or planning digital video, cable / broadcast TV, or advanced TV (n=211). Q45. Which of the following best defines TV ‘audience-based buying’? Even if you’re not familiar with TV ‘audience-based’ buying, we’d like your opinion. Base = Total Respondents.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4C7ED-4A30-4741-B4AA-7248E412DBB9}"/>
              </a:ext>
            </a:extLst>
          </p:cNvPr>
          <p:cNvSpPr/>
          <p:nvPr/>
        </p:nvSpPr>
        <p:spPr>
          <a:xfrm>
            <a:off x="6102662" y="4664794"/>
            <a:ext cx="4517583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24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/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36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/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43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A8E86D-DF91-4211-926D-489AE7ACE9BD}"/>
              </a:ext>
            </a:extLst>
          </p:cNvPr>
          <p:cNvSpPr txBox="1"/>
          <p:nvPr/>
        </p:nvSpPr>
        <p:spPr>
          <a:xfrm>
            <a:off x="6404147" y="4246005"/>
            <a:ext cx="3914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respondents who answered correctly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30E622E-33E2-4FBE-AA8E-0183F23F57ED}"/>
              </a:ext>
            </a:extLst>
          </p:cNvPr>
          <p:cNvSpPr/>
          <p:nvPr/>
        </p:nvSpPr>
        <p:spPr>
          <a:xfrm rot="5400000">
            <a:off x="8041170" y="3266728"/>
            <a:ext cx="640566" cy="1078208"/>
          </a:xfrm>
          <a:prstGeom prst="rightArrow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AAA1ED-EEDF-43CF-80FC-7E1CAB3F7D23}"/>
              </a:ext>
            </a:extLst>
          </p:cNvPr>
          <p:cNvGrpSpPr/>
          <p:nvPr/>
        </p:nvGrpSpPr>
        <p:grpSpPr>
          <a:xfrm>
            <a:off x="5239696" y="5581431"/>
            <a:ext cx="6243515" cy="276999"/>
            <a:chOff x="5274910" y="5581431"/>
            <a:chExt cx="6243515" cy="2769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0C28C77-0F96-4BBA-AB58-8031A6752F7A}"/>
                </a:ext>
              </a:extLst>
            </p:cNvPr>
            <p:cNvGrpSpPr/>
            <p:nvPr/>
          </p:nvGrpSpPr>
          <p:grpSpPr>
            <a:xfrm>
              <a:off x="5274910" y="5581431"/>
              <a:ext cx="2243106" cy="276999"/>
              <a:chOff x="5061736" y="5215671"/>
              <a:chExt cx="2243106" cy="27699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3CE646-DE75-4BD1-BAA6-9C127985FF5B}"/>
                  </a:ext>
                </a:extLst>
              </p:cNvPr>
              <p:cNvSpPr/>
              <p:nvPr/>
            </p:nvSpPr>
            <p:spPr>
              <a:xfrm>
                <a:off x="5061736" y="5250437"/>
                <a:ext cx="231615" cy="207467"/>
              </a:xfrm>
              <a:prstGeom prst="rect">
                <a:avLst/>
              </a:prstGeom>
              <a:solidFill>
                <a:srgbClr val="4EBEA4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7EB9EE-A1AE-4BC9-A84F-AFE37F4C44E1}"/>
                  </a:ext>
                </a:extLst>
              </p:cNvPr>
              <p:cNvSpPr txBox="1"/>
              <p:nvPr/>
            </p:nvSpPr>
            <p:spPr>
              <a:xfrm>
                <a:off x="5272065" y="5215671"/>
                <a:ext cx="20327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>
                    <a:solidFill>
                      <a:srgbClr val="1B1464"/>
                    </a:solidFill>
                    <a:latin typeface="Helvetica" panose="020B0403020202020204" pitchFamily="34" charset="0"/>
                  </a:rPr>
                  <a:t>Formal Company Training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CB37914-27F4-4087-9ED7-08E22599313C}"/>
                </a:ext>
              </a:extLst>
            </p:cNvPr>
            <p:cNvGrpSpPr/>
            <p:nvPr/>
          </p:nvGrpSpPr>
          <p:grpSpPr>
            <a:xfrm>
              <a:off x="7750115" y="5581431"/>
              <a:ext cx="2243106" cy="276999"/>
              <a:chOff x="7624335" y="5215671"/>
              <a:chExt cx="2243106" cy="27699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5622704-BF97-4B70-9327-78B9A6BE5C66}"/>
                  </a:ext>
                </a:extLst>
              </p:cNvPr>
              <p:cNvSpPr/>
              <p:nvPr/>
            </p:nvSpPr>
            <p:spPr>
              <a:xfrm>
                <a:off x="7624335" y="5250437"/>
                <a:ext cx="231615" cy="207467"/>
              </a:xfrm>
              <a:prstGeom prst="rect">
                <a:avLst/>
              </a:prstGeom>
              <a:solidFill>
                <a:srgbClr val="00C0F3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9F9E1B-595F-4E3E-9844-349D70836D6C}"/>
                  </a:ext>
                </a:extLst>
              </p:cNvPr>
              <p:cNvSpPr txBox="1"/>
              <p:nvPr/>
            </p:nvSpPr>
            <p:spPr>
              <a:xfrm>
                <a:off x="7834664" y="5215671"/>
                <a:ext cx="20327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Informal </a:t>
                </a:r>
                <a:r>
                  <a:rPr lang="en-US" sz="1200" kern="0">
                    <a:solidFill>
                      <a:srgbClr val="1B1464"/>
                    </a:solidFill>
                    <a:latin typeface="Helvetica" panose="020B0403020202020204" pitchFamily="34" charset="0"/>
                  </a:rPr>
                  <a:t>I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n-house </a:t>
                </a:r>
                <a:r>
                  <a:rPr lang="en-US" sz="1200" kern="0">
                    <a:solidFill>
                      <a:srgbClr val="1B1464"/>
                    </a:solidFill>
                    <a:latin typeface="Helvetica" panose="020B0403020202020204" pitchFamily="34" charset="0"/>
                  </a:rPr>
                  <a:t>T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raining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AC3F2FC-3E61-4E7D-9E27-A3DBD0E81F4E}"/>
                </a:ext>
              </a:extLst>
            </p:cNvPr>
            <p:cNvGrpSpPr/>
            <p:nvPr/>
          </p:nvGrpSpPr>
          <p:grpSpPr>
            <a:xfrm>
              <a:off x="10225319" y="5581431"/>
              <a:ext cx="1293106" cy="276999"/>
              <a:chOff x="10062945" y="5215671"/>
              <a:chExt cx="1293106" cy="27699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609658-02E3-4A4B-B878-2CEC1855F6F1}"/>
                  </a:ext>
                </a:extLst>
              </p:cNvPr>
              <p:cNvSpPr/>
              <p:nvPr/>
            </p:nvSpPr>
            <p:spPr>
              <a:xfrm>
                <a:off x="10062945" y="5250437"/>
                <a:ext cx="231615" cy="207467"/>
              </a:xfrm>
              <a:prstGeom prst="rect">
                <a:avLst/>
              </a:prstGeom>
              <a:solidFill>
                <a:srgbClr val="ED3C8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54430A-F49D-41E4-9DB8-6FB55CCBCE63}"/>
                  </a:ext>
                </a:extLst>
              </p:cNvPr>
              <p:cNvSpPr txBox="1"/>
              <p:nvPr/>
            </p:nvSpPr>
            <p:spPr>
              <a:xfrm>
                <a:off x="10260795" y="5215671"/>
                <a:ext cx="1095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No Training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4A76412-EC8A-4920-AE9D-42556878DF97}"/>
              </a:ext>
            </a:extLst>
          </p:cNvPr>
          <p:cNvSpPr/>
          <p:nvPr/>
        </p:nvSpPr>
        <p:spPr>
          <a:xfrm>
            <a:off x="4553746" y="74083"/>
            <a:ext cx="6516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The lack of comprehensive, formal training can impact a marketer’s ability to define, and thus understand, audience-based TV buying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7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2D6268E-B330-43EA-AAB9-A95059088CBC}"/>
              </a:ext>
            </a:extLst>
          </p:cNvPr>
          <p:cNvSpPr/>
          <p:nvPr/>
        </p:nvSpPr>
        <p:spPr>
          <a:xfrm>
            <a:off x="0" y="1693891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E5092-FE6E-4D96-8E37-C5722EB75B69}"/>
              </a:ext>
            </a:extLst>
          </p:cNvPr>
          <p:cNvSpPr/>
          <p:nvPr/>
        </p:nvSpPr>
        <p:spPr>
          <a:xfrm>
            <a:off x="-56562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638A8-2E38-4FEF-9E7C-949B06DD9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D7D50-8EDD-4B8D-AF33-6B3D45C2508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CD82DC-C7D3-4EFA-A037-CF862FFEAD64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6AD79-900B-4EB4-9BD6-105E3764C49F}"/>
              </a:ext>
            </a:extLst>
          </p:cNvPr>
          <p:cNvSpPr txBox="1"/>
          <p:nvPr/>
        </p:nvSpPr>
        <p:spPr>
          <a:xfrm>
            <a:off x="473371" y="6199857"/>
            <a:ext cx="11544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Advertiser Perceptions ‘Audience-Based Buying Survey,’ March 23 – 31, 2021. Survey base: Advertising decision-makers who are involved in buying or planning digital video, cable / broadcast TV, or advanced TV (n=211).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Q70. Which of the following best describes your (company’s/main client’s) current approach to audience-based buying for TV advertising? Base = Total Respondents.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FBC075-D993-425C-B2BE-15995E97855E}"/>
              </a:ext>
            </a:extLst>
          </p:cNvPr>
          <p:cNvSpPr txBox="1"/>
          <p:nvPr/>
        </p:nvSpPr>
        <p:spPr>
          <a:xfrm>
            <a:off x="0" y="2029834"/>
            <a:ext cx="12191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Which of the following best describes your (company’s/main client’s) current approach to audience-based buying for TV advertising?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AAF3831-23B0-43C1-B104-43D6881FB18E}"/>
              </a:ext>
            </a:extLst>
          </p:cNvPr>
          <p:cNvSpPr/>
          <p:nvPr/>
        </p:nvSpPr>
        <p:spPr>
          <a:xfrm>
            <a:off x="3632449" y="3111741"/>
            <a:ext cx="396254" cy="263881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5C558B-9602-4D07-A41E-01183854BE8B}"/>
              </a:ext>
            </a:extLst>
          </p:cNvPr>
          <p:cNvSpPr txBox="1"/>
          <p:nvPr/>
        </p:nvSpPr>
        <p:spPr>
          <a:xfrm>
            <a:off x="475202" y="2824002"/>
            <a:ext cx="2660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‘Any Degree’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B0827-D865-48A9-A255-99632A6DA07A}"/>
              </a:ext>
            </a:extLst>
          </p:cNvPr>
          <p:cNvSpPr/>
          <p:nvPr/>
        </p:nvSpPr>
        <p:spPr>
          <a:xfrm>
            <a:off x="201181" y="3195091"/>
            <a:ext cx="3208179" cy="688798"/>
          </a:xfrm>
          <a:prstGeom prst="rect">
            <a:avLst/>
          </a:prstGeom>
          <a:solidFill>
            <a:schemeClr val="bg1"/>
          </a:solidFill>
          <a:ln w="127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BA585-AE21-49AC-972B-335321EEFEB2}"/>
              </a:ext>
            </a:extLst>
          </p:cNvPr>
          <p:cNvSpPr txBox="1"/>
          <p:nvPr/>
        </p:nvSpPr>
        <p:spPr>
          <a:xfrm>
            <a:off x="322595" y="3197919"/>
            <a:ext cx="2965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Formal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 Company Training</a:t>
            </a:r>
            <a:endParaRPr kumimoji="0" lang="en-US" sz="1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78A0EC-7E2E-4468-82BB-3CB5C6E45C0A}"/>
              </a:ext>
            </a:extLst>
          </p:cNvPr>
          <p:cNvSpPr txBox="1"/>
          <p:nvPr/>
        </p:nvSpPr>
        <p:spPr>
          <a:xfrm>
            <a:off x="1303710" y="3409155"/>
            <a:ext cx="10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98%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14BB96-7187-4A29-A0CC-AEF77A09FCFA}"/>
              </a:ext>
            </a:extLst>
          </p:cNvPr>
          <p:cNvSpPr/>
          <p:nvPr/>
        </p:nvSpPr>
        <p:spPr>
          <a:xfrm>
            <a:off x="201181" y="4008590"/>
            <a:ext cx="3208179" cy="688798"/>
          </a:xfrm>
          <a:prstGeom prst="rect">
            <a:avLst/>
          </a:prstGeom>
          <a:solidFill>
            <a:schemeClr val="bg1"/>
          </a:solidFill>
          <a:ln w="1270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109520-FB33-48F4-9949-36EA102B7303}"/>
              </a:ext>
            </a:extLst>
          </p:cNvPr>
          <p:cNvSpPr txBox="1"/>
          <p:nvPr/>
        </p:nvSpPr>
        <p:spPr>
          <a:xfrm>
            <a:off x="322595" y="4002729"/>
            <a:ext cx="2965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Informal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In-house Training</a:t>
            </a:r>
            <a:endParaRPr kumimoji="0" lang="en-US" sz="1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810681-D6CD-4158-9844-F16BFE0B3CE8}"/>
              </a:ext>
            </a:extLst>
          </p:cNvPr>
          <p:cNvSpPr txBox="1"/>
          <p:nvPr/>
        </p:nvSpPr>
        <p:spPr>
          <a:xfrm>
            <a:off x="1169237" y="4232819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95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D1E9BD-0005-40DF-B3F1-AB989868890A}"/>
              </a:ext>
            </a:extLst>
          </p:cNvPr>
          <p:cNvSpPr/>
          <p:nvPr/>
        </p:nvSpPr>
        <p:spPr>
          <a:xfrm>
            <a:off x="201181" y="4885589"/>
            <a:ext cx="3208179" cy="688798"/>
          </a:xfrm>
          <a:prstGeom prst="rect">
            <a:avLst/>
          </a:prstGeom>
          <a:solidFill>
            <a:schemeClr val="bg1"/>
          </a:solidFill>
          <a:ln w="127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387E2-60CC-49AB-897C-9EE42914635E}"/>
              </a:ext>
            </a:extLst>
          </p:cNvPr>
          <p:cNvSpPr txBox="1"/>
          <p:nvPr/>
        </p:nvSpPr>
        <p:spPr>
          <a:xfrm>
            <a:off x="322595" y="4877663"/>
            <a:ext cx="2965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No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Training</a:t>
            </a:r>
            <a:endParaRPr kumimoji="0" lang="en-US" sz="1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961255-F596-4FC4-9477-2692DE9FF026}"/>
              </a:ext>
            </a:extLst>
          </p:cNvPr>
          <p:cNvSpPr txBox="1"/>
          <p:nvPr/>
        </p:nvSpPr>
        <p:spPr>
          <a:xfrm>
            <a:off x="1169237" y="5107753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75%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C5FF05-C894-4675-B1D0-32F8AD301BF4}"/>
              </a:ext>
            </a:extLst>
          </p:cNvPr>
          <p:cNvSpPr txBox="1"/>
          <p:nvPr/>
        </p:nvSpPr>
        <p:spPr>
          <a:xfrm>
            <a:off x="3952529" y="2670114"/>
            <a:ext cx="1770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‘ABB is a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key part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our TV Strategy’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2510724-D6DD-46AA-BC75-0EC769C9F698}"/>
              </a:ext>
            </a:extLst>
          </p:cNvPr>
          <p:cNvSpPr/>
          <p:nvPr/>
        </p:nvSpPr>
        <p:spPr>
          <a:xfrm>
            <a:off x="4177269" y="3195091"/>
            <a:ext cx="1360581" cy="688798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FC1040-CC11-47C6-9E55-753E7BBFA421}"/>
              </a:ext>
            </a:extLst>
          </p:cNvPr>
          <p:cNvSpPr txBox="1"/>
          <p:nvPr/>
        </p:nvSpPr>
        <p:spPr>
          <a:xfrm>
            <a:off x="4355999" y="3305889"/>
            <a:ext cx="10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41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727777-F9C6-4B87-9ED3-DB352B0343A3}"/>
              </a:ext>
            </a:extLst>
          </p:cNvPr>
          <p:cNvSpPr/>
          <p:nvPr/>
        </p:nvSpPr>
        <p:spPr>
          <a:xfrm>
            <a:off x="4177269" y="4008590"/>
            <a:ext cx="1360581" cy="688798"/>
          </a:xfrm>
          <a:prstGeom prst="rect">
            <a:avLst/>
          </a:prstGeom>
          <a:solidFill>
            <a:schemeClr val="bg1"/>
          </a:solidFill>
          <a:ln w="28575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246024-C6DE-487B-9D06-B9A27ACECD42}"/>
              </a:ext>
            </a:extLst>
          </p:cNvPr>
          <p:cNvSpPr txBox="1"/>
          <p:nvPr/>
        </p:nvSpPr>
        <p:spPr>
          <a:xfrm>
            <a:off x="4221526" y="4119388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36%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58165D6-D1F1-411F-974A-CDE3CF5B16CE}"/>
              </a:ext>
            </a:extLst>
          </p:cNvPr>
          <p:cNvSpPr/>
          <p:nvPr/>
        </p:nvSpPr>
        <p:spPr>
          <a:xfrm>
            <a:off x="4177269" y="4885589"/>
            <a:ext cx="1360581" cy="688798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96074F-D194-478C-82FB-B9AB0ACB20D2}"/>
              </a:ext>
            </a:extLst>
          </p:cNvPr>
          <p:cNvSpPr txBox="1"/>
          <p:nvPr/>
        </p:nvSpPr>
        <p:spPr>
          <a:xfrm>
            <a:off x="4221526" y="4996387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F44EA0-C4EA-439A-AF83-5CC097077617}"/>
              </a:ext>
            </a:extLst>
          </p:cNvPr>
          <p:cNvSpPr txBox="1"/>
          <p:nvPr/>
        </p:nvSpPr>
        <p:spPr>
          <a:xfrm>
            <a:off x="5892609" y="2670114"/>
            <a:ext cx="1998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‘ABB is a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small part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our TV strategy’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B41D49-AA12-461E-BB55-447E5C603E4B}"/>
              </a:ext>
            </a:extLst>
          </p:cNvPr>
          <p:cNvSpPr/>
          <p:nvPr/>
        </p:nvSpPr>
        <p:spPr>
          <a:xfrm>
            <a:off x="6202191" y="3195091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DEE8AE8-6613-4488-9F73-B0476555FC48}"/>
              </a:ext>
            </a:extLst>
          </p:cNvPr>
          <p:cNvSpPr txBox="1"/>
          <p:nvPr/>
        </p:nvSpPr>
        <p:spPr>
          <a:xfrm>
            <a:off x="6380921" y="3305889"/>
            <a:ext cx="10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47%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D2AEC7-225F-49D8-B159-E8D63F86E783}"/>
              </a:ext>
            </a:extLst>
          </p:cNvPr>
          <p:cNvSpPr/>
          <p:nvPr/>
        </p:nvSpPr>
        <p:spPr>
          <a:xfrm>
            <a:off x="6202191" y="4008590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760A36-A409-4870-B012-8E220640EE7F}"/>
              </a:ext>
            </a:extLst>
          </p:cNvPr>
          <p:cNvSpPr txBox="1"/>
          <p:nvPr/>
        </p:nvSpPr>
        <p:spPr>
          <a:xfrm>
            <a:off x="6246448" y="4119388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44%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89DCC8C-54FF-4D9B-9371-2F88A31C95D4}"/>
              </a:ext>
            </a:extLst>
          </p:cNvPr>
          <p:cNvSpPr/>
          <p:nvPr/>
        </p:nvSpPr>
        <p:spPr>
          <a:xfrm>
            <a:off x="6202191" y="4885589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321E507-EB48-4119-BAA8-B868F558BC5C}"/>
              </a:ext>
            </a:extLst>
          </p:cNvPr>
          <p:cNvSpPr txBox="1"/>
          <p:nvPr/>
        </p:nvSpPr>
        <p:spPr>
          <a:xfrm>
            <a:off x="6246448" y="4996387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F9ED12-52FF-4E0D-B991-B910465D3BFA}"/>
              </a:ext>
            </a:extLst>
          </p:cNvPr>
          <p:cNvSpPr txBox="1"/>
          <p:nvPr/>
        </p:nvSpPr>
        <p:spPr>
          <a:xfrm>
            <a:off x="7908103" y="2485448"/>
            <a:ext cx="1718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‘Testing ABB and determining it’s role in our TV strategies’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E7B5E6-D8DB-4285-9D2F-E25ADE64A6C2}"/>
              </a:ext>
            </a:extLst>
          </p:cNvPr>
          <p:cNvSpPr/>
          <p:nvPr/>
        </p:nvSpPr>
        <p:spPr>
          <a:xfrm>
            <a:off x="8136268" y="3195091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6CE8A1-5B68-4B04-82F1-CF106EF4CB3E}"/>
              </a:ext>
            </a:extLst>
          </p:cNvPr>
          <p:cNvSpPr txBox="1"/>
          <p:nvPr/>
        </p:nvSpPr>
        <p:spPr>
          <a:xfrm>
            <a:off x="8314998" y="3305889"/>
            <a:ext cx="10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646432-1BCB-4D6C-845E-B859EF90A558}"/>
              </a:ext>
            </a:extLst>
          </p:cNvPr>
          <p:cNvSpPr/>
          <p:nvPr/>
        </p:nvSpPr>
        <p:spPr>
          <a:xfrm>
            <a:off x="8136268" y="4008590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272A5DF-BA0D-4289-A591-C1694D8E84D0}"/>
              </a:ext>
            </a:extLst>
          </p:cNvPr>
          <p:cNvSpPr txBox="1"/>
          <p:nvPr/>
        </p:nvSpPr>
        <p:spPr>
          <a:xfrm>
            <a:off x="8180525" y="4119388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C713A94-7314-42C1-A0CB-DFEB0CB92187}"/>
              </a:ext>
            </a:extLst>
          </p:cNvPr>
          <p:cNvSpPr/>
          <p:nvPr/>
        </p:nvSpPr>
        <p:spPr>
          <a:xfrm>
            <a:off x="8136268" y="4885589"/>
            <a:ext cx="1360581" cy="68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F9E3F2-A328-4B06-9ED4-B5DA01F351C5}"/>
              </a:ext>
            </a:extLst>
          </p:cNvPr>
          <p:cNvSpPr txBox="1"/>
          <p:nvPr/>
        </p:nvSpPr>
        <p:spPr>
          <a:xfrm>
            <a:off x="8180525" y="4996387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D409D6-CE6B-4701-B88D-4C5D00D6AF2B}"/>
              </a:ext>
            </a:extLst>
          </p:cNvPr>
          <p:cNvSpPr txBox="1"/>
          <p:nvPr/>
        </p:nvSpPr>
        <p:spPr>
          <a:xfrm>
            <a:off x="10173912" y="2670114"/>
            <a:ext cx="1816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‘Not currently using ABB for TV’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9846F93-ABD9-41B1-BC79-A0C2349B91D9}"/>
              </a:ext>
            </a:extLst>
          </p:cNvPr>
          <p:cNvSpPr/>
          <p:nvPr/>
        </p:nvSpPr>
        <p:spPr>
          <a:xfrm>
            <a:off x="10520143" y="3195091"/>
            <a:ext cx="1124447" cy="688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ABBF44F-F355-4D33-8D3E-E599FD3C8ED1}"/>
              </a:ext>
            </a:extLst>
          </p:cNvPr>
          <p:cNvSpPr txBox="1"/>
          <p:nvPr/>
        </p:nvSpPr>
        <p:spPr>
          <a:xfrm>
            <a:off x="10580806" y="3305889"/>
            <a:ext cx="10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B34029-F5CB-4EA2-8813-5C9F242202CF}"/>
              </a:ext>
            </a:extLst>
          </p:cNvPr>
          <p:cNvSpPr/>
          <p:nvPr/>
        </p:nvSpPr>
        <p:spPr>
          <a:xfrm>
            <a:off x="10520143" y="4008590"/>
            <a:ext cx="1124447" cy="688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089792C-A7C0-4543-BE70-47C66AFCE641}"/>
              </a:ext>
            </a:extLst>
          </p:cNvPr>
          <p:cNvSpPr txBox="1"/>
          <p:nvPr/>
        </p:nvSpPr>
        <p:spPr>
          <a:xfrm>
            <a:off x="10446333" y="4119388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738627-9182-421A-9CD0-5798753D933D}"/>
              </a:ext>
            </a:extLst>
          </p:cNvPr>
          <p:cNvSpPr/>
          <p:nvPr/>
        </p:nvSpPr>
        <p:spPr>
          <a:xfrm>
            <a:off x="10520143" y="4885589"/>
            <a:ext cx="1124447" cy="688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410594B-33A7-4C5A-BCC2-28315C083BBF}"/>
              </a:ext>
            </a:extLst>
          </p:cNvPr>
          <p:cNvSpPr txBox="1"/>
          <p:nvPr/>
        </p:nvSpPr>
        <p:spPr>
          <a:xfrm>
            <a:off x="10446333" y="4996387"/>
            <a:ext cx="127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529D70-EA27-4D84-9FFA-982365EE8740}"/>
              </a:ext>
            </a:extLst>
          </p:cNvPr>
          <p:cNvCxnSpPr>
            <a:cxnSpLocks/>
          </p:cNvCxnSpPr>
          <p:nvPr/>
        </p:nvCxnSpPr>
        <p:spPr>
          <a:xfrm>
            <a:off x="9977120" y="3111741"/>
            <a:ext cx="0" cy="2612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F0B1A7EC-62B3-42CF-A946-C4E94F145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A9487F8-CAAD-49BE-9A11-9889C215AEA4}"/>
              </a:ext>
            </a:extLst>
          </p:cNvPr>
          <p:cNvSpPr txBox="1"/>
          <p:nvPr/>
        </p:nvSpPr>
        <p:spPr>
          <a:xfrm>
            <a:off x="263162" y="251092"/>
            <a:ext cx="10594228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r>
              <a:rPr lang="en-US" sz="2400"/>
              <a:t>Despite the knowledge gap, most marketers use audience-based TV buying to some degree, however those with formal training are </a:t>
            </a:r>
            <a:r>
              <a:rPr lang="en-US" sz="2400" b="1">
                <a:solidFill>
                  <a:srgbClr val="ED3C8D"/>
                </a:solidFill>
              </a:rPr>
              <a:t>more likely to use it </a:t>
            </a:r>
            <a:r>
              <a:rPr lang="en-US" sz="2400"/>
              <a:t>and consider it a key part of their strategy</a:t>
            </a:r>
          </a:p>
        </p:txBody>
      </p:sp>
    </p:spTree>
    <p:extLst>
      <p:ext uri="{BB962C8B-B14F-4D97-AF65-F5344CB8AC3E}">
        <p14:creationId xmlns:p14="http://schemas.microsoft.com/office/powerpoint/2010/main" val="119241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B6AFAF60-047D-4D6A-96F8-09D9786F1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3"/>
          <a:stretch/>
        </p:blipFill>
        <p:spPr>
          <a:xfrm>
            <a:off x="1" y="0"/>
            <a:ext cx="455090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53747" y="74083"/>
            <a:ext cx="64723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There is a discrepancy of education among levels as senior executives are much more likely to have formal training than mid &amp; junior employees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C74B5F-A7FD-4645-B963-C721CA5A0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543576"/>
              </p:ext>
            </p:extLst>
          </p:nvPr>
        </p:nvGraphicFramePr>
        <p:xfrm>
          <a:off x="4670716" y="2502181"/>
          <a:ext cx="7389091" cy="2700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D80982-C56F-4FCA-A53C-EF23E3446A19}"/>
              </a:ext>
            </a:extLst>
          </p:cNvPr>
          <p:cNvSpPr txBox="1"/>
          <p:nvPr/>
        </p:nvSpPr>
        <p:spPr>
          <a:xfrm>
            <a:off x="4509894" y="6131120"/>
            <a:ext cx="76821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QS5. What is your job title / level? Base = Total Respondents.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131B4-E2AD-49B2-823F-227E6A74D8F3}"/>
              </a:ext>
            </a:extLst>
          </p:cNvPr>
          <p:cNvSpPr txBox="1"/>
          <p:nvPr/>
        </p:nvSpPr>
        <p:spPr>
          <a:xfrm>
            <a:off x="4673237" y="2009738"/>
            <a:ext cx="73840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Training Received by Job Title / 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respondents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D3CD71-1F41-49A5-9A45-DE9D85C64AFE}"/>
              </a:ext>
            </a:extLst>
          </p:cNvPr>
          <p:cNvSpPr/>
          <p:nvPr/>
        </p:nvSpPr>
        <p:spPr>
          <a:xfrm>
            <a:off x="5060272" y="5328994"/>
            <a:ext cx="6755491" cy="710821"/>
          </a:xfrm>
          <a:prstGeom prst="roundRect">
            <a:avLst/>
          </a:prstGeom>
          <a:solidFill>
            <a:srgbClr val="1B1464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FCC7F-0CF5-4EBC-AEDC-57B0319F1FBB}"/>
              </a:ext>
            </a:extLst>
          </p:cNvPr>
          <p:cNvSpPr txBox="1"/>
          <p:nvPr/>
        </p:nvSpPr>
        <p:spPr>
          <a:xfrm>
            <a:off x="4971491" y="5359865"/>
            <a:ext cx="695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 tech companies also play a significant role as educators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61%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mid and junior level employees have received training and support from ad tech (vs. 58% of senior levels), which can create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contextual biases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 how marketers use and understand audience-based buying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94E4F-7AFC-4E00-87E0-22007F696CDB}"/>
              </a:ext>
            </a:extLst>
          </p:cNvPr>
          <p:cNvSpPr txBox="1"/>
          <p:nvPr/>
        </p:nvSpPr>
        <p:spPr>
          <a:xfrm>
            <a:off x="4509895" y="1176585"/>
            <a:ext cx="742385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This disparity can have significant impact on investment or execution because, while senior levels are crucial for initial client buy-in and adoption, mid and junior levels are often the ones executing the campaigns</a:t>
            </a:r>
          </a:p>
        </p:txBody>
      </p:sp>
    </p:spTree>
    <p:extLst>
      <p:ext uri="{BB962C8B-B14F-4D97-AF65-F5344CB8AC3E}">
        <p14:creationId xmlns:p14="http://schemas.microsoft.com/office/powerpoint/2010/main" val="243988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43" name="Picture 4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EF0C4B1-BAD4-4403-969A-7527429BD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5" r="13956"/>
          <a:stretch/>
        </p:blipFill>
        <p:spPr>
          <a:xfrm>
            <a:off x="0" y="0"/>
            <a:ext cx="455090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27111" y="56327"/>
            <a:ext cx="64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Marketers that are formally trained are more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likely to see successes from their audience-based TV campaigns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80982-C56F-4FCA-A53C-EF23E3446A19}"/>
              </a:ext>
            </a:extLst>
          </p:cNvPr>
          <p:cNvSpPr txBox="1"/>
          <p:nvPr/>
        </p:nvSpPr>
        <p:spPr>
          <a:xfrm>
            <a:off x="4550904" y="6012849"/>
            <a:ext cx="764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Q103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How satisfied are you with the following aspects of the audience-based buying process in TV advertising?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(very satisfied / satisfied).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Base = Respondents who say audience-based buying is a ‘key part’ / ‘small part’ of their TV strategy or are currently testing audience-based buying and determining its role.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3B1221-62F8-4BBF-BC7B-B97099D34AEF}"/>
              </a:ext>
            </a:extLst>
          </p:cNvPr>
          <p:cNvSpPr txBox="1"/>
          <p:nvPr/>
        </p:nvSpPr>
        <p:spPr>
          <a:xfrm>
            <a:off x="5597395" y="1552538"/>
            <a:ext cx="5547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respondents who are satisfied with the following aspects of the audience-based TV buying process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50A121-005D-4550-99BB-F1082EDDA7FF}"/>
              </a:ext>
            </a:extLst>
          </p:cNvPr>
          <p:cNvGrpSpPr/>
          <p:nvPr/>
        </p:nvGrpSpPr>
        <p:grpSpPr>
          <a:xfrm>
            <a:off x="5224110" y="5215671"/>
            <a:ext cx="2291825" cy="276999"/>
            <a:chOff x="5061736" y="5215671"/>
            <a:chExt cx="2291825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C60F07-7909-4441-852F-B951C290FA10}"/>
                </a:ext>
              </a:extLst>
            </p:cNvPr>
            <p:cNvSpPr/>
            <p:nvPr/>
          </p:nvSpPr>
          <p:spPr>
            <a:xfrm>
              <a:off x="5061736" y="5250437"/>
              <a:ext cx="231615" cy="207467"/>
            </a:xfrm>
            <a:prstGeom prst="rect">
              <a:avLst/>
            </a:prstGeom>
            <a:solidFill>
              <a:srgbClr val="4EBEA4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2D68BE-ED3B-45D5-A152-1EA1F413F6E7}"/>
                </a:ext>
              </a:extLst>
            </p:cNvPr>
            <p:cNvSpPr txBox="1"/>
            <p:nvPr/>
          </p:nvSpPr>
          <p:spPr>
            <a:xfrm>
              <a:off x="5272065" y="5215671"/>
              <a:ext cx="2081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Formal Company Training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74537F8-70F3-4715-A7AA-DBD8CCC4FEC7}"/>
              </a:ext>
            </a:extLst>
          </p:cNvPr>
          <p:cNvGrpSpPr/>
          <p:nvPr/>
        </p:nvGrpSpPr>
        <p:grpSpPr>
          <a:xfrm>
            <a:off x="7724714" y="5215671"/>
            <a:ext cx="2243106" cy="276999"/>
            <a:chOff x="7624335" y="5215671"/>
            <a:chExt cx="2243106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796252-E6EC-45E1-92E1-64F860192CD9}"/>
                </a:ext>
              </a:extLst>
            </p:cNvPr>
            <p:cNvSpPr/>
            <p:nvPr/>
          </p:nvSpPr>
          <p:spPr>
            <a:xfrm>
              <a:off x="7624335" y="5250437"/>
              <a:ext cx="231615" cy="207467"/>
            </a:xfrm>
            <a:prstGeom prst="rect">
              <a:avLst/>
            </a:prstGeom>
            <a:solidFill>
              <a:srgbClr val="00C0F3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7AAE4C-C3AA-4FC0-9BEC-E6655BCA97A0}"/>
                </a:ext>
              </a:extLst>
            </p:cNvPr>
            <p:cNvSpPr txBox="1"/>
            <p:nvPr/>
          </p:nvSpPr>
          <p:spPr>
            <a:xfrm>
              <a:off x="7834664" y="5215671"/>
              <a:ext cx="203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Informal </a:t>
              </a: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I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n-house </a:t>
              </a: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raining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DB719-92D4-4963-8F2B-94C4A2A8B4C5}"/>
              </a:ext>
            </a:extLst>
          </p:cNvPr>
          <p:cNvGrpSpPr/>
          <p:nvPr/>
        </p:nvGrpSpPr>
        <p:grpSpPr>
          <a:xfrm>
            <a:off x="10225319" y="5215671"/>
            <a:ext cx="1293106" cy="276999"/>
            <a:chOff x="10062945" y="5215671"/>
            <a:chExt cx="1293106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077FA4-4C59-4201-AEF4-2E3F7119B3CE}"/>
                </a:ext>
              </a:extLst>
            </p:cNvPr>
            <p:cNvSpPr/>
            <p:nvPr/>
          </p:nvSpPr>
          <p:spPr>
            <a:xfrm>
              <a:off x="10062945" y="5250437"/>
              <a:ext cx="231615" cy="207467"/>
            </a:xfrm>
            <a:prstGeom prst="rect">
              <a:avLst/>
            </a:prstGeom>
            <a:solidFill>
              <a:srgbClr val="ED3C8D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29A136-0BA5-4444-B768-1018DD61135A}"/>
                </a:ext>
              </a:extLst>
            </p:cNvPr>
            <p:cNvSpPr txBox="1"/>
            <p:nvPr/>
          </p:nvSpPr>
          <p:spPr>
            <a:xfrm>
              <a:off x="10260795" y="5215671"/>
              <a:ext cx="1095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No Training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EB99F-186D-47F7-8FD6-2074F8E98E58}"/>
              </a:ext>
            </a:extLst>
          </p:cNvPr>
          <p:cNvSpPr/>
          <p:nvPr/>
        </p:nvSpPr>
        <p:spPr>
          <a:xfrm>
            <a:off x="5006759" y="4119534"/>
            <a:ext cx="2940227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72%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55%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40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009CC-3B50-4280-9689-05144D0C4AAF}"/>
              </a:ext>
            </a:extLst>
          </p:cNvPr>
          <p:cNvSpPr txBox="1"/>
          <p:nvPr/>
        </p:nvSpPr>
        <p:spPr>
          <a:xfrm>
            <a:off x="4811993" y="3698532"/>
            <a:ext cx="332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Ability to Deliver Outcomes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AEE917-662B-4192-A90D-B8EE34F6F3AD}"/>
              </a:ext>
            </a:extLst>
          </p:cNvPr>
          <p:cNvSpPr/>
          <p:nvPr/>
        </p:nvSpPr>
        <p:spPr>
          <a:xfrm>
            <a:off x="8795549" y="4119534"/>
            <a:ext cx="2940227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72%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55%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23%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0A0590-728C-4A6B-8BE5-99061AF082A1}"/>
              </a:ext>
            </a:extLst>
          </p:cNvPr>
          <p:cNvSpPr txBox="1"/>
          <p:nvPr/>
        </p:nvSpPr>
        <p:spPr>
          <a:xfrm>
            <a:off x="8600783" y="3698532"/>
            <a:ext cx="332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 Measurement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2479DF7-5C97-4A49-96F7-E62E20705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55" y="2419195"/>
            <a:ext cx="1284214" cy="128421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E963DEA1-E8DA-46CE-90A3-8E1A2D4DF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39" y="2419195"/>
            <a:ext cx="1167467" cy="1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75E53AD-BA3A-4223-8BB7-9F5555AEE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r="43639"/>
          <a:stretch/>
        </p:blipFill>
        <p:spPr>
          <a:xfrm>
            <a:off x="0" y="0"/>
            <a:ext cx="455090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53746" y="74083"/>
            <a:ext cx="62917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Formally-trained marketers are also more likely to see their buys deliver business outcomes, especially for lower-funnel KPIs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D80982-C56F-4FCA-A53C-EF23E3446A19}"/>
              </a:ext>
            </a:extLst>
          </p:cNvPr>
          <p:cNvSpPr txBox="1"/>
          <p:nvPr/>
        </p:nvSpPr>
        <p:spPr>
          <a:xfrm>
            <a:off x="4509894" y="6034428"/>
            <a:ext cx="768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Q150. To what extent do you believe audience-based buying of TV advertising can impact each of the following KPIs? (extremely impactful / very impactful). Base = Total Respondents. *such as site visits, sign ups, login ins, downloads.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A98BE1B-C933-4A11-A8AF-B49EE8A4C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638947"/>
              </p:ext>
            </p:extLst>
          </p:nvPr>
        </p:nvGraphicFramePr>
        <p:xfrm>
          <a:off x="4683760" y="2118585"/>
          <a:ext cx="7406639" cy="373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215132C-EB38-47B5-B66A-1286E879E305}"/>
              </a:ext>
            </a:extLst>
          </p:cNvPr>
          <p:cNvSpPr txBox="1"/>
          <p:nvPr/>
        </p:nvSpPr>
        <p:spPr>
          <a:xfrm>
            <a:off x="5865377" y="1595364"/>
            <a:ext cx="5043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respondents who believe audience-based TV buying can impact each of the following KPIs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4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3" name="Picture 2" descr="A picture containing person, blur&#10;&#10;Description automatically generated">
            <a:extLst>
              <a:ext uri="{FF2B5EF4-FFF2-40B4-BE49-F238E27FC236}">
                <a16:creationId xmlns:a16="http://schemas.microsoft.com/office/drawing/2014/main" id="{C3BC8910-6CC8-4039-8260-CB66158D3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31715"/>
          <a:stretch/>
        </p:blipFill>
        <p:spPr>
          <a:xfrm>
            <a:off x="0" y="0"/>
            <a:ext cx="455090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27112" y="74083"/>
            <a:ext cx="64545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Ultimately, all marketers say that more education, and the confidence instilled from it, would encourage them to increase their ABB investment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80982-C56F-4FCA-A53C-EF23E3446A19}"/>
              </a:ext>
            </a:extLst>
          </p:cNvPr>
          <p:cNvSpPr txBox="1"/>
          <p:nvPr/>
        </p:nvSpPr>
        <p:spPr>
          <a:xfrm>
            <a:off x="4637582" y="6108013"/>
            <a:ext cx="75544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VAB / Advertiser Perceptions ‘Audience-Based Buying Survey,’ March 23 – 31, 2021. Survey base: Advertising decision-makers who are involved in buying or planning digital video, cable / broadcast TV, or advanced TV (n=211).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Q130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Which of the following would encourage you to increase your investment in audience-based TV buying? Base = Total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Respondents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‘Formal Company Training’ = formal internal training program offered by your company; ‘Informal In-house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Training’ = informal internal training provided by a colleague.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44973-B281-4E57-A142-EF839FACDAA1}"/>
              </a:ext>
            </a:extLst>
          </p:cNvPr>
          <p:cNvSpPr txBox="1"/>
          <p:nvPr/>
        </p:nvSpPr>
        <p:spPr>
          <a:xfrm>
            <a:off x="4637582" y="1567518"/>
            <a:ext cx="746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respondents who would increase their investment in audience-based TV buying if they had a </a:t>
            </a:r>
            <a:r>
              <a:rPr kumimoji="0" lang="en-US" sz="1400" b="1" i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better understanding of the benefits and how it works </a:t>
            </a:r>
            <a:endParaRPr kumimoji="0" lang="en-US" sz="1200" b="0" i="1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99F419-5DCA-4DD6-9946-4C03C7C6DA1D}"/>
              </a:ext>
            </a:extLst>
          </p:cNvPr>
          <p:cNvGrpSpPr/>
          <p:nvPr/>
        </p:nvGrpSpPr>
        <p:grpSpPr>
          <a:xfrm>
            <a:off x="5248878" y="5322570"/>
            <a:ext cx="2243106" cy="276999"/>
            <a:chOff x="5061736" y="5215671"/>
            <a:chExt cx="2243106" cy="27699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45E6E6-099E-4055-8E90-42911F80E288}"/>
                </a:ext>
              </a:extLst>
            </p:cNvPr>
            <p:cNvSpPr/>
            <p:nvPr/>
          </p:nvSpPr>
          <p:spPr>
            <a:xfrm>
              <a:off x="5061736" y="5250437"/>
              <a:ext cx="231615" cy="207467"/>
            </a:xfrm>
            <a:prstGeom prst="rect">
              <a:avLst/>
            </a:prstGeom>
            <a:solidFill>
              <a:srgbClr val="4EBEA4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239BD6-726D-41CD-99FF-627637067A89}"/>
                </a:ext>
              </a:extLst>
            </p:cNvPr>
            <p:cNvSpPr txBox="1"/>
            <p:nvPr/>
          </p:nvSpPr>
          <p:spPr>
            <a:xfrm>
              <a:off x="5272065" y="5215671"/>
              <a:ext cx="203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Formal Company Training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C9837-32F3-42C8-8AA2-D50AC430D92A}"/>
              </a:ext>
            </a:extLst>
          </p:cNvPr>
          <p:cNvGrpSpPr/>
          <p:nvPr/>
        </p:nvGrpSpPr>
        <p:grpSpPr>
          <a:xfrm>
            <a:off x="7724083" y="5322570"/>
            <a:ext cx="2243106" cy="276999"/>
            <a:chOff x="7624335" y="5215671"/>
            <a:chExt cx="2243106" cy="27699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971CE09-ABFA-4120-80E8-21EB0D9C01B0}"/>
                </a:ext>
              </a:extLst>
            </p:cNvPr>
            <p:cNvSpPr/>
            <p:nvPr/>
          </p:nvSpPr>
          <p:spPr>
            <a:xfrm>
              <a:off x="7624335" y="5250437"/>
              <a:ext cx="231615" cy="207467"/>
            </a:xfrm>
            <a:prstGeom prst="rect">
              <a:avLst/>
            </a:prstGeom>
            <a:solidFill>
              <a:srgbClr val="00C0F3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42BED6-2075-4703-9627-FBFABC89D638}"/>
                </a:ext>
              </a:extLst>
            </p:cNvPr>
            <p:cNvSpPr txBox="1"/>
            <p:nvPr/>
          </p:nvSpPr>
          <p:spPr>
            <a:xfrm>
              <a:off x="7834664" y="5215671"/>
              <a:ext cx="203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Informal </a:t>
              </a: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I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n-house </a:t>
              </a:r>
              <a:r>
                <a:rPr lang="en-US" sz="1200" kern="0">
                  <a:solidFill>
                    <a:srgbClr val="1B1464"/>
                  </a:solidFill>
                  <a:latin typeface="Helvetica" panose="020B0403020202020204" pitchFamily="34" charset="0"/>
                </a:rPr>
                <a:t>T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raining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378374-77E0-4E17-BBAC-EA0AE4EB11CC}"/>
              </a:ext>
            </a:extLst>
          </p:cNvPr>
          <p:cNvGrpSpPr/>
          <p:nvPr/>
        </p:nvGrpSpPr>
        <p:grpSpPr>
          <a:xfrm>
            <a:off x="10199287" y="5322570"/>
            <a:ext cx="1293106" cy="276999"/>
            <a:chOff x="10062945" y="5215671"/>
            <a:chExt cx="1293106" cy="276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32E76D-4489-4873-BB2B-39B22D28AE91}"/>
                </a:ext>
              </a:extLst>
            </p:cNvPr>
            <p:cNvSpPr/>
            <p:nvPr/>
          </p:nvSpPr>
          <p:spPr>
            <a:xfrm>
              <a:off x="10062945" y="5250437"/>
              <a:ext cx="231615" cy="207467"/>
            </a:xfrm>
            <a:prstGeom prst="rect">
              <a:avLst/>
            </a:prstGeom>
            <a:solidFill>
              <a:srgbClr val="ED3C8D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CD55DE-2FD2-480C-BEB7-D46A83A80AA8}"/>
                </a:ext>
              </a:extLst>
            </p:cNvPr>
            <p:cNvSpPr txBox="1"/>
            <p:nvPr/>
          </p:nvSpPr>
          <p:spPr>
            <a:xfrm>
              <a:off x="10260795" y="5215671"/>
              <a:ext cx="1095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No Training</a:t>
              </a: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E3377BD-4572-428B-9506-CE12315CBE44}"/>
              </a:ext>
            </a:extLst>
          </p:cNvPr>
          <p:cNvSpPr/>
          <p:nvPr/>
        </p:nvSpPr>
        <p:spPr>
          <a:xfrm>
            <a:off x="5021584" y="2222335"/>
            <a:ext cx="1795233" cy="18079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088A9-E7D8-479D-B6B8-402883512E6E}"/>
              </a:ext>
            </a:extLst>
          </p:cNvPr>
          <p:cNvSpPr txBox="1"/>
          <p:nvPr/>
        </p:nvSpPr>
        <p:spPr>
          <a:xfrm>
            <a:off x="5121514" y="2710820"/>
            <a:ext cx="1595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43</a:t>
            </a:r>
            <a:r>
              <a:rPr kumimoji="0" lang="en-US" sz="4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767A5F-F02C-49C6-A427-61F8EFF4D5C8}"/>
              </a:ext>
            </a:extLst>
          </p:cNvPr>
          <p:cNvSpPr txBox="1"/>
          <p:nvPr/>
        </p:nvSpPr>
        <p:spPr>
          <a:xfrm>
            <a:off x="5103942" y="4330620"/>
            <a:ext cx="163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4EBEA4"/>
                </a:solidFill>
                <a:latin typeface="Helvetica" panose="020B0403020202020204" pitchFamily="34" charset="0"/>
              </a:rPr>
              <a:t>Ranked </a:t>
            </a:r>
            <a:r>
              <a:rPr lang="en-US" sz="1400" b="1" u="sng">
                <a:solidFill>
                  <a:srgbClr val="4EBEA4"/>
                </a:solidFill>
                <a:latin typeface="Helvetica" panose="020B0403020202020204" pitchFamily="34" charset="0"/>
              </a:rPr>
              <a:t>#3</a:t>
            </a:r>
            <a:r>
              <a:rPr lang="en-US" sz="1400" b="1">
                <a:solidFill>
                  <a:srgbClr val="4EBEA4"/>
                </a:solidFill>
                <a:latin typeface="Helvetica" panose="020B0403020202020204" pitchFamily="34" charset="0"/>
              </a:rPr>
              <a:t> </a:t>
            </a:r>
          </a:p>
          <a:p>
            <a:pPr algn="ctr"/>
            <a:r>
              <a:rPr lang="en-US" sz="1400" b="1">
                <a:solidFill>
                  <a:srgbClr val="4EBEA4"/>
                </a:solidFill>
                <a:latin typeface="Helvetica" panose="020B0403020202020204" pitchFamily="34" charset="0"/>
              </a:rPr>
              <a:t>out of 8 options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B1C624-2629-4F3A-9FC9-F34F27914BF2}"/>
              </a:ext>
            </a:extLst>
          </p:cNvPr>
          <p:cNvCxnSpPr>
            <a:cxnSpLocks/>
          </p:cNvCxnSpPr>
          <p:nvPr/>
        </p:nvCxnSpPr>
        <p:spPr>
          <a:xfrm flipH="1">
            <a:off x="7141890" y="4181329"/>
            <a:ext cx="12114" cy="821803"/>
          </a:xfrm>
          <a:prstGeom prst="line">
            <a:avLst/>
          </a:prstGeom>
          <a:ln w="127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586017-D839-4C35-94FD-038CD325933F}"/>
              </a:ext>
            </a:extLst>
          </p:cNvPr>
          <p:cNvCxnSpPr>
            <a:cxnSpLocks/>
          </p:cNvCxnSpPr>
          <p:nvPr/>
        </p:nvCxnSpPr>
        <p:spPr>
          <a:xfrm>
            <a:off x="9599382" y="4163036"/>
            <a:ext cx="0" cy="858388"/>
          </a:xfrm>
          <a:prstGeom prst="line">
            <a:avLst/>
          </a:prstGeom>
          <a:ln w="127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1E20D00-E768-43FA-92F5-344F8444B544}"/>
              </a:ext>
            </a:extLst>
          </p:cNvPr>
          <p:cNvSpPr/>
          <p:nvPr/>
        </p:nvSpPr>
        <p:spPr>
          <a:xfrm>
            <a:off x="9924454" y="2222335"/>
            <a:ext cx="1795233" cy="18079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4FC9FF-CFE3-4D2F-86AC-FB5FACAE8454}"/>
              </a:ext>
            </a:extLst>
          </p:cNvPr>
          <p:cNvSpPr txBox="1"/>
          <p:nvPr/>
        </p:nvSpPr>
        <p:spPr>
          <a:xfrm>
            <a:off x="10024384" y="2710820"/>
            <a:ext cx="1595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53%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BBD1AF-51B5-48B4-8E8F-AE4BF3F437D0}"/>
              </a:ext>
            </a:extLst>
          </p:cNvPr>
          <p:cNvSpPr txBox="1"/>
          <p:nvPr/>
        </p:nvSpPr>
        <p:spPr>
          <a:xfrm>
            <a:off x="10006812" y="4330620"/>
            <a:ext cx="163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ED3C8D"/>
                </a:solidFill>
                <a:latin typeface="Helvetica" panose="020B0403020202020204" pitchFamily="34" charset="0"/>
              </a:rPr>
              <a:t>Ranked </a:t>
            </a:r>
            <a:r>
              <a:rPr lang="en-US" sz="1400" b="1" u="sng">
                <a:solidFill>
                  <a:srgbClr val="ED3C8D"/>
                </a:solidFill>
                <a:latin typeface="Helvetica" panose="020B0403020202020204" pitchFamily="34" charset="0"/>
              </a:rPr>
              <a:t>#1</a:t>
            </a:r>
          </a:p>
          <a:p>
            <a:pPr algn="ctr"/>
            <a:r>
              <a:rPr lang="en-US" sz="1400" b="1">
                <a:solidFill>
                  <a:srgbClr val="ED3C8D"/>
                </a:solidFill>
                <a:latin typeface="Helvetica" panose="020B0403020202020204" pitchFamily="34" charset="0"/>
              </a:rPr>
              <a:t>out of 8 options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1B5A5F-3F2F-4319-8CAF-F7DE60782219}"/>
              </a:ext>
            </a:extLst>
          </p:cNvPr>
          <p:cNvSpPr/>
          <p:nvPr/>
        </p:nvSpPr>
        <p:spPr>
          <a:xfrm>
            <a:off x="7479077" y="2222335"/>
            <a:ext cx="1795233" cy="18079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0D6099-B2D3-4353-8641-30972170FB2C}"/>
              </a:ext>
            </a:extLst>
          </p:cNvPr>
          <p:cNvSpPr txBox="1"/>
          <p:nvPr/>
        </p:nvSpPr>
        <p:spPr>
          <a:xfrm>
            <a:off x="7579007" y="2710820"/>
            <a:ext cx="1595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45</a:t>
            </a:r>
            <a:r>
              <a:rPr kumimoji="0" lang="en-US" sz="4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BF25B7-53E9-49E5-90C0-0B4F5A667E77}"/>
              </a:ext>
            </a:extLst>
          </p:cNvPr>
          <p:cNvSpPr txBox="1"/>
          <p:nvPr/>
        </p:nvSpPr>
        <p:spPr>
          <a:xfrm>
            <a:off x="7561435" y="4330620"/>
            <a:ext cx="163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00C0F3"/>
                </a:solidFill>
                <a:latin typeface="Helvetica" panose="020B0403020202020204" pitchFamily="34" charset="0"/>
              </a:rPr>
              <a:t>Ranked </a:t>
            </a:r>
            <a:r>
              <a:rPr lang="en-US" sz="1400" b="1" u="sng">
                <a:solidFill>
                  <a:srgbClr val="00C0F3"/>
                </a:solidFill>
                <a:latin typeface="Helvetica" panose="020B0403020202020204" pitchFamily="34" charset="0"/>
              </a:rPr>
              <a:t>#3</a:t>
            </a:r>
            <a:r>
              <a:rPr lang="en-US" sz="1400" b="1">
                <a:solidFill>
                  <a:srgbClr val="00C0F3"/>
                </a:solidFill>
                <a:latin typeface="Helvetica" panose="020B0403020202020204" pitchFamily="34" charset="0"/>
              </a:rPr>
              <a:t> </a:t>
            </a:r>
          </a:p>
          <a:p>
            <a:pPr algn="ctr"/>
            <a:r>
              <a:rPr lang="en-US" sz="1400" b="1">
                <a:solidFill>
                  <a:srgbClr val="00C0F3"/>
                </a:solidFill>
                <a:latin typeface="Helvetica" panose="020B0403020202020204" pitchFamily="34" charset="0"/>
              </a:rPr>
              <a:t>out of 8 options</a:t>
            </a:r>
          </a:p>
        </p:txBody>
      </p:sp>
    </p:spTree>
    <p:extLst>
      <p:ext uri="{BB962C8B-B14F-4D97-AF65-F5344CB8AC3E}">
        <p14:creationId xmlns:p14="http://schemas.microsoft.com/office/powerpoint/2010/main" val="2495607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6" ma:contentTypeDescription="Create a new document." ma:contentTypeScope="" ma:versionID="d7bc1356b223edbaa7d20e91999a02e4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4f525b5595d72134d840ec49f67708c8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F3038E-80CE-44A3-8581-C0EDB2D728F6}">
  <ds:schemaRefs>
    <ds:schemaRef ds:uri="9f6166fe-9f5b-43aa-b8a9-b4d7ad530bd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C409CF-0AD7-4BE0-B925-AEE98A86E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66A3F1-072B-4F83-A5C1-EAE305663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2435</Words>
  <Application>Microsoft Office PowerPoint</Application>
  <PresentationFormat>Widescreen</PresentationFormat>
  <Paragraphs>183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Light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Karolina Guillen</cp:lastModifiedBy>
  <cp:revision>1</cp:revision>
  <dcterms:created xsi:type="dcterms:W3CDTF">2021-07-19T18:02:04Z</dcterms:created>
  <dcterms:modified xsi:type="dcterms:W3CDTF">2021-09-28T17:52:36Z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</Properties>
</file>