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2" r:id="rId5"/>
  </p:sldMasterIdLst>
  <p:notesMasterIdLst>
    <p:notesMasterId r:id="rId18"/>
  </p:notesMasterIdLst>
  <p:sldIdLst>
    <p:sldId id="2146846530" r:id="rId6"/>
    <p:sldId id="2146846575" r:id="rId7"/>
    <p:sldId id="2147376590" r:id="rId8"/>
    <p:sldId id="2146846674" r:id="rId9"/>
    <p:sldId id="2147376588" r:id="rId10"/>
    <p:sldId id="2146846690" r:id="rId11"/>
    <p:sldId id="2147376587" r:id="rId12"/>
    <p:sldId id="2146846526" r:id="rId13"/>
    <p:sldId id="2146846523" r:id="rId14"/>
    <p:sldId id="2146846650" r:id="rId15"/>
    <p:sldId id="2146846672" r:id="rId16"/>
    <p:sldId id="2146846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  <p188:author id="{FCE3F7EB-DC72-F237-D662-44918D558BC7}" name="Benjamin Vandegrift" initials="BV" userId="S::benjaminv@thevab.com::2e5c2a8a-c606-4888-a2a6-2a14dfaa97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A62"/>
    <a:srgbClr val="ED3C8D"/>
    <a:srgbClr val="FFE600"/>
    <a:srgbClr val="CFCBF5"/>
    <a:srgbClr val="4EBEA4"/>
    <a:srgbClr val="00BFF2"/>
    <a:srgbClr val="F2F4F8"/>
    <a:srgbClr val="E2E8F1"/>
    <a:srgbClr val="C9D4E5"/>
    <a:srgbClr val="D5D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B9691-A5CF-46D7-A807-F547FFAD5D9A}" v="1861" dt="2025-01-09T18:44:00.340"/>
    <p1510:client id="{CF25528E-3FB0-4712-B743-E361B6412108}" v="16" dt="2025-01-09T14:41:19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40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Wiese" userId="4bff8d5b-7de6-4655-b397-69b0afc81113" providerId="ADAL" clId="{63D338F3-D1EF-4770-88CF-3BDFD475BBBF}"/>
    <pc:docChg chg="custSel modSld">
      <pc:chgData name="Jason Wiese" userId="4bff8d5b-7de6-4655-b397-69b0afc81113" providerId="ADAL" clId="{63D338F3-D1EF-4770-88CF-3BDFD475BBBF}" dt="2024-12-17T05:43:19.086" v="39" actId="20577"/>
      <pc:docMkLst>
        <pc:docMk/>
      </pc:docMkLst>
      <pc:sldChg chg="modSp mod">
        <pc:chgData name="Jason Wiese" userId="4bff8d5b-7de6-4655-b397-69b0afc81113" providerId="ADAL" clId="{63D338F3-D1EF-4770-88CF-3BDFD475BBBF}" dt="2024-12-17T05:43:19.086" v="39" actId="20577"/>
        <pc:sldMkLst>
          <pc:docMk/>
          <pc:sldMk cId="619268988" sldId="2146846530"/>
        </pc:sldMkLst>
        <pc:spChg chg="mod">
          <ac:chgData name="Jason Wiese" userId="4bff8d5b-7de6-4655-b397-69b0afc81113" providerId="ADAL" clId="{63D338F3-D1EF-4770-88CF-3BDFD475BBBF}" dt="2024-12-17T05:43:19.086" v="39" actId="20577"/>
          <ac:spMkLst>
            <pc:docMk/>
            <pc:sldMk cId="619268988" sldId="2146846530"/>
            <ac:spMk id="3" creationId="{8E10F1E4-D465-D247-7D80-A0D686F1CD85}"/>
          </ac:spMkLst>
        </pc:spChg>
        <pc:spChg chg="mod">
          <ac:chgData name="Jason Wiese" userId="4bff8d5b-7de6-4655-b397-69b0afc81113" providerId="ADAL" clId="{63D338F3-D1EF-4770-88CF-3BDFD475BBBF}" dt="2024-12-17T05:43:12.906" v="34" actId="20577"/>
          <ac:spMkLst>
            <pc:docMk/>
            <pc:sldMk cId="619268988" sldId="2146846530"/>
            <ac:spMk id="11" creationId="{5EABED81-3476-4FCB-B347-FCBAECEB771E}"/>
          </ac:spMkLst>
        </pc:spChg>
      </pc:sldChg>
      <pc:sldChg chg="delSp modSp mod">
        <pc:chgData name="Jason Wiese" userId="4bff8d5b-7de6-4655-b397-69b0afc81113" providerId="ADAL" clId="{63D338F3-D1EF-4770-88CF-3BDFD475BBBF}" dt="2024-12-17T05:42:52.334" v="12" actId="478"/>
        <pc:sldMkLst>
          <pc:docMk/>
          <pc:sldMk cId="3931335238" sldId="2146846575"/>
        </pc:sldMkLst>
      </pc:sldChg>
    </pc:docChg>
  </pc:docChgLst>
  <pc:docChgLst>
    <pc:chgData name="Jason Wiese" userId="4bff8d5b-7de6-4655-b397-69b0afc81113" providerId="ADAL" clId="{CF25528E-3FB0-4712-B743-E361B6412108}"/>
    <pc:docChg chg="undo redo custSel delSld modSld sldOrd">
      <pc:chgData name="Jason Wiese" userId="4bff8d5b-7de6-4655-b397-69b0afc81113" providerId="ADAL" clId="{CF25528E-3FB0-4712-B743-E361B6412108}" dt="2025-01-09T14:53:45.735" v="2380" actId="20577"/>
      <pc:docMkLst>
        <pc:docMk/>
      </pc:docMkLst>
      <pc:sldChg chg="modSp mod">
        <pc:chgData name="Jason Wiese" userId="4bff8d5b-7de6-4655-b397-69b0afc81113" providerId="ADAL" clId="{CF25528E-3FB0-4712-B743-E361B6412108}" dt="2025-01-09T04:47:15.851" v="1040" actId="20577"/>
        <pc:sldMkLst>
          <pc:docMk/>
          <pc:sldMk cId="971766589" sldId="2146846523"/>
        </pc:sldMkLst>
        <pc:spChg chg="mod">
          <ac:chgData name="Jason Wiese" userId="4bff8d5b-7de6-4655-b397-69b0afc81113" providerId="ADAL" clId="{CF25528E-3FB0-4712-B743-E361B6412108}" dt="2025-01-09T04:47:15.851" v="1040" actId="20577"/>
          <ac:spMkLst>
            <pc:docMk/>
            <pc:sldMk cId="971766589" sldId="2146846523"/>
            <ac:spMk id="3" creationId="{EF363324-A4FC-1F0B-EE8E-F7C523EB2A26}"/>
          </ac:spMkLst>
        </pc:spChg>
      </pc:sldChg>
      <pc:sldChg chg="del">
        <pc:chgData name="Jason Wiese" userId="4bff8d5b-7de6-4655-b397-69b0afc81113" providerId="ADAL" clId="{CF25528E-3FB0-4712-B743-E361B6412108}" dt="2025-01-09T04:46:31.732" v="1010" actId="2696"/>
        <pc:sldMkLst>
          <pc:docMk/>
          <pc:sldMk cId="4199500016" sldId="2146846523"/>
        </pc:sldMkLst>
      </pc:sldChg>
      <pc:sldChg chg="modSp mod">
        <pc:chgData name="Jason Wiese" userId="4bff8d5b-7de6-4655-b397-69b0afc81113" providerId="ADAL" clId="{CF25528E-3FB0-4712-B743-E361B6412108}" dt="2025-01-09T05:16:19.448" v="1883" actId="20577"/>
        <pc:sldMkLst>
          <pc:docMk/>
          <pc:sldMk cId="1047193024" sldId="2146846526"/>
        </pc:sldMkLst>
        <pc:spChg chg="mod">
          <ac:chgData name="Jason Wiese" userId="4bff8d5b-7de6-4655-b397-69b0afc81113" providerId="ADAL" clId="{CF25528E-3FB0-4712-B743-E361B6412108}" dt="2025-01-09T05:16:19.448" v="1883" actId="20577"/>
          <ac:spMkLst>
            <pc:docMk/>
            <pc:sldMk cId="1047193024" sldId="2146846526"/>
            <ac:spMk id="11" creationId="{A2FE3FA7-D857-CA5C-0ABA-46AD2127B626}"/>
          </ac:spMkLst>
        </pc:spChg>
      </pc:sldChg>
      <pc:sldChg chg="modSp del mod">
        <pc:chgData name="Jason Wiese" userId="4bff8d5b-7de6-4655-b397-69b0afc81113" providerId="ADAL" clId="{CF25528E-3FB0-4712-B743-E361B6412108}" dt="2025-01-09T04:46:31.732" v="1010" actId="2696"/>
        <pc:sldMkLst>
          <pc:docMk/>
          <pc:sldMk cId="4013342821" sldId="2146846526"/>
        </pc:sldMkLst>
        <pc:spChg chg="mod">
          <ac:chgData name="Jason Wiese" userId="4bff8d5b-7de6-4655-b397-69b0afc81113" providerId="ADAL" clId="{CF25528E-3FB0-4712-B743-E361B6412108}" dt="2025-01-09T04:04:16.034" v="498" actId="1076"/>
          <ac:spMkLst>
            <pc:docMk/>
            <pc:sldMk cId="4013342821" sldId="2146846526"/>
            <ac:spMk id="11" creationId="{A2FE3FA7-D857-CA5C-0ABA-46AD2127B626}"/>
          </ac:spMkLst>
        </pc:spChg>
      </pc:sldChg>
      <pc:sldChg chg="modSp mod">
        <pc:chgData name="Jason Wiese" userId="4bff8d5b-7de6-4655-b397-69b0afc81113" providerId="ADAL" clId="{CF25528E-3FB0-4712-B743-E361B6412108}" dt="2025-01-09T03:50:10.834" v="0" actId="20577"/>
        <pc:sldMkLst>
          <pc:docMk/>
          <pc:sldMk cId="619268988" sldId="2146846530"/>
        </pc:sldMkLst>
        <pc:spChg chg="mod">
          <ac:chgData name="Jason Wiese" userId="4bff8d5b-7de6-4655-b397-69b0afc81113" providerId="ADAL" clId="{CF25528E-3FB0-4712-B743-E361B6412108}" dt="2025-01-09T03:50:10.834" v="0" actId="20577"/>
          <ac:spMkLst>
            <pc:docMk/>
            <pc:sldMk cId="619268988" sldId="2146846530"/>
            <ac:spMk id="3" creationId="{8E10F1E4-D465-D247-7D80-A0D686F1CD85}"/>
          </ac:spMkLst>
        </pc:spChg>
      </pc:sldChg>
      <pc:sldChg chg="modSp mod">
        <pc:chgData name="Jason Wiese" userId="4bff8d5b-7de6-4655-b397-69b0afc81113" providerId="ADAL" clId="{CF25528E-3FB0-4712-B743-E361B6412108}" dt="2025-01-09T05:13:50.255" v="1844" actId="20577"/>
        <pc:sldMkLst>
          <pc:docMk/>
          <pc:sldMk cId="3931335238" sldId="2146846575"/>
        </pc:sldMkLst>
        <pc:spChg chg="mod">
          <ac:chgData name="Jason Wiese" userId="4bff8d5b-7de6-4655-b397-69b0afc81113" providerId="ADAL" clId="{CF25528E-3FB0-4712-B743-E361B6412108}" dt="2025-01-09T05:13:50.255" v="1844" actId="20577"/>
          <ac:spMkLst>
            <pc:docMk/>
            <pc:sldMk cId="3931335238" sldId="2146846575"/>
            <ac:spMk id="7" creationId="{10B7EF3A-421A-1EF0-2A01-39B5799A327C}"/>
          </ac:spMkLst>
        </pc:spChg>
      </pc:sldChg>
      <pc:sldChg chg="modSp mod">
        <pc:chgData name="Jason Wiese" userId="4bff8d5b-7de6-4655-b397-69b0afc81113" providerId="ADAL" clId="{CF25528E-3FB0-4712-B743-E361B6412108}" dt="2025-01-09T05:17:10.228" v="1904" actId="20577"/>
        <pc:sldMkLst>
          <pc:docMk/>
          <pc:sldMk cId="1665130355" sldId="2146846650"/>
        </pc:sldMkLst>
        <pc:spChg chg="mod">
          <ac:chgData name="Jason Wiese" userId="4bff8d5b-7de6-4655-b397-69b0afc81113" providerId="ADAL" clId="{CF25528E-3FB0-4712-B743-E361B6412108}" dt="2025-01-09T05:17:10.228" v="1904" actId="20577"/>
          <ac:spMkLst>
            <pc:docMk/>
            <pc:sldMk cId="1665130355" sldId="2146846650"/>
            <ac:spMk id="8" creationId="{F61B9EAF-44D0-5769-1E5A-9860C6EDFCE5}"/>
          </ac:spMkLst>
        </pc:spChg>
      </pc:sldChg>
      <pc:sldChg chg="addSp delSp modSp mod">
        <pc:chgData name="Jason Wiese" userId="4bff8d5b-7de6-4655-b397-69b0afc81113" providerId="ADAL" clId="{CF25528E-3FB0-4712-B743-E361B6412108}" dt="2025-01-09T14:53:45.735" v="2380" actId="20577"/>
        <pc:sldMkLst>
          <pc:docMk/>
          <pc:sldMk cId="4101654335" sldId="2146846672"/>
        </pc:sldMkLst>
        <pc:spChg chg="mod topLvl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4" creationId="{229667A7-40A9-1945-84BE-659108A02A07}"/>
          </ac:spMkLst>
        </pc:spChg>
        <pc:spChg chg="del mod topLvl">
          <ac:chgData name="Jason Wiese" userId="4bff8d5b-7de6-4655-b397-69b0afc81113" providerId="ADAL" clId="{CF25528E-3FB0-4712-B743-E361B6412108}" dt="2025-01-09T04:22:38.515" v="578" actId="478"/>
          <ac:spMkLst>
            <pc:docMk/>
            <pc:sldMk cId="4101654335" sldId="2146846672"/>
            <ac:spMk id="7" creationId="{89A4D018-FAE3-CFCF-1E69-29650B92EB54}"/>
          </ac:spMkLst>
        </pc:spChg>
        <pc:spChg chg="add mod">
          <ac:chgData name="Jason Wiese" userId="4bff8d5b-7de6-4655-b397-69b0afc81113" providerId="ADAL" clId="{CF25528E-3FB0-4712-B743-E361B6412108}" dt="2025-01-09T14:53:45.735" v="2380" actId="20577"/>
          <ac:spMkLst>
            <pc:docMk/>
            <pc:sldMk cId="4101654335" sldId="2146846672"/>
            <ac:spMk id="7" creationId="{DCC6DDE2-980E-093E-F9D7-D8818D62EEE4}"/>
          </ac:spMkLst>
        </pc:spChg>
        <pc:spChg chg="mod topLvl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8" creationId="{082E7616-0943-EA73-1B75-19AB793B5BE8}"/>
          </ac:spMkLst>
        </pc:spChg>
        <pc:spChg chg="mod topLvl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10" creationId="{A1E01057-9B5E-5E12-5C45-FE8498B6A632}"/>
          </ac:spMkLst>
        </pc:spChg>
        <pc:spChg chg="del">
          <ac:chgData name="Jason Wiese" userId="4bff8d5b-7de6-4655-b397-69b0afc81113" providerId="ADAL" clId="{CF25528E-3FB0-4712-B743-E361B6412108}" dt="2025-01-09T04:22:48.520" v="580" actId="478"/>
          <ac:spMkLst>
            <pc:docMk/>
            <pc:sldMk cId="4101654335" sldId="2146846672"/>
            <ac:spMk id="11" creationId="{FF5C1B5E-433A-59AF-C01A-D53B6693D6B5}"/>
          </ac:spMkLst>
        </pc:spChg>
        <pc:spChg chg="add del">
          <ac:chgData name="Jason Wiese" userId="4bff8d5b-7de6-4655-b397-69b0afc81113" providerId="ADAL" clId="{CF25528E-3FB0-4712-B743-E361B6412108}" dt="2025-01-09T04:23:18.927" v="590" actId="478"/>
          <ac:spMkLst>
            <pc:docMk/>
            <pc:sldMk cId="4101654335" sldId="2146846672"/>
            <ac:spMk id="12" creationId="{FAE5C482-6608-9F40-69EC-9A14D5F2D201}"/>
          </ac:spMkLst>
        </pc:spChg>
        <pc:spChg chg="mod">
          <ac:chgData name="Jason Wiese" userId="4bff8d5b-7de6-4655-b397-69b0afc81113" providerId="ADAL" clId="{CF25528E-3FB0-4712-B743-E361B6412108}" dt="2025-01-09T14:42:58.160" v="2086" actId="14100"/>
          <ac:spMkLst>
            <pc:docMk/>
            <pc:sldMk cId="4101654335" sldId="2146846672"/>
            <ac:spMk id="13" creationId="{55A6CD26-36FF-59D7-5979-0385723FCEE3}"/>
          </ac:spMkLst>
        </pc:spChg>
        <pc:spChg chg="add del">
          <ac:chgData name="Jason Wiese" userId="4bff8d5b-7de6-4655-b397-69b0afc81113" providerId="ADAL" clId="{CF25528E-3FB0-4712-B743-E361B6412108}" dt="2025-01-09T04:23:46.145" v="597" actId="478"/>
          <ac:spMkLst>
            <pc:docMk/>
            <pc:sldMk cId="4101654335" sldId="2146846672"/>
            <ac:spMk id="14" creationId="{0A938D9D-879A-B0CA-6FB1-07A8AEAE73A9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19" creationId="{C4610FDB-2859-85DE-C41A-E175B3A12728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20" creationId="{E001D51D-7BFF-90F2-FA80-73CCFD20212F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21" creationId="{DB41C280-41C0-C3D0-8CD7-C17890ADF88A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22" creationId="{675F424B-3C36-9121-0617-31C11A739D08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23" creationId="{99286EF4-6F40-A46C-6FFA-EFA665A6DCF2}"/>
          </ac:spMkLst>
        </pc:spChg>
        <pc:spChg chg="mod topLvl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28" creationId="{C5A2A38F-4A75-8752-9F0F-A32AA0A3AE62}"/>
          </ac:spMkLst>
        </pc:spChg>
        <pc:spChg chg="del">
          <ac:chgData name="Jason Wiese" userId="4bff8d5b-7de6-4655-b397-69b0afc81113" providerId="ADAL" clId="{CF25528E-3FB0-4712-B743-E361B6412108}" dt="2025-01-09T04:24:00.216" v="602" actId="478"/>
          <ac:spMkLst>
            <pc:docMk/>
            <pc:sldMk cId="4101654335" sldId="2146846672"/>
            <ac:spMk id="29" creationId="{9C216455-CD6A-A065-F520-62A31A820BE2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30" creationId="{2879C448-EB66-EEE7-180C-2769AA51EEEA}"/>
          </ac:spMkLst>
        </pc:spChg>
        <pc:spChg chg="add mod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31" creationId="{6EC1D7DD-BE7B-2607-22DC-8C1336186CEC}"/>
          </ac:spMkLst>
        </pc:spChg>
        <pc:spChg chg="mod topLvl">
          <ac:chgData name="Jason Wiese" userId="4bff8d5b-7de6-4655-b397-69b0afc81113" providerId="ADAL" clId="{CF25528E-3FB0-4712-B743-E361B6412108}" dt="2025-01-09T14:52:16.405" v="2224" actId="1035"/>
          <ac:spMkLst>
            <pc:docMk/>
            <pc:sldMk cId="4101654335" sldId="2146846672"/>
            <ac:spMk id="34" creationId="{62BB1684-B22A-28FA-42D5-6CE961FA61C7}"/>
          </ac:spMkLst>
        </pc:spChg>
        <pc:grpChg chg="del mod">
          <ac:chgData name="Jason Wiese" userId="4bff8d5b-7de6-4655-b397-69b0afc81113" providerId="ADAL" clId="{CF25528E-3FB0-4712-B743-E361B6412108}" dt="2025-01-09T04:28:07.435" v="742" actId="165"/>
          <ac:grpSpMkLst>
            <pc:docMk/>
            <pc:sldMk cId="4101654335" sldId="2146846672"/>
            <ac:grpSpMk id="15" creationId="{1AB5DD06-6775-7116-3BF1-60564E2CBE4C}"/>
          </ac:grpSpMkLst>
        </pc:grpChg>
        <pc:grpChg chg="del">
          <ac:chgData name="Jason Wiese" userId="4bff8d5b-7de6-4655-b397-69b0afc81113" providerId="ADAL" clId="{CF25528E-3FB0-4712-B743-E361B6412108}" dt="2025-01-09T04:21:07.967" v="552" actId="165"/>
          <ac:grpSpMkLst>
            <pc:docMk/>
            <pc:sldMk cId="4101654335" sldId="2146846672"/>
            <ac:grpSpMk id="18" creationId="{55D0D208-9AE0-9E6A-02FE-B085368714FD}"/>
          </ac:grpSpMkLst>
        </pc:grpChg>
        <pc:grpChg chg="del mod">
          <ac:chgData name="Jason Wiese" userId="4bff8d5b-7de6-4655-b397-69b0afc81113" providerId="ADAL" clId="{CF25528E-3FB0-4712-B743-E361B6412108}" dt="2025-01-09T04:27:15.354" v="733" actId="165"/>
          <ac:grpSpMkLst>
            <pc:docMk/>
            <pc:sldMk cId="4101654335" sldId="2146846672"/>
            <ac:grpSpMk id="24" creationId="{331D3FC5-2B0C-CA97-D9B6-64966273BF34}"/>
          </ac:grpSpMkLst>
        </pc:grpChg>
        <pc:grpChg chg="del mod">
          <ac:chgData name="Jason Wiese" userId="4bff8d5b-7de6-4655-b397-69b0afc81113" providerId="ADAL" clId="{CF25528E-3FB0-4712-B743-E361B6412108}" dt="2025-01-09T04:27:15.354" v="733" actId="165"/>
          <ac:grpSpMkLst>
            <pc:docMk/>
            <pc:sldMk cId="4101654335" sldId="2146846672"/>
            <ac:grpSpMk id="25" creationId="{7A6E3766-D2FB-C873-42F7-F998FCA50E63}"/>
          </ac:grpSpMkLst>
        </pc:grpChg>
        <pc:grpChg chg="del mod">
          <ac:chgData name="Jason Wiese" userId="4bff8d5b-7de6-4655-b397-69b0afc81113" providerId="ADAL" clId="{CF25528E-3FB0-4712-B743-E361B6412108}" dt="2025-01-09T04:28:11.734" v="743" actId="165"/>
          <ac:grpSpMkLst>
            <pc:docMk/>
            <pc:sldMk cId="4101654335" sldId="2146846672"/>
            <ac:grpSpMk id="26" creationId="{2E5D754E-B283-5718-C834-44750FC37BAA}"/>
          </ac:grpSpMkLst>
        </pc:grpChg>
        <pc:picChg chg="mod topLvl">
          <ac:chgData name="Jason Wiese" userId="4bff8d5b-7de6-4655-b397-69b0afc81113" providerId="ADAL" clId="{CF25528E-3FB0-4712-B743-E361B6412108}" dt="2025-01-09T14:52:16.405" v="2224" actId="1035"/>
          <ac:picMkLst>
            <pc:docMk/>
            <pc:sldMk cId="4101654335" sldId="2146846672"/>
            <ac:picMk id="3" creationId="{CE63358B-3C13-A862-0FCC-0A27ECE6F932}"/>
          </ac:picMkLst>
        </pc:picChg>
        <pc:picChg chg="mod topLvl">
          <ac:chgData name="Jason Wiese" userId="4bff8d5b-7de6-4655-b397-69b0afc81113" providerId="ADAL" clId="{CF25528E-3FB0-4712-B743-E361B6412108}" dt="2025-01-09T14:52:16.405" v="2224" actId="1035"/>
          <ac:picMkLst>
            <pc:docMk/>
            <pc:sldMk cId="4101654335" sldId="2146846672"/>
            <ac:picMk id="6" creationId="{375235C5-5B4D-D881-1A6A-58DAFA7DA12D}"/>
          </ac:picMkLst>
        </pc:picChg>
        <pc:picChg chg="mod topLvl">
          <ac:chgData name="Jason Wiese" userId="4bff8d5b-7de6-4655-b397-69b0afc81113" providerId="ADAL" clId="{CF25528E-3FB0-4712-B743-E361B6412108}" dt="2025-01-09T14:52:16.405" v="2224" actId="1035"/>
          <ac:picMkLst>
            <pc:docMk/>
            <pc:sldMk cId="4101654335" sldId="2146846672"/>
            <ac:picMk id="16" creationId="{CFDE5B63-C605-FB47-98B7-42501772A0C9}"/>
          </ac:picMkLst>
        </pc:picChg>
        <pc:picChg chg="mod topLvl">
          <ac:chgData name="Jason Wiese" userId="4bff8d5b-7de6-4655-b397-69b0afc81113" providerId="ADAL" clId="{CF25528E-3FB0-4712-B743-E361B6412108}" dt="2025-01-09T14:52:16.405" v="2224" actId="1035"/>
          <ac:picMkLst>
            <pc:docMk/>
            <pc:sldMk cId="4101654335" sldId="2146846672"/>
            <ac:picMk id="17" creationId="{7ED87F05-6463-8428-083F-02D0402B46BF}"/>
          </ac:picMkLst>
        </pc:picChg>
        <pc:picChg chg="mod topLvl">
          <ac:chgData name="Jason Wiese" userId="4bff8d5b-7de6-4655-b397-69b0afc81113" providerId="ADAL" clId="{CF25528E-3FB0-4712-B743-E361B6412108}" dt="2025-01-09T14:52:16.405" v="2224" actId="1035"/>
          <ac:picMkLst>
            <pc:docMk/>
            <pc:sldMk cId="4101654335" sldId="2146846672"/>
            <ac:picMk id="27" creationId="{D5815220-F866-C209-21A5-DC41362E4AF8}"/>
          </ac:picMkLst>
        </pc:picChg>
      </pc:sldChg>
      <pc:sldChg chg="modSp mod ord">
        <pc:chgData name="Jason Wiese" userId="4bff8d5b-7de6-4655-b397-69b0afc81113" providerId="ADAL" clId="{CF25528E-3FB0-4712-B743-E361B6412108}" dt="2025-01-09T04:51:38.546" v="1156" actId="20577"/>
        <pc:sldMkLst>
          <pc:docMk/>
          <pc:sldMk cId="972202030" sldId="2146846674"/>
        </pc:sldMkLst>
        <pc:spChg chg="mod">
          <ac:chgData name="Jason Wiese" userId="4bff8d5b-7de6-4655-b397-69b0afc81113" providerId="ADAL" clId="{CF25528E-3FB0-4712-B743-E361B6412108}" dt="2025-01-09T04:51:38.546" v="1156" actId="20577"/>
          <ac:spMkLst>
            <pc:docMk/>
            <pc:sldMk cId="972202030" sldId="2146846674"/>
            <ac:spMk id="9" creationId="{F2EC36F9-CD4A-A8A0-2BA8-8C7BECEAA807}"/>
          </ac:spMkLst>
        </pc:spChg>
        <pc:spChg chg="mod">
          <ac:chgData name="Jason Wiese" userId="4bff8d5b-7de6-4655-b397-69b0afc81113" providerId="ADAL" clId="{CF25528E-3FB0-4712-B743-E361B6412108}" dt="2025-01-09T04:03:47.856" v="497" actId="20577"/>
          <ac:spMkLst>
            <pc:docMk/>
            <pc:sldMk cId="972202030" sldId="2146846674"/>
            <ac:spMk id="14" creationId="{ED5EDAB4-C583-41ED-83A8-F9E2136135AC}"/>
          </ac:spMkLst>
        </pc:spChg>
      </pc:sldChg>
      <pc:sldChg chg="modSp mod">
        <pc:chgData name="Jason Wiese" userId="4bff8d5b-7de6-4655-b397-69b0afc81113" providerId="ADAL" clId="{CF25528E-3FB0-4712-B743-E361B6412108}" dt="2025-01-09T04:51:55.307" v="1184" actId="20577"/>
        <pc:sldMkLst>
          <pc:docMk/>
          <pc:sldMk cId="3171160299" sldId="2146846690"/>
        </pc:sldMkLst>
        <pc:spChg chg="mod">
          <ac:chgData name="Jason Wiese" userId="4bff8d5b-7de6-4655-b397-69b0afc81113" providerId="ADAL" clId="{CF25528E-3FB0-4712-B743-E361B6412108}" dt="2025-01-09T04:10:46.400" v="509" actId="14100"/>
          <ac:spMkLst>
            <pc:docMk/>
            <pc:sldMk cId="3171160299" sldId="2146846690"/>
            <ac:spMk id="17" creationId="{90D12229-542D-3769-3193-5B8FAF5D1FE7}"/>
          </ac:spMkLst>
        </pc:spChg>
        <pc:spChg chg="mod">
          <ac:chgData name="Jason Wiese" userId="4bff8d5b-7de6-4655-b397-69b0afc81113" providerId="ADAL" clId="{CF25528E-3FB0-4712-B743-E361B6412108}" dt="2025-01-09T04:50:25.634" v="1107" actId="1035"/>
          <ac:spMkLst>
            <pc:docMk/>
            <pc:sldMk cId="3171160299" sldId="2146846690"/>
            <ac:spMk id="19" creationId="{C09EB8FC-03A3-512C-2975-472763C6BFF1}"/>
          </ac:spMkLst>
        </pc:spChg>
        <pc:spChg chg="mod">
          <ac:chgData name="Jason Wiese" userId="4bff8d5b-7de6-4655-b397-69b0afc81113" providerId="ADAL" clId="{CF25528E-3FB0-4712-B743-E361B6412108}" dt="2025-01-09T04:51:55.307" v="1184" actId="20577"/>
          <ac:spMkLst>
            <pc:docMk/>
            <pc:sldMk cId="3171160299" sldId="2146846690"/>
            <ac:spMk id="37" creationId="{719E3D08-DCBF-B9D8-D21D-A10EA4898D04}"/>
          </ac:spMkLst>
        </pc:spChg>
        <pc:graphicFrameChg chg="modGraphic">
          <ac:chgData name="Jason Wiese" userId="4bff8d5b-7de6-4655-b397-69b0afc81113" providerId="ADAL" clId="{CF25528E-3FB0-4712-B743-E361B6412108}" dt="2025-01-09T04:06:18.063" v="505" actId="403"/>
          <ac:graphicFrameMkLst>
            <pc:docMk/>
            <pc:sldMk cId="3171160299" sldId="2146846690"/>
            <ac:graphicFrameMk id="18" creationId="{04A76533-3BC2-BA12-5F0A-4839DB97C55E}"/>
          </ac:graphicFrameMkLst>
        </pc:graphicFrameChg>
      </pc:sldChg>
      <pc:sldChg chg="modSp del mod">
        <pc:chgData name="Jason Wiese" userId="4bff8d5b-7de6-4655-b397-69b0afc81113" providerId="ADAL" clId="{CF25528E-3FB0-4712-B743-E361B6412108}" dt="2025-01-09T05:11:41.909" v="1707" actId="47"/>
        <pc:sldMkLst>
          <pc:docMk/>
          <pc:sldMk cId="230080993" sldId="2147376584"/>
        </pc:sldMkLst>
        <pc:spChg chg="mod">
          <ac:chgData name="Jason Wiese" userId="4bff8d5b-7de6-4655-b397-69b0afc81113" providerId="ADAL" clId="{CF25528E-3FB0-4712-B743-E361B6412108}" dt="2025-01-09T03:58:16.645" v="311" actId="14100"/>
          <ac:spMkLst>
            <pc:docMk/>
            <pc:sldMk cId="230080993" sldId="2147376584"/>
            <ac:spMk id="3" creationId="{00E17CC1-A4C3-5201-85E1-3E536DAA367B}"/>
          </ac:spMkLst>
        </pc:spChg>
        <pc:spChg chg="mod">
          <ac:chgData name="Jason Wiese" userId="4bff8d5b-7de6-4655-b397-69b0afc81113" providerId="ADAL" clId="{CF25528E-3FB0-4712-B743-E361B6412108}" dt="2025-01-09T03:57:09.777" v="285" actId="1037"/>
          <ac:spMkLst>
            <pc:docMk/>
            <pc:sldMk cId="230080993" sldId="2147376584"/>
            <ac:spMk id="7" creationId="{EF04A40D-30C7-EC3F-2C18-E42B3A26E4C9}"/>
          </ac:spMkLst>
        </pc:spChg>
      </pc:sldChg>
      <pc:sldChg chg="modSp mod">
        <pc:chgData name="Jason Wiese" userId="4bff8d5b-7de6-4655-b397-69b0afc81113" providerId="ADAL" clId="{CF25528E-3FB0-4712-B743-E361B6412108}" dt="2025-01-09T04:52:09.310" v="1199" actId="14100"/>
        <pc:sldMkLst>
          <pc:docMk/>
          <pc:sldMk cId="2818101155" sldId="2147376587"/>
        </pc:sldMkLst>
        <pc:spChg chg="mod">
          <ac:chgData name="Jason Wiese" userId="4bff8d5b-7de6-4655-b397-69b0afc81113" providerId="ADAL" clId="{CF25528E-3FB0-4712-B743-E361B6412108}" dt="2025-01-09T04:50:35.979" v="1126" actId="1035"/>
          <ac:spMkLst>
            <pc:docMk/>
            <pc:sldMk cId="2818101155" sldId="2147376587"/>
            <ac:spMk id="4" creationId="{96F0830D-B36C-37A7-AE4F-4BFB929B57F9}"/>
          </ac:spMkLst>
        </pc:spChg>
        <pc:spChg chg="mod">
          <ac:chgData name="Jason Wiese" userId="4bff8d5b-7de6-4655-b397-69b0afc81113" providerId="ADAL" clId="{CF25528E-3FB0-4712-B743-E361B6412108}" dt="2025-01-09T04:52:09.310" v="1199" actId="14100"/>
          <ac:spMkLst>
            <pc:docMk/>
            <pc:sldMk cId="2818101155" sldId="2147376587"/>
            <ac:spMk id="37" creationId="{54336ED8-AB3E-10CA-D65D-7E1185850684}"/>
          </ac:spMkLst>
        </pc:spChg>
        <pc:graphicFrameChg chg="modGraphic">
          <ac:chgData name="Jason Wiese" userId="4bff8d5b-7de6-4655-b397-69b0afc81113" providerId="ADAL" clId="{CF25528E-3FB0-4712-B743-E361B6412108}" dt="2025-01-09T04:06:35.809" v="508" actId="404"/>
          <ac:graphicFrameMkLst>
            <pc:docMk/>
            <pc:sldMk cId="2818101155" sldId="2147376587"/>
            <ac:graphicFrameMk id="18" creationId="{91C0DEFD-4882-3319-5549-98407DF9E31A}"/>
          </ac:graphicFrameMkLst>
        </pc:graphicFrameChg>
      </pc:sldChg>
      <pc:sldChg chg="modSp mod">
        <pc:chgData name="Jason Wiese" userId="4bff8d5b-7de6-4655-b397-69b0afc81113" providerId="ADAL" clId="{CF25528E-3FB0-4712-B743-E361B6412108}" dt="2025-01-09T04:51:47.249" v="1170" actId="20577"/>
        <pc:sldMkLst>
          <pc:docMk/>
          <pc:sldMk cId="2677670368" sldId="2147376588"/>
        </pc:sldMkLst>
        <pc:spChg chg="mod">
          <ac:chgData name="Jason Wiese" userId="4bff8d5b-7de6-4655-b397-69b0afc81113" providerId="ADAL" clId="{CF25528E-3FB0-4712-B743-E361B6412108}" dt="2025-01-09T04:50:16.613" v="1093" actId="1035"/>
          <ac:spMkLst>
            <pc:docMk/>
            <pc:sldMk cId="2677670368" sldId="2147376588"/>
            <ac:spMk id="4" creationId="{39F95CA5-87BE-CACC-8115-FA796A1B2428}"/>
          </ac:spMkLst>
        </pc:spChg>
        <pc:spChg chg="mod">
          <ac:chgData name="Jason Wiese" userId="4bff8d5b-7de6-4655-b397-69b0afc81113" providerId="ADAL" clId="{CF25528E-3FB0-4712-B743-E361B6412108}" dt="2025-01-09T04:51:47.249" v="1170" actId="20577"/>
          <ac:spMkLst>
            <pc:docMk/>
            <pc:sldMk cId="2677670368" sldId="2147376588"/>
            <ac:spMk id="37" creationId="{681E78A8-A9E8-C219-19A6-D84819F0FC75}"/>
          </ac:spMkLst>
        </pc:spChg>
        <pc:graphicFrameChg chg="modGraphic">
          <ac:chgData name="Jason Wiese" userId="4bff8d5b-7de6-4655-b397-69b0afc81113" providerId="ADAL" clId="{CF25528E-3FB0-4712-B743-E361B6412108}" dt="2025-01-09T04:06:23.163" v="506" actId="403"/>
          <ac:graphicFrameMkLst>
            <pc:docMk/>
            <pc:sldMk cId="2677670368" sldId="2147376588"/>
            <ac:graphicFrameMk id="18" creationId="{DC3E20BF-7FD8-3AF4-3EE6-33853C7139CE}"/>
          </ac:graphicFrameMkLst>
        </pc:graphicFrameChg>
      </pc:sldChg>
      <pc:sldChg chg="modSp del mod">
        <pc:chgData name="Jason Wiese" userId="4bff8d5b-7de6-4655-b397-69b0afc81113" providerId="ADAL" clId="{CF25528E-3FB0-4712-B743-E361B6412108}" dt="2025-01-09T05:11:44.076" v="1708" actId="47"/>
        <pc:sldMkLst>
          <pc:docMk/>
          <pc:sldMk cId="2678069515" sldId="2147376589"/>
        </pc:sldMkLst>
        <pc:spChg chg="mod">
          <ac:chgData name="Jason Wiese" userId="4bff8d5b-7de6-4655-b397-69b0afc81113" providerId="ADAL" clId="{CF25528E-3FB0-4712-B743-E361B6412108}" dt="2025-01-09T04:01:52.233" v="416" actId="20577"/>
          <ac:spMkLst>
            <pc:docMk/>
            <pc:sldMk cId="2678069515" sldId="2147376589"/>
            <ac:spMk id="3" creationId="{1EA644EC-0C69-901D-3D9B-8CF55C0445F9}"/>
          </ac:spMkLst>
        </pc:spChg>
      </pc:sldChg>
      <pc:sldChg chg="modSp mod">
        <pc:chgData name="Jason Wiese" userId="4bff8d5b-7de6-4655-b397-69b0afc81113" providerId="ADAL" clId="{CF25528E-3FB0-4712-B743-E361B6412108}" dt="2025-01-09T05:15:09.431" v="1863" actId="20577"/>
        <pc:sldMkLst>
          <pc:docMk/>
          <pc:sldMk cId="1262929982" sldId="2147376590"/>
        </pc:sldMkLst>
        <pc:spChg chg="mod">
          <ac:chgData name="Jason Wiese" userId="4bff8d5b-7de6-4655-b397-69b0afc81113" providerId="ADAL" clId="{CF25528E-3FB0-4712-B743-E361B6412108}" dt="2025-01-09T05:15:09.431" v="1863" actId="20577"/>
          <ac:spMkLst>
            <pc:docMk/>
            <pc:sldMk cId="1262929982" sldId="2147376590"/>
            <ac:spMk id="3" creationId="{9992B155-D710-E843-5B18-05D8017756B5}"/>
          </ac:spMkLst>
        </pc:spChg>
        <pc:spChg chg="mod">
          <ac:chgData name="Jason Wiese" userId="4bff8d5b-7de6-4655-b397-69b0afc81113" providerId="ADAL" clId="{CF25528E-3FB0-4712-B743-E361B6412108}" dt="2025-01-09T04:58:14.661" v="1245" actId="20577"/>
          <ac:spMkLst>
            <pc:docMk/>
            <pc:sldMk cId="1262929982" sldId="2147376590"/>
            <ac:spMk id="7" creationId="{7615B8FB-1F04-5EF2-E326-4DF7CD6834FD}"/>
          </ac:spMkLst>
        </pc:spChg>
      </pc:sldChg>
    </pc:docChg>
  </pc:docChgLst>
  <pc:docChgLst>
    <pc:chgData name="Karolina Guillen" userId="c1c08796-a0be-47c6-af52-5d31fd96ec50" providerId="ADAL" clId="{000B9691-A5CF-46D7-A807-F547FFAD5D9A}"/>
    <pc:docChg chg="undo redo custSel addSld delSld modSld sldOrd">
      <pc:chgData name="Karolina Guillen" userId="c1c08796-a0be-47c6-af52-5d31fd96ec50" providerId="ADAL" clId="{000B9691-A5CF-46D7-A807-F547FFAD5D9A}" dt="2025-01-09T18:44:00.340" v="1857" actId="404"/>
      <pc:docMkLst>
        <pc:docMk/>
      </pc:docMkLst>
      <pc:sldChg chg="del">
        <pc:chgData name="Karolina Guillen" userId="c1c08796-a0be-47c6-af52-5d31fd96ec50" providerId="ADAL" clId="{000B9691-A5CF-46D7-A807-F547FFAD5D9A}" dt="2025-01-07T20:35:16.623" v="1820" actId="47"/>
        <pc:sldMkLst>
          <pc:docMk/>
          <pc:sldMk cId="3612763795" sldId="2146846525"/>
        </pc:sldMkLst>
      </pc:sldChg>
      <pc:sldChg chg="del">
        <pc:chgData name="Karolina Guillen" userId="c1c08796-a0be-47c6-af52-5d31fd96ec50" providerId="ADAL" clId="{000B9691-A5CF-46D7-A807-F547FFAD5D9A}" dt="2025-01-07T20:35:16.623" v="1820" actId="47"/>
        <pc:sldMkLst>
          <pc:docMk/>
          <pc:sldMk cId="976351087" sldId="2146846570"/>
        </pc:sldMkLst>
      </pc:sldChg>
      <pc:sldChg chg="addSp delSp modSp mod">
        <pc:chgData name="Karolina Guillen" userId="c1c08796-a0be-47c6-af52-5d31fd96ec50" providerId="ADAL" clId="{000B9691-A5CF-46D7-A807-F547FFAD5D9A}" dt="2025-01-07T19:49:23.406" v="1471" actId="1035"/>
        <pc:sldMkLst>
          <pc:docMk/>
          <pc:sldMk cId="3931335238" sldId="2146846575"/>
        </pc:sldMkLst>
        <pc:spChg chg="mod">
          <ac:chgData name="Karolina Guillen" userId="c1c08796-a0be-47c6-af52-5d31fd96ec50" providerId="ADAL" clId="{000B9691-A5CF-46D7-A807-F547FFAD5D9A}" dt="2025-01-07T16:37:00.761" v="461" actId="12788"/>
          <ac:spMkLst>
            <pc:docMk/>
            <pc:sldMk cId="3931335238" sldId="2146846575"/>
            <ac:spMk id="2" creationId="{085F094A-C970-498D-3DDD-C7F55C8529B9}"/>
          </ac:spMkLst>
        </pc:spChg>
        <pc:spChg chg="add mod ord">
          <ac:chgData name="Karolina Guillen" userId="c1c08796-a0be-47c6-af52-5d31fd96ec50" providerId="ADAL" clId="{000B9691-A5CF-46D7-A807-F547FFAD5D9A}" dt="2025-01-07T16:17:43.320" v="192" actId="12788"/>
          <ac:spMkLst>
            <pc:docMk/>
            <pc:sldMk cId="3931335238" sldId="2146846575"/>
            <ac:spMk id="3" creationId="{5C629F60-6793-C7C9-1966-33AA519B38C6}"/>
          </ac:spMkLst>
        </pc:spChg>
        <pc:spChg chg="add mod">
          <ac:chgData name="Karolina Guillen" userId="c1c08796-a0be-47c6-af52-5d31fd96ec50" providerId="ADAL" clId="{000B9691-A5CF-46D7-A807-F547FFAD5D9A}" dt="2025-01-07T19:49:23.406" v="1471" actId="1035"/>
          <ac:spMkLst>
            <pc:docMk/>
            <pc:sldMk cId="3931335238" sldId="2146846575"/>
            <ac:spMk id="5" creationId="{669216CB-EC8B-A24F-21EC-AAC54CDF15E8}"/>
          </ac:spMkLst>
        </pc:spChg>
        <pc:spChg chg="add mod">
          <ac:chgData name="Karolina Guillen" userId="c1c08796-a0be-47c6-af52-5d31fd96ec50" providerId="ADAL" clId="{000B9691-A5CF-46D7-A807-F547FFAD5D9A}" dt="2025-01-07T19:49:23.406" v="1471" actId="1035"/>
          <ac:spMkLst>
            <pc:docMk/>
            <pc:sldMk cId="3931335238" sldId="2146846575"/>
            <ac:spMk id="15" creationId="{504BFDD9-523E-63F6-8C82-23EF560DF5F8}"/>
          </ac:spMkLst>
        </pc:spChg>
        <pc:spChg chg="add mod">
          <ac:chgData name="Karolina Guillen" userId="c1c08796-a0be-47c6-af52-5d31fd96ec50" providerId="ADAL" clId="{000B9691-A5CF-46D7-A807-F547FFAD5D9A}" dt="2025-01-07T16:36:50.586" v="460" actId="164"/>
          <ac:spMkLst>
            <pc:docMk/>
            <pc:sldMk cId="3931335238" sldId="2146846575"/>
            <ac:spMk id="16" creationId="{B1819130-5B46-1E38-E653-9D428A823A55}"/>
          </ac:spMkLst>
        </pc:spChg>
        <pc:spChg chg="add mod ord">
          <ac:chgData name="Karolina Guillen" userId="c1c08796-a0be-47c6-af52-5d31fd96ec50" providerId="ADAL" clId="{000B9691-A5CF-46D7-A807-F547FFAD5D9A}" dt="2025-01-07T16:36:50.586" v="460" actId="164"/>
          <ac:spMkLst>
            <pc:docMk/>
            <pc:sldMk cId="3931335238" sldId="2146846575"/>
            <ac:spMk id="17" creationId="{B0BAD94B-7428-33DD-A665-B0618C8F0BBB}"/>
          </ac:spMkLst>
        </pc:spChg>
        <pc:spChg chg="add mod">
          <ac:chgData name="Karolina Guillen" userId="c1c08796-a0be-47c6-af52-5d31fd96ec50" providerId="ADAL" clId="{000B9691-A5CF-46D7-A807-F547FFAD5D9A}" dt="2025-01-07T16:37:19.618" v="487" actId="20577"/>
          <ac:spMkLst>
            <pc:docMk/>
            <pc:sldMk cId="3931335238" sldId="2146846575"/>
            <ac:spMk id="18" creationId="{21510CCD-5F92-C20C-10F6-6C8C572282D4}"/>
          </ac:spMkLst>
        </pc:spChg>
        <pc:spChg chg="add mod">
          <ac:chgData name="Karolina Guillen" userId="c1c08796-a0be-47c6-af52-5d31fd96ec50" providerId="ADAL" clId="{000B9691-A5CF-46D7-A807-F547FFAD5D9A}" dt="2025-01-07T16:36:50.586" v="460" actId="164"/>
          <ac:spMkLst>
            <pc:docMk/>
            <pc:sldMk cId="3931335238" sldId="2146846575"/>
            <ac:spMk id="19" creationId="{FC6D0E6F-85E2-546F-122F-E55EE72C686C}"/>
          </ac:spMkLst>
        </pc:spChg>
        <pc:grpChg chg="add mod">
          <ac:chgData name="Karolina Guillen" userId="c1c08796-a0be-47c6-af52-5d31fd96ec50" providerId="ADAL" clId="{000B9691-A5CF-46D7-A807-F547FFAD5D9A}" dt="2025-01-07T16:37:06.949" v="486" actId="1036"/>
          <ac:grpSpMkLst>
            <pc:docMk/>
            <pc:sldMk cId="3931335238" sldId="2146846575"/>
            <ac:grpSpMk id="20" creationId="{431889AC-7A1A-571F-082F-8059731A3D51}"/>
          </ac:grpSpMkLst>
        </pc:grpChg>
        <pc:picChg chg="add mod">
          <ac:chgData name="Karolina Guillen" userId="c1c08796-a0be-47c6-af52-5d31fd96ec50" providerId="ADAL" clId="{000B9691-A5CF-46D7-A807-F547FFAD5D9A}" dt="2025-01-07T16:19:42.517" v="226" actId="1035"/>
          <ac:picMkLst>
            <pc:docMk/>
            <pc:sldMk cId="3931335238" sldId="2146846575"/>
            <ac:picMk id="14" creationId="{231F7ACA-72DF-FCDC-FF9E-1111844B83A6}"/>
          </ac:picMkLst>
        </pc:picChg>
      </pc:sldChg>
      <pc:sldChg chg="del">
        <pc:chgData name="Karolina Guillen" userId="c1c08796-a0be-47c6-af52-5d31fd96ec50" providerId="ADAL" clId="{000B9691-A5CF-46D7-A807-F547FFAD5D9A}" dt="2025-01-07T20:35:16.623" v="1820" actId="47"/>
        <pc:sldMkLst>
          <pc:docMk/>
          <pc:sldMk cId="1873780352" sldId="2146846610"/>
        </pc:sldMkLst>
      </pc:sldChg>
      <pc:sldChg chg="del">
        <pc:chgData name="Karolina Guillen" userId="c1c08796-a0be-47c6-af52-5d31fd96ec50" providerId="ADAL" clId="{000B9691-A5CF-46D7-A807-F547FFAD5D9A}" dt="2025-01-07T20:35:16.623" v="1820" actId="47"/>
        <pc:sldMkLst>
          <pc:docMk/>
          <pc:sldMk cId="1452409037" sldId="2146846652"/>
        </pc:sldMkLst>
      </pc:sldChg>
      <pc:sldChg chg="delSp modSp mod ord">
        <pc:chgData name="Karolina Guillen" userId="c1c08796-a0be-47c6-af52-5d31fd96ec50" providerId="ADAL" clId="{000B9691-A5CF-46D7-A807-F547FFAD5D9A}" dt="2025-01-07T20:34:31.916" v="1819"/>
        <pc:sldMkLst>
          <pc:docMk/>
          <pc:sldMk cId="972202030" sldId="2146846674"/>
        </pc:sldMkLst>
        <pc:graphicFrameChg chg="mod">
          <ac:chgData name="Karolina Guillen" userId="c1c08796-a0be-47c6-af52-5d31fd96ec50" providerId="ADAL" clId="{000B9691-A5CF-46D7-A807-F547FFAD5D9A}" dt="2025-01-07T16:50:55.947" v="576"/>
          <ac:graphicFrameMkLst>
            <pc:docMk/>
            <pc:sldMk cId="972202030" sldId="2146846674"/>
            <ac:graphicFrameMk id="15" creationId="{FF03074C-9B1A-106A-0362-ED3B210DE9F9}"/>
          </ac:graphicFrameMkLst>
        </pc:graphicFrameChg>
      </pc:sldChg>
      <pc:sldChg chg="addSp delSp modSp mod">
        <pc:chgData name="Karolina Guillen" userId="c1c08796-a0be-47c6-af52-5d31fd96ec50" providerId="ADAL" clId="{000B9691-A5CF-46D7-A807-F547FFAD5D9A}" dt="2025-01-08T16:41:42.144" v="1844" actId="1036"/>
        <pc:sldMkLst>
          <pc:docMk/>
          <pc:sldMk cId="3171160299" sldId="2146846690"/>
        </pc:sldMkLst>
        <pc:spChg chg="add mod ord">
          <ac:chgData name="Karolina Guillen" userId="c1c08796-a0be-47c6-af52-5d31fd96ec50" providerId="ADAL" clId="{000B9691-A5CF-46D7-A807-F547FFAD5D9A}" dt="2025-01-07T18:36:22.092" v="850" actId="167"/>
          <ac:spMkLst>
            <pc:docMk/>
            <pc:sldMk cId="3171160299" sldId="2146846690"/>
            <ac:spMk id="3" creationId="{600EB694-4337-58A9-527D-5EC07D5BB263}"/>
          </ac:spMkLst>
        </pc:spChg>
        <pc:spChg chg="mod">
          <ac:chgData name="Karolina Guillen" userId="c1c08796-a0be-47c6-af52-5d31fd96ec50" providerId="ADAL" clId="{000B9691-A5CF-46D7-A807-F547FFAD5D9A}" dt="2025-01-08T16:41:42.144" v="1844" actId="1036"/>
          <ac:spMkLst>
            <pc:docMk/>
            <pc:sldMk cId="3171160299" sldId="2146846690"/>
            <ac:spMk id="19" creationId="{C09EB8FC-03A3-512C-2975-472763C6BFF1}"/>
          </ac:spMkLst>
        </pc:spChg>
        <pc:spChg chg="mod">
          <ac:chgData name="Karolina Guillen" userId="c1c08796-a0be-47c6-af52-5d31fd96ec50" providerId="ADAL" clId="{000B9691-A5CF-46D7-A807-F547FFAD5D9A}" dt="2025-01-07T18:36:35.009" v="873" actId="1036"/>
          <ac:spMkLst>
            <pc:docMk/>
            <pc:sldMk cId="3171160299" sldId="2146846690"/>
            <ac:spMk id="20" creationId="{5136ECDA-F3C2-ACD1-AF06-84CF83DC3C40}"/>
          </ac:spMkLst>
        </pc:spChg>
        <pc:graphicFrameChg chg="mod modGraphic">
          <ac:chgData name="Karolina Guillen" userId="c1c08796-a0be-47c6-af52-5d31fd96ec50" providerId="ADAL" clId="{000B9691-A5CF-46D7-A807-F547FFAD5D9A}" dt="2025-01-07T20:02:37.754" v="1575" actId="20577"/>
          <ac:graphicFrameMkLst>
            <pc:docMk/>
            <pc:sldMk cId="3171160299" sldId="2146846690"/>
            <ac:graphicFrameMk id="18" creationId="{04A76533-3BC2-BA12-5F0A-4839DB97C55E}"/>
          </ac:graphicFrameMkLst>
        </pc:graphicFrameChg>
      </pc:sldChg>
      <pc:sldChg chg="del ord">
        <pc:chgData name="Karolina Guillen" userId="c1c08796-a0be-47c6-af52-5d31fd96ec50" providerId="ADAL" clId="{000B9691-A5CF-46D7-A807-F547FFAD5D9A}" dt="2025-01-07T20:35:16.623" v="1820" actId="47"/>
        <pc:sldMkLst>
          <pc:docMk/>
          <pc:sldMk cId="847478038" sldId="2147376582"/>
        </pc:sldMkLst>
      </pc:sldChg>
      <pc:sldChg chg="addSp delSp modSp mod setBg">
        <pc:chgData name="Karolina Guillen" userId="c1c08796-a0be-47c6-af52-5d31fd96ec50" providerId="ADAL" clId="{000B9691-A5CF-46D7-A807-F547FFAD5D9A}" dt="2025-01-07T21:04:14.287" v="1833" actId="14100"/>
        <pc:sldMkLst>
          <pc:docMk/>
          <pc:sldMk cId="230080993" sldId="2147376584"/>
        </pc:sldMkLst>
      </pc:sldChg>
      <pc:sldChg chg="del">
        <pc:chgData name="Karolina Guillen" userId="c1c08796-a0be-47c6-af52-5d31fd96ec50" providerId="ADAL" clId="{000B9691-A5CF-46D7-A807-F547FFAD5D9A}" dt="2025-01-07T20:35:16.623" v="1820" actId="47"/>
        <pc:sldMkLst>
          <pc:docMk/>
          <pc:sldMk cId="2633832736" sldId="2147376585"/>
        </pc:sldMkLst>
      </pc:sldChg>
      <pc:sldChg chg="addSp modSp add del mod ord">
        <pc:chgData name="Karolina Guillen" userId="c1c08796-a0be-47c6-af52-5d31fd96ec50" providerId="ADAL" clId="{000B9691-A5CF-46D7-A807-F547FFAD5D9A}" dt="2025-01-07T20:35:16.623" v="1820" actId="47"/>
        <pc:sldMkLst>
          <pc:docMk/>
          <pc:sldMk cId="1387042093" sldId="2147376586"/>
        </pc:sldMkLst>
      </pc:sldChg>
      <pc:sldChg chg="add del">
        <pc:chgData name="Karolina Guillen" userId="c1c08796-a0be-47c6-af52-5d31fd96ec50" providerId="ADAL" clId="{000B9691-A5CF-46D7-A807-F547FFAD5D9A}" dt="2025-01-07T20:02:53.152" v="1576" actId="47"/>
        <pc:sldMkLst>
          <pc:docMk/>
          <pc:sldMk cId="492643187" sldId="2147376587"/>
        </pc:sldMkLst>
      </pc:sldChg>
      <pc:sldChg chg="addSp delSp modSp add mod">
        <pc:chgData name="Karolina Guillen" userId="c1c08796-a0be-47c6-af52-5d31fd96ec50" providerId="ADAL" clId="{000B9691-A5CF-46D7-A807-F547FFAD5D9A}" dt="2025-01-07T20:13:00.047" v="1628" actId="20577"/>
        <pc:sldMkLst>
          <pc:docMk/>
          <pc:sldMk cId="2818101155" sldId="2147376587"/>
        </pc:sldMkLst>
        <pc:spChg chg="add mod">
          <ac:chgData name="Karolina Guillen" userId="c1c08796-a0be-47c6-af52-5d31fd96ec50" providerId="ADAL" clId="{000B9691-A5CF-46D7-A807-F547FFAD5D9A}" dt="2025-01-07T20:03:18.766" v="1581"/>
          <ac:spMkLst>
            <pc:docMk/>
            <pc:sldMk cId="2818101155" sldId="2147376587"/>
            <ac:spMk id="2" creationId="{C4AB46E9-FF22-9A1D-5993-DA08A58A5E18}"/>
          </ac:spMkLst>
        </pc:spChg>
        <pc:spChg chg="add mod">
          <ac:chgData name="Karolina Guillen" userId="c1c08796-a0be-47c6-af52-5d31fd96ec50" providerId="ADAL" clId="{000B9691-A5CF-46D7-A807-F547FFAD5D9A}" dt="2025-01-07T20:03:18.766" v="1581"/>
          <ac:spMkLst>
            <pc:docMk/>
            <pc:sldMk cId="2818101155" sldId="2147376587"/>
            <ac:spMk id="4" creationId="{96F0830D-B36C-37A7-AE4F-4BFB929B57F9}"/>
          </ac:spMkLst>
        </pc:spChg>
        <pc:spChg chg="add mod">
          <ac:chgData name="Karolina Guillen" userId="c1c08796-a0be-47c6-af52-5d31fd96ec50" providerId="ADAL" clId="{000B9691-A5CF-46D7-A807-F547FFAD5D9A}" dt="2025-01-07T20:03:25.031" v="1608" actId="1036"/>
          <ac:spMkLst>
            <pc:docMk/>
            <pc:sldMk cId="2818101155" sldId="2147376587"/>
            <ac:spMk id="5" creationId="{E992635C-F756-6701-BD9D-3E25B89C3707}"/>
          </ac:spMkLst>
        </pc:spChg>
        <pc:spChg chg="mod">
          <ac:chgData name="Karolina Guillen" userId="c1c08796-a0be-47c6-af52-5d31fd96ec50" providerId="ADAL" clId="{000B9691-A5CF-46D7-A807-F547FFAD5D9A}" dt="2025-01-07T20:03:26.919" v="1611" actId="20577"/>
          <ac:spMkLst>
            <pc:docMk/>
            <pc:sldMk cId="2818101155" sldId="2147376587"/>
            <ac:spMk id="37" creationId="{54336ED8-AB3E-10CA-D65D-7E1185850684}"/>
          </ac:spMkLst>
        </pc:spChg>
        <pc:graphicFrameChg chg="modGraphic">
          <ac:chgData name="Karolina Guillen" userId="c1c08796-a0be-47c6-af52-5d31fd96ec50" providerId="ADAL" clId="{000B9691-A5CF-46D7-A807-F547FFAD5D9A}" dt="2025-01-07T20:13:00.047" v="1628" actId="20577"/>
          <ac:graphicFrameMkLst>
            <pc:docMk/>
            <pc:sldMk cId="2818101155" sldId="2147376587"/>
            <ac:graphicFrameMk id="18" creationId="{91C0DEFD-4882-3319-5549-98407DF9E31A}"/>
          </ac:graphicFrameMkLst>
        </pc:graphicFrameChg>
      </pc:sldChg>
      <pc:sldChg chg="modSp add mod ord">
        <pc:chgData name="Karolina Guillen" userId="c1c08796-a0be-47c6-af52-5d31fd96ec50" providerId="ADAL" clId="{000B9691-A5CF-46D7-A807-F547FFAD5D9A}" dt="2025-01-07T20:28:40.507" v="1817"/>
        <pc:sldMkLst>
          <pc:docMk/>
          <pc:sldMk cId="2677670368" sldId="2147376588"/>
        </pc:sldMkLst>
        <pc:spChg chg="mod">
          <ac:chgData name="Karolina Guillen" userId="c1c08796-a0be-47c6-af52-5d31fd96ec50" providerId="ADAL" clId="{000B9691-A5CF-46D7-A807-F547FFAD5D9A}" dt="2025-01-07T20:28:40.507" v="1817"/>
          <ac:spMkLst>
            <pc:docMk/>
            <pc:sldMk cId="2677670368" sldId="2147376588"/>
            <ac:spMk id="2" creationId="{0883327B-8D80-6A32-E107-15C5DD093B49}"/>
          </ac:spMkLst>
        </pc:spChg>
        <pc:spChg chg="mod">
          <ac:chgData name="Karolina Guillen" userId="c1c08796-a0be-47c6-af52-5d31fd96ec50" providerId="ADAL" clId="{000B9691-A5CF-46D7-A807-F547FFAD5D9A}" dt="2025-01-07T20:28:05.887" v="1814" actId="20577"/>
          <ac:spMkLst>
            <pc:docMk/>
            <pc:sldMk cId="2677670368" sldId="2147376588"/>
            <ac:spMk id="4" creationId="{39F95CA5-87BE-CACC-8115-FA796A1B2428}"/>
          </ac:spMkLst>
        </pc:spChg>
        <pc:spChg chg="mod">
          <ac:chgData name="Karolina Guillen" userId="c1c08796-a0be-47c6-af52-5d31fd96ec50" providerId="ADAL" clId="{000B9691-A5CF-46D7-A807-F547FFAD5D9A}" dt="2025-01-07T20:25:16.492" v="1704" actId="20577"/>
          <ac:spMkLst>
            <pc:docMk/>
            <pc:sldMk cId="2677670368" sldId="2147376588"/>
            <ac:spMk id="5" creationId="{7DA0A6A6-C2B3-455C-6F77-E9B072F39363}"/>
          </ac:spMkLst>
        </pc:spChg>
        <pc:graphicFrameChg chg="modGraphic">
          <ac:chgData name="Karolina Guillen" userId="c1c08796-a0be-47c6-af52-5d31fd96ec50" providerId="ADAL" clId="{000B9691-A5CF-46D7-A807-F547FFAD5D9A}" dt="2025-01-07T20:27:13.281" v="1735" actId="20577"/>
          <ac:graphicFrameMkLst>
            <pc:docMk/>
            <pc:sldMk cId="2677670368" sldId="2147376588"/>
            <ac:graphicFrameMk id="18" creationId="{DC3E20BF-7FD8-3AF4-3EE6-33853C7139CE}"/>
          </ac:graphicFrameMkLst>
        </pc:graphicFrameChg>
      </pc:sldChg>
      <pc:sldChg chg="modSp mod">
        <pc:chgData name="Karolina Guillen" userId="c1c08796-a0be-47c6-af52-5d31fd96ec50" providerId="ADAL" clId="{000B9691-A5CF-46D7-A807-F547FFAD5D9A}" dt="2025-01-09T18:44:00.340" v="1857" actId="404"/>
        <pc:sldMkLst>
          <pc:docMk/>
          <pc:sldMk cId="1262929982" sldId="2147376590"/>
        </pc:sldMkLst>
        <pc:spChg chg="mod">
          <ac:chgData name="Karolina Guillen" userId="c1c08796-a0be-47c6-af52-5d31fd96ec50" providerId="ADAL" clId="{000B9691-A5CF-46D7-A807-F547FFAD5D9A}" dt="2025-01-09T18:44:00.340" v="1857" actId="404"/>
          <ac:spMkLst>
            <pc:docMk/>
            <pc:sldMk cId="1262929982" sldId="2147376590"/>
            <ac:spMk id="3" creationId="{9992B155-D710-E843-5B18-05D8017756B5}"/>
          </ac:spMkLst>
        </pc:spChg>
      </pc:sldChg>
    </pc:docChg>
  </pc:docChgLst>
  <pc:docChgLst>
    <pc:chgData name="Karolina Guillen" userId="c1c08796-a0be-47c6-af52-5d31fd96ec50" providerId="ADAL" clId="{977EF858-F520-4914-A950-C2D3B7DECA7F}"/>
    <pc:docChg chg="undo custSel delSld modSld">
      <pc:chgData name="Karolina Guillen" userId="c1c08796-a0be-47c6-af52-5d31fd96ec50" providerId="ADAL" clId="{977EF858-F520-4914-A950-C2D3B7DECA7F}" dt="2025-01-09T15:18:03.628" v="698" actId="20577"/>
      <pc:docMkLst>
        <pc:docMk/>
      </pc:docMkLst>
      <pc:sldChg chg="modSp mod">
        <pc:chgData name="Karolina Guillen" userId="c1c08796-a0be-47c6-af52-5d31fd96ec50" providerId="ADAL" clId="{977EF858-F520-4914-A950-C2D3B7DECA7F}" dt="2025-01-08T18:00:05.402" v="71" actId="20577"/>
        <pc:sldMkLst>
          <pc:docMk/>
          <pc:sldMk cId="619268988" sldId="2146846530"/>
        </pc:sldMkLst>
        <pc:spChg chg="mod">
          <ac:chgData name="Karolina Guillen" userId="c1c08796-a0be-47c6-af52-5d31fd96ec50" providerId="ADAL" clId="{977EF858-F520-4914-A950-C2D3B7DECA7F}" dt="2025-01-08T18:00:05.402" v="71" actId="20577"/>
          <ac:spMkLst>
            <pc:docMk/>
            <pc:sldMk cId="619268988" sldId="2146846530"/>
            <ac:spMk id="3" creationId="{8E10F1E4-D465-D247-7D80-A0D686F1CD85}"/>
          </ac:spMkLst>
        </pc:spChg>
      </pc:sldChg>
      <pc:sldChg chg="addSp delSp modSp mod">
        <pc:chgData name="Karolina Guillen" userId="c1c08796-a0be-47c6-af52-5d31fd96ec50" providerId="ADAL" clId="{977EF858-F520-4914-A950-C2D3B7DECA7F}" dt="2025-01-08T18:13:06.843" v="693" actId="1038"/>
        <pc:sldMkLst>
          <pc:docMk/>
          <pc:sldMk cId="4101654335" sldId="2146846672"/>
        </pc:sldMkLst>
        <pc:spChg chg="mod">
          <ac:chgData name="Karolina Guillen" userId="c1c08796-a0be-47c6-af52-5d31fd96ec50" providerId="ADAL" clId="{977EF858-F520-4914-A950-C2D3B7DECA7F}" dt="2025-01-08T18:05:56.572" v="207" actId="165"/>
          <ac:spMkLst>
            <pc:docMk/>
            <pc:sldMk cId="4101654335" sldId="2146846672"/>
            <ac:spMk id="4" creationId="{229667A7-40A9-1945-84BE-659108A02A07}"/>
          </ac:spMkLst>
        </pc:spChg>
        <pc:spChg chg="mod ord">
          <ac:chgData name="Karolina Guillen" userId="c1c08796-a0be-47c6-af52-5d31fd96ec50" providerId="ADAL" clId="{977EF858-F520-4914-A950-C2D3B7DECA7F}" dt="2025-01-08T18:06:31.808" v="254" actId="1037"/>
          <ac:spMkLst>
            <pc:docMk/>
            <pc:sldMk cId="4101654335" sldId="2146846672"/>
            <ac:spMk id="7" creationId="{89A4D018-FAE3-CFCF-1E69-29650B92EB54}"/>
          </ac:spMkLst>
        </pc:spChg>
        <pc:spChg chg="mod">
          <ac:chgData name="Karolina Guillen" userId="c1c08796-a0be-47c6-af52-5d31fd96ec50" providerId="ADAL" clId="{977EF858-F520-4914-A950-C2D3B7DECA7F}" dt="2025-01-08T18:07:03.484" v="303" actId="164"/>
          <ac:spMkLst>
            <pc:docMk/>
            <pc:sldMk cId="4101654335" sldId="2146846672"/>
            <ac:spMk id="8" creationId="{082E7616-0943-EA73-1B75-19AB793B5BE8}"/>
          </ac:spMkLst>
        </pc:spChg>
        <pc:spChg chg="mod">
          <ac:chgData name="Karolina Guillen" userId="c1c08796-a0be-47c6-af52-5d31fd96ec50" providerId="ADAL" clId="{977EF858-F520-4914-A950-C2D3B7DECA7F}" dt="2025-01-08T18:05:56.572" v="207" actId="165"/>
          <ac:spMkLst>
            <pc:docMk/>
            <pc:sldMk cId="4101654335" sldId="2146846672"/>
            <ac:spMk id="10" creationId="{A1E01057-9B5E-5E12-5C45-FE8498B6A632}"/>
          </ac:spMkLst>
        </pc:spChg>
        <pc:spChg chg="mod">
          <ac:chgData name="Karolina Guillen" userId="c1c08796-a0be-47c6-af52-5d31fd96ec50" providerId="ADAL" clId="{977EF858-F520-4914-A950-C2D3B7DECA7F}" dt="2025-01-08T18:05:56.572" v="207" actId="165"/>
          <ac:spMkLst>
            <pc:docMk/>
            <pc:sldMk cId="4101654335" sldId="2146846672"/>
            <ac:spMk id="11" creationId="{FF5C1B5E-433A-59AF-C01A-D53B6693D6B5}"/>
          </ac:spMkLst>
        </pc:spChg>
        <pc:spChg chg="mod">
          <ac:chgData name="Karolina Guillen" userId="c1c08796-a0be-47c6-af52-5d31fd96ec50" providerId="ADAL" clId="{977EF858-F520-4914-A950-C2D3B7DECA7F}" dt="2025-01-08T18:06:38.060" v="255" actId="164"/>
          <ac:spMkLst>
            <pc:docMk/>
            <pc:sldMk cId="4101654335" sldId="2146846672"/>
            <ac:spMk id="12" creationId="{FAE5C482-6608-9F40-69EC-9A14D5F2D201}"/>
          </ac:spMkLst>
        </pc:spChg>
        <pc:spChg chg="mod">
          <ac:chgData name="Karolina Guillen" userId="c1c08796-a0be-47c6-af52-5d31fd96ec50" providerId="ADAL" clId="{977EF858-F520-4914-A950-C2D3B7DECA7F}" dt="2025-01-08T18:12:55.951" v="604" actId="20577"/>
          <ac:spMkLst>
            <pc:docMk/>
            <pc:sldMk cId="4101654335" sldId="2146846672"/>
            <ac:spMk id="13" creationId="{55A6CD26-36FF-59D7-5979-0385723FCEE3}"/>
          </ac:spMkLst>
        </pc:spChg>
        <pc:spChg chg="mod">
          <ac:chgData name="Karolina Guillen" userId="c1c08796-a0be-47c6-af52-5d31fd96ec50" providerId="ADAL" clId="{977EF858-F520-4914-A950-C2D3B7DECA7F}" dt="2025-01-08T18:07:03.484" v="303" actId="164"/>
          <ac:spMkLst>
            <pc:docMk/>
            <pc:sldMk cId="4101654335" sldId="2146846672"/>
            <ac:spMk id="14" creationId="{0A938D9D-879A-B0CA-6FB1-07A8AEAE73A9}"/>
          </ac:spMkLst>
        </pc:spChg>
        <pc:spChg chg="mod">
          <ac:chgData name="Karolina Guillen" userId="c1c08796-a0be-47c6-af52-5d31fd96ec50" providerId="ADAL" clId="{977EF858-F520-4914-A950-C2D3B7DECA7F}" dt="2025-01-08T18:05:56.572" v="207" actId="165"/>
          <ac:spMkLst>
            <pc:docMk/>
            <pc:sldMk cId="4101654335" sldId="2146846672"/>
            <ac:spMk id="21" creationId="{169F241B-57C5-7972-537C-AFA3D66888C6}"/>
          </ac:spMkLst>
        </pc:spChg>
        <pc:spChg chg="mod">
          <ac:chgData name="Karolina Guillen" userId="c1c08796-a0be-47c6-af52-5d31fd96ec50" providerId="ADAL" clId="{977EF858-F520-4914-A950-C2D3B7DECA7F}" dt="2025-01-08T18:05:56.572" v="207" actId="165"/>
          <ac:spMkLst>
            <pc:docMk/>
            <pc:sldMk cId="4101654335" sldId="2146846672"/>
            <ac:spMk id="22" creationId="{E9E88477-9EB1-91AC-374F-145F2CE29306}"/>
          </ac:spMkLst>
        </pc:spChg>
        <pc:spChg chg="mod">
          <ac:chgData name="Karolina Guillen" userId="c1c08796-a0be-47c6-af52-5d31fd96ec50" providerId="ADAL" clId="{977EF858-F520-4914-A950-C2D3B7DECA7F}" dt="2025-01-08T18:12:09.742" v="521"/>
          <ac:spMkLst>
            <pc:docMk/>
            <pc:sldMk cId="4101654335" sldId="2146846672"/>
            <ac:spMk id="28" creationId="{C5A2A38F-4A75-8752-9F0F-A32AA0A3AE62}"/>
          </ac:spMkLst>
        </pc:spChg>
        <pc:spChg chg="mod">
          <ac:chgData name="Karolina Guillen" userId="c1c08796-a0be-47c6-af52-5d31fd96ec50" providerId="ADAL" clId="{977EF858-F520-4914-A950-C2D3B7DECA7F}" dt="2025-01-08T18:11:24.384" v="492" actId="20577"/>
          <ac:spMkLst>
            <pc:docMk/>
            <pc:sldMk cId="4101654335" sldId="2146846672"/>
            <ac:spMk id="29" creationId="{9C216455-CD6A-A065-F520-62A31A820BE2}"/>
          </ac:spMkLst>
        </pc:spChg>
        <pc:spChg chg="add del mod">
          <ac:chgData name="Karolina Guillen" userId="c1c08796-a0be-47c6-af52-5d31fd96ec50" providerId="ADAL" clId="{977EF858-F520-4914-A950-C2D3B7DECA7F}" dt="2025-01-08T18:12:53.728" v="603" actId="478"/>
          <ac:spMkLst>
            <pc:docMk/>
            <pc:sldMk cId="4101654335" sldId="2146846672"/>
            <ac:spMk id="31" creationId="{0C1CA355-75F0-AD5C-6107-CFF4A97BF7D9}"/>
          </ac:spMkLst>
        </pc:spChg>
        <pc:spChg chg="mod">
          <ac:chgData name="Karolina Guillen" userId="c1c08796-a0be-47c6-af52-5d31fd96ec50" providerId="ADAL" clId="{977EF858-F520-4914-A950-C2D3B7DECA7F}" dt="2025-01-08T18:06:38.060" v="255" actId="164"/>
          <ac:spMkLst>
            <pc:docMk/>
            <pc:sldMk cId="4101654335" sldId="2146846672"/>
            <ac:spMk id="34" creationId="{62BB1684-B22A-28FA-42D5-6CE961FA61C7}"/>
          </ac:spMkLst>
        </pc:spChg>
        <pc:grpChg chg="add mod topLvl">
          <ac:chgData name="Karolina Guillen" userId="c1c08796-a0be-47c6-af52-5d31fd96ec50" providerId="ADAL" clId="{977EF858-F520-4914-A950-C2D3B7DECA7F}" dt="2025-01-08T18:06:17.053" v="211" actId="12788"/>
          <ac:grpSpMkLst>
            <pc:docMk/>
            <pc:sldMk cId="4101654335" sldId="2146846672"/>
            <ac:grpSpMk id="15" creationId="{1AB5DD06-6775-7116-3BF1-60564E2CBE4C}"/>
          </ac:grpSpMkLst>
        </pc:grpChg>
        <pc:grpChg chg="add mod topLvl">
          <ac:chgData name="Karolina Guillen" userId="c1c08796-a0be-47c6-af52-5d31fd96ec50" providerId="ADAL" clId="{977EF858-F520-4914-A950-C2D3B7DECA7F}" dt="2025-01-08T18:05:56.572" v="207" actId="165"/>
          <ac:grpSpMkLst>
            <pc:docMk/>
            <pc:sldMk cId="4101654335" sldId="2146846672"/>
            <ac:grpSpMk id="18" creationId="{55D0D208-9AE0-9E6A-02FE-B085368714FD}"/>
          </ac:grpSpMkLst>
        </pc:grpChg>
        <pc:grpChg chg="add del mod topLvl">
          <ac:chgData name="Karolina Guillen" userId="c1c08796-a0be-47c6-af52-5d31fd96ec50" providerId="ADAL" clId="{977EF858-F520-4914-A950-C2D3B7DECA7F}" dt="2025-01-08T18:06:13.359" v="210" actId="478"/>
          <ac:grpSpMkLst>
            <pc:docMk/>
            <pc:sldMk cId="4101654335" sldId="2146846672"/>
            <ac:grpSpMk id="19" creationId="{AFBB2C9D-DED2-B336-E87E-4284D1553596}"/>
          </ac:grpSpMkLst>
        </pc:grpChg>
        <pc:grpChg chg="add del mod">
          <ac:chgData name="Karolina Guillen" userId="c1c08796-a0be-47c6-af52-5d31fd96ec50" providerId="ADAL" clId="{977EF858-F520-4914-A950-C2D3B7DECA7F}" dt="2025-01-08T18:05:56.572" v="207" actId="165"/>
          <ac:grpSpMkLst>
            <pc:docMk/>
            <pc:sldMk cId="4101654335" sldId="2146846672"/>
            <ac:grpSpMk id="23" creationId="{042CAECF-62D2-14B9-8076-D1EF8D5F1D9E}"/>
          </ac:grpSpMkLst>
        </pc:grpChg>
        <pc:grpChg chg="add mod">
          <ac:chgData name="Karolina Guillen" userId="c1c08796-a0be-47c6-af52-5d31fd96ec50" providerId="ADAL" clId="{977EF858-F520-4914-A950-C2D3B7DECA7F}" dt="2025-01-08T18:06:48.457" v="256" actId="1076"/>
          <ac:grpSpMkLst>
            <pc:docMk/>
            <pc:sldMk cId="4101654335" sldId="2146846672"/>
            <ac:grpSpMk id="24" creationId="{331D3FC5-2B0C-CA97-D9B6-64966273BF34}"/>
          </ac:grpSpMkLst>
        </pc:grpChg>
        <pc:grpChg chg="add mod">
          <ac:chgData name="Karolina Guillen" userId="c1c08796-a0be-47c6-af52-5d31fd96ec50" providerId="ADAL" clId="{977EF858-F520-4914-A950-C2D3B7DECA7F}" dt="2025-01-08T18:13:06.843" v="693" actId="1038"/>
          <ac:grpSpMkLst>
            <pc:docMk/>
            <pc:sldMk cId="4101654335" sldId="2146846672"/>
            <ac:grpSpMk id="25" creationId="{7A6E3766-D2FB-C873-42F7-F998FCA50E63}"/>
          </ac:grpSpMkLst>
        </pc:grpChg>
        <pc:grpChg chg="add mod">
          <ac:chgData name="Karolina Guillen" userId="c1c08796-a0be-47c6-af52-5d31fd96ec50" providerId="ADAL" clId="{977EF858-F520-4914-A950-C2D3B7DECA7F}" dt="2025-01-08T18:13:00.295" v="645" actId="1037"/>
          <ac:grpSpMkLst>
            <pc:docMk/>
            <pc:sldMk cId="4101654335" sldId="2146846672"/>
            <ac:grpSpMk id="26" creationId="{2E5D754E-B283-5718-C834-44750FC37BAA}"/>
          </ac:grpSpMkLst>
        </pc:grpChg>
        <pc:picChg chg="mod">
          <ac:chgData name="Karolina Guillen" userId="c1c08796-a0be-47c6-af52-5d31fd96ec50" providerId="ADAL" clId="{977EF858-F520-4914-A950-C2D3B7DECA7F}" dt="2025-01-08T18:05:56.572" v="207" actId="165"/>
          <ac:picMkLst>
            <pc:docMk/>
            <pc:sldMk cId="4101654335" sldId="2146846672"/>
            <ac:picMk id="3" creationId="{CE63358B-3C13-A862-0FCC-0A27ECE6F932}"/>
          </ac:picMkLst>
        </pc:picChg>
        <pc:picChg chg="mod">
          <ac:chgData name="Karolina Guillen" userId="c1c08796-a0be-47c6-af52-5d31fd96ec50" providerId="ADAL" clId="{977EF858-F520-4914-A950-C2D3B7DECA7F}" dt="2025-01-08T18:07:03.484" v="303" actId="164"/>
          <ac:picMkLst>
            <pc:docMk/>
            <pc:sldMk cId="4101654335" sldId="2146846672"/>
            <ac:picMk id="6" creationId="{375235C5-5B4D-D881-1A6A-58DAFA7DA12D}"/>
          </ac:picMkLst>
        </pc:picChg>
        <pc:picChg chg="mod">
          <ac:chgData name="Karolina Guillen" userId="c1c08796-a0be-47c6-af52-5d31fd96ec50" providerId="ADAL" clId="{977EF858-F520-4914-A950-C2D3B7DECA7F}" dt="2025-01-08T18:06:38.060" v="255" actId="164"/>
          <ac:picMkLst>
            <pc:docMk/>
            <pc:sldMk cId="4101654335" sldId="2146846672"/>
            <ac:picMk id="16" creationId="{CFDE5B63-C605-FB47-98B7-42501772A0C9}"/>
          </ac:picMkLst>
        </pc:picChg>
        <pc:picChg chg="mod">
          <ac:chgData name="Karolina Guillen" userId="c1c08796-a0be-47c6-af52-5d31fd96ec50" providerId="ADAL" clId="{977EF858-F520-4914-A950-C2D3B7DECA7F}" dt="2025-01-08T18:05:56.572" v="207" actId="165"/>
          <ac:picMkLst>
            <pc:docMk/>
            <pc:sldMk cId="4101654335" sldId="2146846672"/>
            <ac:picMk id="17" creationId="{7ED87F05-6463-8428-083F-02D0402B46BF}"/>
          </ac:picMkLst>
        </pc:picChg>
        <pc:picChg chg="mod">
          <ac:chgData name="Karolina Guillen" userId="c1c08796-a0be-47c6-af52-5d31fd96ec50" providerId="ADAL" clId="{977EF858-F520-4914-A950-C2D3B7DECA7F}" dt="2025-01-08T18:05:56.572" v="207" actId="165"/>
          <ac:picMkLst>
            <pc:docMk/>
            <pc:sldMk cId="4101654335" sldId="2146846672"/>
            <ac:picMk id="20" creationId="{5CD53928-3F4E-DF45-9DB7-2746B5C5FB68}"/>
          </ac:picMkLst>
        </pc:picChg>
        <pc:picChg chg="mod">
          <ac:chgData name="Karolina Guillen" userId="c1c08796-a0be-47c6-af52-5d31fd96ec50" providerId="ADAL" clId="{977EF858-F520-4914-A950-C2D3B7DECA7F}" dt="2025-01-08T18:12:04.940" v="520"/>
          <ac:picMkLst>
            <pc:docMk/>
            <pc:sldMk cId="4101654335" sldId="2146846672"/>
            <ac:picMk id="27" creationId="{D5815220-F866-C209-21A5-DC41362E4AF8}"/>
          </ac:picMkLst>
        </pc:picChg>
      </pc:sldChg>
      <pc:sldChg chg="addSp delSp modSp mod">
        <pc:chgData name="Karolina Guillen" userId="c1c08796-a0be-47c6-af52-5d31fd96ec50" providerId="ADAL" clId="{977EF858-F520-4914-A950-C2D3B7DECA7F}" dt="2025-01-09T15:18:03.628" v="698" actId="20577"/>
        <pc:sldMkLst>
          <pc:docMk/>
          <pc:sldMk cId="3171160299" sldId="2146846690"/>
        </pc:sldMkLst>
        <pc:graphicFrameChg chg="mod modGraphic">
          <ac:chgData name="Karolina Guillen" userId="c1c08796-a0be-47c6-af52-5d31fd96ec50" providerId="ADAL" clId="{977EF858-F520-4914-A950-C2D3B7DECA7F}" dt="2025-01-09T15:18:03.628" v="698" actId="20577"/>
          <ac:graphicFrameMkLst>
            <pc:docMk/>
            <pc:sldMk cId="3171160299" sldId="2146846690"/>
            <ac:graphicFrameMk id="18" creationId="{04A76533-3BC2-BA12-5F0A-4839DB97C55E}"/>
          </ac:graphicFrameMkLst>
        </pc:graphicFrameChg>
        <pc:picChg chg="add mod">
          <ac:chgData name="Karolina Guillen" userId="c1c08796-a0be-47c6-af52-5d31fd96ec50" providerId="ADAL" clId="{977EF858-F520-4914-A950-C2D3B7DECA7F}" dt="2025-01-08T17:47:59.104" v="28"/>
          <ac:picMkLst>
            <pc:docMk/>
            <pc:sldMk cId="3171160299" sldId="2146846690"/>
            <ac:picMk id="2" creationId="{99BF6637-9C20-F240-A51F-C77C759A6F0B}"/>
          </ac:picMkLst>
        </pc:picChg>
        <pc:picChg chg="add mod">
          <ac:chgData name="Karolina Guillen" userId="c1c08796-a0be-47c6-af52-5d31fd96ec50" providerId="ADAL" clId="{977EF858-F520-4914-A950-C2D3B7DECA7F}" dt="2025-01-08T17:47:59.104" v="28"/>
          <ac:picMkLst>
            <pc:docMk/>
            <pc:sldMk cId="3171160299" sldId="2146846690"/>
            <ac:picMk id="4" creationId="{587509EA-C8C0-333C-1616-68D38CBF935B}"/>
          </ac:picMkLst>
        </pc:picChg>
        <pc:picChg chg="del">
          <ac:chgData name="Karolina Guillen" userId="c1c08796-a0be-47c6-af52-5d31fd96ec50" providerId="ADAL" clId="{977EF858-F520-4914-A950-C2D3B7DECA7F}" dt="2025-01-08T17:47:58.711" v="27" actId="478"/>
          <ac:picMkLst>
            <pc:docMk/>
            <pc:sldMk cId="3171160299" sldId="2146846690"/>
            <ac:picMk id="23" creationId="{0B12E28E-9736-F70F-2374-0C2DC3A412CA}"/>
          </ac:picMkLst>
        </pc:picChg>
      </pc:sldChg>
      <pc:sldChg chg="del">
        <pc:chgData name="Karolina Guillen" userId="c1c08796-a0be-47c6-af52-5d31fd96ec50" providerId="ADAL" clId="{977EF858-F520-4914-A950-C2D3B7DECA7F}" dt="2025-01-08T18:04:08.393" v="72" actId="47"/>
        <pc:sldMkLst>
          <pc:docMk/>
          <pc:sldMk cId="2185203069" sldId="2146846698"/>
        </pc:sldMkLst>
      </pc:sldChg>
      <pc:sldChg chg="addSp delSp modSp mod">
        <pc:chgData name="Karolina Guillen" userId="c1c08796-a0be-47c6-af52-5d31fd96ec50" providerId="ADAL" clId="{977EF858-F520-4914-A950-C2D3B7DECA7F}" dt="2025-01-08T17:58:20.004" v="69" actId="478"/>
        <pc:sldMkLst>
          <pc:docMk/>
          <pc:sldMk cId="230080993" sldId="2147376584"/>
        </pc:sldMkLst>
        <pc:spChg chg="mod">
          <ac:chgData name="Karolina Guillen" userId="c1c08796-a0be-47c6-af52-5d31fd96ec50" providerId="ADAL" clId="{977EF858-F520-4914-A950-C2D3B7DECA7F}" dt="2025-01-08T17:45:17.282" v="13" actId="14100"/>
          <ac:spMkLst>
            <pc:docMk/>
            <pc:sldMk cId="230080993" sldId="2147376584"/>
            <ac:spMk id="3" creationId="{00E17CC1-A4C3-5201-85E1-3E536DAA367B}"/>
          </ac:spMkLst>
        </pc:spChg>
        <pc:picChg chg="add del mod ord modCrop">
          <ac:chgData name="Karolina Guillen" userId="c1c08796-a0be-47c6-af52-5d31fd96ec50" providerId="ADAL" clId="{977EF858-F520-4914-A950-C2D3B7DECA7F}" dt="2025-01-08T17:58:20.004" v="69" actId="478"/>
          <ac:picMkLst>
            <pc:docMk/>
            <pc:sldMk cId="230080993" sldId="2147376584"/>
            <ac:picMk id="5" creationId="{1ADD2C7C-6312-DCC3-6659-1036C3E3BD39}"/>
          </ac:picMkLst>
        </pc:picChg>
        <pc:picChg chg="del">
          <ac:chgData name="Karolina Guillen" userId="c1c08796-a0be-47c6-af52-5d31fd96ec50" providerId="ADAL" clId="{977EF858-F520-4914-A950-C2D3B7DECA7F}" dt="2025-01-08T17:38:52.514" v="0" actId="478"/>
          <ac:picMkLst>
            <pc:docMk/>
            <pc:sldMk cId="230080993" sldId="2147376584"/>
            <ac:picMk id="6" creationId="{BDD0D14C-C474-3475-36C8-5BCDA03C654E}"/>
          </ac:picMkLst>
        </pc:picChg>
        <pc:picChg chg="add mod ord modCrop">
          <ac:chgData name="Karolina Guillen" userId="c1c08796-a0be-47c6-af52-5d31fd96ec50" providerId="ADAL" clId="{977EF858-F520-4914-A950-C2D3B7DECA7F}" dt="2025-01-08T17:58:18.916" v="68" actId="167"/>
          <ac:picMkLst>
            <pc:docMk/>
            <pc:sldMk cId="230080993" sldId="2147376584"/>
            <ac:picMk id="8" creationId="{1E8C40EC-CAA8-6D2A-E6DA-0081191012E7}"/>
          </ac:picMkLst>
        </pc:picChg>
      </pc:sldChg>
      <pc:sldChg chg="addSp delSp modSp mod">
        <pc:chgData name="Karolina Guillen" userId="c1c08796-a0be-47c6-af52-5d31fd96ec50" providerId="ADAL" clId="{977EF858-F520-4914-A950-C2D3B7DECA7F}" dt="2025-01-08T17:48:41.155" v="52" actId="242"/>
        <pc:sldMkLst>
          <pc:docMk/>
          <pc:sldMk cId="2818101155" sldId="2147376587"/>
        </pc:sldMkLst>
        <pc:graphicFrameChg chg="modGraphic">
          <ac:chgData name="Karolina Guillen" userId="c1c08796-a0be-47c6-af52-5d31fd96ec50" providerId="ADAL" clId="{977EF858-F520-4914-A950-C2D3B7DECA7F}" dt="2025-01-08T17:48:41.155" v="52" actId="242"/>
          <ac:graphicFrameMkLst>
            <pc:docMk/>
            <pc:sldMk cId="2818101155" sldId="2147376587"/>
            <ac:graphicFrameMk id="18" creationId="{91C0DEFD-4882-3319-5549-98407DF9E31A}"/>
          </ac:graphicFrameMkLst>
        </pc:graphicFrameChg>
        <pc:picChg chg="add mod">
          <ac:chgData name="Karolina Guillen" userId="c1c08796-a0be-47c6-af52-5d31fd96ec50" providerId="ADAL" clId="{977EF858-F520-4914-A950-C2D3B7DECA7F}" dt="2025-01-08T17:48:02.674" v="30"/>
          <ac:picMkLst>
            <pc:docMk/>
            <pc:sldMk cId="2818101155" sldId="2147376587"/>
            <ac:picMk id="6" creationId="{D8AC1C19-87F1-8955-BAC4-4FE30CFF994D}"/>
          </ac:picMkLst>
        </pc:picChg>
        <pc:picChg chg="add mod">
          <ac:chgData name="Karolina Guillen" userId="c1c08796-a0be-47c6-af52-5d31fd96ec50" providerId="ADAL" clId="{977EF858-F520-4914-A950-C2D3B7DECA7F}" dt="2025-01-08T17:48:02.674" v="30"/>
          <ac:picMkLst>
            <pc:docMk/>
            <pc:sldMk cId="2818101155" sldId="2147376587"/>
            <ac:picMk id="7" creationId="{11F465F0-C770-DB3F-04C3-353B8338001F}"/>
          </ac:picMkLst>
        </pc:picChg>
        <pc:picChg chg="del">
          <ac:chgData name="Karolina Guillen" userId="c1c08796-a0be-47c6-af52-5d31fd96ec50" providerId="ADAL" clId="{977EF858-F520-4914-A950-C2D3B7DECA7F}" dt="2025-01-08T17:48:02.252" v="29" actId="478"/>
          <ac:picMkLst>
            <pc:docMk/>
            <pc:sldMk cId="2818101155" sldId="2147376587"/>
            <ac:picMk id="23" creationId="{3AA1E5AC-DF48-253A-E6D3-C9920EEE505F}"/>
          </ac:picMkLst>
        </pc:picChg>
      </pc:sldChg>
      <pc:sldChg chg="addSp delSp modSp mod">
        <pc:chgData name="Karolina Guillen" userId="c1c08796-a0be-47c6-af52-5d31fd96ec50" providerId="ADAL" clId="{977EF858-F520-4914-A950-C2D3B7DECA7F}" dt="2025-01-08T17:47:47.377" v="26" actId="207"/>
        <pc:sldMkLst>
          <pc:docMk/>
          <pc:sldMk cId="2677670368" sldId="2147376588"/>
        </pc:sldMkLst>
        <pc:graphicFrameChg chg="modGraphic">
          <ac:chgData name="Karolina Guillen" userId="c1c08796-a0be-47c6-af52-5d31fd96ec50" providerId="ADAL" clId="{977EF858-F520-4914-A950-C2D3B7DECA7F}" dt="2025-01-08T17:47:47.377" v="26" actId="207"/>
          <ac:graphicFrameMkLst>
            <pc:docMk/>
            <pc:sldMk cId="2677670368" sldId="2147376588"/>
            <ac:graphicFrameMk id="18" creationId="{DC3E20BF-7FD8-3AF4-3EE6-33853C7139CE}"/>
          </ac:graphicFrameMkLst>
        </pc:graphicFrameChg>
        <pc:picChg chg="add mod">
          <ac:chgData name="Karolina Guillen" userId="c1c08796-a0be-47c6-af52-5d31fd96ec50" providerId="ADAL" clId="{977EF858-F520-4914-A950-C2D3B7DECA7F}" dt="2025-01-08T17:43:51.511" v="8" actId="1036"/>
          <ac:picMkLst>
            <pc:docMk/>
            <pc:sldMk cId="2677670368" sldId="2147376588"/>
            <ac:picMk id="7" creationId="{93686303-4003-C709-1460-9F57F6757A92}"/>
          </ac:picMkLst>
        </pc:picChg>
        <pc:picChg chg="add mod">
          <ac:chgData name="Karolina Guillen" userId="c1c08796-a0be-47c6-af52-5d31fd96ec50" providerId="ADAL" clId="{977EF858-F520-4914-A950-C2D3B7DECA7F}" dt="2025-01-08T17:47:00.408" v="15" actId="1076"/>
          <ac:picMkLst>
            <pc:docMk/>
            <pc:sldMk cId="2677670368" sldId="2147376588"/>
            <ac:picMk id="8" creationId="{E13A05E8-CF4A-4DBD-E34A-6D323C754A01}"/>
          </ac:picMkLst>
        </pc:picChg>
        <pc:picChg chg="del">
          <ac:chgData name="Karolina Guillen" userId="c1c08796-a0be-47c6-af52-5d31fd96ec50" providerId="ADAL" clId="{977EF858-F520-4914-A950-C2D3B7DECA7F}" dt="2025-01-08T17:43:53" v="9" actId="478"/>
          <ac:picMkLst>
            <pc:docMk/>
            <pc:sldMk cId="2677670368" sldId="2147376588"/>
            <ac:picMk id="23" creationId="{F4BDE48A-BC71-8755-A11D-48D7F7897B42}"/>
          </ac:picMkLst>
        </pc:picChg>
      </pc:sldChg>
    </pc:docChg>
  </pc:docChgLst>
  <pc:docChgLst>
    <pc:chgData name="Benjamin Vandegrift" userId="2e5c2a8a-c606-4888-a2a6-2a14dfaa97ab" providerId="ADAL" clId="{8E440392-4CF5-674D-9A67-ABDB88E87E14}"/>
    <pc:docChg chg="undo redo custSel addSld delSld modSld sldOrd">
      <pc:chgData name="Benjamin Vandegrift" userId="2e5c2a8a-c606-4888-a2a6-2a14dfaa97ab" providerId="ADAL" clId="{8E440392-4CF5-674D-9A67-ABDB88E87E14}" dt="2025-01-08T18:04:02.003" v="1920" actId="14100"/>
      <pc:docMkLst>
        <pc:docMk/>
      </pc:docMkLst>
      <pc:sldChg chg="delSp add del mod">
        <pc:chgData name="Benjamin Vandegrift" userId="2e5c2a8a-c606-4888-a2a6-2a14dfaa97ab" providerId="ADAL" clId="{8E440392-4CF5-674D-9A67-ABDB88E87E14}" dt="2025-01-07T15:36:49.291" v="1266" actId="2696"/>
        <pc:sldMkLst>
          <pc:docMk/>
          <pc:sldMk cId="305740021" sldId="2146846040"/>
        </pc:sldMkLst>
      </pc:sldChg>
      <pc:sldChg chg="ord">
        <pc:chgData name="Benjamin Vandegrift" userId="2e5c2a8a-c606-4888-a2a6-2a14dfaa97ab" providerId="ADAL" clId="{8E440392-4CF5-674D-9A67-ABDB88E87E14}" dt="2025-01-06T19:58:49.966" v="395" actId="20578"/>
        <pc:sldMkLst>
          <pc:docMk/>
          <pc:sldMk cId="272587898" sldId="2146846275"/>
        </pc:sldMkLst>
      </pc:sldChg>
      <pc:sldChg chg="add del">
        <pc:chgData name="Benjamin Vandegrift" userId="2e5c2a8a-c606-4888-a2a6-2a14dfaa97ab" providerId="ADAL" clId="{8E440392-4CF5-674D-9A67-ABDB88E87E14}" dt="2025-01-06T19:09:39.295" v="228" actId="2696"/>
        <pc:sldMkLst>
          <pc:docMk/>
          <pc:sldMk cId="3746188261" sldId="2146846396"/>
        </pc:sldMkLst>
      </pc:sldChg>
      <pc:sldChg chg="delSp modSp add del mod">
        <pc:chgData name="Benjamin Vandegrift" userId="2e5c2a8a-c606-4888-a2a6-2a14dfaa97ab" providerId="ADAL" clId="{8E440392-4CF5-674D-9A67-ABDB88E87E14}" dt="2025-01-07T15:43:45.534" v="1314" actId="2696"/>
        <pc:sldMkLst>
          <pc:docMk/>
          <pc:sldMk cId="1656554158" sldId="2146846525"/>
        </pc:sldMkLst>
      </pc:sldChg>
      <pc:sldChg chg="add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3612763795" sldId="2146846525"/>
        </pc:sldMkLst>
      </pc:sldChg>
      <pc:sldChg chg="modSp mod">
        <pc:chgData name="Benjamin Vandegrift" userId="2e5c2a8a-c606-4888-a2a6-2a14dfaa97ab" providerId="ADAL" clId="{8E440392-4CF5-674D-9A67-ABDB88E87E14}" dt="2025-01-08T17:47:18.785" v="1857" actId="1076"/>
        <pc:sldMkLst>
          <pc:docMk/>
          <pc:sldMk cId="4013342821" sldId="2146846526"/>
        </pc:sldMkLst>
        <pc:spChg chg="mod">
          <ac:chgData name="Benjamin Vandegrift" userId="2e5c2a8a-c606-4888-a2a6-2a14dfaa97ab" providerId="ADAL" clId="{8E440392-4CF5-674D-9A67-ABDB88E87E14}" dt="2025-01-08T17:47:18.785" v="1857" actId="1076"/>
          <ac:spMkLst>
            <pc:docMk/>
            <pc:sldMk cId="4013342821" sldId="2146846526"/>
            <ac:spMk id="11" creationId="{A2FE3FA7-D857-CA5C-0ABA-46AD2127B626}"/>
          </ac:spMkLst>
        </pc:spChg>
      </pc:sldChg>
      <pc:sldChg chg="modSp mod">
        <pc:chgData name="Benjamin Vandegrift" userId="2e5c2a8a-c606-4888-a2a6-2a14dfaa97ab" providerId="ADAL" clId="{8E440392-4CF5-674D-9A67-ABDB88E87E14}" dt="2025-01-08T17:26:20.306" v="1712" actId="1076"/>
        <pc:sldMkLst>
          <pc:docMk/>
          <pc:sldMk cId="619268988" sldId="2146846530"/>
        </pc:sldMkLst>
        <pc:spChg chg="mod">
          <ac:chgData name="Benjamin Vandegrift" userId="2e5c2a8a-c606-4888-a2a6-2a14dfaa97ab" providerId="ADAL" clId="{8E440392-4CF5-674D-9A67-ABDB88E87E14}" dt="2025-01-08T17:26:15.198" v="1711" actId="20577"/>
          <ac:spMkLst>
            <pc:docMk/>
            <pc:sldMk cId="619268988" sldId="2146846530"/>
            <ac:spMk id="3" creationId="{8E10F1E4-D465-D247-7D80-A0D686F1CD85}"/>
          </ac:spMkLst>
        </pc:spChg>
        <pc:spChg chg="mod">
          <ac:chgData name="Benjamin Vandegrift" userId="2e5c2a8a-c606-4888-a2a6-2a14dfaa97ab" providerId="ADAL" clId="{8E440392-4CF5-674D-9A67-ABDB88E87E14}" dt="2025-01-08T17:26:20.306" v="1712" actId="1076"/>
          <ac:spMkLst>
            <pc:docMk/>
            <pc:sldMk cId="619268988" sldId="2146846530"/>
            <ac:spMk id="5" creationId="{261E02E7-A695-C223-8988-765550020BDD}"/>
          </ac:spMkLst>
        </pc:spChg>
      </pc:sldChg>
      <pc:sldChg chg="add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976351087" sldId="2146846570"/>
        </pc:sldMkLst>
      </pc:sldChg>
      <pc:sldChg chg="addSp delSp modSp add del mod">
        <pc:chgData name="Benjamin Vandegrift" userId="2e5c2a8a-c606-4888-a2a6-2a14dfaa97ab" providerId="ADAL" clId="{8E440392-4CF5-674D-9A67-ABDB88E87E14}" dt="2025-01-07T15:43:45.534" v="1314" actId="2696"/>
        <pc:sldMkLst>
          <pc:docMk/>
          <pc:sldMk cId="1064674552" sldId="2146846570"/>
        </pc:sldMkLst>
      </pc:sldChg>
      <pc:sldChg chg="addSp delSp modSp mod ord">
        <pc:chgData name="Benjamin Vandegrift" userId="2e5c2a8a-c606-4888-a2a6-2a14dfaa97ab" providerId="ADAL" clId="{8E440392-4CF5-674D-9A67-ABDB88E87E14}" dt="2025-01-08T17:28:20.902" v="1738" actId="20577"/>
        <pc:sldMkLst>
          <pc:docMk/>
          <pc:sldMk cId="3931335238" sldId="2146846575"/>
        </pc:sldMkLst>
        <pc:spChg chg="add mod">
          <ac:chgData name="Benjamin Vandegrift" userId="2e5c2a8a-c606-4888-a2a6-2a14dfaa97ab" providerId="ADAL" clId="{8E440392-4CF5-674D-9A67-ABDB88E87E14}" dt="2025-01-07T14:57:01.240" v="870"/>
          <ac:spMkLst>
            <pc:docMk/>
            <pc:sldMk cId="3931335238" sldId="2146846575"/>
            <ac:spMk id="2" creationId="{085F094A-C970-498D-3DDD-C7F55C8529B9}"/>
          </ac:spMkLst>
        </pc:spChg>
        <pc:spChg chg="add mod">
          <ac:chgData name="Benjamin Vandegrift" userId="2e5c2a8a-c606-4888-a2a6-2a14dfaa97ab" providerId="ADAL" clId="{8E440392-4CF5-674D-9A67-ABDB88E87E14}" dt="2025-01-08T17:28:20.902" v="1738" actId="20577"/>
          <ac:spMkLst>
            <pc:docMk/>
            <pc:sldMk cId="3931335238" sldId="2146846575"/>
            <ac:spMk id="7" creationId="{10B7EF3A-421A-1EF0-2A01-39B5799A327C}"/>
          </ac:spMkLst>
        </pc:spChg>
        <pc:spChg chg="mod">
          <ac:chgData name="Benjamin Vandegrift" userId="2e5c2a8a-c606-4888-a2a6-2a14dfaa97ab" providerId="ADAL" clId="{8E440392-4CF5-674D-9A67-ABDB88E87E14}" dt="2025-01-07T16:51:00.882" v="1325" actId="20577"/>
          <ac:spMkLst>
            <pc:docMk/>
            <pc:sldMk cId="3931335238" sldId="2146846575"/>
            <ac:spMk id="17" creationId="{B0BAD94B-7428-33DD-A665-B0618C8F0BBB}"/>
          </ac:spMkLst>
        </pc:spChg>
        <pc:spChg chg="mod">
          <ac:chgData name="Benjamin Vandegrift" userId="2e5c2a8a-c606-4888-a2a6-2a14dfaa97ab" providerId="ADAL" clId="{8E440392-4CF5-674D-9A67-ABDB88E87E14}" dt="2025-01-07T17:27:32.056" v="1440" actId="1076"/>
          <ac:spMkLst>
            <pc:docMk/>
            <pc:sldMk cId="3931335238" sldId="2146846575"/>
            <ac:spMk id="18" creationId="{21510CCD-5F92-C20C-10F6-6C8C572282D4}"/>
          </ac:spMkLst>
        </pc:spChg>
        <pc:spChg chg="mod">
          <ac:chgData name="Benjamin Vandegrift" userId="2e5c2a8a-c606-4888-a2a6-2a14dfaa97ab" providerId="ADAL" clId="{8E440392-4CF5-674D-9A67-ABDB88E87E14}" dt="2025-01-07T20:14:04.846" v="1521" actId="20577"/>
          <ac:spMkLst>
            <pc:docMk/>
            <pc:sldMk cId="3931335238" sldId="2146846575"/>
            <ac:spMk id="19" creationId="{FC6D0E6F-85E2-546F-122F-E55EE72C686C}"/>
          </ac:spMkLst>
        </pc:spChg>
      </pc:sldChg>
      <pc:sldChg chg="add del">
        <pc:chgData name="Benjamin Vandegrift" userId="2e5c2a8a-c606-4888-a2a6-2a14dfaa97ab" providerId="ADAL" clId="{8E440392-4CF5-674D-9A67-ABDB88E87E14}" dt="2025-01-06T19:06:15.431" v="213" actId="2696"/>
        <pc:sldMkLst>
          <pc:docMk/>
          <pc:sldMk cId="1432090481" sldId="2146846608"/>
        </pc:sldMkLst>
      </pc:sldChg>
      <pc:sldChg chg="addSp delSp modSp add del mod">
        <pc:chgData name="Benjamin Vandegrift" userId="2e5c2a8a-c606-4888-a2a6-2a14dfaa97ab" providerId="ADAL" clId="{8E440392-4CF5-674D-9A67-ABDB88E87E14}" dt="2025-01-07T15:43:45.534" v="1314" actId="2696"/>
        <pc:sldMkLst>
          <pc:docMk/>
          <pc:sldMk cId="549373201" sldId="2146846610"/>
        </pc:sldMkLst>
      </pc:sldChg>
      <pc:sldChg chg="add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1873780352" sldId="2146846610"/>
        </pc:sldMkLst>
      </pc:sldChg>
      <pc:sldChg chg="delSp modSp add del mod ord">
        <pc:chgData name="Benjamin Vandegrift" userId="2e5c2a8a-c606-4888-a2a6-2a14dfaa97ab" providerId="ADAL" clId="{8E440392-4CF5-674D-9A67-ABDB88E87E14}" dt="2025-01-08T17:53:17.240" v="1888" actId="20577"/>
        <pc:sldMkLst>
          <pc:docMk/>
          <pc:sldMk cId="1665130355" sldId="2146846650"/>
        </pc:sldMkLst>
        <pc:spChg chg="mod">
          <ac:chgData name="Benjamin Vandegrift" userId="2e5c2a8a-c606-4888-a2a6-2a14dfaa97ab" providerId="ADAL" clId="{8E440392-4CF5-674D-9A67-ABDB88E87E14}" dt="2025-01-08T17:53:17.240" v="1888" actId="20577"/>
          <ac:spMkLst>
            <pc:docMk/>
            <pc:sldMk cId="1665130355" sldId="2146846650"/>
            <ac:spMk id="8" creationId="{F61B9EAF-44D0-5769-1E5A-9860C6EDFCE5}"/>
          </ac:spMkLst>
        </pc:spChg>
      </pc:sldChg>
      <pc:sldChg chg="add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1452409037" sldId="2146846652"/>
        </pc:sldMkLst>
      </pc:sldChg>
      <pc:sldChg chg="delSp modSp add del mod">
        <pc:chgData name="Benjamin Vandegrift" userId="2e5c2a8a-c606-4888-a2a6-2a14dfaa97ab" providerId="ADAL" clId="{8E440392-4CF5-674D-9A67-ABDB88E87E14}" dt="2025-01-07T15:43:45.534" v="1314" actId="2696"/>
        <pc:sldMkLst>
          <pc:docMk/>
          <pc:sldMk cId="4281275572" sldId="2146846652"/>
        </pc:sldMkLst>
      </pc:sldChg>
      <pc:sldChg chg="add del">
        <pc:chgData name="Benjamin Vandegrift" userId="2e5c2a8a-c606-4888-a2a6-2a14dfaa97ab" providerId="ADAL" clId="{8E440392-4CF5-674D-9A67-ABDB88E87E14}" dt="2025-01-07T14:07:07.421" v="483" actId="2696"/>
        <pc:sldMkLst>
          <pc:docMk/>
          <pc:sldMk cId="927836023" sldId="2146846658"/>
        </pc:sldMkLst>
      </pc:sldChg>
      <pc:sldChg chg="addSp delSp modSp add del mod ord">
        <pc:chgData name="Benjamin Vandegrift" userId="2e5c2a8a-c606-4888-a2a6-2a14dfaa97ab" providerId="ADAL" clId="{8E440392-4CF5-674D-9A67-ABDB88E87E14}" dt="2025-01-07T15:00:59.484" v="972" actId="2696"/>
        <pc:sldMkLst>
          <pc:docMk/>
          <pc:sldMk cId="1722671324" sldId="2146846673"/>
        </pc:sldMkLst>
      </pc:sldChg>
      <pc:sldChg chg="delSp modSp add mod ord">
        <pc:chgData name="Benjamin Vandegrift" userId="2e5c2a8a-c606-4888-a2a6-2a14dfaa97ab" providerId="ADAL" clId="{8E440392-4CF5-674D-9A67-ABDB88E87E14}" dt="2025-01-08T17:49:58.611" v="1858" actId="20578"/>
        <pc:sldMkLst>
          <pc:docMk/>
          <pc:sldMk cId="972202030" sldId="2146846674"/>
        </pc:sldMkLst>
        <pc:spChg chg="mod">
          <ac:chgData name="Benjamin Vandegrift" userId="2e5c2a8a-c606-4888-a2a6-2a14dfaa97ab" providerId="ADAL" clId="{8E440392-4CF5-674D-9A67-ABDB88E87E14}" dt="2025-01-08T17:39:39.768" v="1750" actId="20577"/>
          <ac:spMkLst>
            <pc:docMk/>
            <pc:sldMk cId="972202030" sldId="2146846674"/>
            <ac:spMk id="9" creationId="{F2EC36F9-CD4A-A8A0-2BA8-8C7BECEAA807}"/>
          </ac:spMkLst>
        </pc:spChg>
        <pc:spChg chg="mod">
          <ac:chgData name="Benjamin Vandegrift" userId="2e5c2a8a-c606-4888-a2a6-2a14dfaa97ab" providerId="ADAL" clId="{8E440392-4CF5-674D-9A67-ABDB88E87E14}" dt="2025-01-07T19:37:43.945" v="1507" actId="20577"/>
          <ac:spMkLst>
            <pc:docMk/>
            <pc:sldMk cId="972202030" sldId="2146846674"/>
            <ac:spMk id="11" creationId="{E7A44CB7-C1E3-F3AB-59C8-6D37C136CCE2}"/>
          </ac:spMkLst>
        </pc:spChg>
      </pc:sldChg>
      <pc:sldChg chg="addSp delSp modSp add del mod ord modCm">
        <pc:chgData name="Benjamin Vandegrift" userId="2e5c2a8a-c606-4888-a2a6-2a14dfaa97ab" providerId="ADAL" clId="{8E440392-4CF5-674D-9A67-ABDB88E87E14}" dt="2025-01-08T17:24:30.158" v="1685" actId="20577"/>
        <pc:sldMkLst>
          <pc:docMk/>
          <pc:sldMk cId="3171160299" sldId="2146846690"/>
        </pc:sldMkLst>
        <pc:spChg chg="mod">
          <ac:chgData name="Benjamin Vandegrift" userId="2e5c2a8a-c606-4888-a2a6-2a14dfaa97ab" providerId="ADAL" clId="{8E440392-4CF5-674D-9A67-ABDB88E87E14}" dt="2025-01-07T19:37:59.100" v="1515" actId="20577"/>
          <ac:spMkLst>
            <pc:docMk/>
            <pc:sldMk cId="3171160299" sldId="2146846690"/>
            <ac:spMk id="17" creationId="{90D12229-542D-3769-3193-5B8FAF5D1FE7}"/>
          </ac:spMkLst>
        </pc:spChg>
        <pc:spChg chg="mod">
          <ac:chgData name="Benjamin Vandegrift" userId="2e5c2a8a-c606-4888-a2a6-2a14dfaa97ab" providerId="ADAL" clId="{8E440392-4CF5-674D-9A67-ABDB88E87E14}" dt="2025-01-08T17:22:09.924" v="1662" actId="20577"/>
          <ac:spMkLst>
            <pc:docMk/>
            <pc:sldMk cId="3171160299" sldId="2146846690"/>
            <ac:spMk id="37" creationId="{719E3D08-DCBF-B9D8-D21D-A10EA4898D04}"/>
          </ac:spMkLst>
        </pc:spChg>
        <pc:graphicFrameChg chg="mod modGraphic">
          <ac:chgData name="Benjamin Vandegrift" userId="2e5c2a8a-c606-4888-a2a6-2a14dfaa97ab" providerId="ADAL" clId="{8E440392-4CF5-674D-9A67-ABDB88E87E14}" dt="2025-01-08T17:24:30.158" v="1685" actId="20577"/>
          <ac:graphicFrameMkLst>
            <pc:docMk/>
            <pc:sldMk cId="3171160299" sldId="2146846690"/>
            <ac:graphicFrameMk id="18" creationId="{04A76533-3BC2-BA12-5F0A-4839DB97C55E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8E440392-4CF5-674D-9A67-ABDB88E87E14}" dt="2025-01-08T17:22:09.924" v="1662" actId="20577"/>
              <pc2:cmMkLst xmlns:pc2="http://schemas.microsoft.com/office/powerpoint/2019/9/main/command">
                <pc:docMk/>
                <pc:sldMk cId="3171160299" sldId="2146846690"/>
                <pc2:cmMk id="{7E6D7606-5B82-7A48-96E9-911DEED942BC}"/>
              </pc2:cmMkLst>
            </pc226:cmChg>
          </p:ext>
        </pc:extLst>
      </pc:sldChg>
      <pc:sldChg chg="addSp delSp modSp add del mod or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847478038" sldId="2147376582"/>
        </pc:sldMkLst>
      </pc:sldChg>
      <pc:sldChg chg="addSp delSp modSp add del mod">
        <pc:chgData name="Benjamin Vandegrift" userId="2e5c2a8a-c606-4888-a2a6-2a14dfaa97ab" providerId="ADAL" clId="{8E440392-4CF5-674D-9A67-ABDB88E87E14}" dt="2025-01-07T15:10:16.883" v="1048" actId="2696"/>
        <pc:sldMkLst>
          <pc:docMk/>
          <pc:sldMk cId="963301602" sldId="2147376583"/>
        </pc:sldMkLst>
      </pc:sldChg>
      <pc:sldChg chg="addSp delSp modSp add mod modCm">
        <pc:chgData name="Benjamin Vandegrift" userId="2e5c2a8a-c606-4888-a2a6-2a14dfaa97ab" providerId="ADAL" clId="{8E440392-4CF5-674D-9A67-ABDB88E87E14}" dt="2025-01-08T18:04:02.003" v="1920" actId="14100"/>
        <pc:sldMkLst>
          <pc:docMk/>
          <pc:sldMk cId="230080993" sldId="2147376584"/>
        </pc:sldMkLst>
        <pc:spChg chg="mod">
          <ac:chgData name="Benjamin Vandegrift" userId="2e5c2a8a-c606-4888-a2a6-2a14dfaa97ab" providerId="ADAL" clId="{8E440392-4CF5-674D-9A67-ABDB88E87E14}" dt="2025-01-08T18:03:57.566" v="1919" actId="14100"/>
          <ac:spMkLst>
            <pc:docMk/>
            <pc:sldMk cId="230080993" sldId="2147376584"/>
            <ac:spMk id="2" creationId="{796D57CA-1DE0-FDA4-7738-2EE353B93303}"/>
          </ac:spMkLst>
        </pc:spChg>
        <pc:spChg chg="mod">
          <ac:chgData name="Benjamin Vandegrift" userId="2e5c2a8a-c606-4888-a2a6-2a14dfaa97ab" providerId="ADAL" clId="{8E440392-4CF5-674D-9A67-ABDB88E87E14}" dt="2025-01-08T18:04:02.003" v="1920" actId="14100"/>
          <ac:spMkLst>
            <pc:docMk/>
            <pc:sldMk cId="230080993" sldId="2147376584"/>
            <ac:spMk id="3" creationId="{00E17CC1-A4C3-5201-85E1-3E536DAA367B}"/>
          </ac:spMkLst>
        </pc:spChg>
        <pc:spChg chg="mod">
          <ac:chgData name="Benjamin Vandegrift" userId="2e5c2a8a-c606-4888-a2a6-2a14dfaa97ab" providerId="ADAL" clId="{8E440392-4CF5-674D-9A67-ABDB88E87E14}" dt="2025-01-08T15:28:48.823" v="1632" actId="20577"/>
          <ac:spMkLst>
            <pc:docMk/>
            <pc:sldMk cId="230080993" sldId="2147376584"/>
            <ac:spMk id="7" creationId="{EF04A40D-30C7-EC3F-2C18-E42B3A26E4C9}"/>
          </ac:spMkLst>
        </pc:spChg>
        <pc:picChg chg="del">
          <ac:chgData name="Benjamin Vandegrift" userId="2e5c2a8a-c606-4888-a2a6-2a14dfaa97ab" providerId="ADAL" clId="{8E440392-4CF5-674D-9A67-ABDB88E87E14}" dt="2025-01-08T18:01:11.269" v="1897" actId="478"/>
          <ac:picMkLst>
            <pc:docMk/>
            <pc:sldMk cId="230080993" sldId="2147376584"/>
            <ac:picMk id="8" creationId="{1E8C40EC-CAA8-6D2A-E6DA-0081191012E7}"/>
          </ac:picMkLst>
        </pc:picChg>
        <pc:picChg chg="add del mod modCrop">
          <ac:chgData name="Benjamin Vandegrift" userId="2e5c2a8a-c606-4888-a2a6-2a14dfaa97ab" providerId="ADAL" clId="{8E440392-4CF5-674D-9A67-ABDB88E87E14}" dt="2025-01-08T18:02:54.384" v="1905" actId="478"/>
          <ac:picMkLst>
            <pc:docMk/>
            <pc:sldMk cId="230080993" sldId="2147376584"/>
            <ac:picMk id="11" creationId="{0090E139-9304-ABD9-F88A-F50939BE691C}"/>
          </ac:picMkLst>
        </pc:picChg>
        <pc:picChg chg="add mod modCrop">
          <ac:chgData name="Benjamin Vandegrift" userId="2e5c2a8a-c606-4888-a2a6-2a14dfaa97ab" providerId="ADAL" clId="{8E440392-4CF5-674D-9A67-ABDB88E87E14}" dt="2025-01-08T18:03:52.885" v="1918" actId="167"/>
          <ac:picMkLst>
            <pc:docMk/>
            <pc:sldMk cId="230080993" sldId="2147376584"/>
            <ac:picMk id="15" creationId="{CDFC33EB-7272-0989-A026-EA5B785318CB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8E440392-4CF5-674D-9A67-ABDB88E87E14}" dt="2025-01-08T17:45:09.858" v="1795" actId="20577"/>
              <pc2:cmMkLst xmlns:pc2="http://schemas.microsoft.com/office/powerpoint/2019/9/main/command">
                <pc:docMk/>
                <pc:sldMk cId="230080993" sldId="2147376584"/>
                <pc2:cmMk id="{CAF90C9B-31D4-E64A-96C2-1D1308C790F4}"/>
              </pc2:cmMkLst>
            </pc226:cmChg>
          </p:ext>
        </pc:extLst>
      </pc:sldChg>
      <pc:sldChg chg="addSp delSp modSp add del mod">
        <pc:chgData name="Benjamin Vandegrift" userId="2e5c2a8a-c606-4888-a2a6-2a14dfaa97ab" providerId="ADAL" clId="{8E440392-4CF5-674D-9A67-ABDB88E87E14}" dt="2025-01-07T15:43:45.534" v="1314" actId="2696"/>
        <pc:sldMkLst>
          <pc:docMk/>
          <pc:sldMk cId="1530514366" sldId="2147376585"/>
        </pc:sldMkLst>
      </pc:sldChg>
      <pc:sldChg chg="add del">
        <pc:chgData name="Benjamin Vandegrift" userId="2e5c2a8a-c606-4888-a2a6-2a14dfaa97ab" providerId="ADAL" clId="{8E440392-4CF5-674D-9A67-ABDB88E87E14}" dt="2025-01-07T15:13:26.731" v="1056"/>
        <pc:sldMkLst>
          <pc:docMk/>
          <pc:sldMk cId="2345598793" sldId="2147376585"/>
        </pc:sldMkLst>
      </pc:sldChg>
      <pc:sldChg chg="add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2633832736" sldId="2147376585"/>
        </pc:sldMkLst>
      </pc:sldChg>
      <pc:sldChg chg="modSp mod modShow">
        <pc:chgData name="Benjamin Vandegrift" userId="2e5c2a8a-c606-4888-a2a6-2a14dfaa97ab" providerId="ADAL" clId="{8E440392-4CF5-674D-9A67-ABDB88E87E14}" dt="2025-01-08T15:58:56.334" v="1636" actId="729"/>
        <pc:sldMkLst>
          <pc:docMk/>
          <pc:sldMk cId="1387042093" sldId="2147376586"/>
        </pc:sldMkLst>
      </pc:sldChg>
      <pc:sldChg chg="new del">
        <pc:chgData name="Benjamin Vandegrift" userId="2e5c2a8a-c606-4888-a2a6-2a14dfaa97ab" providerId="ADAL" clId="{8E440392-4CF5-674D-9A67-ABDB88E87E14}" dt="2025-01-07T15:47:10.560" v="1322" actId="2696"/>
        <pc:sldMkLst>
          <pc:docMk/>
          <pc:sldMk cId="3147560697" sldId="2147376586"/>
        </pc:sldMkLst>
      </pc:sldChg>
      <pc:sldChg chg="modSp mod ord">
        <pc:chgData name="Benjamin Vandegrift" userId="2e5c2a8a-c606-4888-a2a6-2a14dfaa97ab" providerId="ADAL" clId="{8E440392-4CF5-674D-9A67-ABDB88E87E14}" dt="2025-01-08T17:33:06.413" v="1743" actId="20578"/>
        <pc:sldMkLst>
          <pc:docMk/>
          <pc:sldMk cId="2818101155" sldId="2147376587"/>
        </pc:sldMkLst>
        <pc:spChg chg="mod">
          <ac:chgData name="Benjamin Vandegrift" userId="2e5c2a8a-c606-4888-a2a6-2a14dfaa97ab" providerId="ADAL" clId="{8E440392-4CF5-674D-9A67-ABDB88E87E14}" dt="2025-01-08T17:22:29.782" v="1681" actId="20577"/>
          <ac:spMkLst>
            <pc:docMk/>
            <pc:sldMk cId="2818101155" sldId="2147376587"/>
            <ac:spMk id="37" creationId="{54336ED8-AB3E-10CA-D65D-7E1185850684}"/>
          </ac:spMkLst>
        </pc:spChg>
        <pc:graphicFrameChg chg="modGraphic">
          <ac:chgData name="Benjamin Vandegrift" userId="2e5c2a8a-c606-4888-a2a6-2a14dfaa97ab" providerId="ADAL" clId="{8E440392-4CF5-674D-9A67-ABDB88E87E14}" dt="2025-01-08T17:24:41.143" v="1693" actId="20577"/>
          <ac:graphicFrameMkLst>
            <pc:docMk/>
            <pc:sldMk cId="2818101155" sldId="2147376587"/>
            <ac:graphicFrameMk id="18" creationId="{91C0DEFD-4882-3319-5549-98407DF9E31A}"/>
          </ac:graphicFrameMkLst>
        </pc:graphicFrameChg>
      </pc:sldChg>
      <pc:sldChg chg="modSp mod ord modCm">
        <pc:chgData name="Benjamin Vandegrift" userId="2e5c2a8a-c606-4888-a2a6-2a14dfaa97ab" providerId="ADAL" clId="{8E440392-4CF5-674D-9A67-ABDB88E87E14}" dt="2025-01-08T17:32:31.355" v="1740" actId="20578"/>
        <pc:sldMkLst>
          <pc:docMk/>
          <pc:sldMk cId="2677670368" sldId="2147376588"/>
        </pc:sldMkLst>
        <pc:spChg chg="mod">
          <ac:chgData name="Benjamin Vandegrift" userId="2e5c2a8a-c606-4888-a2a6-2a14dfaa97ab" providerId="ADAL" clId="{8E440392-4CF5-674D-9A67-ABDB88E87E14}" dt="2025-01-08T17:22:14.023" v="1668" actId="20577"/>
          <ac:spMkLst>
            <pc:docMk/>
            <pc:sldMk cId="2677670368" sldId="2147376588"/>
            <ac:spMk id="37" creationId="{681E78A8-A9E8-C219-19A6-D84819F0FC75}"/>
          </ac:spMkLst>
        </pc:spChg>
        <pc:graphicFrameChg chg="modGraphic">
          <ac:chgData name="Benjamin Vandegrift" userId="2e5c2a8a-c606-4888-a2a6-2a14dfaa97ab" providerId="ADAL" clId="{8E440392-4CF5-674D-9A67-ABDB88E87E14}" dt="2025-01-08T17:24:37.069" v="1689" actId="20577"/>
          <ac:graphicFrameMkLst>
            <pc:docMk/>
            <pc:sldMk cId="2677670368" sldId="2147376588"/>
            <ac:graphicFrameMk id="18" creationId="{DC3E20BF-7FD8-3AF4-3EE6-33853C7139CE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8E440392-4CF5-674D-9A67-ABDB88E87E14}" dt="2025-01-08T17:22:14.023" v="1668" actId="20577"/>
              <pc2:cmMkLst xmlns:pc2="http://schemas.microsoft.com/office/powerpoint/2019/9/main/command">
                <pc:docMk/>
                <pc:sldMk cId="2677670368" sldId="2147376588"/>
                <pc2:cmMk id="{7971828B-C70B-1E48-A6A0-584A15C45AC3}"/>
              </pc2:cmMkLst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092009264463181E-2"/>
          <c:y val="0.1676509421298307"/>
          <c:w val="0.91135258725595703"/>
          <c:h val="0.708867573585130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Shows / Movies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Gen Z</c:v>
                </c:pt>
                <c:pt idx="1">
                  <c:v>Hispanic</c:v>
                </c:pt>
                <c:pt idx="2">
                  <c:v>Black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16.7</c:v>
                </c:pt>
                <c:pt idx="1">
                  <c:v>19.5</c:v>
                </c:pt>
                <c:pt idx="2">
                  <c:v>23.1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5-4702-BE24-39C0D466CFC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Non-Premium Video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Gen Z</c:v>
                </c:pt>
                <c:pt idx="1">
                  <c:v>Hispanic</c:v>
                </c:pt>
                <c:pt idx="2">
                  <c:v>Black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13.6</c:v>
                </c:pt>
                <c:pt idx="1">
                  <c:v>12.8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D5-4702-BE24-39C0D466C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9"/>
        <c:overlap val="-60"/>
        <c:axId val="1006215375"/>
        <c:axId val="1006220655"/>
      </c:barChart>
      <c:catAx>
        <c:axId val="100621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06220655"/>
        <c:crosses val="autoZero"/>
        <c:auto val="1"/>
        <c:lblAlgn val="ctr"/>
        <c:lblOffset val="100"/>
        <c:noMultiLvlLbl val="0"/>
      </c:catAx>
      <c:valAx>
        <c:axId val="1006220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21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33A5E-8160-5646-95BE-DDAD9B242284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A38C0-2575-7943-8356-6DA72D83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61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EFC909-3F93-FF4F-BAA8-A061C495F2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06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34B5B-18D0-27FF-4876-2E8C8BD2D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E7FC9D-2BB8-030F-E5F0-0301F9FD5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3C1EDE-27E5-377A-73D0-D69C1A257C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A5E66-46D7-7BAD-8F1D-8C1D42CEB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048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23300-ED20-0A14-AEA1-F0C4CE05F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9E086B-CBBB-50C3-F374-8293BFD5F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E0299E-429A-C27D-4FF8-FB067A0471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ACA75-B8E9-7B4C-4AF7-436BC64233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65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69686-8D28-403D-98D3-2244F2A60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A7A8F1-BE6D-4354-F3AE-EFF482359C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092000-289F-39A8-1042-3D507AA58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F6A42B-91EE-6C79-0C27-222C400579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609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7631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912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747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51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B3AA-6564-6974-67FF-18F0D012A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94371D-F9E1-6ED2-7710-392511732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6C137-BA20-1E12-F0EF-9CDBB768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4F362-DAA8-CE94-204A-0A5432E8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90B68-68AA-0F1D-4742-ECD58E1E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E5DAC-738D-7130-E70E-0BD072603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BB086-5773-EB46-CC78-14659507B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EDF26-1675-5947-8E18-D6D0CEA9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B3555-C054-FC44-EBB5-E04E44D0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848EE-24F5-0965-115A-2BAA3428F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6DF074-BE4D-CB87-A2EF-4E21148E7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11ACC-4570-4B19-56EC-99AEBEC63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49C9D-D5DA-A2B7-FCF6-4EECE120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92300-80D8-A356-B426-4D81F05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B7BFF-AB50-E45B-BD55-BD03A2DC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50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176723" y="0"/>
            <a:ext cx="6015277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9" name="Picture 18" descr="Logo&#10;&#10;Description automatically generated with medium confidence">
            <a:extLst>
              <a:ext uri="{FF2B5EF4-FFF2-40B4-BE49-F238E27FC236}">
                <a16:creationId xmlns:a16="http://schemas.microsoft.com/office/drawing/2014/main" id="{73675C42-201E-4C63-A839-40455D5457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22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75BB585C-EC61-43F1-BD9D-EF637B312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5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79B80E8-461F-4DCB-ACB0-9B2E25BDBF5F}"/>
              </a:ext>
            </a:extLst>
          </p:cNvPr>
          <p:cNvSpPr/>
          <p:nvPr/>
        </p:nvSpPr>
        <p:spPr>
          <a:xfrm>
            <a:off x="2783605" y="-13657"/>
            <a:ext cx="2085301" cy="1536683"/>
          </a:xfrm>
          <a:custGeom>
            <a:avLst/>
            <a:gdLst>
              <a:gd name="connsiteX0" fmla="*/ 1510748 w 2015520"/>
              <a:gd name="connsiteY0" fmla="*/ 0 h 1536683"/>
              <a:gd name="connsiteX1" fmla="*/ 2015520 w 2015520"/>
              <a:gd name="connsiteY1" fmla="*/ 0 h 1536683"/>
              <a:gd name="connsiteX2" fmla="*/ 2015520 w 2015520"/>
              <a:gd name="connsiteY2" fmla="*/ 1536683 h 1536683"/>
              <a:gd name="connsiteX3" fmla="*/ 0 w 2015520"/>
              <a:gd name="connsiteY3" fmla="*/ 634770 h 153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520" h="1536683">
                <a:moveTo>
                  <a:pt x="1510748" y="0"/>
                </a:moveTo>
                <a:lnTo>
                  <a:pt x="2015520" y="0"/>
                </a:lnTo>
                <a:lnTo>
                  <a:pt x="2015520" y="1536683"/>
                </a:lnTo>
                <a:lnTo>
                  <a:pt x="0" y="63477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530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80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8560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165B6C-ACCE-49BB-85E1-400AE38352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0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F608D-2C25-4B83-8657-A6618BA34C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43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F43C99B-7FF5-4062-A7C8-38F7CA47F3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802059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3362008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41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C9B518C0-D923-49F9-BE87-803A528FC70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5357" y="2751004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95357" y="2310953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25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8B4351C-CC4F-43F6-8D34-4F84EE862D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578" y="0"/>
            <a:ext cx="5088349" cy="6858000"/>
          </a:xfrm>
          <a:custGeom>
            <a:avLst/>
            <a:gdLst>
              <a:gd name="connsiteX0" fmla="*/ 0 w 4918075"/>
              <a:gd name="connsiteY0" fmla="*/ 0 h 6858000"/>
              <a:gd name="connsiteX1" fmla="*/ 4918075 w 4918075"/>
              <a:gd name="connsiteY1" fmla="*/ 0 h 6858000"/>
              <a:gd name="connsiteX2" fmla="*/ 4918075 w 4918075"/>
              <a:gd name="connsiteY2" fmla="*/ 6858000 h 6858000"/>
              <a:gd name="connsiteX3" fmla="*/ 4847716 w 4918075"/>
              <a:gd name="connsiteY3" fmla="*/ 6858000 h 6858000"/>
              <a:gd name="connsiteX4" fmla="*/ 634 w 4918075"/>
              <a:gd name="connsiteY4" fmla="*/ 4607723 h 6858000"/>
              <a:gd name="connsiteX5" fmla="*/ 1416 w 4918075"/>
              <a:gd name="connsiteY5" fmla="*/ 6855166 h 6858000"/>
              <a:gd name="connsiteX6" fmla="*/ 956400 w 4918075"/>
              <a:gd name="connsiteY6" fmla="*/ 6858000 h 6858000"/>
              <a:gd name="connsiteX7" fmla="*/ 0 w 49180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8075" h="6858000">
                <a:moveTo>
                  <a:pt x="0" y="0"/>
                </a:moveTo>
                <a:lnTo>
                  <a:pt x="4918075" y="0"/>
                </a:lnTo>
                <a:lnTo>
                  <a:pt x="4918075" y="6858000"/>
                </a:lnTo>
                <a:lnTo>
                  <a:pt x="4847716" y="6858000"/>
                </a:lnTo>
                <a:lnTo>
                  <a:pt x="634" y="4607723"/>
                </a:lnTo>
                <a:cubicBezTo>
                  <a:pt x="683" y="5360892"/>
                  <a:pt x="1367" y="6101998"/>
                  <a:pt x="1416" y="6855166"/>
                </a:cubicBezTo>
                <a:lnTo>
                  <a:pt x="9564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C14B39AA-3975-4DE3-B79A-CD9AA20DF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390808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22" name="Text Placeholder 41">
            <a:extLst>
              <a:ext uri="{FF2B5EF4-FFF2-40B4-BE49-F238E27FC236}">
                <a16:creationId xmlns:a16="http://schemas.microsoft.com/office/drawing/2014/main" id="{BE126341-BFB4-40A6-8CA7-96E1F96F8B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2931395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8" name="Picture 17" descr="Logo&#10;&#10;Description automatically generated with medium confidence">
            <a:extLst>
              <a:ext uri="{FF2B5EF4-FFF2-40B4-BE49-F238E27FC236}">
                <a16:creationId xmlns:a16="http://schemas.microsoft.com/office/drawing/2014/main" id="{5DA54748-06E3-4CA2-B780-EC166E8E14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41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E551-603F-144A-0EAB-8BB1A5C6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D1A50-BBA3-6E99-F081-158EA26A8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61C86-9D88-32D2-5130-ED5F395B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97858-05E8-0F29-62C9-C198571C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66DE8-97CC-E962-5ACF-15E4D1C3F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01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97D07EA-290D-41A0-977A-69A4329FF396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4608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5162551"/>
            <a:ext cx="4250693" cy="962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2"/>
            <a:ext cx="4422047" cy="2772990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502143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333222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bg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B62A3E-E214-4BCF-AD36-9D0C58A7EBEA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870788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 v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8F0979B-92F6-4472-A93A-A4673C35CF75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57348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6" y="3330480"/>
            <a:ext cx="409673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3934602"/>
            <a:ext cx="3716874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4469478"/>
            <a:ext cx="4089075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26A58F6F-5C31-4CC5-9D83-5A25916CFC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32506" y="4469478"/>
            <a:ext cx="4089076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10F787-7274-462B-8B90-A25D467874DB}"/>
              </a:ext>
            </a:extLst>
          </p:cNvPr>
          <p:cNvSpPr/>
          <p:nvPr userDrawn="1"/>
        </p:nvSpPr>
        <p:spPr>
          <a:xfrm>
            <a:off x="5191" y="0"/>
            <a:ext cx="12186809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76890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2">
          <p15:clr>
            <a:srgbClr val="FBAE40"/>
          </p15:clr>
        </p15:guide>
        <p15:guide id="2" pos="2944">
          <p15:clr>
            <a:srgbClr val="FBAE40"/>
          </p15:clr>
        </p15:guide>
        <p15:guide id="3" pos="3112">
          <p15:clr>
            <a:srgbClr val="FBAE40"/>
          </p15:clr>
        </p15:guide>
        <p15:guide id="4" pos="572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1715A-46B0-4F0A-A964-84B00D5ECCD9}"/>
              </a:ext>
            </a:extLst>
          </p:cNvPr>
          <p:cNvSpPr/>
          <p:nvPr userDrawn="1"/>
        </p:nvSpPr>
        <p:spPr>
          <a:xfrm>
            <a:off x="-1" y="2789239"/>
            <a:ext cx="12192000" cy="4068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4749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 v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3CB6C2-878B-44E4-9375-E95DEDA9BE29}"/>
              </a:ext>
            </a:extLst>
          </p:cNvPr>
          <p:cNvSpPr/>
          <p:nvPr userDrawn="1"/>
        </p:nvSpPr>
        <p:spPr>
          <a:xfrm>
            <a:off x="-1" y="2706527"/>
            <a:ext cx="12192000" cy="4151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69968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6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32504" y="212790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2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5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19" name="Text Placeholder 41">
            <a:extLst>
              <a:ext uri="{FF2B5EF4-FFF2-40B4-BE49-F238E27FC236}">
                <a16:creationId xmlns:a16="http://schemas.microsoft.com/office/drawing/2014/main" id="{88629875-6B48-47C0-95E2-FCC671B7CB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2503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3852BDF8-9FCD-4338-9AB5-50F325D2E41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32503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1187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5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6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8" name="Text Placeholder 41">
            <a:extLst>
              <a:ext uri="{FF2B5EF4-FFF2-40B4-BE49-F238E27FC236}">
                <a16:creationId xmlns:a16="http://schemas.microsoft.com/office/drawing/2014/main" id="{802D27AC-5BF8-4C33-A7A8-C234E04F258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293909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1">
            <a:extLst>
              <a:ext uri="{FF2B5EF4-FFF2-40B4-BE49-F238E27FC236}">
                <a16:creationId xmlns:a16="http://schemas.microsoft.com/office/drawing/2014/main" id="{ECD25102-B5CF-4D8F-A188-0B90FFE36B3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93910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1" name="Text Placeholder 41">
            <a:extLst>
              <a:ext uri="{FF2B5EF4-FFF2-40B4-BE49-F238E27FC236}">
                <a16:creationId xmlns:a16="http://schemas.microsoft.com/office/drawing/2014/main" id="{9CCFC390-048E-4EBB-9396-1FD4F438ED5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93910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3" name="Text Placeholder 41">
            <a:extLst>
              <a:ext uri="{FF2B5EF4-FFF2-40B4-BE49-F238E27FC236}">
                <a16:creationId xmlns:a16="http://schemas.microsoft.com/office/drawing/2014/main" id="{C6038199-F004-41CF-A621-792EF2E2334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891087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1">
            <a:extLst>
              <a:ext uri="{FF2B5EF4-FFF2-40B4-BE49-F238E27FC236}">
                <a16:creationId xmlns:a16="http://schemas.microsoft.com/office/drawing/2014/main" id="{F4C0732F-6C0A-4BC8-A772-0B31EA2F409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891088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5" name="Text Placeholder 41">
            <a:extLst>
              <a:ext uri="{FF2B5EF4-FFF2-40B4-BE49-F238E27FC236}">
                <a16:creationId xmlns:a16="http://schemas.microsoft.com/office/drawing/2014/main" id="{0927B884-632A-48DD-93F1-D73F9AB1B6A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891088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463402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36" name="Text Placeholder 41">
            <a:extLst>
              <a:ext uri="{FF2B5EF4-FFF2-40B4-BE49-F238E27FC236}">
                <a16:creationId xmlns:a16="http://schemas.microsoft.com/office/drawing/2014/main" id="{209BC04F-D5E4-4393-95C5-0F6591B855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93904" y="1392786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37" name="Text Placeholder 41">
            <a:extLst>
              <a:ext uri="{FF2B5EF4-FFF2-40B4-BE49-F238E27FC236}">
                <a16:creationId xmlns:a16="http://schemas.microsoft.com/office/drawing/2014/main" id="{7EBAC2CF-6AD1-476C-87B2-C06C9115D2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93905" y="834162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9" name="Text Placeholder 41">
            <a:extLst>
              <a:ext uri="{FF2B5EF4-FFF2-40B4-BE49-F238E27FC236}">
                <a16:creationId xmlns:a16="http://schemas.microsoft.com/office/drawing/2014/main" id="{D0AEA13F-698D-439D-9EAB-368901F325E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922666" y="3737381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40" name="Text Placeholder 41">
            <a:extLst>
              <a:ext uri="{FF2B5EF4-FFF2-40B4-BE49-F238E27FC236}">
                <a16:creationId xmlns:a16="http://schemas.microsoft.com/office/drawing/2014/main" id="{68FF66F6-B1C9-4BCD-8487-95074D9814E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22667" y="3188917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96143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1983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BB62-023E-2C1D-8055-B70452E8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8F8F3-490D-9A6E-5248-F255F78D5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FE4CA-3955-CFBE-3A0E-CFD58255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A4378-9FEC-6055-F0D6-323C43A2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CE15B-3237-CF76-A2F9-DF68506E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928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Ic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009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9C8366E-4551-45B5-8315-BAD7D7822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2" name="Text Placeholder 41">
            <a:extLst>
              <a:ext uri="{FF2B5EF4-FFF2-40B4-BE49-F238E27FC236}">
                <a16:creationId xmlns:a16="http://schemas.microsoft.com/office/drawing/2014/main" id="{FA376403-1F8F-4447-BF16-CD9AD84E5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38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2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7112A-3D6A-A81F-AF6F-A1052DE1C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2FD6C-7741-9713-F0E0-140281D60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4795A-331F-D8FB-EA68-0C81C385B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BF204-8702-6743-9813-5584979C3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F5E24-18BF-F34E-1669-9685BBCE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E2942-83E2-AEB0-C1C9-6D43C1B6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2B406-4109-499A-4919-8BD66B2E9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60DEC-D60B-A701-5FCD-13B628A9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A2B82-D022-AB0B-E823-05B050EF0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F7FF93-E035-1420-97E9-69D7CF6B1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089DCD-3118-C22F-5434-ABF1F3A0E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BDE13-0F34-183C-75EF-B08D553E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A6672-563E-5B5A-DAAC-01DFC2F0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24585B-633A-AABB-A837-DB9BFED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5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3892-4C55-3C59-989E-01514C3AA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AC285-02A5-F9E5-7B23-6FC4AD14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19460-17DC-4ED7-28F4-BA85865E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53671B-4EC3-2371-E5F1-BA73A7AE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8C9C7-0445-51AD-29C6-55F2802D7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2ABC3C-4660-1E1F-CE46-9D9108CC6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A8620-5733-92C6-0F64-9FA39A907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2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58294-5CA2-017B-689C-0E61AFEC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EABB4-03D9-88BF-6DDC-2FFE4AE8D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6ECAB6-88D6-C184-8B13-1C0085011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A8919-D004-6573-52A8-C9C86533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C3847-FFD2-661E-EE79-B7DA6DF0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A2652-C493-EC71-72A7-52B88271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AD0C3-FAB9-3A52-E119-86CA4C0B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DCB27-232D-5E16-376F-AFBEB72C6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7F4E1-2029-95B5-94CF-7E5D33FB7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398FA-412E-7985-C2AC-3750E5B9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EEEEC-FB8B-7A28-3F5F-D6ED4A3FC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D411B-9450-F8A7-C52A-7D94A4870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9C0E08-0757-2BAD-5CF1-FAB612CA2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5684F-A4AF-06BD-F3B4-7FC33FE13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99A65-B208-B1E4-7C36-748811DC8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84C9-B13A-0C49-8F7F-6CA6DADCF4D5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C6DD7-D72E-EF98-0C2F-3A089938B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57DEC-CE95-2CA6-C80F-E361C88A5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6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4DC67-6DB7-4F5D-A26D-2E4937C5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5" y="457201"/>
            <a:ext cx="10972802" cy="589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D199-1DC0-4D3D-9CDE-E6FF5F89D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85" y="1270621"/>
            <a:ext cx="10972802" cy="4967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2A25F-7DCA-489E-AE91-407134B7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3" y="6356369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800-22AA-44EE-B007-4A56DC793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2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34A4-E40F-4E23-A773-AC1BBA02D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4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</p:sldLayoutIdLst>
  <p:hf hdr="0" ftr="0" dt="0"/>
  <p:txStyles>
    <p:titleStyle>
      <a:lvl1pPr algn="l" defTabSz="944056" rtl="0" eaLnBrk="1" latinLnBrk="0" hangingPunct="1">
        <a:lnSpc>
          <a:spcPct val="100000"/>
        </a:lnSpc>
        <a:spcBef>
          <a:spcPct val="0"/>
        </a:spcBef>
        <a:buNone/>
        <a:defRPr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014" indent="-236014" algn="l" defTabSz="944056" rtl="0" eaLnBrk="1" latinLnBrk="0" hangingPunct="1">
        <a:lnSpc>
          <a:spcPts val="1500"/>
        </a:lnSpc>
        <a:spcBef>
          <a:spcPts val="1033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1pPr>
      <a:lvl2pPr marL="708042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2pPr>
      <a:lvl3pPr marL="118007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3pPr>
      <a:lvl4pPr marL="165210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4pPr>
      <a:lvl5pPr marL="2124127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5pPr>
      <a:lvl6pPr marL="2596155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3068183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540211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4012240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1pPr>
      <a:lvl2pPr marL="472028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2pPr>
      <a:lvl3pPr marL="94405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16084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4pPr>
      <a:lvl5pPr marL="1888113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5pPr>
      <a:lvl6pPr marL="2360141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283217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304197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377622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F26B43"/>
          </p15:clr>
        </p15:guide>
        <p15:guide id="2" pos="256">
          <p15:clr>
            <a:srgbClr val="F26B43"/>
          </p15:clr>
        </p15:guide>
        <p15:guide id="3" pos="7192">
          <p15:clr>
            <a:srgbClr val="F26B43"/>
          </p15:clr>
        </p15:guide>
        <p15:guide id="4" orient="horz" pos="4032">
          <p15:clr>
            <a:srgbClr val="F26B43"/>
          </p15:clr>
        </p15:guide>
        <p15:guide id="5" pos="3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hyperlink" Target="https://thevab.com/insight/disconnect-to-reconnect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thevab.com/insight/unite-empower-reflect-shop" TargetMode="External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7.jpeg"/><Relationship Id="rId11" Type="http://schemas.openxmlformats.org/officeDocument/2006/relationships/hyperlink" Target="https://thevab.com/insight/laugh-cry-share-buy" TargetMode="External"/><Relationship Id="rId5" Type="http://schemas.openxmlformats.org/officeDocument/2006/relationships/image" Target="../media/image16.jpeg"/><Relationship Id="rId10" Type="http://schemas.openxmlformats.org/officeDocument/2006/relationships/image" Target="../media/image19.png"/><Relationship Id="rId4" Type="http://schemas.openxmlformats.org/officeDocument/2006/relationships/hyperlink" Target="https://thevab.com/insight/lcsb-hispanic" TargetMode="External"/><Relationship Id="rId9" Type="http://schemas.openxmlformats.org/officeDocument/2006/relationships/hyperlink" Target="https://thevab.com/insight/big-picture" TargetMode="External"/><Relationship Id="rId1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thevab.com/insight/big-pictur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893303A-1146-4D74-901F-B13BA9E948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400" y="0"/>
            <a:ext cx="11779250" cy="6858000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B2BF6F-4CBE-4747-B65E-7952A86CB7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400" y="5907419"/>
            <a:ext cx="2085727" cy="6604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ABED81-3476-4FCB-B347-FCBAECEB771E}"/>
              </a:ext>
            </a:extLst>
          </p:cNvPr>
          <p:cNvSpPr txBox="1"/>
          <p:nvPr/>
        </p:nvSpPr>
        <p:spPr>
          <a:xfrm>
            <a:off x="398216" y="1783799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1">
                <a:solidFill>
                  <a:srgbClr val="ED3C8D"/>
                </a:solidFill>
                <a:latin typeface="Helvetica" pitchFamily="2" charset="0"/>
              </a:rPr>
              <a:t>January 10, 2025</a:t>
            </a:r>
            <a:endParaRPr kumimoji="0" lang="en-US" sz="15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047CA5-FCE3-4E83-B5A0-D6D561171653}"/>
              </a:ext>
            </a:extLst>
          </p:cNvPr>
          <p:cNvCxnSpPr/>
          <p:nvPr/>
        </p:nvCxnSpPr>
        <p:spPr>
          <a:xfrm>
            <a:off x="493843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2BBEE3C-68CF-3071-9D52-31B4AF57C983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0F1E4-D465-D247-7D80-A0D686F1CD85}"/>
              </a:ext>
            </a:extLst>
          </p:cNvPr>
          <p:cNvSpPr txBox="1"/>
          <p:nvPr/>
        </p:nvSpPr>
        <p:spPr>
          <a:xfrm>
            <a:off x="390040" y="3951856"/>
            <a:ext cx="5814115" cy="1477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I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 </a:t>
            </a:r>
            <a:r>
              <a:rPr kumimoji="0" lang="en-US" sz="3001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TikTok is banned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</a:t>
            </a:r>
            <a:r>
              <a:rPr kumimoji="0" lang="en-US" sz="3001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where else can 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 </a:t>
            </a:r>
            <a:r>
              <a:rPr lang="en-US" sz="3001" b="1">
                <a:solidFill>
                  <a:srgbClr val="ED3C8D"/>
                </a:solidFill>
                <a:latin typeface="Helvetica" pitchFamily="2" charset="0"/>
              </a:rPr>
              <a:t>connect </a:t>
            </a: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and engage </a:t>
            </a:r>
            <a:r>
              <a:rPr lang="en-US" sz="3001" b="1">
                <a:solidFill>
                  <a:srgbClr val="ED3C8D"/>
                </a:solidFill>
                <a:latin typeface="Helvetica" pitchFamily="2" charset="0"/>
              </a:rPr>
              <a:t>with </a:t>
            </a: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their 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audience</a:t>
            </a:r>
            <a:r>
              <a:rPr kumimoji="0" lang="en-US" sz="3001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67C733-591B-0024-A07D-1EEF948CA3E8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1E02E7-A695-C223-8988-765550020BDD}"/>
              </a:ext>
            </a:extLst>
          </p:cNvPr>
          <p:cNvSpPr txBox="1"/>
          <p:nvPr/>
        </p:nvSpPr>
        <p:spPr>
          <a:xfrm flipH="1">
            <a:off x="3297097" y="4829404"/>
            <a:ext cx="36378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68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collage of two people jumping&#10;&#10;Description automatically generated">
            <a:extLst>
              <a:ext uri="{FF2B5EF4-FFF2-40B4-BE49-F238E27FC236}">
                <a16:creationId xmlns:a16="http://schemas.microsoft.com/office/drawing/2014/main" id="{66144516-FE0E-DD23-4D2B-83C07E90C5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80375"/>
            <a:ext cx="12192000" cy="4361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E1BC5F-BB63-0916-3A60-3B803226C47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957BC7-FFD0-73CE-08EA-C2A979729B8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3C14FA-DCE1-3ADE-7593-70BCEE1E7478}"/>
              </a:ext>
            </a:extLst>
          </p:cNvPr>
          <p:cNvSpPr txBox="1"/>
          <p:nvPr/>
        </p:nvSpPr>
        <p:spPr>
          <a:xfrm>
            <a:off x="483207" y="633755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Hearst,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Power of Positivity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2023.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17FE12-0103-A5A1-8AE6-3F8509819190}"/>
              </a:ext>
            </a:extLst>
          </p:cNvPr>
          <p:cNvSpPr/>
          <p:nvPr/>
        </p:nvSpPr>
        <p:spPr>
          <a:xfrm>
            <a:off x="0" y="1680376"/>
            <a:ext cx="12192000" cy="4361610"/>
          </a:xfrm>
          <a:prstGeom prst="rect">
            <a:avLst/>
          </a:prstGeom>
          <a:solidFill>
            <a:srgbClr val="1B1464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4870D36-D213-B937-84E4-9C6D648E75D3}"/>
              </a:ext>
            </a:extLst>
          </p:cNvPr>
          <p:cNvSpPr/>
          <p:nvPr/>
        </p:nvSpPr>
        <p:spPr>
          <a:xfrm>
            <a:off x="694147" y="3022698"/>
            <a:ext cx="5151018" cy="1881485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AFE361-1F90-AF55-2806-398D2F1A184C}"/>
              </a:ext>
            </a:extLst>
          </p:cNvPr>
          <p:cNvSpPr txBox="1"/>
          <p:nvPr/>
        </p:nvSpPr>
        <p:spPr>
          <a:xfrm>
            <a:off x="1984689" y="2990507"/>
            <a:ext cx="2569934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+18%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7CF7A7-9758-A73D-EDBC-9BBE7E1157E2}"/>
              </a:ext>
            </a:extLst>
          </p:cNvPr>
          <p:cNvSpPr txBox="1"/>
          <p:nvPr/>
        </p:nvSpPr>
        <p:spPr>
          <a:xfrm>
            <a:off x="900749" y="4233609"/>
            <a:ext cx="4737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Increase in brand favorability</a:t>
            </a:r>
            <a:endParaRPr kumimoji="0" lang="en-US" sz="2400" b="1" i="0" u="none" strike="noStrike" kern="1200" cap="none" spc="0" normalizeH="0" baseline="3000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62CDF-5D13-A1CF-6AD0-9ABF6762F3FF}"/>
              </a:ext>
            </a:extLst>
          </p:cNvPr>
          <p:cNvSpPr txBox="1"/>
          <p:nvPr/>
        </p:nvSpPr>
        <p:spPr>
          <a:xfrm>
            <a:off x="2100981" y="2199189"/>
            <a:ext cx="7990039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Impact of Positive Mindset on Response to Advertising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1B9EAF-44D0-5769-1E5A-9860C6EDFCE5}"/>
              </a:ext>
            </a:extLst>
          </p:cNvPr>
          <p:cNvSpPr/>
          <p:nvPr/>
        </p:nvSpPr>
        <p:spPr>
          <a:xfrm>
            <a:off x="156142" y="397831"/>
            <a:ext cx="118769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Conversely, multiscreen TV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cultivates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positive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experiences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which makes people more inclined to purchase products they see advertised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0562057-8748-7278-2B27-CC79C7DF7C3B}"/>
              </a:ext>
            </a:extLst>
          </p:cNvPr>
          <p:cNvSpPr/>
          <p:nvPr/>
        </p:nvSpPr>
        <p:spPr>
          <a:xfrm>
            <a:off x="6539312" y="2996962"/>
            <a:ext cx="5151018" cy="1881485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66C5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AED8F9-866C-CF96-72AA-C5572B9930F5}"/>
              </a:ext>
            </a:extLst>
          </p:cNvPr>
          <p:cNvSpPr txBox="1"/>
          <p:nvPr/>
        </p:nvSpPr>
        <p:spPr>
          <a:xfrm>
            <a:off x="7746141" y="2983198"/>
            <a:ext cx="273736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66C5A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+35%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3879AB-3B18-1744-A3CF-EE963EBBC6BD}"/>
              </a:ext>
            </a:extLst>
          </p:cNvPr>
          <p:cNvSpPr txBox="1"/>
          <p:nvPr/>
        </p:nvSpPr>
        <p:spPr>
          <a:xfrm>
            <a:off x="6790389" y="4207873"/>
            <a:ext cx="464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66C5A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Increase in purchase intent</a:t>
            </a:r>
            <a:endParaRPr kumimoji="0" lang="en-US" sz="2400" b="0" i="0" u="none" strike="noStrike" kern="1200" cap="none" spc="0" normalizeH="0" baseline="30000" noProof="0">
              <a:ln>
                <a:noFill/>
              </a:ln>
              <a:solidFill>
                <a:srgbClr val="66C5A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130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E1BC5F-BB63-0916-3A60-3B803226C47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957BC7-FFD0-73CE-08EA-C2A979729B8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A6CD26-36FF-59D7-5979-0385723FCEE3}"/>
              </a:ext>
            </a:extLst>
          </p:cNvPr>
          <p:cNvSpPr/>
          <p:nvPr/>
        </p:nvSpPr>
        <p:spPr>
          <a:xfrm>
            <a:off x="199917" y="399104"/>
            <a:ext cx="117056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Want to learn more on engagement between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five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social media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platforms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?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Check out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our full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custom studies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below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4" name="TextBox 33">
            <a:hlinkClick r:id="rId4"/>
            <a:extLst>
              <a:ext uri="{FF2B5EF4-FFF2-40B4-BE49-F238E27FC236}">
                <a16:creationId xmlns:a16="http://schemas.microsoft.com/office/drawing/2014/main" id="{62BB1684-B22A-28FA-42D5-6CE961FA61C7}"/>
              </a:ext>
            </a:extLst>
          </p:cNvPr>
          <p:cNvSpPr txBox="1"/>
          <p:nvPr/>
        </p:nvSpPr>
        <p:spPr>
          <a:xfrm>
            <a:off x="4122984" y="3151583"/>
            <a:ext cx="373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Reir, Llorar, </a:t>
            </a:r>
            <a:r>
              <a:rPr kumimoji="0" lang="en-US" sz="1400" b="1" i="0" u="sng" strike="noStrike" kern="1200" cap="none" spc="0" normalizeH="0" baseline="0" noProof="0" err="1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Compartir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1400" b="1" i="0" u="sng" strike="noStrike" kern="1200" cap="none" spc="0" normalizeH="0" baseline="0" noProof="0" err="1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Comprar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TV &amp; Streaming Inspire Deeper Connections with Hispanic Audiences Than Social Media</a:t>
            </a:r>
          </a:p>
        </p:txBody>
      </p:sp>
      <p:pic>
        <p:nvPicPr>
          <p:cNvPr id="16" name="Picture 15">
            <a:hlinkClick r:id="rId4"/>
            <a:extLst>
              <a:ext uri="{FF2B5EF4-FFF2-40B4-BE49-F238E27FC236}">
                <a16:creationId xmlns:a16="http://schemas.microsoft.com/office/drawing/2014/main" id="{CFDE5B63-C605-FB47-98B7-42501772A0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2158" y="1372595"/>
            <a:ext cx="3160593" cy="1777834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B1464"/>
            </a:solidFill>
          </a:ln>
        </p:spPr>
      </p:pic>
      <p:pic>
        <p:nvPicPr>
          <p:cNvPr id="6" name="Picture 5">
            <a:hlinkClick r:id="rId7"/>
            <a:extLst>
              <a:ext uri="{FF2B5EF4-FFF2-40B4-BE49-F238E27FC236}">
                <a16:creationId xmlns:a16="http://schemas.microsoft.com/office/drawing/2014/main" id="{375235C5-5B4D-D881-1A6A-58DAFA7DA12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46082" y="1372595"/>
            <a:ext cx="3160592" cy="1777834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F1A62"/>
            </a:solidFill>
          </a:ln>
        </p:spPr>
      </p:pic>
      <p:sp>
        <p:nvSpPr>
          <p:cNvPr id="8" name="TextBox 7">
            <a:hlinkClick r:id="rId7"/>
            <a:extLst>
              <a:ext uri="{FF2B5EF4-FFF2-40B4-BE49-F238E27FC236}">
                <a16:creationId xmlns:a16="http://schemas.microsoft.com/office/drawing/2014/main" id="{082E7616-0943-EA73-1B75-19AB793B5BE8}"/>
              </a:ext>
            </a:extLst>
          </p:cNvPr>
          <p:cNvSpPr txBox="1"/>
          <p:nvPr/>
        </p:nvSpPr>
        <p:spPr>
          <a:xfrm>
            <a:off x="7956908" y="3151583"/>
            <a:ext cx="3738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Unite, Empower, Reflect, 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TV &amp; Streaming Cultivate Richer Interactions with Black Audiences Than Social Platforms</a:t>
            </a:r>
          </a:p>
        </p:txBody>
      </p:sp>
      <p:pic>
        <p:nvPicPr>
          <p:cNvPr id="3" name="Picture 2">
            <a:hlinkClick r:id="rId9"/>
            <a:extLst>
              <a:ext uri="{FF2B5EF4-FFF2-40B4-BE49-F238E27FC236}">
                <a16:creationId xmlns:a16="http://schemas.microsoft.com/office/drawing/2014/main" id="{CE63358B-3C13-A862-0FCC-0A27ECE6F93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0605" y="3852247"/>
            <a:ext cx="3161234" cy="1778194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F1A62"/>
            </a:solidFill>
          </a:ln>
        </p:spPr>
      </p:pic>
      <p:sp>
        <p:nvSpPr>
          <p:cNvPr id="4" name="TextBox 3">
            <a:hlinkClick r:id="rId9"/>
            <a:extLst>
              <a:ext uri="{FF2B5EF4-FFF2-40B4-BE49-F238E27FC236}">
                <a16:creationId xmlns:a16="http://schemas.microsoft.com/office/drawing/2014/main" id="{229667A7-40A9-1945-84BE-659108A02A07}"/>
              </a:ext>
            </a:extLst>
          </p:cNvPr>
          <p:cNvSpPr txBox="1"/>
          <p:nvPr/>
        </p:nvSpPr>
        <p:spPr>
          <a:xfrm>
            <a:off x="2480996" y="5670147"/>
            <a:ext cx="3120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Big Picture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12 Key Charts on the Impact of TV &amp; Streaming vs. Social Media Platforms</a:t>
            </a:r>
          </a:p>
        </p:txBody>
      </p:sp>
      <p:pic>
        <p:nvPicPr>
          <p:cNvPr id="17" name="Picture 16">
            <a:hlinkClick r:id="rId11"/>
            <a:extLst>
              <a:ext uri="{FF2B5EF4-FFF2-40B4-BE49-F238E27FC236}">
                <a16:creationId xmlns:a16="http://schemas.microsoft.com/office/drawing/2014/main" id="{7ED87F05-6463-8428-083F-02D0402B46B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613" y="1372595"/>
            <a:ext cx="3192353" cy="1778195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F1A62"/>
            </a:solidFill>
          </a:ln>
        </p:spPr>
      </p:pic>
      <p:sp>
        <p:nvSpPr>
          <p:cNvPr id="10" name="TextBox 9">
            <a:hlinkClick r:id="rId11"/>
            <a:extLst>
              <a:ext uri="{FF2B5EF4-FFF2-40B4-BE49-F238E27FC236}">
                <a16:creationId xmlns:a16="http://schemas.microsoft.com/office/drawing/2014/main" id="{A1E01057-9B5E-5E12-5C45-FE8498B6A632}"/>
              </a:ext>
            </a:extLst>
          </p:cNvPr>
          <p:cNvSpPr txBox="1"/>
          <p:nvPr/>
        </p:nvSpPr>
        <p:spPr>
          <a:xfrm>
            <a:off x="199916" y="3151583"/>
            <a:ext cx="3775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Laugh, Cry, Share, Buy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TV &amp; Streaming Influences Gen 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Than Leading Social Platforms</a:t>
            </a:r>
          </a:p>
        </p:txBody>
      </p:sp>
      <p:pic>
        <p:nvPicPr>
          <p:cNvPr id="27" name="Picture 26">
            <a:hlinkClick r:id="rId13"/>
            <a:extLst>
              <a:ext uri="{FF2B5EF4-FFF2-40B4-BE49-F238E27FC236}">
                <a16:creationId xmlns:a16="http://schemas.microsoft.com/office/drawing/2014/main" id="{D5815220-F866-C209-21A5-DC41362E4AF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281628" y="3852247"/>
            <a:ext cx="3160592" cy="1777833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F1A62"/>
            </a:solidFill>
          </a:ln>
        </p:spPr>
      </p:pic>
      <p:sp>
        <p:nvSpPr>
          <p:cNvPr id="28" name="TextBox 27">
            <a:hlinkClick r:id="rId13"/>
            <a:extLst>
              <a:ext uri="{FF2B5EF4-FFF2-40B4-BE49-F238E27FC236}">
                <a16:creationId xmlns:a16="http://schemas.microsoft.com/office/drawing/2014/main" id="{C5A2A38F-4A75-8752-9F0F-A32AA0A3AE62}"/>
              </a:ext>
            </a:extLst>
          </p:cNvPr>
          <p:cNvSpPr txBox="1"/>
          <p:nvPr/>
        </p:nvSpPr>
        <p:spPr>
          <a:xfrm>
            <a:off x="5992454" y="5670147"/>
            <a:ext cx="3738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Disconnect to Reconnect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Real-Life Shared Experiences Are the Antidote 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for Social Media Isolation Among Gen Z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4610FDB-2859-85DE-C41A-E175B3A12728}"/>
              </a:ext>
            </a:extLst>
          </p:cNvPr>
          <p:cNvSpPr/>
          <p:nvPr/>
        </p:nvSpPr>
        <p:spPr>
          <a:xfrm>
            <a:off x="3104172" y="1431266"/>
            <a:ext cx="1159587" cy="646331"/>
          </a:xfrm>
          <a:prstGeom prst="ellipse">
            <a:avLst/>
          </a:prstGeom>
          <a:solidFill>
            <a:srgbClr val="FFE60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</a:rPr>
              <a:t>41</a:t>
            </a:r>
          </a:p>
          <a:p>
            <a:pPr algn="ctr"/>
            <a:r>
              <a:rPr lang="en-US" sz="1100" b="1" dirty="0">
                <a:solidFill>
                  <a:srgbClr val="1F1A62"/>
                </a:solidFill>
                <a:latin typeface="Helvetica" panose="020B0403020202020204" pitchFamily="34" charset="0"/>
              </a:rPr>
              <a:t>pages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01D51D-7BFF-90F2-FA80-73CCFD20212F}"/>
              </a:ext>
            </a:extLst>
          </p:cNvPr>
          <p:cNvSpPr/>
          <p:nvPr/>
        </p:nvSpPr>
        <p:spPr>
          <a:xfrm>
            <a:off x="5042045" y="3910918"/>
            <a:ext cx="1159587" cy="646331"/>
          </a:xfrm>
          <a:prstGeom prst="ellipse">
            <a:avLst/>
          </a:prstGeom>
          <a:solidFill>
            <a:srgbClr val="FFE60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</a:rPr>
              <a:t>22</a:t>
            </a:r>
          </a:p>
          <a:p>
            <a:pPr algn="ctr"/>
            <a:r>
              <a:rPr lang="en-US" sz="1100" b="1" dirty="0">
                <a:solidFill>
                  <a:srgbClr val="1F1A62"/>
                </a:solidFill>
                <a:latin typeface="Helvetica" panose="020B0403020202020204" pitchFamily="34" charset="0"/>
              </a:rPr>
              <a:t>pages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B41C280-41C0-C3D0-8CD7-C17890ADF88A}"/>
              </a:ext>
            </a:extLst>
          </p:cNvPr>
          <p:cNvSpPr/>
          <p:nvPr/>
        </p:nvSpPr>
        <p:spPr>
          <a:xfrm>
            <a:off x="6992957" y="1431266"/>
            <a:ext cx="1159587" cy="646331"/>
          </a:xfrm>
          <a:prstGeom prst="ellipse">
            <a:avLst/>
          </a:prstGeom>
          <a:solidFill>
            <a:srgbClr val="FFE60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</a:rPr>
              <a:t>32</a:t>
            </a:r>
          </a:p>
          <a:p>
            <a:pPr algn="ctr"/>
            <a:r>
              <a:rPr lang="en-US" sz="1100" b="1" dirty="0">
                <a:solidFill>
                  <a:srgbClr val="1F1A62"/>
                </a:solidFill>
                <a:latin typeface="Helvetica" panose="020B0403020202020204" pitchFamily="34" charset="0"/>
              </a:rPr>
              <a:t>pages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5F424B-3C36-9121-0617-31C11A739D08}"/>
              </a:ext>
            </a:extLst>
          </p:cNvPr>
          <p:cNvSpPr/>
          <p:nvPr/>
        </p:nvSpPr>
        <p:spPr>
          <a:xfrm>
            <a:off x="10862784" y="1431266"/>
            <a:ext cx="1159587" cy="646331"/>
          </a:xfrm>
          <a:prstGeom prst="ellipse">
            <a:avLst/>
          </a:prstGeom>
          <a:solidFill>
            <a:srgbClr val="FFE60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</a:rPr>
              <a:t>35</a:t>
            </a:r>
          </a:p>
          <a:p>
            <a:pPr algn="ctr"/>
            <a:r>
              <a:rPr lang="en-US" sz="1100" b="1" dirty="0">
                <a:solidFill>
                  <a:srgbClr val="1F1A62"/>
                </a:solidFill>
                <a:latin typeface="Helvetica" panose="020B0403020202020204" pitchFamily="34" charset="0"/>
              </a:rPr>
              <a:t>pages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9286EF4-6F40-A46C-6FFA-EFA665A6DCF2}"/>
              </a:ext>
            </a:extLst>
          </p:cNvPr>
          <p:cNvSpPr/>
          <p:nvPr/>
        </p:nvSpPr>
        <p:spPr>
          <a:xfrm>
            <a:off x="8862426" y="3910918"/>
            <a:ext cx="1159587" cy="646331"/>
          </a:xfrm>
          <a:prstGeom prst="ellipse">
            <a:avLst/>
          </a:prstGeom>
          <a:solidFill>
            <a:srgbClr val="FFE60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</a:rPr>
              <a:t>33</a:t>
            </a:r>
          </a:p>
          <a:p>
            <a:pPr algn="ctr"/>
            <a:r>
              <a:rPr lang="en-US" sz="1100" b="1" dirty="0">
                <a:solidFill>
                  <a:srgbClr val="1F1A62"/>
                </a:solidFill>
                <a:latin typeface="Helvetica" panose="020B0403020202020204" pitchFamily="34" charset="0"/>
              </a:rPr>
              <a:t>pages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879C448-EB66-EEE7-180C-2769AA51EEEA}"/>
              </a:ext>
            </a:extLst>
          </p:cNvPr>
          <p:cNvSpPr txBox="1"/>
          <p:nvPr/>
        </p:nvSpPr>
        <p:spPr>
          <a:xfrm>
            <a:off x="199916" y="5766085"/>
            <a:ext cx="2072938" cy="461665"/>
          </a:xfrm>
          <a:prstGeom prst="rect">
            <a:avLst/>
          </a:prstGeom>
          <a:solidFill>
            <a:srgbClr val="ED3C8D"/>
          </a:solidFill>
          <a:ln w="19050">
            <a:solidFill>
              <a:srgbClr val="1F1A6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E600"/>
                </a:solidFill>
                <a:latin typeface="Helvetica" panose="020B0403020202020204" pitchFamily="34" charset="0"/>
              </a:rPr>
              <a:t>Click on the report covers to download each guide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C1D7DD-BE7B-2607-22DC-8C1336186CEC}"/>
              </a:ext>
            </a:extLst>
          </p:cNvPr>
          <p:cNvSpPr txBox="1"/>
          <p:nvPr/>
        </p:nvSpPr>
        <p:spPr>
          <a:xfrm>
            <a:off x="9832624" y="5766085"/>
            <a:ext cx="2072938" cy="461665"/>
          </a:xfrm>
          <a:prstGeom prst="rect">
            <a:avLst/>
          </a:prstGeom>
          <a:solidFill>
            <a:srgbClr val="ED3C8D"/>
          </a:solidFill>
          <a:ln w="19050">
            <a:solidFill>
              <a:srgbClr val="1F1A6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E600"/>
                </a:solidFill>
                <a:latin typeface="Helvetica" panose="020B0403020202020204" pitchFamily="34" charset="0"/>
              </a:rPr>
              <a:t>Click on the report covers to download each guide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6DDE2-980E-093E-F9D7-D8818D62EEE4}"/>
              </a:ext>
            </a:extLst>
          </p:cNvPr>
          <p:cNvSpPr txBox="1"/>
          <p:nvPr/>
        </p:nvSpPr>
        <p:spPr>
          <a:xfrm>
            <a:off x="483207" y="6337557"/>
            <a:ext cx="115208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Helvetica" panose="020B0403020202020204" pitchFamily="34" charset="0"/>
              </a:rPr>
              <a:t>Note: The five social media platforms within our custom studies (‘Laugh, Cry, Share, Buy;’ ‘</a:t>
            </a:r>
            <a:r>
              <a:rPr lang="en-US" sz="800" dirty="0" err="1">
                <a:latin typeface="Helvetica" panose="020B0403020202020204" pitchFamily="34" charset="0"/>
              </a:rPr>
              <a:t>Reir</a:t>
            </a:r>
            <a:r>
              <a:rPr lang="en-US" sz="800" dirty="0">
                <a:latin typeface="Helvetica" panose="020B0403020202020204" pitchFamily="34" charset="0"/>
              </a:rPr>
              <a:t>, </a:t>
            </a:r>
            <a:r>
              <a:rPr lang="en-US" sz="800" dirty="0" err="1">
                <a:latin typeface="Helvetica" panose="020B0403020202020204" pitchFamily="34" charset="0"/>
              </a:rPr>
              <a:t>Llorar</a:t>
            </a:r>
            <a:r>
              <a:rPr lang="en-US" sz="800" dirty="0">
                <a:latin typeface="Helvetica" panose="020B0403020202020204" pitchFamily="34" charset="0"/>
              </a:rPr>
              <a:t>, </a:t>
            </a:r>
            <a:r>
              <a:rPr lang="en-US" sz="800" dirty="0" err="1">
                <a:latin typeface="Helvetica" panose="020B0403020202020204" pitchFamily="34" charset="0"/>
              </a:rPr>
              <a:t>Compartir</a:t>
            </a:r>
            <a:r>
              <a:rPr lang="en-US" sz="800" dirty="0">
                <a:latin typeface="Helvetica" panose="020B0403020202020204" pitchFamily="34" charset="0"/>
              </a:rPr>
              <a:t>, </a:t>
            </a:r>
            <a:r>
              <a:rPr lang="en-US" sz="800" dirty="0" err="1">
                <a:latin typeface="Helvetica" panose="020B0403020202020204" pitchFamily="34" charset="0"/>
              </a:rPr>
              <a:t>Comprar</a:t>
            </a:r>
            <a:r>
              <a:rPr lang="en-US" sz="800">
                <a:latin typeface="Helvetica" panose="020B0403020202020204" pitchFamily="34" charset="0"/>
              </a:rPr>
              <a:t>;’ ‘Unite</a:t>
            </a:r>
            <a:r>
              <a:rPr lang="en-US" sz="800" dirty="0">
                <a:latin typeface="Helvetica" panose="020B0403020202020204" pitchFamily="34" charset="0"/>
              </a:rPr>
              <a:t>, Empower, Reflect</a:t>
            </a:r>
            <a:r>
              <a:rPr lang="en-US" sz="800">
                <a:latin typeface="Helvetica" panose="020B0403020202020204" pitchFamily="34" charset="0"/>
              </a:rPr>
              <a:t>, Shop’ and </a:t>
            </a:r>
            <a:r>
              <a:rPr lang="en-US" sz="800" dirty="0">
                <a:latin typeface="Helvetica" panose="020B0403020202020204" pitchFamily="34" charset="0"/>
              </a:rPr>
              <a:t>‘The Big Picture’) include Facebook, Instagram, Snapchat, TikTok </a:t>
            </a:r>
            <a:r>
              <a:rPr lang="en-US" sz="800">
                <a:latin typeface="Helvetica" panose="020B0403020202020204" pitchFamily="34" charset="0"/>
              </a:rPr>
              <a:t>and YouTube.  </a:t>
            </a:r>
            <a:endParaRPr lang="en-US" sz="800" dirty="0">
              <a:latin typeface="Helvetica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654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70" y="221928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70" y="1259935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9" y="4285641"/>
            <a:ext cx="9507740" cy="923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1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1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90" y="4177158"/>
            <a:ext cx="934321" cy="9343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7" y="24822"/>
            <a:ext cx="5058525" cy="2945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4ED98B8-6495-22DE-F043-804A7C5CFE2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D07434-DAD8-A86D-9CF8-19CDEF1DBC21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7132CA-E18E-EECA-3160-53EAC69BB1B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7258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629F60-6793-C7C9-1966-33AA519B38C6}"/>
              </a:ext>
            </a:extLst>
          </p:cNvPr>
          <p:cNvSpPr/>
          <p:nvPr/>
        </p:nvSpPr>
        <p:spPr>
          <a:xfrm>
            <a:off x="1" y="1666327"/>
            <a:ext cx="5622925" cy="519739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5F094A-C970-498D-3DDD-C7F55C8529B9}"/>
              </a:ext>
            </a:extLst>
          </p:cNvPr>
          <p:cNvSpPr/>
          <p:nvPr/>
        </p:nvSpPr>
        <p:spPr>
          <a:xfrm>
            <a:off x="5622926" y="1666327"/>
            <a:ext cx="6569073" cy="5197393"/>
          </a:xfrm>
          <a:prstGeom prst="rect">
            <a:avLst/>
          </a:prstGeom>
          <a:solidFill>
            <a:srgbClr val="1F1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E0C5CA-1D0B-D1C6-2FCA-DC58DDF432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8C905D0-C879-C454-3111-EF38DB7C83DF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2C47CC-1ED3-7F5A-7E31-638876CA9A2C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B7EF3A-421A-1EF0-2A01-39B5799A327C}"/>
              </a:ext>
            </a:extLst>
          </p:cNvPr>
          <p:cNvSpPr/>
          <p:nvPr/>
        </p:nvSpPr>
        <p:spPr>
          <a:xfrm>
            <a:off x="122831" y="359254"/>
            <a:ext cx="1194633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2205">
              <a:buSzPts val="1000"/>
              <a:tabLst>
                <a:tab pos="456103" algn="l"/>
              </a:tabLst>
            </a:pPr>
            <a:r>
              <a:rPr lang="en-US" sz="2600" b="1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Due to national security concerns, </a:t>
            </a:r>
            <a:r>
              <a:rPr lang="en-US" sz="2600" b="1" dirty="0">
                <a:solidFill>
                  <a:srgbClr val="1B1464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ByteDance may be forced to divest from TikTok </a:t>
            </a:r>
            <a:r>
              <a:rPr lang="en-US" sz="2600" b="1" dirty="0">
                <a:solidFill>
                  <a:srgbClr val="ED3C8D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by January 19</a:t>
            </a:r>
            <a:r>
              <a:rPr lang="en-US" sz="2600" b="1" baseline="30000" dirty="0">
                <a:solidFill>
                  <a:srgbClr val="ED3C8D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th</a:t>
            </a:r>
            <a:r>
              <a:rPr lang="en-US" sz="2600" b="1" dirty="0">
                <a:solidFill>
                  <a:srgbClr val="ED3C8D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 </a:t>
            </a:r>
            <a:r>
              <a:rPr lang="en-US" sz="2600" b="1" dirty="0">
                <a:solidFill>
                  <a:srgbClr val="1B1464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or face a ban in the U.S.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216CB-EC8B-A24F-21EC-AAC54CDF15E8}"/>
              </a:ext>
            </a:extLst>
          </p:cNvPr>
          <p:cNvSpPr txBox="1"/>
          <p:nvPr/>
        </p:nvSpPr>
        <p:spPr>
          <a:xfrm>
            <a:off x="88900" y="3191698"/>
            <a:ext cx="5622925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January 10, 2025</a:t>
            </a:r>
          </a:p>
          <a:p>
            <a:endParaRPr lang="en-US" sz="1400" b="1">
              <a:solidFill>
                <a:schemeClr val="bg1"/>
              </a:solidFill>
              <a:latin typeface="Helvetica" panose="020B0403020202020204" pitchFamily="34" charset="0"/>
              <a:cs typeface="Calibri" panose="020F0502020204030204" pitchFamily="34" charset="0"/>
            </a:endParaRPr>
          </a:p>
          <a:p>
            <a:r>
              <a:rPr lang="en-US" sz="2400">
                <a:solidFill>
                  <a:schemeClr val="bg1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The US Supreme Court is set to hear arguments to determine if the ban on TikTok violates First Amendment rights.</a:t>
            </a:r>
          </a:p>
        </p:txBody>
      </p:sp>
      <p:pic>
        <p:nvPicPr>
          <p:cNvPr id="14" name="Picture 13" descr="A white and blue logo&#10;&#10;Description automatically generated">
            <a:extLst>
              <a:ext uri="{FF2B5EF4-FFF2-40B4-BE49-F238E27FC236}">
                <a16:creationId xmlns:a16="http://schemas.microsoft.com/office/drawing/2014/main" id="{231F7ACA-72DF-FCDC-FF9E-1111844B8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3743" y="1759408"/>
            <a:ext cx="1435440" cy="143544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04BFDD9-523E-63F6-8C82-23EF560DF5F8}"/>
              </a:ext>
            </a:extLst>
          </p:cNvPr>
          <p:cNvSpPr txBox="1"/>
          <p:nvPr/>
        </p:nvSpPr>
        <p:spPr>
          <a:xfrm>
            <a:off x="88900" y="5200305"/>
            <a:ext cx="5448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If the Supreme Court agrees </a:t>
            </a:r>
            <a:br>
              <a:rPr lang="en-US" sz="2400" b="1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</a:br>
            <a:r>
              <a:rPr lang="en-US" sz="2400" b="1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to the ban on January 19</a:t>
            </a:r>
            <a:r>
              <a:rPr lang="en-US" sz="2400" b="1" baseline="30000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th</a:t>
            </a:r>
            <a:r>
              <a:rPr lang="en-US" sz="2400" b="1">
                <a:solidFill>
                  <a:srgbClr val="FFE600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…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31889AC-7A1A-571F-082F-8059731A3D51}"/>
              </a:ext>
            </a:extLst>
          </p:cNvPr>
          <p:cNvGrpSpPr/>
          <p:nvPr/>
        </p:nvGrpSpPr>
        <p:grpSpPr>
          <a:xfrm>
            <a:off x="5948375" y="2129290"/>
            <a:ext cx="5918175" cy="3966709"/>
            <a:chOff x="5778525" y="1843540"/>
            <a:chExt cx="5918175" cy="396670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1819130-5B46-1E38-E653-9D428A823A55}"/>
                </a:ext>
              </a:extLst>
            </p:cNvPr>
            <p:cNvSpPr/>
            <p:nvPr/>
          </p:nvSpPr>
          <p:spPr>
            <a:xfrm>
              <a:off x="5778525" y="1843540"/>
              <a:ext cx="5918175" cy="3966709"/>
            </a:xfrm>
            <a:prstGeom prst="roundRect">
              <a:avLst>
                <a:gd name="adj" fmla="val 10466"/>
              </a:avLst>
            </a:prstGeom>
            <a:solidFill>
              <a:schemeClr val="bg1"/>
            </a:solidFill>
            <a:ln>
              <a:solidFill>
                <a:srgbClr val="ED3C8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0BAD94B-7428-33DD-A665-B0618C8F0BBB}"/>
                </a:ext>
              </a:extLst>
            </p:cNvPr>
            <p:cNvSpPr txBox="1"/>
            <p:nvPr/>
          </p:nvSpPr>
          <p:spPr>
            <a:xfrm>
              <a:off x="5789469" y="2104037"/>
              <a:ext cx="58564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1F1A6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…TikTok will be removed from Apple’s App Store </a:t>
              </a:r>
              <a:br>
                <a:rPr lang="en-US" sz="2000">
                  <a:solidFill>
                    <a:srgbClr val="1F1A6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</a:br>
              <a:r>
                <a:rPr lang="en-US" sz="2000">
                  <a:solidFill>
                    <a:srgbClr val="1F1A6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and Google Play, which could result in…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1510CCD-5F92-C20C-10F6-6C8C572282D4}"/>
                </a:ext>
              </a:extLst>
            </p:cNvPr>
            <p:cNvSpPr txBox="1"/>
            <p:nvPr/>
          </p:nvSpPr>
          <p:spPr>
            <a:xfrm>
              <a:off x="5946775" y="2991327"/>
              <a:ext cx="5699125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Blip>
                  <a:blip r:embed="rId4"/>
                </a:buBlip>
              </a:pPr>
              <a:r>
                <a:rPr lang="en-US" sz="2000">
                  <a:solidFill>
                    <a:srgbClr val="1F1A6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Existing users being able to retain the app, but updates and support will cease - potentially leading to bugs and poor user experience</a:t>
              </a:r>
            </a:p>
            <a:p>
              <a:pPr marL="285750" indent="-285750">
                <a:buBlip>
                  <a:blip r:embed="rId4"/>
                </a:buBlip>
              </a:pPr>
              <a:endParaRPr lang="en-US" sz="200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C6D0E6F-85E2-546F-122F-E55EE72C686C}"/>
                </a:ext>
              </a:extLst>
            </p:cNvPr>
            <p:cNvSpPr txBox="1"/>
            <p:nvPr/>
          </p:nvSpPr>
          <p:spPr>
            <a:xfrm>
              <a:off x="5905526" y="4508323"/>
              <a:ext cx="569912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Blip>
                  <a:blip r:embed="rId4"/>
                </a:buBlip>
              </a:pPr>
              <a:r>
                <a:rPr lang="en-US" sz="2000">
                  <a:solidFill>
                    <a:srgbClr val="1F1A6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Oracle-hosted servers supporting TikTok’s US operations may be shut down, potentially disabling the app entirely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1335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92-78FC-EB2C-FAA4-F2E8C32EB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erson and person sitting on a couch&#10;&#10;Description automatically generated">
            <a:extLst>
              <a:ext uri="{FF2B5EF4-FFF2-40B4-BE49-F238E27FC236}">
                <a16:creationId xmlns:a16="http://schemas.microsoft.com/office/drawing/2014/main" id="{D50D2482-D305-91DD-CE58-433D231B9B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926" r="21788"/>
          <a:stretch/>
        </p:blipFill>
        <p:spPr>
          <a:xfrm>
            <a:off x="0" y="1679653"/>
            <a:ext cx="4918842" cy="51816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0B558F-BFE2-2FB6-0DE0-E604CBF99862}"/>
              </a:ext>
            </a:extLst>
          </p:cNvPr>
          <p:cNvSpPr/>
          <p:nvPr/>
        </p:nvSpPr>
        <p:spPr>
          <a:xfrm>
            <a:off x="4918842" y="1671757"/>
            <a:ext cx="7273157" cy="519739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50A72C0-F8A4-B35A-153A-F2134995ED4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5D63F83-426F-E7DF-1253-B2B930FDBB8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F9FD58-7D6A-D22B-AC8A-4AA032A8333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15B8FB-1F04-5EF2-E326-4DF7CD6834FD}"/>
              </a:ext>
            </a:extLst>
          </p:cNvPr>
          <p:cNvSpPr/>
          <p:nvPr/>
        </p:nvSpPr>
        <p:spPr>
          <a:xfrm>
            <a:off x="48638" y="385727"/>
            <a:ext cx="1210445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Brands can prepare for change by implementing plans that shift ad spend &amp; engagement strategies to reach TikTok’s audience through multiscreen TV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 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92B155-D710-E843-5B18-05D8017756B5}"/>
              </a:ext>
            </a:extLst>
          </p:cNvPr>
          <p:cNvSpPr txBox="1"/>
          <p:nvPr/>
        </p:nvSpPr>
        <p:spPr>
          <a:xfrm>
            <a:off x="5060732" y="1739575"/>
            <a:ext cx="7055068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this means for marketers?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audiences continually seek out relevant and enriching content, it’s important to understand what resonates best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how emotion can turn into engagement and action.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 research from VAB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shows that young, diverse audiences are more engaged with high-quality content on TV and streaming than with content from top social media platforms.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Why does this matter?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For marketers looking for an alternative, the high-quality content of multiscreen TV delivers superior </a:t>
            </a:r>
            <a:r>
              <a:rPr lang="en-US" sz="2000" b="1" dirty="0">
                <a:solidFill>
                  <a:srgbClr val="1F1A62"/>
                </a:solidFill>
                <a:latin typeface="Helvetica" pitchFamily="2" charset="0"/>
              </a:rPr>
              <a:t>scale</a:t>
            </a: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,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engagement</a:t>
            </a: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,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emotional</a:t>
            </a: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 </a:t>
            </a: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connection</a:t>
            </a: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 and customer </a:t>
            </a:r>
            <a:br>
              <a:rPr lang="en-US" sz="2000" dirty="0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2000" b="1" dirty="0">
                <a:solidFill>
                  <a:srgbClr val="1B1464"/>
                </a:solidFill>
                <a:latin typeface="Helvetica" pitchFamily="2" charset="0"/>
              </a:rPr>
              <a:t>action</a:t>
            </a:r>
            <a:r>
              <a:rPr lang="en-US" sz="2000" dirty="0">
                <a:solidFill>
                  <a:srgbClr val="1B1464"/>
                </a:solidFill>
                <a:latin typeface="Helvetica" pitchFamily="2" charset="0"/>
              </a:rPr>
              <a:t> compared to TikTok.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292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EC36F9-CD4A-A8A0-2BA8-8C7BECEAA807}"/>
              </a:ext>
            </a:extLst>
          </p:cNvPr>
          <p:cNvSpPr/>
          <p:nvPr/>
        </p:nvSpPr>
        <p:spPr>
          <a:xfrm>
            <a:off x="168965" y="399104"/>
            <a:ext cx="120015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Scale: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On average, people across all ages and demographics spend much more time with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TV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than with social video &amp; UGC platforms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7BA596-DDD7-5647-14C9-54A145F814EB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A44CB7-C1E3-F3AB-59C8-6D37C136CCE2}"/>
              </a:ext>
            </a:extLst>
          </p:cNvPr>
          <p:cNvSpPr txBox="1"/>
          <p:nvPr/>
        </p:nvSpPr>
        <p:spPr>
          <a:xfrm>
            <a:off x="483207" y="6074145"/>
            <a:ext cx="11620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Redefined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2024. Based on survey of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1,900 consumers, ages 13-74. Gen Z (P13-24) respondents = 620 (unweighted).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Hispanic respondents = 325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Black respondents = 228 (unweighted).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collected December 2023. ‘Non-premium video’ includes short-form or user-generated video on YouTube, influencer video content, etc.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Download VAB’s 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‘The Big Picture: 12 Key Charts on the Impact of TV &amp; Streaming vs. Social Media Platforms’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5EDAB4-C583-41ED-83A8-F9E2136135AC}"/>
              </a:ext>
            </a:extLst>
          </p:cNvPr>
          <p:cNvSpPr txBox="1"/>
          <p:nvPr/>
        </p:nvSpPr>
        <p:spPr>
          <a:xfrm>
            <a:off x="596348" y="1731366"/>
            <a:ext cx="109529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 Per Week Spent Watching TV Shows &amp; Movies vs.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Non-Premium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Videos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Among weekly non-premium video content viewers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F03074C-9B1A-106A-0362-ED3B210DE9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65676"/>
              </p:ext>
            </p:extLst>
          </p:nvPr>
        </p:nvGraphicFramePr>
        <p:xfrm>
          <a:off x="285509" y="2276273"/>
          <a:ext cx="11620982" cy="3672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CD1CA2D-D432-C907-7201-89221537EF4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CC1EC75-7311-2873-C64D-5CE3BDECD2B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E86346-6776-FD71-92AA-A7530E9099BE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97220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C2BF5-DDB6-54B4-003A-0116A1D4A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66B87A-7764-8767-EE1F-F0727E420BD1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99C834B-E472-1368-D4FF-616D90E76D9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2EE25B05-3260-4D4D-A4FC-8E5687C0DC84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803591B-0639-4B4E-F22B-B23B80A1DF1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DC3E20BF-7FD8-3AF4-3EE6-33853C7139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169659"/>
              </p:ext>
            </p:extLst>
          </p:nvPr>
        </p:nvGraphicFramePr>
        <p:xfrm>
          <a:off x="373336" y="2557530"/>
          <a:ext cx="11445328" cy="3021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315">
                  <a:extLst>
                    <a:ext uri="{9D8B030D-6E8A-4147-A177-3AD203B41FA5}">
                      <a16:colId xmlns:a16="http://schemas.microsoft.com/office/drawing/2014/main" val="2711001974"/>
                    </a:ext>
                  </a:extLst>
                </a:gridCol>
                <a:gridCol w="2532349">
                  <a:extLst>
                    <a:ext uri="{9D8B030D-6E8A-4147-A177-3AD203B41FA5}">
                      <a16:colId xmlns:a16="http://schemas.microsoft.com/office/drawing/2014/main" val="454838002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4221604657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3146921002"/>
                    </a:ext>
                  </a:extLst>
                </a:gridCol>
              </a:tblGrid>
              <a:tr h="675770"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Gen Z</a:t>
                      </a:r>
                    </a:p>
                  </a:txBody>
                  <a:tcPr anchor="ctr"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Hispanic</a:t>
                      </a:r>
                    </a:p>
                  </a:txBody>
                  <a:tcPr anchor="ctr"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Black</a:t>
                      </a:r>
                    </a:p>
                  </a:txBody>
                  <a:tcPr anchor="ctr"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26083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TV / Streaming</a:t>
                      </a:r>
                      <a:endParaRPr lang="en-US" sz="20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39%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45%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64290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TikTok</a:t>
                      </a:r>
                      <a:endParaRPr lang="en-US" sz="16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22%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22%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80368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TV / Streaming vs. TikTok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100" b="0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% more likely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ED3C8D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+47%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00BFF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+76%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4EBEA4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+110%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72411"/>
                  </a:ext>
                </a:extLst>
              </a:tr>
            </a:tbl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681E78A8-A9E8-C219-19A6-D84819F0FC75}"/>
              </a:ext>
            </a:extLst>
          </p:cNvPr>
          <p:cNvSpPr/>
          <p:nvPr/>
        </p:nvSpPr>
        <p:spPr>
          <a:xfrm>
            <a:off x="168965" y="399104"/>
            <a:ext cx="1202303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Engagement: 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Audiences are more likely to regularly set aside time to watch their favorite content </a:t>
            </a:r>
            <a:r>
              <a:rPr lang="en-US" sz="2600" b="1" dirty="0">
                <a:solidFill>
                  <a:srgbClr val="1F1A62"/>
                </a:solidFill>
                <a:latin typeface="Helvetica" pitchFamily="2" charset="0"/>
              </a:rPr>
              <a:t>on multiscreen TV 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than </a:t>
            </a:r>
            <a:r>
              <a:rPr lang="en-US" sz="2600" b="1" dirty="0">
                <a:solidFill>
                  <a:srgbClr val="1F1A62"/>
                </a:solidFill>
                <a:latin typeface="Helvetica" pitchFamily="2" charset="0"/>
              </a:rPr>
              <a:t>on TikTok</a:t>
            </a:r>
            <a:endParaRPr lang="en-US" sz="2600" b="1">
              <a:solidFill>
                <a:srgbClr val="1F1A62"/>
              </a:solidFill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83327B-8D80-6A32-E107-15C5DD093B49}"/>
              </a:ext>
            </a:extLst>
          </p:cNvPr>
          <p:cNvSpPr txBox="1"/>
          <p:nvPr/>
        </p:nvSpPr>
        <p:spPr>
          <a:xfrm>
            <a:off x="483206" y="6180896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13-74. Gen Z (P13-24) respondents = 620 (unweighted).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Hispanic respondents = 325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Black respondents = 228 (unweighted)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Data collected December 2023. Q2: Which of the following statements apply to you when you watch something on the following platforms?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F95CA5-87BE-CACC-8115-FA796A1B2428}"/>
              </a:ext>
            </a:extLst>
          </p:cNvPr>
          <p:cNvSpPr txBox="1"/>
          <p:nvPr/>
        </p:nvSpPr>
        <p:spPr>
          <a:xfrm>
            <a:off x="388442" y="5667069"/>
            <a:ext cx="11190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*How to read: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P13-24 are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</a:t>
            </a:r>
            <a:r>
              <a:rPr lang="en-US" sz="1200" b="1" u="sng">
                <a:solidFill>
                  <a:srgbClr val="1B1464"/>
                </a:solidFill>
                <a:latin typeface="Helvetica" panose="020B0403020202020204" pitchFamily="34" charset="0"/>
              </a:rPr>
              <a:t>7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2B1F9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more likely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 set aside time in their schedule to watch their favorite TV or streaming content vs. </a:t>
            </a:r>
            <a:r>
              <a:rPr lang="en-US" sz="1200" u="sng">
                <a:solidFill>
                  <a:srgbClr val="1B1464"/>
                </a:solidFill>
                <a:latin typeface="Helvetica" panose="020B0403020202020204" pitchFamily="34" charset="0"/>
              </a:rPr>
              <a:t>TikTok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A0A6A6-C2B3-455C-6F77-E9B072F39363}"/>
              </a:ext>
            </a:extLst>
          </p:cNvPr>
          <p:cNvSpPr txBox="1"/>
          <p:nvPr/>
        </p:nvSpPr>
        <p:spPr>
          <a:xfrm>
            <a:off x="0" y="2013529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‘</a:t>
            </a: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regularly set aside time in my schedule to watch my favorite content</a:t>
            </a: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that was featured on the following platforms </a:t>
            </a:r>
          </a:p>
        </p:txBody>
      </p:sp>
      <p:pic>
        <p:nvPicPr>
          <p:cNvPr id="7" name="Picture 6" descr="A computer screen with a play button&#10;&#10;Description automatically generated">
            <a:extLst>
              <a:ext uri="{FF2B5EF4-FFF2-40B4-BE49-F238E27FC236}">
                <a16:creationId xmlns:a16="http://schemas.microsoft.com/office/drawing/2014/main" id="{93686303-4003-C709-1460-9F57F6757A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26" y="3331009"/>
            <a:ext cx="526316" cy="526316"/>
          </a:xfrm>
          <a:prstGeom prst="rect">
            <a:avLst/>
          </a:prstGeom>
        </p:spPr>
      </p:pic>
      <p:pic>
        <p:nvPicPr>
          <p:cNvPr id="8" name="Picture 7" descr="A white and blue logo&#10;&#10;Description automatically generated">
            <a:extLst>
              <a:ext uri="{FF2B5EF4-FFF2-40B4-BE49-F238E27FC236}">
                <a16:creationId xmlns:a16="http://schemas.microsoft.com/office/drawing/2014/main" id="{E13A05E8-CF4A-4DBD-E34A-6D323C754A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926" y="4078161"/>
            <a:ext cx="526316" cy="52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67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B5292-F717-EE19-193E-366C66B27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0EB694-4337-58A9-527D-5EC07D5BB263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449F580-88E9-6EA2-C2E1-C92A39C38E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85BB2F9F-3175-45D6-4C50-CA5A0EC16ED6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7875B5-AA8E-193C-42F9-A8758309225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D12229-542D-3769-3193-5B8FAF5D1FE7}"/>
              </a:ext>
            </a:extLst>
          </p:cNvPr>
          <p:cNvSpPr txBox="1"/>
          <p:nvPr/>
        </p:nvSpPr>
        <p:spPr>
          <a:xfrm>
            <a:off x="301557" y="6182765"/>
            <a:ext cx="118904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13-74. Gen Z (P13-24) respondents = 620 (unweighted).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Hispanic respondents = 325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Black respondents = 228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Data collected December 2023. Q1: Which of the following statements apply to you when you watch videos, shows or movies on the following platforms? </a:t>
            </a:r>
            <a:r>
              <a:rPr kumimoji="0" lang="en-US" sz="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Based on users of the platform.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4A76533-3BC2-BA12-5F0A-4839DB97C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302391"/>
              </p:ext>
            </p:extLst>
          </p:nvPr>
        </p:nvGraphicFramePr>
        <p:xfrm>
          <a:off x="373336" y="2557530"/>
          <a:ext cx="11445328" cy="3021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315">
                  <a:extLst>
                    <a:ext uri="{9D8B030D-6E8A-4147-A177-3AD203B41FA5}">
                      <a16:colId xmlns:a16="http://schemas.microsoft.com/office/drawing/2014/main" val="2711001974"/>
                    </a:ext>
                  </a:extLst>
                </a:gridCol>
                <a:gridCol w="2532349">
                  <a:extLst>
                    <a:ext uri="{9D8B030D-6E8A-4147-A177-3AD203B41FA5}">
                      <a16:colId xmlns:a16="http://schemas.microsoft.com/office/drawing/2014/main" val="454838002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4221604657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3146921002"/>
                    </a:ext>
                  </a:extLst>
                </a:gridCol>
              </a:tblGrid>
              <a:tr h="675770"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Gen Z</a:t>
                      </a:r>
                    </a:p>
                  </a:txBody>
                  <a:tcPr anchor="ctr"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Hispanic</a:t>
                      </a:r>
                    </a:p>
                  </a:txBody>
                  <a:tcPr anchor="ctr"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Black</a:t>
                      </a:r>
                    </a:p>
                  </a:txBody>
                  <a:tcPr anchor="ctr"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26083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TV / Streaming</a:t>
                      </a:r>
                      <a:endParaRPr lang="en-US" sz="20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34%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34%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64290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TikTok</a:t>
                      </a:r>
                      <a:endParaRPr lang="en-US" sz="18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21%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80368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TV / Streaming vs. TikTok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100" b="0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% more likely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ED3C8D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+35%</a:t>
                      </a:r>
                      <a:endParaRPr lang="en-US" sz="2400" b="1" kern="1200" dirty="0">
                        <a:solidFill>
                          <a:srgbClr val="ED3C8D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00BFF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+62%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4EBEA4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+117%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72411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09EB8FC-03A3-512C-2975-472763C6BFF1}"/>
              </a:ext>
            </a:extLst>
          </p:cNvPr>
          <p:cNvSpPr txBox="1"/>
          <p:nvPr/>
        </p:nvSpPr>
        <p:spPr>
          <a:xfrm>
            <a:off x="388442" y="5654869"/>
            <a:ext cx="11190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*How to read: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P13-24 are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21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2B1F9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more likely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 feel personally connected to a character / personality from TV or streaming content vs. TikTok content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36ECDA-F3C2-ACD1-AF06-84CF83DC3C40}"/>
              </a:ext>
            </a:extLst>
          </p:cNvPr>
          <p:cNvSpPr txBox="1"/>
          <p:nvPr/>
        </p:nvSpPr>
        <p:spPr>
          <a:xfrm>
            <a:off x="0" y="2023497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platform users who ‘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feel personally connected to a character / personality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on the following platforms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19E3D08-DCBF-B9D8-D21D-A10EA4898D04}"/>
              </a:ext>
            </a:extLst>
          </p:cNvPr>
          <p:cNvSpPr/>
          <p:nvPr/>
        </p:nvSpPr>
        <p:spPr>
          <a:xfrm>
            <a:off x="168965" y="399104"/>
            <a:ext cx="1202303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Emotion: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Audiences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form more meaningful bonds with characters and personalities from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TV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content compared to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TikTok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2" name="Picture 1" descr="A computer screen with a play button&#10;&#10;Description automatically generated">
            <a:extLst>
              <a:ext uri="{FF2B5EF4-FFF2-40B4-BE49-F238E27FC236}">
                <a16:creationId xmlns:a16="http://schemas.microsoft.com/office/drawing/2014/main" id="{99BF6637-9C20-F240-A51F-C77C759A6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26" y="3331009"/>
            <a:ext cx="526316" cy="526316"/>
          </a:xfrm>
          <a:prstGeom prst="rect">
            <a:avLst/>
          </a:prstGeom>
        </p:spPr>
      </p:pic>
      <p:pic>
        <p:nvPicPr>
          <p:cNvPr id="4" name="Picture 3" descr="A white and blue logo&#10;&#10;Description automatically generated">
            <a:extLst>
              <a:ext uri="{FF2B5EF4-FFF2-40B4-BE49-F238E27FC236}">
                <a16:creationId xmlns:a16="http://schemas.microsoft.com/office/drawing/2014/main" id="{587509EA-C8C0-333C-1616-68D38CBF93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926" y="4078161"/>
            <a:ext cx="526316" cy="52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6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E4764-0F11-45A5-5475-03433CE77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2953C2-5038-A252-DFF8-7267B899FE0F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5FC9B06-2221-1E93-F5A3-28F2663B5AC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0D8AC367-2ABC-523F-7F30-ABBE07A5CA0A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DF97B68-3DF6-52F6-ADC5-86B2F859329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1C0DEFD-4882-3319-5549-98407DF9E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531613"/>
              </p:ext>
            </p:extLst>
          </p:nvPr>
        </p:nvGraphicFramePr>
        <p:xfrm>
          <a:off x="373336" y="2557530"/>
          <a:ext cx="11445328" cy="3021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315">
                  <a:extLst>
                    <a:ext uri="{9D8B030D-6E8A-4147-A177-3AD203B41FA5}">
                      <a16:colId xmlns:a16="http://schemas.microsoft.com/office/drawing/2014/main" val="2711001974"/>
                    </a:ext>
                  </a:extLst>
                </a:gridCol>
                <a:gridCol w="2532349">
                  <a:extLst>
                    <a:ext uri="{9D8B030D-6E8A-4147-A177-3AD203B41FA5}">
                      <a16:colId xmlns:a16="http://schemas.microsoft.com/office/drawing/2014/main" val="454838002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4221604657"/>
                    </a:ext>
                  </a:extLst>
                </a:gridCol>
                <a:gridCol w="2861332">
                  <a:extLst>
                    <a:ext uri="{9D8B030D-6E8A-4147-A177-3AD203B41FA5}">
                      <a16:colId xmlns:a16="http://schemas.microsoft.com/office/drawing/2014/main" val="3146921002"/>
                    </a:ext>
                  </a:extLst>
                </a:gridCol>
              </a:tblGrid>
              <a:tr h="675770"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Gen Z</a:t>
                      </a:r>
                    </a:p>
                  </a:txBody>
                  <a:tcPr anchor="ctr"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Hispanic</a:t>
                      </a:r>
                    </a:p>
                  </a:txBody>
                  <a:tcPr anchor="ctr"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Black</a:t>
                      </a:r>
                    </a:p>
                  </a:txBody>
                  <a:tcPr anchor="ctr">
                    <a:solidFill>
                      <a:srgbClr val="4EBE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26083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TV / Streaming</a:t>
                      </a:r>
                      <a:endParaRPr lang="en-US" sz="20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21%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21%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20%</a:t>
                      </a:r>
                      <a:endParaRPr lang="en-US" sz="24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64290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TikTok</a:t>
                      </a:r>
                      <a:endParaRPr lang="en-US" sz="1600" b="1" dirty="0">
                        <a:solidFill>
                          <a:srgbClr val="1F1A62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16%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16%</a:t>
                      </a:r>
                      <a:endParaRPr lang="en-US" sz="2000" b="1" dirty="0">
                        <a:solidFill>
                          <a:srgbClr val="1B1464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80368"/>
                  </a:ext>
                </a:extLst>
              </a:tr>
              <a:tr h="7384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TV / Streaming vs. TikTok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100" b="0" kern="1200">
                          <a:solidFill>
                            <a:srgbClr val="1F1A6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% more likely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ED3C8D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+27%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00BFF2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+4%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>
                          <a:solidFill>
                            <a:srgbClr val="4EBEA4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+25%</a:t>
                      </a:r>
                    </a:p>
                  </a:txBody>
                  <a:tcPr anchor="ctr">
                    <a:solidFill>
                      <a:srgbClr val="CFC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72411"/>
                  </a:ext>
                </a:extLst>
              </a:tr>
            </a:tbl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54336ED8-AB3E-10CA-D65D-7E1185850684}"/>
              </a:ext>
            </a:extLst>
          </p:cNvPr>
          <p:cNvSpPr/>
          <p:nvPr/>
        </p:nvSpPr>
        <p:spPr>
          <a:xfrm>
            <a:off x="168965" y="399104"/>
            <a:ext cx="118933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Action: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deep emotional connection that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TV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fosters is more likely to inspire the purchasing of goods and services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than TikTok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AB46E9-FF22-9A1D-5993-DA08A58A5E18}"/>
              </a:ext>
            </a:extLst>
          </p:cNvPr>
          <p:cNvSpPr txBox="1"/>
          <p:nvPr/>
        </p:nvSpPr>
        <p:spPr>
          <a:xfrm>
            <a:off x="483206" y="6180896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13-74. Gen Z (P13-24) respondents = 620 (unweighted).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Hispanic respondents = 325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Black respondents = 228 (unweighted)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Data collected December 2023. Q3: Which of the following actions have you taken as a result of watching something on the following platforms?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0830D-B36C-37A7-AE4F-4BFB929B57F9}"/>
              </a:ext>
            </a:extLst>
          </p:cNvPr>
          <p:cNvSpPr txBox="1"/>
          <p:nvPr/>
        </p:nvSpPr>
        <p:spPr>
          <a:xfrm>
            <a:off x="388442" y="5667068"/>
            <a:ext cx="11190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*How to read: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P13-24 are </a:t>
            </a:r>
            <a:r>
              <a:rPr lang="en-US" sz="1200" b="1" u="sng">
                <a:solidFill>
                  <a:srgbClr val="1B1464"/>
                </a:solidFill>
                <a:latin typeface="Helvetica" panose="020B0403020202020204" pitchFamily="34" charset="0"/>
              </a:rPr>
              <a:t>27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2B1F9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more likely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 have eaten at a restaurant or purchased a cookbook featured in TV or streaming content vs. </a:t>
            </a:r>
            <a:r>
              <a:rPr lang="en-US" sz="1200" u="sng">
                <a:solidFill>
                  <a:srgbClr val="1B1464"/>
                </a:solidFill>
                <a:latin typeface="Helvetica" panose="020B0403020202020204" pitchFamily="34" charset="0"/>
              </a:rPr>
              <a:t>TikTok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92635C-F756-6701-BD9D-3E25B89C3707}"/>
              </a:ext>
            </a:extLst>
          </p:cNvPr>
          <p:cNvSpPr txBox="1"/>
          <p:nvPr/>
        </p:nvSpPr>
        <p:spPr>
          <a:xfrm>
            <a:off x="0" y="2013529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‘</a:t>
            </a: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have eaten at a restaurant or purchased a cookbook</a:t>
            </a: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that was featured in content on the following platforms </a:t>
            </a:r>
          </a:p>
        </p:txBody>
      </p:sp>
      <p:pic>
        <p:nvPicPr>
          <p:cNvPr id="6" name="Picture 5" descr="A computer screen with a play button&#10;&#10;Description automatically generated">
            <a:extLst>
              <a:ext uri="{FF2B5EF4-FFF2-40B4-BE49-F238E27FC236}">
                <a16:creationId xmlns:a16="http://schemas.microsoft.com/office/drawing/2014/main" id="{D8AC1C19-87F1-8955-BAC4-4FE30CFF99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26" y="3331009"/>
            <a:ext cx="526316" cy="526316"/>
          </a:xfrm>
          <a:prstGeom prst="rect">
            <a:avLst/>
          </a:prstGeom>
        </p:spPr>
      </p:pic>
      <p:pic>
        <p:nvPicPr>
          <p:cNvPr id="7" name="Picture 6" descr="A white and blue logo&#10;&#10;Description automatically generated">
            <a:extLst>
              <a:ext uri="{FF2B5EF4-FFF2-40B4-BE49-F238E27FC236}">
                <a16:creationId xmlns:a16="http://schemas.microsoft.com/office/drawing/2014/main" id="{11F465F0-C770-DB3F-04C3-353B833800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926" y="4078161"/>
            <a:ext cx="526316" cy="52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01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6D69E9A-658D-9B32-D2C1-1F7CA49C1E0B}"/>
              </a:ext>
            </a:extLst>
          </p:cNvPr>
          <p:cNvSpPr>
            <a:spLocks/>
          </p:cNvSpPr>
          <p:nvPr/>
        </p:nvSpPr>
        <p:spPr>
          <a:xfrm>
            <a:off x="4154934" y="1684970"/>
            <a:ext cx="8036560" cy="459177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D730A54-846D-4A2E-335E-19B6A61D1E34}"/>
              </a:ext>
            </a:extLst>
          </p:cNvPr>
          <p:cNvSpPr>
            <a:spLocks/>
          </p:cNvSpPr>
          <p:nvPr/>
        </p:nvSpPr>
        <p:spPr>
          <a:xfrm>
            <a:off x="2" y="1685014"/>
            <a:ext cx="4155439" cy="4591776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69E46BA-B70D-AFEB-4A72-36ABB5528112}"/>
              </a:ext>
            </a:extLst>
          </p:cNvPr>
          <p:cNvSpPr txBox="1"/>
          <p:nvPr/>
        </p:nvSpPr>
        <p:spPr>
          <a:xfrm>
            <a:off x="503714" y="6267222"/>
            <a:ext cx="11708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Harris Poll via The New York Times,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 Z Has Regrets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09/17/2024. Based on online survey of 1,006 Gen Z adults, aged 18-27 about their beliefs regarding the impact that social media and smartphones have had on them and whether they’d support select reform efforts to address addiction; fielded 8/8/24 – 8/15/24.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E1BC5F-BB63-0916-3A60-3B803226C47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957BC7-FFD0-73CE-08EA-C2A979729B8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FE3FA7-D857-CA5C-0ABA-46AD2127B626}"/>
              </a:ext>
            </a:extLst>
          </p:cNvPr>
          <p:cNvSpPr/>
          <p:nvPr/>
        </p:nvSpPr>
        <p:spPr>
          <a:xfrm>
            <a:off x="208801" y="420425"/>
            <a:ext cx="1172862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Additionally, marketers should be aware that many young adults feel social media has a negative effect on their emotional health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D639F6-9593-C1BF-65D1-C4AC1FE328BF}"/>
              </a:ext>
            </a:extLst>
          </p:cNvPr>
          <p:cNvSpPr txBox="1"/>
          <p:nvPr/>
        </p:nvSpPr>
        <p:spPr>
          <a:xfrm>
            <a:off x="188885" y="2687400"/>
            <a:ext cx="377767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solidFill>
                    <a:sysClr val="windowText" lastClr="000000"/>
                  </a:solidFill>
                </a:ln>
                <a:solidFill>
                  <a:srgbClr val="FFE600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29%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of adults ages 18-27 say that social media has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hurt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them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personally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8B7DC9-C31D-05AE-51C6-939505FD92AD}"/>
              </a:ext>
            </a:extLst>
          </p:cNvPr>
          <p:cNvSpPr txBox="1"/>
          <p:nvPr/>
        </p:nvSpPr>
        <p:spPr>
          <a:xfrm>
            <a:off x="4154934" y="1981200"/>
            <a:ext cx="803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% of A18-27 who believe social media had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a negative impact on their emotional health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AFC90B3-5DF8-9317-9D74-A15F419A5D4E}"/>
              </a:ext>
            </a:extLst>
          </p:cNvPr>
          <p:cNvSpPr/>
          <p:nvPr/>
        </p:nvSpPr>
        <p:spPr>
          <a:xfrm>
            <a:off x="4428681" y="3169901"/>
            <a:ext cx="2276856" cy="24867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FB14E9-C8D1-1784-27BE-86560D3BDAE5}"/>
              </a:ext>
            </a:extLst>
          </p:cNvPr>
          <p:cNvSpPr txBox="1"/>
          <p:nvPr/>
        </p:nvSpPr>
        <p:spPr>
          <a:xfrm>
            <a:off x="4295075" y="3720776"/>
            <a:ext cx="250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ysClr val="windowText" lastClr="000000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37%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A18-27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D012528-DF5C-CFB6-8C19-A913BE64EFB9}"/>
              </a:ext>
            </a:extLst>
          </p:cNvPr>
          <p:cNvSpPr/>
          <p:nvPr/>
        </p:nvSpPr>
        <p:spPr>
          <a:xfrm>
            <a:off x="7052316" y="3169901"/>
            <a:ext cx="2278624" cy="24867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B2705A-DD47-7DC5-869F-E3D24E09DF46}"/>
              </a:ext>
            </a:extLst>
          </p:cNvPr>
          <p:cNvSpPr txBox="1"/>
          <p:nvPr/>
        </p:nvSpPr>
        <p:spPr>
          <a:xfrm>
            <a:off x="6959609" y="3720776"/>
            <a:ext cx="250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ysClr val="windowText" lastClr="000000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47%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LGBTQ A18-27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9857D48-7BE7-F20E-52FC-BE031C7442BD}"/>
              </a:ext>
            </a:extLst>
          </p:cNvPr>
          <p:cNvSpPr/>
          <p:nvPr/>
        </p:nvSpPr>
        <p:spPr>
          <a:xfrm>
            <a:off x="9658798" y="3169901"/>
            <a:ext cx="2278624" cy="24867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6CF9C9-FFE2-4C4F-12E5-7B18BA3080A5}"/>
              </a:ext>
            </a:extLst>
          </p:cNvPr>
          <p:cNvSpPr txBox="1"/>
          <p:nvPr/>
        </p:nvSpPr>
        <p:spPr>
          <a:xfrm>
            <a:off x="9544867" y="3720776"/>
            <a:ext cx="250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ysClr val="windowText" lastClr="000000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44%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Women A18-27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A343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9DD19BF-0366-1999-CFB4-526068AA9457}"/>
              </a:ext>
            </a:extLst>
          </p:cNvPr>
          <p:cNvCxnSpPr>
            <a:cxnSpLocks/>
          </p:cNvCxnSpPr>
          <p:nvPr/>
        </p:nvCxnSpPr>
        <p:spPr>
          <a:xfrm>
            <a:off x="6846860" y="3022118"/>
            <a:ext cx="506" cy="2910150"/>
          </a:xfrm>
          <a:prstGeom prst="line">
            <a:avLst/>
          </a:prstGeom>
          <a:ln w="38100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193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DD51D05-8C65-A466-852F-FB2F9C542FC4}"/>
              </a:ext>
            </a:extLst>
          </p:cNvPr>
          <p:cNvSpPr>
            <a:spLocks/>
          </p:cNvSpPr>
          <p:nvPr/>
        </p:nvSpPr>
        <p:spPr>
          <a:xfrm>
            <a:off x="1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7CBF917-EA4C-1DAF-F929-BF565E9A98A7}"/>
              </a:ext>
            </a:extLst>
          </p:cNvPr>
          <p:cNvSpPr/>
          <p:nvPr/>
        </p:nvSpPr>
        <p:spPr>
          <a:xfrm>
            <a:off x="297319" y="2510569"/>
            <a:ext cx="3667575" cy="3612381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1160CC7-6FA3-2E1A-42C3-45820C3733DC}"/>
              </a:ext>
            </a:extLst>
          </p:cNvPr>
          <p:cNvSpPr/>
          <p:nvPr/>
        </p:nvSpPr>
        <p:spPr>
          <a:xfrm>
            <a:off x="4262213" y="2510569"/>
            <a:ext cx="3667575" cy="3612381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CE16572-58A0-3FA9-9B83-12F51CFFE892}"/>
              </a:ext>
            </a:extLst>
          </p:cNvPr>
          <p:cNvSpPr/>
          <p:nvPr/>
        </p:nvSpPr>
        <p:spPr>
          <a:xfrm>
            <a:off x="8232851" y="2510569"/>
            <a:ext cx="3667575" cy="3612381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E1BC5F-BB63-0916-3A60-3B803226C47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957BC7-FFD0-73CE-08EA-C2A979729B8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A73736-C715-9FE9-5B4C-0BBE5A880A29}"/>
              </a:ext>
            </a:extLst>
          </p:cNvPr>
          <p:cNvSpPr txBox="1"/>
          <p:nvPr/>
        </p:nvSpPr>
        <p:spPr>
          <a:xfrm>
            <a:off x="461689" y="6323043"/>
            <a:ext cx="117087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Harris Poll via EMARKETER,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 Z’s love-hate relationship with social media deepens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9/25/24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.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*Marigold,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2024 U.S. Consumer Trends Index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79BFF6-FCBB-A7C6-CE28-898D8258548D}"/>
              </a:ext>
            </a:extLst>
          </p:cNvPr>
          <p:cNvSpPr txBox="1"/>
          <p:nvPr/>
        </p:nvSpPr>
        <p:spPr>
          <a:xfrm>
            <a:off x="2551731" y="1876966"/>
            <a:ext cx="7088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Gen Z respondents who agree with the following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55D6290-D5DE-120C-7D35-950BAD3EF79B}"/>
              </a:ext>
            </a:extLst>
          </p:cNvPr>
          <p:cNvSpPr txBox="1"/>
          <p:nvPr/>
        </p:nvSpPr>
        <p:spPr>
          <a:xfrm>
            <a:off x="9257889" y="3838764"/>
            <a:ext cx="1617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51%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63324-A4FC-1F0B-EE8E-F7C523EB2A26}"/>
              </a:ext>
            </a:extLst>
          </p:cNvPr>
          <p:cNvSpPr/>
          <p:nvPr/>
        </p:nvSpPr>
        <p:spPr>
          <a:xfrm>
            <a:off x="156142" y="397831"/>
            <a:ext cx="1201433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As a result, Gen Z is already disconnecting from social media, seeking relief from its negative impact and upsetting content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C2B0B-C95A-D1CC-6BB3-40EAF807FBAA}"/>
              </a:ext>
            </a:extLst>
          </p:cNvPr>
          <p:cNvSpPr txBox="1"/>
          <p:nvPr/>
        </p:nvSpPr>
        <p:spPr>
          <a:xfrm>
            <a:off x="8463596" y="4690713"/>
            <a:ext cx="3206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Are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actively engaging less with social media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for the sake of their mental health*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F46414-84FE-7AE7-D8D3-5C7B596AC4A2}"/>
              </a:ext>
            </a:extLst>
          </p:cNvPr>
          <p:cNvSpPr txBox="1"/>
          <p:nvPr/>
        </p:nvSpPr>
        <p:spPr>
          <a:xfrm>
            <a:off x="5287251" y="3826008"/>
            <a:ext cx="1617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54%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567615-7E69-29E9-87BA-62021F4EE387}"/>
              </a:ext>
            </a:extLst>
          </p:cNvPr>
          <p:cNvSpPr txBox="1"/>
          <p:nvPr/>
        </p:nvSpPr>
        <p:spPr>
          <a:xfrm>
            <a:off x="4492958" y="4690713"/>
            <a:ext cx="32060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Have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closed or stopped using an account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the last year because they’ve been upset by posts they’ve seen*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E123C4B-6DE5-A0B4-4C06-EB980F911FD8}"/>
              </a:ext>
            </a:extLst>
          </p:cNvPr>
          <p:cNvSpPr txBox="1"/>
          <p:nvPr/>
        </p:nvSpPr>
        <p:spPr>
          <a:xfrm>
            <a:off x="1322357" y="3826008"/>
            <a:ext cx="1617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83%</a:t>
            </a:r>
          </a:p>
        </p:txBody>
      </p:sp>
      <p:pic>
        <p:nvPicPr>
          <p:cNvPr id="23" name="Picture 22" descr="A blue eye with a black background&#10;&#10;Description automatically generated">
            <a:extLst>
              <a:ext uri="{FF2B5EF4-FFF2-40B4-BE49-F238E27FC236}">
                <a16:creationId xmlns:a16="http://schemas.microsoft.com/office/drawing/2014/main" id="{A64BE985-0320-3BC9-9102-86C4B29123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7291" y="2644856"/>
            <a:ext cx="1167630" cy="1167630"/>
          </a:xfrm>
          <a:prstGeom prst="rect">
            <a:avLst/>
          </a:prstGeom>
        </p:spPr>
      </p:pic>
      <p:pic>
        <p:nvPicPr>
          <p:cNvPr id="25" name="Picture 24" descr="A blue hand in a pink hexagon&#10;&#10;Description automatically generated">
            <a:extLst>
              <a:ext uri="{FF2B5EF4-FFF2-40B4-BE49-F238E27FC236}">
                <a16:creationId xmlns:a16="http://schemas.microsoft.com/office/drawing/2014/main" id="{3DBE398D-62C8-A7B1-6963-B230ECAF57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5259" y="2697930"/>
            <a:ext cx="1061482" cy="1061482"/>
          </a:xfrm>
          <a:prstGeom prst="rect">
            <a:avLst/>
          </a:prstGeom>
        </p:spPr>
      </p:pic>
      <p:pic>
        <p:nvPicPr>
          <p:cNvPr id="27" name="Picture 26" descr="A blue and white head with green leaves growing out of it&#10;&#10;Description automatically generated">
            <a:extLst>
              <a:ext uri="{FF2B5EF4-FFF2-40B4-BE49-F238E27FC236}">
                <a16:creationId xmlns:a16="http://schemas.microsoft.com/office/drawing/2014/main" id="{AF953D39-2F0E-5845-C16A-18609B528F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35897" y="2697930"/>
            <a:ext cx="1061482" cy="10614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D5428F-E917-0A55-A6E3-E2D6C7FE8C9B}"/>
              </a:ext>
            </a:extLst>
          </p:cNvPr>
          <p:cNvSpPr txBox="1"/>
          <p:nvPr/>
        </p:nvSpPr>
        <p:spPr>
          <a:xfrm>
            <a:off x="291574" y="4690713"/>
            <a:ext cx="36790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Have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taken steps to distance themselves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from 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(e.g., turning off in-app notifications, deleting accounts, or muting and unfollowing certain users)</a:t>
            </a:r>
          </a:p>
        </p:txBody>
      </p:sp>
    </p:spTree>
    <p:extLst>
      <p:ext uri="{BB962C8B-B14F-4D97-AF65-F5344CB8AC3E}">
        <p14:creationId xmlns:p14="http://schemas.microsoft.com/office/powerpoint/2010/main" val="9717665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91">
      <a:dk1>
        <a:srgbClr val="1B1464"/>
      </a:dk1>
      <a:lt1>
        <a:srgbClr val="FFFFFF"/>
      </a:lt1>
      <a:dk2>
        <a:srgbClr val="4EBEA4"/>
      </a:dk2>
      <a:lt2>
        <a:srgbClr val="E2E8F0"/>
      </a:lt2>
      <a:accent1>
        <a:srgbClr val="ED3C8D"/>
      </a:accent1>
      <a:accent2>
        <a:srgbClr val="00BFF2"/>
      </a:accent2>
      <a:accent3>
        <a:srgbClr val="A343FF"/>
      </a:accent3>
      <a:accent4>
        <a:srgbClr val="2C82FF"/>
      </a:accent4>
      <a:accent5>
        <a:srgbClr val="55AD00"/>
      </a:accent5>
      <a:accent6>
        <a:srgbClr val="FF6E30"/>
      </a:accent6>
      <a:hlink>
        <a:srgbClr val="201A62"/>
      </a:hlink>
      <a:folHlink>
        <a:srgbClr val="6D6DE2"/>
      </a:folHlink>
    </a:clrScheme>
    <a:fontScheme name="Custom 76">
      <a:majorFont>
        <a:latin typeface="Helvetica Bold"/>
        <a:ea typeface=""/>
        <a:cs typeface=""/>
      </a:majorFont>
      <a:minorFont>
        <a:latin typeface="Helvetica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B Template.potx" id="{3DD536BC-B625-41C1-AB76-B98A44A9663C}" vid="{56A22213-A2D8-43BF-9B02-486376CC65A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DD79E8-63F8-43B9-B4B9-8B79C1CB982D}"/>
</file>

<file path=customXml/itemProps2.xml><?xml version="1.0" encoding="utf-8"?>
<ds:datastoreItem xmlns:ds="http://schemas.openxmlformats.org/officeDocument/2006/customXml" ds:itemID="{AEF8CCE5-DB21-493B-A61B-50C303AC8A17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0B1FDB-1071-4383-8E13-877A474EF3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1769</Words>
  <Application>Microsoft Office PowerPoint</Application>
  <PresentationFormat>Widescreen</PresentationFormat>
  <Paragraphs>176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Helvetica</vt:lpstr>
      <vt:lpstr>Helvetica </vt:lpstr>
      <vt:lpstr>Helvetica Bold</vt:lpstr>
      <vt:lpstr>Helvetica Light</vt:lpstr>
      <vt:lpstr>Helvetica-Light</vt:lpstr>
      <vt:lpstr>Helvetica-Lightoblique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Vandegrift</dc:creator>
  <cp:lastModifiedBy>Karolina Guillen</cp:lastModifiedBy>
  <cp:revision>1</cp:revision>
  <dcterms:created xsi:type="dcterms:W3CDTF">2024-09-23T16:20:06Z</dcterms:created>
  <dcterms:modified xsi:type="dcterms:W3CDTF">2025-01-09T18:44:09Z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