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84" r:id="rId6"/>
    <p:sldMasterId id="2147483696" r:id="rId7"/>
    <p:sldMasterId id="2147483730" r:id="rId8"/>
  </p:sldMasterIdLst>
  <p:notesMasterIdLst>
    <p:notesMasterId r:id="rId22"/>
  </p:notesMasterIdLst>
  <p:sldIdLst>
    <p:sldId id="2147474215" r:id="rId9"/>
    <p:sldId id="2147474202" r:id="rId10"/>
    <p:sldId id="2147474190" r:id="rId11"/>
    <p:sldId id="2147474206" r:id="rId12"/>
    <p:sldId id="2147474205" r:id="rId13"/>
    <p:sldId id="2147474204" r:id="rId14"/>
    <p:sldId id="2147474209" r:id="rId15"/>
    <p:sldId id="2147474207" r:id="rId16"/>
    <p:sldId id="2147474216" r:id="rId17"/>
    <p:sldId id="2147474211" r:id="rId18"/>
    <p:sldId id="2147376638" r:id="rId19"/>
    <p:sldId id="2146846014" r:id="rId20"/>
    <p:sldId id="2146846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644001F-98D2-AF68-925B-F4D39E797894}" name="Jason Wiese" initials="J" userId="S::jasonw@thevab.com::4bff8d5b-7de6-4655-b397-69b0afc81113" providerId="AD"/>
  <p188:author id="{A5C48789-DAFD-4389-7A87-B92CBB8A351A}" name="Reed Kiely" initials="RK" userId="S::reedk@thevab.com::768be38e-2fb5-40ce-925d-bd8e9d9e3c31" providerId="AD"/>
  <p188:author id="{67D9CF8F-6412-CF76-F5A9-3E11BC9EE1AB}" name="Amanda Cashman" initials="AC" userId="S::amandac@thevab.com::fc6d6d2e-beac-4fb5-b960-43c972d01ff9" providerId="AD"/>
  <p188:author id="{F0141AB7-7F25-3C16-C77D-5FEA2DA4B116}" name="Karolina Guillen" initials="" userId="S::karolinaG@thevab.com::c1c08796-a0be-47c6-af52-5d31fd96ec50" providerId="AD"/>
  <p188:author id="{40CDBCD8-5C78-F3A3-F41F-DA4694EE60DF}" name="Kaileen Cain" initials="KC" userId="S::KaileenC@thevab.com::21167d2d-fdf2-4320-ae3a-272888c89590" providerId="AD"/>
  <p188:author id="{21855EDF-F9CE-3B66-C6A5-06158391F461}" name="Leah Montner Dixon" initials="L" userId="S::leahm@thevab.com::d5b2ae9e-9213-4442-b7df-4db8cbe51e5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4F6"/>
    <a:srgbClr val="FFE600"/>
    <a:srgbClr val="ED3C8D"/>
    <a:srgbClr val="E2E8F1"/>
    <a:srgbClr val="1B1464"/>
    <a:srgbClr val="4EBEA4"/>
    <a:srgbClr val="A343FF"/>
    <a:srgbClr val="CFD5EA"/>
    <a:srgbClr val="7030A0"/>
    <a:srgbClr val="2C8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B8CE34-1067-41C6-AD1D-3A5EFCAEF191}" v="5" dt="2026-06-01T18:37:14.303"/>
    <p1510:client id="{9C76097F-EF9C-4BA3-88C9-4B4E942E47A4}" v="9" dt="2026-06-01T17:31:34.372"/>
    <p1510:client id="{C6C476EF-95F0-48F5-900F-A24A0DBEA144}" v="116" dt="2026-06-01T19:04:06.9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on Wiese" userId="4bff8d5b-7de6-4655-b397-69b0afc81113" providerId="ADAL" clId="{FD3BD4DC-71D8-46F6-AA22-5552A9B6A2A7}"/>
    <pc:docChg chg="undo redo custSel addSld delSld modSld sldOrd">
      <pc:chgData name="Jason Wiese" userId="4bff8d5b-7de6-4655-b397-69b0afc81113" providerId="ADAL" clId="{FD3BD4DC-71D8-46F6-AA22-5552A9B6A2A7}" dt="2026-06-01T18:37:14.303" v="1027" actId="113"/>
      <pc:docMkLst>
        <pc:docMk/>
      </pc:docMkLst>
      <pc:sldChg chg="modSp mod">
        <pc:chgData name="Jason Wiese" userId="4bff8d5b-7de6-4655-b397-69b0afc81113" providerId="ADAL" clId="{FD3BD4DC-71D8-46F6-AA22-5552A9B6A2A7}" dt="2026-05-20T02:38:45.522" v="787" actId="1035"/>
        <pc:sldMkLst>
          <pc:docMk/>
          <pc:sldMk cId="1334572820" sldId="2146846014"/>
        </pc:sldMkLst>
        <pc:spChg chg="mod">
          <ac:chgData name="Jason Wiese" userId="4bff8d5b-7de6-4655-b397-69b0afc81113" providerId="ADAL" clId="{FD3BD4DC-71D8-46F6-AA22-5552A9B6A2A7}" dt="2026-05-20T02:38:45.522" v="787" actId="1035"/>
          <ac:spMkLst>
            <pc:docMk/>
            <pc:sldMk cId="1334572820" sldId="2146846014"/>
            <ac:spMk id="8" creationId="{701C680C-E357-3DB6-0042-F5D943B753AE}"/>
          </ac:spMkLst>
        </pc:spChg>
        <pc:spChg chg="mod">
          <ac:chgData name="Jason Wiese" userId="4bff8d5b-7de6-4655-b397-69b0afc81113" providerId="ADAL" clId="{FD3BD4DC-71D8-46F6-AA22-5552A9B6A2A7}" dt="2026-05-20T02:38:08.566" v="780" actId="207"/>
          <ac:spMkLst>
            <pc:docMk/>
            <pc:sldMk cId="1334572820" sldId="2146846014"/>
            <ac:spMk id="9" creationId="{F75CF4A5-0FF8-7FFB-938B-68D817D26180}"/>
          </ac:spMkLst>
        </pc:spChg>
        <pc:spChg chg="mod">
          <ac:chgData name="Jason Wiese" userId="4bff8d5b-7de6-4655-b397-69b0afc81113" providerId="ADAL" clId="{FD3BD4DC-71D8-46F6-AA22-5552A9B6A2A7}" dt="2026-05-20T02:38:37.186" v="783" actId="1076"/>
          <ac:spMkLst>
            <pc:docMk/>
            <pc:sldMk cId="1334572820" sldId="2146846014"/>
            <ac:spMk id="18" creationId="{1D6E1FD9-E534-A858-0E9A-ABAEF5C78BAB}"/>
          </ac:spMkLst>
        </pc:spChg>
        <pc:picChg chg="mod">
          <ac:chgData name="Jason Wiese" userId="4bff8d5b-7de6-4655-b397-69b0afc81113" providerId="ADAL" clId="{FD3BD4DC-71D8-46F6-AA22-5552A9B6A2A7}" dt="2026-05-20T02:38:37.186" v="783" actId="1076"/>
          <ac:picMkLst>
            <pc:docMk/>
            <pc:sldMk cId="1334572820" sldId="2146846014"/>
            <ac:picMk id="21" creationId="{BE25EC08-2682-B835-1D56-826C5E61BDC9}"/>
          </ac:picMkLst>
        </pc:picChg>
        <pc:picChg chg="mod">
          <ac:chgData name="Jason Wiese" userId="4bff8d5b-7de6-4655-b397-69b0afc81113" providerId="ADAL" clId="{FD3BD4DC-71D8-46F6-AA22-5552A9B6A2A7}" dt="2026-05-20T02:38:45.522" v="787" actId="1035"/>
          <ac:picMkLst>
            <pc:docMk/>
            <pc:sldMk cId="1334572820" sldId="2146846014"/>
            <ac:picMk id="24" creationId="{1025EC1C-678D-748C-D229-74320D9D33E8}"/>
          </ac:picMkLst>
        </pc:picChg>
      </pc:sldChg>
      <pc:sldChg chg="modSp mod">
        <pc:chgData name="Jason Wiese" userId="4bff8d5b-7de6-4655-b397-69b0afc81113" providerId="ADAL" clId="{FD3BD4DC-71D8-46F6-AA22-5552A9B6A2A7}" dt="2026-05-20T03:42:09.374" v="971" actId="6549"/>
        <pc:sldMkLst>
          <pc:docMk/>
          <pc:sldMk cId="523815517" sldId="2147376638"/>
        </pc:sldMkLst>
        <pc:spChg chg="mod">
          <ac:chgData name="Jason Wiese" userId="4bff8d5b-7de6-4655-b397-69b0afc81113" providerId="ADAL" clId="{FD3BD4DC-71D8-46F6-AA22-5552A9B6A2A7}" dt="2026-05-20T03:42:09.374" v="971" actId="6549"/>
          <ac:spMkLst>
            <pc:docMk/>
            <pc:sldMk cId="523815517" sldId="2147376638"/>
            <ac:spMk id="3" creationId="{688DD8B6-27BE-8CA9-A7A0-1205168DE9D6}"/>
          </ac:spMkLst>
        </pc:spChg>
      </pc:sldChg>
      <pc:sldChg chg="modSp mod">
        <pc:chgData name="Jason Wiese" userId="4bff8d5b-7de6-4655-b397-69b0afc81113" providerId="ADAL" clId="{FD3BD4DC-71D8-46F6-AA22-5552A9B6A2A7}" dt="2026-05-20T03:26:01.219" v="802" actId="20577"/>
        <pc:sldMkLst>
          <pc:docMk/>
          <pc:sldMk cId="841126142" sldId="2147474190"/>
        </pc:sldMkLst>
        <pc:spChg chg="mod">
          <ac:chgData name="Jason Wiese" userId="4bff8d5b-7de6-4655-b397-69b0afc81113" providerId="ADAL" clId="{FD3BD4DC-71D8-46F6-AA22-5552A9B6A2A7}" dt="2026-05-20T03:26:01.219" v="802" actId="20577"/>
          <ac:spMkLst>
            <pc:docMk/>
            <pc:sldMk cId="841126142" sldId="2147474190"/>
            <ac:spMk id="10" creationId="{E5EE8AB7-F080-AA09-92BB-A79C4DAEC12D}"/>
          </ac:spMkLst>
        </pc:spChg>
        <pc:spChg chg="mod">
          <ac:chgData name="Jason Wiese" userId="4bff8d5b-7de6-4655-b397-69b0afc81113" providerId="ADAL" clId="{FD3BD4DC-71D8-46F6-AA22-5552A9B6A2A7}" dt="2026-05-20T02:21:46.965" v="234" actId="33524"/>
          <ac:spMkLst>
            <pc:docMk/>
            <pc:sldMk cId="841126142" sldId="2147474190"/>
            <ac:spMk id="12" creationId="{00FC8406-9E37-841D-E5AB-8DA30F86C9D9}"/>
          </ac:spMkLst>
        </pc:spChg>
      </pc:sldChg>
      <pc:sldChg chg="modSp mod">
        <pc:chgData name="Jason Wiese" userId="4bff8d5b-7de6-4655-b397-69b0afc81113" providerId="ADAL" clId="{FD3BD4DC-71D8-46F6-AA22-5552A9B6A2A7}" dt="2026-05-20T03:42:49.701" v="988" actId="20577"/>
        <pc:sldMkLst>
          <pc:docMk/>
          <pc:sldMk cId="3663193952" sldId="2147474202"/>
        </pc:sldMkLst>
        <pc:spChg chg="mod">
          <ac:chgData name="Jason Wiese" userId="4bff8d5b-7de6-4655-b397-69b0afc81113" providerId="ADAL" clId="{FD3BD4DC-71D8-46F6-AA22-5552A9B6A2A7}" dt="2026-05-20T02:18:57.555" v="149" actId="20577"/>
          <ac:spMkLst>
            <pc:docMk/>
            <pc:sldMk cId="3663193952" sldId="2147474202"/>
            <ac:spMk id="9" creationId="{4B03AC41-633D-91E9-EEBD-B9C5387925CD}"/>
          </ac:spMkLst>
        </pc:spChg>
        <pc:spChg chg="mod">
          <ac:chgData name="Jason Wiese" userId="4bff8d5b-7de6-4655-b397-69b0afc81113" providerId="ADAL" clId="{FD3BD4DC-71D8-46F6-AA22-5552A9B6A2A7}" dt="2026-05-20T02:18:40.157" v="145" actId="1035"/>
          <ac:spMkLst>
            <pc:docMk/>
            <pc:sldMk cId="3663193952" sldId="2147474202"/>
            <ac:spMk id="11" creationId="{7316C05D-50D3-6E94-919C-77EA3CB9C4FB}"/>
          </ac:spMkLst>
        </pc:spChg>
        <pc:spChg chg="mod">
          <ac:chgData name="Jason Wiese" userId="4bff8d5b-7de6-4655-b397-69b0afc81113" providerId="ADAL" clId="{FD3BD4DC-71D8-46F6-AA22-5552A9B6A2A7}" dt="2026-05-20T02:27:14.616" v="389" actId="1076"/>
          <ac:spMkLst>
            <pc:docMk/>
            <pc:sldMk cId="3663193952" sldId="2147474202"/>
            <ac:spMk id="12" creationId="{1E39E442-1FE1-7B67-0E94-89CA8D107E0C}"/>
          </ac:spMkLst>
        </pc:spChg>
        <pc:spChg chg="mod">
          <ac:chgData name="Jason Wiese" userId="4bff8d5b-7de6-4655-b397-69b0afc81113" providerId="ADAL" clId="{FD3BD4DC-71D8-46F6-AA22-5552A9B6A2A7}" dt="2026-05-20T02:27:27.635" v="390" actId="1076"/>
          <ac:spMkLst>
            <pc:docMk/>
            <pc:sldMk cId="3663193952" sldId="2147474202"/>
            <ac:spMk id="13" creationId="{FAD39272-5BBF-8865-1E74-F9B8E2DB83E1}"/>
          </ac:spMkLst>
        </pc:spChg>
        <pc:spChg chg="mod">
          <ac:chgData name="Jason Wiese" userId="4bff8d5b-7de6-4655-b397-69b0afc81113" providerId="ADAL" clId="{FD3BD4DC-71D8-46F6-AA22-5552A9B6A2A7}" dt="2026-05-20T02:18:40.157" v="145" actId="1035"/>
          <ac:spMkLst>
            <pc:docMk/>
            <pc:sldMk cId="3663193952" sldId="2147474202"/>
            <ac:spMk id="14" creationId="{E93FE78B-14EE-7598-627D-EFB0B19C6C30}"/>
          </ac:spMkLst>
        </pc:spChg>
        <pc:spChg chg="mod">
          <ac:chgData name="Jason Wiese" userId="4bff8d5b-7de6-4655-b397-69b0afc81113" providerId="ADAL" clId="{FD3BD4DC-71D8-46F6-AA22-5552A9B6A2A7}" dt="2026-05-20T02:18:35.396" v="133" actId="1035"/>
          <ac:spMkLst>
            <pc:docMk/>
            <pc:sldMk cId="3663193952" sldId="2147474202"/>
            <ac:spMk id="20" creationId="{6027B18D-A6AF-5F7E-B306-8837D66E1117}"/>
          </ac:spMkLst>
        </pc:spChg>
        <pc:spChg chg="mod">
          <ac:chgData name="Jason Wiese" userId="4bff8d5b-7de6-4655-b397-69b0afc81113" providerId="ADAL" clId="{FD3BD4DC-71D8-46F6-AA22-5552A9B6A2A7}" dt="2026-05-20T02:18:40.157" v="145" actId="1035"/>
          <ac:spMkLst>
            <pc:docMk/>
            <pc:sldMk cId="3663193952" sldId="2147474202"/>
            <ac:spMk id="25" creationId="{6CA63D7B-C9F4-A6C0-7A50-9E9DD4FE13EC}"/>
          </ac:spMkLst>
        </pc:spChg>
        <pc:spChg chg="mod">
          <ac:chgData name="Jason Wiese" userId="4bff8d5b-7de6-4655-b397-69b0afc81113" providerId="ADAL" clId="{FD3BD4DC-71D8-46F6-AA22-5552A9B6A2A7}" dt="2026-05-20T02:18:40.157" v="145" actId="1035"/>
          <ac:spMkLst>
            <pc:docMk/>
            <pc:sldMk cId="3663193952" sldId="2147474202"/>
            <ac:spMk id="26" creationId="{4F96D7B0-4C66-EC8B-FDC8-A6941C7957EA}"/>
          </ac:spMkLst>
        </pc:spChg>
        <pc:spChg chg="mod">
          <ac:chgData name="Jason Wiese" userId="4bff8d5b-7de6-4655-b397-69b0afc81113" providerId="ADAL" clId="{FD3BD4DC-71D8-46F6-AA22-5552A9B6A2A7}" dt="2026-05-20T02:27:32.767" v="392" actId="20577"/>
          <ac:spMkLst>
            <pc:docMk/>
            <pc:sldMk cId="3663193952" sldId="2147474202"/>
            <ac:spMk id="27" creationId="{63D10308-D7A1-BB21-8E77-B3776F6233D6}"/>
          </ac:spMkLst>
        </pc:spChg>
        <pc:spChg chg="mod">
          <ac:chgData name="Jason Wiese" userId="4bff8d5b-7de6-4655-b397-69b0afc81113" providerId="ADAL" clId="{FD3BD4DC-71D8-46F6-AA22-5552A9B6A2A7}" dt="2026-05-20T02:27:30.278" v="391" actId="20577"/>
          <ac:spMkLst>
            <pc:docMk/>
            <pc:sldMk cId="3663193952" sldId="2147474202"/>
            <ac:spMk id="28" creationId="{2BFE1C96-5A8C-3725-F519-771E47218D36}"/>
          </ac:spMkLst>
        </pc:spChg>
        <pc:spChg chg="mod">
          <ac:chgData name="Jason Wiese" userId="4bff8d5b-7de6-4655-b397-69b0afc81113" providerId="ADAL" clId="{FD3BD4DC-71D8-46F6-AA22-5552A9B6A2A7}" dt="2026-05-20T02:18:35.396" v="133" actId="1035"/>
          <ac:spMkLst>
            <pc:docMk/>
            <pc:sldMk cId="3663193952" sldId="2147474202"/>
            <ac:spMk id="30" creationId="{578C94C8-6B89-F683-C079-5FC54F0D1080}"/>
          </ac:spMkLst>
        </pc:spChg>
        <pc:spChg chg="mod">
          <ac:chgData name="Jason Wiese" userId="4bff8d5b-7de6-4655-b397-69b0afc81113" providerId="ADAL" clId="{FD3BD4DC-71D8-46F6-AA22-5552A9B6A2A7}" dt="2026-05-20T02:18:35.396" v="133" actId="1035"/>
          <ac:spMkLst>
            <pc:docMk/>
            <pc:sldMk cId="3663193952" sldId="2147474202"/>
            <ac:spMk id="40" creationId="{0CB350D4-9951-4098-04CE-D2D5C2FEAB00}"/>
          </ac:spMkLst>
        </pc:spChg>
        <pc:spChg chg="mod">
          <ac:chgData name="Jason Wiese" userId="4bff8d5b-7de6-4655-b397-69b0afc81113" providerId="ADAL" clId="{FD3BD4DC-71D8-46F6-AA22-5552A9B6A2A7}" dt="2026-05-20T03:42:49.701" v="988" actId="20577"/>
          <ac:spMkLst>
            <pc:docMk/>
            <pc:sldMk cId="3663193952" sldId="2147474202"/>
            <ac:spMk id="47" creationId="{7AA8A1E6-AE65-9543-08A8-07A6F5E6A03A}"/>
          </ac:spMkLst>
        </pc:spChg>
        <pc:picChg chg="mod">
          <ac:chgData name="Jason Wiese" userId="4bff8d5b-7de6-4655-b397-69b0afc81113" providerId="ADAL" clId="{FD3BD4DC-71D8-46F6-AA22-5552A9B6A2A7}" dt="2026-05-20T02:27:14.616" v="389" actId="1076"/>
          <ac:picMkLst>
            <pc:docMk/>
            <pc:sldMk cId="3663193952" sldId="2147474202"/>
            <ac:picMk id="56" creationId="{2B9C8274-5A66-1B81-5825-36A1DC24D547}"/>
          </ac:picMkLst>
        </pc:picChg>
        <pc:picChg chg="mod">
          <ac:chgData name="Jason Wiese" userId="4bff8d5b-7de6-4655-b397-69b0afc81113" providerId="ADAL" clId="{FD3BD4DC-71D8-46F6-AA22-5552A9B6A2A7}" dt="2026-05-20T02:27:27.635" v="390" actId="1076"/>
          <ac:picMkLst>
            <pc:docMk/>
            <pc:sldMk cId="3663193952" sldId="2147474202"/>
            <ac:picMk id="60" creationId="{2BC26C31-8B20-C6D5-4037-955F2D378317}"/>
          </ac:picMkLst>
        </pc:picChg>
      </pc:sldChg>
      <pc:sldChg chg="modSp mod">
        <pc:chgData name="Jason Wiese" userId="4bff8d5b-7de6-4655-b397-69b0afc81113" providerId="ADAL" clId="{FD3BD4DC-71D8-46F6-AA22-5552A9B6A2A7}" dt="2026-05-20T03:36:55.327" v="941" actId="20577"/>
        <pc:sldMkLst>
          <pc:docMk/>
          <pc:sldMk cId="3150029409" sldId="2147474204"/>
        </pc:sldMkLst>
        <pc:spChg chg="mod">
          <ac:chgData name="Jason Wiese" userId="4bff8d5b-7de6-4655-b397-69b0afc81113" providerId="ADAL" clId="{FD3BD4DC-71D8-46F6-AA22-5552A9B6A2A7}" dt="2026-05-20T03:36:55.327" v="941" actId="20577"/>
          <ac:spMkLst>
            <pc:docMk/>
            <pc:sldMk cId="3150029409" sldId="2147474204"/>
            <ac:spMk id="12" creationId="{D42C3C64-AA90-8847-ABA5-FAF0073B0250}"/>
          </ac:spMkLst>
        </pc:spChg>
      </pc:sldChg>
      <pc:sldChg chg="ord">
        <pc:chgData name="Jason Wiese" userId="4bff8d5b-7de6-4655-b397-69b0afc81113" providerId="ADAL" clId="{FD3BD4DC-71D8-46F6-AA22-5552A9B6A2A7}" dt="2026-05-20T02:26:41.040" v="387"/>
        <pc:sldMkLst>
          <pc:docMk/>
          <pc:sldMk cId="3617424454" sldId="2147474205"/>
        </pc:sldMkLst>
      </pc:sldChg>
      <pc:sldChg chg="modSp mod">
        <pc:chgData name="Jason Wiese" userId="4bff8d5b-7de6-4655-b397-69b0afc81113" providerId="ADAL" clId="{FD3BD4DC-71D8-46F6-AA22-5552A9B6A2A7}" dt="2026-06-01T17:31:34.372" v="1022" actId="20577"/>
        <pc:sldMkLst>
          <pc:docMk/>
          <pc:sldMk cId="3490001128" sldId="2147474206"/>
        </pc:sldMkLst>
        <pc:spChg chg="mod">
          <ac:chgData name="Jason Wiese" userId="4bff8d5b-7de6-4655-b397-69b0afc81113" providerId="ADAL" clId="{FD3BD4DC-71D8-46F6-AA22-5552A9B6A2A7}" dt="2026-05-20T03:28:19.451" v="819" actId="20577"/>
          <ac:spMkLst>
            <pc:docMk/>
            <pc:sldMk cId="3490001128" sldId="2147474206"/>
            <ac:spMk id="9" creationId="{EFE079F9-4DFE-C8D4-2148-558312A179AB}"/>
          </ac:spMkLst>
        </pc:spChg>
        <pc:spChg chg="mod">
          <ac:chgData name="Jason Wiese" userId="4bff8d5b-7de6-4655-b397-69b0afc81113" providerId="ADAL" clId="{FD3BD4DC-71D8-46F6-AA22-5552A9B6A2A7}" dt="2026-06-01T17:31:34.372" v="1022" actId="20577"/>
          <ac:spMkLst>
            <pc:docMk/>
            <pc:sldMk cId="3490001128" sldId="2147474206"/>
            <ac:spMk id="12" creationId="{0A0F8FA4-61D9-9295-671A-EC7842745B97}"/>
          </ac:spMkLst>
        </pc:spChg>
      </pc:sldChg>
      <pc:sldChg chg="modSp mod">
        <pc:chgData name="Jason Wiese" userId="4bff8d5b-7de6-4655-b397-69b0afc81113" providerId="ADAL" clId="{FD3BD4DC-71D8-46F6-AA22-5552A9B6A2A7}" dt="2026-06-01T18:37:14.303" v="1027" actId="113"/>
        <pc:sldMkLst>
          <pc:docMk/>
          <pc:sldMk cId="849983869" sldId="2147474207"/>
        </pc:sldMkLst>
        <pc:spChg chg="mod">
          <ac:chgData name="Jason Wiese" userId="4bff8d5b-7de6-4655-b397-69b0afc81113" providerId="ADAL" clId="{FD3BD4DC-71D8-46F6-AA22-5552A9B6A2A7}" dt="2026-05-20T02:31:12.933" v="507" actId="20577"/>
          <ac:spMkLst>
            <pc:docMk/>
            <pc:sldMk cId="849983869" sldId="2147474207"/>
            <ac:spMk id="12" creationId="{4BB30067-4C0B-8B31-5474-6720F67532ED}"/>
          </ac:spMkLst>
        </pc:spChg>
        <pc:spChg chg="mod">
          <ac:chgData name="Jason Wiese" userId="4bff8d5b-7de6-4655-b397-69b0afc81113" providerId="ADAL" clId="{FD3BD4DC-71D8-46F6-AA22-5552A9B6A2A7}" dt="2026-06-01T18:37:14.303" v="1027" actId="113"/>
          <ac:spMkLst>
            <pc:docMk/>
            <pc:sldMk cId="849983869" sldId="2147474207"/>
            <ac:spMk id="16" creationId="{ADA478A5-D93D-6B26-8B31-0D226B2363C9}"/>
          </ac:spMkLst>
        </pc:spChg>
      </pc:sldChg>
      <pc:sldChg chg="modSp mod">
        <pc:chgData name="Jason Wiese" userId="4bff8d5b-7de6-4655-b397-69b0afc81113" providerId="ADAL" clId="{FD3BD4DC-71D8-46F6-AA22-5552A9B6A2A7}" dt="2026-05-20T03:41:09.431" v="953" actId="20577"/>
        <pc:sldMkLst>
          <pc:docMk/>
          <pc:sldMk cId="464546932" sldId="2147474209"/>
        </pc:sldMkLst>
        <pc:spChg chg="mod">
          <ac:chgData name="Jason Wiese" userId="4bff8d5b-7de6-4655-b397-69b0afc81113" providerId="ADAL" clId="{FD3BD4DC-71D8-46F6-AA22-5552A9B6A2A7}" dt="2026-05-20T03:41:09.431" v="953" actId="20577"/>
          <ac:spMkLst>
            <pc:docMk/>
            <pc:sldMk cId="464546932" sldId="2147474209"/>
            <ac:spMk id="9" creationId="{E7639203-40B9-D172-259D-69C2C2D2EA47}"/>
          </ac:spMkLst>
        </pc:spChg>
        <pc:spChg chg="mod">
          <ac:chgData name="Jason Wiese" userId="4bff8d5b-7de6-4655-b397-69b0afc81113" providerId="ADAL" clId="{FD3BD4DC-71D8-46F6-AA22-5552A9B6A2A7}" dt="2026-05-20T03:37:40.249" v="948" actId="6549"/>
          <ac:spMkLst>
            <pc:docMk/>
            <pc:sldMk cId="464546932" sldId="2147474209"/>
            <ac:spMk id="12" creationId="{D7E4F911-37F0-6752-5740-450E499C21A7}"/>
          </ac:spMkLst>
        </pc:spChg>
      </pc:sldChg>
      <pc:sldChg chg="modSp mod">
        <pc:chgData name="Jason Wiese" userId="4bff8d5b-7de6-4655-b397-69b0afc81113" providerId="ADAL" clId="{FD3BD4DC-71D8-46F6-AA22-5552A9B6A2A7}" dt="2026-05-20T03:44:16.695" v="1013" actId="20577"/>
        <pc:sldMkLst>
          <pc:docMk/>
          <pc:sldMk cId="3519878919" sldId="2147474215"/>
        </pc:sldMkLst>
        <pc:spChg chg="mod">
          <ac:chgData name="Jason Wiese" userId="4bff8d5b-7de6-4655-b397-69b0afc81113" providerId="ADAL" clId="{FD3BD4DC-71D8-46F6-AA22-5552A9B6A2A7}" dt="2026-05-20T03:44:16.695" v="1013" actId="20577"/>
          <ac:spMkLst>
            <pc:docMk/>
            <pc:sldMk cId="3519878919" sldId="2147474215"/>
            <ac:spMk id="12" creationId="{9AFC7822-191F-2984-E9AC-3E26BA14526C}"/>
          </ac:spMkLst>
        </pc:spChg>
      </pc:sldChg>
      <pc:sldChg chg="modSp add mod">
        <pc:chgData name="Jason Wiese" userId="4bff8d5b-7de6-4655-b397-69b0afc81113" providerId="ADAL" clId="{FD3BD4DC-71D8-46F6-AA22-5552A9B6A2A7}" dt="2026-05-20T02:33:52.225" v="596" actId="208"/>
        <pc:sldMkLst>
          <pc:docMk/>
          <pc:sldMk cId="3190028238" sldId="2147474216"/>
        </pc:sldMkLst>
        <pc:spChg chg="mod">
          <ac:chgData name="Jason Wiese" userId="4bff8d5b-7de6-4655-b397-69b0afc81113" providerId="ADAL" clId="{FD3BD4DC-71D8-46F6-AA22-5552A9B6A2A7}" dt="2026-05-20T02:32:54.693" v="587" actId="20577"/>
          <ac:spMkLst>
            <pc:docMk/>
            <pc:sldMk cId="3190028238" sldId="2147474216"/>
            <ac:spMk id="12" creationId="{B8CCBCD8-A5BA-A00E-A2A9-A3C38559CD3B}"/>
          </ac:spMkLst>
        </pc:spChg>
        <pc:spChg chg="mod">
          <ac:chgData name="Jason Wiese" userId="4bff8d5b-7de6-4655-b397-69b0afc81113" providerId="ADAL" clId="{FD3BD4DC-71D8-46F6-AA22-5552A9B6A2A7}" dt="2026-05-20T02:33:52.225" v="596" actId="208"/>
          <ac:spMkLst>
            <pc:docMk/>
            <pc:sldMk cId="3190028238" sldId="2147474216"/>
            <ac:spMk id="30" creationId="{5E88C74B-25BF-02B2-1FE9-4A2C72E7D264}"/>
          </ac:spMkLst>
        </pc:spChg>
      </pc:sldChg>
    </pc:docChg>
  </pc:docChgLst>
  <pc:docChgLst>
    <pc:chgData name="Karolina Guillen" userId="c1c08796-a0be-47c6-af52-5d31fd96ec50" providerId="ADAL" clId="{EF1E4621-F451-4531-BA28-BA71B2D7FBFA}"/>
    <pc:docChg chg="undo redo custSel modSld sldOrd">
      <pc:chgData name="Karolina Guillen" userId="c1c08796-a0be-47c6-af52-5d31fd96ec50" providerId="ADAL" clId="{EF1E4621-F451-4531-BA28-BA71B2D7FBFA}" dt="2026-05-19T16:31:18.380" v="2512" actId="404"/>
      <pc:docMkLst>
        <pc:docMk/>
      </pc:docMkLst>
      <pc:sldChg chg="modSp mod">
        <pc:chgData name="Karolina Guillen" userId="c1c08796-a0be-47c6-af52-5d31fd96ec50" providerId="ADAL" clId="{EF1E4621-F451-4531-BA28-BA71B2D7FBFA}" dt="2026-05-19T16:31:18.380" v="2512" actId="404"/>
        <pc:sldMkLst>
          <pc:docMk/>
          <pc:sldMk cId="523815517" sldId="2147376638"/>
        </pc:sldMkLst>
        <pc:spChg chg="mod">
          <ac:chgData name="Karolina Guillen" userId="c1c08796-a0be-47c6-af52-5d31fd96ec50" providerId="ADAL" clId="{EF1E4621-F451-4531-BA28-BA71B2D7FBFA}" dt="2026-05-19T16:31:18.380" v="2512" actId="404"/>
          <ac:spMkLst>
            <pc:docMk/>
            <pc:sldMk cId="523815517" sldId="2147376638"/>
            <ac:spMk id="3" creationId="{688DD8B6-27BE-8CA9-A7A0-1205168DE9D6}"/>
          </ac:spMkLst>
        </pc:spChg>
      </pc:sldChg>
      <pc:sldChg chg="delSp modSp mod">
        <pc:chgData name="Karolina Guillen" userId="c1c08796-a0be-47c6-af52-5d31fd96ec50" providerId="ADAL" clId="{EF1E4621-F451-4531-BA28-BA71B2D7FBFA}" dt="2026-05-19T16:18:26.949" v="2435" actId="1035"/>
        <pc:sldMkLst>
          <pc:docMk/>
          <pc:sldMk cId="841126142" sldId="2147474190"/>
        </pc:sldMkLst>
        <pc:spChg chg="mod">
          <ac:chgData name="Karolina Guillen" userId="c1c08796-a0be-47c6-af52-5d31fd96ec50" providerId="ADAL" clId="{EF1E4621-F451-4531-BA28-BA71B2D7FBFA}" dt="2026-05-15T20:06:55.350" v="1958" actId="14100"/>
          <ac:spMkLst>
            <pc:docMk/>
            <pc:sldMk cId="841126142" sldId="2147474190"/>
            <ac:spMk id="5" creationId="{CE897ABC-6A8B-08F0-0FCF-2B436C638339}"/>
          </ac:spMkLst>
        </pc:spChg>
        <pc:spChg chg="mod">
          <ac:chgData name="Karolina Guillen" userId="c1c08796-a0be-47c6-af52-5d31fd96ec50" providerId="ADAL" clId="{EF1E4621-F451-4531-BA28-BA71B2D7FBFA}" dt="2026-05-19T16:18:26.949" v="2435" actId="1035"/>
          <ac:spMkLst>
            <pc:docMk/>
            <pc:sldMk cId="841126142" sldId="2147474190"/>
            <ac:spMk id="21" creationId="{931D8838-C14B-0587-FAB4-7F669405EE8C}"/>
          </ac:spMkLst>
        </pc:spChg>
        <pc:spChg chg="mod">
          <ac:chgData name="Karolina Guillen" userId="c1c08796-a0be-47c6-af52-5d31fd96ec50" providerId="ADAL" clId="{EF1E4621-F451-4531-BA28-BA71B2D7FBFA}" dt="2026-05-19T16:18:26.949" v="2435" actId="1035"/>
          <ac:spMkLst>
            <pc:docMk/>
            <pc:sldMk cId="841126142" sldId="2147474190"/>
            <ac:spMk id="29" creationId="{1EE2C24D-AA5E-E525-3314-ACF4652B3024}"/>
          </ac:spMkLst>
        </pc:spChg>
        <pc:spChg chg="mod">
          <ac:chgData name="Karolina Guillen" userId="c1c08796-a0be-47c6-af52-5d31fd96ec50" providerId="ADAL" clId="{EF1E4621-F451-4531-BA28-BA71B2D7FBFA}" dt="2026-05-19T16:18:26.949" v="2435" actId="1035"/>
          <ac:spMkLst>
            <pc:docMk/>
            <pc:sldMk cId="841126142" sldId="2147474190"/>
            <ac:spMk id="35" creationId="{5DA44C00-9D48-94EA-7D17-0A884431409F}"/>
          </ac:spMkLst>
        </pc:spChg>
        <pc:spChg chg="mod">
          <ac:chgData name="Karolina Guillen" userId="c1c08796-a0be-47c6-af52-5d31fd96ec50" providerId="ADAL" clId="{EF1E4621-F451-4531-BA28-BA71B2D7FBFA}" dt="2026-05-19T16:18:26.949" v="2435" actId="1035"/>
          <ac:spMkLst>
            <pc:docMk/>
            <pc:sldMk cId="841126142" sldId="2147474190"/>
            <ac:spMk id="43" creationId="{169CB3FD-C8D0-7143-C3BD-555646A34F34}"/>
          </ac:spMkLst>
        </pc:spChg>
        <pc:spChg chg="mod">
          <ac:chgData name="Karolina Guillen" userId="c1c08796-a0be-47c6-af52-5d31fd96ec50" providerId="ADAL" clId="{EF1E4621-F451-4531-BA28-BA71B2D7FBFA}" dt="2026-05-19T16:18:26.949" v="2435" actId="1035"/>
          <ac:spMkLst>
            <pc:docMk/>
            <pc:sldMk cId="841126142" sldId="2147474190"/>
            <ac:spMk id="45" creationId="{557111BE-B394-1C89-E898-DFA6F08BE863}"/>
          </ac:spMkLst>
        </pc:spChg>
        <pc:spChg chg="mod">
          <ac:chgData name="Karolina Guillen" userId="c1c08796-a0be-47c6-af52-5d31fd96ec50" providerId="ADAL" clId="{EF1E4621-F451-4531-BA28-BA71B2D7FBFA}" dt="2026-05-19T16:18:26.949" v="2435" actId="1035"/>
          <ac:spMkLst>
            <pc:docMk/>
            <pc:sldMk cId="841126142" sldId="2147474190"/>
            <ac:spMk id="46" creationId="{398B17E2-2D92-894C-3375-EC86034BE22C}"/>
          </ac:spMkLst>
        </pc:spChg>
        <pc:spChg chg="mod">
          <ac:chgData name="Karolina Guillen" userId="c1c08796-a0be-47c6-af52-5d31fd96ec50" providerId="ADAL" clId="{EF1E4621-F451-4531-BA28-BA71B2D7FBFA}" dt="2026-05-19T16:18:03.518" v="2432" actId="1035"/>
          <ac:spMkLst>
            <pc:docMk/>
            <pc:sldMk cId="841126142" sldId="2147474190"/>
            <ac:spMk id="48" creationId="{380ECB71-9768-731E-61E7-68D4D1F8BD62}"/>
          </ac:spMkLst>
        </pc:spChg>
        <pc:spChg chg="mod">
          <ac:chgData name="Karolina Guillen" userId="c1c08796-a0be-47c6-af52-5d31fd96ec50" providerId="ADAL" clId="{EF1E4621-F451-4531-BA28-BA71B2D7FBFA}" dt="2026-05-19T16:18:03.518" v="2432" actId="1035"/>
          <ac:spMkLst>
            <pc:docMk/>
            <pc:sldMk cId="841126142" sldId="2147474190"/>
            <ac:spMk id="49" creationId="{5465C672-3978-4F9F-E6F1-62B206C55339}"/>
          </ac:spMkLst>
        </pc:spChg>
        <pc:spChg chg="mod">
          <ac:chgData name="Karolina Guillen" userId="c1c08796-a0be-47c6-af52-5d31fd96ec50" providerId="ADAL" clId="{EF1E4621-F451-4531-BA28-BA71B2D7FBFA}" dt="2026-05-19T16:18:03.518" v="2432" actId="1035"/>
          <ac:spMkLst>
            <pc:docMk/>
            <pc:sldMk cId="841126142" sldId="2147474190"/>
            <ac:spMk id="50" creationId="{A61F6121-03DE-0CCF-AB91-9A965C6E16D3}"/>
          </ac:spMkLst>
        </pc:spChg>
        <pc:spChg chg="mod">
          <ac:chgData name="Karolina Guillen" userId="c1c08796-a0be-47c6-af52-5d31fd96ec50" providerId="ADAL" clId="{EF1E4621-F451-4531-BA28-BA71B2D7FBFA}" dt="2026-05-19T16:18:03.518" v="2432" actId="1035"/>
          <ac:spMkLst>
            <pc:docMk/>
            <pc:sldMk cId="841126142" sldId="2147474190"/>
            <ac:spMk id="52" creationId="{2C57D926-2830-862E-D0D6-6E454F91DF7D}"/>
          </ac:spMkLst>
        </pc:spChg>
        <pc:spChg chg="mod">
          <ac:chgData name="Karolina Guillen" userId="c1c08796-a0be-47c6-af52-5d31fd96ec50" providerId="ADAL" clId="{EF1E4621-F451-4531-BA28-BA71B2D7FBFA}" dt="2026-05-19T16:18:03.518" v="2432" actId="1035"/>
          <ac:spMkLst>
            <pc:docMk/>
            <pc:sldMk cId="841126142" sldId="2147474190"/>
            <ac:spMk id="53" creationId="{2E5CC4B4-8F46-20D1-0724-B0DFEC632BE6}"/>
          </ac:spMkLst>
        </pc:spChg>
        <pc:spChg chg="mod">
          <ac:chgData name="Karolina Guillen" userId="c1c08796-a0be-47c6-af52-5d31fd96ec50" providerId="ADAL" clId="{EF1E4621-F451-4531-BA28-BA71B2D7FBFA}" dt="2026-05-19T16:18:03.518" v="2432" actId="1035"/>
          <ac:spMkLst>
            <pc:docMk/>
            <pc:sldMk cId="841126142" sldId="2147474190"/>
            <ac:spMk id="54" creationId="{ECE3144A-72C2-71D7-73D8-48BA35B3C792}"/>
          </ac:spMkLst>
        </pc:spChg>
        <pc:spChg chg="mod">
          <ac:chgData name="Karolina Guillen" userId="c1c08796-a0be-47c6-af52-5d31fd96ec50" providerId="ADAL" clId="{EF1E4621-F451-4531-BA28-BA71B2D7FBFA}" dt="2026-05-19T16:18:03.518" v="2432" actId="1035"/>
          <ac:spMkLst>
            <pc:docMk/>
            <pc:sldMk cId="841126142" sldId="2147474190"/>
            <ac:spMk id="55" creationId="{9AAC9E85-2CBE-91DA-8B7C-5C556BCAF7CE}"/>
          </ac:spMkLst>
        </pc:spChg>
        <pc:spChg chg="mod">
          <ac:chgData name="Karolina Guillen" userId="c1c08796-a0be-47c6-af52-5d31fd96ec50" providerId="ADAL" clId="{EF1E4621-F451-4531-BA28-BA71B2D7FBFA}" dt="2026-05-19T16:18:10.317" v="2433" actId="1035"/>
          <ac:spMkLst>
            <pc:docMk/>
            <pc:sldMk cId="841126142" sldId="2147474190"/>
            <ac:spMk id="56" creationId="{3F134CD4-C59C-3545-B723-218129784401}"/>
          </ac:spMkLst>
        </pc:spChg>
        <pc:spChg chg="mod">
          <ac:chgData name="Karolina Guillen" userId="c1c08796-a0be-47c6-af52-5d31fd96ec50" providerId="ADAL" clId="{EF1E4621-F451-4531-BA28-BA71B2D7FBFA}" dt="2026-05-19T16:18:10.317" v="2433" actId="1035"/>
          <ac:spMkLst>
            <pc:docMk/>
            <pc:sldMk cId="841126142" sldId="2147474190"/>
            <ac:spMk id="59" creationId="{04311E3E-CF78-4E09-E35D-248EBCFF2424}"/>
          </ac:spMkLst>
        </pc:spChg>
        <pc:spChg chg="mod">
          <ac:chgData name="Karolina Guillen" userId="c1c08796-a0be-47c6-af52-5d31fd96ec50" providerId="ADAL" clId="{EF1E4621-F451-4531-BA28-BA71B2D7FBFA}" dt="2026-05-15T20:07:25.931" v="1974" actId="1035"/>
          <ac:spMkLst>
            <pc:docMk/>
            <pc:sldMk cId="841126142" sldId="2147474190"/>
            <ac:spMk id="71" creationId="{6F9CCEBC-6515-74E7-9112-9EC5DC7DACA6}"/>
          </ac:spMkLst>
        </pc:spChg>
        <pc:spChg chg="mod">
          <ac:chgData name="Karolina Guillen" userId="c1c08796-a0be-47c6-af52-5d31fd96ec50" providerId="ADAL" clId="{EF1E4621-F451-4531-BA28-BA71B2D7FBFA}" dt="2026-05-15T20:07:25.931" v="1974" actId="1035"/>
          <ac:spMkLst>
            <pc:docMk/>
            <pc:sldMk cId="841126142" sldId="2147474190"/>
            <ac:spMk id="74" creationId="{7BE020C0-DAFE-E7EC-3811-D36D7A12D3EC}"/>
          </ac:spMkLst>
        </pc:spChg>
        <pc:spChg chg="mod">
          <ac:chgData name="Karolina Guillen" userId="c1c08796-a0be-47c6-af52-5d31fd96ec50" providerId="ADAL" clId="{EF1E4621-F451-4531-BA28-BA71B2D7FBFA}" dt="2026-05-19T16:18:26.949" v="2435" actId="1035"/>
          <ac:spMkLst>
            <pc:docMk/>
            <pc:sldMk cId="841126142" sldId="2147474190"/>
            <ac:spMk id="75" creationId="{8B10F737-D59D-A5B3-3CA8-5094610FE80B}"/>
          </ac:spMkLst>
        </pc:spChg>
        <pc:spChg chg="mod">
          <ac:chgData name="Karolina Guillen" userId="c1c08796-a0be-47c6-af52-5d31fd96ec50" providerId="ADAL" clId="{EF1E4621-F451-4531-BA28-BA71B2D7FBFA}" dt="2026-05-19T16:18:03.518" v="2432" actId="1035"/>
          <ac:spMkLst>
            <pc:docMk/>
            <pc:sldMk cId="841126142" sldId="2147474190"/>
            <ac:spMk id="79" creationId="{20C9E2C9-B064-0189-DFF0-CAE5070AA6D9}"/>
          </ac:spMkLst>
        </pc:spChg>
        <pc:spChg chg="mod">
          <ac:chgData name="Karolina Guillen" userId="c1c08796-a0be-47c6-af52-5d31fd96ec50" providerId="ADAL" clId="{EF1E4621-F451-4531-BA28-BA71B2D7FBFA}" dt="2026-05-15T20:07:25.931" v="1974" actId="1035"/>
          <ac:spMkLst>
            <pc:docMk/>
            <pc:sldMk cId="841126142" sldId="2147474190"/>
            <ac:spMk id="112" creationId="{983AC87F-2314-3240-4E6A-C33DB3BC1CAF}"/>
          </ac:spMkLst>
        </pc:spChg>
        <pc:spChg chg="mod">
          <ac:chgData name="Karolina Guillen" userId="c1c08796-a0be-47c6-af52-5d31fd96ec50" providerId="ADAL" clId="{EF1E4621-F451-4531-BA28-BA71B2D7FBFA}" dt="2026-05-15T20:07:25.931" v="1974" actId="1035"/>
          <ac:spMkLst>
            <pc:docMk/>
            <pc:sldMk cId="841126142" sldId="2147474190"/>
            <ac:spMk id="116" creationId="{CA63F99A-2061-3ADE-AF7F-89CB13A1BA5B}"/>
          </ac:spMkLst>
        </pc:spChg>
        <pc:spChg chg="mod">
          <ac:chgData name="Karolina Guillen" userId="c1c08796-a0be-47c6-af52-5d31fd96ec50" providerId="ADAL" clId="{EF1E4621-F451-4531-BA28-BA71B2D7FBFA}" dt="2026-05-19T16:18:26.949" v="2435" actId="1035"/>
          <ac:spMkLst>
            <pc:docMk/>
            <pc:sldMk cId="841126142" sldId="2147474190"/>
            <ac:spMk id="119" creationId="{F6725A3B-4EB3-908E-8CE9-D7C2920BCD04}"/>
          </ac:spMkLst>
        </pc:spChg>
        <pc:spChg chg="mod">
          <ac:chgData name="Karolina Guillen" userId="c1c08796-a0be-47c6-af52-5d31fd96ec50" providerId="ADAL" clId="{EF1E4621-F451-4531-BA28-BA71B2D7FBFA}" dt="2026-05-19T16:18:26.949" v="2435" actId="1035"/>
          <ac:spMkLst>
            <pc:docMk/>
            <pc:sldMk cId="841126142" sldId="2147474190"/>
            <ac:spMk id="121" creationId="{CEDFAB5A-2F35-3D79-7D1C-D68BAE9EFF78}"/>
          </ac:spMkLst>
        </pc:spChg>
        <pc:spChg chg="mod">
          <ac:chgData name="Karolina Guillen" userId="c1c08796-a0be-47c6-af52-5d31fd96ec50" providerId="ADAL" clId="{EF1E4621-F451-4531-BA28-BA71B2D7FBFA}" dt="2026-05-19T16:18:26.949" v="2435" actId="1035"/>
          <ac:spMkLst>
            <pc:docMk/>
            <pc:sldMk cId="841126142" sldId="2147474190"/>
            <ac:spMk id="122" creationId="{33A2D1F0-8C82-1F73-59D8-2C1E1865C83D}"/>
          </ac:spMkLst>
        </pc:spChg>
        <pc:spChg chg="mod">
          <ac:chgData name="Karolina Guillen" userId="c1c08796-a0be-47c6-af52-5d31fd96ec50" providerId="ADAL" clId="{EF1E4621-F451-4531-BA28-BA71B2D7FBFA}" dt="2026-05-15T20:07:25.931" v="1974" actId="1035"/>
          <ac:spMkLst>
            <pc:docMk/>
            <pc:sldMk cId="841126142" sldId="2147474190"/>
            <ac:spMk id="128" creationId="{1FF4DF0A-69F3-127B-349D-ED6E37742395}"/>
          </ac:spMkLst>
        </pc:spChg>
        <pc:spChg chg="mod">
          <ac:chgData name="Karolina Guillen" userId="c1c08796-a0be-47c6-af52-5d31fd96ec50" providerId="ADAL" clId="{EF1E4621-F451-4531-BA28-BA71B2D7FBFA}" dt="2026-05-15T20:07:25.931" v="1974" actId="1035"/>
          <ac:spMkLst>
            <pc:docMk/>
            <pc:sldMk cId="841126142" sldId="2147474190"/>
            <ac:spMk id="136" creationId="{47DDD56B-484F-206D-863C-88D96CEFA5A3}"/>
          </ac:spMkLst>
        </pc:spChg>
        <pc:spChg chg="mod">
          <ac:chgData name="Karolina Guillen" userId="c1c08796-a0be-47c6-af52-5d31fd96ec50" providerId="ADAL" clId="{EF1E4621-F451-4531-BA28-BA71B2D7FBFA}" dt="2026-05-15T20:07:25.931" v="1974" actId="1035"/>
          <ac:spMkLst>
            <pc:docMk/>
            <pc:sldMk cId="841126142" sldId="2147474190"/>
            <ac:spMk id="137" creationId="{79312464-B707-E44E-1D95-1C9CD3AEE275}"/>
          </ac:spMkLst>
        </pc:spChg>
        <pc:spChg chg="mod">
          <ac:chgData name="Karolina Guillen" userId="c1c08796-a0be-47c6-af52-5d31fd96ec50" providerId="ADAL" clId="{EF1E4621-F451-4531-BA28-BA71B2D7FBFA}" dt="2026-05-15T20:07:25.931" v="1974" actId="1035"/>
          <ac:spMkLst>
            <pc:docMk/>
            <pc:sldMk cId="841126142" sldId="2147474190"/>
            <ac:spMk id="138" creationId="{4F9860F1-38CF-779D-B886-E23AC973C0CA}"/>
          </ac:spMkLst>
        </pc:spChg>
        <pc:picChg chg="mod">
          <ac:chgData name="Karolina Guillen" userId="c1c08796-a0be-47c6-af52-5d31fd96ec50" providerId="ADAL" clId="{EF1E4621-F451-4531-BA28-BA71B2D7FBFA}" dt="2026-05-19T16:18:10.317" v="2433" actId="1035"/>
          <ac:picMkLst>
            <pc:docMk/>
            <pc:sldMk cId="841126142" sldId="2147474190"/>
            <ac:picMk id="169" creationId="{42B11D65-5C72-0675-07AA-9B672BE7D291}"/>
          </ac:picMkLst>
        </pc:picChg>
        <pc:picChg chg="mod">
          <ac:chgData name="Karolina Guillen" userId="c1c08796-a0be-47c6-af52-5d31fd96ec50" providerId="ADAL" clId="{EF1E4621-F451-4531-BA28-BA71B2D7FBFA}" dt="2026-05-19T16:18:10.317" v="2433" actId="1035"/>
          <ac:picMkLst>
            <pc:docMk/>
            <pc:sldMk cId="841126142" sldId="2147474190"/>
            <ac:picMk id="170" creationId="{28E8582D-BA25-5E60-309F-378DC793A2C2}"/>
          </ac:picMkLst>
        </pc:picChg>
      </pc:sldChg>
      <pc:sldChg chg="addSp delSp modSp mod">
        <pc:chgData name="Karolina Guillen" userId="c1c08796-a0be-47c6-af52-5d31fd96ec50" providerId="ADAL" clId="{EF1E4621-F451-4531-BA28-BA71B2D7FBFA}" dt="2026-05-14T21:38:34.670" v="1867"/>
        <pc:sldMkLst>
          <pc:docMk/>
          <pc:sldMk cId="3150029409" sldId="2147474204"/>
        </pc:sldMkLst>
        <pc:spChg chg="mod ord topLvl">
          <ac:chgData name="Karolina Guillen" userId="c1c08796-a0be-47c6-af52-5d31fd96ec50" providerId="ADAL" clId="{EF1E4621-F451-4531-BA28-BA71B2D7FBFA}" dt="2026-05-14T21:38:34.670" v="1867"/>
          <ac:spMkLst>
            <pc:docMk/>
            <pc:sldMk cId="3150029409" sldId="2147474204"/>
            <ac:spMk id="9" creationId="{5F04354E-96EF-AD56-5C8B-DFB7BFB49628}"/>
          </ac:spMkLst>
        </pc:spChg>
        <pc:spChg chg="add mod ord topLvl">
          <ac:chgData name="Karolina Guillen" userId="c1c08796-a0be-47c6-af52-5d31fd96ec50" providerId="ADAL" clId="{EF1E4621-F451-4531-BA28-BA71B2D7FBFA}" dt="2026-05-14T20:48:50.661" v="843" actId="165"/>
          <ac:spMkLst>
            <pc:docMk/>
            <pc:sldMk cId="3150029409" sldId="2147474204"/>
            <ac:spMk id="13" creationId="{7021265E-E6E4-1EC5-5260-C3DA1FFB6D8F}"/>
          </ac:spMkLst>
        </pc:spChg>
        <pc:spChg chg="add mod ord topLvl">
          <ac:chgData name="Karolina Guillen" userId="c1c08796-a0be-47c6-af52-5d31fd96ec50" providerId="ADAL" clId="{EF1E4621-F451-4531-BA28-BA71B2D7FBFA}" dt="2026-05-14T20:48:50.661" v="843" actId="165"/>
          <ac:spMkLst>
            <pc:docMk/>
            <pc:sldMk cId="3150029409" sldId="2147474204"/>
            <ac:spMk id="14" creationId="{53C5DD51-EBB5-299A-F11E-9EEAE3B4717E}"/>
          </ac:spMkLst>
        </pc:spChg>
        <pc:spChg chg="add mod ord topLvl">
          <ac:chgData name="Karolina Guillen" userId="c1c08796-a0be-47c6-af52-5d31fd96ec50" providerId="ADAL" clId="{EF1E4621-F451-4531-BA28-BA71B2D7FBFA}" dt="2026-05-14T20:48:50.661" v="843" actId="165"/>
          <ac:spMkLst>
            <pc:docMk/>
            <pc:sldMk cId="3150029409" sldId="2147474204"/>
            <ac:spMk id="15" creationId="{5113419E-AA08-12BD-DE51-557D140B61AC}"/>
          </ac:spMkLst>
        </pc:spChg>
        <pc:spChg chg="add mod ord topLvl">
          <ac:chgData name="Karolina Guillen" userId="c1c08796-a0be-47c6-af52-5d31fd96ec50" providerId="ADAL" clId="{EF1E4621-F451-4531-BA28-BA71B2D7FBFA}" dt="2026-05-14T20:48:50.661" v="843" actId="165"/>
          <ac:spMkLst>
            <pc:docMk/>
            <pc:sldMk cId="3150029409" sldId="2147474204"/>
            <ac:spMk id="16" creationId="{75FA7DC4-9C35-1B1A-80C0-CA5132510697}"/>
          </ac:spMkLst>
        </pc:spChg>
        <pc:spChg chg="mod ord topLvl">
          <ac:chgData name="Karolina Guillen" userId="c1c08796-a0be-47c6-af52-5d31fd96ec50" providerId="ADAL" clId="{EF1E4621-F451-4531-BA28-BA71B2D7FBFA}" dt="2026-05-14T20:48:50.661" v="843" actId="165"/>
          <ac:spMkLst>
            <pc:docMk/>
            <pc:sldMk cId="3150029409" sldId="2147474204"/>
            <ac:spMk id="18" creationId="{746A6B30-77BE-18E5-F08A-CB5E785D4099}"/>
          </ac:spMkLst>
        </pc:spChg>
        <pc:spChg chg="mod topLvl">
          <ac:chgData name="Karolina Guillen" userId="c1c08796-a0be-47c6-af52-5d31fd96ec50" providerId="ADAL" clId="{EF1E4621-F451-4531-BA28-BA71B2D7FBFA}" dt="2026-05-14T20:48:47.514" v="842" actId="165"/>
          <ac:spMkLst>
            <pc:docMk/>
            <pc:sldMk cId="3150029409" sldId="2147474204"/>
            <ac:spMk id="20" creationId="{9E74FAE7-2FCE-E927-0589-0EE80C84DB61}"/>
          </ac:spMkLst>
        </pc:spChg>
        <pc:spChg chg="mod topLvl">
          <ac:chgData name="Karolina Guillen" userId="c1c08796-a0be-47c6-af52-5d31fd96ec50" providerId="ADAL" clId="{EF1E4621-F451-4531-BA28-BA71B2D7FBFA}" dt="2026-05-14T20:48:47.514" v="842" actId="165"/>
          <ac:spMkLst>
            <pc:docMk/>
            <pc:sldMk cId="3150029409" sldId="2147474204"/>
            <ac:spMk id="22" creationId="{674397AD-26B1-B1C4-82BC-FA0B5A250DAF}"/>
          </ac:spMkLst>
        </pc:spChg>
        <pc:spChg chg="mod topLvl">
          <ac:chgData name="Karolina Guillen" userId="c1c08796-a0be-47c6-af52-5d31fd96ec50" providerId="ADAL" clId="{EF1E4621-F451-4531-BA28-BA71B2D7FBFA}" dt="2026-05-14T20:48:47.514" v="842" actId="165"/>
          <ac:spMkLst>
            <pc:docMk/>
            <pc:sldMk cId="3150029409" sldId="2147474204"/>
            <ac:spMk id="23" creationId="{DE24F744-F1FA-3FBA-A101-2EC46ABB4A79}"/>
          </ac:spMkLst>
        </pc:spChg>
        <pc:spChg chg="mod ord topLvl">
          <ac:chgData name="Karolina Guillen" userId="c1c08796-a0be-47c6-af52-5d31fd96ec50" providerId="ADAL" clId="{EF1E4621-F451-4531-BA28-BA71B2D7FBFA}" dt="2026-05-14T21:38:25.541" v="1864" actId="20577"/>
          <ac:spMkLst>
            <pc:docMk/>
            <pc:sldMk cId="3150029409" sldId="2147474204"/>
            <ac:spMk id="24" creationId="{F05AC7DC-AD18-8CF4-8A5E-1FFA8C531332}"/>
          </ac:spMkLst>
        </pc:spChg>
        <pc:spChg chg="add mod topLvl">
          <ac:chgData name="Karolina Guillen" userId="c1c08796-a0be-47c6-af52-5d31fd96ec50" providerId="ADAL" clId="{EF1E4621-F451-4531-BA28-BA71B2D7FBFA}" dt="2026-05-14T20:48:50.661" v="843" actId="165"/>
          <ac:spMkLst>
            <pc:docMk/>
            <pc:sldMk cId="3150029409" sldId="2147474204"/>
            <ac:spMk id="31" creationId="{511EB81C-0355-9CEA-24E0-475FE70ACCBC}"/>
          </ac:spMkLst>
        </pc:spChg>
        <pc:spChg chg="add mod topLvl">
          <ac:chgData name="Karolina Guillen" userId="c1c08796-a0be-47c6-af52-5d31fd96ec50" providerId="ADAL" clId="{EF1E4621-F451-4531-BA28-BA71B2D7FBFA}" dt="2026-05-14T20:48:50.661" v="843" actId="165"/>
          <ac:spMkLst>
            <pc:docMk/>
            <pc:sldMk cId="3150029409" sldId="2147474204"/>
            <ac:spMk id="32" creationId="{D3B653E0-EEF0-772F-4B06-F1D0C1725CE0}"/>
          </ac:spMkLst>
        </pc:spChg>
        <pc:grpChg chg="add mod ord topLvl">
          <ac:chgData name="Karolina Guillen" userId="c1c08796-a0be-47c6-af52-5d31fd96ec50" providerId="ADAL" clId="{EF1E4621-F451-4531-BA28-BA71B2D7FBFA}" dt="2026-05-14T20:44:18.616" v="737" actId="165"/>
          <ac:grpSpMkLst>
            <pc:docMk/>
            <pc:sldMk cId="3150029409" sldId="2147474204"/>
            <ac:grpSpMk id="30" creationId="{1A61BC18-393C-152C-0838-A2D153687080}"/>
          </ac:grpSpMkLst>
        </pc:grpChg>
        <pc:picChg chg="add mod ord topLvl modCrop">
          <ac:chgData name="Karolina Guillen" userId="c1c08796-a0be-47c6-af52-5d31fd96ec50" providerId="ADAL" clId="{EF1E4621-F451-4531-BA28-BA71B2D7FBFA}" dt="2026-05-14T20:48:47.514" v="842" actId="165"/>
          <ac:picMkLst>
            <pc:docMk/>
            <pc:sldMk cId="3150029409" sldId="2147474204"/>
            <ac:picMk id="11" creationId="{4878926A-D943-5C1B-963E-8A84C6ABAE92}"/>
          </ac:picMkLst>
        </pc:picChg>
        <pc:picChg chg="add mod ord topLvl">
          <ac:chgData name="Karolina Guillen" userId="c1c08796-a0be-47c6-af52-5d31fd96ec50" providerId="ADAL" clId="{EF1E4621-F451-4531-BA28-BA71B2D7FBFA}" dt="2026-05-14T20:48:35.776" v="838" actId="164"/>
          <ac:picMkLst>
            <pc:docMk/>
            <pc:sldMk cId="3150029409" sldId="2147474204"/>
            <ac:picMk id="21" creationId="{0431216F-7307-09D3-6A5F-450C438B67C7}"/>
          </ac:picMkLst>
        </pc:picChg>
        <pc:picChg chg="add mod">
          <ac:chgData name="Karolina Guillen" userId="c1c08796-a0be-47c6-af52-5d31fd96ec50" providerId="ADAL" clId="{EF1E4621-F451-4531-BA28-BA71B2D7FBFA}" dt="2026-05-14T20:44:18.616" v="737" actId="165"/>
          <ac:picMkLst>
            <pc:docMk/>
            <pc:sldMk cId="3150029409" sldId="2147474204"/>
            <ac:picMk id="26" creationId="{5F160198-081E-952E-FD22-EC2B017191EE}"/>
          </ac:picMkLst>
        </pc:picChg>
        <pc:picChg chg="add mod">
          <ac:chgData name="Karolina Guillen" userId="c1c08796-a0be-47c6-af52-5d31fd96ec50" providerId="ADAL" clId="{EF1E4621-F451-4531-BA28-BA71B2D7FBFA}" dt="2026-05-14T20:48:50.661" v="843" actId="165"/>
          <ac:picMkLst>
            <pc:docMk/>
            <pc:sldMk cId="3150029409" sldId="2147474204"/>
            <ac:picMk id="29" creationId="{AA610C2B-A606-E863-332B-0B2529B8AB19}"/>
          </ac:picMkLst>
        </pc:picChg>
      </pc:sldChg>
      <pc:sldChg chg="addSp delSp modSp mod">
        <pc:chgData name="Karolina Guillen" userId="c1c08796-a0be-47c6-af52-5d31fd96ec50" providerId="ADAL" clId="{EF1E4621-F451-4531-BA28-BA71B2D7FBFA}" dt="2026-05-15T20:12:19.640" v="1981" actId="21"/>
        <pc:sldMkLst>
          <pc:docMk/>
          <pc:sldMk cId="3617424454" sldId="2147474205"/>
        </pc:sldMkLst>
        <pc:spChg chg="add mod ord topLvl">
          <ac:chgData name="Karolina Guillen" userId="c1c08796-a0be-47c6-af52-5d31fd96ec50" providerId="ADAL" clId="{EF1E4621-F451-4531-BA28-BA71B2D7FBFA}" dt="2026-05-14T21:42:35.129" v="1957" actId="207"/>
          <ac:spMkLst>
            <pc:docMk/>
            <pc:sldMk cId="3617424454" sldId="2147474205"/>
            <ac:spMk id="2" creationId="{7E433DAA-45C5-80AE-4AD2-DF4F8DF216DA}"/>
          </ac:spMkLst>
        </pc:spChg>
        <pc:spChg chg="add mod ord topLvl">
          <ac:chgData name="Karolina Guillen" userId="c1c08796-a0be-47c6-af52-5d31fd96ec50" providerId="ADAL" clId="{EF1E4621-F451-4531-BA28-BA71B2D7FBFA}" dt="2026-05-14T21:41:29.735" v="1923" actId="207"/>
          <ac:spMkLst>
            <pc:docMk/>
            <pc:sldMk cId="3617424454" sldId="2147474205"/>
            <ac:spMk id="6" creationId="{F38B35CE-8B81-A6E2-E57B-D63BEC2D4D53}"/>
          </ac:spMkLst>
        </pc:spChg>
        <pc:spChg chg="mod topLvl">
          <ac:chgData name="Karolina Guillen" userId="c1c08796-a0be-47c6-af52-5d31fd96ec50" providerId="ADAL" clId="{EF1E4621-F451-4531-BA28-BA71B2D7FBFA}" dt="2026-05-14T21:38:17.837" v="1863"/>
          <ac:spMkLst>
            <pc:docMk/>
            <pc:sldMk cId="3617424454" sldId="2147474205"/>
            <ac:spMk id="9" creationId="{557B4D24-34E0-EE72-46D0-B3388DF1979E}"/>
          </ac:spMkLst>
        </pc:spChg>
        <pc:spChg chg="add mod ord topLvl">
          <ac:chgData name="Karolina Guillen" userId="c1c08796-a0be-47c6-af52-5d31fd96ec50" providerId="ADAL" clId="{EF1E4621-F451-4531-BA28-BA71B2D7FBFA}" dt="2026-05-14T21:37:51.921" v="1861" actId="1037"/>
          <ac:spMkLst>
            <pc:docMk/>
            <pc:sldMk cId="3617424454" sldId="2147474205"/>
            <ac:spMk id="11" creationId="{C11E0B33-9727-3920-4928-5EDF2CFDF180}"/>
          </ac:spMkLst>
        </pc:spChg>
        <pc:spChg chg="add mod ord topLvl">
          <ac:chgData name="Karolina Guillen" userId="c1c08796-a0be-47c6-af52-5d31fd96ec50" providerId="ADAL" clId="{EF1E4621-F451-4531-BA28-BA71B2D7FBFA}" dt="2026-05-14T21:37:51.921" v="1861" actId="1037"/>
          <ac:spMkLst>
            <pc:docMk/>
            <pc:sldMk cId="3617424454" sldId="2147474205"/>
            <ac:spMk id="13" creationId="{22CEA6A5-D8FB-6C16-DBE5-03062CC72290}"/>
          </ac:spMkLst>
        </pc:spChg>
        <pc:spChg chg="mod topLvl">
          <ac:chgData name="Karolina Guillen" userId="c1c08796-a0be-47c6-af52-5d31fd96ec50" providerId="ADAL" clId="{EF1E4621-F451-4531-BA28-BA71B2D7FBFA}" dt="2026-05-14T21:37:51.921" v="1861" actId="1037"/>
          <ac:spMkLst>
            <pc:docMk/>
            <pc:sldMk cId="3617424454" sldId="2147474205"/>
            <ac:spMk id="14" creationId="{9C35FC33-F74F-E655-0A16-2860103F1871}"/>
          </ac:spMkLst>
        </pc:spChg>
        <pc:spChg chg="mod topLvl">
          <ac:chgData name="Karolina Guillen" userId="c1c08796-a0be-47c6-af52-5d31fd96ec50" providerId="ADAL" clId="{EF1E4621-F451-4531-BA28-BA71B2D7FBFA}" dt="2026-05-14T21:37:51.921" v="1861" actId="1037"/>
          <ac:spMkLst>
            <pc:docMk/>
            <pc:sldMk cId="3617424454" sldId="2147474205"/>
            <ac:spMk id="18" creationId="{DE67D2CD-6ADA-F60F-8C0B-7FBBF030DE23}"/>
          </ac:spMkLst>
        </pc:spChg>
        <pc:spChg chg="add mod ord topLvl">
          <ac:chgData name="Karolina Guillen" userId="c1c08796-a0be-47c6-af52-5d31fd96ec50" providerId="ADAL" clId="{EF1E4621-F451-4531-BA28-BA71B2D7FBFA}" dt="2026-05-14T21:37:51.921" v="1861" actId="1037"/>
          <ac:spMkLst>
            <pc:docMk/>
            <pc:sldMk cId="3617424454" sldId="2147474205"/>
            <ac:spMk id="19" creationId="{E634270D-EF45-8F89-36D1-87BB6E1A1979}"/>
          </ac:spMkLst>
        </pc:spChg>
        <pc:spChg chg="add mod ord topLvl">
          <ac:chgData name="Karolina Guillen" userId="c1c08796-a0be-47c6-af52-5d31fd96ec50" providerId="ADAL" clId="{EF1E4621-F451-4531-BA28-BA71B2D7FBFA}" dt="2026-05-14T21:37:51.921" v="1861" actId="1037"/>
          <ac:spMkLst>
            <pc:docMk/>
            <pc:sldMk cId="3617424454" sldId="2147474205"/>
            <ac:spMk id="20" creationId="{5079D22F-8C50-0B3C-2E5B-CD7280595EB9}"/>
          </ac:spMkLst>
        </pc:spChg>
        <pc:spChg chg="add mod ord topLvl">
          <ac:chgData name="Karolina Guillen" userId="c1c08796-a0be-47c6-af52-5d31fd96ec50" providerId="ADAL" clId="{EF1E4621-F451-4531-BA28-BA71B2D7FBFA}" dt="2026-05-15T20:12:17.586" v="1980" actId="167"/>
          <ac:spMkLst>
            <pc:docMk/>
            <pc:sldMk cId="3617424454" sldId="2147474205"/>
            <ac:spMk id="23" creationId="{EFF0EFAE-20D9-4ADE-FEBE-5140FE853AC8}"/>
          </ac:spMkLst>
        </pc:spChg>
        <pc:spChg chg="add mod ord topLvl">
          <ac:chgData name="Karolina Guillen" userId="c1c08796-a0be-47c6-af52-5d31fd96ec50" providerId="ADAL" clId="{EF1E4621-F451-4531-BA28-BA71B2D7FBFA}" dt="2026-05-14T21:41:32.682" v="1936" actId="403"/>
          <ac:spMkLst>
            <pc:docMk/>
            <pc:sldMk cId="3617424454" sldId="2147474205"/>
            <ac:spMk id="25" creationId="{04B772A3-08F7-21CC-08F8-9E242916213E}"/>
          </ac:spMkLst>
        </pc:spChg>
        <pc:spChg chg="mod topLvl">
          <ac:chgData name="Karolina Guillen" userId="c1c08796-a0be-47c6-af52-5d31fd96ec50" providerId="ADAL" clId="{EF1E4621-F451-4531-BA28-BA71B2D7FBFA}" dt="2026-05-14T21:41:32.682" v="1936" actId="403"/>
          <ac:spMkLst>
            <pc:docMk/>
            <pc:sldMk cId="3617424454" sldId="2147474205"/>
            <ac:spMk id="26" creationId="{36247230-CD54-2510-515C-7C5B5D7C4881}"/>
          </ac:spMkLst>
        </pc:spChg>
        <pc:grpChg chg="add mod">
          <ac:chgData name="Karolina Guillen" userId="c1c08796-a0be-47c6-af52-5d31fd96ec50" providerId="ADAL" clId="{EF1E4621-F451-4531-BA28-BA71B2D7FBFA}" dt="2026-05-14T21:37:51.921" v="1861" actId="1037"/>
          <ac:grpSpMkLst>
            <pc:docMk/>
            <pc:sldMk cId="3617424454" sldId="2147474205"/>
            <ac:grpSpMk id="33" creationId="{410F3635-E045-03C7-5232-EF0B22CC54BD}"/>
          </ac:grpSpMkLst>
        </pc:grpChg>
        <pc:picChg chg="add mod">
          <ac:chgData name="Karolina Guillen" userId="c1c08796-a0be-47c6-af52-5d31fd96ec50" providerId="ADAL" clId="{EF1E4621-F451-4531-BA28-BA71B2D7FBFA}" dt="2026-05-14T21:30:18.168" v="1804" actId="164"/>
          <ac:picMkLst>
            <pc:docMk/>
            <pc:sldMk cId="3617424454" sldId="2147474205"/>
            <ac:picMk id="30" creationId="{E49C65E5-BF5E-8BC4-FA9D-49D0D101B6BF}"/>
          </ac:picMkLst>
        </pc:picChg>
        <pc:picChg chg="add mod">
          <ac:chgData name="Karolina Guillen" userId="c1c08796-a0be-47c6-af52-5d31fd96ec50" providerId="ADAL" clId="{EF1E4621-F451-4531-BA28-BA71B2D7FBFA}" dt="2026-05-14T21:30:18.168" v="1804" actId="164"/>
          <ac:picMkLst>
            <pc:docMk/>
            <pc:sldMk cId="3617424454" sldId="2147474205"/>
            <ac:picMk id="32" creationId="{B2A39F68-290C-15A6-81B7-8B8D4D719DDE}"/>
          </ac:picMkLst>
        </pc:picChg>
        <pc:picChg chg="add mod">
          <ac:chgData name="Karolina Guillen" userId="c1c08796-a0be-47c6-af52-5d31fd96ec50" providerId="ADAL" clId="{EF1E4621-F451-4531-BA28-BA71B2D7FBFA}" dt="2026-05-14T21:37:51.921" v="1861" actId="1037"/>
          <ac:picMkLst>
            <pc:docMk/>
            <pc:sldMk cId="3617424454" sldId="2147474205"/>
            <ac:picMk id="35" creationId="{BD4327BA-A343-544E-4A56-38F38F611642}"/>
          </ac:picMkLst>
        </pc:picChg>
      </pc:sldChg>
      <pc:sldChg chg="addSp delSp modSp mod ord">
        <pc:chgData name="Karolina Guillen" userId="c1c08796-a0be-47c6-af52-5d31fd96ec50" providerId="ADAL" clId="{EF1E4621-F451-4531-BA28-BA71B2D7FBFA}" dt="2026-05-14T21:19:53.976" v="1467" actId="207"/>
        <pc:sldMkLst>
          <pc:docMk/>
          <pc:sldMk cId="3490001128" sldId="2147474206"/>
        </pc:sldMkLst>
        <pc:spChg chg="mod">
          <ac:chgData name="Karolina Guillen" userId="c1c08796-a0be-47c6-af52-5d31fd96ec50" providerId="ADAL" clId="{EF1E4621-F451-4531-BA28-BA71B2D7FBFA}" dt="2026-05-14T21:10:39.022" v="1373" actId="12788"/>
          <ac:spMkLst>
            <pc:docMk/>
            <pc:sldMk cId="3490001128" sldId="2147474206"/>
            <ac:spMk id="2" creationId="{66A25040-1500-763C-0495-DE419D76FB79}"/>
          </ac:spMkLst>
        </pc:spChg>
        <pc:spChg chg="add del mod">
          <ac:chgData name="Karolina Guillen" userId="c1c08796-a0be-47c6-af52-5d31fd96ec50" providerId="ADAL" clId="{EF1E4621-F451-4531-BA28-BA71B2D7FBFA}" dt="2026-05-14T21:19:53.976" v="1467" actId="207"/>
          <ac:spMkLst>
            <pc:docMk/>
            <pc:sldMk cId="3490001128" sldId="2147474206"/>
            <ac:spMk id="6" creationId="{8BCA94A0-662D-CFDE-A870-25D4C398A329}"/>
          </ac:spMkLst>
        </pc:spChg>
        <pc:spChg chg="mod">
          <ac:chgData name="Karolina Guillen" userId="c1c08796-a0be-47c6-af52-5d31fd96ec50" providerId="ADAL" clId="{EF1E4621-F451-4531-BA28-BA71B2D7FBFA}" dt="2026-05-14T21:19:53.099" v="1465" actId="207"/>
          <ac:spMkLst>
            <pc:docMk/>
            <pc:sldMk cId="3490001128" sldId="2147474206"/>
            <ac:spMk id="10" creationId="{91D7028A-42A8-179F-10B4-9167958B79FF}"/>
          </ac:spMkLst>
        </pc:spChg>
        <pc:spChg chg="mod">
          <ac:chgData name="Karolina Guillen" userId="c1c08796-a0be-47c6-af52-5d31fd96ec50" providerId="ADAL" clId="{EF1E4621-F451-4531-BA28-BA71B2D7FBFA}" dt="2026-05-14T21:19:51.023" v="1459" actId="207"/>
          <ac:spMkLst>
            <pc:docMk/>
            <pc:sldMk cId="3490001128" sldId="2147474206"/>
            <ac:spMk id="11" creationId="{15EED0F4-68D7-166F-686F-4E2FAC3FCC1D}"/>
          </ac:spMkLst>
        </pc:spChg>
        <pc:spChg chg="mod">
          <ac:chgData name="Karolina Guillen" userId="c1c08796-a0be-47c6-af52-5d31fd96ec50" providerId="ADAL" clId="{EF1E4621-F451-4531-BA28-BA71B2D7FBFA}" dt="2026-05-14T21:19:50.783" v="1458" actId="207"/>
          <ac:spMkLst>
            <pc:docMk/>
            <pc:sldMk cId="3490001128" sldId="2147474206"/>
            <ac:spMk id="13" creationId="{C7602E38-6FA2-8291-E535-C25B9BCAB1E5}"/>
          </ac:spMkLst>
        </pc:spChg>
        <pc:spChg chg="mod">
          <ac:chgData name="Karolina Guillen" userId="c1c08796-a0be-47c6-af52-5d31fd96ec50" providerId="ADAL" clId="{EF1E4621-F451-4531-BA28-BA71B2D7FBFA}" dt="2026-05-14T21:08:54.033" v="1362" actId="207"/>
          <ac:spMkLst>
            <pc:docMk/>
            <pc:sldMk cId="3490001128" sldId="2147474206"/>
            <ac:spMk id="15" creationId="{EE207FC0-5321-C839-B85D-4F171D6ADA48}"/>
          </ac:spMkLst>
        </pc:spChg>
        <pc:spChg chg="mod">
          <ac:chgData name="Karolina Guillen" userId="c1c08796-a0be-47c6-af52-5d31fd96ec50" providerId="ADAL" clId="{EF1E4621-F451-4531-BA28-BA71B2D7FBFA}" dt="2026-05-14T21:10:18.827" v="1371" actId="14100"/>
          <ac:spMkLst>
            <pc:docMk/>
            <pc:sldMk cId="3490001128" sldId="2147474206"/>
            <ac:spMk id="16" creationId="{1FCD0443-DE16-3F07-F554-590FBFA8037E}"/>
          </ac:spMkLst>
        </pc:spChg>
        <pc:spChg chg="mod">
          <ac:chgData name="Karolina Guillen" userId="c1c08796-a0be-47c6-af52-5d31fd96ec50" providerId="ADAL" clId="{EF1E4621-F451-4531-BA28-BA71B2D7FBFA}" dt="2026-05-14T21:10:18.827" v="1371" actId="14100"/>
          <ac:spMkLst>
            <pc:docMk/>
            <pc:sldMk cId="3490001128" sldId="2147474206"/>
            <ac:spMk id="17" creationId="{98DC32EA-6843-B877-EE0B-735C61F3FFCD}"/>
          </ac:spMkLst>
        </pc:spChg>
        <pc:spChg chg="mod">
          <ac:chgData name="Karolina Guillen" userId="c1c08796-a0be-47c6-af52-5d31fd96ec50" providerId="ADAL" clId="{EF1E4621-F451-4531-BA28-BA71B2D7FBFA}" dt="2026-05-14T21:10:39.022" v="1373" actId="12788"/>
          <ac:spMkLst>
            <pc:docMk/>
            <pc:sldMk cId="3490001128" sldId="2147474206"/>
            <ac:spMk id="18" creationId="{E5F0B88E-326E-822C-E087-9CF6C6F739F8}"/>
          </ac:spMkLst>
        </pc:spChg>
        <pc:spChg chg="mod">
          <ac:chgData name="Karolina Guillen" userId="c1c08796-a0be-47c6-af52-5d31fd96ec50" providerId="ADAL" clId="{EF1E4621-F451-4531-BA28-BA71B2D7FBFA}" dt="2026-05-14T21:10:18.827" v="1371" actId="14100"/>
          <ac:spMkLst>
            <pc:docMk/>
            <pc:sldMk cId="3490001128" sldId="2147474206"/>
            <ac:spMk id="19" creationId="{E594E811-414D-D0BB-3A28-073696C23D19}"/>
          </ac:spMkLst>
        </pc:spChg>
        <pc:graphicFrameChg chg="mod">
          <ac:chgData name="Karolina Guillen" userId="c1c08796-a0be-47c6-af52-5d31fd96ec50" providerId="ADAL" clId="{EF1E4621-F451-4531-BA28-BA71B2D7FBFA}" dt="2026-05-14T21:10:39.022" v="1373" actId="12788"/>
          <ac:graphicFrameMkLst>
            <pc:docMk/>
            <pc:sldMk cId="3490001128" sldId="2147474206"/>
            <ac:graphicFrameMk id="14" creationId="{05C17619-648B-5C03-52E8-F5BE4AA65720}"/>
          </ac:graphicFrameMkLst>
        </pc:graphicFrameChg>
      </pc:sldChg>
      <pc:sldChg chg="modSp">
        <pc:chgData name="Karolina Guillen" userId="c1c08796-a0be-47c6-af52-5d31fd96ec50" providerId="ADAL" clId="{EF1E4621-F451-4531-BA28-BA71B2D7FBFA}" dt="2026-05-19T16:24:41.267" v="2436" actId="12788"/>
        <pc:sldMkLst>
          <pc:docMk/>
          <pc:sldMk cId="849983869" sldId="2147474207"/>
        </pc:sldMkLst>
        <pc:spChg chg="mod">
          <ac:chgData name="Karolina Guillen" userId="c1c08796-a0be-47c6-af52-5d31fd96ec50" providerId="ADAL" clId="{EF1E4621-F451-4531-BA28-BA71B2D7FBFA}" dt="2026-05-19T16:24:41.267" v="2436" actId="12788"/>
          <ac:spMkLst>
            <pc:docMk/>
            <pc:sldMk cId="849983869" sldId="2147474207"/>
            <ac:spMk id="5" creationId="{5462478E-F77A-CCEB-0B4B-0C20FBCE0280}"/>
          </ac:spMkLst>
        </pc:spChg>
        <pc:spChg chg="mod">
          <ac:chgData name="Karolina Guillen" userId="c1c08796-a0be-47c6-af52-5d31fd96ec50" providerId="ADAL" clId="{EF1E4621-F451-4531-BA28-BA71B2D7FBFA}" dt="2026-05-19T16:24:41.267" v="2436" actId="12788"/>
          <ac:spMkLst>
            <pc:docMk/>
            <pc:sldMk cId="849983869" sldId="2147474207"/>
            <ac:spMk id="6" creationId="{53741866-09E8-5B97-5471-19E8E1EABD96}"/>
          </ac:spMkLst>
        </pc:spChg>
        <pc:graphicFrameChg chg="mod">
          <ac:chgData name="Karolina Guillen" userId="c1c08796-a0be-47c6-af52-5d31fd96ec50" providerId="ADAL" clId="{EF1E4621-F451-4531-BA28-BA71B2D7FBFA}" dt="2026-05-19T16:24:41.267" v="2436" actId="12788"/>
          <ac:graphicFrameMkLst>
            <pc:docMk/>
            <pc:sldMk cId="849983869" sldId="2147474207"/>
            <ac:graphicFrameMk id="2" creationId="{18874AAE-D325-F775-427A-3A2EDE9B33E7}"/>
          </ac:graphicFrameMkLst>
        </pc:graphicFrameChg>
      </pc:sldChg>
      <pc:sldChg chg="addSp modSp mod">
        <pc:chgData name="Karolina Guillen" userId="c1c08796-a0be-47c6-af52-5d31fd96ec50" providerId="ADAL" clId="{EF1E4621-F451-4531-BA28-BA71B2D7FBFA}" dt="2026-05-15T20:58:55.977" v="2430" actId="14100"/>
        <pc:sldMkLst>
          <pc:docMk/>
          <pc:sldMk cId="464546932" sldId="2147474209"/>
        </pc:sldMkLst>
        <pc:spChg chg="mod">
          <ac:chgData name="Karolina Guillen" userId="c1c08796-a0be-47c6-af52-5d31fd96ec50" providerId="ADAL" clId="{EF1E4621-F451-4531-BA28-BA71B2D7FBFA}" dt="2026-05-15T20:12:54.919" v="1985" actId="14100"/>
          <ac:spMkLst>
            <pc:docMk/>
            <pc:sldMk cId="464546932" sldId="2147474209"/>
            <ac:spMk id="5" creationId="{D73E0902-8826-5CC9-1D0C-0285F1FF63E2}"/>
          </ac:spMkLst>
        </pc:spChg>
        <pc:spChg chg="add mod">
          <ac:chgData name="Karolina Guillen" userId="c1c08796-a0be-47c6-af52-5d31fd96ec50" providerId="ADAL" clId="{EF1E4621-F451-4531-BA28-BA71B2D7FBFA}" dt="2026-05-15T20:27:38.087" v="2311" actId="554"/>
          <ac:spMkLst>
            <pc:docMk/>
            <pc:sldMk cId="464546932" sldId="2147474209"/>
            <ac:spMk id="16" creationId="{95DF65CB-4F58-0A78-D6FE-02B8BF59D7DF}"/>
          </ac:spMkLst>
        </pc:spChg>
        <pc:picChg chg="add mod">
          <ac:chgData name="Karolina Guillen" userId="c1c08796-a0be-47c6-af52-5d31fd96ec50" providerId="ADAL" clId="{EF1E4621-F451-4531-BA28-BA71B2D7FBFA}" dt="2026-05-15T20:21:36.092" v="2288" actId="962"/>
          <ac:picMkLst>
            <pc:docMk/>
            <pc:sldMk cId="464546932" sldId="2147474209"/>
            <ac:picMk id="15" creationId="{31438D8F-150E-DEA0-1F37-EFAFA8C05808}"/>
          </ac:picMkLst>
        </pc:picChg>
        <pc:picChg chg="add mod">
          <ac:chgData name="Karolina Guillen" userId="c1c08796-a0be-47c6-af52-5d31fd96ec50" providerId="ADAL" clId="{EF1E4621-F451-4531-BA28-BA71B2D7FBFA}" dt="2026-05-15T20:58:55.977" v="2430" actId="14100"/>
          <ac:picMkLst>
            <pc:docMk/>
            <pc:sldMk cId="464546932" sldId="2147474209"/>
            <ac:picMk id="21" creationId="{3F1C211E-E447-8FBC-F905-C30BDF09CA38}"/>
          </ac:picMkLst>
        </pc:picChg>
      </pc:sldChg>
    </pc:docChg>
  </pc:docChgLst>
  <pc:docChgLst>
    <pc:chgData name="Reed Kiely" userId="768be38e-2fb5-40ce-925d-bd8e9d9e3c31" providerId="ADAL" clId="{7229EA02-EDFD-48CA-88A7-C4F572612F10}"/>
    <pc:docChg chg="undo redo custSel addSld delSld modSld sldOrd delMainMaster">
      <pc:chgData name="Reed Kiely" userId="768be38e-2fb5-40ce-925d-bd8e9d9e3c31" providerId="ADAL" clId="{7229EA02-EDFD-48CA-88A7-C4F572612F10}" dt="2026-06-01T19:04:06.915" v="12225" actId="20577"/>
      <pc:docMkLst>
        <pc:docMk/>
      </pc:docMkLst>
      <pc:sldChg chg="addSp delSp modSp add mod">
        <pc:chgData name="Reed Kiely" userId="768be38e-2fb5-40ce-925d-bd8e9d9e3c31" providerId="ADAL" clId="{7229EA02-EDFD-48CA-88A7-C4F572612F10}" dt="2026-05-19T19:28:01.114" v="11704" actId="313"/>
        <pc:sldMkLst>
          <pc:docMk/>
          <pc:sldMk cId="1334572820" sldId="2146846014"/>
        </pc:sldMkLst>
        <pc:spChg chg="add mod">
          <ac:chgData name="Reed Kiely" userId="768be38e-2fb5-40ce-925d-bd8e9d9e3c31" providerId="ADAL" clId="{7229EA02-EDFD-48CA-88A7-C4F572612F10}" dt="2026-05-19T19:28:01.114" v="11704" actId="313"/>
          <ac:spMkLst>
            <pc:docMk/>
            <pc:sldMk cId="1334572820" sldId="2146846014"/>
            <ac:spMk id="9" creationId="{F75CF4A5-0FF8-7FFB-938B-68D817D26180}"/>
          </ac:spMkLst>
        </pc:spChg>
        <pc:spChg chg="mod">
          <ac:chgData name="Reed Kiely" userId="768be38e-2fb5-40ce-925d-bd8e9d9e3c31" providerId="ADAL" clId="{7229EA02-EDFD-48CA-88A7-C4F572612F10}" dt="2026-05-19T15:49:20.958" v="10828" actId="20577"/>
          <ac:spMkLst>
            <pc:docMk/>
            <pc:sldMk cId="1334572820" sldId="2146846014"/>
            <ac:spMk id="19" creationId="{CBA46ADF-8A47-F959-06EF-F20BA10B17BA}"/>
          </ac:spMkLst>
        </pc:spChg>
      </pc:sldChg>
      <pc:sldChg chg="modSp add mod">
        <pc:chgData name="Reed Kiely" userId="768be38e-2fb5-40ce-925d-bd8e9d9e3c31" providerId="ADAL" clId="{7229EA02-EDFD-48CA-88A7-C4F572612F10}" dt="2026-05-19T16:35:24.648" v="11250" actId="403"/>
        <pc:sldMkLst>
          <pc:docMk/>
          <pc:sldMk cId="523815517" sldId="2147376638"/>
        </pc:sldMkLst>
        <pc:spChg chg="mod">
          <ac:chgData name="Reed Kiely" userId="768be38e-2fb5-40ce-925d-bd8e9d9e3c31" providerId="ADAL" clId="{7229EA02-EDFD-48CA-88A7-C4F572612F10}" dt="2026-05-19T16:35:24.648" v="11250" actId="403"/>
          <ac:spMkLst>
            <pc:docMk/>
            <pc:sldMk cId="523815517" sldId="2147376638"/>
            <ac:spMk id="3" creationId="{688DD8B6-27BE-8CA9-A7A0-1205168DE9D6}"/>
          </ac:spMkLst>
        </pc:spChg>
      </pc:sldChg>
      <pc:sldChg chg="addSp delSp modSp mod">
        <pc:chgData name="Reed Kiely" userId="768be38e-2fb5-40ce-925d-bd8e9d9e3c31" providerId="ADAL" clId="{7229EA02-EDFD-48CA-88A7-C4F572612F10}" dt="2026-05-19T19:58:51.997" v="11924" actId="14100"/>
        <pc:sldMkLst>
          <pc:docMk/>
          <pc:sldMk cId="841126142" sldId="2147474190"/>
        </pc:sldMkLst>
        <pc:spChg chg="mod">
          <ac:chgData name="Reed Kiely" userId="768be38e-2fb5-40ce-925d-bd8e9d9e3c31" providerId="ADAL" clId="{7229EA02-EDFD-48CA-88A7-C4F572612F10}" dt="2026-05-19T13:19:15.564" v="9729" actId="14100"/>
          <ac:spMkLst>
            <pc:docMk/>
            <pc:sldMk cId="841126142" sldId="2147474190"/>
            <ac:spMk id="5" creationId="{CE897ABC-6A8B-08F0-0FCF-2B436C638339}"/>
          </ac:spMkLst>
        </pc:spChg>
        <pc:spChg chg="add mod">
          <ac:chgData name="Reed Kiely" userId="768be38e-2fb5-40ce-925d-bd8e9d9e3c31" providerId="ADAL" clId="{7229EA02-EDFD-48CA-88A7-C4F572612F10}" dt="2026-05-18T18:48:07.520" v="8543" actId="14100"/>
          <ac:spMkLst>
            <pc:docMk/>
            <pc:sldMk cId="841126142" sldId="2147474190"/>
            <ac:spMk id="6" creationId="{D171331C-8BC4-9883-AD97-DB09F93F0C7F}"/>
          </ac:spMkLst>
        </pc:spChg>
        <pc:spChg chg="add mod ord">
          <ac:chgData name="Reed Kiely" userId="768be38e-2fb5-40ce-925d-bd8e9d9e3c31" providerId="ADAL" clId="{7229EA02-EDFD-48CA-88A7-C4F572612F10}" dt="2026-05-19T19:58:51.997" v="11924" actId="14100"/>
          <ac:spMkLst>
            <pc:docMk/>
            <pc:sldMk cId="841126142" sldId="2147474190"/>
            <ac:spMk id="9" creationId="{2895C87E-9C80-96D7-868F-23B3EE2F6CC6}"/>
          </ac:spMkLst>
        </pc:spChg>
        <pc:spChg chg="add mod">
          <ac:chgData name="Reed Kiely" userId="768be38e-2fb5-40ce-925d-bd8e9d9e3c31" providerId="ADAL" clId="{7229EA02-EDFD-48CA-88A7-C4F572612F10}" dt="2026-05-19T16:35:53.108" v="11254" actId="207"/>
          <ac:spMkLst>
            <pc:docMk/>
            <pc:sldMk cId="841126142" sldId="2147474190"/>
            <ac:spMk id="10" creationId="{E5EE8AB7-F080-AA09-92BB-A79C4DAEC12D}"/>
          </ac:spMkLst>
        </pc:spChg>
        <pc:spChg chg="mod">
          <ac:chgData name="Reed Kiely" userId="768be38e-2fb5-40ce-925d-bd8e9d9e3c31" providerId="ADAL" clId="{7229EA02-EDFD-48CA-88A7-C4F572612F10}" dt="2026-05-19T16:20:57.088" v="11006" actId="20577"/>
          <ac:spMkLst>
            <pc:docMk/>
            <pc:sldMk cId="841126142" sldId="2147474190"/>
            <ac:spMk id="12" creationId="{00FC8406-9E37-841D-E5AB-8DA30F86C9D9}"/>
          </ac:spMkLst>
        </pc:spChg>
        <pc:spChg chg="mod">
          <ac:chgData name="Reed Kiely" userId="768be38e-2fb5-40ce-925d-bd8e9d9e3c31" providerId="ADAL" clId="{7229EA02-EDFD-48CA-88A7-C4F572612F10}" dt="2026-05-18T17:26:49.211" v="7675" actId="1076"/>
          <ac:spMkLst>
            <pc:docMk/>
            <pc:sldMk cId="841126142" sldId="2147474190"/>
            <ac:spMk id="25" creationId="{AEB3C53D-BC36-4B62-69CA-B5E6C033FC58}"/>
          </ac:spMkLst>
        </pc:spChg>
        <pc:spChg chg="mod">
          <ac:chgData name="Reed Kiely" userId="768be38e-2fb5-40ce-925d-bd8e9d9e3c31" providerId="ADAL" clId="{7229EA02-EDFD-48CA-88A7-C4F572612F10}" dt="2026-05-18T17:26:49.211" v="7675" actId="1076"/>
          <ac:spMkLst>
            <pc:docMk/>
            <pc:sldMk cId="841126142" sldId="2147474190"/>
            <ac:spMk id="29" creationId="{1EE2C24D-AA5E-E525-3314-ACF4652B3024}"/>
          </ac:spMkLst>
        </pc:spChg>
        <pc:spChg chg="mod">
          <ac:chgData name="Reed Kiely" userId="768be38e-2fb5-40ce-925d-bd8e9d9e3c31" providerId="ADAL" clId="{7229EA02-EDFD-48CA-88A7-C4F572612F10}" dt="2026-05-18T19:48:48.044" v="8734" actId="208"/>
          <ac:spMkLst>
            <pc:docMk/>
            <pc:sldMk cId="841126142" sldId="2147474190"/>
            <ac:spMk id="30" creationId="{4C90D538-D94F-B907-B1A6-8A4B00DE5931}"/>
          </ac:spMkLst>
        </pc:spChg>
        <pc:spChg chg="mod">
          <ac:chgData name="Reed Kiely" userId="768be38e-2fb5-40ce-925d-bd8e9d9e3c31" providerId="ADAL" clId="{7229EA02-EDFD-48CA-88A7-C4F572612F10}" dt="2026-05-18T19:48:48.044" v="8734" actId="208"/>
          <ac:spMkLst>
            <pc:docMk/>
            <pc:sldMk cId="841126142" sldId="2147474190"/>
            <ac:spMk id="31" creationId="{FAD6E366-009E-E5AB-B0CD-5FDAFEB51BCB}"/>
          </ac:spMkLst>
        </pc:spChg>
        <pc:spChg chg="mod">
          <ac:chgData name="Reed Kiely" userId="768be38e-2fb5-40ce-925d-bd8e9d9e3c31" providerId="ADAL" clId="{7229EA02-EDFD-48CA-88A7-C4F572612F10}" dt="2026-05-18T19:48:48.044" v="8734" actId="208"/>
          <ac:spMkLst>
            <pc:docMk/>
            <pc:sldMk cId="841126142" sldId="2147474190"/>
            <ac:spMk id="32" creationId="{F9844A73-2985-80E7-A35A-02095FDEE483}"/>
          </ac:spMkLst>
        </pc:spChg>
        <pc:spChg chg="mod">
          <ac:chgData name="Reed Kiely" userId="768be38e-2fb5-40ce-925d-bd8e9d9e3c31" providerId="ADAL" clId="{7229EA02-EDFD-48CA-88A7-C4F572612F10}" dt="2026-05-18T19:48:48.044" v="8734" actId="208"/>
          <ac:spMkLst>
            <pc:docMk/>
            <pc:sldMk cId="841126142" sldId="2147474190"/>
            <ac:spMk id="33" creationId="{691BF982-FEDC-8C5C-7F83-2292F5F7A7E5}"/>
          </ac:spMkLst>
        </pc:spChg>
        <pc:spChg chg="add mod">
          <ac:chgData name="Reed Kiely" userId="768be38e-2fb5-40ce-925d-bd8e9d9e3c31" providerId="ADAL" clId="{7229EA02-EDFD-48CA-88A7-C4F572612F10}" dt="2026-05-19T19:14:21.471" v="11670" actId="20577"/>
          <ac:spMkLst>
            <pc:docMk/>
            <pc:sldMk cId="841126142" sldId="2147474190"/>
            <ac:spMk id="34" creationId="{D4B337E1-77F1-9B97-59C6-118ACF53389E}"/>
          </ac:spMkLst>
        </pc:spChg>
        <pc:spChg chg="mod">
          <ac:chgData name="Reed Kiely" userId="768be38e-2fb5-40ce-925d-bd8e9d9e3c31" providerId="ADAL" clId="{7229EA02-EDFD-48CA-88A7-C4F572612F10}" dt="2026-05-18T17:26:57.530" v="7676" actId="1076"/>
          <ac:spMkLst>
            <pc:docMk/>
            <pc:sldMk cId="841126142" sldId="2147474190"/>
            <ac:spMk id="43" creationId="{169CB3FD-C8D0-7143-C3BD-555646A34F34}"/>
          </ac:spMkLst>
        </pc:spChg>
        <pc:spChg chg="mod">
          <ac:chgData name="Reed Kiely" userId="768be38e-2fb5-40ce-925d-bd8e9d9e3c31" providerId="ADAL" clId="{7229EA02-EDFD-48CA-88A7-C4F572612F10}" dt="2026-05-18T17:26:49.211" v="7675" actId="1076"/>
          <ac:spMkLst>
            <pc:docMk/>
            <pc:sldMk cId="841126142" sldId="2147474190"/>
            <ac:spMk id="51" creationId="{FB40622D-47DE-C356-6809-F2834873EC87}"/>
          </ac:spMkLst>
        </pc:spChg>
        <pc:spChg chg="mod">
          <ac:chgData name="Reed Kiely" userId="768be38e-2fb5-40ce-925d-bd8e9d9e3c31" providerId="ADAL" clId="{7229EA02-EDFD-48CA-88A7-C4F572612F10}" dt="2026-05-18T17:26:49.211" v="7675" actId="1076"/>
          <ac:spMkLst>
            <pc:docMk/>
            <pc:sldMk cId="841126142" sldId="2147474190"/>
            <ac:spMk id="52" creationId="{2C57D926-2830-862E-D0D6-6E454F91DF7D}"/>
          </ac:spMkLst>
        </pc:spChg>
        <pc:spChg chg="mod">
          <ac:chgData name="Reed Kiely" userId="768be38e-2fb5-40ce-925d-bd8e9d9e3c31" providerId="ADAL" clId="{7229EA02-EDFD-48CA-88A7-C4F572612F10}" dt="2026-05-18T17:26:49.211" v="7675" actId="1076"/>
          <ac:spMkLst>
            <pc:docMk/>
            <pc:sldMk cId="841126142" sldId="2147474190"/>
            <ac:spMk id="53" creationId="{2E5CC4B4-8F46-20D1-0724-B0DFEC632BE6}"/>
          </ac:spMkLst>
        </pc:spChg>
        <pc:spChg chg="mod">
          <ac:chgData name="Reed Kiely" userId="768be38e-2fb5-40ce-925d-bd8e9d9e3c31" providerId="ADAL" clId="{7229EA02-EDFD-48CA-88A7-C4F572612F10}" dt="2026-05-18T17:26:57.530" v="7676" actId="1076"/>
          <ac:spMkLst>
            <pc:docMk/>
            <pc:sldMk cId="841126142" sldId="2147474190"/>
            <ac:spMk id="56" creationId="{3F134CD4-C59C-3545-B723-218129784401}"/>
          </ac:spMkLst>
        </pc:spChg>
        <pc:spChg chg="mod">
          <ac:chgData name="Reed Kiely" userId="768be38e-2fb5-40ce-925d-bd8e9d9e3c31" providerId="ADAL" clId="{7229EA02-EDFD-48CA-88A7-C4F572612F10}" dt="2026-05-18T19:48:48.044" v="8734" actId="208"/>
          <ac:spMkLst>
            <pc:docMk/>
            <pc:sldMk cId="841126142" sldId="2147474190"/>
            <ac:spMk id="57" creationId="{2E679A68-C15D-9E06-3D29-10C706ABF774}"/>
          </ac:spMkLst>
        </pc:spChg>
        <pc:spChg chg="mod">
          <ac:chgData name="Reed Kiely" userId="768be38e-2fb5-40ce-925d-bd8e9d9e3c31" providerId="ADAL" clId="{7229EA02-EDFD-48CA-88A7-C4F572612F10}" dt="2026-05-18T19:48:48.044" v="8734" actId="208"/>
          <ac:spMkLst>
            <pc:docMk/>
            <pc:sldMk cId="841126142" sldId="2147474190"/>
            <ac:spMk id="58" creationId="{0A9D924F-370B-7408-1B8A-1B161B3D7C11}"/>
          </ac:spMkLst>
        </pc:spChg>
        <pc:spChg chg="mod">
          <ac:chgData name="Reed Kiely" userId="768be38e-2fb5-40ce-925d-bd8e9d9e3c31" providerId="ADAL" clId="{7229EA02-EDFD-48CA-88A7-C4F572612F10}" dt="2026-05-18T19:48:48.044" v="8734" actId="208"/>
          <ac:spMkLst>
            <pc:docMk/>
            <pc:sldMk cId="841126142" sldId="2147474190"/>
            <ac:spMk id="62" creationId="{09E21AF7-C67A-1AC7-918E-916D98A40316}"/>
          </ac:spMkLst>
        </pc:spChg>
        <pc:spChg chg="mod">
          <ac:chgData name="Reed Kiely" userId="768be38e-2fb5-40ce-925d-bd8e9d9e3c31" providerId="ADAL" clId="{7229EA02-EDFD-48CA-88A7-C4F572612F10}" dt="2026-05-18T19:48:48.044" v="8734" actId="208"/>
          <ac:spMkLst>
            <pc:docMk/>
            <pc:sldMk cId="841126142" sldId="2147474190"/>
            <ac:spMk id="63" creationId="{BB1D55EE-16F1-2F2E-29B9-0226A89ED28E}"/>
          </ac:spMkLst>
        </pc:spChg>
        <pc:spChg chg="mod">
          <ac:chgData name="Reed Kiely" userId="768be38e-2fb5-40ce-925d-bd8e9d9e3c31" providerId="ADAL" clId="{7229EA02-EDFD-48CA-88A7-C4F572612F10}" dt="2026-05-18T19:48:48.044" v="8734" actId="208"/>
          <ac:spMkLst>
            <pc:docMk/>
            <pc:sldMk cId="841126142" sldId="2147474190"/>
            <ac:spMk id="65" creationId="{1E8ED4D6-6D7F-F424-501D-36446254D7DE}"/>
          </ac:spMkLst>
        </pc:spChg>
        <pc:spChg chg="mod">
          <ac:chgData name="Reed Kiely" userId="768be38e-2fb5-40ce-925d-bd8e9d9e3c31" providerId="ADAL" clId="{7229EA02-EDFD-48CA-88A7-C4F572612F10}" dt="2026-05-18T19:48:48.044" v="8734" actId="208"/>
          <ac:spMkLst>
            <pc:docMk/>
            <pc:sldMk cId="841126142" sldId="2147474190"/>
            <ac:spMk id="66" creationId="{11F5BA2E-45BD-9F6A-CE51-EBCD1B90F91C}"/>
          </ac:spMkLst>
        </pc:spChg>
        <pc:spChg chg="mod">
          <ac:chgData name="Reed Kiely" userId="768be38e-2fb5-40ce-925d-bd8e9d9e3c31" providerId="ADAL" clId="{7229EA02-EDFD-48CA-88A7-C4F572612F10}" dt="2026-05-18T17:26:31.785" v="7673" actId="1037"/>
          <ac:spMkLst>
            <pc:docMk/>
            <pc:sldMk cId="841126142" sldId="2147474190"/>
            <ac:spMk id="68" creationId="{01B50685-A69E-ACE1-EDF9-516216B0D733}"/>
          </ac:spMkLst>
        </pc:spChg>
        <pc:spChg chg="mod">
          <ac:chgData name="Reed Kiely" userId="768be38e-2fb5-40ce-925d-bd8e9d9e3c31" providerId="ADAL" clId="{7229EA02-EDFD-48CA-88A7-C4F572612F10}" dt="2026-05-18T17:26:31.785" v="7673" actId="1037"/>
          <ac:spMkLst>
            <pc:docMk/>
            <pc:sldMk cId="841126142" sldId="2147474190"/>
            <ac:spMk id="69" creationId="{2CDD5D1B-36DA-6C48-43D5-35CDAB852471}"/>
          </ac:spMkLst>
        </pc:spChg>
        <pc:spChg chg="mod">
          <ac:chgData name="Reed Kiely" userId="768be38e-2fb5-40ce-925d-bd8e9d9e3c31" providerId="ADAL" clId="{7229EA02-EDFD-48CA-88A7-C4F572612F10}" dt="2026-05-18T17:26:31.785" v="7673" actId="1037"/>
          <ac:spMkLst>
            <pc:docMk/>
            <pc:sldMk cId="841126142" sldId="2147474190"/>
            <ac:spMk id="70" creationId="{4329A1E3-8347-846E-576C-970D261260C4}"/>
          </ac:spMkLst>
        </pc:spChg>
        <pc:spChg chg="mod">
          <ac:chgData name="Reed Kiely" userId="768be38e-2fb5-40ce-925d-bd8e9d9e3c31" providerId="ADAL" clId="{7229EA02-EDFD-48CA-88A7-C4F572612F10}" dt="2026-05-18T17:26:31.785" v="7673" actId="1037"/>
          <ac:spMkLst>
            <pc:docMk/>
            <pc:sldMk cId="841126142" sldId="2147474190"/>
            <ac:spMk id="71" creationId="{6F9CCEBC-6515-74E7-9112-9EC5DC7DACA6}"/>
          </ac:spMkLst>
        </pc:spChg>
        <pc:spChg chg="mod">
          <ac:chgData name="Reed Kiely" userId="768be38e-2fb5-40ce-925d-bd8e9d9e3c31" providerId="ADAL" clId="{7229EA02-EDFD-48CA-88A7-C4F572612F10}" dt="2026-05-18T17:26:31.785" v="7673" actId="1037"/>
          <ac:spMkLst>
            <pc:docMk/>
            <pc:sldMk cId="841126142" sldId="2147474190"/>
            <ac:spMk id="73" creationId="{ACFDCA1A-84C6-90A2-98AA-ABF404E7F705}"/>
          </ac:spMkLst>
        </pc:spChg>
        <pc:spChg chg="mod">
          <ac:chgData name="Reed Kiely" userId="768be38e-2fb5-40ce-925d-bd8e9d9e3c31" providerId="ADAL" clId="{7229EA02-EDFD-48CA-88A7-C4F572612F10}" dt="2026-05-18T17:26:31.785" v="7673" actId="1037"/>
          <ac:spMkLst>
            <pc:docMk/>
            <pc:sldMk cId="841126142" sldId="2147474190"/>
            <ac:spMk id="74" creationId="{7BE020C0-DAFE-E7EC-3811-D36D7A12D3EC}"/>
          </ac:spMkLst>
        </pc:spChg>
        <pc:spChg chg="mod">
          <ac:chgData name="Reed Kiely" userId="768be38e-2fb5-40ce-925d-bd8e9d9e3c31" providerId="ADAL" clId="{7229EA02-EDFD-48CA-88A7-C4F572612F10}" dt="2026-05-18T17:26:31.785" v="7673" actId="1037"/>
          <ac:spMkLst>
            <pc:docMk/>
            <pc:sldMk cId="841126142" sldId="2147474190"/>
            <ac:spMk id="75" creationId="{8B10F737-D59D-A5B3-3CA8-5094610FE80B}"/>
          </ac:spMkLst>
        </pc:spChg>
        <pc:spChg chg="mod">
          <ac:chgData name="Reed Kiely" userId="768be38e-2fb5-40ce-925d-bd8e9d9e3c31" providerId="ADAL" clId="{7229EA02-EDFD-48CA-88A7-C4F572612F10}" dt="2026-05-18T17:27:03.125" v="7677" actId="1076"/>
          <ac:spMkLst>
            <pc:docMk/>
            <pc:sldMk cId="841126142" sldId="2147474190"/>
            <ac:spMk id="76" creationId="{37E30EB1-C596-D640-622B-4AA819398A5F}"/>
          </ac:spMkLst>
        </pc:spChg>
        <pc:spChg chg="mod">
          <ac:chgData name="Reed Kiely" userId="768be38e-2fb5-40ce-925d-bd8e9d9e3c31" providerId="ADAL" clId="{7229EA02-EDFD-48CA-88A7-C4F572612F10}" dt="2026-05-18T17:26:49.211" v="7675" actId="1076"/>
          <ac:spMkLst>
            <pc:docMk/>
            <pc:sldMk cId="841126142" sldId="2147474190"/>
            <ac:spMk id="77" creationId="{7D05E2E4-E7FF-0307-AA85-2DCEEAD2C1AA}"/>
          </ac:spMkLst>
        </pc:spChg>
        <pc:spChg chg="mod">
          <ac:chgData name="Reed Kiely" userId="768be38e-2fb5-40ce-925d-bd8e9d9e3c31" providerId="ADAL" clId="{7229EA02-EDFD-48CA-88A7-C4F572612F10}" dt="2026-05-18T17:26:57.530" v="7676" actId="1076"/>
          <ac:spMkLst>
            <pc:docMk/>
            <pc:sldMk cId="841126142" sldId="2147474190"/>
            <ac:spMk id="78" creationId="{7635F60B-3DB0-5B54-8320-AC8FFA46FDAD}"/>
          </ac:spMkLst>
        </pc:spChg>
        <pc:spChg chg="mod">
          <ac:chgData name="Reed Kiely" userId="768be38e-2fb5-40ce-925d-bd8e9d9e3c31" providerId="ADAL" clId="{7229EA02-EDFD-48CA-88A7-C4F572612F10}" dt="2026-05-18T17:26:49.211" v="7675" actId="1076"/>
          <ac:spMkLst>
            <pc:docMk/>
            <pc:sldMk cId="841126142" sldId="2147474190"/>
            <ac:spMk id="85" creationId="{F26FDE68-8BF1-CF8C-5F78-4DBAAFF7A0F4}"/>
          </ac:spMkLst>
        </pc:spChg>
        <pc:spChg chg="mod">
          <ac:chgData name="Reed Kiely" userId="768be38e-2fb5-40ce-925d-bd8e9d9e3c31" providerId="ADAL" clId="{7229EA02-EDFD-48CA-88A7-C4F572612F10}" dt="2026-05-19T17:23:07.314" v="11301" actId="20577"/>
          <ac:spMkLst>
            <pc:docMk/>
            <pc:sldMk cId="841126142" sldId="2147474190"/>
            <ac:spMk id="87" creationId="{E7CE6183-4B5B-7663-717B-502483BB2A05}"/>
          </ac:spMkLst>
        </pc:spChg>
        <pc:spChg chg="mod">
          <ac:chgData name="Reed Kiely" userId="768be38e-2fb5-40ce-925d-bd8e9d9e3c31" providerId="ADAL" clId="{7229EA02-EDFD-48CA-88A7-C4F572612F10}" dt="2026-05-18T17:26:57.530" v="7676" actId="1076"/>
          <ac:spMkLst>
            <pc:docMk/>
            <pc:sldMk cId="841126142" sldId="2147474190"/>
            <ac:spMk id="93" creationId="{DD261475-0E65-F75A-B98C-A7830CE70A71}"/>
          </ac:spMkLst>
        </pc:spChg>
        <pc:spChg chg="mod">
          <ac:chgData name="Reed Kiely" userId="768be38e-2fb5-40ce-925d-bd8e9d9e3c31" providerId="ADAL" clId="{7229EA02-EDFD-48CA-88A7-C4F572612F10}" dt="2026-05-18T17:26:57.530" v="7676" actId="1076"/>
          <ac:spMkLst>
            <pc:docMk/>
            <pc:sldMk cId="841126142" sldId="2147474190"/>
            <ac:spMk id="94" creationId="{019F732F-1A22-5A1C-6FB9-A1B3D7AAAC60}"/>
          </ac:spMkLst>
        </pc:spChg>
        <pc:spChg chg="mod">
          <ac:chgData name="Reed Kiely" userId="768be38e-2fb5-40ce-925d-bd8e9d9e3c31" providerId="ADAL" clId="{7229EA02-EDFD-48CA-88A7-C4F572612F10}" dt="2026-05-18T17:27:03.125" v="7677" actId="1076"/>
          <ac:spMkLst>
            <pc:docMk/>
            <pc:sldMk cId="841126142" sldId="2147474190"/>
            <ac:spMk id="111" creationId="{769CAFFE-44DC-1730-802A-70575354660E}"/>
          </ac:spMkLst>
        </pc:spChg>
        <pc:spChg chg="mod">
          <ac:chgData name="Reed Kiely" userId="768be38e-2fb5-40ce-925d-bd8e9d9e3c31" providerId="ADAL" clId="{7229EA02-EDFD-48CA-88A7-C4F572612F10}" dt="2026-05-18T17:27:03.125" v="7677" actId="1076"/>
          <ac:spMkLst>
            <pc:docMk/>
            <pc:sldMk cId="841126142" sldId="2147474190"/>
            <ac:spMk id="112" creationId="{983AC87F-2314-3240-4E6A-C33DB3BC1CAF}"/>
          </ac:spMkLst>
        </pc:spChg>
        <pc:spChg chg="mod">
          <ac:chgData name="Reed Kiely" userId="768be38e-2fb5-40ce-925d-bd8e9d9e3c31" providerId="ADAL" clId="{7229EA02-EDFD-48CA-88A7-C4F572612F10}" dt="2026-05-18T17:27:03.125" v="7677" actId="1076"/>
          <ac:spMkLst>
            <pc:docMk/>
            <pc:sldMk cId="841126142" sldId="2147474190"/>
            <ac:spMk id="113" creationId="{7D2B4F38-240D-8FB1-1FF2-99705717672A}"/>
          </ac:spMkLst>
        </pc:spChg>
        <pc:spChg chg="mod">
          <ac:chgData name="Reed Kiely" userId="768be38e-2fb5-40ce-925d-bd8e9d9e3c31" providerId="ADAL" clId="{7229EA02-EDFD-48CA-88A7-C4F572612F10}" dt="2026-05-18T17:27:03.125" v="7677" actId="1076"/>
          <ac:spMkLst>
            <pc:docMk/>
            <pc:sldMk cId="841126142" sldId="2147474190"/>
            <ac:spMk id="114" creationId="{08ACDED2-B2CE-CB69-DDA9-5E2CB9F33E2B}"/>
          </ac:spMkLst>
        </pc:spChg>
        <pc:spChg chg="mod">
          <ac:chgData name="Reed Kiely" userId="768be38e-2fb5-40ce-925d-bd8e9d9e3c31" providerId="ADAL" clId="{7229EA02-EDFD-48CA-88A7-C4F572612F10}" dt="2026-05-18T17:27:03.125" v="7677" actId="1076"/>
          <ac:spMkLst>
            <pc:docMk/>
            <pc:sldMk cId="841126142" sldId="2147474190"/>
            <ac:spMk id="116" creationId="{CA63F99A-2061-3ADE-AF7F-89CB13A1BA5B}"/>
          </ac:spMkLst>
        </pc:spChg>
        <pc:spChg chg="mod">
          <ac:chgData name="Reed Kiely" userId="768be38e-2fb5-40ce-925d-bd8e9d9e3c31" providerId="ADAL" clId="{7229EA02-EDFD-48CA-88A7-C4F572612F10}" dt="2026-05-18T17:27:03.125" v="7677" actId="1076"/>
          <ac:spMkLst>
            <pc:docMk/>
            <pc:sldMk cId="841126142" sldId="2147474190"/>
            <ac:spMk id="119" creationId="{F6725A3B-4EB3-908E-8CE9-D7C2920BCD04}"/>
          </ac:spMkLst>
        </pc:spChg>
        <pc:spChg chg="mod">
          <ac:chgData name="Reed Kiely" userId="768be38e-2fb5-40ce-925d-bd8e9d9e3c31" providerId="ADAL" clId="{7229EA02-EDFD-48CA-88A7-C4F572612F10}" dt="2026-05-18T17:27:03.125" v="7677" actId="1076"/>
          <ac:spMkLst>
            <pc:docMk/>
            <pc:sldMk cId="841126142" sldId="2147474190"/>
            <ac:spMk id="122" creationId="{33A2D1F0-8C82-1F73-59D8-2C1E1865C83D}"/>
          </ac:spMkLst>
        </pc:spChg>
        <pc:spChg chg="mod">
          <ac:chgData name="Reed Kiely" userId="768be38e-2fb5-40ce-925d-bd8e9d9e3c31" providerId="ADAL" clId="{7229EA02-EDFD-48CA-88A7-C4F572612F10}" dt="2026-05-18T17:26:49.211" v="7675" actId="1076"/>
          <ac:spMkLst>
            <pc:docMk/>
            <pc:sldMk cId="841126142" sldId="2147474190"/>
            <ac:spMk id="127" creationId="{0BE3CB1E-9D02-AC3C-E57C-5CBBB0336C35}"/>
          </ac:spMkLst>
        </pc:spChg>
        <pc:spChg chg="mod">
          <ac:chgData name="Reed Kiely" userId="768be38e-2fb5-40ce-925d-bd8e9d9e3c31" providerId="ADAL" clId="{7229EA02-EDFD-48CA-88A7-C4F572612F10}" dt="2026-05-19T17:24:36.584" v="11309" actId="313"/>
          <ac:spMkLst>
            <pc:docMk/>
            <pc:sldMk cId="841126142" sldId="2147474190"/>
            <ac:spMk id="129" creationId="{1B93B900-C60F-CE4F-C6A4-968FA61EC2A2}"/>
          </ac:spMkLst>
        </pc:spChg>
        <pc:spChg chg="mod">
          <ac:chgData name="Reed Kiely" userId="768be38e-2fb5-40ce-925d-bd8e9d9e3c31" providerId="ADAL" clId="{7229EA02-EDFD-48CA-88A7-C4F572612F10}" dt="2026-05-18T17:26:57.530" v="7676" actId="1076"/>
          <ac:spMkLst>
            <pc:docMk/>
            <pc:sldMk cId="841126142" sldId="2147474190"/>
            <ac:spMk id="136" creationId="{47DDD56B-484F-206D-863C-88D96CEFA5A3}"/>
          </ac:spMkLst>
        </pc:spChg>
        <pc:spChg chg="mod">
          <ac:chgData name="Reed Kiely" userId="768be38e-2fb5-40ce-925d-bd8e9d9e3c31" providerId="ADAL" clId="{7229EA02-EDFD-48CA-88A7-C4F572612F10}" dt="2026-05-18T17:26:57.530" v="7676" actId="1076"/>
          <ac:spMkLst>
            <pc:docMk/>
            <pc:sldMk cId="841126142" sldId="2147474190"/>
            <ac:spMk id="137" creationId="{79312464-B707-E44E-1D95-1C9CD3AEE275}"/>
          </ac:spMkLst>
        </pc:spChg>
        <pc:spChg chg="mod">
          <ac:chgData name="Reed Kiely" userId="768be38e-2fb5-40ce-925d-bd8e9d9e3c31" providerId="ADAL" clId="{7229EA02-EDFD-48CA-88A7-C4F572612F10}" dt="2026-05-18T17:26:57.530" v="7676" actId="1076"/>
          <ac:spMkLst>
            <pc:docMk/>
            <pc:sldMk cId="841126142" sldId="2147474190"/>
            <ac:spMk id="138" creationId="{4F9860F1-38CF-779D-B886-E23AC973C0CA}"/>
          </ac:spMkLst>
        </pc:spChg>
        <pc:spChg chg="mod">
          <ac:chgData name="Reed Kiely" userId="768be38e-2fb5-40ce-925d-bd8e9d9e3c31" providerId="ADAL" clId="{7229EA02-EDFD-48CA-88A7-C4F572612F10}" dt="2026-05-19T13:27:30.807" v="9945" actId="1076"/>
          <ac:spMkLst>
            <pc:docMk/>
            <pc:sldMk cId="841126142" sldId="2147474190"/>
            <ac:spMk id="176" creationId="{7B7352A4-BAE4-E5D4-8609-AA0120029DFA}"/>
          </ac:spMkLst>
        </pc:spChg>
        <pc:spChg chg="mod">
          <ac:chgData name="Reed Kiely" userId="768be38e-2fb5-40ce-925d-bd8e9d9e3c31" providerId="ADAL" clId="{7229EA02-EDFD-48CA-88A7-C4F572612F10}" dt="2026-05-19T13:27:21.348" v="9943" actId="403"/>
          <ac:spMkLst>
            <pc:docMk/>
            <pc:sldMk cId="841126142" sldId="2147474190"/>
            <ac:spMk id="182" creationId="{77EC5A13-6FE0-FD30-F241-7C1AB9357141}"/>
          </ac:spMkLst>
        </pc:spChg>
      </pc:sldChg>
      <pc:sldChg chg="addSp delSp modSp mod modCm">
        <pc:chgData name="Reed Kiely" userId="768be38e-2fb5-40ce-925d-bd8e9d9e3c31" providerId="ADAL" clId="{7229EA02-EDFD-48CA-88A7-C4F572612F10}" dt="2026-05-20T13:05:24.581" v="12072" actId="207"/>
        <pc:sldMkLst>
          <pc:docMk/>
          <pc:sldMk cId="3663193952" sldId="2147474202"/>
        </pc:sldMkLst>
        <pc:spChg chg="mod">
          <ac:chgData name="Reed Kiely" userId="768be38e-2fb5-40ce-925d-bd8e9d9e3c31" providerId="ADAL" clId="{7229EA02-EDFD-48CA-88A7-C4F572612F10}" dt="2026-05-19T17:21:27.877" v="11289" actId="1076"/>
          <ac:spMkLst>
            <pc:docMk/>
            <pc:sldMk cId="3663193952" sldId="2147474202"/>
            <ac:spMk id="5" creationId="{854BC70F-0A0C-492F-7F1C-DEEBE67F457D}"/>
          </ac:spMkLst>
        </pc:spChg>
        <pc:spChg chg="mod">
          <ac:chgData name="Reed Kiely" userId="768be38e-2fb5-40ce-925d-bd8e9d9e3c31" providerId="ADAL" clId="{7229EA02-EDFD-48CA-88A7-C4F572612F10}" dt="2026-05-20T13:05:24.581" v="12072" actId="207"/>
          <ac:spMkLst>
            <pc:docMk/>
            <pc:sldMk cId="3663193952" sldId="2147474202"/>
            <ac:spMk id="9" creationId="{4B03AC41-633D-91E9-EEBD-B9C5387925CD}"/>
          </ac:spMkLst>
        </pc:spChg>
        <pc:spChg chg="add mod">
          <ac:chgData name="Reed Kiely" userId="768be38e-2fb5-40ce-925d-bd8e9d9e3c31" providerId="ADAL" clId="{7229EA02-EDFD-48CA-88A7-C4F572612F10}" dt="2026-05-19T20:03:09.418" v="12050" actId="1038"/>
          <ac:spMkLst>
            <pc:docMk/>
            <pc:sldMk cId="3663193952" sldId="2147474202"/>
            <ac:spMk id="11" creationId="{7316C05D-50D3-6E94-919C-77EA3CB9C4FB}"/>
          </ac:spMkLst>
        </pc:spChg>
        <pc:spChg chg="add mod">
          <ac:chgData name="Reed Kiely" userId="768be38e-2fb5-40ce-925d-bd8e9d9e3c31" providerId="ADAL" clId="{7229EA02-EDFD-48CA-88A7-C4F572612F10}" dt="2026-05-19T19:46:33.257" v="11836" actId="404"/>
          <ac:spMkLst>
            <pc:docMk/>
            <pc:sldMk cId="3663193952" sldId="2147474202"/>
            <ac:spMk id="12" creationId="{1E39E442-1FE1-7B67-0E94-89CA8D107E0C}"/>
          </ac:spMkLst>
        </pc:spChg>
        <pc:spChg chg="add mod">
          <ac:chgData name="Reed Kiely" userId="768be38e-2fb5-40ce-925d-bd8e9d9e3c31" providerId="ADAL" clId="{7229EA02-EDFD-48CA-88A7-C4F572612F10}" dt="2026-05-19T20:03:09.418" v="12050" actId="1038"/>
          <ac:spMkLst>
            <pc:docMk/>
            <pc:sldMk cId="3663193952" sldId="2147474202"/>
            <ac:spMk id="13" creationId="{FAD39272-5BBF-8865-1E74-F9B8E2DB83E1}"/>
          </ac:spMkLst>
        </pc:spChg>
        <pc:spChg chg="add mod">
          <ac:chgData name="Reed Kiely" userId="768be38e-2fb5-40ce-925d-bd8e9d9e3c31" providerId="ADAL" clId="{7229EA02-EDFD-48CA-88A7-C4F572612F10}" dt="2026-05-19T19:44:49.063" v="11771" actId="242"/>
          <ac:spMkLst>
            <pc:docMk/>
            <pc:sldMk cId="3663193952" sldId="2147474202"/>
            <ac:spMk id="14" creationId="{E93FE78B-14EE-7598-627D-EFB0B19C6C30}"/>
          </ac:spMkLst>
        </pc:spChg>
        <pc:spChg chg="add mod">
          <ac:chgData name="Reed Kiely" userId="768be38e-2fb5-40ce-925d-bd8e9d9e3c31" providerId="ADAL" clId="{7229EA02-EDFD-48CA-88A7-C4F572612F10}" dt="2026-05-19T19:44:49.063" v="11771" actId="242"/>
          <ac:spMkLst>
            <pc:docMk/>
            <pc:sldMk cId="3663193952" sldId="2147474202"/>
            <ac:spMk id="18" creationId="{231BCA26-87A3-15CA-87D7-F780FE1BF3BD}"/>
          </ac:spMkLst>
        </pc:spChg>
        <pc:spChg chg="add mod">
          <ac:chgData name="Reed Kiely" userId="768be38e-2fb5-40ce-925d-bd8e9d9e3c31" providerId="ADAL" clId="{7229EA02-EDFD-48CA-88A7-C4F572612F10}" dt="2026-05-19T20:03:09.418" v="12050" actId="1038"/>
          <ac:spMkLst>
            <pc:docMk/>
            <pc:sldMk cId="3663193952" sldId="2147474202"/>
            <ac:spMk id="20" creationId="{6027B18D-A6AF-5F7E-B306-8837D66E1117}"/>
          </ac:spMkLst>
        </pc:spChg>
        <pc:spChg chg="add mod">
          <ac:chgData name="Reed Kiely" userId="768be38e-2fb5-40ce-925d-bd8e9d9e3c31" providerId="ADAL" clId="{7229EA02-EDFD-48CA-88A7-C4F572612F10}" dt="2026-05-19T20:03:09.418" v="12050" actId="1038"/>
          <ac:spMkLst>
            <pc:docMk/>
            <pc:sldMk cId="3663193952" sldId="2147474202"/>
            <ac:spMk id="21" creationId="{4E04C5EF-27F5-5043-F202-E55EDCCBB548}"/>
          </ac:spMkLst>
        </pc:spChg>
        <pc:spChg chg="add mod">
          <ac:chgData name="Reed Kiely" userId="768be38e-2fb5-40ce-925d-bd8e9d9e3c31" providerId="ADAL" clId="{7229EA02-EDFD-48CA-88A7-C4F572612F10}" dt="2026-05-19T20:03:09.418" v="12050" actId="1038"/>
          <ac:spMkLst>
            <pc:docMk/>
            <pc:sldMk cId="3663193952" sldId="2147474202"/>
            <ac:spMk id="22" creationId="{9EC80FE6-9B3E-86BD-C3E9-84395B4249D6}"/>
          </ac:spMkLst>
        </pc:spChg>
        <pc:spChg chg="add mod">
          <ac:chgData name="Reed Kiely" userId="768be38e-2fb5-40ce-925d-bd8e9d9e3c31" providerId="ADAL" clId="{7229EA02-EDFD-48CA-88A7-C4F572612F10}" dt="2026-05-19T20:03:09.418" v="12050" actId="1038"/>
          <ac:spMkLst>
            <pc:docMk/>
            <pc:sldMk cId="3663193952" sldId="2147474202"/>
            <ac:spMk id="25" creationId="{6CA63D7B-C9F4-A6C0-7A50-9E9DD4FE13EC}"/>
          </ac:spMkLst>
        </pc:spChg>
        <pc:spChg chg="add mod">
          <ac:chgData name="Reed Kiely" userId="768be38e-2fb5-40ce-925d-bd8e9d9e3c31" providerId="ADAL" clId="{7229EA02-EDFD-48CA-88A7-C4F572612F10}" dt="2026-05-19T19:46:42.086" v="11839" actId="404"/>
          <ac:spMkLst>
            <pc:docMk/>
            <pc:sldMk cId="3663193952" sldId="2147474202"/>
            <ac:spMk id="26" creationId="{4F96D7B0-4C66-EC8B-FDC8-A6941C7957EA}"/>
          </ac:spMkLst>
        </pc:spChg>
        <pc:spChg chg="add mod">
          <ac:chgData name="Reed Kiely" userId="768be38e-2fb5-40ce-925d-bd8e9d9e3c31" providerId="ADAL" clId="{7229EA02-EDFD-48CA-88A7-C4F572612F10}" dt="2026-05-19T20:03:09.418" v="12050" actId="1038"/>
          <ac:spMkLst>
            <pc:docMk/>
            <pc:sldMk cId="3663193952" sldId="2147474202"/>
            <ac:spMk id="27" creationId="{63D10308-D7A1-BB21-8E77-B3776F6233D6}"/>
          </ac:spMkLst>
        </pc:spChg>
        <pc:spChg chg="add mod">
          <ac:chgData name="Reed Kiely" userId="768be38e-2fb5-40ce-925d-bd8e9d9e3c31" providerId="ADAL" clId="{7229EA02-EDFD-48CA-88A7-C4F572612F10}" dt="2026-05-19T19:46:42.086" v="11839" actId="404"/>
          <ac:spMkLst>
            <pc:docMk/>
            <pc:sldMk cId="3663193952" sldId="2147474202"/>
            <ac:spMk id="28" creationId="{2BFE1C96-5A8C-3725-F519-771E47218D36}"/>
          </ac:spMkLst>
        </pc:spChg>
        <pc:spChg chg="add mod">
          <ac:chgData name="Reed Kiely" userId="768be38e-2fb5-40ce-925d-bd8e9d9e3c31" providerId="ADAL" clId="{7229EA02-EDFD-48CA-88A7-C4F572612F10}" dt="2026-05-19T20:03:09.418" v="12050" actId="1038"/>
          <ac:spMkLst>
            <pc:docMk/>
            <pc:sldMk cId="3663193952" sldId="2147474202"/>
            <ac:spMk id="29" creationId="{B6097911-391D-F6E4-6024-2043AA1148C7}"/>
          </ac:spMkLst>
        </pc:spChg>
        <pc:spChg chg="add mod">
          <ac:chgData name="Reed Kiely" userId="768be38e-2fb5-40ce-925d-bd8e9d9e3c31" providerId="ADAL" clId="{7229EA02-EDFD-48CA-88A7-C4F572612F10}" dt="2026-05-19T20:03:09.418" v="12050" actId="1038"/>
          <ac:spMkLst>
            <pc:docMk/>
            <pc:sldMk cId="3663193952" sldId="2147474202"/>
            <ac:spMk id="30" creationId="{578C94C8-6B89-F683-C079-5FC54F0D1080}"/>
          </ac:spMkLst>
        </pc:spChg>
        <pc:spChg chg="add mod">
          <ac:chgData name="Reed Kiely" userId="768be38e-2fb5-40ce-925d-bd8e9d9e3c31" providerId="ADAL" clId="{7229EA02-EDFD-48CA-88A7-C4F572612F10}" dt="2026-05-19T19:46:42.086" v="11839" actId="404"/>
          <ac:spMkLst>
            <pc:docMk/>
            <pc:sldMk cId="3663193952" sldId="2147474202"/>
            <ac:spMk id="39" creationId="{20E6EE65-24C3-0721-ADAD-A4C946A05257}"/>
          </ac:spMkLst>
        </pc:spChg>
        <pc:spChg chg="add mod">
          <ac:chgData name="Reed Kiely" userId="768be38e-2fb5-40ce-925d-bd8e9d9e3c31" providerId="ADAL" clId="{7229EA02-EDFD-48CA-88A7-C4F572612F10}" dt="2026-05-19T20:03:09.418" v="12050" actId="1038"/>
          <ac:spMkLst>
            <pc:docMk/>
            <pc:sldMk cId="3663193952" sldId="2147474202"/>
            <ac:spMk id="40" creationId="{0CB350D4-9951-4098-04CE-D2D5C2FEAB00}"/>
          </ac:spMkLst>
        </pc:spChg>
        <pc:spChg chg="add mod">
          <ac:chgData name="Reed Kiely" userId="768be38e-2fb5-40ce-925d-bd8e9d9e3c31" providerId="ADAL" clId="{7229EA02-EDFD-48CA-88A7-C4F572612F10}" dt="2026-05-19T19:49:42.072" v="11855" actId="1076"/>
          <ac:spMkLst>
            <pc:docMk/>
            <pc:sldMk cId="3663193952" sldId="2147474202"/>
            <ac:spMk id="47" creationId="{7AA8A1E6-AE65-9543-08A8-07A6F5E6A03A}"/>
          </ac:spMkLst>
        </pc:spChg>
        <pc:picChg chg="add mod ord modCrop">
          <ac:chgData name="Reed Kiely" userId="768be38e-2fb5-40ce-925d-bd8e9d9e3c31" providerId="ADAL" clId="{7229EA02-EDFD-48CA-88A7-C4F572612F10}" dt="2026-05-12T19:17:07.891" v="6957" actId="167"/>
          <ac:picMkLst>
            <pc:docMk/>
            <pc:sldMk cId="3663193952" sldId="2147474202"/>
            <ac:picMk id="7" creationId="{571EB2E9-ACA0-5950-6CCA-C0F0F9643450}"/>
          </ac:picMkLst>
        </pc:picChg>
        <pc:picChg chg="add mod">
          <ac:chgData name="Reed Kiely" userId="768be38e-2fb5-40ce-925d-bd8e9d9e3c31" providerId="ADAL" clId="{7229EA02-EDFD-48CA-88A7-C4F572612F10}" dt="2026-05-19T19:56:30.627" v="11915" actId="12789"/>
          <ac:picMkLst>
            <pc:docMk/>
            <pc:sldMk cId="3663193952" sldId="2147474202"/>
            <ac:picMk id="42" creationId="{95D4E227-66F7-017F-3369-0384798C07CA}"/>
          </ac:picMkLst>
        </pc:picChg>
        <pc:picChg chg="add mod">
          <ac:chgData name="Reed Kiely" userId="768be38e-2fb5-40ce-925d-bd8e9d9e3c31" providerId="ADAL" clId="{7229EA02-EDFD-48CA-88A7-C4F572612F10}" dt="2026-05-19T19:56:30.627" v="11915" actId="12789"/>
          <ac:picMkLst>
            <pc:docMk/>
            <pc:sldMk cId="3663193952" sldId="2147474202"/>
            <ac:picMk id="56" creationId="{2B9C8274-5A66-1B81-5825-36A1DC24D547}"/>
          </ac:picMkLst>
        </pc:picChg>
        <pc:picChg chg="add mod">
          <ac:chgData name="Reed Kiely" userId="768be38e-2fb5-40ce-925d-bd8e9d9e3c31" providerId="ADAL" clId="{7229EA02-EDFD-48CA-88A7-C4F572612F10}" dt="2026-05-19T19:56:41.578" v="11919" actId="1035"/>
          <ac:picMkLst>
            <pc:docMk/>
            <pc:sldMk cId="3663193952" sldId="2147474202"/>
            <ac:picMk id="57" creationId="{963A4AA1-E97C-D170-B290-2FEB6557395C}"/>
          </ac:picMkLst>
        </pc:picChg>
        <pc:picChg chg="add mod">
          <ac:chgData name="Reed Kiely" userId="768be38e-2fb5-40ce-925d-bd8e9d9e3c31" providerId="ADAL" clId="{7229EA02-EDFD-48CA-88A7-C4F572612F10}" dt="2026-05-19T19:56:41.578" v="11919" actId="1035"/>
          <ac:picMkLst>
            <pc:docMk/>
            <pc:sldMk cId="3663193952" sldId="2147474202"/>
            <ac:picMk id="58" creationId="{DE8A9BAD-2EAA-5534-1E0E-FADA02CDA7E7}"/>
          </ac:picMkLst>
        </pc:picChg>
        <pc:picChg chg="add mod">
          <ac:chgData name="Reed Kiely" userId="768be38e-2fb5-40ce-925d-bd8e9d9e3c31" providerId="ADAL" clId="{7229EA02-EDFD-48CA-88A7-C4F572612F10}" dt="2026-05-19T19:56:30.627" v="11915" actId="12789"/>
          <ac:picMkLst>
            <pc:docMk/>
            <pc:sldMk cId="3663193952" sldId="2147474202"/>
            <ac:picMk id="59" creationId="{D05E65B1-DB41-E540-B77B-DCB7B9000792}"/>
          </ac:picMkLst>
        </pc:picChg>
        <pc:picChg chg="add mod">
          <ac:chgData name="Reed Kiely" userId="768be38e-2fb5-40ce-925d-bd8e9d9e3c31" providerId="ADAL" clId="{7229EA02-EDFD-48CA-88A7-C4F572612F10}" dt="2026-05-19T19:56:30.627" v="11915" actId="12789"/>
          <ac:picMkLst>
            <pc:docMk/>
            <pc:sldMk cId="3663193952" sldId="2147474202"/>
            <ac:picMk id="60" creationId="{2BC26C31-8B20-C6D5-4037-955F2D378317}"/>
          </ac:picMkLst>
        </pc:picChg>
        <pc:picChg chg="add mod">
          <ac:chgData name="Reed Kiely" userId="768be38e-2fb5-40ce-925d-bd8e9d9e3c31" providerId="ADAL" clId="{7229EA02-EDFD-48CA-88A7-C4F572612F10}" dt="2026-05-19T19:56:41.578" v="11919" actId="1035"/>
          <ac:picMkLst>
            <pc:docMk/>
            <pc:sldMk cId="3663193952" sldId="2147474202"/>
            <ac:picMk id="61" creationId="{5AA81ECE-2D1A-339B-B611-A7EA7762410D}"/>
          </ac:picMkLst>
        </pc:picChg>
        <pc:picChg chg="add mod">
          <ac:chgData name="Reed Kiely" userId="768be38e-2fb5-40ce-925d-bd8e9d9e3c31" providerId="ADAL" clId="{7229EA02-EDFD-48CA-88A7-C4F572612F10}" dt="2026-05-19T19:56:41.578" v="11919" actId="1035"/>
          <ac:picMkLst>
            <pc:docMk/>
            <pc:sldMk cId="3663193952" sldId="2147474202"/>
            <ac:picMk id="62" creationId="{D0E3E69A-3B93-8E70-997D-62E881463ED2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ed Kiely" userId="768be38e-2fb5-40ce-925d-bd8e9d9e3c31" providerId="ADAL" clId="{7229EA02-EDFD-48CA-88A7-C4F572612F10}" dt="2026-04-21T19:27:02.578" v="5899" actId="20577"/>
              <pc2:cmMkLst xmlns:pc2="http://schemas.microsoft.com/office/powerpoint/2019/9/main/command">
                <pc:docMk/>
                <pc:sldMk cId="3663193952" sldId="2147474202"/>
                <pc2:cmMk id="{0641D91E-BEE8-4054-948A-5B1972DE81CB}"/>
              </pc2:cmMkLst>
            </pc226:cmChg>
            <pc226:cmChg xmlns:pc226="http://schemas.microsoft.com/office/powerpoint/2022/06/main/command" chg="mod">
              <pc226:chgData name="Reed Kiely" userId="768be38e-2fb5-40ce-925d-bd8e9d9e3c31" providerId="ADAL" clId="{7229EA02-EDFD-48CA-88A7-C4F572612F10}" dt="2026-04-21T19:27:02.578" v="5899" actId="20577"/>
              <pc2:cmMkLst xmlns:pc2="http://schemas.microsoft.com/office/powerpoint/2019/9/main/command">
                <pc:docMk/>
                <pc:sldMk cId="3663193952" sldId="2147474202"/>
                <pc2:cmMk id="{3928AD7A-B888-4486-A513-AA4D03EA30EC}"/>
              </pc2:cmMkLst>
            </pc226:cmChg>
          </p:ext>
        </pc:extLst>
      </pc:sldChg>
      <pc:sldChg chg="addSp delSp modSp add mod">
        <pc:chgData name="Reed Kiely" userId="768be38e-2fb5-40ce-925d-bd8e9d9e3c31" providerId="ADAL" clId="{7229EA02-EDFD-48CA-88A7-C4F572612F10}" dt="2026-06-01T17:40:38.042" v="12099" actId="20577"/>
        <pc:sldMkLst>
          <pc:docMk/>
          <pc:sldMk cId="3150029409" sldId="2147474204"/>
        </pc:sldMkLst>
        <pc:spChg chg="add mod">
          <ac:chgData name="Reed Kiely" userId="768be38e-2fb5-40ce-925d-bd8e9d9e3c31" providerId="ADAL" clId="{7229EA02-EDFD-48CA-88A7-C4F572612F10}" dt="2026-05-18T18:48:32.174" v="8564" actId="14100"/>
          <ac:spMkLst>
            <pc:docMk/>
            <pc:sldMk cId="3150029409" sldId="2147474204"/>
            <ac:spMk id="2" creationId="{37CFDA36-8747-6FC4-A397-38D6F486F82E}"/>
          </ac:spMkLst>
        </pc:spChg>
        <pc:spChg chg="mod">
          <ac:chgData name="Reed Kiely" userId="768be38e-2fb5-40ce-925d-bd8e9d9e3c31" providerId="ADAL" clId="{7229EA02-EDFD-48CA-88A7-C4F572612F10}" dt="2026-05-19T13:29:52.433" v="9969" actId="20577"/>
          <ac:spMkLst>
            <pc:docMk/>
            <pc:sldMk cId="3150029409" sldId="2147474204"/>
            <ac:spMk id="9" creationId="{5F04354E-96EF-AD56-5C8B-DFB7BFB49628}"/>
          </ac:spMkLst>
        </pc:spChg>
        <pc:spChg chg="mod">
          <ac:chgData name="Reed Kiely" userId="768be38e-2fb5-40ce-925d-bd8e9d9e3c31" providerId="ADAL" clId="{7229EA02-EDFD-48CA-88A7-C4F572612F10}" dt="2026-05-19T16:25:24.079" v="11236" actId="20577"/>
          <ac:spMkLst>
            <pc:docMk/>
            <pc:sldMk cId="3150029409" sldId="2147474204"/>
            <ac:spMk id="12" creationId="{D42C3C64-AA90-8847-ABA5-FAF0073B0250}"/>
          </ac:spMkLst>
        </pc:spChg>
        <pc:spChg chg="mod">
          <ac:chgData name="Reed Kiely" userId="768be38e-2fb5-40ce-925d-bd8e9d9e3c31" providerId="ADAL" clId="{7229EA02-EDFD-48CA-88A7-C4F572612F10}" dt="2026-05-19T16:33:49.443" v="11239" actId="207"/>
          <ac:spMkLst>
            <pc:docMk/>
            <pc:sldMk cId="3150029409" sldId="2147474204"/>
            <ac:spMk id="13" creationId="{7021265E-E6E4-1EC5-5260-C3DA1FFB6D8F}"/>
          </ac:spMkLst>
        </pc:spChg>
        <pc:spChg chg="mod">
          <ac:chgData name="Reed Kiely" userId="768be38e-2fb5-40ce-925d-bd8e9d9e3c31" providerId="ADAL" clId="{7229EA02-EDFD-48CA-88A7-C4F572612F10}" dt="2026-05-19T16:33:49.443" v="11239" actId="207"/>
          <ac:spMkLst>
            <pc:docMk/>
            <pc:sldMk cId="3150029409" sldId="2147474204"/>
            <ac:spMk id="14" creationId="{53C5DD51-EBB5-299A-F11E-9EEAE3B4717E}"/>
          </ac:spMkLst>
        </pc:spChg>
        <pc:spChg chg="mod">
          <ac:chgData name="Reed Kiely" userId="768be38e-2fb5-40ce-925d-bd8e9d9e3c31" providerId="ADAL" clId="{7229EA02-EDFD-48CA-88A7-C4F572612F10}" dt="2026-05-19T16:33:51.641" v="11240" actId="207"/>
          <ac:spMkLst>
            <pc:docMk/>
            <pc:sldMk cId="3150029409" sldId="2147474204"/>
            <ac:spMk id="15" creationId="{5113419E-AA08-12BD-DE51-557D140B61AC}"/>
          </ac:spMkLst>
        </pc:spChg>
        <pc:spChg chg="mod">
          <ac:chgData name="Reed Kiely" userId="768be38e-2fb5-40ce-925d-bd8e9d9e3c31" providerId="ADAL" clId="{7229EA02-EDFD-48CA-88A7-C4F572612F10}" dt="2026-05-19T16:33:53.939" v="11241" actId="207"/>
          <ac:spMkLst>
            <pc:docMk/>
            <pc:sldMk cId="3150029409" sldId="2147474204"/>
            <ac:spMk id="16" creationId="{75FA7DC4-9C35-1B1A-80C0-CA5132510697}"/>
          </ac:spMkLst>
        </pc:spChg>
        <pc:spChg chg="mod">
          <ac:chgData name="Reed Kiely" userId="768be38e-2fb5-40ce-925d-bd8e9d9e3c31" providerId="ADAL" clId="{7229EA02-EDFD-48CA-88A7-C4F572612F10}" dt="2026-05-19T14:30:32.482" v="10000" actId="14100"/>
          <ac:spMkLst>
            <pc:docMk/>
            <pc:sldMk cId="3150029409" sldId="2147474204"/>
            <ac:spMk id="18" creationId="{746A6B30-77BE-18E5-F08A-CB5E785D4099}"/>
          </ac:spMkLst>
        </pc:spChg>
        <pc:spChg chg="mod">
          <ac:chgData name="Reed Kiely" userId="768be38e-2fb5-40ce-925d-bd8e9d9e3c31" providerId="ADAL" clId="{7229EA02-EDFD-48CA-88A7-C4F572612F10}" dt="2026-05-19T14:54:04.864" v="10433" actId="12788"/>
          <ac:spMkLst>
            <pc:docMk/>
            <pc:sldMk cId="3150029409" sldId="2147474204"/>
            <ac:spMk id="20" creationId="{9E74FAE7-2FCE-E927-0589-0EE80C84DB61}"/>
          </ac:spMkLst>
        </pc:spChg>
        <pc:spChg chg="mod">
          <ac:chgData name="Reed Kiely" userId="768be38e-2fb5-40ce-925d-bd8e9d9e3c31" providerId="ADAL" clId="{7229EA02-EDFD-48CA-88A7-C4F572612F10}" dt="2026-05-19T14:54:04.864" v="10433" actId="12788"/>
          <ac:spMkLst>
            <pc:docMk/>
            <pc:sldMk cId="3150029409" sldId="2147474204"/>
            <ac:spMk id="22" creationId="{674397AD-26B1-B1C4-82BC-FA0B5A250DAF}"/>
          </ac:spMkLst>
        </pc:spChg>
        <pc:spChg chg="mod">
          <ac:chgData name="Reed Kiely" userId="768be38e-2fb5-40ce-925d-bd8e9d9e3c31" providerId="ADAL" clId="{7229EA02-EDFD-48CA-88A7-C4F572612F10}" dt="2026-05-19T14:54:04.864" v="10433" actId="12788"/>
          <ac:spMkLst>
            <pc:docMk/>
            <pc:sldMk cId="3150029409" sldId="2147474204"/>
            <ac:spMk id="23" creationId="{DE24F744-F1FA-3FBA-A101-2EC46ABB4A79}"/>
          </ac:spMkLst>
        </pc:spChg>
        <pc:spChg chg="mod">
          <ac:chgData name="Reed Kiely" userId="768be38e-2fb5-40ce-925d-bd8e9d9e3c31" providerId="ADAL" clId="{7229EA02-EDFD-48CA-88A7-C4F572612F10}" dt="2026-06-01T17:40:38.042" v="12099" actId="20577"/>
          <ac:spMkLst>
            <pc:docMk/>
            <pc:sldMk cId="3150029409" sldId="2147474204"/>
            <ac:spMk id="24" creationId="{F05AC7DC-AD18-8CF4-8A5E-1FFA8C531332}"/>
          </ac:spMkLst>
        </pc:spChg>
        <pc:spChg chg="mod">
          <ac:chgData name="Reed Kiely" userId="768be38e-2fb5-40ce-925d-bd8e9d9e3c31" providerId="ADAL" clId="{7229EA02-EDFD-48CA-88A7-C4F572612F10}" dt="2026-05-19T16:33:44.716" v="11238" actId="208"/>
          <ac:spMkLst>
            <pc:docMk/>
            <pc:sldMk cId="3150029409" sldId="2147474204"/>
            <ac:spMk id="31" creationId="{511EB81C-0355-9CEA-24E0-475FE70ACCBC}"/>
          </ac:spMkLst>
        </pc:spChg>
        <pc:spChg chg="mod">
          <ac:chgData name="Reed Kiely" userId="768be38e-2fb5-40ce-925d-bd8e9d9e3c31" providerId="ADAL" clId="{7229EA02-EDFD-48CA-88A7-C4F572612F10}" dt="2026-05-19T16:33:44.716" v="11238" actId="208"/>
          <ac:spMkLst>
            <pc:docMk/>
            <pc:sldMk cId="3150029409" sldId="2147474204"/>
            <ac:spMk id="32" creationId="{D3B653E0-EEF0-772F-4B06-F1D0C1725CE0}"/>
          </ac:spMkLst>
        </pc:spChg>
        <pc:grpChg chg="mod">
          <ac:chgData name="Reed Kiely" userId="768be38e-2fb5-40ce-925d-bd8e9d9e3c31" providerId="ADAL" clId="{7229EA02-EDFD-48CA-88A7-C4F572612F10}" dt="2026-05-19T14:31:00.531" v="10012" actId="1037"/>
          <ac:grpSpMkLst>
            <pc:docMk/>
            <pc:sldMk cId="3150029409" sldId="2147474204"/>
            <ac:grpSpMk id="30" creationId="{1A61BC18-393C-152C-0838-A2D153687080}"/>
          </ac:grpSpMkLst>
        </pc:grpChg>
        <pc:picChg chg="mod modCrop">
          <ac:chgData name="Reed Kiely" userId="768be38e-2fb5-40ce-925d-bd8e9d9e3c31" providerId="ADAL" clId="{7229EA02-EDFD-48CA-88A7-C4F572612F10}" dt="2026-05-19T14:54:11.912" v="10434" actId="18131"/>
          <ac:picMkLst>
            <pc:docMk/>
            <pc:sldMk cId="3150029409" sldId="2147474204"/>
            <ac:picMk id="11" creationId="{4878926A-D943-5C1B-963E-8A84C6ABAE92}"/>
          </ac:picMkLst>
        </pc:picChg>
        <pc:picChg chg="mod">
          <ac:chgData name="Reed Kiely" userId="768be38e-2fb5-40ce-925d-bd8e9d9e3c31" providerId="ADAL" clId="{7229EA02-EDFD-48CA-88A7-C4F572612F10}" dt="2026-05-19T14:30:50.170" v="10006" actId="12788"/>
          <ac:picMkLst>
            <pc:docMk/>
            <pc:sldMk cId="3150029409" sldId="2147474204"/>
            <ac:picMk id="21" creationId="{0431216F-7307-09D3-6A5F-450C438B67C7}"/>
          </ac:picMkLst>
        </pc:picChg>
      </pc:sldChg>
      <pc:sldChg chg="addSp delSp modSp add mod">
        <pc:chgData name="Reed Kiely" userId="768be38e-2fb5-40ce-925d-bd8e9d9e3c31" providerId="ADAL" clId="{7229EA02-EDFD-48CA-88A7-C4F572612F10}" dt="2026-06-01T17:40:26.418" v="12094" actId="20577"/>
        <pc:sldMkLst>
          <pc:docMk/>
          <pc:sldMk cId="3617424454" sldId="2147474205"/>
        </pc:sldMkLst>
        <pc:spChg chg="add mod">
          <ac:chgData name="Reed Kiely" userId="768be38e-2fb5-40ce-925d-bd8e9d9e3c31" providerId="ADAL" clId="{7229EA02-EDFD-48CA-88A7-C4F572612F10}" dt="2026-05-18T18:48:43.693" v="8581" actId="14100"/>
          <ac:spMkLst>
            <pc:docMk/>
            <pc:sldMk cId="3617424454" sldId="2147474205"/>
            <ac:spMk id="5" creationId="{33906409-C6D2-8920-81AD-5C54D0AE28DF}"/>
          </ac:spMkLst>
        </pc:spChg>
        <pc:spChg chg="mod">
          <ac:chgData name="Reed Kiely" userId="768be38e-2fb5-40ce-925d-bd8e9d9e3c31" providerId="ADAL" clId="{7229EA02-EDFD-48CA-88A7-C4F572612F10}" dt="2026-06-01T17:40:26.418" v="12094" actId="20577"/>
          <ac:spMkLst>
            <pc:docMk/>
            <pc:sldMk cId="3617424454" sldId="2147474205"/>
            <ac:spMk id="6" creationId="{F38B35CE-8B81-A6E2-E57B-D63BEC2D4D53}"/>
          </ac:spMkLst>
        </pc:spChg>
        <pc:spChg chg="mod">
          <ac:chgData name="Reed Kiely" userId="768be38e-2fb5-40ce-925d-bd8e9d9e3c31" providerId="ADAL" clId="{7229EA02-EDFD-48CA-88A7-C4F572612F10}" dt="2026-05-18T20:08:11.688" v="9304" actId="20577"/>
          <ac:spMkLst>
            <pc:docMk/>
            <pc:sldMk cId="3617424454" sldId="2147474205"/>
            <ac:spMk id="9" creationId="{557B4D24-34E0-EE72-46D0-B3388DF1979E}"/>
          </ac:spMkLst>
        </pc:spChg>
        <pc:spChg chg="mod">
          <ac:chgData name="Reed Kiely" userId="768be38e-2fb5-40ce-925d-bd8e9d9e3c31" providerId="ADAL" clId="{7229EA02-EDFD-48CA-88A7-C4F572612F10}" dt="2026-05-19T16:17:19.830" v="10976" actId="20577"/>
          <ac:spMkLst>
            <pc:docMk/>
            <pc:sldMk cId="3617424454" sldId="2147474205"/>
            <ac:spMk id="12" creationId="{DEAA3D46-7C6C-2838-EC47-6742EE0DA88D}"/>
          </ac:spMkLst>
        </pc:spChg>
        <pc:spChg chg="mod">
          <ac:chgData name="Reed Kiely" userId="768be38e-2fb5-40ce-925d-bd8e9d9e3c31" providerId="ADAL" clId="{7229EA02-EDFD-48CA-88A7-C4F572612F10}" dt="2026-05-19T17:28:36.555" v="11379" actId="20577"/>
          <ac:spMkLst>
            <pc:docMk/>
            <pc:sldMk cId="3617424454" sldId="2147474205"/>
            <ac:spMk id="14" creationId="{9C35FC33-F74F-E655-0A16-2860103F1871}"/>
          </ac:spMkLst>
        </pc:spChg>
        <pc:spChg chg="mod">
          <ac:chgData name="Reed Kiely" userId="768be38e-2fb5-40ce-925d-bd8e9d9e3c31" providerId="ADAL" clId="{7229EA02-EDFD-48CA-88A7-C4F572612F10}" dt="2026-05-19T14:32:02.757" v="10051" actId="207"/>
          <ac:spMkLst>
            <pc:docMk/>
            <pc:sldMk cId="3617424454" sldId="2147474205"/>
            <ac:spMk id="20" creationId="{5079D22F-8C50-0B3C-2E5B-CD7280595EB9}"/>
          </ac:spMkLst>
        </pc:spChg>
        <pc:spChg chg="mod">
          <ac:chgData name="Reed Kiely" userId="768be38e-2fb5-40ce-925d-bd8e9d9e3c31" providerId="ADAL" clId="{7229EA02-EDFD-48CA-88A7-C4F572612F10}" dt="2026-05-19T14:54:26.560" v="10435" actId="12788"/>
          <ac:spMkLst>
            <pc:docMk/>
            <pc:sldMk cId="3617424454" sldId="2147474205"/>
            <ac:spMk id="23" creationId="{EFF0EFAE-20D9-4ADE-FEBE-5140FE853AC8}"/>
          </ac:spMkLst>
        </pc:spChg>
        <pc:spChg chg="mod">
          <ac:chgData name="Reed Kiely" userId="768be38e-2fb5-40ce-925d-bd8e9d9e3c31" providerId="ADAL" clId="{7229EA02-EDFD-48CA-88A7-C4F572612F10}" dt="2026-05-19T14:54:26.560" v="10435" actId="12788"/>
          <ac:spMkLst>
            <pc:docMk/>
            <pc:sldMk cId="3617424454" sldId="2147474205"/>
            <ac:spMk id="25" creationId="{04B772A3-08F7-21CC-08F8-9E242916213E}"/>
          </ac:spMkLst>
        </pc:spChg>
        <pc:spChg chg="mod">
          <ac:chgData name="Reed Kiely" userId="768be38e-2fb5-40ce-925d-bd8e9d9e3c31" providerId="ADAL" clId="{7229EA02-EDFD-48CA-88A7-C4F572612F10}" dt="2026-05-19T14:54:26.560" v="10435" actId="12788"/>
          <ac:spMkLst>
            <pc:docMk/>
            <pc:sldMk cId="3617424454" sldId="2147474205"/>
            <ac:spMk id="26" creationId="{36247230-CD54-2510-515C-7C5B5D7C4881}"/>
          </ac:spMkLst>
        </pc:spChg>
        <pc:picChg chg="add mod">
          <ac:chgData name="Reed Kiely" userId="768be38e-2fb5-40ce-925d-bd8e9d9e3c31" providerId="ADAL" clId="{7229EA02-EDFD-48CA-88A7-C4F572612F10}" dt="2026-05-19T14:54:26.560" v="10435" actId="12788"/>
          <ac:picMkLst>
            <pc:docMk/>
            <pc:sldMk cId="3617424454" sldId="2147474205"/>
            <ac:picMk id="27" creationId="{5123BA68-2C6D-550F-A25E-518A6ADB6F3B}"/>
          </ac:picMkLst>
        </pc:picChg>
      </pc:sldChg>
      <pc:sldChg chg="addSp delSp modSp add mod">
        <pc:chgData name="Reed Kiely" userId="768be38e-2fb5-40ce-925d-bd8e9d9e3c31" providerId="ADAL" clId="{7229EA02-EDFD-48CA-88A7-C4F572612F10}" dt="2026-06-01T17:40:04.610" v="12089" actId="20577"/>
        <pc:sldMkLst>
          <pc:docMk/>
          <pc:sldMk cId="3490001128" sldId="2147474206"/>
        </pc:sldMkLst>
        <pc:spChg chg="mod">
          <ac:chgData name="Reed Kiely" userId="768be38e-2fb5-40ce-925d-bd8e9d9e3c31" providerId="ADAL" clId="{7229EA02-EDFD-48CA-88A7-C4F572612F10}" dt="2026-06-01T17:40:04.610" v="12089" actId="20577"/>
          <ac:spMkLst>
            <pc:docMk/>
            <pc:sldMk cId="3490001128" sldId="2147474206"/>
            <ac:spMk id="2" creationId="{66A25040-1500-763C-0495-DE419D76FB79}"/>
          </ac:spMkLst>
        </pc:spChg>
        <pc:spChg chg="add mod ord">
          <ac:chgData name="Reed Kiely" userId="768be38e-2fb5-40ce-925d-bd8e9d9e3c31" providerId="ADAL" clId="{7229EA02-EDFD-48CA-88A7-C4F572612F10}" dt="2026-05-18T18:12:00.212" v="8298" actId="167"/>
          <ac:spMkLst>
            <pc:docMk/>
            <pc:sldMk cId="3490001128" sldId="2147474206"/>
            <ac:spMk id="4" creationId="{F221C15D-2892-ACBD-8C51-57020D686DAF}"/>
          </ac:spMkLst>
        </pc:spChg>
        <pc:spChg chg="add mod">
          <ac:chgData name="Reed Kiely" userId="768be38e-2fb5-40ce-925d-bd8e9d9e3c31" providerId="ADAL" clId="{7229EA02-EDFD-48CA-88A7-C4F572612F10}" dt="2026-05-19T17:27:31.914" v="11375" actId="1035"/>
          <ac:spMkLst>
            <pc:docMk/>
            <pc:sldMk cId="3490001128" sldId="2147474206"/>
            <ac:spMk id="5" creationId="{740E9ABF-1D20-B2AF-AE98-A643F7C592BB}"/>
          </ac:spMkLst>
        </pc:spChg>
        <pc:spChg chg="mod ord">
          <ac:chgData name="Reed Kiely" userId="768be38e-2fb5-40ce-925d-bd8e9d9e3c31" providerId="ADAL" clId="{7229EA02-EDFD-48CA-88A7-C4F572612F10}" dt="2026-05-19T14:53:57.349" v="10432" actId="12788"/>
          <ac:spMkLst>
            <pc:docMk/>
            <pc:sldMk cId="3490001128" sldId="2147474206"/>
            <ac:spMk id="6" creationId="{8BCA94A0-662D-CFDE-A870-25D4C398A329}"/>
          </ac:spMkLst>
        </pc:spChg>
        <pc:spChg chg="add mod">
          <ac:chgData name="Reed Kiely" userId="768be38e-2fb5-40ce-925d-bd8e9d9e3c31" providerId="ADAL" clId="{7229EA02-EDFD-48CA-88A7-C4F572612F10}" dt="2026-05-19T17:26:39.907" v="11365" actId="20577"/>
          <ac:spMkLst>
            <pc:docMk/>
            <pc:sldMk cId="3490001128" sldId="2147474206"/>
            <ac:spMk id="9" creationId="{EFE079F9-4DFE-C8D4-2148-558312A179AB}"/>
          </ac:spMkLst>
        </pc:spChg>
        <pc:spChg chg="ord">
          <ac:chgData name="Reed Kiely" userId="768be38e-2fb5-40ce-925d-bd8e9d9e3c31" providerId="ADAL" clId="{7229EA02-EDFD-48CA-88A7-C4F572612F10}" dt="2026-05-18T18:12:00.212" v="8298" actId="167"/>
          <ac:spMkLst>
            <pc:docMk/>
            <pc:sldMk cId="3490001128" sldId="2147474206"/>
            <ac:spMk id="10" creationId="{91D7028A-42A8-179F-10B4-9167958B79FF}"/>
          </ac:spMkLst>
        </pc:spChg>
        <pc:spChg chg="mod ord">
          <ac:chgData name="Reed Kiely" userId="768be38e-2fb5-40ce-925d-bd8e9d9e3c31" providerId="ADAL" clId="{7229EA02-EDFD-48CA-88A7-C4F572612F10}" dt="2026-05-19T14:53:57.349" v="10432" actId="12788"/>
          <ac:spMkLst>
            <pc:docMk/>
            <pc:sldMk cId="3490001128" sldId="2147474206"/>
            <ac:spMk id="11" creationId="{15EED0F4-68D7-166F-686F-4E2FAC3FCC1D}"/>
          </ac:spMkLst>
        </pc:spChg>
        <pc:spChg chg="mod">
          <ac:chgData name="Reed Kiely" userId="768be38e-2fb5-40ce-925d-bd8e9d9e3c31" providerId="ADAL" clId="{7229EA02-EDFD-48CA-88A7-C4F572612F10}" dt="2026-06-01T17:26:55.044" v="12084" actId="20577"/>
          <ac:spMkLst>
            <pc:docMk/>
            <pc:sldMk cId="3490001128" sldId="2147474206"/>
            <ac:spMk id="12" creationId="{0A0F8FA4-61D9-9295-671A-EC7842745B97}"/>
          </ac:spMkLst>
        </pc:spChg>
        <pc:spChg chg="mod ord">
          <ac:chgData name="Reed Kiely" userId="768be38e-2fb5-40ce-925d-bd8e9d9e3c31" providerId="ADAL" clId="{7229EA02-EDFD-48CA-88A7-C4F572612F10}" dt="2026-05-19T16:21:12.911" v="11010" actId="20577"/>
          <ac:spMkLst>
            <pc:docMk/>
            <pc:sldMk cId="3490001128" sldId="2147474206"/>
            <ac:spMk id="13" creationId="{C7602E38-6FA2-8291-E535-C25B9BCAB1E5}"/>
          </ac:spMkLst>
        </pc:spChg>
        <pc:spChg chg="mod">
          <ac:chgData name="Reed Kiely" userId="768be38e-2fb5-40ce-925d-bd8e9d9e3c31" providerId="ADAL" clId="{7229EA02-EDFD-48CA-88A7-C4F572612F10}" dt="2026-05-19T14:52:50.115" v="10409" actId="14100"/>
          <ac:spMkLst>
            <pc:docMk/>
            <pc:sldMk cId="3490001128" sldId="2147474206"/>
            <ac:spMk id="15" creationId="{EE207FC0-5321-C839-B85D-4F171D6ADA48}"/>
          </ac:spMkLst>
        </pc:spChg>
        <pc:spChg chg="mod">
          <ac:chgData name="Reed Kiely" userId="768be38e-2fb5-40ce-925d-bd8e9d9e3c31" providerId="ADAL" clId="{7229EA02-EDFD-48CA-88A7-C4F572612F10}" dt="2026-05-19T17:27:28.963" v="11373" actId="1076"/>
          <ac:spMkLst>
            <pc:docMk/>
            <pc:sldMk cId="3490001128" sldId="2147474206"/>
            <ac:spMk id="16" creationId="{1FCD0443-DE16-3F07-F554-590FBFA8037E}"/>
          </ac:spMkLst>
        </pc:spChg>
        <pc:spChg chg="mod">
          <ac:chgData name="Reed Kiely" userId="768be38e-2fb5-40ce-925d-bd8e9d9e3c31" providerId="ADAL" clId="{7229EA02-EDFD-48CA-88A7-C4F572612F10}" dt="2026-05-19T17:27:22.722" v="11372" actId="1076"/>
          <ac:spMkLst>
            <pc:docMk/>
            <pc:sldMk cId="3490001128" sldId="2147474206"/>
            <ac:spMk id="17" creationId="{98DC32EA-6843-B877-EE0B-735C61F3FFCD}"/>
          </ac:spMkLst>
        </pc:spChg>
        <pc:spChg chg="mod">
          <ac:chgData name="Reed Kiely" userId="768be38e-2fb5-40ce-925d-bd8e9d9e3c31" providerId="ADAL" clId="{7229EA02-EDFD-48CA-88A7-C4F572612F10}" dt="2026-05-19T17:27:19.070" v="11371" actId="1076"/>
          <ac:spMkLst>
            <pc:docMk/>
            <pc:sldMk cId="3490001128" sldId="2147474206"/>
            <ac:spMk id="18" creationId="{E5F0B88E-326E-822C-E087-9CF6C6F739F8}"/>
          </ac:spMkLst>
        </pc:spChg>
        <pc:spChg chg="mod">
          <ac:chgData name="Reed Kiely" userId="768be38e-2fb5-40ce-925d-bd8e9d9e3c31" providerId="ADAL" clId="{7229EA02-EDFD-48CA-88A7-C4F572612F10}" dt="2026-05-19T17:27:16.505" v="11370" actId="1076"/>
          <ac:spMkLst>
            <pc:docMk/>
            <pc:sldMk cId="3490001128" sldId="2147474206"/>
            <ac:spMk id="19" creationId="{E594E811-414D-D0BB-3A28-073696C23D19}"/>
          </ac:spMkLst>
        </pc:spChg>
        <pc:spChg chg="add mod">
          <ac:chgData name="Reed Kiely" userId="768be38e-2fb5-40ce-925d-bd8e9d9e3c31" providerId="ADAL" clId="{7229EA02-EDFD-48CA-88A7-C4F572612F10}" dt="2026-05-18T18:48:15.140" v="8550" actId="14100"/>
          <ac:spMkLst>
            <pc:docMk/>
            <pc:sldMk cId="3490001128" sldId="2147474206"/>
            <ac:spMk id="28" creationId="{DC490734-26DF-3318-BDD3-12F2301F28F2}"/>
          </ac:spMkLst>
        </pc:spChg>
        <pc:graphicFrameChg chg="mod">
          <ac:chgData name="Reed Kiely" userId="768be38e-2fb5-40ce-925d-bd8e9d9e3c31" providerId="ADAL" clId="{7229EA02-EDFD-48CA-88A7-C4F572612F10}" dt="2026-05-19T16:35:59.933" v="11259" actId="14100"/>
          <ac:graphicFrameMkLst>
            <pc:docMk/>
            <pc:sldMk cId="3490001128" sldId="2147474206"/>
            <ac:graphicFrameMk id="14" creationId="{05C17619-648B-5C03-52E8-F5BE4AA65720}"/>
          </ac:graphicFrameMkLst>
        </pc:graphicFrameChg>
        <pc:picChg chg="add mod">
          <ac:chgData name="Reed Kiely" userId="768be38e-2fb5-40ce-925d-bd8e9d9e3c31" providerId="ADAL" clId="{7229EA02-EDFD-48CA-88A7-C4F572612F10}" dt="2026-05-19T14:53:57.349" v="10432" actId="12788"/>
          <ac:picMkLst>
            <pc:docMk/>
            <pc:sldMk cId="3490001128" sldId="2147474206"/>
            <ac:picMk id="26" creationId="{4E35A099-C7BB-4B5A-8FE0-9BBBB157CD71}"/>
          </ac:picMkLst>
        </pc:picChg>
      </pc:sldChg>
      <pc:sldChg chg="addSp delSp modSp add mod">
        <pc:chgData name="Reed Kiely" userId="768be38e-2fb5-40ce-925d-bd8e9d9e3c31" providerId="ADAL" clId="{7229EA02-EDFD-48CA-88A7-C4F572612F10}" dt="2026-06-01T19:04:06.915" v="12225" actId="20577"/>
        <pc:sldMkLst>
          <pc:docMk/>
          <pc:sldMk cId="849983869" sldId="2147474207"/>
        </pc:sldMkLst>
        <pc:spChg chg="add mod">
          <ac:chgData name="Reed Kiely" userId="768be38e-2fb5-40ce-925d-bd8e9d9e3c31" providerId="ADAL" clId="{7229EA02-EDFD-48CA-88A7-C4F572612F10}" dt="2026-05-19T16:41:24.222" v="11275" actId="14100"/>
          <ac:spMkLst>
            <pc:docMk/>
            <pc:sldMk cId="849983869" sldId="2147474207"/>
            <ac:spMk id="4" creationId="{192E4F4D-C579-4E2F-5B9B-F576713C985A}"/>
          </ac:spMkLst>
        </pc:spChg>
        <pc:spChg chg="mod">
          <ac:chgData name="Reed Kiely" userId="768be38e-2fb5-40ce-925d-bd8e9d9e3c31" providerId="ADAL" clId="{7229EA02-EDFD-48CA-88A7-C4F572612F10}" dt="2026-05-19T14:46:54.453" v="10274" actId="1076"/>
          <ac:spMkLst>
            <pc:docMk/>
            <pc:sldMk cId="849983869" sldId="2147474207"/>
            <ac:spMk id="5" creationId="{5462478E-F77A-CCEB-0B4B-0C20FBCE0280}"/>
          </ac:spMkLst>
        </pc:spChg>
        <pc:spChg chg="mod">
          <ac:chgData name="Reed Kiely" userId="768be38e-2fb5-40ce-925d-bd8e9d9e3c31" providerId="ADAL" clId="{7229EA02-EDFD-48CA-88A7-C4F572612F10}" dt="2026-06-01T19:04:06.915" v="12225" actId="20577"/>
          <ac:spMkLst>
            <pc:docMk/>
            <pc:sldMk cId="849983869" sldId="2147474207"/>
            <ac:spMk id="6" creationId="{53741866-09E8-5B97-5471-19E8E1EABD96}"/>
          </ac:spMkLst>
        </pc:spChg>
        <pc:spChg chg="mod">
          <ac:chgData name="Reed Kiely" userId="768be38e-2fb5-40ce-925d-bd8e9d9e3c31" providerId="ADAL" clId="{7229EA02-EDFD-48CA-88A7-C4F572612F10}" dt="2026-05-19T14:46:54.453" v="10274" actId="1076"/>
          <ac:spMkLst>
            <pc:docMk/>
            <pc:sldMk cId="849983869" sldId="2147474207"/>
            <ac:spMk id="7" creationId="{33773629-2A23-202F-05BD-BD3A075C9004}"/>
          </ac:spMkLst>
        </pc:spChg>
        <pc:spChg chg="mod">
          <ac:chgData name="Reed Kiely" userId="768be38e-2fb5-40ce-925d-bd8e9d9e3c31" providerId="ADAL" clId="{7229EA02-EDFD-48CA-88A7-C4F572612F10}" dt="2026-05-19T14:46:54.453" v="10274" actId="1076"/>
          <ac:spMkLst>
            <pc:docMk/>
            <pc:sldMk cId="849983869" sldId="2147474207"/>
            <ac:spMk id="8" creationId="{21255B2A-E075-B512-1B20-F3439216FBE2}"/>
          </ac:spMkLst>
        </pc:spChg>
        <pc:spChg chg="mod">
          <ac:chgData name="Reed Kiely" userId="768be38e-2fb5-40ce-925d-bd8e9d9e3c31" providerId="ADAL" clId="{7229EA02-EDFD-48CA-88A7-C4F572612F10}" dt="2026-06-01T19:03:10.826" v="12220" actId="20577"/>
          <ac:spMkLst>
            <pc:docMk/>
            <pc:sldMk cId="849983869" sldId="2147474207"/>
            <ac:spMk id="9" creationId="{A003B909-DB1E-C2BF-9359-05A0F0115EB0}"/>
          </ac:spMkLst>
        </pc:spChg>
        <pc:spChg chg="add del mod">
          <ac:chgData name="Reed Kiely" userId="768be38e-2fb5-40ce-925d-bd8e9d9e3c31" providerId="ADAL" clId="{7229EA02-EDFD-48CA-88A7-C4F572612F10}" dt="2026-06-01T19:02:46.594" v="12182" actId="478"/>
          <ac:spMkLst>
            <pc:docMk/>
            <pc:sldMk cId="849983869" sldId="2147474207"/>
            <ac:spMk id="10" creationId="{31C42CF1-9627-3F2D-8109-197B9D23DAD8}"/>
          </ac:spMkLst>
        </pc:spChg>
        <pc:spChg chg="mod">
          <ac:chgData name="Reed Kiely" userId="768be38e-2fb5-40ce-925d-bd8e9d9e3c31" providerId="ADAL" clId="{7229EA02-EDFD-48CA-88A7-C4F572612F10}" dt="2026-05-19T16:18:20.262" v="10996" actId="20577"/>
          <ac:spMkLst>
            <pc:docMk/>
            <pc:sldMk cId="849983869" sldId="2147474207"/>
            <ac:spMk id="12" creationId="{4BB30067-4C0B-8B31-5474-6720F67532ED}"/>
          </ac:spMkLst>
        </pc:spChg>
        <pc:spChg chg="add mod ord">
          <ac:chgData name="Reed Kiely" userId="768be38e-2fb5-40ce-925d-bd8e9d9e3c31" providerId="ADAL" clId="{7229EA02-EDFD-48CA-88A7-C4F572612F10}" dt="2026-05-19T14:46:54.453" v="10274" actId="1076"/>
          <ac:spMkLst>
            <pc:docMk/>
            <pc:sldMk cId="849983869" sldId="2147474207"/>
            <ac:spMk id="14" creationId="{5107785A-B47C-8120-C561-1A4DE84A4DF1}"/>
          </ac:spMkLst>
        </pc:spChg>
        <pc:spChg chg="add mod ord">
          <ac:chgData name="Reed Kiely" userId="768be38e-2fb5-40ce-925d-bd8e9d9e3c31" providerId="ADAL" clId="{7229EA02-EDFD-48CA-88A7-C4F572612F10}" dt="2026-05-19T20:19:09.785" v="12057" actId="1038"/>
          <ac:spMkLst>
            <pc:docMk/>
            <pc:sldMk cId="849983869" sldId="2147474207"/>
            <ac:spMk id="15" creationId="{85AF53ED-8C3F-F380-C3DE-226F347DA950}"/>
          </ac:spMkLst>
        </pc:spChg>
        <pc:spChg chg="add mod">
          <ac:chgData name="Reed Kiely" userId="768be38e-2fb5-40ce-925d-bd8e9d9e3c31" providerId="ADAL" clId="{7229EA02-EDFD-48CA-88A7-C4F572612F10}" dt="2026-05-19T20:19:09.785" v="12057" actId="1038"/>
          <ac:spMkLst>
            <pc:docMk/>
            <pc:sldMk cId="849983869" sldId="2147474207"/>
            <ac:spMk id="16" creationId="{ADA478A5-D93D-6B26-8B31-0D226B2363C9}"/>
          </ac:spMkLst>
        </pc:spChg>
        <pc:graphicFrameChg chg="mod">
          <ac:chgData name="Reed Kiely" userId="768be38e-2fb5-40ce-925d-bd8e9d9e3c31" providerId="ADAL" clId="{7229EA02-EDFD-48CA-88A7-C4F572612F10}" dt="2026-05-19T16:36:47.519" v="11263" actId="255"/>
          <ac:graphicFrameMkLst>
            <pc:docMk/>
            <pc:sldMk cId="849983869" sldId="2147474207"/>
            <ac:graphicFrameMk id="2" creationId="{18874AAE-D325-F775-427A-3A2EDE9B33E7}"/>
          </ac:graphicFrameMkLst>
        </pc:graphicFrameChg>
        <pc:picChg chg="add mod modCrop">
          <ac:chgData name="Reed Kiely" userId="768be38e-2fb5-40ce-925d-bd8e9d9e3c31" providerId="ADAL" clId="{7229EA02-EDFD-48CA-88A7-C4F572612F10}" dt="2026-05-19T20:19:09.785" v="12057" actId="1038"/>
          <ac:picMkLst>
            <pc:docMk/>
            <pc:sldMk cId="849983869" sldId="2147474207"/>
            <ac:picMk id="19" creationId="{ACDF93BD-6638-F44D-CE2B-5007E37AF015}"/>
          </ac:picMkLst>
        </pc:picChg>
      </pc:sldChg>
      <pc:sldChg chg="addSp delSp modSp add mod">
        <pc:chgData name="Reed Kiely" userId="768be38e-2fb5-40ce-925d-bd8e9d9e3c31" providerId="ADAL" clId="{7229EA02-EDFD-48CA-88A7-C4F572612F10}" dt="2026-06-01T17:40:42.770" v="12104" actId="20577"/>
        <pc:sldMkLst>
          <pc:docMk/>
          <pc:sldMk cId="464546932" sldId="2147474209"/>
        </pc:sldMkLst>
        <pc:spChg chg="ord">
          <ac:chgData name="Reed Kiely" userId="768be38e-2fb5-40ce-925d-bd8e9d9e3c31" providerId="ADAL" clId="{7229EA02-EDFD-48CA-88A7-C4F572612F10}" dt="2026-05-18T19:50:02.964" v="8756" actId="167"/>
          <ac:spMkLst>
            <pc:docMk/>
            <pc:sldMk cId="464546932" sldId="2147474209"/>
            <ac:spMk id="5" creationId="{D73E0902-8826-5CC9-1D0C-0285F1FF63E2}"/>
          </ac:spMkLst>
        </pc:spChg>
        <pc:spChg chg="mod">
          <ac:chgData name="Reed Kiely" userId="768be38e-2fb5-40ce-925d-bd8e9d9e3c31" providerId="ADAL" clId="{7229EA02-EDFD-48CA-88A7-C4F572612F10}" dt="2026-05-19T19:21:24.655" v="11696" actId="20577"/>
          <ac:spMkLst>
            <pc:docMk/>
            <pc:sldMk cId="464546932" sldId="2147474209"/>
            <ac:spMk id="9" creationId="{E7639203-40B9-D172-259D-69C2C2D2EA47}"/>
          </ac:spMkLst>
        </pc:spChg>
        <pc:spChg chg="mod">
          <ac:chgData name="Reed Kiely" userId="768be38e-2fb5-40ce-925d-bd8e9d9e3c31" providerId="ADAL" clId="{7229EA02-EDFD-48CA-88A7-C4F572612F10}" dt="2026-05-19T17:29:28.458" v="11396" actId="20577"/>
          <ac:spMkLst>
            <pc:docMk/>
            <pc:sldMk cId="464546932" sldId="2147474209"/>
            <ac:spMk id="12" creationId="{D7E4F911-37F0-6752-5740-450E499C21A7}"/>
          </ac:spMkLst>
        </pc:spChg>
        <pc:spChg chg="add mod">
          <ac:chgData name="Reed Kiely" userId="768be38e-2fb5-40ce-925d-bd8e9d9e3c31" providerId="ADAL" clId="{7229EA02-EDFD-48CA-88A7-C4F572612F10}" dt="2026-05-18T18:48:53.454" v="8603" actId="20577"/>
          <ac:spMkLst>
            <pc:docMk/>
            <pc:sldMk cId="464546932" sldId="2147474209"/>
            <ac:spMk id="14" creationId="{E77F60B9-567B-8F97-5589-4E72C2C24A60}"/>
          </ac:spMkLst>
        </pc:spChg>
        <pc:spChg chg="mod">
          <ac:chgData name="Reed Kiely" userId="768be38e-2fb5-40ce-925d-bd8e9d9e3c31" providerId="ADAL" clId="{7229EA02-EDFD-48CA-88A7-C4F572612F10}" dt="2026-05-18T20:37:11.017" v="9722" actId="1038"/>
          <ac:spMkLst>
            <pc:docMk/>
            <pc:sldMk cId="464546932" sldId="2147474209"/>
            <ac:spMk id="16" creationId="{95DF65CB-4F58-0A78-D6FE-02B8BF59D7DF}"/>
          </ac:spMkLst>
        </pc:spChg>
        <pc:spChg chg="add mod ord">
          <ac:chgData name="Reed Kiely" userId="768be38e-2fb5-40ce-925d-bd8e9d9e3c31" providerId="ADAL" clId="{7229EA02-EDFD-48CA-88A7-C4F572612F10}" dt="2026-05-18T20:27:50.520" v="9709" actId="1036"/>
          <ac:spMkLst>
            <pc:docMk/>
            <pc:sldMk cId="464546932" sldId="2147474209"/>
            <ac:spMk id="22" creationId="{21C9355F-B2FD-74C7-2396-6E6766A29FE3}"/>
          </ac:spMkLst>
        </pc:spChg>
        <pc:spChg chg="add mod">
          <ac:chgData name="Reed Kiely" userId="768be38e-2fb5-40ce-925d-bd8e9d9e3c31" providerId="ADAL" clId="{7229EA02-EDFD-48CA-88A7-C4F572612F10}" dt="2026-06-01T17:40:42.770" v="12104" actId="20577"/>
          <ac:spMkLst>
            <pc:docMk/>
            <pc:sldMk cId="464546932" sldId="2147474209"/>
            <ac:spMk id="29" creationId="{1D8AF56C-39E9-36D3-842B-5D3FFD2FF8B4}"/>
          </ac:spMkLst>
        </pc:spChg>
        <pc:spChg chg="add mod">
          <ac:chgData name="Reed Kiely" userId="768be38e-2fb5-40ce-925d-bd8e9d9e3c31" providerId="ADAL" clId="{7229EA02-EDFD-48CA-88A7-C4F572612F10}" dt="2026-05-18T20:27:50.520" v="9709" actId="1036"/>
          <ac:spMkLst>
            <pc:docMk/>
            <pc:sldMk cId="464546932" sldId="2147474209"/>
            <ac:spMk id="36" creationId="{23B1B9E0-0694-15F9-D954-7F80DFA5824F}"/>
          </ac:spMkLst>
        </pc:spChg>
        <pc:spChg chg="add mod">
          <ac:chgData name="Reed Kiely" userId="768be38e-2fb5-40ce-925d-bd8e9d9e3c31" providerId="ADAL" clId="{7229EA02-EDFD-48CA-88A7-C4F572612F10}" dt="2026-05-18T20:06:06.737" v="9187" actId="208"/>
          <ac:spMkLst>
            <pc:docMk/>
            <pc:sldMk cId="464546932" sldId="2147474209"/>
            <ac:spMk id="39" creationId="{E0B75BE9-D94B-41AE-EC58-73D8BF1210B1}"/>
          </ac:spMkLst>
        </pc:spChg>
        <pc:spChg chg="add mod">
          <ac:chgData name="Reed Kiely" userId="768be38e-2fb5-40ce-925d-bd8e9d9e3c31" providerId="ADAL" clId="{7229EA02-EDFD-48CA-88A7-C4F572612F10}" dt="2026-05-18T20:27:50.520" v="9709" actId="1036"/>
          <ac:spMkLst>
            <pc:docMk/>
            <pc:sldMk cId="464546932" sldId="2147474209"/>
            <ac:spMk id="41" creationId="{5670F3AD-4252-A6E9-FA28-D3DE891BF720}"/>
          </ac:spMkLst>
        </pc:spChg>
        <pc:spChg chg="add mod">
          <ac:chgData name="Reed Kiely" userId="768be38e-2fb5-40ce-925d-bd8e9d9e3c31" providerId="ADAL" clId="{7229EA02-EDFD-48CA-88A7-C4F572612F10}" dt="2026-05-18T20:37:11.017" v="9722" actId="1038"/>
          <ac:spMkLst>
            <pc:docMk/>
            <pc:sldMk cId="464546932" sldId="2147474209"/>
            <ac:spMk id="43" creationId="{20787B97-2874-4707-784E-DE88709B61BA}"/>
          </ac:spMkLst>
        </pc:spChg>
        <pc:spChg chg="add mod">
          <ac:chgData name="Reed Kiely" userId="768be38e-2fb5-40ce-925d-bd8e9d9e3c31" providerId="ADAL" clId="{7229EA02-EDFD-48CA-88A7-C4F572612F10}" dt="2026-05-18T20:37:11.017" v="9722" actId="1038"/>
          <ac:spMkLst>
            <pc:docMk/>
            <pc:sldMk cId="464546932" sldId="2147474209"/>
            <ac:spMk id="50" creationId="{3D41CFEE-3500-D82A-90F9-6AC2C665458C}"/>
          </ac:spMkLst>
        </pc:spChg>
        <pc:spChg chg="add mod">
          <ac:chgData name="Reed Kiely" userId="768be38e-2fb5-40ce-925d-bd8e9d9e3c31" providerId="ADAL" clId="{7229EA02-EDFD-48CA-88A7-C4F572612F10}" dt="2026-05-18T20:37:11.017" v="9722" actId="1038"/>
          <ac:spMkLst>
            <pc:docMk/>
            <pc:sldMk cId="464546932" sldId="2147474209"/>
            <ac:spMk id="51" creationId="{3C302351-BCEC-C665-1CC3-71328F8E476A}"/>
          </ac:spMkLst>
        </pc:spChg>
        <pc:spChg chg="add mod">
          <ac:chgData name="Reed Kiely" userId="768be38e-2fb5-40ce-925d-bd8e9d9e3c31" providerId="ADAL" clId="{7229EA02-EDFD-48CA-88A7-C4F572612F10}" dt="2026-05-18T20:37:11.017" v="9722" actId="1038"/>
          <ac:spMkLst>
            <pc:docMk/>
            <pc:sldMk cId="464546932" sldId="2147474209"/>
            <ac:spMk id="52" creationId="{74BF3751-4657-A551-1CB5-BF38D165311C}"/>
          </ac:spMkLst>
        </pc:spChg>
        <pc:spChg chg="add mod">
          <ac:chgData name="Reed Kiely" userId="768be38e-2fb5-40ce-925d-bd8e9d9e3c31" providerId="ADAL" clId="{7229EA02-EDFD-48CA-88A7-C4F572612F10}" dt="2026-05-19T19:21:12.672" v="11679" actId="20577"/>
          <ac:spMkLst>
            <pc:docMk/>
            <pc:sldMk cId="464546932" sldId="2147474209"/>
            <ac:spMk id="53" creationId="{E35F0867-56EE-8362-41AE-1F73B2CEE937}"/>
          </ac:spMkLst>
        </pc:spChg>
        <pc:spChg chg="add mod">
          <ac:chgData name="Reed Kiely" userId="768be38e-2fb5-40ce-925d-bd8e9d9e3c31" providerId="ADAL" clId="{7229EA02-EDFD-48CA-88A7-C4F572612F10}" dt="2026-05-18T20:37:11.017" v="9722" actId="1038"/>
          <ac:spMkLst>
            <pc:docMk/>
            <pc:sldMk cId="464546932" sldId="2147474209"/>
            <ac:spMk id="56" creationId="{3C57FE57-0E3D-E5C3-75FA-7A33B412E1F4}"/>
          </ac:spMkLst>
        </pc:spChg>
        <pc:spChg chg="add mod">
          <ac:chgData name="Reed Kiely" userId="768be38e-2fb5-40ce-925d-bd8e9d9e3c31" providerId="ADAL" clId="{7229EA02-EDFD-48CA-88A7-C4F572612F10}" dt="2026-05-18T20:37:11.017" v="9722" actId="1038"/>
          <ac:spMkLst>
            <pc:docMk/>
            <pc:sldMk cId="464546932" sldId="2147474209"/>
            <ac:spMk id="57" creationId="{F4FCA273-6FEA-1850-A2ED-0C021BC50FC1}"/>
          </ac:spMkLst>
        </pc:spChg>
        <pc:picChg chg="add mod ord modCrop">
          <ac:chgData name="Reed Kiely" userId="768be38e-2fb5-40ce-925d-bd8e9d9e3c31" providerId="ADAL" clId="{7229EA02-EDFD-48CA-88A7-C4F572612F10}" dt="2026-05-19T20:00:47.668" v="11935" actId="167"/>
          <ac:picMkLst>
            <pc:docMk/>
            <pc:sldMk cId="464546932" sldId="2147474209"/>
            <ac:picMk id="6" creationId="{BE494A25-FD9B-1570-E7BA-454778B880AD}"/>
          </ac:picMkLst>
        </pc:picChg>
        <pc:picChg chg="mod">
          <ac:chgData name="Reed Kiely" userId="768be38e-2fb5-40ce-925d-bd8e9d9e3c31" providerId="ADAL" clId="{7229EA02-EDFD-48CA-88A7-C4F572612F10}" dt="2026-05-18T20:05:35.232" v="9175" actId="1076"/>
          <ac:picMkLst>
            <pc:docMk/>
            <pc:sldMk cId="464546932" sldId="2147474209"/>
            <ac:picMk id="15" creationId="{31438D8F-150E-DEA0-1F37-EFAFA8C05808}"/>
          </ac:picMkLst>
        </pc:picChg>
        <pc:picChg chg="mod ord">
          <ac:chgData name="Reed Kiely" userId="768be38e-2fb5-40ce-925d-bd8e9d9e3c31" providerId="ADAL" clId="{7229EA02-EDFD-48CA-88A7-C4F572612F10}" dt="2026-05-18T20:05:23.232" v="9170" actId="1076"/>
          <ac:picMkLst>
            <pc:docMk/>
            <pc:sldMk cId="464546932" sldId="2147474209"/>
            <ac:picMk id="20" creationId="{C1DBF899-55A6-3BA6-41D8-9230504CA54A}"/>
          </ac:picMkLst>
        </pc:picChg>
        <pc:picChg chg="mod ord">
          <ac:chgData name="Reed Kiely" userId="768be38e-2fb5-40ce-925d-bd8e9d9e3c31" providerId="ADAL" clId="{7229EA02-EDFD-48CA-88A7-C4F572612F10}" dt="2026-05-18T20:37:11.017" v="9722" actId="1038"/>
          <ac:picMkLst>
            <pc:docMk/>
            <pc:sldMk cId="464546932" sldId="2147474209"/>
            <ac:picMk id="21" creationId="{3F1C211E-E447-8FBC-F905-C30BDF09CA38}"/>
          </ac:picMkLst>
        </pc:picChg>
        <pc:picChg chg="mod ord modCrop">
          <ac:chgData name="Reed Kiely" userId="768be38e-2fb5-40ce-925d-bd8e9d9e3c31" providerId="ADAL" clId="{7229EA02-EDFD-48CA-88A7-C4F572612F10}" dt="2026-05-18T20:37:11.017" v="9722" actId="1038"/>
          <ac:picMkLst>
            <pc:docMk/>
            <pc:sldMk cId="464546932" sldId="2147474209"/>
            <ac:picMk id="23" creationId="{4216C3F3-8ABC-75A7-D6F7-4C36E5DDD036}"/>
          </ac:picMkLst>
        </pc:picChg>
      </pc:sldChg>
      <pc:sldChg chg="addSp delSp modSp add mod">
        <pc:chgData name="Reed Kiely" userId="768be38e-2fb5-40ce-925d-bd8e9d9e3c31" providerId="ADAL" clId="{7229EA02-EDFD-48CA-88A7-C4F572612F10}" dt="2026-06-01T17:40:59.579" v="12114" actId="20577"/>
        <pc:sldMkLst>
          <pc:docMk/>
          <pc:sldMk cId="232448513" sldId="2147474211"/>
        </pc:sldMkLst>
        <pc:spChg chg="add mod">
          <ac:chgData name="Reed Kiely" userId="768be38e-2fb5-40ce-925d-bd8e9d9e3c31" providerId="ADAL" clId="{7229EA02-EDFD-48CA-88A7-C4F572612F10}" dt="2026-05-18T18:49:36.037" v="8626" actId="14100"/>
          <ac:spMkLst>
            <pc:docMk/>
            <pc:sldMk cId="232448513" sldId="2147474211"/>
            <ac:spMk id="2" creationId="{CF068FC7-A87D-0A68-C9DE-CE37EC196885}"/>
          </ac:spMkLst>
        </pc:spChg>
        <pc:spChg chg="add mod">
          <ac:chgData name="Reed Kiely" userId="768be38e-2fb5-40ce-925d-bd8e9d9e3c31" providerId="ADAL" clId="{7229EA02-EDFD-48CA-88A7-C4F572612F10}" dt="2026-06-01T17:40:59.579" v="12114" actId="20577"/>
          <ac:spMkLst>
            <pc:docMk/>
            <pc:sldMk cId="232448513" sldId="2147474211"/>
            <ac:spMk id="5" creationId="{9D13B6AF-659C-F142-7027-5FD9B98F3839}"/>
          </ac:spMkLst>
        </pc:spChg>
        <pc:spChg chg="mod">
          <ac:chgData name="Reed Kiely" userId="768be38e-2fb5-40ce-925d-bd8e9d9e3c31" providerId="ADAL" clId="{7229EA02-EDFD-48CA-88A7-C4F572612F10}" dt="2026-05-19T16:04:24.200" v="10860" actId="20577"/>
          <ac:spMkLst>
            <pc:docMk/>
            <pc:sldMk cId="232448513" sldId="2147474211"/>
            <ac:spMk id="9" creationId="{FCF183F6-2F20-70B0-FAF1-F756D9DC3420}"/>
          </ac:spMkLst>
        </pc:spChg>
        <pc:spChg chg="mod">
          <ac:chgData name="Reed Kiely" userId="768be38e-2fb5-40ce-925d-bd8e9d9e3c31" providerId="ADAL" clId="{7229EA02-EDFD-48CA-88A7-C4F572612F10}" dt="2026-05-19T16:20:20.018" v="10999"/>
          <ac:spMkLst>
            <pc:docMk/>
            <pc:sldMk cId="232448513" sldId="2147474211"/>
            <ac:spMk id="12" creationId="{8D65C5A2-0086-4D71-5B31-6CF678796CC9}"/>
          </ac:spMkLst>
        </pc:spChg>
        <pc:spChg chg="add mod ord">
          <ac:chgData name="Reed Kiely" userId="768be38e-2fb5-40ce-925d-bd8e9d9e3c31" providerId="ADAL" clId="{7229EA02-EDFD-48CA-88A7-C4F572612F10}" dt="2026-05-19T16:36:29.188" v="11262" actId="207"/>
          <ac:spMkLst>
            <pc:docMk/>
            <pc:sldMk cId="232448513" sldId="2147474211"/>
            <ac:spMk id="13" creationId="{E8195E18-E926-B901-14C4-54DB60B7EAFB}"/>
          </ac:spMkLst>
        </pc:spChg>
        <pc:spChg chg="mod ord">
          <ac:chgData name="Reed Kiely" userId="768be38e-2fb5-40ce-925d-bd8e9d9e3c31" providerId="ADAL" clId="{7229EA02-EDFD-48CA-88A7-C4F572612F10}" dt="2026-05-19T16:13:40.169" v="10959" actId="207"/>
          <ac:spMkLst>
            <pc:docMk/>
            <pc:sldMk cId="232448513" sldId="2147474211"/>
            <ac:spMk id="18" creationId="{D869BDE1-2DEF-E105-45BE-B8255C80E97D}"/>
          </ac:spMkLst>
        </pc:spChg>
        <pc:spChg chg="mod ord">
          <ac:chgData name="Reed Kiely" userId="768be38e-2fb5-40ce-925d-bd8e9d9e3c31" providerId="ADAL" clId="{7229EA02-EDFD-48CA-88A7-C4F572612F10}" dt="2026-05-19T16:13:43.225" v="10960" actId="207"/>
          <ac:spMkLst>
            <pc:docMk/>
            <pc:sldMk cId="232448513" sldId="2147474211"/>
            <ac:spMk id="19" creationId="{B7CEEDC5-29DD-8BF1-7DD0-04F092361A22}"/>
          </ac:spMkLst>
        </pc:spChg>
        <pc:graphicFrameChg chg="mod">
          <ac:chgData name="Reed Kiely" userId="768be38e-2fb5-40ce-925d-bd8e9d9e3c31" providerId="ADAL" clId="{7229EA02-EDFD-48CA-88A7-C4F572612F10}" dt="2026-05-19T16:13:37.493" v="10958" actId="207"/>
          <ac:graphicFrameMkLst>
            <pc:docMk/>
            <pc:sldMk cId="232448513" sldId="2147474211"/>
            <ac:graphicFrameMk id="10" creationId="{8F61E4E8-6789-B494-6EC5-70590339674F}"/>
          </ac:graphicFrameMkLst>
        </pc:graphicFrameChg>
        <pc:picChg chg="mod">
          <ac:chgData name="Reed Kiely" userId="768be38e-2fb5-40ce-925d-bd8e9d9e3c31" providerId="ADAL" clId="{7229EA02-EDFD-48CA-88A7-C4F572612F10}" dt="2026-05-19T15:47:06.541" v="10805" actId="12788"/>
          <ac:picMkLst>
            <pc:docMk/>
            <pc:sldMk cId="232448513" sldId="2147474211"/>
            <ac:picMk id="21" creationId="{E7D190EB-B88E-8AB6-DCAC-3E3B634137B1}"/>
          </ac:picMkLst>
        </pc:picChg>
      </pc:sldChg>
      <pc:sldChg chg="addSp delSp modSp mod modCm">
        <pc:chgData name="Reed Kiely" userId="768be38e-2fb5-40ce-925d-bd8e9d9e3c31" providerId="ADAL" clId="{7229EA02-EDFD-48CA-88A7-C4F572612F10}" dt="2026-05-19T20:27:55.731" v="12071" actId="20577"/>
        <pc:sldMkLst>
          <pc:docMk/>
          <pc:sldMk cId="3519878919" sldId="2147474215"/>
        </pc:sldMkLst>
        <pc:spChg chg="mod">
          <ac:chgData name="Reed Kiely" userId="768be38e-2fb5-40ce-925d-bd8e9d9e3c31" providerId="ADAL" clId="{7229EA02-EDFD-48CA-88A7-C4F572612F10}" dt="2026-05-19T16:44:02.850" v="11284" actId="20577"/>
          <ac:spMkLst>
            <pc:docMk/>
            <pc:sldMk cId="3519878919" sldId="2147474215"/>
            <ac:spMk id="10" creationId="{59764EF9-13C9-627E-7912-06A666BD057E}"/>
          </ac:spMkLst>
        </pc:spChg>
        <pc:spChg chg="mod">
          <ac:chgData name="Reed Kiely" userId="768be38e-2fb5-40ce-925d-bd8e9d9e3c31" providerId="ADAL" clId="{7229EA02-EDFD-48CA-88A7-C4F572612F10}" dt="2026-05-19T20:27:55.731" v="12071" actId="20577"/>
          <ac:spMkLst>
            <pc:docMk/>
            <pc:sldMk cId="3519878919" sldId="2147474215"/>
            <ac:spMk id="12" creationId="{9AFC7822-191F-2984-E9AC-3E26BA14526C}"/>
          </ac:spMkLst>
        </pc:spChg>
        <pc:picChg chg="add mod">
          <ac:chgData name="Reed Kiely" userId="768be38e-2fb5-40ce-925d-bd8e9d9e3c31" providerId="ADAL" clId="{7229EA02-EDFD-48CA-88A7-C4F572612F10}" dt="2026-05-19T16:08:03.258" v="10870"/>
          <ac:picMkLst>
            <pc:docMk/>
            <pc:sldMk cId="3519878919" sldId="2147474215"/>
            <ac:picMk id="2" creationId="{0E51E6B3-2C0B-4EA7-86CD-AB5AE0AB23FF}"/>
          </ac:picMkLst>
        </pc:picChg>
        <pc:picChg chg="mod modCrop">
          <ac:chgData name="Reed Kiely" userId="768be38e-2fb5-40ce-925d-bd8e9d9e3c31" providerId="ADAL" clId="{7229EA02-EDFD-48CA-88A7-C4F572612F10}" dt="2026-05-19T16:08:09.994" v="10871" actId="732"/>
          <ac:picMkLst>
            <pc:docMk/>
            <pc:sldMk cId="3519878919" sldId="2147474215"/>
            <ac:picMk id="7" creationId="{0F1FAA6C-C487-29BE-EAA3-C97734E60896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ed Kiely" userId="768be38e-2fb5-40ce-925d-bd8e9d9e3c31" providerId="ADAL" clId="{7229EA02-EDFD-48CA-88A7-C4F572612F10}" dt="2026-05-19T19:34:01.987" v="11709" actId="313"/>
              <pc2:cmMkLst xmlns:pc2="http://schemas.microsoft.com/office/powerpoint/2019/9/main/command">
                <pc:docMk/>
                <pc:sldMk cId="3519878919" sldId="2147474215"/>
                <pc2:cmMk id="{DFD67EEF-08F6-47D8-AA95-61BA7FEE84D0}"/>
              </pc2:cmMkLst>
            </pc226:cmChg>
          </p:ext>
        </pc:extLst>
      </pc:sldChg>
      <pc:sldChg chg="modSp mod">
        <pc:chgData name="Reed Kiely" userId="768be38e-2fb5-40ce-925d-bd8e9d9e3c31" providerId="ADAL" clId="{7229EA02-EDFD-48CA-88A7-C4F572612F10}" dt="2026-05-20T15:37:33.252" v="12073" actId="20577"/>
        <pc:sldMkLst>
          <pc:docMk/>
          <pc:sldMk cId="3190028238" sldId="2147474216"/>
        </pc:sldMkLst>
        <pc:spChg chg="mod">
          <ac:chgData name="Reed Kiely" userId="768be38e-2fb5-40ce-925d-bd8e9d9e3c31" providerId="ADAL" clId="{7229EA02-EDFD-48CA-88A7-C4F572612F10}" dt="2026-05-20T15:37:33.252" v="12073" actId="20577"/>
          <ac:spMkLst>
            <pc:docMk/>
            <pc:sldMk cId="3190028238" sldId="2147474216"/>
            <ac:spMk id="11" creationId="{6A630BAD-6A24-AAD9-885D-927E4C8EDE67}"/>
          </ac:spMkLst>
        </pc:spChg>
      </pc:sldChg>
    </pc:docChg>
  </pc:docChgLst>
  <pc:docChgLst>
    <pc:chgData name="Amanda Cashman" userId="fc6d6d2e-beac-4fb5-b960-43c972d01ff9" providerId="ADAL" clId="{D87922DB-3B28-408C-955B-48B3225DEEAE}"/>
    <pc:docChg chg="undo redo custSel addSld delSld modSld sldOrd">
      <pc:chgData name="Amanda Cashman" userId="fc6d6d2e-beac-4fb5-b960-43c972d01ff9" providerId="ADAL" clId="{D87922DB-3B28-408C-955B-48B3225DEEAE}" dt="2026-05-19T19:42:52.073" v="6341" actId="14100"/>
      <pc:docMkLst>
        <pc:docMk/>
      </pc:docMkLst>
      <pc:sldChg chg="addSp delSp modSp mod">
        <pc:chgData name="Amanda Cashman" userId="fc6d6d2e-beac-4fb5-b960-43c972d01ff9" providerId="ADAL" clId="{D87922DB-3B28-408C-955B-48B3225DEEAE}" dt="2026-05-18T20:13:07.392" v="5473" actId="1036"/>
        <pc:sldMkLst>
          <pc:docMk/>
          <pc:sldMk cId="1334572820" sldId="2146846014"/>
        </pc:sldMkLst>
        <pc:spChg chg="mod">
          <ac:chgData name="Amanda Cashman" userId="fc6d6d2e-beac-4fb5-b960-43c972d01ff9" providerId="ADAL" clId="{D87922DB-3B28-408C-955B-48B3225DEEAE}" dt="2026-05-18T20:13:07.392" v="5473" actId="1036"/>
          <ac:spMkLst>
            <pc:docMk/>
            <pc:sldMk cId="1334572820" sldId="2146846014"/>
            <ac:spMk id="5" creationId="{94AB506D-3536-5E55-9258-977570069933}"/>
          </ac:spMkLst>
        </pc:spChg>
        <pc:spChg chg="mod">
          <ac:chgData name="Amanda Cashman" userId="fc6d6d2e-beac-4fb5-b960-43c972d01ff9" providerId="ADAL" clId="{D87922DB-3B28-408C-955B-48B3225DEEAE}" dt="2026-05-18T19:51:12.515" v="5445"/>
          <ac:spMkLst>
            <pc:docMk/>
            <pc:sldMk cId="1334572820" sldId="2146846014"/>
            <ac:spMk id="8" creationId="{701C680C-E357-3DB6-0042-F5D943B753AE}"/>
          </ac:spMkLst>
        </pc:spChg>
        <pc:spChg chg="mod">
          <ac:chgData name="Amanda Cashman" userId="fc6d6d2e-beac-4fb5-b960-43c972d01ff9" providerId="ADAL" clId="{D87922DB-3B28-408C-955B-48B3225DEEAE}" dt="2026-05-18T20:12:45.835" v="5469" actId="1035"/>
          <ac:spMkLst>
            <pc:docMk/>
            <pc:sldMk cId="1334572820" sldId="2146846014"/>
            <ac:spMk id="12" creationId="{50F41558-4365-63AE-E6A0-10131C7EEE66}"/>
          </ac:spMkLst>
        </pc:spChg>
        <pc:spChg chg="mod">
          <ac:chgData name="Amanda Cashman" userId="fc6d6d2e-beac-4fb5-b960-43c972d01ff9" providerId="ADAL" clId="{D87922DB-3B28-408C-955B-48B3225DEEAE}" dt="2026-05-18T20:13:07.392" v="5473" actId="1036"/>
          <ac:spMkLst>
            <pc:docMk/>
            <pc:sldMk cId="1334572820" sldId="2146846014"/>
            <ac:spMk id="15" creationId="{649A6CAA-C37E-33F1-C72F-C920F75B992B}"/>
          </ac:spMkLst>
        </pc:spChg>
        <pc:spChg chg="mod">
          <ac:chgData name="Amanda Cashman" userId="fc6d6d2e-beac-4fb5-b960-43c972d01ff9" providerId="ADAL" clId="{D87922DB-3B28-408C-955B-48B3225DEEAE}" dt="2026-05-18T19:49:47.015" v="5443"/>
          <ac:spMkLst>
            <pc:docMk/>
            <pc:sldMk cId="1334572820" sldId="2146846014"/>
            <ac:spMk id="18" creationId="{1D6E1FD9-E534-A858-0E9A-ABAEF5C78BAB}"/>
          </ac:spMkLst>
        </pc:spChg>
        <pc:spChg chg="mod">
          <ac:chgData name="Amanda Cashman" userId="fc6d6d2e-beac-4fb5-b960-43c972d01ff9" providerId="ADAL" clId="{D87922DB-3B28-408C-955B-48B3225DEEAE}" dt="2026-05-18T20:12:45.835" v="5469" actId="1035"/>
          <ac:spMkLst>
            <pc:docMk/>
            <pc:sldMk cId="1334572820" sldId="2146846014"/>
            <ac:spMk id="19" creationId="{CBA46ADF-8A47-F959-06EF-F20BA10B17BA}"/>
          </ac:spMkLst>
        </pc:spChg>
        <pc:picChg chg="add mod">
          <ac:chgData name="Amanda Cashman" userId="fc6d6d2e-beac-4fb5-b960-43c972d01ff9" providerId="ADAL" clId="{D87922DB-3B28-408C-955B-48B3225DEEAE}" dt="2026-05-18T19:49:41.242" v="5442"/>
          <ac:picMkLst>
            <pc:docMk/>
            <pc:sldMk cId="1334572820" sldId="2146846014"/>
            <ac:picMk id="21" creationId="{BE25EC08-2682-B835-1D56-826C5E61BDC9}"/>
          </ac:picMkLst>
        </pc:picChg>
        <pc:picChg chg="add mod">
          <ac:chgData name="Amanda Cashman" userId="fc6d6d2e-beac-4fb5-b960-43c972d01ff9" providerId="ADAL" clId="{D87922DB-3B28-408C-955B-48B3225DEEAE}" dt="2026-05-18T19:51:06.129" v="5444"/>
          <ac:picMkLst>
            <pc:docMk/>
            <pc:sldMk cId="1334572820" sldId="2146846014"/>
            <ac:picMk id="24" creationId="{1025EC1C-678D-748C-D229-74320D9D33E8}"/>
          </ac:picMkLst>
        </pc:picChg>
        <pc:picChg chg="add mod">
          <ac:chgData name="Amanda Cashman" userId="fc6d6d2e-beac-4fb5-b960-43c972d01ff9" providerId="ADAL" clId="{D87922DB-3B28-408C-955B-48B3225DEEAE}" dt="2026-05-18T20:12:45.835" v="5469" actId="1035"/>
          <ac:picMkLst>
            <pc:docMk/>
            <pc:sldMk cId="1334572820" sldId="2146846014"/>
            <ac:picMk id="27" creationId="{F3B5E14D-12A0-06B2-82A7-77E184B827E6}"/>
          </ac:picMkLst>
        </pc:picChg>
        <pc:picChg chg="add mod">
          <ac:chgData name="Amanda Cashman" userId="fc6d6d2e-beac-4fb5-b960-43c972d01ff9" providerId="ADAL" clId="{D87922DB-3B28-408C-955B-48B3225DEEAE}" dt="2026-05-18T20:12:45.835" v="5469" actId="1035"/>
          <ac:picMkLst>
            <pc:docMk/>
            <pc:sldMk cId="1334572820" sldId="2146846014"/>
            <ac:picMk id="35" creationId="{3F9DA64E-C767-17F7-BEA4-6B0EB999716F}"/>
          </ac:picMkLst>
        </pc:picChg>
        <pc:picChg chg="add mod">
          <ac:chgData name="Amanda Cashman" userId="fc6d6d2e-beac-4fb5-b960-43c972d01ff9" providerId="ADAL" clId="{D87922DB-3B28-408C-955B-48B3225DEEAE}" dt="2026-05-18T20:13:07.392" v="5473" actId="1036"/>
          <ac:picMkLst>
            <pc:docMk/>
            <pc:sldMk cId="1334572820" sldId="2146846014"/>
            <ac:picMk id="37" creationId="{C3A895AF-5DDE-5ABB-9D3B-8BD461059B38}"/>
          </ac:picMkLst>
        </pc:picChg>
        <pc:picChg chg="add mod">
          <ac:chgData name="Amanda Cashman" userId="fc6d6d2e-beac-4fb5-b960-43c972d01ff9" providerId="ADAL" clId="{D87922DB-3B28-408C-955B-48B3225DEEAE}" dt="2026-05-18T20:13:07.392" v="5473" actId="1036"/>
          <ac:picMkLst>
            <pc:docMk/>
            <pc:sldMk cId="1334572820" sldId="2146846014"/>
            <ac:picMk id="47" creationId="{2E989196-4F13-1829-D001-570D31CAABC0}"/>
          </ac:picMkLst>
        </pc:picChg>
      </pc:sldChg>
      <pc:sldChg chg="addSp delSp modSp mod">
        <pc:chgData name="Amanda Cashman" userId="fc6d6d2e-beac-4fb5-b960-43c972d01ff9" providerId="ADAL" clId="{D87922DB-3B28-408C-955B-48B3225DEEAE}" dt="2026-05-19T16:16:43.686" v="6087" actId="14100"/>
        <pc:sldMkLst>
          <pc:docMk/>
          <pc:sldMk cId="841126142" sldId="2147474190"/>
        </pc:sldMkLst>
        <pc:spChg chg="mod ord">
          <ac:chgData name="Amanda Cashman" userId="fc6d6d2e-beac-4fb5-b960-43c972d01ff9" providerId="ADAL" clId="{D87922DB-3B28-408C-955B-48B3225DEEAE}" dt="2026-05-15T15:45:40.064" v="2893" actId="1076"/>
          <ac:spMkLst>
            <pc:docMk/>
            <pc:sldMk cId="841126142" sldId="2147474190"/>
            <ac:spMk id="5" creationId="{CE897ABC-6A8B-08F0-0FCF-2B436C638339}"/>
          </ac:spMkLst>
        </pc:spChg>
        <pc:spChg chg="mod">
          <ac:chgData name="Amanda Cashman" userId="fc6d6d2e-beac-4fb5-b960-43c972d01ff9" providerId="ADAL" clId="{D87922DB-3B28-408C-955B-48B3225DEEAE}" dt="2026-05-19T16:16:43.686" v="6087" actId="14100"/>
          <ac:spMkLst>
            <pc:docMk/>
            <pc:sldMk cId="841126142" sldId="2147474190"/>
            <ac:spMk id="9" creationId="{2895C87E-9C80-96D7-868F-23B3EE2F6CC6}"/>
          </ac:spMkLst>
        </pc:spChg>
        <pc:spChg chg="mod">
          <ac:chgData name="Amanda Cashman" userId="fc6d6d2e-beac-4fb5-b960-43c972d01ff9" providerId="ADAL" clId="{D87922DB-3B28-408C-955B-48B3225DEEAE}" dt="2026-05-13T15:20:45.338" v="428"/>
          <ac:spMkLst>
            <pc:docMk/>
            <pc:sldMk cId="841126142" sldId="2147474190"/>
            <ac:spMk id="12" creationId="{00FC8406-9E37-841D-E5AB-8DA30F86C9D9}"/>
          </ac:spMkLst>
        </pc:spChg>
        <pc:spChg chg="add mod">
          <ac:chgData name="Amanda Cashman" userId="fc6d6d2e-beac-4fb5-b960-43c972d01ff9" providerId="ADAL" clId="{D87922DB-3B28-408C-955B-48B3225DEEAE}" dt="2026-05-15T21:12:10.637" v="4254" actId="1035"/>
          <ac:spMkLst>
            <pc:docMk/>
            <pc:sldMk cId="841126142" sldId="2147474190"/>
            <ac:spMk id="21" creationId="{931D8838-C14B-0587-FAB4-7F669405EE8C}"/>
          </ac:spMkLst>
        </pc:spChg>
        <pc:spChg chg="add mod">
          <ac:chgData name="Amanda Cashman" userId="fc6d6d2e-beac-4fb5-b960-43c972d01ff9" providerId="ADAL" clId="{D87922DB-3B28-408C-955B-48B3225DEEAE}" dt="2026-05-15T21:11:53.971" v="4249" actId="1036"/>
          <ac:spMkLst>
            <pc:docMk/>
            <pc:sldMk cId="841126142" sldId="2147474190"/>
            <ac:spMk id="25" creationId="{AEB3C53D-BC36-4B62-69CA-B5E6C033FC58}"/>
          </ac:spMkLst>
        </pc:spChg>
        <pc:spChg chg="add mod">
          <ac:chgData name="Amanda Cashman" userId="fc6d6d2e-beac-4fb5-b960-43c972d01ff9" providerId="ADAL" clId="{D87922DB-3B28-408C-955B-48B3225DEEAE}" dt="2026-05-15T21:09:01.648" v="4219" actId="1036"/>
          <ac:spMkLst>
            <pc:docMk/>
            <pc:sldMk cId="841126142" sldId="2147474190"/>
            <ac:spMk id="29" creationId="{1EE2C24D-AA5E-E525-3314-ACF4652B3024}"/>
          </ac:spMkLst>
        </pc:spChg>
        <pc:spChg chg="add mod">
          <ac:chgData name="Amanda Cashman" userId="fc6d6d2e-beac-4fb5-b960-43c972d01ff9" providerId="ADAL" clId="{D87922DB-3B28-408C-955B-48B3225DEEAE}" dt="2026-05-15T21:12:32.680" v="4260" actId="1035"/>
          <ac:spMkLst>
            <pc:docMk/>
            <pc:sldMk cId="841126142" sldId="2147474190"/>
            <ac:spMk id="30" creationId="{4C90D538-D94F-B907-B1A6-8A4B00DE5931}"/>
          </ac:spMkLst>
        </pc:spChg>
        <pc:spChg chg="add mod">
          <ac:chgData name="Amanda Cashman" userId="fc6d6d2e-beac-4fb5-b960-43c972d01ff9" providerId="ADAL" clId="{D87922DB-3B28-408C-955B-48B3225DEEAE}" dt="2026-05-15T21:11:42.429" v="4246" actId="14100"/>
          <ac:spMkLst>
            <pc:docMk/>
            <pc:sldMk cId="841126142" sldId="2147474190"/>
            <ac:spMk id="31" creationId="{FAD6E366-009E-E5AB-B0CD-5FDAFEB51BCB}"/>
          </ac:spMkLst>
        </pc:spChg>
        <pc:spChg chg="add mod">
          <ac:chgData name="Amanda Cashman" userId="fc6d6d2e-beac-4fb5-b960-43c972d01ff9" providerId="ADAL" clId="{D87922DB-3B28-408C-955B-48B3225DEEAE}" dt="2026-05-15T21:11:42.429" v="4246" actId="14100"/>
          <ac:spMkLst>
            <pc:docMk/>
            <pc:sldMk cId="841126142" sldId="2147474190"/>
            <ac:spMk id="32" creationId="{F9844A73-2985-80E7-A35A-02095FDEE483}"/>
          </ac:spMkLst>
        </pc:spChg>
        <pc:spChg chg="add mod">
          <ac:chgData name="Amanda Cashman" userId="fc6d6d2e-beac-4fb5-b960-43c972d01ff9" providerId="ADAL" clId="{D87922DB-3B28-408C-955B-48B3225DEEAE}" dt="2026-05-15T21:12:38.537" v="4262" actId="1036"/>
          <ac:spMkLst>
            <pc:docMk/>
            <pc:sldMk cId="841126142" sldId="2147474190"/>
            <ac:spMk id="33" creationId="{691BF982-FEDC-8C5C-7F83-2292F5F7A7E5}"/>
          </ac:spMkLst>
        </pc:spChg>
        <pc:spChg chg="mod">
          <ac:chgData name="Amanda Cashman" userId="fc6d6d2e-beac-4fb5-b960-43c972d01ff9" providerId="ADAL" clId="{D87922DB-3B28-408C-955B-48B3225DEEAE}" dt="2026-05-19T16:16:30.295" v="6086" actId="20577"/>
          <ac:spMkLst>
            <pc:docMk/>
            <pc:sldMk cId="841126142" sldId="2147474190"/>
            <ac:spMk id="34" creationId="{D4B337E1-77F1-9B97-59C6-118ACF53389E}"/>
          </ac:spMkLst>
        </pc:spChg>
        <pc:spChg chg="add mod">
          <ac:chgData name="Amanda Cashman" userId="fc6d6d2e-beac-4fb5-b960-43c972d01ff9" providerId="ADAL" clId="{D87922DB-3B28-408C-955B-48B3225DEEAE}" dt="2026-05-15T21:12:10.637" v="4254" actId="1035"/>
          <ac:spMkLst>
            <pc:docMk/>
            <pc:sldMk cId="841126142" sldId="2147474190"/>
            <ac:spMk id="35" creationId="{5DA44C00-9D48-94EA-7D17-0A884431409F}"/>
          </ac:spMkLst>
        </pc:spChg>
        <pc:spChg chg="add mod">
          <ac:chgData name="Amanda Cashman" userId="fc6d6d2e-beac-4fb5-b960-43c972d01ff9" providerId="ADAL" clId="{D87922DB-3B28-408C-955B-48B3225DEEAE}" dt="2026-05-15T21:09:36.319" v="4223" actId="1036"/>
          <ac:spMkLst>
            <pc:docMk/>
            <pc:sldMk cId="841126142" sldId="2147474190"/>
            <ac:spMk id="43" creationId="{169CB3FD-C8D0-7143-C3BD-555646A34F34}"/>
          </ac:spMkLst>
        </pc:spChg>
        <pc:spChg chg="add mod">
          <ac:chgData name="Amanda Cashman" userId="fc6d6d2e-beac-4fb5-b960-43c972d01ff9" providerId="ADAL" clId="{D87922DB-3B28-408C-955B-48B3225DEEAE}" dt="2026-05-15T21:12:10.637" v="4254" actId="1035"/>
          <ac:spMkLst>
            <pc:docMk/>
            <pc:sldMk cId="841126142" sldId="2147474190"/>
            <ac:spMk id="44" creationId="{B96A4BBE-F19A-237A-A051-55CD950BFD6A}"/>
          </ac:spMkLst>
        </pc:spChg>
        <pc:spChg chg="add mod">
          <ac:chgData name="Amanda Cashman" userId="fc6d6d2e-beac-4fb5-b960-43c972d01ff9" providerId="ADAL" clId="{D87922DB-3B28-408C-955B-48B3225DEEAE}" dt="2026-05-15T21:12:10.637" v="4254" actId="1035"/>
          <ac:spMkLst>
            <pc:docMk/>
            <pc:sldMk cId="841126142" sldId="2147474190"/>
            <ac:spMk id="45" creationId="{557111BE-B394-1C89-E898-DFA6F08BE863}"/>
          </ac:spMkLst>
        </pc:spChg>
        <pc:spChg chg="add mod">
          <ac:chgData name="Amanda Cashman" userId="fc6d6d2e-beac-4fb5-b960-43c972d01ff9" providerId="ADAL" clId="{D87922DB-3B28-408C-955B-48B3225DEEAE}" dt="2026-05-15T21:09:36.319" v="4223" actId="1036"/>
          <ac:spMkLst>
            <pc:docMk/>
            <pc:sldMk cId="841126142" sldId="2147474190"/>
            <ac:spMk id="46" creationId="{398B17E2-2D92-894C-3375-EC86034BE22C}"/>
          </ac:spMkLst>
        </pc:spChg>
        <pc:spChg chg="add mod">
          <ac:chgData name="Amanda Cashman" userId="fc6d6d2e-beac-4fb5-b960-43c972d01ff9" providerId="ADAL" clId="{D87922DB-3B28-408C-955B-48B3225DEEAE}" dt="2026-05-15T21:08:41.526" v="4212" actId="1036"/>
          <ac:spMkLst>
            <pc:docMk/>
            <pc:sldMk cId="841126142" sldId="2147474190"/>
            <ac:spMk id="47" creationId="{21FE9FC4-F9C8-5BE2-9BFE-8EDF2CBA7F70}"/>
          </ac:spMkLst>
        </pc:spChg>
        <pc:spChg chg="add mod">
          <ac:chgData name="Amanda Cashman" userId="fc6d6d2e-beac-4fb5-b960-43c972d01ff9" providerId="ADAL" clId="{D87922DB-3B28-408C-955B-48B3225DEEAE}" dt="2026-05-15T21:08:41.526" v="4212" actId="1036"/>
          <ac:spMkLst>
            <pc:docMk/>
            <pc:sldMk cId="841126142" sldId="2147474190"/>
            <ac:spMk id="48" creationId="{380ECB71-9768-731E-61E7-68D4D1F8BD62}"/>
          </ac:spMkLst>
        </pc:spChg>
        <pc:spChg chg="add mod">
          <ac:chgData name="Amanda Cashman" userId="fc6d6d2e-beac-4fb5-b960-43c972d01ff9" providerId="ADAL" clId="{D87922DB-3B28-408C-955B-48B3225DEEAE}" dt="2026-05-15T21:08:41.526" v="4212" actId="1036"/>
          <ac:spMkLst>
            <pc:docMk/>
            <pc:sldMk cId="841126142" sldId="2147474190"/>
            <ac:spMk id="49" creationId="{5465C672-3978-4F9F-E6F1-62B206C55339}"/>
          </ac:spMkLst>
        </pc:spChg>
        <pc:spChg chg="add mod">
          <ac:chgData name="Amanda Cashman" userId="fc6d6d2e-beac-4fb5-b960-43c972d01ff9" providerId="ADAL" clId="{D87922DB-3B28-408C-955B-48B3225DEEAE}" dt="2026-05-15T21:08:41.526" v="4212" actId="1036"/>
          <ac:spMkLst>
            <pc:docMk/>
            <pc:sldMk cId="841126142" sldId="2147474190"/>
            <ac:spMk id="50" creationId="{A61F6121-03DE-0CCF-AB91-9A965C6E16D3}"/>
          </ac:spMkLst>
        </pc:spChg>
        <pc:spChg chg="mod">
          <ac:chgData name="Amanda Cashman" userId="fc6d6d2e-beac-4fb5-b960-43c972d01ff9" providerId="ADAL" clId="{D87922DB-3B28-408C-955B-48B3225DEEAE}" dt="2026-05-15T18:40:55.950" v="3833" actId="1038"/>
          <ac:spMkLst>
            <pc:docMk/>
            <pc:sldMk cId="841126142" sldId="2147474190"/>
            <ac:spMk id="51" creationId="{FB40622D-47DE-C356-6809-F2834873EC87}"/>
          </ac:spMkLst>
        </pc:spChg>
        <pc:spChg chg="add mod">
          <ac:chgData name="Amanda Cashman" userId="fc6d6d2e-beac-4fb5-b960-43c972d01ff9" providerId="ADAL" clId="{D87922DB-3B28-408C-955B-48B3225DEEAE}" dt="2026-05-15T21:11:53.971" v="4249" actId="1036"/>
          <ac:spMkLst>
            <pc:docMk/>
            <pc:sldMk cId="841126142" sldId="2147474190"/>
            <ac:spMk id="52" creationId="{2C57D926-2830-862E-D0D6-6E454F91DF7D}"/>
          </ac:spMkLst>
        </pc:spChg>
        <pc:spChg chg="add mod">
          <ac:chgData name="Amanda Cashman" userId="fc6d6d2e-beac-4fb5-b960-43c972d01ff9" providerId="ADAL" clId="{D87922DB-3B28-408C-955B-48B3225DEEAE}" dt="2026-05-15T21:08:41.526" v="4212" actId="1036"/>
          <ac:spMkLst>
            <pc:docMk/>
            <pc:sldMk cId="841126142" sldId="2147474190"/>
            <ac:spMk id="53" creationId="{2E5CC4B4-8F46-20D1-0724-B0DFEC632BE6}"/>
          </ac:spMkLst>
        </pc:spChg>
        <pc:spChg chg="add mod">
          <ac:chgData name="Amanda Cashman" userId="fc6d6d2e-beac-4fb5-b960-43c972d01ff9" providerId="ADAL" clId="{D87922DB-3B28-408C-955B-48B3225DEEAE}" dt="2026-05-15T21:08:41.526" v="4212" actId="1036"/>
          <ac:spMkLst>
            <pc:docMk/>
            <pc:sldMk cId="841126142" sldId="2147474190"/>
            <ac:spMk id="54" creationId="{ECE3144A-72C2-71D7-73D8-48BA35B3C792}"/>
          </ac:spMkLst>
        </pc:spChg>
        <pc:spChg chg="add mod">
          <ac:chgData name="Amanda Cashman" userId="fc6d6d2e-beac-4fb5-b960-43c972d01ff9" providerId="ADAL" clId="{D87922DB-3B28-408C-955B-48B3225DEEAE}" dt="2026-05-15T21:08:41.526" v="4212" actId="1036"/>
          <ac:spMkLst>
            <pc:docMk/>
            <pc:sldMk cId="841126142" sldId="2147474190"/>
            <ac:spMk id="55" creationId="{9AAC9E85-2CBE-91DA-8B7C-5C556BCAF7CE}"/>
          </ac:spMkLst>
        </pc:spChg>
        <pc:spChg chg="mod">
          <ac:chgData name="Amanda Cashman" userId="fc6d6d2e-beac-4fb5-b960-43c972d01ff9" providerId="ADAL" clId="{D87922DB-3B28-408C-955B-48B3225DEEAE}" dt="2026-05-15T18:41:38.762" v="3835" actId="12788"/>
          <ac:spMkLst>
            <pc:docMk/>
            <pc:sldMk cId="841126142" sldId="2147474190"/>
            <ac:spMk id="56" creationId="{3F134CD4-C59C-3545-B723-218129784401}"/>
          </ac:spMkLst>
        </pc:spChg>
        <pc:spChg chg="add mod">
          <ac:chgData name="Amanda Cashman" userId="fc6d6d2e-beac-4fb5-b960-43c972d01ff9" providerId="ADAL" clId="{D87922DB-3B28-408C-955B-48B3225DEEAE}" dt="2026-05-15T21:12:32.680" v="4260" actId="1035"/>
          <ac:spMkLst>
            <pc:docMk/>
            <pc:sldMk cId="841126142" sldId="2147474190"/>
            <ac:spMk id="57" creationId="{2E679A68-C15D-9E06-3D29-10C706ABF774}"/>
          </ac:spMkLst>
        </pc:spChg>
        <pc:spChg chg="add mod">
          <ac:chgData name="Amanda Cashman" userId="fc6d6d2e-beac-4fb5-b960-43c972d01ff9" providerId="ADAL" clId="{D87922DB-3B28-408C-955B-48B3225DEEAE}" dt="2026-05-15T21:11:53.971" v="4249" actId="1036"/>
          <ac:spMkLst>
            <pc:docMk/>
            <pc:sldMk cId="841126142" sldId="2147474190"/>
            <ac:spMk id="58" creationId="{0A9D924F-370B-7408-1B8A-1B161B3D7C11}"/>
          </ac:spMkLst>
        </pc:spChg>
        <pc:spChg chg="add mod">
          <ac:chgData name="Amanda Cashman" userId="fc6d6d2e-beac-4fb5-b960-43c972d01ff9" providerId="ADAL" clId="{D87922DB-3B28-408C-955B-48B3225DEEAE}" dt="2026-05-15T21:08:41.526" v="4212" actId="1036"/>
          <ac:spMkLst>
            <pc:docMk/>
            <pc:sldMk cId="841126142" sldId="2147474190"/>
            <ac:spMk id="59" creationId="{04311E3E-CF78-4E09-E35D-248EBCFF2424}"/>
          </ac:spMkLst>
        </pc:spChg>
        <pc:spChg chg="add mod">
          <ac:chgData name="Amanda Cashman" userId="fc6d6d2e-beac-4fb5-b960-43c972d01ff9" providerId="ADAL" clId="{D87922DB-3B28-408C-955B-48B3225DEEAE}" dt="2026-05-15T21:08:41.526" v="4212" actId="1036"/>
          <ac:spMkLst>
            <pc:docMk/>
            <pc:sldMk cId="841126142" sldId="2147474190"/>
            <ac:spMk id="60" creationId="{9BF7A048-3E10-3786-7CC4-BF326160CB37}"/>
          </ac:spMkLst>
        </pc:spChg>
        <pc:spChg chg="add mod">
          <ac:chgData name="Amanda Cashman" userId="fc6d6d2e-beac-4fb5-b960-43c972d01ff9" providerId="ADAL" clId="{D87922DB-3B28-408C-955B-48B3225DEEAE}" dt="2026-05-15T21:11:42.429" v="4246" actId="14100"/>
          <ac:spMkLst>
            <pc:docMk/>
            <pc:sldMk cId="841126142" sldId="2147474190"/>
            <ac:spMk id="62" creationId="{09E21AF7-C67A-1AC7-918E-916D98A40316}"/>
          </ac:spMkLst>
        </pc:spChg>
        <pc:spChg chg="add mod">
          <ac:chgData name="Amanda Cashman" userId="fc6d6d2e-beac-4fb5-b960-43c972d01ff9" providerId="ADAL" clId="{D87922DB-3B28-408C-955B-48B3225DEEAE}" dt="2026-05-15T21:11:42.429" v="4246" actId="14100"/>
          <ac:spMkLst>
            <pc:docMk/>
            <pc:sldMk cId="841126142" sldId="2147474190"/>
            <ac:spMk id="63" creationId="{BB1D55EE-16F1-2F2E-29B9-0226A89ED28E}"/>
          </ac:spMkLst>
        </pc:spChg>
        <pc:spChg chg="add mod">
          <ac:chgData name="Amanda Cashman" userId="fc6d6d2e-beac-4fb5-b960-43c972d01ff9" providerId="ADAL" clId="{D87922DB-3B28-408C-955B-48B3225DEEAE}" dt="2026-05-15T21:11:42.429" v="4246" actId="14100"/>
          <ac:spMkLst>
            <pc:docMk/>
            <pc:sldMk cId="841126142" sldId="2147474190"/>
            <ac:spMk id="64" creationId="{0C289C7F-FAEC-AF2E-E708-0838D3947144}"/>
          </ac:spMkLst>
        </pc:spChg>
        <pc:spChg chg="add mod">
          <ac:chgData name="Amanda Cashman" userId="fc6d6d2e-beac-4fb5-b960-43c972d01ff9" providerId="ADAL" clId="{D87922DB-3B28-408C-955B-48B3225DEEAE}" dt="2026-05-15T21:12:32.680" v="4260" actId="1035"/>
          <ac:spMkLst>
            <pc:docMk/>
            <pc:sldMk cId="841126142" sldId="2147474190"/>
            <ac:spMk id="65" creationId="{1E8ED4D6-6D7F-F424-501D-36446254D7DE}"/>
          </ac:spMkLst>
        </pc:spChg>
        <pc:spChg chg="add mod">
          <ac:chgData name="Amanda Cashman" userId="fc6d6d2e-beac-4fb5-b960-43c972d01ff9" providerId="ADAL" clId="{D87922DB-3B28-408C-955B-48B3225DEEAE}" dt="2026-05-15T21:11:42.429" v="4246" actId="14100"/>
          <ac:spMkLst>
            <pc:docMk/>
            <pc:sldMk cId="841126142" sldId="2147474190"/>
            <ac:spMk id="66" creationId="{11F5BA2E-45BD-9F6A-CE51-EBCD1B90F91C}"/>
          </ac:spMkLst>
        </pc:spChg>
        <pc:spChg chg="add mod">
          <ac:chgData name="Amanda Cashman" userId="fc6d6d2e-beac-4fb5-b960-43c972d01ff9" providerId="ADAL" clId="{D87922DB-3B28-408C-955B-48B3225DEEAE}" dt="2026-05-15T18:35:10.912" v="3803" actId="1076"/>
          <ac:spMkLst>
            <pc:docMk/>
            <pc:sldMk cId="841126142" sldId="2147474190"/>
            <ac:spMk id="67" creationId="{D216A90D-69A6-4EA0-D2B6-9619BF763D55}"/>
          </ac:spMkLst>
        </pc:spChg>
        <pc:spChg chg="add mod">
          <ac:chgData name="Amanda Cashman" userId="fc6d6d2e-beac-4fb5-b960-43c972d01ff9" providerId="ADAL" clId="{D87922DB-3B28-408C-955B-48B3225DEEAE}" dt="2026-05-15T21:12:38.537" v="4262" actId="1036"/>
          <ac:spMkLst>
            <pc:docMk/>
            <pc:sldMk cId="841126142" sldId="2147474190"/>
            <ac:spMk id="68" creationId="{01B50685-A69E-ACE1-EDF9-516216B0D733}"/>
          </ac:spMkLst>
        </pc:spChg>
        <pc:spChg chg="add mod">
          <ac:chgData name="Amanda Cashman" userId="fc6d6d2e-beac-4fb5-b960-43c972d01ff9" providerId="ADAL" clId="{D87922DB-3B28-408C-955B-48B3225DEEAE}" dt="2026-05-15T21:12:38.537" v="4262" actId="1036"/>
          <ac:spMkLst>
            <pc:docMk/>
            <pc:sldMk cId="841126142" sldId="2147474190"/>
            <ac:spMk id="69" creationId="{2CDD5D1B-36DA-6C48-43D5-35CDAB852471}"/>
          </ac:spMkLst>
        </pc:spChg>
        <pc:spChg chg="add mod">
          <ac:chgData name="Amanda Cashman" userId="fc6d6d2e-beac-4fb5-b960-43c972d01ff9" providerId="ADAL" clId="{D87922DB-3B28-408C-955B-48B3225DEEAE}" dt="2026-05-14T20:43:35.268" v="2016" actId="1037"/>
          <ac:spMkLst>
            <pc:docMk/>
            <pc:sldMk cId="841126142" sldId="2147474190"/>
            <ac:spMk id="70" creationId="{4329A1E3-8347-846E-576C-970D261260C4}"/>
          </ac:spMkLst>
        </pc:spChg>
        <pc:spChg chg="add mod">
          <ac:chgData name="Amanda Cashman" userId="fc6d6d2e-beac-4fb5-b960-43c972d01ff9" providerId="ADAL" clId="{D87922DB-3B28-408C-955B-48B3225DEEAE}" dt="2026-05-15T21:10:28.250" v="4235" actId="1036"/>
          <ac:spMkLst>
            <pc:docMk/>
            <pc:sldMk cId="841126142" sldId="2147474190"/>
            <ac:spMk id="71" creationId="{6F9CCEBC-6515-74E7-9112-9EC5DC7DACA6}"/>
          </ac:spMkLst>
        </pc:spChg>
        <pc:spChg chg="add mod">
          <ac:chgData name="Amanda Cashman" userId="fc6d6d2e-beac-4fb5-b960-43c972d01ff9" providerId="ADAL" clId="{D87922DB-3B28-408C-955B-48B3225DEEAE}" dt="2026-05-15T21:12:32.680" v="4260" actId="1035"/>
          <ac:spMkLst>
            <pc:docMk/>
            <pc:sldMk cId="841126142" sldId="2147474190"/>
            <ac:spMk id="72" creationId="{CE4A03CC-E601-25A1-4148-24213302463F}"/>
          </ac:spMkLst>
        </pc:spChg>
        <pc:spChg chg="add mod">
          <ac:chgData name="Amanda Cashman" userId="fc6d6d2e-beac-4fb5-b960-43c972d01ff9" providerId="ADAL" clId="{D87922DB-3B28-408C-955B-48B3225DEEAE}" dt="2026-05-15T21:10:28.250" v="4235" actId="1036"/>
          <ac:spMkLst>
            <pc:docMk/>
            <pc:sldMk cId="841126142" sldId="2147474190"/>
            <ac:spMk id="73" creationId="{ACFDCA1A-84C6-90A2-98AA-ABF404E7F705}"/>
          </ac:spMkLst>
        </pc:spChg>
        <pc:spChg chg="add mod">
          <ac:chgData name="Amanda Cashman" userId="fc6d6d2e-beac-4fb5-b960-43c972d01ff9" providerId="ADAL" clId="{D87922DB-3B28-408C-955B-48B3225DEEAE}" dt="2026-05-15T21:09:36.319" v="4223" actId="1036"/>
          <ac:spMkLst>
            <pc:docMk/>
            <pc:sldMk cId="841126142" sldId="2147474190"/>
            <ac:spMk id="74" creationId="{7BE020C0-DAFE-E7EC-3811-D36D7A12D3EC}"/>
          </ac:spMkLst>
        </pc:spChg>
        <pc:spChg chg="add mod">
          <ac:chgData name="Amanda Cashman" userId="fc6d6d2e-beac-4fb5-b960-43c972d01ff9" providerId="ADAL" clId="{D87922DB-3B28-408C-955B-48B3225DEEAE}" dt="2026-05-15T21:09:36.319" v="4223" actId="1036"/>
          <ac:spMkLst>
            <pc:docMk/>
            <pc:sldMk cId="841126142" sldId="2147474190"/>
            <ac:spMk id="75" creationId="{8B10F737-D59D-A5B3-3CA8-5094610FE80B}"/>
          </ac:spMkLst>
        </pc:spChg>
        <pc:spChg chg="add mod">
          <ac:chgData name="Amanda Cashman" userId="fc6d6d2e-beac-4fb5-b960-43c972d01ff9" providerId="ADAL" clId="{D87922DB-3B28-408C-955B-48B3225DEEAE}" dt="2026-05-15T21:09:36.319" v="4223" actId="1036"/>
          <ac:spMkLst>
            <pc:docMk/>
            <pc:sldMk cId="841126142" sldId="2147474190"/>
            <ac:spMk id="76" creationId="{37E30EB1-C596-D640-622B-4AA819398A5F}"/>
          </ac:spMkLst>
        </pc:spChg>
        <pc:spChg chg="add mod">
          <ac:chgData name="Amanda Cashman" userId="fc6d6d2e-beac-4fb5-b960-43c972d01ff9" providerId="ADAL" clId="{D87922DB-3B28-408C-955B-48B3225DEEAE}" dt="2026-05-14T20:43:35.268" v="2016" actId="1037"/>
          <ac:spMkLst>
            <pc:docMk/>
            <pc:sldMk cId="841126142" sldId="2147474190"/>
            <ac:spMk id="77" creationId="{7D05E2E4-E7FF-0307-AA85-2DCEEAD2C1AA}"/>
          </ac:spMkLst>
        </pc:spChg>
        <pc:spChg chg="add mod">
          <ac:chgData name="Amanda Cashman" userId="fc6d6d2e-beac-4fb5-b960-43c972d01ff9" providerId="ADAL" clId="{D87922DB-3B28-408C-955B-48B3225DEEAE}" dt="2026-05-14T20:43:35.268" v="2016" actId="1037"/>
          <ac:spMkLst>
            <pc:docMk/>
            <pc:sldMk cId="841126142" sldId="2147474190"/>
            <ac:spMk id="78" creationId="{7635F60B-3DB0-5B54-8320-AC8FFA46FDAD}"/>
          </ac:spMkLst>
        </pc:spChg>
        <pc:spChg chg="add mod">
          <ac:chgData name="Amanda Cashman" userId="fc6d6d2e-beac-4fb5-b960-43c972d01ff9" providerId="ADAL" clId="{D87922DB-3B28-408C-955B-48B3225DEEAE}" dt="2026-05-14T20:43:35.268" v="2016" actId="1037"/>
          <ac:spMkLst>
            <pc:docMk/>
            <pc:sldMk cId="841126142" sldId="2147474190"/>
            <ac:spMk id="79" creationId="{20C9E2C9-B064-0189-DFF0-CAE5070AA6D9}"/>
          </ac:spMkLst>
        </pc:spChg>
        <pc:spChg chg="add mod">
          <ac:chgData name="Amanda Cashman" userId="fc6d6d2e-beac-4fb5-b960-43c972d01ff9" providerId="ADAL" clId="{D87922DB-3B28-408C-955B-48B3225DEEAE}" dt="2026-05-15T21:12:38.537" v="4262" actId="1036"/>
          <ac:spMkLst>
            <pc:docMk/>
            <pc:sldMk cId="841126142" sldId="2147474190"/>
            <ac:spMk id="84" creationId="{8DA7DC2B-A0B8-D63F-F598-0BCC3792892F}"/>
          </ac:spMkLst>
        </pc:spChg>
        <pc:spChg chg="add mod">
          <ac:chgData name="Amanda Cashman" userId="fc6d6d2e-beac-4fb5-b960-43c972d01ff9" providerId="ADAL" clId="{D87922DB-3B28-408C-955B-48B3225DEEAE}" dt="2026-05-15T21:12:38.537" v="4262" actId="1036"/>
          <ac:spMkLst>
            <pc:docMk/>
            <pc:sldMk cId="841126142" sldId="2147474190"/>
            <ac:spMk id="85" creationId="{F26FDE68-8BF1-CF8C-5F78-4DBAAFF7A0F4}"/>
          </ac:spMkLst>
        </pc:spChg>
        <pc:spChg chg="add mod">
          <ac:chgData name="Amanda Cashman" userId="fc6d6d2e-beac-4fb5-b960-43c972d01ff9" providerId="ADAL" clId="{D87922DB-3B28-408C-955B-48B3225DEEAE}" dt="2026-05-15T18:43:09.008" v="3867" actId="1037"/>
          <ac:spMkLst>
            <pc:docMk/>
            <pc:sldMk cId="841126142" sldId="2147474190"/>
            <ac:spMk id="86" creationId="{F81FED72-63EE-CE0D-9491-D89F80C237C6}"/>
          </ac:spMkLst>
        </pc:spChg>
        <pc:spChg chg="add mod">
          <ac:chgData name="Amanda Cashman" userId="fc6d6d2e-beac-4fb5-b960-43c972d01ff9" providerId="ADAL" clId="{D87922DB-3B28-408C-955B-48B3225DEEAE}" dt="2026-05-15T21:12:38.537" v="4262" actId="1036"/>
          <ac:spMkLst>
            <pc:docMk/>
            <pc:sldMk cId="841126142" sldId="2147474190"/>
            <ac:spMk id="87" creationId="{E7CE6183-4B5B-7663-717B-502483BB2A05}"/>
          </ac:spMkLst>
        </pc:spChg>
        <pc:spChg chg="add mod">
          <ac:chgData name="Amanda Cashman" userId="fc6d6d2e-beac-4fb5-b960-43c972d01ff9" providerId="ADAL" clId="{D87922DB-3B28-408C-955B-48B3225DEEAE}" dt="2026-05-15T21:12:38.537" v="4262" actId="1036"/>
          <ac:spMkLst>
            <pc:docMk/>
            <pc:sldMk cId="841126142" sldId="2147474190"/>
            <ac:spMk id="93" creationId="{DD261475-0E65-F75A-B98C-A7830CE70A71}"/>
          </ac:spMkLst>
        </pc:spChg>
        <pc:spChg chg="add mod">
          <ac:chgData name="Amanda Cashman" userId="fc6d6d2e-beac-4fb5-b960-43c972d01ff9" providerId="ADAL" clId="{D87922DB-3B28-408C-955B-48B3225DEEAE}" dt="2026-05-15T21:11:53.971" v="4249" actId="1036"/>
          <ac:spMkLst>
            <pc:docMk/>
            <pc:sldMk cId="841126142" sldId="2147474190"/>
            <ac:spMk id="94" creationId="{019F732F-1A22-5A1C-6FB9-A1B3D7AAAC60}"/>
          </ac:spMkLst>
        </pc:spChg>
        <pc:spChg chg="add mod">
          <ac:chgData name="Amanda Cashman" userId="fc6d6d2e-beac-4fb5-b960-43c972d01ff9" providerId="ADAL" clId="{D87922DB-3B28-408C-955B-48B3225DEEAE}" dt="2026-05-15T21:12:38.537" v="4262" actId="1036"/>
          <ac:spMkLst>
            <pc:docMk/>
            <pc:sldMk cId="841126142" sldId="2147474190"/>
            <ac:spMk id="95" creationId="{8502C039-786F-F96F-3B4A-50F34C69BA23}"/>
          </ac:spMkLst>
        </pc:spChg>
        <pc:spChg chg="add mod">
          <ac:chgData name="Amanda Cashman" userId="fc6d6d2e-beac-4fb5-b960-43c972d01ff9" providerId="ADAL" clId="{D87922DB-3B28-408C-955B-48B3225DEEAE}" dt="2026-05-15T21:12:38.537" v="4262" actId="1036"/>
          <ac:spMkLst>
            <pc:docMk/>
            <pc:sldMk cId="841126142" sldId="2147474190"/>
            <ac:spMk id="96" creationId="{BA3DD85A-8992-81EE-5BBF-A40F2151D501}"/>
          </ac:spMkLst>
        </pc:spChg>
        <pc:spChg chg="add mod">
          <ac:chgData name="Amanda Cashman" userId="fc6d6d2e-beac-4fb5-b960-43c972d01ff9" providerId="ADAL" clId="{D87922DB-3B28-408C-955B-48B3225DEEAE}" dt="2026-05-15T21:12:38.537" v="4262" actId="1036"/>
          <ac:spMkLst>
            <pc:docMk/>
            <pc:sldMk cId="841126142" sldId="2147474190"/>
            <ac:spMk id="111" creationId="{769CAFFE-44DC-1730-802A-70575354660E}"/>
          </ac:spMkLst>
        </pc:spChg>
        <pc:spChg chg="add mod">
          <ac:chgData name="Amanda Cashman" userId="fc6d6d2e-beac-4fb5-b960-43c972d01ff9" providerId="ADAL" clId="{D87922DB-3B28-408C-955B-48B3225DEEAE}" dt="2026-05-15T21:12:10.637" v="4254" actId="1035"/>
          <ac:spMkLst>
            <pc:docMk/>
            <pc:sldMk cId="841126142" sldId="2147474190"/>
            <ac:spMk id="112" creationId="{983AC87F-2314-3240-4E6A-C33DB3BC1CAF}"/>
          </ac:spMkLst>
        </pc:spChg>
        <pc:spChg chg="add mod">
          <ac:chgData name="Amanda Cashman" userId="fc6d6d2e-beac-4fb5-b960-43c972d01ff9" providerId="ADAL" clId="{D87922DB-3B28-408C-955B-48B3225DEEAE}" dt="2026-05-15T21:12:32.680" v="4260" actId="1035"/>
          <ac:spMkLst>
            <pc:docMk/>
            <pc:sldMk cId="841126142" sldId="2147474190"/>
            <ac:spMk id="113" creationId="{7D2B4F38-240D-8FB1-1FF2-99705717672A}"/>
          </ac:spMkLst>
        </pc:spChg>
        <pc:spChg chg="add mod">
          <ac:chgData name="Amanda Cashman" userId="fc6d6d2e-beac-4fb5-b960-43c972d01ff9" providerId="ADAL" clId="{D87922DB-3B28-408C-955B-48B3225DEEAE}" dt="2026-05-15T21:10:58.593" v="4241" actId="1035"/>
          <ac:spMkLst>
            <pc:docMk/>
            <pc:sldMk cId="841126142" sldId="2147474190"/>
            <ac:spMk id="114" creationId="{08ACDED2-B2CE-CB69-DDA9-5E2CB9F33E2B}"/>
          </ac:spMkLst>
        </pc:spChg>
        <pc:spChg chg="add del mod">
          <ac:chgData name="Amanda Cashman" userId="fc6d6d2e-beac-4fb5-b960-43c972d01ff9" providerId="ADAL" clId="{D87922DB-3B28-408C-955B-48B3225DEEAE}" dt="2026-05-15T21:12:10.637" v="4254" actId="1035"/>
          <ac:spMkLst>
            <pc:docMk/>
            <pc:sldMk cId="841126142" sldId="2147474190"/>
            <ac:spMk id="115" creationId="{1AEC4734-94F5-5629-84FD-178C2DE664C9}"/>
          </ac:spMkLst>
        </pc:spChg>
        <pc:spChg chg="add mod">
          <ac:chgData name="Amanda Cashman" userId="fc6d6d2e-beac-4fb5-b960-43c972d01ff9" providerId="ADAL" clId="{D87922DB-3B28-408C-955B-48B3225DEEAE}" dt="2026-05-15T21:12:10.637" v="4254" actId="1035"/>
          <ac:spMkLst>
            <pc:docMk/>
            <pc:sldMk cId="841126142" sldId="2147474190"/>
            <ac:spMk id="116" creationId="{CA63F99A-2061-3ADE-AF7F-89CB13A1BA5B}"/>
          </ac:spMkLst>
        </pc:spChg>
        <pc:spChg chg="add mod">
          <ac:chgData name="Amanda Cashman" userId="fc6d6d2e-beac-4fb5-b960-43c972d01ff9" providerId="ADAL" clId="{D87922DB-3B28-408C-955B-48B3225DEEAE}" dt="2026-05-15T21:11:53.971" v="4249" actId="1036"/>
          <ac:spMkLst>
            <pc:docMk/>
            <pc:sldMk cId="841126142" sldId="2147474190"/>
            <ac:spMk id="117" creationId="{9BF388C4-BB20-EF88-19CA-4DF767F60D53}"/>
          </ac:spMkLst>
        </pc:spChg>
        <pc:spChg chg="add mod">
          <ac:chgData name="Amanda Cashman" userId="fc6d6d2e-beac-4fb5-b960-43c972d01ff9" providerId="ADAL" clId="{D87922DB-3B28-408C-955B-48B3225DEEAE}" dt="2026-05-15T21:10:28.250" v="4235" actId="1036"/>
          <ac:spMkLst>
            <pc:docMk/>
            <pc:sldMk cId="841126142" sldId="2147474190"/>
            <ac:spMk id="118" creationId="{B93066A9-B4C4-33C7-2FE9-67EC4DC0C024}"/>
          </ac:spMkLst>
        </pc:spChg>
        <pc:spChg chg="add mod">
          <ac:chgData name="Amanda Cashman" userId="fc6d6d2e-beac-4fb5-b960-43c972d01ff9" providerId="ADAL" clId="{D87922DB-3B28-408C-955B-48B3225DEEAE}" dt="2026-05-15T21:12:10.637" v="4254" actId="1035"/>
          <ac:spMkLst>
            <pc:docMk/>
            <pc:sldMk cId="841126142" sldId="2147474190"/>
            <ac:spMk id="119" creationId="{F6725A3B-4EB3-908E-8CE9-D7C2920BCD04}"/>
          </ac:spMkLst>
        </pc:spChg>
        <pc:spChg chg="add mod">
          <ac:chgData name="Amanda Cashman" userId="fc6d6d2e-beac-4fb5-b960-43c972d01ff9" providerId="ADAL" clId="{D87922DB-3B28-408C-955B-48B3225DEEAE}" dt="2026-05-15T21:09:01.648" v="4219" actId="1036"/>
          <ac:spMkLst>
            <pc:docMk/>
            <pc:sldMk cId="841126142" sldId="2147474190"/>
            <ac:spMk id="120" creationId="{7966EAE5-FAB7-90C8-03E7-52E8EA8C8418}"/>
          </ac:spMkLst>
        </pc:spChg>
        <pc:spChg chg="add mod">
          <ac:chgData name="Amanda Cashman" userId="fc6d6d2e-beac-4fb5-b960-43c972d01ff9" providerId="ADAL" clId="{D87922DB-3B28-408C-955B-48B3225DEEAE}" dt="2026-05-15T21:09:01.648" v="4219" actId="1036"/>
          <ac:spMkLst>
            <pc:docMk/>
            <pc:sldMk cId="841126142" sldId="2147474190"/>
            <ac:spMk id="121" creationId="{CEDFAB5A-2F35-3D79-7D1C-D68BAE9EFF78}"/>
          </ac:spMkLst>
        </pc:spChg>
        <pc:spChg chg="add mod">
          <ac:chgData name="Amanda Cashman" userId="fc6d6d2e-beac-4fb5-b960-43c972d01ff9" providerId="ADAL" clId="{D87922DB-3B28-408C-955B-48B3225DEEAE}" dt="2026-05-15T21:09:36.319" v="4223" actId="1036"/>
          <ac:spMkLst>
            <pc:docMk/>
            <pc:sldMk cId="841126142" sldId="2147474190"/>
            <ac:spMk id="122" creationId="{33A2D1F0-8C82-1F73-59D8-2C1E1865C83D}"/>
          </ac:spMkLst>
        </pc:spChg>
        <pc:spChg chg="add mod">
          <ac:chgData name="Amanda Cashman" userId="fc6d6d2e-beac-4fb5-b960-43c972d01ff9" providerId="ADAL" clId="{D87922DB-3B28-408C-955B-48B3225DEEAE}" dt="2026-05-15T21:10:28.250" v="4235" actId="1036"/>
          <ac:spMkLst>
            <pc:docMk/>
            <pc:sldMk cId="841126142" sldId="2147474190"/>
            <ac:spMk id="127" creationId="{0BE3CB1E-9D02-AC3C-E57C-5CBBB0336C35}"/>
          </ac:spMkLst>
        </pc:spChg>
        <pc:spChg chg="add mod">
          <ac:chgData name="Amanda Cashman" userId="fc6d6d2e-beac-4fb5-b960-43c972d01ff9" providerId="ADAL" clId="{D87922DB-3B28-408C-955B-48B3225DEEAE}" dt="2026-05-15T21:12:10.637" v="4254" actId="1035"/>
          <ac:spMkLst>
            <pc:docMk/>
            <pc:sldMk cId="841126142" sldId="2147474190"/>
            <ac:spMk id="128" creationId="{1FF4DF0A-69F3-127B-349D-ED6E37742395}"/>
          </ac:spMkLst>
        </pc:spChg>
        <pc:spChg chg="add mod">
          <ac:chgData name="Amanda Cashman" userId="fc6d6d2e-beac-4fb5-b960-43c972d01ff9" providerId="ADAL" clId="{D87922DB-3B28-408C-955B-48B3225DEEAE}" dt="2026-05-15T21:10:20.680" v="4232" actId="1035"/>
          <ac:spMkLst>
            <pc:docMk/>
            <pc:sldMk cId="841126142" sldId="2147474190"/>
            <ac:spMk id="129" creationId="{1B93B900-C60F-CE4F-C6A4-968FA61EC2A2}"/>
          </ac:spMkLst>
        </pc:spChg>
        <pc:spChg chg="add mod">
          <ac:chgData name="Amanda Cashman" userId="fc6d6d2e-beac-4fb5-b960-43c972d01ff9" providerId="ADAL" clId="{D87922DB-3B28-408C-955B-48B3225DEEAE}" dt="2026-05-15T21:10:28.250" v="4235" actId="1036"/>
          <ac:spMkLst>
            <pc:docMk/>
            <pc:sldMk cId="841126142" sldId="2147474190"/>
            <ac:spMk id="130" creationId="{237F84CE-3B2E-F61C-AE42-7BB19DF9EBC7}"/>
          </ac:spMkLst>
        </pc:spChg>
        <pc:spChg chg="add mod">
          <ac:chgData name="Amanda Cashman" userId="fc6d6d2e-beac-4fb5-b960-43c972d01ff9" providerId="ADAL" clId="{D87922DB-3B28-408C-955B-48B3225DEEAE}" dt="2026-05-15T21:11:53.971" v="4249" actId="1036"/>
          <ac:spMkLst>
            <pc:docMk/>
            <pc:sldMk cId="841126142" sldId="2147474190"/>
            <ac:spMk id="135" creationId="{279DF7B9-4B00-50CD-BB3B-DA62F9EAD3B7}"/>
          </ac:spMkLst>
        </pc:spChg>
        <pc:spChg chg="add mod">
          <ac:chgData name="Amanda Cashman" userId="fc6d6d2e-beac-4fb5-b960-43c972d01ff9" providerId="ADAL" clId="{D87922DB-3B28-408C-955B-48B3225DEEAE}" dt="2026-05-15T21:11:53.971" v="4249" actId="1036"/>
          <ac:spMkLst>
            <pc:docMk/>
            <pc:sldMk cId="841126142" sldId="2147474190"/>
            <ac:spMk id="136" creationId="{47DDD56B-484F-206D-863C-88D96CEFA5A3}"/>
          </ac:spMkLst>
        </pc:spChg>
        <pc:spChg chg="add mod">
          <ac:chgData name="Amanda Cashman" userId="fc6d6d2e-beac-4fb5-b960-43c972d01ff9" providerId="ADAL" clId="{D87922DB-3B28-408C-955B-48B3225DEEAE}" dt="2026-05-15T21:12:32.680" v="4260" actId="1035"/>
          <ac:spMkLst>
            <pc:docMk/>
            <pc:sldMk cId="841126142" sldId="2147474190"/>
            <ac:spMk id="137" creationId="{79312464-B707-E44E-1D95-1C9CD3AEE275}"/>
          </ac:spMkLst>
        </pc:spChg>
        <pc:spChg chg="add mod">
          <ac:chgData name="Amanda Cashman" userId="fc6d6d2e-beac-4fb5-b960-43c972d01ff9" providerId="ADAL" clId="{D87922DB-3B28-408C-955B-48B3225DEEAE}" dt="2026-05-15T21:12:32.680" v="4260" actId="1035"/>
          <ac:spMkLst>
            <pc:docMk/>
            <pc:sldMk cId="841126142" sldId="2147474190"/>
            <ac:spMk id="138" creationId="{4F9860F1-38CF-779D-B886-E23AC973C0CA}"/>
          </ac:spMkLst>
        </pc:spChg>
        <pc:spChg chg="add mod">
          <ac:chgData name="Amanda Cashman" userId="fc6d6d2e-beac-4fb5-b960-43c972d01ff9" providerId="ADAL" clId="{D87922DB-3B28-408C-955B-48B3225DEEAE}" dt="2026-05-15T21:13:05.097" v="4264"/>
          <ac:spMkLst>
            <pc:docMk/>
            <pc:sldMk cId="841126142" sldId="2147474190"/>
            <ac:spMk id="176" creationId="{7B7352A4-BAE4-E5D4-8609-AA0120029DFA}"/>
          </ac:spMkLst>
        </pc:spChg>
        <pc:spChg chg="add mod">
          <ac:chgData name="Amanda Cashman" userId="fc6d6d2e-beac-4fb5-b960-43c972d01ff9" providerId="ADAL" clId="{D87922DB-3B28-408C-955B-48B3225DEEAE}" dt="2026-05-15T21:13:44.792" v="4303" actId="1036"/>
          <ac:spMkLst>
            <pc:docMk/>
            <pc:sldMk cId="841126142" sldId="2147474190"/>
            <ac:spMk id="182" creationId="{77EC5A13-6FE0-FD30-F241-7C1AB9357141}"/>
          </ac:spMkLst>
        </pc:spChg>
        <pc:picChg chg="add mod">
          <ac:chgData name="Amanda Cashman" userId="fc6d6d2e-beac-4fb5-b960-43c972d01ff9" providerId="ADAL" clId="{D87922DB-3B28-408C-955B-48B3225DEEAE}" dt="2026-05-15T18:37:57.369" v="3817" actId="555"/>
          <ac:picMkLst>
            <pc:docMk/>
            <pc:sldMk cId="841126142" sldId="2147474190"/>
            <ac:picMk id="2" creationId="{86279019-3372-BD3B-F5AB-1B01B6BF386C}"/>
          </ac:picMkLst>
        </pc:picChg>
        <pc:picChg chg="add mod">
          <ac:chgData name="Amanda Cashman" userId="fc6d6d2e-beac-4fb5-b960-43c972d01ff9" providerId="ADAL" clId="{D87922DB-3B28-408C-955B-48B3225DEEAE}" dt="2026-05-15T18:37:57.369" v="3817" actId="555"/>
          <ac:picMkLst>
            <pc:docMk/>
            <pc:sldMk cId="841126142" sldId="2147474190"/>
            <ac:picMk id="17" creationId="{FD0015BA-FE9F-E0DC-C26C-BC9E73E45A14}"/>
          </ac:picMkLst>
        </pc:picChg>
        <pc:picChg chg="add mod">
          <ac:chgData name="Amanda Cashman" userId="fc6d6d2e-beac-4fb5-b960-43c972d01ff9" providerId="ADAL" clId="{D87922DB-3B28-408C-955B-48B3225DEEAE}" dt="2026-05-15T21:09:56.867" v="4227" actId="1035"/>
          <ac:picMkLst>
            <pc:docMk/>
            <pc:sldMk cId="841126142" sldId="2147474190"/>
            <ac:picMk id="18" creationId="{42626A69-5FEE-4855-A296-E1F7A321F6C0}"/>
          </ac:picMkLst>
        </pc:picChg>
        <pc:picChg chg="add mod">
          <ac:chgData name="Amanda Cashman" userId="fc6d6d2e-beac-4fb5-b960-43c972d01ff9" providerId="ADAL" clId="{D87922DB-3B28-408C-955B-48B3225DEEAE}" dt="2026-05-15T21:09:56.867" v="4227" actId="1035"/>
          <ac:picMkLst>
            <pc:docMk/>
            <pc:sldMk cId="841126142" sldId="2147474190"/>
            <ac:picMk id="20" creationId="{6ADE7129-EBFE-509B-7F7C-F9164B570C47}"/>
          </ac:picMkLst>
        </pc:picChg>
        <pc:picChg chg="add mod">
          <ac:chgData name="Amanda Cashman" userId="fc6d6d2e-beac-4fb5-b960-43c972d01ff9" providerId="ADAL" clId="{D87922DB-3B28-408C-955B-48B3225DEEAE}" dt="2026-05-15T18:41:22.202" v="3834" actId="12788"/>
          <ac:picMkLst>
            <pc:docMk/>
            <pc:sldMk cId="841126142" sldId="2147474190"/>
            <ac:picMk id="36" creationId="{8ED3B82F-242C-8DF2-C118-F40AF62C038A}"/>
          </ac:picMkLst>
        </pc:picChg>
        <pc:picChg chg="add mod">
          <ac:chgData name="Amanda Cashman" userId="fc6d6d2e-beac-4fb5-b960-43c972d01ff9" providerId="ADAL" clId="{D87922DB-3B28-408C-955B-48B3225DEEAE}" dt="2026-05-15T21:09:13.413" v="4220" actId="1036"/>
          <ac:picMkLst>
            <pc:docMk/>
            <pc:sldMk cId="841126142" sldId="2147474190"/>
            <ac:picMk id="42" creationId="{A3715EF1-1C45-9471-98E9-6FB2BD4E128F}"/>
          </ac:picMkLst>
        </pc:picChg>
        <pc:picChg chg="add mod">
          <ac:chgData name="Amanda Cashman" userId="fc6d6d2e-beac-4fb5-b960-43c972d01ff9" providerId="ADAL" clId="{D87922DB-3B28-408C-955B-48B3225DEEAE}" dt="2026-05-15T18:37:00.095" v="3809" actId="12789"/>
          <ac:picMkLst>
            <pc:docMk/>
            <pc:sldMk cId="841126142" sldId="2147474190"/>
            <ac:picMk id="80" creationId="{50AA9D83-2059-CAF5-67C6-66BFA45A6D31}"/>
          </ac:picMkLst>
        </pc:picChg>
        <pc:picChg chg="add mod">
          <ac:chgData name="Amanda Cashman" userId="fc6d6d2e-beac-4fb5-b960-43c972d01ff9" providerId="ADAL" clId="{D87922DB-3B28-408C-955B-48B3225DEEAE}" dt="2026-05-15T18:37:34.260" v="3815" actId="555"/>
          <ac:picMkLst>
            <pc:docMk/>
            <pc:sldMk cId="841126142" sldId="2147474190"/>
            <ac:picMk id="81" creationId="{0FB468E5-F64F-C547-C532-6A511D3E1C78}"/>
          </ac:picMkLst>
        </pc:picChg>
        <pc:picChg chg="add mod">
          <ac:chgData name="Amanda Cashman" userId="fc6d6d2e-beac-4fb5-b960-43c972d01ff9" providerId="ADAL" clId="{D87922DB-3B28-408C-955B-48B3225DEEAE}" dt="2026-05-15T18:37:34.260" v="3815" actId="555"/>
          <ac:picMkLst>
            <pc:docMk/>
            <pc:sldMk cId="841126142" sldId="2147474190"/>
            <ac:picMk id="82" creationId="{393483B9-ACA7-96A2-872C-D2192E6BE912}"/>
          </ac:picMkLst>
        </pc:picChg>
        <pc:picChg chg="add mod">
          <ac:chgData name="Amanda Cashman" userId="fc6d6d2e-beac-4fb5-b960-43c972d01ff9" providerId="ADAL" clId="{D87922DB-3B28-408C-955B-48B3225DEEAE}" dt="2026-05-15T18:43:09.008" v="3867" actId="1037"/>
          <ac:picMkLst>
            <pc:docMk/>
            <pc:sldMk cId="841126142" sldId="2147474190"/>
            <ac:picMk id="83" creationId="{367B4D74-BFD2-F2E4-A50C-4164893C0CA3}"/>
          </ac:picMkLst>
        </pc:picChg>
        <pc:picChg chg="add mod">
          <ac:chgData name="Amanda Cashman" userId="fc6d6d2e-beac-4fb5-b960-43c972d01ff9" providerId="ADAL" clId="{D87922DB-3B28-408C-955B-48B3225DEEAE}" dt="2026-05-15T21:09:13.413" v="4220" actId="1036"/>
          <ac:picMkLst>
            <pc:docMk/>
            <pc:sldMk cId="841126142" sldId="2147474190"/>
            <ac:picMk id="97" creationId="{6827FD6D-C669-0EF0-2243-C2279AFF5867}"/>
          </ac:picMkLst>
        </pc:picChg>
        <pc:picChg chg="add mod">
          <ac:chgData name="Amanda Cashman" userId="fc6d6d2e-beac-4fb5-b960-43c972d01ff9" providerId="ADAL" clId="{D87922DB-3B28-408C-955B-48B3225DEEAE}" dt="2026-05-15T18:41:38.762" v="3835" actId="12788"/>
          <ac:picMkLst>
            <pc:docMk/>
            <pc:sldMk cId="841126142" sldId="2147474190"/>
            <ac:picMk id="98" creationId="{0CDC8C62-2D1B-4BCE-53FF-E225DDB02025}"/>
          </ac:picMkLst>
        </pc:picChg>
        <pc:picChg chg="add mod modCrop">
          <ac:chgData name="Amanda Cashman" userId="fc6d6d2e-beac-4fb5-b960-43c972d01ff9" providerId="ADAL" clId="{D87922DB-3B28-408C-955B-48B3225DEEAE}" dt="2026-05-15T18:41:57.587" v="3838" actId="1037"/>
          <ac:picMkLst>
            <pc:docMk/>
            <pc:sldMk cId="841126142" sldId="2147474190"/>
            <ac:picMk id="103" creationId="{F0E02857-D92C-C3DC-C56B-3A2B428249EB}"/>
          </ac:picMkLst>
        </pc:picChg>
        <pc:picChg chg="add mod">
          <ac:chgData name="Amanda Cashman" userId="fc6d6d2e-beac-4fb5-b960-43c972d01ff9" providerId="ADAL" clId="{D87922DB-3B28-408C-955B-48B3225DEEAE}" dt="2026-05-15T18:37:34.260" v="3815" actId="555"/>
          <ac:picMkLst>
            <pc:docMk/>
            <pc:sldMk cId="841126142" sldId="2147474190"/>
            <ac:picMk id="104" creationId="{2E534760-C682-CDA8-D63F-1C1231F07F32}"/>
          </ac:picMkLst>
        </pc:picChg>
        <pc:picChg chg="add mod">
          <ac:chgData name="Amanda Cashman" userId="fc6d6d2e-beac-4fb5-b960-43c972d01ff9" providerId="ADAL" clId="{D87922DB-3B28-408C-955B-48B3225DEEAE}" dt="2026-05-15T18:37:34.260" v="3815" actId="555"/>
          <ac:picMkLst>
            <pc:docMk/>
            <pc:sldMk cId="841126142" sldId="2147474190"/>
            <ac:picMk id="110" creationId="{585E7BD5-110B-CF1D-30B7-52AD9B7BD0AD}"/>
          </ac:picMkLst>
        </pc:picChg>
        <pc:picChg chg="add mod">
          <ac:chgData name="Amanda Cashman" userId="fc6d6d2e-beac-4fb5-b960-43c972d01ff9" providerId="ADAL" clId="{D87922DB-3B28-408C-955B-48B3225DEEAE}" dt="2026-05-15T18:42:21.075" v="3846" actId="1037"/>
          <ac:picMkLst>
            <pc:docMk/>
            <pc:sldMk cId="841126142" sldId="2147474190"/>
            <ac:picMk id="123" creationId="{348A823C-20A7-5C60-69E5-DBEEB253B4D8}"/>
          </ac:picMkLst>
        </pc:picChg>
        <pc:picChg chg="add mod">
          <ac:chgData name="Amanda Cashman" userId="fc6d6d2e-beac-4fb5-b960-43c972d01ff9" providerId="ADAL" clId="{D87922DB-3B28-408C-955B-48B3225DEEAE}" dt="2026-05-15T18:37:00.095" v="3809" actId="12789"/>
          <ac:picMkLst>
            <pc:docMk/>
            <pc:sldMk cId="841126142" sldId="2147474190"/>
            <ac:picMk id="124" creationId="{2F03C02D-A35E-6883-A1C9-07E1D667A087}"/>
          </ac:picMkLst>
        </pc:picChg>
        <pc:picChg chg="add mod">
          <ac:chgData name="Amanda Cashman" userId="fc6d6d2e-beac-4fb5-b960-43c972d01ff9" providerId="ADAL" clId="{D87922DB-3B28-408C-955B-48B3225DEEAE}" dt="2026-05-15T18:37:34.260" v="3815" actId="555"/>
          <ac:picMkLst>
            <pc:docMk/>
            <pc:sldMk cId="841126142" sldId="2147474190"/>
            <ac:picMk id="125" creationId="{BB4D9804-A15F-3075-6161-1302E7AB786B}"/>
          </ac:picMkLst>
        </pc:picChg>
        <pc:picChg chg="add mod">
          <ac:chgData name="Amanda Cashman" userId="fc6d6d2e-beac-4fb5-b960-43c972d01ff9" providerId="ADAL" clId="{D87922DB-3B28-408C-955B-48B3225DEEAE}" dt="2026-05-15T18:42:56.472" v="3864" actId="1037"/>
          <ac:picMkLst>
            <pc:docMk/>
            <pc:sldMk cId="841126142" sldId="2147474190"/>
            <ac:picMk id="126" creationId="{12BA8134-3E75-2CC0-74F4-4D8CDB151C06}"/>
          </ac:picMkLst>
        </pc:picChg>
        <pc:picChg chg="add mod">
          <ac:chgData name="Amanda Cashman" userId="fc6d6d2e-beac-4fb5-b960-43c972d01ff9" providerId="ADAL" clId="{D87922DB-3B28-408C-955B-48B3225DEEAE}" dt="2026-05-15T21:10:28.250" v="4235" actId="1036"/>
          <ac:picMkLst>
            <pc:docMk/>
            <pc:sldMk cId="841126142" sldId="2147474190"/>
            <ac:picMk id="131" creationId="{0351F6AF-2998-A20F-61E6-B0D45796F065}"/>
          </ac:picMkLst>
        </pc:picChg>
        <pc:picChg chg="add mod">
          <ac:chgData name="Amanda Cashman" userId="fc6d6d2e-beac-4fb5-b960-43c972d01ff9" providerId="ADAL" clId="{D87922DB-3B28-408C-955B-48B3225DEEAE}" dt="2026-05-15T18:37:57.369" v="3817" actId="555"/>
          <ac:picMkLst>
            <pc:docMk/>
            <pc:sldMk cId="841126142" sldId="2147474190"/>
            <ac:picMk id="132" creationId="{5F2B0585-5844-FABD-A897-BFFE1313D540}"/>
          </ac:picMkLst>
        </pc:picChg>
        <pc:picChg chg="add mod">
          <ac:chgData name="Amanda Cashman" userId="fc6d6d2e-beac-4fb5-b960-43c972d01ff9" providerId="ADAL" clId="{D87922DB-3B28-408C-955B-48B3225DEEAE}" dt="2026-05-15T21:09:56.867" v="4227" actId="1035"/>
          <ac:picMkLst>
            <pc:docMk/>
            <pc:sldMk cId="841126142" sldId="2147474190"/>
            <ac:picMk id="133" creationId="{20D284C2-EB02-F4BF-AEC6-5896B6729D6A}"/>
          </ac:picMkLst>
        </pc:picChg>
        <pc:picChg chg="add mod">
          <ac:chgData name="Amanda Cashman" userId="fc6d6d2e-beac-4fb5-b960-43c972d01ff9" providerId="ADAL" clId="{D87922DB-3B28-408C-955B-48B3225DEEAE}" dt="2026-05-15T21:09:56.867" v="4227" actId="1035"/>
          <ac:picMkLst>
            <pc:docMk/>
            <pc:sldMk cId="841126142" sldId="2147474190"/>
            <ac:picMk id="134" creationId="{7982F25A-71EE-4048-7FE1-D76D23C54A25}"/>
          </ac:picMkLst>
        </pc:picChg>
        <pc:picChg chg="add mod">
          <ac:chgData name="Amanda Cashman" userId="fc6d6d2e-beac-4fb5-b960-43c972d01ff9" providerId="ADAL" clId="{D87922DB-3B28-408C-955B-48B3225DEEAE}" dt="2026-05-15T18:37:57.369" v="3817" actId="555"/>
          <ac:picMkLst>
            <pc:docMk/>
            <pc:sldMk cId="841126142" sldId="2147474190"/>
            <ac:picMk id="140" creationId="{C5EB7F8C-5EC2-149D-A95F-1F118ACD436D}"/>
          </ac:picMkLst>
        </pc:picChg>
        <pc:picChg chg="add mod">
          <ac:chgData name="Amanda Cashman" userId="fc6d6d2e-beac-4fb5-b960-43c972d01ff9" providerId="ADAL" clId="{D87922DB-3B28-408C-955B-48B3225DEEAE}" dt="2026-05-15T18:37:57.369" v="3817" actId="555"/>
          <ac:picMkLst>
            <pc:docMk/>
            <pc:sldMk cId="841126142" sldId="2147474190"/>
            <ac:picMk id="141" creationId="{F85571F6-BD81-ECD2-3632-F6E5DD42F080}"/>
          </ac:picMkLst>
        </pc:picChg>
        <pc:picChg chg="add mod">
          <ac:chgData name="Amanda Cashman" userId="fc6d6d2e-beac-4fb5-b960-43c972d01ff9" providerId="ADAL" clId="{D87922DB-3B28-408C-955B-48B3225DEEAE}" dt="2026-05-15T18:38:17.315" v="3819" actId="555"/>
          <ac:picMkLst>
            <pc:docMk/>
            <pc:sldMk cId="841126142" sldId="2147474190"/>
            <ac:picMk id="142" creationId="{B763CB94-B994-6B9C-B910-C56FEEF20B51}"/>
          </ac:picMkLst>
        </pc:picChg>
        <pc:picChg chg="add mod">
          <ac:chgData name="Amanda Cashman" userId="fc6d6d2e-beac-4fb5-b960-43c972d01ff9" providerId="ADAL" clId="{D87922DB-3B28-408C-955B-48B3225DEEAE}" dt="2026-05-15T18:38:17.315" v="3819" actId="555"/>
          <ac:picMkLst>
            <pc:docMk/>
            <pc:sldMk cId="841126142" sldId="2147474190"/>
            <ac:picMk id="143" creationId="{93186C4E-760A-DB1F-88FB-725B9BF0C07E}"/>
          </ac:picMkLst>
        </pc:picChg>
        <pc:picChg chg="add mod">
          <ac:chgData name="Amanda Cashman" userId="fc6d6d2e-beac-4fb5-b960-43c972d01ff9" providerId="ADAL" clId="{D87922DB-3B28-408C-955B-48B3225DEEAE}" dt="2026-05-15T18:38:53.319" v="3822" actId="12789"/>
          <ac:picMkLst>
            <pc:docMk/>
            <pc:sldMk cId="841126142" sldId="2147474190"/>
            <ac:picMk id="152" creationId="{FEEE458C-636D-57EF-7DE6-C190A03A6C2B}"/>
          </ac:picMkLst>
        </pc:picChg>
        <pc:picChg chg="add mod">
          <ac:chgData name="Amanda Cashman" userId="fc6d6d2e-beac-4fb5-b960-43c972d01ff9" providerId="ADAL" clId="{D87922DB-3B28-408C-955B-48B3225DEEAE}" dt="2026-05-15T21:09:13.413" v="4220" actId="1036"/>
          <ac:picMkLst>
            <pc:docMk/>
            <pc:sldMk cId="841126142" sldId="2147474190"/>
            <ac:picMk id="153" creationId="{40F958B7-231D-29D3-D88A-0FB626F5610D}"/>
          </ac:picMkLst>
        </pc:picChg>
        <pc:picChg chg="add mod">
          <ac:chgData name="Amanda Cashman" userId="fc6d6d2e-beac-4fb5-b960-43c972d01ff9" providerId="ADAL" clId="{D87922DB-3B28-408C-955B-48B3225DEEAE}" dt="2026-05-15T21:09:13.413" v="4220" actId="1036"/>
          <ac:picMkLst>
            <pc:docMk/>
            <pc:sldMk cId="841126142" sldId="2147474190"/>
            <ac:picMk id="154" creationId="{E6F278E1-2D93-8268-45A1-0FD78706E62A}"/>
          </ac:picMkLst>
        </pc:picChg>
        <pc:picChg chg="add mod">
          <ac:chgData name="Amanda Cashman" userId="fc6d6d2e-beac-4fb5-b960-43c972d01ff9" providerId="ADAL" clId="{D87922DB-3B28-408C-955B-48B3225DEEAE}" dt="2026-05-15T18:41:38.762" v="3835" actId="12788"/>
          <ac:picMkLst>
            <pc:docMk/>
            <pc:sldMk cId="841126142" sldId="2147474190"/>
            <ac:picMk id="155" creationId="{8B739FE5-3F31-93A8-CCCF-858191D3D219}"/>
          </ac:picMkLst>
        </pc:picChg>
        <pc:picChg chg="add mod">
          <ac:chgData name="Amanda Cashman" userId="fc6d6d2e-beac-4fb5-b960-43c972d01ff9" providerId="ADAL" clId="{D87922DB-3B28-408C-955B-48B3225DEEAE}" dt="2026-05-15T18:41:57.587" v="3838" actId="1037"/>
          <ac:picMkLst>
            <pc:docMk/>
            <pc:sldMk cId="841126142" sldId="2147474190"/>
            <ac:picMk id="156" creationId="{C4792576-2A0E-5AFC-3AC5-8C5959B4A8F2}"/>
          </ac:picMkLst>
        </pc:picChg>
        <pc:picChg chg="add mod">
          <ac:chgData name="Amanda Cashman" userId="fc6d6d2e-beac-4fb5-b960-43c972d01ff9" providerId="ADAL" clId="{D87922DB-3B28-408C-955B-48B3225DEEAE}" dt="2026-05-15T21:09:13.413" v="4220" actId="1036"/>
          <ac:picMkLst>
            <pc:docMk/>
            <pc:sldMk cId="841126142" sldId="2147474190"/>
            <ac:picMk id="157" creationId="{4B433801-EB16-6B6B-D563-089C46FD210C}"/>
          </ac:picMkLst>
        </pc:picChg>
        <pc:picChg chg="add mod">
          <ac:chgData name="Amanda Cashman" userId="fc6d6d2e-beac-4fb5-b960-43c972d01ff9" providerId="ADAL" clId="{D87922DB-3B28-408C-955B-48B3225DEEAE}" dt="2026-05-15T21:09:29.276" v="4222" actId="1036"/>
          <ac:picMkLst>
            <pc:docMk/>
            <pc:sldMk cId="841126142" sldId="2147474190"/>
            <ac:picMk id="158" creationId="{F5E0212D-7C86-4997-3682-CC0E7F7962E3}"/>
          </ac:picMkLst>
        </pc:picChg>
        <pc:picChg chg="add mod">
          <ac:chgData name="Amanda Cashman" userId="fc6d6d2e-beac-4fb5-b960-43c972d01ff9" providerId="ADAL" clId="{D87922DB-3B28-408C-955B-48B3225DEEAE}" dt="2026-05-15T18:38:53.319" v="3822" actId="12789"/>
          <ac:picMkLst>
            <pc:docMk/>
            <pc:sldMk cId="841126142" sldId="2147474190"/>
            <ac:picMk id="159" creationId="{6FB7E2B2-1D48-EFCA-477F-D6299C2CD532}"/>
          </ac:picMkLst>
        </pc:picChg>
        <pc:picChg chg="add mod">
          <ac:chgData name="Amanda Cashman" userId="fc6d6d2e-beac-4fb5-b960-43c972d01ff9" providerId="ADAL" clId="{D87922DB-3B28-408C-955B-48B3225DEEAE}" dt="2026-05-15T18:38:53.319" v="3822" actId="12789"/>
          <ac:picMkLst>
            <pc:docMk/>
            <pc:sldMk cId="841126142" sldId="2147474190"/>
            <ac:picMk id="162" creationId="{036ABACD-ABE0-F58F-52A4-A34FB32FE005}"/>
          </ac:picMkLst>
        </pc:picChg>
        <pc:picChg chg="add mod">
          <ac:chgData name="Amanda Cashman" userId="fc6d6d2e-beac-4fb5-b960-43c972d01ff9" providerId="ADAL" clId="{D87922DB-3B28-408C-955B-48B3225DEEAE}" dt="2026-05-15T18:39:33.861" v="3826" actId="555"/>
          <ac:picMkLst>
            <pc:docMk/>
            <pc:sldMk cId="841126142" sldId="2147474190"/>
            <ac:picMk id="163" creationId="{3315139D-F2C8-D342-A658-CBAA0E34D197}"/>
          </ac:picMkLst>
        </pc:picChg>
        <pc:picChg chg="add mod">
          <ac:chgData name="Amanda Cashman" userId="fc6d6d2e-beac-4fb5-b960-43c972d01ff9" providerId="ADAL" clId="{D87922DB-3B28-408C-955B-48B3225DEEAE}" dt="2026-05-15T18:39:33.861" v="3826" actId="555"/>
          <ac:picMkLst>
            <pc:docMk/>
            <pc:sldMk cId="841126142" sldId="2147474190"/>
            <ac:picMk id="164" creationId="{C13B30EE-A171-D230-83F9-FACF9B6C0E09}"/>
          </ac:picMkLst>
        </pc:picChg>
        <pc:picChg chg="add mod">
          <ac:chgData name="Amanda Cashman" userId="fc6d6d2e-beac-4fb5-b960-43c972d01ff9" providerId="ADAL" clId="{D87922DB-3B28-408C-955B-48B3225DEEAE}" dt="2026-05-15T18:40:55.950" v="3833" actId="1038"/>
          <ac:picMkLst>
            <pc:docMk/>
            <pc:sldMk cId="841126142" sldId="2147474190"/>
            <ac:picMk id="165" creationId="{6E1017DD-9777-FB3A-BF1C-E6B5CBD7BBD7}"/>
          </ac:picMkLst>
        </pc:picChg>
        <pc:picChg chg="add mod">
          <ac:chgData name="Amanda Cashman" userId="fc6d6d2e-beac-4fb5-b960-43c972d01ff9" providerId="ADAL" clId="{D87922DB-3B28-408C-955B-48B3225DEEAE}" dt="2026-05-15T18:39:58.817" v="3829" actId="1036"/>
          <ac:picMkLst>
            <pc:docMk/>
            <pc:sldMk cId="841126142" sldId="2147474190"/>
            <ac:picMk id="166" creationId="{ADD702D5-FEAB-A417-0C4D-96540F3E3926}"/>
          </ac:picMkLst>
        </pc:picChg>
        <pc:picChg chg="add mod">
          <ac:chgData name="Amanda Cashman" userId="fc6d6d2e-beac-4fb5-b960-43c972d01ff9" providerId="ADAL" clId="{D87922DB-3B28-408C-955B-48B3225DEEAE}" dt="2026-05-15T18:41:38.762" v="3835" actId="12788"/>
          <ac:picMkLst>
            <pc:docMk/>
            <pc:sldMk cId="841126142" sldId="2147474190"/>
            <ac:picMk id="167" creationId="{D729361D-8976-9C36-DFD4-644A7DC96527}"/>
          </ac:picMkLst>
        </pc:picChg>
        <pc:picChg chg="add mod">
          <ac:chgData name="Amanda Cashman" userId="fc6d6d2e-beac-4fb5-b960-43c972d01ff9" providerId="ADAL" clId="{D87922DB-3B28-408C-955B-48B3225DEEAE}" dt="2026-05-15T18:39:33.861" v="3826" actId="555"/>
          <ac:picMkLst>
            <pc:docMk/>
            <pc:sldMk cId="841126142" sldId="2147474190"/>
            <ac:picMk id="168" creationId="{862834EC-64C2-9C04-673C-70BAC5508C9E}"/>
          </ac:picMkLst>
        </pc:picChg>
        <pc:picChg chg="add mod">
          <ac:chgData name="Amanda Cashman" userId="fc6d6d2e-beac-4fb5-b960-43c972d01ff9" providerId="ADAL" clId="{D87922DB-3B28-408C-955B-48B3225DEEAE}" dt="2026-05-15T18:41:38.762" v="3835" actId="12788"/>
          <ac:picMkLst>
            <pc:docMk/>
            <pc:sldMk cId="841126142" sldId="2147474190"/>
            <ac:picMk id="169" creationId="{42B11D65-5C72-0675-07AA-9B672BE7D291}"/>
          </ac:picMkLst>
        </pc:picChg>
        <pc:picChg chg="add mod">
          <ac:chgData name="Amanda Cashman" userId="fc6d6d2e-beac-4fb5-b960-43c972d01ff9" providerId="ADAL" clId="{D87922DB-3B28-408C-955B-48B3225DEEAE}" dt="2026-05-15T18:39:58.817" v="3829" actId="1036"/>
          <ac:picMkLst>
            <pc:docMk/>
            <pc:sldMk cId="841126142" sldId="2147474190"/>
            <ac:picMk id="170" creationId="{28E8582D-BA25-5E60-309F-378DC793A2C2}"/>
          </ac:picMkLst>
        </pc:picChg>
        <pc:picChg chg="add mod">
          <ac:chgData name="Amanda Cashman" userId="fc6d6d2e-beac-4fb5-b960-43c972d01ff9" providerId="ADAL" clId="{D87922DB-3B28-408C-955B-48B3225DEEAE}" dt="2026-05-15T18:42:21.075" v="3846" actId="1037"/>
          <ac:picMkLst>
            <pc:docMk/>
            <pc:sldMk cId="841126142" sldId="2147474190"/>
            <ac:picMk id="171" creationId="{160CB938-4024-5A21-18CA-9DC1EF69A111}"/>
          </ac:picMkLst>
        </pc:picChg>
        <pc:picChg chg="add mod">
          <ac:chgData name="Amanda Cashman" userId="fc6d6d2e-beac-4fb5-b960-43c972d01ff9" providerId="ADAL" clId="{D87922DB-3B28-408C-955B-48B3225DEEAE}" dt="2026-05-15T18:39:33.861" v="3826" actId="555"/>
          <ac:picMkLst>
            <pc:docMk/>
            <pc:sldMk cId="841126142" sldId="2147474190"/>
            <ac:picMk id="172" creationId="{465D43F5-8266-18A5-2A23-2107B3A52011}"/>
          </ac:picMkLst>
        </pc:picChg>
        <pc:picChg chg="add mod">
          <ac:chgData name="Amanda Cashman" userId="fc6d6d2e-beac-4fb5-b960-43c972d01ff9" providerId="ADAL" clId="{D87922DB-3B28-408C-955B-48B3225DEEAE}" dt="2026-05-15T18:39:58.817" v="3829" actId="1036"/>
          <ac:picMkLst>
            <pc:docMk/>
            <pc:sldMk cId="841126142" sldId="2147474190"/>
            <ac:picMk id="173" creationId="{9495D72F-9A46-4ED4-8FD1-4872C01F3C4D}"/>
          </ac:picMkLst>
        </pc:picChg>
        <pc:picChg chg="add mod">
          <ac:chgData name="Amanda Cashman" userId="fc6d6d2e-beac-4fb5-b960-43c972d01ff9" providerId="ADAL" clId="{D87922DB-3B28-408C-955B-48B3225DEEAE}" dt="2026-05-15T18:39:58.817" v="3829" actId="1036"/>
          <ac:picMkLst>
            <pc:docMk/>
            <pc:sldMk cId="841126142" sldId="2147474190"/>
            <ac:picMk id="175" creationId="{58BFEFB6-B8FB-4E9E-B5DA-92B1461BE4EB}"/>
          </ac:picMkLst>
        </pc:picChg>
      </pc:sldChg>
      <pc:sldChg chg="addSp delSp modSp mod">
        <pc:chgData name="Amanda Cashman" userId="fc6d6d2e-beac-4fb5-b960-43c972d01ff9" providerId="ADAL" clId="{D87922DB-3B28-408C-955B-48B3225DEEAE}" dt="2026-05-18T19:13:41.432" v="4804" actId="1076"/>
        <pc:sldMkLst>
          <pc:docMk/>
          <pc:sldMk cId="3150029409" sldId="2147474204"/>
        </pc:sldMkLst>
        <pc:spChg chg="mod">
          <ac:chgData name="Amanda Cashman" userId="fc6d6d2e-beac-4fb5-b960-43c972d01ff9" providerId="ADAL" clId="{D87922DB-3B28-408C-955B-48B3225DEEAE}" dt="2026-05-14T16:22:27.965" v="1129" actId="14100"/>
          <ac:spMkLst>
            <pc:docMk/>
            <pc:sldMk cId="3150029409" sldId="2147474204"/>
            <ac:spMk id="9" creationId="{5F04354E-96EF-AD56-5C8B-DFB7BFB49628}"/>
          </ac:spMkLst>
        </pc:spChg>
        <pc:spChg chg="add mod ord">
          <ac:chgData name="Amanda Cashman" userId="fc6d6d2e-beac-4fb5-b960-43c972d01ff9" providerId="ADAL" clId="{D87922DB-3B28-408C-955B-48B3225DEEAE}" dt="2026-05-13T18:15:51.153" v="1024" actId="14100"/>
          <ac:spMkLst>
            <pc:docMk/>
            <pc:sldMk cId="3150029409" sldId="2147474204"/>
            <ac:spMk id="18" creationId="{746A6B30-77BE-18E5-F08A-CB5E785D4099}"/>
          </ac:spMkLst>
        </pc:spChg>
        <pc:spChg chg="add mod ord">
          <ac:chgData name="Amanda Cashman" userId="fc6d6d2e-beac-4fb5-b960-43c972d01ff9" providerId="ADAL" clId="{D87922DB-3B28-408C-955B-48B3225DEEAE}" dt="2026-05-14T16:22:07.748" v="1127" actId="1037"/>
          <ac:spMkLst>
            <pc:docMk/>
            <pc:sldMk cId="3150029409" sldId="2147474204"/>
            <ac:spMk id="20" creationId="{9E74FAE7-2FCE-E927-0589-0EE80C84DB61}"/>
          </ac:spMkLst>
        </pc:spChg>
        <pc:spChg chg="add mod ord">
          <ac:chgData name="Amanda Cashman" userId="fc6d6d2e-beac-4fb5-b960-43c972d01ff9" providerId="ADAL" clId="{D87922DB-3B28-408C-955B-48B3225DEEAE}" dt="2026-05-14T16:22:07.748" v="1127" actId="1037"/>
          <ac:spMkLst>
            <pc:docMk/>
            <pc:sldMk cId="3150029409" sldId="2147474204"/>
            <ac:spMk id="22" creationId="{674397AD-26B1-B1C4-82BC-FA0B5A250DAF}"/>
          </ac:spMkLst>
        </pc:spChg>
        <pc:spChg chg="add mod ord">
          <ac:chgData name="Amanda Cashman" userId="fc6d6d2e-beac-4fb5-b960-43c972d01ff9" providerId="ADAL" clId="{D87922DB-3B28-408C-955B-48B3225DEEAE}" dt="2026-05-14T16:22:07.748" v="1127" actId="1037"/>
          <ac:spMkLst>
            <pc:docMk/>
            <pc:sldMk cId="3150029409" sldId="2147474204"/>
            <ac:spMk id="23" creationId="{DE24F744-F1FA-3FBA-A101-2EC46ABB4A79}"/>
          </ac:spMkLst>
        </pc:spChg>
        <pc:spChg chg="add mod ord">
          <ac:chgData name="Amanda Cashman" userId="fc6d6d2e-beac-4fb5-b960-43c972d01ff9" providerId="ADAL" clId="{D87922DB-3B28-408C-955B-48B3225DEEAE}" dt="2026-05-14T16:20:22.739" v="1072" actId="14100"/>
          <ac:spMkLst>
            <pc:docMk/>
            <pc:sldMk cId="3150029409" sldId="2147474204"/>
            <ac:spMk id="24" creationId="{F05AC7DC-AD18-8CF4-8A5E-1FFA8C531332}"/>
          </ac:spMkLst>
        </pc:spChg>
      </pc:sldChg>
      <pc:sldChg chg="modSp mod">
        <pc:chgData name="Amanda Cashman" userId="fc6d6d2e-beac-4fb5-b960-43c972d01ff9" providerId="ADAL" clId="{D87922DB-3B28-408C-955B-48B3225DEEAE}" dt="2026-05-18T14:09:59.792" v="4318" actId="14100"/>
        <pc:sldMkLst>
          <pc:docMk/>
          <pc:sldMk cId="3617424454" sldId="2147474205"/>
        </pc:sldMkLst>
        <pc:spChg chg="mod">
          <ac:chgData name="Amanda Cashman" userId="fc6d6d2e-beac-4fb5-b960-43c972d01ff9" providerId="ADAL" clId="{D87922DB-3B28-408C-955B-48B3225DEEAE}" dt="2026-05-14T16:18:19.203" v="1068" actId="1035"/>
          <ac:spMkLst>
            <pc:docMk/>
            <pc:sldMk cId="3617424454" sldId="2147474205"/>
            <ac:spMk id="9" creationId="{557B4D24-34E0-EE72-46D0-B3388DF1979E}"/>
          </ac:spMkLst>
        </pc:spChg>
        <pc:spChg chg="mod">
          <ac:chgData name="Amanda Cashman" userId="fc6d6d2e-beac-4fb5-b960-43c972d01ff9" providerId="ADAL" clId="{D87922DB-3B28-408C-955B-48B3225DEEAE}" dt="2026-05-14T16:13:36.344" v="1044" actId="207"/>
          <ac:spMkLst>
            <pc:docMk/>
            <pc:sldMk cId="3617424454" sldId="2147474205"/>
            <ac:spMk id="12" creationId="{DEAA3D46-7C6C-2838-EC47-6742EE0DA88D}"/>
          </ac:spMkLst>
        </pc:spChg>
        <pc:spChg chg="mod">
          <ac:chgData name="Amanda Cashman" userId="fc6d6d2e-beac-4fb5-b960-43c972d01ff9" providerId="ADAL" clId="{D87922DB-3B28-408C-955B-48B3225DEEAE}" dt="2026-05-18T14:09:37.622" v="4311" actId="20577"/>
          <ac:spMkLst>
            <pc:docMk/>
            <pc:sldMk cId="3617424454" sldId="2147474205"/>
            <ac:spMk id="13" creationId="{22CEA6A5-D8FB-6C16-DBE5-03062CC72290}"/>
          </ac:spMkLst>
        </pc:spChg>
        <pc:spChg chg="mod">
          <ac:chgData name="Amanda Cashman" userId="fc6d6d2e-beac-4fb5-b960-43c972d01ff9" providerId="ADAL" clId="{D87922DB-3B28-408C-955B-48B3225DEEAE}" dt="2026-05-18T14:09:48.877" v="4317" actId="20577"/>
          <ac:spMkLst>
            <pc:docMk/>
            <pc:sldMk cId="3617424454" sldId="2147474205"/>
            <ac:spMk id="19" creationId="{E634270D-EF45-8F89-36D1-87BB6E1A1979}"/>
          </ac:spMkLst>
        </pc:spChg>
        <pc:spChg chg="mod">
          <ac:chgData name="Amanda Cashman" userId="fc6d6d2e-beac-4fb5-b960-43c972d01ff9" providerId="ADAL" clId="{D87922DB-3B28-408C-955B-48B3225DEEAE}" dt="2026-05-18T14:09:59.792" v="4318" actId="14100"/>
          <ac:spMkLst>
            <pc:docMk/>
            <pc:sldMk cId="3617424454" sldId="2147474205"/>
            <ac:spMk id="23" creationId="{EFF0EFAE-20D9-4ADE-FEBE-5140FE853AC8}"/>
          </ac:spMkLst>
        </pc:spChg>
      </pc:sldChg>
      <pc:sldChg chg="addSp delSp modSp mod">
        <pc:chgData name="Amanda Cashman" userId="fc6d6d2e-beac-4fb5-b960-43c972d01ff9" providerId="ADAL" clId="{D87922DB-3B28-408C-955B-48B3225DEEAE}" dt="2026-05-14T18:43:33.397" v="1461" actId="1076"/>
        <pc:sldMkLst>
          <pc:docMk/>
          <pc:sldMk cId="3490001128" sldId="2147474206"/>
        </pc:sldMkLst>
        <pc:spChg chg="add mod">
          <ac:chgData name="Amanda Cashman" userId="fc6d6d2e-beac-4fb5-b960-43c972d01ff9" providerId="ADAL" clId="{D87922DB-3B28-408C-955B-48B3225DEEAE}" dt="2026-05-14T18:37:52.112" v="1382" actId="14100"/>
          <ac:spMkLst>
            <pc:docMk/>
            <pc:sldMk cId="3490001128" sldId="2147474206"/>
            <ac:spMk id="2" creationId="{66A25040-1500-763C-0495-DE419D76FB79}"/>
          </ac:spMkLst>
        </pc:spChg>
        <pc:spChg chg="add mod ord">
          <ac:chgData name="Amanda Cashman" userId="fc6d6d2e-beac-4fb5-b960-43c972d01ff9" providerId="ADAL" clId="{D87922DB-3B28-408C-955B-48B3225DEEAE}" dt="2026-05-14T18:35:56.038" v="1230" actId="14100"/>
          <ac:spMkLst>
            <pc:docMk/>
            <pc:sldMk cId="3490001128" sldId="2147474206"/>
            <ac:spMk id="6" creationId="{8BCA94A0-662D-CFDE-A870-25D4C398A329}"/>
          </ac:spMkLst>
        </pc:spChg>
        <pc:spChg chg="add mod">
          <ac:chgData name="Amanda Cashman" userId="fc6d6d2e-beac-4fb5-b960-43c972d01ff9" providerId="ADAL" clId="{D87922DB-3B28-408C-955B-48B3225DEEAE}" dt="2026-05-14T18:32:34.371" v="1195" actId="208"/>
          <ac:spMkLst>
            <pc:docMk/>
            <pc:sldMk cId="3490001128" sldId="2147474206"/>
            <ac:spMk id="10" creationId="{91D7028A-42A8-179F-10B4-9167958B79FF}"/>
          </ac:spMkLst>
        </pc:spChg>
        <pc:spChg chg="add mod">
          <ac:chgData name="Amanda Cashman" userId="fc6d6d2e-beac-4fb5-b960-43c972d01ff9" providerId="ADAL" clId="{D87922DB-3B28-408C-955B-48B3225DEEAE}" dt="2026-05-14T18:31:54.608" v="1183" actId="1076"/>
          <ac:spMkLst>
            <pc:docMk/>
            <pc:sldMk cId="3490001128" sldId="2147474206"/>
            <ac:spMk id="11" creationId="{15EED0F4-68D7-166F-686F-4E2FAC3FCC1D}"/>
          </ac:spMkLst>
        </pc:spChg>
        <pc:spChg chg="add mod">
          <ac:chgData name="Amanda Cashman" userId="fc6d6d2e-beac-4fb5-b960-43c972d01ff9" providerId="ADAL" clId="{D87922DB-3B28-408C-955B-48B3225DEEAE}" dt="2026-05-14T18:32:30.909" v="1194" actId="1076"/>
          <ac:spMkLst>
            <pc:docMk/>
            <pc:sldMk cId="3490001128" sldId="2147474206"/>
            <ac:spMk id="13" creationId="{C7602E38-6FA2-8291-E535-C25B9BCAB1E5}"/>
          </ac:spMkLst>
        </pc:spChg>
        <pc:spChg chg="add mod">
          <ac:chgData name="Amanda Cashman" userId="fc6d6d2e-beac-4fb5-b960-43c972d01ff9" providerId="ADAL" clId="{D87922DB-3B28-408C-955B-48B3225DEEAE}" dt="2026-05-14T18:38:52.747" v="1399" actId="1036"/>
          <ac:spMkLst>
            <pc:docMk/>
            <pc:sldMk cId="3490001128" sldId="2147474206"/>
            <ac:spMk id="15" creationId="{EE207FC0-5321-C839-B85D-4F171D6ADA48}"/>
          </ac:spMkLst>
        </pc:spChg>
        <pc:spChg chg="add mod">
          <ac:chgData name="Amanda Cashman" userId="fc6d6d2e-beac-4fb5-b960-43c972d01ff9" providerId="ADAL" clId="{D87922DB-3B28-408C-955B-48B3225DEEAE}" dt="2026-05-14T18:41:59.198" v="1429" actId="1076"/>
          <ac:spMkLst>
            <pc:docMk/>
            <pc:sldMk cId="3490001128" sldId="2147474206"/>
            <ac:spMk id="16" creationId="{1FCD0443-DE16-3F07-F554-590FBFA8037E}"/>
          </ac:spMkLst>
        </pc:spChg>
        <pc:spChg chg="add mod">
          <ac:chgData name="Amanda Cashman" userId="fc6d6d2e-beac-4fb5-b960-43c972d01ff9" providerId="ADAL" clId="{D87922DB-3B28-408C-955B-48B3225DEEAE}" dt="2026-05-14T18:42:08.465" v="1434" actId="20577"/>
          <ac:spMkLst>
            <pc:docMk/>
            <pc:sldMk cId="3490001128" sldId="2147474206"/>
            <ac:spMk id="17" creationId="{98DC32EA-6843-B877-EE0B-735C61F3FFCD}"/>
          </ac:spMkLst>
        </pc:spChg>
        <pc:spChg chg="add mod">
          <ac:chgData name="Amanda Cashman" userId="fc6d6d2e-beac-4fb5-b960-43c972d01ff9" providerId="ADAL" clId="{D87922DB-3B28-408C-955B-48B3225DEEAE}" dt="2026-05-14T18:42:19.100" v="1440" actId="20577"/>
          <ac:spMkLst>
            <pc:docMk/>
            <pc:sldMk cId="3490001128" sldId="2147474206"/>
            <ac:spMk id="18" creationId="{E5F0B88E-326E-822C-E087-9CF6C6F739F8}"/>
          </ac:spMkLst>
        </pc:spChg>
        <pc:spChg chg="add mod">
          <ac:chgData name="Amanda Cashman" userId="fc6d6d2e-beac-4fb5-b960-43c972d01ff9" providerId="ADAL" clId="{D87922DB-3B28-408C-955B-48B3225DEEAE}" dt="2026-05-14T18:42:29.555" v="1448" actId="20577"/>
          <ac:spMkLst>
            <pc:docMk/>
            <pc:sldMk cId="3490001128" sldId="2147474206"/>
            <ac:spMk id="19" creationId="{E594E811-414D-D0BB-3A28-073696C23D19}"/>
          </ac:spMkLst>
        </pc:spChg>
        <pc:graphicFrameChg chg="add mod">
          <ac:chgData name="Amanda Cashman" userId="fc6d6d2e-beac-4fb5-b960-43c972d01ff9" providerId="ADAL" clId="{D87922DB-3B28-408C-955B-48B3225DEEAE}" dt="2026-05-14T18:42:52.541" v="1458" actId="404"/>
          <ac:graphicFrameMkLst>
            <pc:docMk/>
            <pc:sldMk cId="3490001128" sldId="2147474206"/>
            <ac:graphicFrameMk id="14" creationId="{05C17619-648B-5C03-52E8-F5BE4AA65720}"/>
          </ac:graphicFrameMkLst>
        </pc:graphicFrameChg>
      </pc:sldChg>
      <pc:sldChg chg="addSp modSp mod">
        <pc:chgData name="Amanda Cashman" userId="fc6d6d2e-beac-4fb5-b960-43c972d01ff9" providerId="ADAL" clId="{D87922DB-3B28-408C-955B-48B3225DEEAE}" dt="2026-05-19T19:40:40.808" v="6249" actId="1036"/>
        <pc:sldMkLst>
          <pc:docMk/>
          <pc:sldMk cId="849983869" sldId="2147474207"/>
        </pc:sldMkLst>
        <pc:spChg chg="mod">
          <ac:chgData name="Amanda Cashman" userId="fc6d6d2e-beac-4fb5-b960-43c972d01ff9" providerId="ADAL" clId="{D87922DB-3B28-408C-955B-48B3225DEEAE}" dt="2026-05-19T19:39:34.772" v="6236" actId="1038"/>
          <ac:spMkLst>
            <pc:docMk/>
            <pc:sldMk cId="849983869" sldId="2147474207"/>
            <ac:spMk id="5" creationId="{5462478E-F77A-CCEB-0B4B-0C20FBCE0280}"/>
          </ac:spMkLst>
        </pc:spChg>
        <pc:spChg chg="add mod">
          <ac:chgData name="Amanda Cashman" userId="fc6d6d2e-beac-4fb5-b960-43c972d01ff9" providerId="ADAL" clId="{D87922DB-3B28-408C-955B-48B3225DEEAE}" dt="2026-05-19T19:39:31.945" v="6235" actId="1036"/>
          <ac:spMkLst>
            <pc:docMk/>
            <pc:sldMk cId="849983869" sldId="2147474207"/>
            <ac:spMk id="6" creationId="{53741866-09E8-5B97-5471-19E8E1EABD96}"/>
          </ac:spMkLst>
        </pc:spChg>
        <pc:spChg chg="mod">
          <ac:chgData name="Amanda Cashman" userId="fc6d6d2e-beac-4fb5-b960-43c972d01ff9" providerId="ADAL" clId="{D87922DB-3B28-408C-955B-48B3225DEEAE}" dt="2026-05-19T19:40:40.808" v="6249" actId="1036"/>
          <ac:spMkLst>
            <pc:docMk/>
            <pc:sldMk cId="849983869" sldId="2147474207"/>
            <ac:spMk id="9" creationId="{A003B909-DB1E-C2BF-9359-05A0F0115EB0}"/>
          </ac:spMkLst>
        </pc:spChg>
        <pc:spChg chg="mod">
          <ac:chgData name="Amanda Cashman" userId="fc6d6d2e-beac-4fb5-b960-43c972d01ff9" providerId="ADAL" clId="{D87922DB-3B28-408C-955B-48B3225DEEAE}" dt="2026-05-19T19:40:21.529" v="6242" actId="14100"/>
          <ac:spMkLst>
            <pc:docMk/>
            <pc:sldMk cId="849983869" sldId="2147474207"/>
            <ac:spMk id="14" creationId="{5107785A-B47C-8120-C561-1A4DE84A4DF1}"/>
          </ac:spMkLst>
        </pc:spChg>
        <pc:spChg chg="mod">
          <ac:chgData name="Amanda Cashman" userId="fc6d6d2e-beac-4fb5-b960-43c972d01ff9" providerId="ADAL" clId="{D87922DB-3B28-408C-955B-48B3225DEEAE}" dt="2026-05-19T19:39:51.764" v="6238" actId="1076"/>
          <ac:spMkLst>
            <pc:docMk/>
            <pc:sldMk cId="849983869" sldId="2147474207"/>
            <ac:spMk id="15" creationId="{85AF53ED-8C3F-F380-C3DE-226F347DA950}"/>
          </ac:spMkLst>
        </pc:spChg>
        <pc:spChg chg="mod">
          <ac:chgData name="Amanda Cashman" userId="fc6d6d2e-beac-4fb5-b960-43c972d01ff9" providerId="ADAL" clId="{D87922DB-3B28-408C-955B-48B3225DEEAE}" dt="2026-05-19T19:39:51.764" v="6238" actId="1076"/>
          <ac:spMkLst>
            <pc:docMk/>
            <pc:sldMk cId="849983869" sldId="2147474207"/>
            <ac:spMk id="16" creationId="{ADA478A5-D93D-6B26-8B31-0D226B2363C9}"/>
          </ac:spMkLst>
        </pc:spChg>
        <pc:graphicFrameChg chg="add mod">
          <ac:chgData name="Amanda Cashman" userId="fc6d6d2e-beac-4fb5-b960-43c972d01ff9" providerId="ADAL" clId="{D87922DB-3B28-408C-955B-48B3225DEEAE}" dt="2026-05-19T19:39:31.945" v="6235" actId="1036"/>
          <ac:graphicFrameMkLst>
            <pc:docMk/>
            <pc:sldMk cId="849983869" sldId="2147474207"/>
            <ac:graphicFrameMk id="2" creationId="{18874AAE-D325-F775-427A-3A2EDE9B33E7}"/>
          </ac:graphicFrameMkLst>
        </pc:graphicFrameChg>
        <pc:picChg chg="mod">
          <ac:chgData name="Amanda Cashman" userId="fc6d6d2e-beac-4fb5-b960-43c972d01ff9" providerId="ADAL" clId="{D87922DB-3B28-408C-955B-48B3225DEEAE}" dt="2026-05-19T19:39:51.764" v="6238" actId="1076"/>
          <ac:picMkLst>
            <pc:docMk/>
            <pc:sldMk cId="849983869" sldId="2147474207"/>
            <ac:picMk id="19" creationId="{ACDF93BD-6638-F44D-CE2B-5007E37AF015}"/>
          </ac:picMkLst>
        </pc:picChg>
      </pc:sldChg>
      <pc:sldChg chg="addSp delSp modSp mod ord">
        <pc:chgData name="Amanda Cashman" userId="fc6d6d2e-beac-4fb5-b960-43c972d01ff9" providerId="ADAL" clId="{D87922DB-3B28-408C-955B-48B3225DEEAE}" dt="2026-05-19T19:38:03.561" v="6162" actId="14100"/>
        <pc:sldMkLst>
          <pc:docMk/>
          <pc:sldMk cId="464546932" sldId="2147474209"/>
        </pc:sldMkLst>
        <pc:spChg chg="mod">
          <ac:chgData name="Amanda Cashman" userId="fc6d6d2e-beac-4fb5-b960-43c972d01ff9" providerId="ADAL" clId="{D87922DB-3B28-408C-955B-48B3225DEEAE}" dt="2026-05-19T19:38:03.561" v="6162" actId="14100"/>
          <ac:spMkLst>
            <pc:docMk/>
            <pc:sldMk cId="464546932" sldId="2147474209"/>
            <ac:spMk id="5" creationId="{D73E0902-8826-5CC9-1D0C-0285F1FF63E2}"/>
          </ac:spMkLst>
        </pc:spChg>
        <pc:spChg chg="mod">
          <ac:chgData name="Amanda Cashman" userId="fc6d6d2e-beac-4fb5-b960-43c972d01ff9" providerId="ADAL" clId="{D87922DB-3B28-408C-955B-48B3225DEEAE}" dt="2026-05-18T14:12:02.964" v="4324" actId="962"/>
          <ac:spMkLst>
            <pc:docMk/>
            <pc:sldMk cId="464546932" sldId="2147474209"/>
            <ac:spMk id="7" creationId="{E78B1D06-1296-B78E-9028-73B612B50468}"/>
          </ac:spMkLst>
        </pc:spChg>
        <pc:spChg chg="mod">
          <ac:chgData name="Amanda Cashman" userId="fc6d6d2e-beac-4fb5-b960-43c972d01ff9" providerId="ADAL" clId="{D87922DB-3B28-408C-955B-48B3225DEEAE}" dt="2026-05-18T14:19:09.832" v="4341" actId="20577"/>
          <ac:spMkLst>
            <pc:docMk/>
            <pc:sldMk cId="464546932" sldId="2147474209"/>
            <ac:spMk id="9" creationId="{E7639203-40B9-D172-259D-69C2C2D2EA47}"/>
          </ac:spMkLst>
        </pc:spChg>
        <pc:spChg chg="mod">
          <ac:chgData name="Amanda Cashman" userId="fc6d6d2e-beac-4fb5-b960-43c972d01ff9" providerId="ADAL" clId="{D87922DB-3B28-408C-955B-48B3225DEEAE}" dt="2026-05-14T19:58:48.426" v="1669" actId="207"/>
          <ac:spMkLst>
            <pc:docMk/>
            <pc:sldMk cId="464546932" sldId="2147474209"/>
            <ac:spMk id="12" creationId="{D7E4F911-37F0-6752-5740-450E499C21A7}"/>
          </ac:spMkLst>
        </pc:spChg>
        <pc:spChg chg="mod">
          <ac:chgData name="Amanda Cashman" userId="fc6d6d2e-beac-4fb5-b960-43c972d01ff9" providerId="ADAL" clId="{D87922DB-3B28-408C-955B-48B3225DEEAE}" dt="2026-05-19T19:37:28.113" v="6158" actId="1037"/>
          <ac:spMkLst>
            <pc:docMk/>
            <pc:sldMk cId="464546932" sldId="2147474209"/>
            <ac:spMk id="16" creationId="{95DF65CB-4F58-0A78-D6FE-02B8BF59D7DF}"/>
          </ac:spMkLst>
        </pc:spChg>
        <pc:spChg chg="mod">
          <ac:chgData name="Amanda Cashman" userId="fc6d6d2e-beac-4fb5-b960-43c972d01ff9" providerId="ADAL" clId="{D87922DB-3B28-408C-955B-48B3225DEEAE}" dt="2026-05-19T19:37:28.113" v="6158" actId="1037"/>
          <ac:spMkLst>
            <pc:docMk/>
            <pc:sldMk cId="464546932" sldId="2147474209"/>
            <ac:spMk id="22" creationId="{21C9355F-B2FD-74C7-2396-6E6766A29FE3}"/>
          </ac:spMkLst>
        </pc:spChg>
        <pc:spChg chg="mod">
          <ac:chgData name="Amanda Cashman" userId="fc6d6d2e-beac-4fb5-b960-43c972d01ff9" providerId="ADAL" clId="{D87922DB-3B28-408C-955B-48B3225DEEAE}" dt="2026-05-19T19:36:40.024" v="6121" actId="1076"/>
          <ac:spMkLst>
            <pc:docMk/>
            <pc:sldMk cId="464546932" sldId="2147474209"/>
            <ac:spMk id="29" creationId="{1D8AF56C-39E9-36D3-842B-5D3FFD2FF8B4}"/>
          </ac:spMkLst>
        </pc:spChg>
        <pc:spChg chg="mod">
          <ac:chgData name="Amanda Cashman" userId="fc6d6d2e-beac-4fb5-b960-43c972d01ff9" providerId="ADAL" clId="{D87922DB-3B28-408C-955B-48B3225DEEAE}" dt="2026-05-19T19:37:28.113" v="6158" actId="1037"/>
          <ac:spMkLst>
            <pc:docMk/>
            <pc:sldMk cId="464546932" sldId="2147474209"/>
            <ac:spMk id="36" creationId="{23B1B9E0-0694-15F9-D954-7F80DFA5824F}"/>
          </ac:spMkLst>
        </pc:spChg>
        <pc:spChg chg="mod">
          <ac:chgData name="Amanda Cashman" userId="fc6d6d2e-beac-4fb5-b960-43c972d01ff9" providerId="ADAL" clId="{D87922DB-3B28-408C-955B-48B3225DEEAE}" dt="2026-05-19T19:37:28.113" v="6158" actId="1037"/>
          <ac:spMkLst>
            <pc:docMk/>
            <pc:sldMk cId="464546932" sldId="2147474209"/>
            <ac:spMk id="39" creationId="{E0B75BE9-D94B-41AE-EC58-73D8BF1210B1}"/>
          </ac:spMkLst>
        </pc:spChg>
        <pc:spChg chg="mod">
          <ac:chgData name="Amanda Cashman" userId="fc6d6d2e-beac-4fb5-b960-43c972d01ff9" providerId="ADAL" clId="{D87922DB-3B28-408C-955B-48B3225DEEAE}" dt="2026-05-19T19:37:28.113" v="6158" actId="1037"/>
          <ac:spMkLst>
            <pc:docMk/>
            <pc:sldMk cId="464546932" sldId="2147474209"/>
            <ac:spMk id="43" creationId="{20787B97-2874-4707-784E-DE88709B61BA}"/>
          </ac:spMkLst>
        </pc:spChg>
        <pc:spChg chg="mod">
          <ac:chgData name="Amanda Cashman" userId="fc6d6d2e-beac-4fb5-b960-43c972d01ff9" providerId="ADAL" clId="{D87922DB-3B28-408C-955B-48B3225DEEAE}" dt="2026-05-19T19:37:28.113" v="6158" actId="1037"/>
          <ac:spMkLst>
            <pc:docMk/>
            <pc:sldMk cId="464546932" sldId="2147474209"/>
            <ac:spMk id="50" creationId="{3D41CFEE-3500-D82A-90F9-6AC2C665458C}"/>
          </ac:spMkLst>
        </pc:spChg>
        <pc:spChg chg="mod">
          <ac:chgData name="Amanda Cashman" userId="fc6d6d2e-beac-4fb5-b960-43c972d01ff9" providerId="ADAL" clId="{D87922DB-3B28-408C-955B-48B3225DEEAE}" dt="2026-05-19T19:37:28.113" v="6158" actId="1037"/>
          <ac:spMkLst>
            <pc:docMk/>
            <pc:sldMk cId="464546932" sldId="2147474209"/>
            <ac:spMk id="51" creationId="{3C302351-BCEC-C665-1CC3-71328F8E476A}"/>
          </ac:spMkLst>
        </pc:spChg>
        <pc:spChg chg="mod">
          <ac:chgData name="Amanda Cashman" userId="fc6d6d2e-beac-4fb5-b960-43c972d01ff9" providerId="ADAL" clId="{D87922DB-3B28-408C-955B-48B3225DEEAE}" dt="2026-05-19T19:37:28.113" v="6158" actId="1037"/>
          <ac:spMkLst>
            <pc:docMk/>
            <pc:sldMk cId="464546932" sldId="2147474209"/>
            <ac:spMk id="52" creationId="{74BF3751-4657-A551-1CB5-BF38D165311C}"/>
          </ac:spMkLst>
        </pc:spChg>
        <pc:spChg chg="mod">
          <ac:chgData name="Amanda Cashman" userId="fc6d6d2e-beac-4fb5-b960-43c972d01ff9" providerId="ADAL" clId="{D87922DB-3B28-408C-955B-48B3225DEEAE}" dt="2026-05-19T19:37:28.113" v="6158" actId="1037"/>
          <ac:spMkLst>
            <pc:docMk/>
            <pc:sldMk cId="464546932" sldId="2147474209"/>
            <ac:spMk id="56" creationId="{3C57FE57-0E3D-E5C3-75FA-7A33B412E1F4}"/>
          </ac:spMkLst>
        </pc:spChg>
        <pc:spChg chg="mod">
          <ac:chgData name="Amanda Cashman" userId="fc6d6d2e-beac-4fb5-b960-43c972d01ff9" providerId="ADAL" clId="{D87922DB-3B28-408C-955B-48B3225DEEAE}" dt="2026-05-19T19:37:28.113" v="6158" actId="1037"/>
          <ac:spMkLst>
            <pc:docMk/>
            <pc:sldMk cId="464546932" sldId="2147474209"/>
            <ac:spMk id="57" creationId="{F4FCA273-6FEA-1850-A2ED-0C021BC50FC1}"/>
          </ac:spMkLst>
        </pc:spChg>
        <pc:picChg chg="mod">
          <ac:chgData name="Amanda Cashman" userId="fc6d6d2e-beac-4fb5-b960-43c972d01ff9" providerId="ADAL" clId="{D87922DB-3B28-408C-955B-48B3225DEEAE}" dt="2026-05-18T14:18:45.315" v="4339" actId="1076"/>
          <ac:picMkLst>
            <pc:docMk/>
            <pc:sldMk cId="464546932" sldId="2147474209"/>
            <ac:picMk id="15" creationId="{31438D8F-150E-DEA0-1F37-EFAFA8C05808}"/>
          </ac:picMkLst>
        </pc:picChg>
        <pc:picChg chg="add mod">
          <ac:chgData name="Amanda Cashman" userId="fc6d6d2e-beac-4fb5-b960-43c972d01ff9" providerId="ADAL" clId="{D87922DB-3B28-408C-955B-48B3225DEEAE}" dt="2026-05-18T14:12:18.756" v="4330" actId="1076"/>
          <ac:picMkLst>
            <pc:docMk/>
            <pc:sldMk cId="464546932" sldId="2147474209"/>
            <ac:picMk id="20" creationId="{C1DBF899-55A6-3BA6-41D8-9230504CA54A}"/>
          </ac:picMkLst>
        </pc:picChg>
        <pc:picChg chg="add mod">
          <ac:chgData name="Amanda Cashman" userId="fc6d6d2e-beac-4fb5-b960-43c972d01ff9" providerId="ADAL" clId="{D87922DB-3B28-408C-955B-48B3225DEEAE}" dt="2026-05-18T14:18:38.725" v="4337" actId="1076"/>
          <ac:picMkLst>
            <pc:docMk/>
            <pc:sldMk cId="464546932" sldId="2147474209"/>
            <ac:picMk id="23" creationId="{4216C3F3-8ABC-75A7-D6F7-4C36E5DDD036}"/>
          </ac:picMkLst>
        </pc:picChg>
      </pc:sldChg>
      <pc:sldChg chg="addSp delSp modSp mod">
        <pc:chgData name="Amanda Cashman" userId="fc6d6d2e-beac-4fb5-b960-43c972d01ff9" providerId="ADAL" clId="{D87922DB-3B28-408C-955B-48B3225DEEAE}" dt="2026-05-18T19:28:52.366" v="5247"/>
        <pc:sldMkLst>
          <pc:docMk/>
          <pc:sldMk cId="232448513" sldId="2147474211"/>
        </pc:sldMkLst>
        <pc:spChg chg="add mod ord">
          <ac:chgData name="Amanda Cashman" userId="fc6d6d2e-beac-4fb5-b960-43c972d01ff9" providerId="ADAL" clId="{D87922DB-3B28-408C-955B-48B3225DEEAE}" dt="2026-05-18T19:16:04.185" v="4884" actId="167"/>
          <ac:spMkLst>
            <pc:docMk/>
            <pc:sldMk cId="232448513" sldId="2147474211"/>
            <ac:spMk id="6" creationId="{4A310B60-8662-CB15-0D23-A89103136BF4}"/>
          </ac:spMkLst>
        </pc:spChg>
        <pc:spChg chg="mod">
          <ac:chgData name="Amanda Cashman" userId="fc6d6d2e-beac-4fb5-b960-43c972d01ff9" providerId="ADAL" clId="{D87922DB-3B28-408C-955B-48B3225DEEAE}" dt="2026-05-18T19:28:11.283" v="5237" actId="20577"/>
          <ac:spMkLst>
            <pc:docMk/>
            <pc:sldMk cId="232448513" sldId="2147474211"/>
            <ac:spMk id="9" creationId="{FCF183F6-2F20-70B0-FAF1-F756D9DC3420}"/>
          </ac:spMkLst>
        </pc:spChg>
        <pc:spChg chg="mod">
          <ac:chgData name="Amanda Cashman" userId="fc6d6d2e-beac-4fb5-b960-43c972d01ff9" providerId="ADAL" clId="{D87922DB-3B28-408C-955B-48B3225DEEAE}" dt="2026-05-18T19:12:40.403" v="4797" actId="207"/>
          <ac:spMkLst>
            <pc:docMk/>
            <pc:sldMk cId="232448513" sldId="2147474211"/>
            <ac:spMk id="12" creationId="{8D65C5A2-0086-4D71-5B31-6CF678796CC9}"/>
          </ac:spMkLst>
        </pc:spChg>
        <pc:spChg chg="add mod">
          <ac:chgData name="Amanda Cashman" userId="fc6d6d2e-beac-4fb5-b960-43c972d01ff9" providerId="ADAL" clId="{D87922DB-3B28-408C-955B-48B3225DEEAE}" dt="2026-05-18T19:22:35.905" v="5107" actId="208"/>
          <ac:spMkLst>
            <pc:docMk/>
            <pc:sldMk cId="232448513" sldId="2147474211"/>
            <ac:spMk id="18" creationId="{D869BDE1-2DEF-E105-45BE-B8255C80E97D}"/>
          </ac:spMkLst>
        </pc:spChg>
        <pc:spChg chg="add mod">
          <ac:chgData name="Amanda Cashman" userId="fc6d6d2e-beac-4fb5-b960-43c972d01ff9" providerId="ADAL" clId="{D87922DB-3B28-408C-955B-48B3225DEEAE}" dt="2026-05-18T19:26:16.648" v="5128" actId="208"/>
          <ac:spMkLst>
            <pc:docMk/>
            <pc:sldMk cId="232448513" sldId="2147474211"/>
            <ac:spMk id="19" creationId="{B7CEEDC5-29DD-8BF1-7DD0-04F092361A22}"/>
          </ac:spMkLst>
        </pc:spChg>
        <pc:graphicFrameChg chg="add mod">
          <ac:chgData name="Amanda Cashman" userId="fc6d6d2e-beac-4fb5-b960-43c972d01ff9" providerId="ADAL" clId="{D87922DB-3B28-408C-955B-48B3225DEEAE}" dt="2026-05-18T19:28:52.366" v="5247"/>
          <ac:graphicFrameMkLst>
            <pc:docMk/>
            <pc:sldMk cId="232448513" sldId="2147474211"/>
            <ac:graphicFrameMk id="10" creationId="{8F61E4E8-6789-B494-6EC5-70590339674F}"/>
          </ac:graphicFrameMkLst>
        </pc:graphicFrameChg>
        <pc:picChg chg="ord">
          <ac:chgData name="Amanda Cashman" userId="fc6d6d2e-beac-4fb5-b960-43c972d01ff9" providerId="ADAL" clId="{D87922DB-3B28-408C-955B-48B3225DEEAE}" dt="2026-05-18T19:16:20.834" v="4886" actId="166"/>
          <ac:picMkLst>
            <pc:docMk/>
            <pc:sldMk cId="232448513" sldId="2147474211"/>
            <ac:picMk id="3" creationId="{E3B11B1D-308C-8D69-152B-208879B3AA6C}"/>
          </ac:picMkLst>
        </pc:picChg>
        <pc:picChg chg="add mod ord modCrop">
          <ac:chgData name="Amanda Cashman" userId="fc6d6d2e-beac-4fb5-b960-43c972d01ff9" providerId="ADAL" clId="{D87922DB-3B28-408C-955B-48B3225DEEAE}" dt="2026-05-18T19:23:34.582" v="5115" actId="29295"/>
          <ac:picMkLst>
            <pc:docMk/>
            <pc:sldMk cId="232448513" sldId="2147474211"/>
            <ac:picMk id="21" creationId="{E7D190EB-B88E-8AB6-DCAC-3E3B634137B1}"/>
          </ac:picMkLst>
        </pc:picChg>
      </pc:sldChg>
      <pc:sldChg chg="modSp add mod ord">
        <pc:chgData name="Amanda Cashman" userId="fc6d6d2e-beac-4fb5-b960-43c972d01ff9" providerId="ADAL" clId="{D87922DB-3B28-408C-955B-48B3225DEEAE}" dt="2026-05-13T15:01:59.125" v="396"/>
        <pc:sldMkLst>
          <pc:docMk/>
          <pc:sldMk cId="3519878919" sldId="2147474215"/>
        </pc:sldMkLst>
        <pc:spChg chg="mod">
          <ac:chgData name="Amanda Cashman" userId="fc6d6d2e-beac-4fb5-b960-43c972d01ff9" providerId="ADAL" clId="{D87922DB-3B28-408C-955B-48B3225DEEAE}" dt="2026-05-13T14:51:32.385" v="394" actId="1036"/>
          <ac:spMkLst>
            <pc:docMk/>
            <pc:sldMk cId="3519878919" sldId="2147474215"/>
            <ac:spMk id="12" creationId="{9AFC7822-191F-2984-E9AC-3E26BA14526C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7FFFDB1E_D00530E8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7FFFDB1F_32A9B97D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7FFFDB23_DDAE20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372686783860428E-2"/>
          <c:y val="3.9608534562113162E-2"/>
          <c:w val="0.96242232119500781"/>
          <c:h val="0.822053137453450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D3C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774-4A82-8AAE-5F3C4A207198}"/>
              </c:ext>
            </c:extLst>
          </c:dPt>
          <c:dPt>
            <c:idx val="1"/>
            <c:invertIfNegative val="0"/>
            <c:bubble3D val="0"/>
            <c:spPr>
              <a:solidFill>
                <a:srgbClr val="ED3C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774-4A82-8AAE-5F3C4A20719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1B146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A18-24</c:v>
                </c:pt>
                <c:pt idx="1">
                  <c:v>A25-34</c:v>
                </c:pt>
                <c:pt idx="2">
                  <c:v>A35-44</c:v>
                </c:pt>
                <c:pt idx="3">
                  <c:v>A45-54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</c:v>
                </c:pt>
                <c:pt idx="1">
                  <c:v>0.32</c:v>
                </c:pt>
                <c:pt idx="2">
                  <c:v>0.34</c:v>
                </c:pt>
                <c:pt idx="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774-4A82-8AAE-5F3C4A2071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71656352"/>
        <c:axId val="1496193136"/>
      </c:barChart>
      <c:catAx>
        <c:axId val="71656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1B14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96193136"/>
        <c:crosses val="autoZero"/>
        <c:auto val="1"/>
        <c:lblAlgn val="ctr"/>
        <c:lblOffset val="100"/>
        <c:noMultiLvlLbl val="0"/>
      </c:catAx>
      <c:valAx>
        <c:axId val="149619313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1656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6.3510374396484007E-2"/>
          <c:w val="0.99492701433240349"/>
          <c:h val="0.73156729859970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4EBEA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EBEA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C4A-4FD1-BAF9-BDA7ED6FC5DE}"/>
              </c:ext>
            </c:extLst>
          </c:dPt>
          <c:dPt>
            <c:idx val="2"/>
            <c:invertIfNegative val="0"/>
            <c:bubble3D val="0"/>
            <c:spPr>
              <a:solidFill>
                <a:srgbClr val="1B146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143F-4D5C-AE7A-B03B48EE5B85}"/>
              </c:ext>
            </c:extLst>
          </c:dPt>
          <c:dPt>
            <c:idx val="3"/>
            <c:invertIfNegative val="0"/>
            <c:bubble3D val="0"/>
            <c:spPr>
              <a:solidFill>
                <a:srgbClr val="1B146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43F-4D5C-AE7A-B03B48EE5B85}"/>
              </c:ext>
            </c:extLst>
          </c:dPt>
          <c:dPt>
            <c:idx val="4"/>
            <c:invertIfNegative val="0"/>
            <c:bubble3D val="0"/>
            <c:spPr>
              <a:solidFill>
                <a:srgbClr val="1B146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143F-4D5C-AE7A-B03B48EE5B8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1B146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Live on TV broadcast network</c:v>
                </c:pt>
                <c:pt idx="1">
                  <c:v>Live on streaming service</c:v>
                </c:pt>
                <c:pt idx="2">
                  <c:v>On my own time on streaming service</c:v>
                </c:pt>
                <c:pt idx="3">
                  <c:v>Via short clips / highlights on social media</c:v>
                </c:pt>
                <c:pt idx="4">
                  <c:v>Purchase tickets &amp; see it in person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0.61</c:v>
                </c:pt>
                <c:pt idx="1">
                  <c:v>0.51</c:v>
                </c:pt>
                <c:pt idx="2">
                  <c:v>0.31</c:v>
                </c:pt>
                <c:pt idx="3">
                  <c:v>0.31</c:v>
                </c:pt>
                <c:pt idx="4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C4A-4FD1-BAF9-BDA7ED6FC5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71656352"/>
        <c:axId val="1496193136"/>
      </c:barChart>
      <c:catAx>
        <c:axId val="71656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1B14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96193136"/>
        <c:crosses val="autoZero"/>
        <c:auto val="1"/>
        <c:lblAlgn val="ctr"/>
        <c:lblOffset val="100"/>
        <c:noMultiLvlLbl val="0"/>
      </c:catAx>
      <c:valAx>
        <c:axId val="149619313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1656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2473696810628057"/>
          <c:y val="0"/>
          <c:w val="0.4589369140462472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C4F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C4F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024-4D92-8473-F575F7E72F7E}"/>
              </c:ext>
            </c:extLst>
          </c:dPt>
          <c:dPt>
            <c:idx val="1"/>
            <c:invertIfNegative val="0"/>
            <c:bubble3D val="0"/>
            <c:spPr>
              <a:solidFill>
                <a:srgbClr val="00C4F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024-4D92-8473-F575F7E72F7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1B146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Team jerseys</c:v>
                </c:pt>
                <c:pt idx="1">
                  <c:v>Clothing / apparel other than jerseys (hoodies, jackets, etc.)</c:v>
                </c:pt>
                <c:pt idx="2">
                  <c:v>Accessories (scarves, caps, etc.)</c:v>
                </c:pt>
                <c:pt idx="3">
                  <c:v>Small souvenirs (keychains, mugs, etc.)</c:v>
                </c:pt>
                <c:pt idx="4">
                  <c:v>Soccer ball</c:v>
                </c:pt>
                <c:pt idx="5">
                  <c:v>Flag</c:v>
                </c:pt>
                <c:pt idx="6">
                  <c:v>Face paint</c:v>
                </c:pt>
                <c:pt idx="7">
                  <c:v>Noise makers (vuvuzelas, clappers, etc.)</c:v>
                </c:pt>
                <c:pt idx="8">
                  <c:v>Replica trophies</c:v>
                </c:pt>
              </c:strCache>
            </c:strRef>
          </c:cat>
          <c:val>
            <c:numRef>
              <c:f>Sheet1!$B$2:$B$10</c:f>
              <c:numCache>
                <c:formatCode>0%</c:formatCode>
                <c:ptCount val="9"/>
                <c:pt idx="0">
                  <c:v>0.34</c:v>
                </c:pt>
                <c:pt idx="1">
                  <c:v>0.28999999999999998</c:v>
                </c:pt>
                <c:pt idx="2">
                  <c:v>0.25</c:v>
                </c:pt>
                <c:pt idx="3">
                  <c:v>0.23</c:v>
                </c:pt>
                <c:pt idx="4">
                  <c:v>0.2</c:v>
                </c:pt>
                <c:pt idx="5">
                  <c:v>0.17</c:v>
                </c:pt>
                <c:pt idx="6">
                  <c:v>0.14000000000000001</c:v>
                </c:pt>
                <c:pt idx="7">
                  <c:v>0.12</c:v>
                </c:pt>
                <c:pt idx="8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024-4D92-8473-F575F7E72F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1656352"/>
        <c:axId val="1496193136"/>
      </c:barChart>
      <c:catAx>
        <c:axId val="7165635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r">
              <a:defRPr sz="1300" b="1" i="0" u="none" strike="noStrike" kern="1200" baseline="0">
                <a:solidFill>
                  <a:srgbClr val="1B14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96193136"/>
        <c:crosses val="autoZero"/>
        <c:auto val="1"/>
        <c:lblAlgn val="ctr"/>
        <c:lblOffset val="100"/>
        <c:noMultiLvlLbl val="0"/>
      </c:catAx>
      <c:valAx>
        <c:axId val="1496193136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71656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CA61D964-5C89-4092-AAE7-F7A700001504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B05B6B9E-384F-42DE-A23F-1A16238370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274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B6B9E-384F-42DE-A23F-1A162383700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86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696EE-901C-0ABF-F567-29859E283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E4AB2D-F8B2-999C-97EA-B4876EABEE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2C8DA6-578F-B679-A17E-FECD4E3EF0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071241-9610-DE2B-16CC-E06CE2AE72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997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E123C-D854-AFE0-D39E-FA79BD377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86B594-0B19-60E1-BEF8-59702917F1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D59A9C-D71B-9600-CE5F-BEE90EB0EF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CF768F-C919-196E-C4AC-52AB3785AE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582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06456-DBEC-CD74-9CAC-780FFED90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74893E-904F-FDC3-C085-FCA710AF5D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1C0A91-46EB-F934-36A0-91AFFA7DDE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AFCF8D-FFF0-4B78-B4AC-3BC6D54A62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880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544D4-1432-BCC3-4C53-6F4791E87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C005CA-610D-10D3-D880-A9FCB5CD54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029103-EF86-42A9-F2EC-C344DBCF04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EDB725-52C1-78F3-D069-DBACCA39B5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191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0A205-620C-46AA-1E4B-449D3BE54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418F3D-FA21-4DA0-E44E-276C1CF43C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126F06-F9C1-3936-04AE-6520940E56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E99B47-AF01-4700-7DEE-CBC10C204A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217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B3566-1EC5-7780-69D0-B06F1C3D2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11650D-8D96-D666-05C3-2B7750E75D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2E6AC1-EB73-A325-8767-F8DEF435DA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83B2DC-1084-CC05-CCBA-FF259FBE55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522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F1F54-4885-AA16-D2BA-DABC52372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CDB155-B4B3-8A45-6183-E133A3F821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2B431C-2EEE-BFA5-0682-421EB30812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8A3294-56CE-5E2B-4F38-368A7CD5DA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374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BC79A-6F40-7F21-3377-1BAF206B4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2F4783-8323-BEFA-829F-48E505143C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36E8BD-C103-2C8D-559D-BC8478517A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30DA6B-71F1-5203-96C6-08BC46D593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432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1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1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76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5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05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E02E7-FCC1-97AA-D917-0BD2D65C4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159750-1DB3-2DFF-B5D2-81B70F955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C8A8C-8E4E-8306-9187-960587FA0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5B8BBCF-CFF3-4032-90A3-928442E84C23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7AF90-785C-20FE-DE34-FB6C67579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E0035-8980-4982-8F32-DD5107127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80918F7-2610-40DB-8D40-E5E88269BD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512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8694F-6627-D471-7D89-34263C2FC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FB929-B869-2813-B7EA-74DDD052E4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EA110-F739-2441-596A-B01B460EE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5B8BBCF-CFF3-4032-90A3-928442E84C23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1EAAC-ABC3-99BF-C67F-B4D3D5C18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FFE48-20C4-9E69-CE90-941C57A2D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80918F7-2610-40DB-8D40-E5E88269BD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746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688DF-72EB-0F09-454C-F0DA3461D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6548C0-FD91-6EC2-D45D-27AA07830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81B89-E8FE-B6D6-5E5A-3E4CCA7FA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5B8BBCF-CFF3-4032-90A3-928442E84C23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4C0927-1887-7FDE-017B-09A62DF3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4408C-1967-EAD5-D770-499ADFFBD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80918F7-2610-40DB-8D40-E5E88269BD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908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ABC35-D3DA-9CA9-3FA3-636CE69BD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46E23-B150-688E-D36B-0C1817FD1E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D05AB3-82C4-7268-AC2C-482226FD57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0976EC-CD97-CB4F-8DC9-7DBC29ED7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5B8BBCF-CFF3-4032-90A3-928442E84C23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94A4B4-80A3-3042-4439-7DE92BFC0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7EC8AB-8F60-CC5F-BA2E-B2F7C30B6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80918F7-2610-40DB-8D40-E5E88269BD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79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57EA9-9C9D-50F7-9994-A0B176906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4C38E-3A3C-30CE-0132-1E7E4D0BE2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F64243-3921-1FE1-58E2-DB6698F8CB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879C6E-6052-2C10-F05E-1C4DAA7436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39E299-9487-9270-C899-D1EC668499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B55B5B-7C2D-0AF8-D566-CE484913B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5B8BBCF-CFF3-4032-90A3-928442E84C23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11B494-E6ED-09BA-FD5D-67518EDFF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3BF132-CC17-4E72-CEBC-F1D7723AB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80918F7-2610-40DB-8D40-E5E88269BD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816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F6EE5-F609-D9EC-3516-EA92CCABA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D2AD9-935F-3B60-6CFD-ADADCCC79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5B8BBCF-CFF3-4032-90A3-928442E84C23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EBC2B4-419B-1B9F-E3B8-4179CB954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0349C3-D17B-940C-0518-2B5E4CD0F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80918F7-2610-40DB-8D40-E5E88269BD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849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14080E-F580-347F-182C-92382471D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5B8BBCF-CFF3-4032-90A3-928442E84C23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507DCA-9086-7500-47DC-54EEF19E9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45124-CDF5-F73C-C0C3-648701E16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80918F7-2610-40DB-8D40-E5E88269BD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270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7A72D-174A-5DA6-931D-87B0E1E3B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9EC27-A514-20A0-E980-AF326D172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37FF02-DE0D-090D-385A-079B8508F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974F20-0EC7-04F9-B7D3-4E07363E2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5B8BBCF-CFF3-4032-90A3-928442E84C23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B2C837-8A74-4CF5-0CBC-687E61EE5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369B6B-9C03-E08E-A7C6-7B77A07A6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80918F7-2610-40DB-8D40-E5E88269BD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35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871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38BC4-A5AC-B673-D377-881DB6698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F8BAE2-6A30-ADE7-7C48-B6406A9C74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8EC221-D229-496C-2B57-FDC5ABF2B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4C2E9B-2355-25D9-8835-04D69C8DC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5B8BBCF-CFF3-4032-90A3-928442E84C23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E1B01A-7D09-4FF3-0ECC-F724AA562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8AE5DC-D770-B097-2F4E-4E020A2FF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80918F7-2610-40DB-8D40-E5E88269BD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053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31985-7DA5-AA8E-4167-BD56A5EAC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FF0791-7FAC-9143-F305-A614A7D947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4032B-8C53-A891-CF40-C5BBB063D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5B8BBCF-CFF3-4032-90A3-928442E84C23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C5C3ED-7CA8-C939-9280-48245DEFC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EB348-4E35-D86F-5128-FD44B39D2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80918F7-2610-40DB-8D40-E5E88269BD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2550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7A19D2-FDED-3302-3608-0DE3A12BA3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61DE74-724F-E090-62FE-102070C30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6FC4B-C67C-5F67-4EFD-F8B513A5E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5B8BBCF-CFF3-4032-90A3-928442E84C23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660EFB-6FE2-B2FB-D2CD-1603D69C4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60280-5620-C73A-341E-67768C07B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80918F7-2610-40DB-8D40-E5E88269BD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627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1558C-23F7-4BCF-87F6-D04C4B3EF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A8B909-C1EE-422E-9F54-F566BF8722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C5DC6B-8573-4A2B-B34A-C935BA845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0F9A68-9BB2-4087-ADE5-76242F713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0C154-8DC3-432D-8518-224E120CB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4673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3D04D-4DEA-4F56-BE60-1D4CDCE70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525EE-932B-47F9-B33F-17A011691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F940D-1D1C-40D3-9299-B8771D115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837E1-D019-4F6A-B337-A859F418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397CE-2A64-43D6-93E6-4392BBCD5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3497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D3CF7-7F5D-4402-BAD3-53F32FEA8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E91FE3-38DE-489C-A2D6-0BD4E10777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44088-DD26-48E8-B53C-82DEA4E94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7219F3-FA4C-4F04-BE10-50474AA7E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2D283-2D6D-4EC9-BFF9-35ED2D6D1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6468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C2F86-F1EB-4933-91B2-CFFD2E33E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4A943-237B-4507-B569-658467C2D0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1B77E-3938-407A-80B5-FD07E1F7ED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78A219-34E2-4E72-9E66-71C5C6045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C09B3-1B42-49BD-BBEF-D4FD521B0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5CC296-CACA-49AA-83FD-254C38B6C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510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560C1-1DFF-4E12-BF63-5584CE5A1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944383-5965-4FB0-B52D-3235256B8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0E3864-FC3E-4A68-B59D-10614ED31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E1DE61-D96E-4F6C-9F0B-44C29647F8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074EE0-760F-479D-979F-C4DEE80822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6E766A-84A3-47AC-9A97-D34917A99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978663-ED71-4B31-9D70-F3498E9FE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AC225F-90E6-4441-BD89-C59398A4D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215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3E55D-2FE6-4BD2-B7EF-22E0CC095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FC6821-98C2-4B56-80F3-69D0CABC9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4432B-F4C2-4F61-B275-92D753481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259543-9313-409C-9099-54DC44632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13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8A8FA0-52F6-42A4-88AA-C3CD7773D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828F88-7616-470F-BBDC-D21F2BFD9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AE636-E601-48B7-A69B-74F0146DB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6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018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0FC35-1973-4A39-B513-53E456B88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76FA4-AB8D-429C-A4AC-908E4676E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C35B-E8EF-4064-B8CE-B3CE09A01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29F134-4E51-4ADA-893D-BD77DFA08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BEC4B0-915B-4D8C-9837-802F89F78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A753A-E2A0-473E-8D86-035967D4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932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91827-ECB6-4C8A-93D8-C8D3151B8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9E9371-84B2-4AD1-B517-85BC1DB444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0A27A5-E0EE-4FD2-A62E-7DA1BDA28E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DB386E-CF90-4931-9414-D4E9F5F0C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05EE38-D8DB-41B7-A177-47813BD3A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3F3188-6020-4478-83FE-F2CF9EE16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4417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BE682-6CC9-49A8-A095-3EAF8D7F5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F7C7CF-940C-4CB3-84BB-E682E0A5BC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D0018-09F5-4C3C-BB09-3C320CB81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D1420-4020-42B6-8A58-912F53A5E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F0B58-AD18-4486-8AFB-290CFBF51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3086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C26082-5AC7-4050-AE6E-B3EAE2F2ED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680268-FDDD-411D-BE9C-188F3EB6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021A4-12E7-49A3-863B-BE2A66AEA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4B0AA-C871-44F3-A46C-3263B4497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ABF10-92F7-46A8-BE45-300A8F7CB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6004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6176723" y="0"/>
            <a:ext cx="6015277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9" name="Picture 18" descr="Logo&#10;&#10;Description automatically generated with medium confidence">
            <a:extLst>
              <a:ext uri="{FF2B5EF4-FFF2-40B4-BE49-F238E27FC236}">
                <a16:creationId xmlns:a16="http://schemas.microsoft.com/office/drawing/2014/main" id="{73675C42-201E-4C63-A839-40455D5457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930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4" name="Picture 13" descr="Logo&#10;&#10;Description automatically generated with medium confidence">
            <a:extLst>
              <a:ext uri="{FF2B5EF4-FFF2-40B4-BE49-F238E27FC236}">
                <a16:creationId xmlns:a16="http://schemas.microsoft.com/office/drawing/2014/main" id="{75BB585C-EC61-43F1-BD9D-EF637B312C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619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V2">
    <p:bg>
      <p:bgPr>
        <a:solidFill>
          <a:srgbClr val="1B1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79B80E8-461F-4DCB-ACB0-9B2E25BDBF5F}"/>
              </a:ext>
            </a:extLst>
          </p:cNvPr>
          <p:cNvSpPr/>
          <p:nvPr/>
        </p:nvSpPr>
        <p:spPr>
          <a:xfrm>
            <a:off x="2783605" y="-13657"/>
            <a:ext cx="2085301" cy="1536683"/>
          </a:xfrm>
          <a:custGeom>
            <a:avLst/>
            <a:gdLst>
              <a:gd name="connsiteX0" fmla="*/ 1510748 w 2015520"/>
              <a:gd name="connsiteY0" fmla="*/ 0 h 1536683"/>
              <a:gd name="connsiteX1" fmla="*/ 2015520 w 2015520"/>
              <a:gd name="connsiteY1" fmla="*/ 0 h 1536683"/>
              <a:gd name="connsiteX2" fmla="*/ 2015520 w 2015520"/>
              <a:gd name="connsiteY2" fmla="*/ 1536683 h 1536683"/>
              <a:gd name="connsiteX3" fmla="*/ 0 w 2015520"/>
              <a:gd name="connsiteY3" fmla="*/ 634770 h 1536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5520" h="1536683">
                <a:moveTo>
                  <a:pt x="1510748" y="0"/>
                </a:moveTo>
                <a:lnTo>
                  <a:pt x="2015520" y="0"/>
                </a:lnTo>
                <a:lnTo>
                  <a:pt x="2015520" y="1536683"/>
                </a:lnTo>
                <a:lnTo>
                  <a:pt x="0" y="63477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530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F192F2-B546-4826-B294-F211C3519C59}"/>
              </a:ext>
            </a:extLst>
          </p:cNvPr>
          <p:cNvGrpSpPr/>
          <p:nvPr userDrawn="1"/>
        </p:nvGrpSpPr>
        <p:grpSpPr>
          <a:xfrm>
            <a:off x="530696" y="5689601"/>
            <a:ext cx="2180462" cy="904633"/>
            <a:chOff x="2777007" y="5689600"/>
            <a:chExt cx="2107496" cy="904633"/>
          </a:xfrm>
        </p:grpSpPr>
        <p:pic>
          <p:nvPicPr>
            <p:cNvPr id="15" name="Picture 14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83FD563D-15A4-4249-8A4F-D144B04BF9A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77185" y="5689600"/>
              <a:ext cx="907318" cy="904633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6E623F0-2880-418B-B1FC-A7527A707898}"/>
                </a:ext>
              </a:extLst>
            </p:cNvPr>
            <p:cNvGrpSpPr/>
            <p:nvPr userDrawn="1"/>
          </p:nvGrpSpPr>
          <p:grpSpPr>
            <a:xfrm>
              <a:off x="2777007" y="5866153"/>
              <a:ext cx="1179028" cy="522582"/>
              <a:chOff x="2378209" y="5233339"/>
              <a:chExt cx="1179028" cy="522582"/>
            </a:xfrm>
            <a:solidFill>
              <a:schemeClr val="bg2"/>
            </a:solidFill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D80F0B0-7D2E-427E-A8EE-F1A24FDE178F}"/>
                  </a:ext>
                </a:extLst>
              </p:cNvPr>
              <p:cNvSpPr/>
              <p:nvPr/>
            </p:nvSpPr>
            <p:spPr>
              <a:xfrm>
                <a:off x="3170424" y="5236541"/>
                <a:ext cx="386813" cy="516178"/>
              </a:xfrm>
              <a:custGeom>
                <a:avLst/>
                <a:gdLst>
                  <a:gd name="connsiteX0" fmla="*/ 0 w 386813"/>
                  <a:gd name="connsiteY0" fmla="*/ 0 h 516178"/>
                  <a:gd name="connsiteX1" fmla="*/ 206856 w 386813"/>
                  <a:gd name="connsiteY1" fmla="*/ 0 h 516178"/>
                  <a:gd name="connsiteX2" fmla="*/ 284346 w 386813"/>
                  <a:gd name="connsiteY2" fmla="*/ 11528 h 516178"/>
                  <a:gd name="connsiteX3" fmla="*/ 334299 w 386813"/>
                  <a:gd name="connsiteY3" fmla="*/ 41627 h 516178"/>
                  <a:gd name="connsiteX4" fmla="*/ 361197 w 386813"/>
                  <a:gd name="connsiteY4" fmla="*/ 84535 h 516178"/>
                  <a:gd name="connsiteX5" fmla="*/ 369522 w 386813"/>
                  <a:gd name="connsiteY5" fmla="*/ 133207 h 516178"/>
                  <a:gd name="connsiteX6" fmla="*/ 362478 w 386813"/>
                  <a:gd name="connsiteY6" fmla="*/ 172913 h 516178"/>
                  <a:gd name="connsiteX7" fmla="*/ 341984 w 386813"/>
                  <a:gd name="connsiteY7" fmla="*/ 206215 h 516178"/>
                  <a:gd name="connsiteX8" fmla="*/ 309963 w 386813"/>
                  <a:gd name="connsiteY8" fmla="*/ 230551 h 516178"/>
                  <a:gd name="connsiteX9" fmla="*/ 268976 w 386813"/>
                  <a:gd name="connsiteY9" fmla="*/ 243359 h 516178"/>
                  <a:gd name="connsiteX10" fmla="*/ 270257 w 386813"/>
                  <a:gd name="connsiteY10" fmla="*/ 244640 h 516178"/>
                  <a:gd name="connsiteX11" fmla="*/ 293953 w 386813"/>
                  <a:gd name="connsiteY11" fmla="*/ 249123 h 516178"/>
                  <a:gd name="connsiteX12" fmla="*/ 333659 w 386813"/>
                  <a:gd name="connsiteY12" fmla="*/ 268336 h 516178"/>
                  <a:gd name="connsiteX13" fmla="*/ 370803 w 386813"/>
                  <a:gd name="connsiteY13" fmla="*/ 307401 h 516178"/>
                  <a:gd name="connsiteX14" fmla="*/ 386814 w 386813"/>
                  <a:gd name="connsiteY14" fmla="*/ 371443 h 516178"/>
                  <a:gd name="connsiteX15" fmla="*/ 374005 w 386813"/>
                  <a:gd name="connsiteY15" fmla="*/ 433564 h 516178"/>
                  <a:gd name="connsiteX16" fmla="*/ 337501 w 386813"/>
                  <a:gd name="connsiteY16" fmla="*/ 479034 h 516178"/>
                  <a:gd name="connsiteX17" fmla="*/ 280504 w 386813"/>
                  <a:gd name="connsiteY17" fmla="*/ 506572 h 516178"/>
                  <a:gd name="connsiteX18" fmla="*/ 206856 w 386813"/>
                  <a:gd name="connsiteY18" fmla="*/ 516178 h 516178"/>
                  <a:gd name="connsiteX19" fmla="*/ 0 w 386813"/>
                  <a:gd name="connsiteY19" fmla="*/ 516178 h 516178"/>
                  <a:gd name="connsiteX20" fmla="*/ 0 w 386813"/>
                  <a:gd name="connsiteY20" fmla="*/ 0 h 516178"/>
                  <a:gd name="connsiteX21" fmla="*/ 206215 w 386813"/>
                  <a:gd name="connsiteY21" fmla="*/ 234394 h 516178"/>
                  <a:gd name="connsiteX22" fmla="*/ 304840 w 386813"/>
                  <a:gd name="connsiteY22" fmla="*/ 204934 h 516178"/>
                  <a:gd name="connsiteX23" fmla="*/ 337501 w 386813"/>
                  <a:gd name="connsiteY23" fmla="*/ 128084 h 516178"/>
                  <a:gd name="connsiteX24" fmla="*/ 326614 w 386813"/>
                  <a:gd name="connsiteY24" fmla="*/ 80693 h 516178"/>
                  <a:gd name="connsiteX25" fmla="*/ 297795 w 386813"/>
                  <a:gd name="connsiteY25" fmla="*/ 49312 h 516178"/>
                  <a:gd name="connsiteX26" fmla="*/ 256168 w 386813"/>
                  <a:gd name="connsiteY26" fmla="*/ 32021 h 516178"/>
                  <a:gd name="connsiteX27" fmla="*/ 206856 w 386813"/>
                  <a:gd name="connsiteY27" fmla="*/ 26898 h 516178"/>
                  <a:gd name="connsiteX28" fmla="*/ 32021 w 386813"/>
                  <a:gd name="connsiteY28" fmla="*/ 26898 h 516178"/>
                  <a:gd name="connsiteX29" fmla="*/ 32021 w 386813"/>
                  <a:gd name="connsiteY29" fmla="*/ 233753 h 516178"/>
                  <a:gd name="connsiteX30" fmla="*/ 206215 w 386813"/>
                  <a:gd name="connsiteY30" fmla="*/ 233753 h 516178"/>
                  <a:gd name="connsiteX31" fmla="*/ 206215 w 386813"/>
                  <a:gd name="connsiteY31" fmla="*/ 488640 h 516178"/>
                  <a:gd name="connsiteX32" fmla="*/ 315087 w 386813"/>
                  <a:gd name="connsiteY32" fmla="*/ 459181 h 516178"/>
                  <a:gd name="connsiteX33" fmla="*/ 354793 w 386813"/>
                  <a:gd name="connsiteY33" fmla="*/ 371443 h 516178"/>
                  <a:gd name="connsiteX34" fmla="*/ 341344 w 386813"/>
                  <a:gd name="connsiteY34" fmla="*/ 317008 h 516178"/>
                  <a:gd name="connsiteX35" fmla="*/ 306121 w 386813"/>
                  <a:gd name="connsiteY35" fmla="*/ 283065 h 516178"/>
                  <a:gd name="connsiteX36" fmla="*/ 258089 w 386813"/>
                  <a:gd name="connsiteY36" fmla="*/ 265774 h 516178"/>
                  <a:gd name="connsiteX37" fmla="*/ 206215 w 386813"/>
                  <a:gd name="connsiteY37" fmla="*/ 261291 h 516178"/>
                  <a:gd name="connsiteX38" fmla="*/ 31381 w 386813"/>
                  <a:gd name="connsiteY38" fmla="*/ 261291 h 516178"/>
                  <a:gd name="connsiteX39" fmla="*/ 31381 w 386813"/>
                  <a:gd name="connsiteY39" fmla="*/ 488640 h 516178"/>
                  <a:gd name="connsiteX40" fmla="*/ 206215 w 386813"/>
                  <a:gd name="connsiteY40" fmla="*/ 488640 h 516178"/>
                  <a:gd name="connsiteX41" fmla="*/ 206215 w 386813"/>
                  <a:gd name="connsiteY41" fmla="*/ 488640 h 516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86813" h="516178">
                    <a:moveTo>
                      <a:pt x="0" y="0"/>
                    </a:moveTo>
                    <a:lnTo>
                      <a:pt x="206856" y="0"/>
                    </a:lnTo>
                    <a:cubicBezTo>
                      <a:pt x="237596" y="0"/>
                      <a:pt x="263213" y="3843"/>
                      <a:pt x="284346" y="11528"/>
                    </a:cubicBezTo>
                    <a:cubicBezTo>
                      <a:pt x="304840" y="19213"/>
                      <a:pt x="321491" y="29459"/>
                      <a:pt x="334299" y="41627"/>
                    </a:cubicBezTo>
                    <a:cubicBezTo>
                      <a:pt x="347108" y="54436"/>
                      <a:pt x="356074" y="68525"/>
                      <a:pt x="361197" y="84535"/>
                    </a:cubicBezTo>
                    <a:cubicBezTo>
                      <a:pt x="366961" y="100546"/>
                      <a:pt x="369522" y="117197"/>
                      <a:pt x="369522" y="133207"/>
                    </a:cubicBezTo>
                    <a:cubicBezTo>
                      <a:pt x="369522" y="147296"/>
                      <a:pt x="366961" y="160745"/>
                      <a:pt x="362478" y="172913"/>
                    </a:cubicBezTo>
                    <a:cubicBezTo>
                      <a:pt x="357354" y="185722"/>
                      <a:pt x="350950" y="196609"/>
                      <a:pt x="341984" y="206215"/>
                    </a:cubicBezTo>
                    <a:cubicBezTo>
                      <a:pt x="333018" y="215821"/>
                      <a:pt x="322131" y="224147"/>
                      <a:pt x="309963" y="230551"/>
                    </a:cubicBezTo>
                    <a:cubicBezTo>
                      <a:pt x="297795" y="236955"/>
                      <a:pt x="284346" y="241438"/>
                      <a:pt x="268976" y="243359"/>
                    </a:cubicBezTo>
                    <a:lnTo>
                      <a:pt x="270257" y="244640"/>
                    </a:lnTo>
                    <a:cubicBezTo>
                      <a:pt x="273459" y="244000"/>
                      <a:pt x="281785" y="245921"/>
                      <a:pt x="293953" y="249123"/>
                    </a:cubicBezTo>
                    <a:cubicBezTo>
                      <a:pt x="306761" y="252325"/>
                      <a:pt x="319570" y="258729"/>
                      <a:pt x="333659" y="268336"/>
                    </a:cubicBezTo>
                    <a:cubicBezTo>
                      <a:pt x="347108" y="277942"/>
                      <a:pt x="359916" y="290750"/>
                      <a:pt x="370803" y="307401"/>
                    </a:cubicBezTo>
                    <a:cubicBezTo>
                      <a:pt x="381690" y="324052"/>
                      <a:pt x="386814" y="345186"/>
                      <a:pt x="386814" y="371443"/>
                    </a:cubicBezTo>
                    <a:cubicBezTo>
                      <a:pt x="386814" y="395139"/>
                      <a:pt x="382331" y="415632"/>
                      <a:pt x="374005" y="433564"/>
                    </a:cubicBezTo>
                    <a:cubicBezTo>
                      <a:pt x="365039" y="451496"/>
                      <a:pt x="352871" y="466225"/>
                      <a:pt x="337501" y="479034"/>
                    </a:cubicBezTo>
                    <a:cubicBezTo>
                      <a:pt x="322131" y="491842"/>
                      <a:pt x="302919" y="500808"/>
                      <a:pt x="280504" y="506572"/>
                    </a:cubicBezTo>
                    <a:cubicBezTo>
                      <a:pt x="258089" y="512976"/>
                      <a:pt x="233753" y="516178"/>
                      <a:pt x="206856" y="516178"/>
                    </a:cubicBezTo>
                    <a:lnTo>
                      <a:pt x="0" y="516178"/>
                    </a:lnTo>
                    <a:lnTo>
                      <a:pt x="0" y="0"/>
                    </a:lnTo>
                    <a:close/>
                    <a:moveTo>
                      <a:pt x="206215" y="234394"/>
                    </a:moveTo>
                    <a:cubicBezTo>
                      <a:pt x="250404" y="234394"/>
                      <a:pt x="283066" y="224787"/>
                      <a:pt x="304840" y="204934"/>
                    </a:cubicBezTo>
                    <a:cubicBezTo>
                      <a:pt x="326614" y="185081"/>
                      <a:pt x="337501" y="159464"/>
                      <a:pt x="337501" y="128084"/>
                    </a:cubicBezTo>
                    <a:cubicBezTo>
                      <a:pt x="337501" y="109512"/>
                      <a:pt x="333659" y="93501"/>
                      <a:pt x="326614" y="80693"/>
                    </a:cubicBezTo>
                    <a:cubicBezTo>
                      <a:pt x="319570" y="67884"/>
                      <a:pt x="309963" y="57638"/>
                      <a:pt x="297795" y="49312"/>
                    </a:cubicBezTo>
                    <a:cubicBezTo>
                      <a:pt x="285627" y="41627"/>
                      <a:pt x="272179" y="35863"/>
                      <a:pt x="256168" y="32021"/>
                    </a:cubicBezTo>
                    <a:cubicBezTo>
                      <a:pt x="240798" y="28819"/>
                      <a:pt x="224147" y="26898"/>
                      <a:pt x="206856" y="26898"/>
                    </a:cubicBezTo>
                    <a:lnTo>
                      <a:pt x="32021" y="26898"/>
                    </a:lnTo>
                    <a:lnTo>
                      <a:pt x="32021" y="233753"/>
                    </a:lnTo>
                    <a:lnTo>
                      <a:pt x="206215" y="233753"/>
                    </a:lnTo>
                    <a:close/>
                    <a:moveTo>
                      <a:pt x="206215" y="488640"/>
                    </a:moveTo>
                    <a:cubicBezTo>
                      <a:pt x="252325" y="488640"/>
                      <a:pt x="288829" y="479034"/>
                      <a:pt x="315087" y="459181"/>
                    </a:cubicBezTo>
                    <a:cubicBezTo>
                      <a:pt x="341344" y="439328"/>
                      <a:pt x="354793" y="410509"/>
                      <a:pt x="354793" y="371443"/>
                    </a:cubicBezTo>
                    <a:cubicBezTo>
                      <a:pt x="354793" y="349029"/>
                      <a:pt x="350310" y="331097"/>
                      <a:pt x="341344" y="317008"/>
                    </a:cubicBezTo>
                    <a:cubicBezTo>
                      <a:pt x="332378" y="302918"/>
                      <a:pt x="320210" y="291391"/>
                      <a:pt x="306121" y="283065"/>
                    </a:cubicBezTo>
                    <a:cubicBezTo>
                      <a:pt x="292032" y="274740"/>
                      <a:pt x="276021" y="268976"/>
                      <a:pt x="258089" y="265774"/>
                    </a:cubicBezTo>
                    <a:cubicBezTo>
                      <a:pt x="240158" y="262572"/>
                      <a:pt x="223507" y="261291"/>
                      <a:pt x="206215" y="261291"/>
                    </a:cubicBezTo>
                    <a:lnTo>
                      <a:pt x="31381" y="261291"/>
                    </a:lnTo>
                    <a:lnTo>
                      <a:pt x="31381" y="488640"/>
                    </a:lnTo>
                    <a:lnTo>
                      <a:pt x="206215" y="488640"/>
                    </a:lnTo>
                    <a:lnTo>
                      <a:pt x="206215" y="488640"/>
                    </a:lnTo>
                    <a:close/>
                  </a:path>
                </a:pathLst>
              </a:custGeom>
              <a:grpFill/>
              <a:ln w="7373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C8656D2-0BCD-4D9E-8F00-7780B7131796}"/>
                  </a:ext>
                </a:extLst>
              </p:cNvPr>
              <p:cNvSpPr/>
              <p:nvPr/>
            </p:nvSpPr>
            <p:spPr>
              <a:xfrm>
                <a:off x="2378209" y="5233339"/>
                <a:ext cx="455979" cy="522582"/>
              </a:xfrm>
              <a:custGeom>
                <a:avLst/>
                <a:gdLst>
                  <a:gd name="connsiteX0" fmla="*/ 258089 w 455979"/>
                  <a:gd name="connsiteY0" fmla="*/ 522582 h 522582"/>
                  <a:gd name="connsiteX1" fmla="*/ 210058 w 455979"/>
                  <a:gd name="connsiteY1" fmla="*/ 522582 h 522582"/>
                  <a:gd name="connsiteX2" fmla="*/ 0 w 455979"/>
                  <a:gd name="connsiteY2" fmla="*/ 0 h 522582"/>
                  <a:gd name="connsiteX3" fmla="*/ 44829 w 455979"/>
                  <a:gd name="connsiteY3" fmla="*/ 0 h 522582"/>
                  <a:gd name="connsiteX4" fmla="*/ 233753 w 455979"/>
                  <a:gd name="connsiteY4" fmla="*/ 478393 h 522582"/>
                  <a:gd name="connsiteX5" fmla="*/ 235675 w 455979"/>
                  <a:gd name="connsiteY5" fmla="*/ 478393 h 522582"/>
                  <a:gd name="connsiteX6" fmla="*/ 413071 w 455979"/>
                  <a:gd name="connsiteY6" fmla="*/ 0 h 522582"/>
                  <a:gd name="connsiteX7" fmla="*/ 455979 w 455979"/>
                  <a:gd name="connsiteY7" fmla="*/ 0 h 522582"/>
                  <a:gd name="connsiteX8" fmla="*/ 258089 w 455979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979" h="522582">
                    <a:moveTo>
                      <a:pt x="258089" y="522582"/>
                    </a:moveTo>
                    <a:lnTo>
                      <a:pt x="210058" y="522582"/>
                    </a:lnTo>
                    <a:lnTo>
                      <a:pt x="0" y="0"/>
                    </a:lnTo>
                    <a:lnTo>
                      <a:pt x="44829" y="0"/>
                    </a:lnTo>
                    <a:lnTo>
                      <a:pt x="233753" y="478393"/>
                    </a:lnTo>
                    <a:lnTo>
                      <a:pt x="235675" y="478393"/>
                    </a:lnTo>
                    <a:lnTo>
                      <a:pt x="413071" y="0"/>
                    </a:lnTo>
                    <a:lnTo>
                      <a:pt x="455979" y="0"/>
                    </a:lnTo>
                    <a:lnTo>
                      <a:pt x="25808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5135115-035E-4731-A0DD-DB53C55C4BEB}"/>
                  </a:ext>
                </a:extLst>
              </p:cNvPr>
              <p:cNvSpPr/>
              <p:nvPr/>
            </p:nvSpPr>
            <p:spPr>
              <a:xfrm>
                <a:off x="2693936" y="5233339"/>
                <a:ext cx="455338" cy="522582"/>
              </a:xfrm>
              <a:custGeom>
                <a:avLst/>
                <a:gdLst>
                  <a:gd name="connsiteX0" fmla="*/ 455339 w 455338"/>
                  <a:gd name="connsiteY0" fmla="*/ 522582 h 522582"/>
                  <a:gd name="connsiteX1" fmla="*/ 412430 w 455338"/>
                  <a:gd name="connsiteY1" fmla="*/ 522582 h 522582"/>
                  <a:gd name="connsiteX2" fmla="*/ 235675 w 455338"/>
                  <a:gd name="connsiteY2" fmla="*/ 44829 h 522582"/>
                  <a:gd name="connsiteX3" fmla="*/ 233753 w 455338"/>
                  <a:gd name="connsiteY3" fmla="*/ 44829 h 522582"/>
                  <a:gd name="connsiteX4" fmla="*/ 44829 w 455338"/>
                  <a:gd name="connsiteY4" fmla="*/ 522582 h 522582"/>
                  <a:gd name="connsiteX5" fmla="*/ 0 w 455338"/>
                  <a:gd name="connsiteY5" fmla="*/ 522582 h 522582"/>
                  <a:gd name="connsiteX6" fmla="*/ 210698 w 455338"/>
                  <a:gd name="connsiteY6" fmla="*/ 0 h 522582"/>
                  <a:gd name="connsiteX7" fmla="*/ 258730 w 455338"/>
                  <a:gd name="connsiteY7" fmla="*/ 0 h 522582"/>
                  <a:gd name="connsiteX8" fmla="*/ 455339 w 455338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338" h="522582">
                    <a:moveTo>
                      <a:pt x="455339" y="522582"/>
                    </a:moveTo>
                    <a:lnTo>
                      <a:pt x="412430" y="522582"/>
                    </a:lnTo>
                    <a:lnTo>
                      <a:pt x="235675" y="44829"/>
                    </a:lnTo>
                    <a:lnTo>
                      <a:pt x="233753" y="44829"/>
                    </a:lnTo>
                    <a:lnTo>
                      <a:pt x="44829" y="522582"/>
                    </a:lnTo>
                    <a:lnTo>
                      <a:pt x="0" y="522582"/>
                    </a:lnTo>
                    <a:lnTo>
                      <a:pt x="210698" y="0"/>
                    </a:lnTo>
                    <a:lnTo>
                      <a:pt x="258730" y="0"/>
                    </a:lnTo>
                    <a:lnTo>
                      <a:pt x="45533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31CED2B-ADE8-4C17-A013-0B7D47F71F36}"/>
                  </a:ext>
                </a:extLst>
              </p:cNvPr>
              <p:cNvSpPr/>
              <p:nvPr userDrawn="1"/>
            </p:nvSpPr>
            <p:spPr>
              <a:xfrm>
                <a:off x="2877096" y="5532415"/>
                <a:ext cx="109511" cy="96703"/>
              </a:xfrm>
              <a:custGeom>
                <a:avLst/>
                <a:gdLst>
                  <a:gd name="connsiteX0" fmla="*/ 0 w 109511"/>
                  <a:gd name="connsiteY0" fmla="*/ 0 h 96703"/>
                  <a:gd name="connsiteX1" fmla="*/ 109512 w 109511"/>
                  <a:gd name="connsiteY1" fmla="*/ 48031 h 96703"/>
                  <a:gd name="connsiteX2" fmla="*/ 0 w 109511"/>
                  <a:gd name="connsiteY2" fmla="*/ 96703 h 96703"/>
                  <a:gd name="connsiteX3" fmla="*/ 0 w 109511"/>
                  <a:gd name="connsiteY3" fmla="*/ 0 h 96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511" h="96703">
                    <a:moveTo>
                      <a:pt x="0" y="0"/>
                    </a:moveTo>
                    <a:lnTo>
                      <a:pt x="109512" y="48031"/>
                    </a:lnTo>
                    <a:lnTo>
                      <a:pt x="0" y="96703"/>
                    </a:lnTo>
                    <a:cubicBezTo>
                      <a:pt x="0" y="96703"/>
                      <a:pt x="0" y="640"/>
                      <a:pt x="0" y="0"/>
                    </a:cubicBezTo>
                  </a:path>
                </a:pathLst>
              </a:custGeom>
              <a:solidFill>
                <a:schemeClr val="accent2"/>
              </a:solidFill>
              <a:ln w="63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>
                  <a:latin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535843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C165B6C-ACCE-49BB-85E1-400AE38352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1" y="3199443"/>
            <a:ext cx="3815324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third line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4840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DF608D-2C25-4B83-8657-A6618BA34C9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1" y="3199443"/>
            <a:ext cx="3815324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third line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4718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F43C99B-7FF5-4062-A7C8-38F7CA47F3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8C7477C8-3841-480E-8DF8-6EF41DB42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802059"/>
            <a:ext cx="5146391" cy="114765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here</a:t>
            </a: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17409F1D-6D06-425D-B339-9EDBA0249C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050" y="3362008"/>
            <a:ext cx="1909268" cy="315912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228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560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9B518C0-D923-49F9-BE87-803A528FC7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8C7477C8-3841-480E-8DF8-6EF41DB42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5357" y="2751004"/>
            <a:ext cx="5146391" cy="114765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here</a:t>
            </a: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17409F1D-6D06-425D-B339-9EDBA0249C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5357" y="2310953"/>
            <a:ext cx="1909268" cy="315912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0632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8B4351C-CC4F-43F6-8D34-4F84EE862D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578" y="0"/>
            <a:ext cx="5088349" cy="6858000"/>
          </a:xfrm>
          <a:custGeom>
            <a:avLst/>
            <a:gdLst>
              <a:gd name="connsiteX0" fmla="*/ 0 w 4918075"/>
              <a:gd name="connsiteY0" fmla="*/ 0 h 6858000"/>
              <a:gd name="connsiteX1" fmla="*/ 4918075 w 4918075"/>
              <a:gd name="connsiteY1" fmla="*/ 0 h 6858000"/>
              <a:gd name="connsiteX2" fmla="*/ 4918075 w 4918075"/>
              <a:gd name="connsiteY2" fmla="*/ 6858000 h 6858000"/>
              <a:gd name="connsiteX3" fmla="*/ 4847716 w 4918075"/>
              <a:gd name="connsiteY3" fmla="*/ 6858000 h 6858000"/>
              <a:gd name="connsiteX4" fmla="*/ 634 w 4918075"/>
              <a:gd name="connsiteY4" fmla="*/ 4607723 h 6858000"/>
              <a:gd name="connsiteX5" fmla="*/ 1416 w 4918075"/>
              <a:gd name="connsiteY5" fmla="*/ 6855166 h 6858000"/>
              <a:gd name="connsiteX6" fmla="*/ 956400 w 4918075"/>
              <a:gd name="connsiteY6" fmla="*/ 6858000 h 6858000"/>
              <a:gd name="connsiteX7" fmla="*/ 0 w 491807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18075" h="6858000">
                <a:moveTo>
                  <a:pt x="0" y="0"/>
                </a:moveTo>
                <a:lnTo>
                  <a:pt x="4918075" y="0"/>
                </a:lnTo>
                <a:lnTo>
                  <a:pt x="4918075" y="6858000"/>
                </a:lnTo>
                <a:lnTo>
                  <a:pt x="4847716" y="6858000"/>
                </a:lnTo>
                <a:lnTo>
                  <a:pt x="634" y="4607723"/>
                </a:lnTo>
                <a:cubicBezTo>
                  <a:pt x="683" y="5360892"/>
                  <a:pt x="1367" y="6101998"/>
                  <a:pt x="1416" y="6855166"/>
                </a:cubicBezTo>
                <a:lnTo>
                  <a:pt x="956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>
                <a:highlight>
                  <a:srgbClr val="FFFF00"/>
                </a:highlight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itle 6">
            <a:extLst>
              <a:ext uri="{FF2B5EF4-FFF2-40B4-BE49-F238E27FC236}">
                <a16:creationId xmlns:a16="http://schemas.microsoft.com/office/drawing/2014/main" id="{C14B39AA-3975-4DE3-B79A-CD9AA20DF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390808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22" name="Text Placeholder 41">
            <a:extLst>
              <a:ext uri="{FF2B5EF4-FFF2-40B4-BE49-F238E27FC236}">
                <a16:creationId xmlns:a16="http://schemas.microsoft.com/office/drawing/2014/main" id="{BE126341-BFB4-40A6-8CA7-96E1F96F8B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050" y="2931395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8" name="Picture 17" descr="Logo&#10;&#10;Description automatically generated with medium confidence">
            <a:extLst>
              <a:ext uri="{FF2B5EF4-FFF2-40B4-BE49-F238E27FC236}">
                <a16:creationId xmlns:a16="http://schemas.microsoft.com/office/drawing/2014/main" id="{5DA54748-06E3-4CA2-B780-EC166E8E14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551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97D07EA-290D-41A0-977A-69A4329FF396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4846320"/>
            <a:ext cx="4250693" cy="12801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3"/>
            <a:ext cx="4422047" cy="2592575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470520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000008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Ut </a:t>
            </a:r>
            <a:r>
              <a:rPr lang="en-GB" err="1"/>
              <a:t>wisi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82380257-FCF6-437B-B5B9-C333658153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280" y="5787771"/>
            <a:ext cx="1979832" cy="186248"/>
          </a:xfrm>
        </p:spPr>
        <p:txBody>
          <a:bodyPr tIns="91440" bIns="182880" anchor="ctr"/>
          <a:lstStyle>
            <a:lvl1pPr marL="0" indent="0" algn="ctr">
              <a:buNone/>
              <a:defRPr sz="7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NAME GOES HERE/COMPANY NAME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475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Ice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5162551"/>
            <a:ext cx="4250693" cy="9620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2"/>
            <a:ext cx="4422047" cy="2772990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502143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333222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Ut </a:t>
            </a:r>
            <a:r>
              <a:rPr lang="en-GB" err="1"/>
              <a:t>wisi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B62A3E-E214-4BCF-AD36-9D0C58A7EBEA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2174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Ice Blue v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4846320"/>
            <a:ext cx="4250693" cy="128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3"/>
            <a:ext cx="4422047" cy="2592575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470520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000008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Ut </a:t>
            </a:r>
            <a:r>
              <a:rPr lang="en-GB" err="1"/>
              <a:t>wisi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82380257-FCF6-437B-B5B9-C333658153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280" y="5787771"/>
            <a:ext cx="1979832" cy="186248"/>
          </a:xfrm>
        </p:spPr>
        <p:txBody>
          <a:bodyPr tIns="91440" bIns="182880" anchor="ctr"/>
          <a:lstStyle>
            <a:lvl1pPr marL="0" indent="0" algn="ctr">
              <a:buNone/>
              <a:defRPr sz="72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NAME GOES HERE/COMPANY NAME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8F0979B-92F6-4472-A93A-A4673C35CF75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3713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6" y="3330480"/>
            <a:ext cx="4096734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3934602"/>
            <a:ext cx="3716874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4469478"/>
            <a:ext cx="4089075" cy="193132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26A58F6F-5C31-4CC5-9D83-5A25916CFC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32506" y="4469478"/>
            <a:ext cx="4089076" cy="193132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10F787-7274-462B-8B90-A25D467874DB}"/>
              </a:ext>
            </a:extLst>
          </p:cNvPr>
          <p:cNvSpPr/>
          <p:nvPr userDrawn="1"/>
        </p:nvSpPr>
        <p:spPr>
          <a:xfrm>
            <a:off x="5191" y="0"/>
            <a:ext cx="12186809" cy="312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429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2">
          <p15:clr>
            <a:srgbClr val="FBAE40"/>
          </p15:clr>
        </p15:guide>
        <p15:guide id="2" pos="2944">
          <p15:clr>
            <a:srgbClr val="FBAE40"/>
          </p15:clr>
        </p15:guide>
        <p15:guide id="3" pos="3112">
          <p15:clr>
            <a:srgbClr val="FBAE40"/>
          </p15:clr>
        </p15:guide>
        <p15:guide id="4" pos="5728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u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D61715A-46B0-4F0A-A964-84B00D5ECCD9}"/>
              </a:ext>
            </a:extLst>
          </p:cNvPr>
          <p:cNvSpPr/>
          <p:nvPr userDrawn="1"/>
        </p:nvSpPr>
        <p:spPr>
          <a:xfrm>
            <a:off x="-1" y="2789239"/>
            <a:ext cx="12192000" cy="4068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1642127"/>
            <a:ext cx="4089075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32506" y="1642127"/>
            <a:ext cx="4089076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7407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up v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1642127"/>
            <a:ext cx="4089075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32506" y="1642127"/>
            <a:ext cx="4089076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3CB6C2-878B-44E4-9375-E95DEDA9BE29}"/>
              </a:ext>
            </a:extLst>
          </p:cNvPr>
          <p:cNvSpPr/>
          <p:nvPr userDrawn="1"/>
        </p:nvSpPr>
        <p:spPr>
          <a:xfrm>
            <a:off x="-1" y="2706527"/>
            <a:ext cx="12192000" cy="4151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076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8336" y="3333784"/>
            <a:ext cx="4051431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504" y="212790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5" name="Text Placeholder 41">
            <a:extLst>
              <a:ext uri="{FF2B5EF4-FFF2-40B4-BE49-F238E27FC236}">
                <a16:creationId xmlns:a16="http://schemas.microsoft.com/office/drawing/2014/main" id="{D52BC5D2-5C4D-4082-92FC-DDFD40B575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8336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67D136FC-C39E-4B56-A8A7-902EFCBE1E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8335" y="2891539"/>
            <a:ext cx="4059315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19" name="Text Placeholder 41">
            <a:extLst>
              <a:ext uri="{FF2B5EF4-FFF2-40B4-BE49-F238E27FC236}">
                <a16:creationId xmlns:a16="http://schemas.microsoft.com/office/drawing/2014/main" id="{88629875-6B48-47C0-95E2-FCC671B7CB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32503" y="2891539"/>
            <a:ext cx="4059315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3852BDF8-9FCD-4338-9AB5-50F325D2E41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032503" y="3333784"/>
            <a:ext cx="4051431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1479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8335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1">
            <a:extLst>
              <a:ext uri="{FF2B5EF4-FFF2-40B4-BE49-F238E27FC236}">
                <a16:creationId xmlns:a16="http://schemas.microsoft.com/office/drawing/2014/main" id="{D52BC5D2-5C4D-4082-92FC-DDFD40B575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8336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67D136FC-C39E-4B56-A8A7-902EFCBE1E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8336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28" name="Text Placeholder 41">
            <a:extLst>
              <a:ext uri="{FF2B5EF4-FFF2-40B4-BE49-F238E27FC236}">
                <a16:creationId xmlns:a16="http://schemas.microsoft.com/office/drawing/2014/main" id="{802D27AC-5BF8-4C33-A7A8-C234E04F258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93909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1">
            <a:extLst>
              <a:ext uri="{FF2B5EF4-FFF2-40B4-BE49-F238E27FC236}">
                <a16:creationId xmlns:a16="http://schemas.microsoft.com/office/drawing/2014/main" id="{ECD25102-B5CF-4D8F-A188-0B90FFE36B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93910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1" name="Text Placeholder 41">
            <a:extLst>
              <a:ext uri="{FF2B5EF4-FFF2-40B4-BE49-F238E27FC236}">
                <a16:creationId xmlns:a16="http://schemas.microsoft.com/office/drawing/2014/main" id="{9CCFC390-048E-4EBB-9396-1FD4F438ED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93910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33" name="Text Placeholder 41">
            <a:extLst>
              <a:ext uri="{FF2B5EF4-FFF2-40B4-BE49-F238E27FC236}">
                <a16:creationId xmlns:a16="http://schemas.microsoft.com/office/drawing/2014/main" id="{C6038199-F004-41CF-A621-792EF2E2334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891087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1">
            <a:extLst>
              <a:ext uri="{FF2B5EF4-FFF2-40B4-BE49-F238E27FC236}">
                <a16:creationId xmlns:a16="http://schemas.microsoft.com/office/drawing/2014/main" id="{F4C0732F-6C0A-4BC8-A772-0B31EA2F40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91088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5" name="Text Placeholder 41">
            <a:extLst>
              <a:ext uri="{FF2B5EF4-FFF2-40B4-BE49-F238E27FC236}">
                <a16:creationId xmlns:a16="http://schemas.microsoft.com/office/drawing/2014/main" id="{0927B884-632A-48DD-93F1-D73F9AB1B6A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91088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154770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95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36" name="Text Placeholder 41">
            <a:extLst>
              <a:ext uri="{FF2B5EF4-FFF2-40B4-BE49-F238E27FC236}">
                <a16:creationId xmlns:a16="http://schemas.microsoft.com/office/drawing/2014/main" id="{209BC04F-D5E4-4393-95C5-0F6591B855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93904" y="1392786"/>
            <a:ext cx="6219760" cy="94198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Lorem</a:t>
            </a:r>
          </a:p>
        </p:txBody>
      </p:sp>
      <p:sp>
        <p:nvSpPr>
          <p:cNvPr id="37" name="Text Placeholder 41">
            <a:extLst>
              <a:ext uri="{FF2B5EF4-FFF2-40B4-BE49-F238E27FC236}">
                <a16:creationId xmlns:a16="http://schemas.microsoft.com/office/drawing/2014/main" id="{7EBAC2CF-6AD1-476C-87B2-C06C9115D2F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93905" y="834162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39" name="Text Placeholder 41">
            <a:extLst>
              <a:ext uri="{FF2B5EF4-FFF2-40B4-BE49-F238E27FC236}">
                <a16:creationId xmlns:a16="http://schemas.microsoft.com/office/drawing/2014/main" id="{D0AEA13F-698D-439D-9EAB-368901F325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22666" y="3737381"/>
            <a:ext cx="6219760" cy="94198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Lorem</a:t>
            </a:r>
          </a:p>
        </p:txBody>
      </p:sp>
      <p:sp>
        <p:nvSpPr>
          <p:cNvPr id="40" name="Text Placeholder 41">
            <a:extLst>
              <a:ext uri="{FF2B5EF4-FFF2-40B4-BE49-F238E27FC236}">
                <a16:creationId xmlns:a16="http://schemas.microsoft.com/office/drawing/2014/main" id="{68FF66F6-B1C9-4BCD-8487-95074D981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22667" y="3188917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296588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A570DFD-BCDE-4B1E-983F-549B0B01A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26" y="2470442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9AA4763E-9535-48D9-A7A0-47BAE8826A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7822" y="3074563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A8C92DB9-E053-4A8E-AD46-ECD172D91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0798" y="3750351"/>
            <a:ext cx="4422047" cy="2210612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4471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Ic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A570DFD-BCDE-4B1E-983F-549B0B01A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26" y="2470442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9AA4763E-9535-48D9-A7A0-47BAE8826A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7822" y="3074563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A8C92DB9-E053-4A8E-AD46-ECD172D91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0798" y="3750351"/>
            <a:ext cx="4422047" cy="2210612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6533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9C8366E-4551-45B5-8315-BAD7D7822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FA376403-1F8F-4447-BF16-CD9AD84E53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270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6887F-3422-4426-2C18-80DED4FA46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259044-05AC-EBD9-1F18-F37F55CDBE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245AC-D19C-8027-F703-98D330783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135BA-E99F-4BAC-A31F-726BE8ECC45A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E9D4C-BA89-7B90-1E62-A58EBEC7A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E0F061-C3D7-5680-159E-BF388A59C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CBF0F-3902-469D-BA0C-91D53D382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0382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22892-3963-932E-CAC5-D22396161C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EC0B48-45C1-2F7F-6F06-78B21EC12E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087DB-C506-AC1E-1B8B-8623860B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B0C79-587A-2091-3E66-CC35A9C55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21A3E-601E-95E1-A6B3-A4E65F3C1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2284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2C2DB-2BE3-9F69-1E19-100FF148A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1D4E2-5E85-F772-9666-7F2BEF679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04C93-5421-2187-3B81-A2C74DE74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7F885-7A4F-1FFF-B5FB-671B859C6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7547F-2A46-5CE3-0198-2DE551BC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6944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2C576-170C-3C05-1145-E885F8869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BF4C-F003-64EF-1763-7C7A8424C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93E41-C0EA-BF1E-5B5A-A770CEFA1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3DB76-6F52-B6D0-70E7-F8461B4EA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52288-C7DF-9A14-8736-D6856448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8005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B5205-7CA0-A486-019F-A993E4A40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9FA39-479C-B22E-7D01-2882E98804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94006F-7C3C-FFEB-84D6-C468D5FC3C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2AAFD-CC2A-EBFF-16FF-DC26A6221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F66F9-21DF-201F-EFB8-A0FB34E5C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18729-8AED-22E4-6A7E-0F28E5712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7316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D1B62-B429-4C23-02F8-A40DF9D9F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95705-72D5-C15E-6540-631F5C5F9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08612F-1F13-52BD-AE1E-978699633D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93790A-FF7C-A528-8F0C-D70BC9B143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BAEF71-D218-B6E8-DE2F-64EBB34FEE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203275-EF89-3BBC-F3E8-AB4D15FA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0CB9E5-2320-BDEF-6FB4-21F42A3AA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C50A11-9842-CDE6-57C9-13A9E7FAF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78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532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1CDF4-5C07-DA4C-CEA6-9C10E98D4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09E8C-FBB4-204C-9144-7C5285A68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50222-CB1D-CA14-2514-4C5A7261E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0661F-6F0F-3C4C-DEA7-3E3DEEF02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210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7CB3BB-D2B4-4FB4-B5E7-76E935F5B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AD340-DF42-A777-BB3B-322EEC90A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1138D-1CD8-52BB-0E8E-4C9D7EA61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6546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D1062-984B-C475-FF18-E8A3C18A6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C2C24-AA7B-CEC4-8B36-3AD03E7CD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702A7D-6B45-674A-812A-E1D8CCEABA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6958C0-D16C-6294-22AA-0564D6B06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2A660-B670-AAE0-F2B2-F6C2D4CB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63807-DCC5-4F35-B639-46A9145E1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6438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7DF7D-8E43-7023-CE4C-0EDEF1984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7E8E7-FAB1-9E2E-9613-1422020B40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97669D-500C-7696-0AF5-412872085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16723-BCD5-7126-BE3F-571A136EB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1C56F-279F-332E-B66F-D00264DAA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1EE55-8AB2-7AF3-133A-2727AE29F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877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F6B3C-8628-E1FA-2F7C-217A5AE9A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78C4B5-DF76-6751-A571-B4E56E301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56B1C-F189-46FA-A9B2-6E3F5FF6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9B983-B159-9B86-88BA-4FDF5A32D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D92CF-1F35-2E42-BA3C-53D9DF802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8985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2B5B5C-8167-A66E-214D-952DFC4A22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1FE085-2CDE-74D2-D757-AB01B06C2A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64C8A-537E-1CDF-C862-BCA4A15B8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4A0B8-C51A-E3AA-C238-97EE9C44E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BF244-5945-FDD0-EDF5-ED651C6C1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377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96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73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14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C764DE79-268F-4C1A-8933-263129D2AF90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F49A766-55E6-489B-9F87-9CA196D9A6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657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hf hdr="0" ftr="0" dt="0"/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BF392C-7A41-5889-768F-073A3BE21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2EBB68-875D-F9A7-10CE-B3CAF28DA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63BC3-0628-A054-19EB-B89E5C3C09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B5B8BBCF-CFF3-4032-90A3-928442E84C23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C4A29-AE22-1604-0BE1-652CD5E528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C6BCE-5499-DEBE-05D3-9F9498A58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80918F7-2610-40DB-8D40-E5E88269BD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10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A2F88D-4F1B-48C5-A5A7-1AA7BC8B4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5D413-CED7-4771-BEC5-57AE46424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59EFD-93B9-4791-9E52-A9D2C2646A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70936EC-4B61-4D85-A4C7-5E9EAAEF2D66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2243B-BAFE-4E9F-8105-29AA1FFA59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B40BE-9360-42A9-ADF9-26C86A556C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3848730-F1A6-499A-98D0-D92FC93DEE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032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44DC67-6DB7-4F5D-A26D-2E4937C5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85" y="457201"/>
            <a:ext cx="10972802" cy="589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AAD199-1DC0-4D3D-9CDE-E6FF5F89D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585" y="1270621"/>
            <a:ext cx="10972802" cy="49679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2A25F-7DCA-489E-AE91-407134B725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3" y="6356369"/>
            <a:ext cx="411479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39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EF800-22AA-44EE-B007-4A56DC793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2" y="63563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39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476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54" r:id="rId21"/>
  </p:sldLayoutIdLst>
  <p:hf hdr="0" ftr="0" dt="0"/>
  <p:txStyles>
    <p:titleStyle>
      <a:lvl1pPr algn="l" defTabSz="944056" rtl="0" eaLnBrk="1" latinLnBrk="0" hangingPunct="1">
        <a:lnSpc>
          <a:spcPct val="100000"/>
        </a:lnSpc>
        <a:spcBef>
          <a:spcPct val="0"/>
        </a:spcBef>
        <a:buNone/>
        <a:defRPr sz="375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36014" indent="-236014" algn="l" defTabSz="944056" rtl="0" eaLnBrk="1" latinLnBrk="0" hangingPunct="1">
        <a:lnSpc>
          <a:spcPts val="1500"/>
        </a:lnSpc>
        <a:spcBef>
          <a:spcPts val="1033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08042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80070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52100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124127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96155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6pPr>
      <a:lvl7pPr marL="3068183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7pPr>
      <a:lvl8pPr marL="3540211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8pPr>
      <a:lvl9pPr marL="4012240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1pPr>
      <a:lvl2pPr marL="472028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2pPr>
      <a:lvl3pPr marL="944056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3pPr>
      <a:lvl4pPr marL="1416084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4pPr>
      <a:lvl5pPr marL="1888113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5pPr>
      <a:lvl6pPr marL="2360141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6pPr>
      <a:lvl7pPr marL="2832170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7pPr>
      <a:lvl8pPr marL="3304197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8pPr>
      <a:lvl9pPr marL="3776226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pos="256">
          <p15:clr>
            <a:srgbClr val="F26B43"/>
          </p15:clr>
        </p15:guide>
        <p15:guide id="3" pos="7192">
          <p15:clr>
            <a:srgbClr val="F26B43"/>
          </p15:clr>
        </p15:guide>
        <p15:guide id="4" orient="horz" pos="4032">
          <p15:clr>
            <a:srgbClr val="F26B43"/>
          </p15:clr>
        </p15:guide>
        <p15:guide id="5" pos="30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0519F5-F3A9-DCE7-3843-F63E67398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F9501A-F54C-A259-08C9-5C9D83A56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64900-0AE0-F02F-C0C3-A4A9973996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3853C-0ABA-4CA4-8950-F4B459562918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5A6C1-47FE-9051-D236-C0601343D6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77296-C15E-8B81-1621-7BCE226A4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265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5" Type="http://schemas.openxmlformats.org/officeDocument/2006/relationships/chart" Target="../charts/chart3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thevab.com/insight/whats-the-spread?utm_source=2026-world-cup&amp;utm_medium=vab-insights&amp;utm_campaign=" TargetMode="External"/><Relationship Id="rId13" Type="http://schemas.openxmlformats.org/officeDocument/2006/relationships/image" Target="../media/image90.png"/><Relationship Id="rId18" Type="http://schemas.openxmlformats.org/officeDocument/2006/relationships/hyperlink" Target="https://thevab.com/mfaq-hub" TargetMode="External"/><Relationship Id="rId3" Type="http://schemas.openxmlformats.org/officeDocument/2006/relationships/image" Target="../media/image7.png"/><Relationship Id="rId7" Type="http://schemas.openxmlformats.org/officeDocument/2006/relationships/hyperlink" Target="https://thevab.com/insight/power-of-premium-video?utm_source=2026-world-cup&amp;utm_medium=vab-insights&amp;utm_campaign=" TargetMode="External"/><Relationship Id="rId12" Type="http://schemas.openxmlformats.org/officeDocument/2006/relationships/image" Target="../media/image89.png"/><Relationship Id="rId17" Type="http://schemas.openxmlformats.org/officeDocument/2006/relationships/image" Target="../media/image94.png"/><Relationship Id="rId2" Type="http://schemas.openxmlformats.org/officeDocument/2006/relationships/image" Target="../media/image88.png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61.xml"/><Relationship Id="rId6" Type="http://schemas.openxmlformats.org/officeDocument/2006/relationships/hyperlink" Target="https://thevab.com/insight/best-in-show?utm_source=2026-world-cup&amp;utm_medium=vab-insights&amp;utm_campaign=" TargetMode="External"/><Relationship Id="rId11" Type="http://schemas.openxmlformats.org/officeDocument/2006/relationships/hyperlink" Target="https://thevab.com/team-board" TargetMode="External"/><Relationship Id="rId5" Type="http://schemas.openxmlformats.org/officeDocument/2006/relationships/hyperlink" Target="https://thevab.com/insight/what-are-most-popular-sports-reach-audiences-through-streaming?utm_source=2026-world-cup&amp;utm_medium=vab-insights&amp;utm_campaign=" TargetMode="External"/><Relationship Id="rId15" Type="http://schemas.openxmlformats.org/officeDocument/2006/relationships/image" Target="../media/image92.png"/><Relationship Id="rId10" Type="http://schemas.openxmlformats.org/officeDocument/2006/relationships/hyperlink" Target="https://thevab.com/insight/super-bowl-success-stories?utm_source=2026-world-cup&amp;utm_medium=vab-insights&amp;utm_campaign=" TargetMode="External"/><Relationship Id="rId4" Type="http://schemas.openxmlformats.org/officeDocument/2006/relationships/hyperlink" Target="https://thevab.com/" TargetMode="External"/><Relationship Id="rId9" Type="http://schemas.openxmlformats.org/officeDocument/2006/relationships/hyperlink" Target="https://thevab.com/insight/20-fast-facts-sports-fandom-viewership-and-advertising-impact?utm_source=2026-world-cup&amp;utm_medium=vab-insights&amp;utm_campaign=" TargetMode="External"/><Relationship Id="rId14" Type="http://schemas.openxmlformats.org/officeDocument/2006/relationships/image" Target="../media/image9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hyperlink" Target="https://thevab.com/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hyperlink" Target="https://thevab.com/insight/power-of-premium-video?utm_source=2026-world-cup&amp;utm_medium=vab-insights&amp;utm_campaign=" TargetMode="External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jpeg"/><Relationship Id="rId18" Type="http://schemas.openxmlformats.org/officeDocument/2006/relationships/image" Target="../media/image30.png"/><Relationship Id="rId26" Type="http://schemas.openxmlformats.org/officeDocument/2006/relationships/image" Target="../media/image38.jpeg"/><Relationship Id="rId39" Type="http://schemas.openxmlformats.org/officeDocument/2006/relationships/image" Target="../media/image51.png"/><Relationship Id="rId21" Type="http://schemas.openxmlformats.org/officeDocument/2006/relationships/image" Target="../media/image33.jpeg"/><Relationship Id="rId34" Type="http://schemas.openxmlformats.org/officeDocument/2006/relationships/image" Target="../media/image46.jpeg"/><Relationship Id="rId42" Type="http://schemas.openxmlformats.org/officeDocument/2006/relationships/image" Target="../media/image54.jpeg"/><Relationship Id="rId47" Type="http://schemas.openxmlformats.org/officeDocument/2006/relationships/image" Target="../media/image59.jpeg"/><Relationship Id="rId50" Type="http://schemas.openxmlformats.org/officeDocument/2006/relationships/image" Target="../media/image62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jpeg"/><Relationship Id="rId29" Type="http://schemas.openxmlformats.org/officeDocument/2006/relationships/image" Target="../media/image41.jpeg"/><Relationship Id="rId11" Type="http://schemas.openxmlformats.org/officeDocument/2006/relationships/image" Target="../media/image23.png"/><Relationship Id="rId24" Type="http://schemas.openxmlformats.org/officeDocument/2006/relationships/image" Target="../media/image36.jpeg"/><Relationship Id="rId32" Type="http://schemas.openxmlformats.org/officeDocument/2006/relationships/image" Target="../media/image44.jpeg"/><Relationship Id="rId37" Type="http://schemas.openxmlformats.org/officeDocument/2006/relationships/image" Target="../media/image49.png"/><Relationship Id="rId40" Type="http://schemas.openxmlformats.org/officeDocument/2006/relationships/image" Target="../media/image52.jpeg"/><Relationship Id="rId45" Type="http://schemas.openxmlformats.org/officeDocument/2006/relationships/image" Target="../media/image57.png"/><Relationship Id="rId5" Type="http://schemas.openxmlformats.org/officeDocument/2006/relationships/image" Target="../media/image17.jpeg"/><Relationship Id="rId15" Type="http://schemas.openxmlformats.org/officeDocument/2006/relationships/image" Target="../media/image27.jpeg"/><Relationship Id="rId23" Type="http://schemas.openxmlformats.org/officeDocument/2006/relationships/image" Target="../media/image35.jpeg"/><Relationship Id="rId28" Type="http://schemas.openxmlformats.org/officeDocument/2006/relationships/image" Target="../media/image40.jpeg"/><Relationship Id="rId36" Type="http://schemas.openxmlformats.org/officeDocument/2006/relationships/image" Target="../media/image48.jpeg"/><Relationship Id="rId49" Type="http://schemas.openxmlformats.org/officeDocument/2006/relationships/image" Target="../media/image61.jpeg"/><Relationship Id="rId10" Type="http://schemas.openxmlformats.org/officeDocument/2006/relationships/image" Target="../media/image22.jpeg"/><Relationship Id="rId19" Type="http://schemas.openxmlformats.org/officeDocument/2006/relationships/image" Target="../media/image31.png"/><Relationship Id="rId31" Type="http://schemas.openxmlformats.org/officeDocument/2006/relationships/image" Target="../media/image43.jpeg"/><Relationship Id="rId44" Type="http://schemas.openxmlformats.org/officeDocument/2006/relationships/image" Target="../media/image56.jpeg"/><Relationship Id="rId52" Type="http://schemas.openxmlformats.org/officeDocument/2006/relationships/image" Target="../media/image64.jpeg"/><Relationship Id="rId4" Type="http://schemas.openxmlformats.org/officeDocument/2006/relationships/image" Target="../media/image16.pn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Relationship Id="rId22" Type="http://schemas.openxmlformats.org/officeDocument/2006/relationships/image" Target="../media/image34.jpeg"/><Relationship Id="rId27" Type="http://schemas.openxmlformats.org/officeDocument/2006/relationships/image" Target="../media/image39.gif"/><Relationship Id="rId30" Type="http://schemas.openxmlformats.org/officeDocument/2006/relationships/image" Target="../media/image42.jpeg"/><Relationship Id="rId35" Type="http://schemas.openxmlformats.org/officeDocument/2006/relationships/image" Target="../media/image47.png"/><Relationship Id="rId43" Type="http://schemas.openxmlformats.org/officeDocument/2006/relationships/image" Target="../media/image55.png"/><Relationship Id="rId48" Type="http://schemas.openxmlformats.org/officeDocument/2006/relationships/image" Target="../media/image60.gif"/><Relationship Id="rId8" Type="http://schemas.openxmlformats.org/officeDocument/2006/relationships/image" Target="../media/image20.jpeg"/><Relationship Id="rId51" Type="http://schemas.openxmlformats.org/officeDocument/2006/relationships/image" Target="../media/image63.png"/><Relationship Id="rId3" Type="http://schemas.openxmlformats.org/officeDocument/2006/relationships/image" Target="../media/image7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33" Type="http://schemas.openxmlformats.org/officeDocument/2006/relationships/image" Target="../media/image45.png"/><Relationship Id="rId38" Type="http://schemas.openxmlformats.org/officeDocument/2006/relationships/image" Target="../media/image50.jpeg"/><Relationship Id="rId46" Type="http://schemas.openxmlformats.org/officeDocument/2006/relationships/image" Target="../media/image58.jpeg"/><Relationship Id="rId20" Type="http://schemas.openxmlformats.org/officeDocument/2006/relationships/image" Target="../media/image32.jpeg"/><Relationship Id="rId41" Type="http://schemas.openxmlformats.org/officeDocument/2006/relationships/image" Target="../media/image5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6.png"/><Relationship Id="rId5" Type="http://schemas.openxmlformats.org/officeDocument/2006/relationships/image" Target="../media/image65.png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4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9.png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16.png"/><Relationship Id="rId9" Type="http://schemas.openxmlformats.org/officeDocument/2006/relationships/image" Target="../media/image8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VAB&#10;&#10;AI-generated content may be incorrect.">
            <a:extLst>
              <a:ext uri="{FF2B5EF4-FFF2-40B4-BE49-F238E27FC236}">
                <a16:creationId xmlns:a16="http://schemas.microsoft.com/office/drawing/2014/main" id="{0F1FAA6C-C487-29BE-EAA3-C97734E608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9" t="1049" b="19209"/>
          <a:stretch>
            <a:fillRect/>
          </a:stretch>
        </p:blipFill>
        <p:spPr>
          <a:xfrm>
            <a:off x="0" y="-10918"/>
            <a:ext cx="12192000" cy="55354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764EF9-13C9-627E-7912-06A666BD057E}"/>
              </a:ext>
            </a:extLst>
          </p:cNvPr>
          <p:cNvSpPr txBox="1"/>
          <p:nvPr/>
        </p:nvSpPr>
        <p:spPr>
          <a:xfrm>
            <a:off x="515983" y="469635"/>
            <a:ext cx="3319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002060"/>
                </a:solidFill>
                <a:latin typeface="Aptos" panose="02110004020202020204"/>
              </a:rPr>
              <a:t>June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2026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FC7822-191F-2984-E9AC-3E26BA14526C}"/>
              </a:ext>
            </a:extLst>
          </p:cNvPr>
          <p:cNvSpPr txBox="1"/>
          <p:nvPr/>
        </p:nvSpPr>
        <p:spPr>
          <a:xfrm>
            <a:off x="393192" y="4554220"/>
            <a:ext cx="11343785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“How will the World Cup deliver for brands this summer?”</a:t>
            </a:r>
          </a:p>
        </p:txBody>
      </p:sp>
      <p:pic>
        <p:nvPicPr>
          <p:cNvPr id="2" name="Picture 1" descr="VAB&#10;&#10;AI-generated content may be incorrect.">
            <a:extLst>
              <a:ext uri="{FF2B5EF4-FFF2-40B4-BE49-F238E27FC236}">
                <a16:creationId xmlns:a16="http://schemas.microsoft.com/office/drawing/2014/main" id="{0E51E6B3-2C0B-4EA7-86CD-AB5AE0AB2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/>
          <a:stretch>
            <a:fillRect/>
          </a:stretch>
        </p:blipFill>
        <p:spPr>
          <a:xfrm>
            <a:off x="10280419" y="6027174"/>
            <a:ext cx="1921715" cy="83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878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BA041-A1E2-8A1B-3954-3EB7D7E75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The image shows a group of people, likely friends or teammates, gathered around a soccer ball, with one person in a yellow shirt and blue shorts, raising their arms in celebration, while others are in a festive setting, possibly in a bar or party.&#10;&#10;AI-generated content may be incorrect.">
            <a:extLst>
              <a:ext uri="{FF2B5EF4-FFF2-40B4-BE49-F238E27FC236}">
                <a16:creationId xmlns:a16="http://schemas.microsoft.com/office/drawing/2014/main" id="{E7D190EB-B88E-8AB6-DCAC-3E3B634137B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8" r="15875"/>
          <a:stretch>
            <a:fillRect/>
          </a:stretch>
        </p:blipFill>
        <p:spPr>
          <a:xfrm>
            <a:off x="7649336" y="1685012"/>
            <a:ext cx="4548837" cy="51841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A310B60-8662-CB15-0D23-A89103136BF4}"/>
              </a:ext>
            </a:extLst>
          </p:cNvPr>
          <p:cNvSpPr>
            <a:spLocks/>
          </p:cNvSpPr>
          <p:nvPr/>
        </p:nvSpPr>
        <p:spPr>
          <a:xfrm>
            <a:off x="2667" y="1685014"/>
            <a:ext cx="7646670" cy="5184136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65C5A2-0086-4D71-5B31-6CF678796CC9}"/>
              </a:ext>
            </a:extLst>
          </p:cNvPr>
          <p:cNvSpPr/>
          <p:nvPr/>
        </p:nvSpPr>
        <p:spPr>
          <a:xfrm>
            <a:off x="297179" y="428839"/>
            <a:ext cx="1187330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</a:rPr>
              <a:t>Fandom transforms into commerce not just around the World Cup itself, but for brand sponsors who advertise during the tournament as well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F183F6-2F20-70B0-FAF1-F756D9DC3420}"/>
              </a:ext>
            </a:extLst>
          </p:cNvPr>
          <p:cNvSpPr txBox="1"/>
          <p:nvPr/>
        </p:nvSpPr>
        <p:spPr>
          <a:xfrm>
            <a:off x="472837" y="6317849"/>
            <a:ext cx="114780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VAB analysis of MRI-Simmons, Q2 2026 Trending Topics Study, </a:t>
            </a:r>
            <a:r>
              <a:rPr lang="en-US" sz="800" kern="0">
                <a:solidFill>
                  <a:srgbClr val="002060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Base: Planning to watch 2026 World Cup.</a:t>
            </a:r>
            <a:endParaRPr lang="fr-FR" sz="800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B11B1D-308C-8D69-152B-208879B3AA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2AF8763-253F-C3F5-5118-D9CD97D215C7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3E5F0DF-DEB4-4E67-A523-655D4AE10D99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068FC7-A87D-0A68-C9DE-CE37EC196885}"/>
              </a:ext>
            </a:extLst>
          </p:cNvPr>
          <p:cNvSpPr/>
          <p:nvPr/>
        </p:nvSpPr>
        <p:spPr>
          <a:xfrm>
            <a:off x="0" y="0"/>
            <a:ext cx="1227812" cy="300487"/>
          </a:xfrm>
          <a:prstGeom prst="rect">
            <a:avLst/>
          </a:prstGeom>
          <a:solidFill>
            <a:srgbClr val="ED3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Conversion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8F61E4E8-6789-B494-6EC5-7059033967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9494682"/>
              </p:ext>
            </p:extLst>
          </p:nvPr>
        </p:nvGraphicFramePr>
        <p:xfrm>
          <a:off x="-109567" y="2127442"/>
          <a:ext cx="7739092" cy="4156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D13B6AF-659C-F142-7027-5FD9B98F3839}"/>
              </a:ext>
            </a:extLst>
          </p:cNvPr>
          <p:cNvSpPr txBox="1"/>
          <p:nvPr/>
        </p:nvSpPr>
        <p:spPr>
          <a:xfrm>
            <a:off x="12553" y="1682159"/>
            <a:ext cx="76367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u="sng">
                <a:solidFill>
                  <a:srgbClr val="002060"/>
                </a:solidFill>
                <a:latin typeface="Arial" panose="020B0604020202020204" pitchFamily="34" charset="0"/>
              </a:rPr>
              <a:t>% of U.S. World Cup Viewers Who Plan to Purchase…</a:t>
            </a:r>
            <a:endParaRPr lang="en-US" sz="1600" b="1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: Rounded Corners 28">
            <a:extLst>
              <a:ext uri="{FF2B5EF4-FFF2-40B4-BE49-F238E27FC236}">
                <a16:creationId xmlns:a16="http://schemas.microsoft.com/office/drawing/2014/main" id="{E8195E18-E926-B901-14C4-54DB60B7EAFB}"/>
              </a:ext>
            </a:extLst>
          </p:cNvPr>
          <p:cNvSpPr/>
          <p:nvPr/>
        </p:nvSpPr>
        <p:spPr>
          <a:xfrm>
            <a:off x="8015013" y="2191038"/>
            <a:ext cx="3817483" cy="3821979"/>
          </a:xfrm>
          <a:prstGeom prst="roundRect">
            <a:avLst/>
          </a:prstGeom>
          <a:solidFill>
            <a:srgbClr val="1B1464">
              <a:alpha val="65098"/>
            </a:srgbClr>
          </a:solidFill>
          <a:ln w="38100">
            <a:solidFill>
              <a:srgbClr val="00C4F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69BDE1-2DEF-E105-45BE-B8255C80E97D}"/>
              </a:ext>
            </a:extLst>
          </p:cNvPr>
          <p:cNvSpPr txBox="1"/>
          <p:nvPr/>
        </p:nvSpPr>
        <p:spPr>
          <a:xfrm>
            <a:off x="8445248" y="2532367"/>
            <a:ext cx="2957012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R="0" lvl="0" indent="0" algn="ctr" defTabSz="117239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600" b="1" i="0" u="none" strike="noStrike" normalizeH="0" baseline="0">
                <a:ln w="19050">
                  <a:solidFill>
                    <a:srgbClr val="1B1464"/>
                  </a:solidFill>
                </a:ln>
                <a:solidFill>
                  <a:srgbClr val="ED3C8D"/>
                </a:solidFill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>
                <a:ln w="19050">
                  <a:noFill/>
                </a:ln>
                <a:solidFill>
                  <a:srgbClr val="00C4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CEEDC5-29DD-8BF1-7DD0-04F092361A22}"/>
              </a:ext>
            </a:extLst>
          </p:cNvPr>
          <p:cNvSpPr txBox="1"/>
          <p:nvPr/>
        </p:nvSpPr>
        <p:spPr>
          <a:xfrm>
            <a:off x="8015012" y="4063250"/>
            <a:ext cx="38174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>
                <a:solidFill>
                  <a:schemeClr val="bg1"/>
                </a:solidFill>
                <a:latin typeface="Arial" panose="020B0604020202020204" pitchFamily="34" charset="0"/>
              </a:rPr>
              <a:t>of World Cup viewers are more likely to </a:t>
            </a:r>
            <a:r>
              <a:rPr lang="en-US" sz="2500" b="1">
                <a:solidFill>
                  <a:srgbClr val="00C4F6"/>
                </a:solidFill>
                <a:latin typeface="Arial" panose="020B0604020202020204" pitchFamily="34" charset="0"/>
              </a:rPr>
              <a:t>buy from brands that sponsor</a:t>
            </a:r>
            <a:br>
              <a:rPr lang="en-US" sz="2500" b="1">
                <a:solidFill>
                  <a:srgbClr val="00C4F6"/>
                </a:solidFill>
                <a:latin typeface="Arial" panose="020B0604020202020204" pitchFamily="34" charset="0"/>
              </a:rPr>
            </a:br>
            <a:r>
              <a:rPr lang="en-US" sz="2500" b="1">
                <a:solidFill>
                  <a:srgbClr val="00C4F6"/>
                </a:solidFill>
                <a:latin typeface="Arial" panose="020B0604020202020204" pitchFamily="34" charset="0"/>
              </a:rPr>
              <a:t>the World Cup</a:t>
            </a:r>
          </a:p>
        </p:txBody>
      </p:sp>
    </p:spTree>
    <p:extLst>
      <p:ext uri="{BB962C8B-B14F-4D97-AF65-F5344CB8AC3E}">
        <p14:creationId xmlns:p14="http://schemas.microsoft.com/office/powerpoint/2010/main" val="232448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62E1D-99A7-6E11-0BAA-BB966B26C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07C30A6-DBEC-CEF9-6E1A-7E956232AD17}"/>
              </a:ext>
            </a:extLst>
          </p:cNvPr>
          <p:cNvSpPr/>
          <p:nvPr/>
        </p:nvSpPr>
        <p:spPr>
          <a:xfrm>
            <a:off x="-19878" y="-1"/>
            <a:ext cx="5587439" cy="6869151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5831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Adults over 50 account for 36% of the total population and nearly </a:t>
            </a: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half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of all adults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9BF183-22D2-5771-DEAF-14A9C32FA3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51657-CC1F-8CAD-03EE-F6656022D003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5648A3-4BE2-8002-B76F-BC3F0A39EB44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8DD8B6-27BE-8CA9-A7A0-1205168DE9D6}"/>
              </a:ext>
            </a:extLst>
          </p:cNvPr>
          <p:cNvSpPr/>
          <p:nvPr/>
        </p:nvSpPr>
        <p:spPr>
          <a:xfrm>
            <a:off x="5613282" y="313583"/>
            <a:ext cx="6524314" cy="572464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defRPr/>
            </a:pPr>
            <a:r>
              <a:rPr lang="en-US" sz="2600" b="1">
                <a:solidFill>
                  <a:srgbClr val="ED3C8D"/>
                </a:solidFill>
                <a:latin typeface="Arial" panose="020B0604020202020204" pitchFamily="34" charset="0"/>
              </a:rPr>
              <a:t>The 2026 World Cup: </a:t>
            </a:r>
            <a:r>
              <a:rPr lang="en-US" sz="2600" b="1" i="1">
                <a:solidFill>
                  <a:srgbClr val="ED3C8D"/>
                </a:solidFill>
                <a:latin typeface="Arial" panose="020B0604020202020204" pitchFamily="34" charset="0"/>
              </a:rPr>
              <a:t>Truly Premium Video </a:t>
            </a:r>
            <a:r>
              <a:rPr lang="en-US" sz="2600" b="1">
                <a:solidFill>
                  <a:srgbClr val="ED3C8D"/>
                </a:solidFill>
                <a:latin typeface="Arial" panose="020B0604020202020204" pitchFamily="34" charset="0"/>
              </a:rPr>
              <a:t>in Action</a:t>
            </a:r>
            <a:endParaRPr lang="en-US" sz="2600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2026 World Cup represents 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truly Premium Video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combining relevance, scale, attention, emotional engagement, communal connection and measurable business impact for marketers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World Cup is a global cultural spectacle that unites audiences through national pride, shared viewing and cultural discovery, creating opportunities for brands to build emotional connections through fandom and authentic storytelling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Viewers will watch live soccer matches across TV and streaming, while also actively engaging with ‘second screening’ across mobile, social, search and shopping platforms; creating many different opportunities for brands across platforms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World Cup creates a powerful commerce opportunity as fan passion translates into real-world spending and stronger purchase intent for brands that advertise during the tournament</a:t>
            </a:r>
            <a:endParaRPr kumimoji="0" lang="en-US" sz="1600" b="0" i="0" u="none" strike="sng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47891D-3C3C-3B27-D6BD-FD292B79ADB1}"/>
              </a:ext>
            </a:extLst>
          </p:cNvPr>
          <p:cNvSpPr/>
          <p:nvPr/>
        </p:nvSpPr>
        <p:spPr>
          <a:xfrm>
            <a:off x="272957" y="2851550"/>
            <a:ext cx="53064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Key Marketer Takeaways</a:t>
            </a:r>
          </a:p>
        </p:txBody>
      </p:sp>
    </p:spTree>
    <p:extLst>
      <p:ext uri="{BB962C8B-B14F-4D97-AF65-F5344CB8AC3E}">
        <p14:creationId xmlns:p14="http://schemas.microsoft.com/office/powerpoint/2010/main" val="523815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062172A-6145-8DDC-7C8A-33F577277B13}"/>
              </a:ext>
            </a:extLst>
          </p:cNvPr>
          <p:cNvSpPr/>
          <p:nvPr/>
        </p:nvSpPr>
        <p:spPr>
          <a:xfrm>
            <a:off x="-14514" y="0"/>
            <a:ext cx="6096000" cy="6868510"/>
          </a:xfrm>
          <a:prstGeom prst="rect">
            <a:avLst/>
          </a:prstGeom>
          <a:solidFill>
            <a:srgbClr val="1B146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70E214D-E292-45CE-8EFE-BEC233FDFD71}"/>
              </a:ext>
            </a:extLst>
          </p:cNvPr>
          <p:cNvSpPr/>
          <p:nvPr/>
        </p:nvSpPr>
        <p:spPr>
          <a:xfrm>
            <a:off x="155150" y="220694"/>
            <a:ext cx="4953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Creators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293CB1-64A8-D00F-619F-A8CCA10120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6770" y="523"/>
            <a:ext cx="1065229" cy="6202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E7A918-2B19-842A-AE56-830B1DBB6F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B90B14F-E25D-2613-A4A8-CB80F900F6D5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34E066-E88D-62A6-3F24-4DF9741DD854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BA0EC7-0CB7-795D-3256-C56A28F7B6DB}"/>
              </a:ext>
            </a:extLst>
          </p:cNvPr>
          <p:cNvSpPr/>
          <p:nvPr/>
        </p:nvSpPr>
        <p:spPr>
          <a:xfrm>
            <a:off x="6330989" y="6047695"/>
            <a:ext cx="56518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VAB Members, brand marketers and agencies get free and immediate access to VAB’s content library. Get access at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theVAB.com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BFF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hlinkClick r:id="rId5"/>
            <a:extLst>
              <a:ext uri="{FF2B5EF4-FFF2-40B4-BE49-F238E27FC236}">
                <a16:creationId xmlns:a16="http://schemas.microsoft.com/office/drawing/2014/main" id="{94AB506D-3536-5E55-9258-977570069933}"/>
              </a:ext>
            </a:extLst>
          </p:cNvPr>
          <p:cNvSpPr txBox="1"/>
          <p:nvPr/>
        </p:nvSpPr>
        <p:spPr>
          <a:xfrm>
            <a:off x="6555941" y="5422572"/>
            <a:ext cx="222954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“What are the most popular sports to reach audiences through streaming?”</a:t>
            </a:r>
          </a:p>
        </p:txBody>
      </p:sp>
      <p:sp>
        <p:nvSpPr>
          <p:cNvPr id="12" name="TextBox 11">
            <a:hlinkClick r:id="rId6"/>
            <a:extLst>
              <a:ext uri="{FF2B5EF4-FFF2-40B4-BE49-F238E27FC236}">
                <a16:creationId xmlns:a16="http://schemas.microsoft.com/office/drawing/2014/main" id="{50F41558-4365-63AE-E6A0-10131C7EEE66}"/>
              </a:ext>
            </a:extLst>
          </p:cNvPr>
          <p:cNvSpPr txBox="1"/>
          <p:nvPr/>
        </p:nvSpPr>
        <p:spPr>
          <a:xfrm>
            <a:off x="6271113" y="3534449"/>
            <a:ext cx="279919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Best in Show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Five Advantages of Multiscreen TV, From Brand to Performance</a:t>
            </a:r>
          </a:p>
        </p:txBody>
      </p:sp>
      <p:sp>
        <p:nvSpPr>
          <p:cNvPr id="8" name="TextBox 7">
            <a:hlinkClick r:id="rId7"/>
            <a:extLst>
              <a:ext uri="{FF2B5EF4-FFF2-40B4-BE49-F238E27FC236}">
                <a16:creationId xmlns:a16="http://schemas.microsoft.com/office/drawing/2014/main" id="{701C680C-E357-3DB6-0042-F5D943B753AE}"/>
              </a:ext>
            </a:extLst>
          </p:cNvPr>
          <p:cNvSpPr txBox="1"/>
          <p:nvPr/>
        </p:nvSpPr>
        <p:spPr>
          <a:xfrm>
            <a:off x="6563444" y="1613277"/>
            <a:ext cx="222954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Power of Premium Video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What It Means for Multiscreen TV and Why It Matters to Marketers</a:t>
            </a:r>
          </a:p>
        </p:txBody>
      </p:sp>
      <p:sp>
        <p:nvSpPr>
          <p:cNvPr id="15" name="TextBox 14">
            <a:hlinkClick r:id="rId8"/>
            <a:extLst>
              <a:ext uri="{FF2B5EF4-FFF2-40B4-BE49-F238E27FC236}">
                <a16:creationId xmlns:a16="http://schemas.microsoft.com/office/drawing/2014/main" id="{649A6CAA-C37E-33F1-C72F-C920F75B992B}"/>
              </a:ext>
            </a:extLst>
          </p:cNvPr>
          <p:cNvSpPr txBox="1"/>
          <p:nvPr/>
        </p:nvSpPr>
        <p:spPr>
          <a:xfrm>
            <a:off x="9161751" y="5451299"/>
            <a:ext cx="2569051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What’s the Spread?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Examining Key Stats on Audience Growth From the 2025 NFL Season</a:t>
            </a:r>
          </a:p>
        </p:txBody>
      </p:sp>
      <p:sp>
        <p:nvSpPr>
          <p:cNvPr id="18" name="TextBox 17">
            <a:hlinkClick r:id="rId9"/>
            <a:extLst>
              <a:ext uri="{FF2B5EF4-FFF2-40B4-BE49-F238E27FC236}">
                <a16:creationId xmlns:a16="http://schemas.microsoft.com/office/drawing/2014/main" id="{1D6E1FD9-E534-A858-0E9A-ABAEF5C78BAB}"/>
              </a:ext>
            </a:extLst>
          </p:cNvPr>
          <p:cNvSpPr txBox="1"/>
          <p:nvPr/>
        </p:nvSpPr>
        <p:spPr>
          <a:xfrm>
            <a:off x="9320883" y="1613982"/>
            <a:ext cx="222954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Fast Break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 Facts on Sports Fandom, Viewership &amp; Advertising Impact</a:t>
            </a:r>
          </a:p>
        </p:txBody>
      </p:sp>
      <p:sp>
        <p:nvSpPr>
          <p:cNvPr id="19" name="TextBox 18">
            <a:hlinkClick r:id="rId10"/>
            <a:extLst>
              <a:ext uri="{FF2B5EF4-FFF2-40B4-BE49-F238E27FC236}">
                <a16:creationId xmlns:a16="http://schemas.microsoft.com/office/drawing/2014/main" id="{CBA46ADF-8A47-F959-06EF-F20BA10B17BA}"/>
              </a:ext>
            </a:extLst>
          </p:cNvPr>
          <p:cNvSpPr txBox="1"/>
          <p:nvPr/>
        </p:nvSpPr>
        <p:spPr>
          <a:xfrm>
            <a:off x="9002166" y="3535482"/>
            <a:ext cx="28763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“How much do Super Bowl ads drive consumer action, like search?”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A3D24D4-9788-72C2-EB40-6FA0C08E6FEE}"/>
              </a:ext>
            </a:extLst>
          </p:cNvPr>
          <p:cNvGrpSpPr/>
          <p:nvPr/>
        </p:nvGrpSpPr>
        <p:grpSpPr>
          <a:xfrm>
            <a:off x="3424403" y="769833"/>
            <a:ext cx="2407488" cy="744993"/>
            <a:chOff x="2206295" y="542425"/>
            <a:chExt cx="1947205" cy="744993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B352F65-3BAE-A2AA-2DEB-FFC68A850440}"/>
                </a:ext>
              </a:extLst>
            </p:cNvPr>
            <p:cNvSpPr txBox="1"/>
            <p:nvPr/>
          </p:nvSpPr>
          <p:spPr>
            <a:xfrm>
              <a:off x="2206295" y="542425"/>
              <a:ext cx="15739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sng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Reed Kiely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F813BF7-846D-A68B-8C50-36921D45491C}"/>
                </a:ext>
              </a:extLst>
            </p:cNvPr>
            <p:cNvSpPr txBox="1"/>
            <p:nvPr/>
          </p:nvSpPr>
          <p:spPr>
            <a:xfrm>
              <a:off x="2206295" y="856531"/>
              <a:ext cx="194720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VP, Data Insights &amp; Trends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reedk@thevab.com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47D8960-18DA-1742-B7D1-1211051E3844}"/>
              </a:ext>
            </a:extLst>
          </p:cNvPr>
          <p:cNvGrpSpPr/>
          <p:nvPr/>
        </p:nvGrpSpPr>
        <p:grpSpPr>
          <a:xfrm>
            <a:off x="114524" y="1740857"/>
            <a:ext cx="3248919" cy="744993"/>
            <a:chOff x="4357874" y="542425"/>
            <a:chExt cx="1791974" cy="744993"/>
          </a:xfrm>
        </p:grpSpPr>
        <p:sp>
          <p:nvSpPr>
            <p:cNvPr id="39" name="TextBox 38">
              <a:hlinkClick r:id="rId11"/>
              <a:extLst>
                <a:ext uri="{FF2B5EF4-FFF2-40B4-BE49-F238E27FC236}">
                  <a16:creationId xmlns:a16="http://schemas.microsoft.com/office/drawing/2014/main" id="{48A65AA4-4BCC-199E-E74E-CFA2FFF0B976}"/>
                </a:ext>
              </a:extLst>
            </p:cNvPr>
            <p:cNvSpPr txBox="1"/>
            <p:nvPr/>
          </p:nvSpPr>
          <p:spPr>
            <a:xfrm>
              <a:off x="4357874" y="542425"/>
              <a:ext cx="135341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hlinkClick r:id="rId1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Karolina</a:t>
              </a: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hlinkClick r:id="rId1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hlinkClick r:id="rId1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Guillen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0CEC6F2-32DF-FC53-5422-084812032CF5}"/>
                </a:ext>
              </a:extLst>
            </p:cNvPr>
            <p:cNvSpPr txBox="1"/>
            <p:nvPr/>
          </p:nvSpPr>
          <p:spPr>
            <a:xfrm>
              <a:off x="4357874" y="856531"/>
              <a:ext cx="179197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Associate Director, Insights, Strategy &amp; Analytics karolinag@thevab.com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60C2D13-8F10-D170-D6C6-7189216B9826}"/>
              </a:ext>
            </a:extLst>
          </p:cNvPr>
          <p:cNvGrpSpPr/>
          <p:nvPr/>
        </p:nvGrpSpPr>
        <p:grpSpPr>
          <a:xfrm>
            <a:off x="114524" y="769833"/>
            <a:ext cx="2717360" cy="744993"/>
            <a:chOff x="2529807" y="542425"/>
            <a:chExt cx="1962494" cy="744993"/>
          </a:xfrm>
        </p:grpSpPr>
        <p:sp>
          <p:nvSpPr>
            <p:cNvPr id="42" name="TextBox 41">
              <a:hlinkClick r:id="rId11"/>
              <a:extLst>
                <a:ext uri="{FF2B5EF4-FFF2-40B4-BE49-F238E27FC236}">
                  <a16:creationId xmlns:a16="http://schemas.microsoft.com/office/drawing/2014/main" id="{0E7BC0B2-0501-A02A-51D6-90D93B69E89F}"/>
                </a:ext>
              </a:extLst>
            </p:cNvPr>
            <p:cNvSpPr txBox="1"/>
            <p:nvPr/>
          </p:nvSpPr>
          <p:spPr>
            <a:xfrm>
              <a:off x="2529808" y="542425"/>
              <a:ext cx="15739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sng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Jason Wiese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C566A19-5B10-1472-7A8B-61582A5A2396}"/>
                </a:ext>
              </a:extLst>
            </p:cNvPr>
            <p:cNvSpPr txBox="1"/>
            <p:nvPr/>
          </p:nvSpPr>
          <p:spPr>
            <a:xfrm>
              <a:off x="2529807" y="856531"/>
              <a:ext cx="196249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EVP, Strategic Insights &amp; Measurement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jasonw@thevab.com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891E1DA-D560-9900-35DE-5506B759221C}"/>
              </a:ext>
            </a:extLst>
          </p:cNvPr>
          <p:cNvGrpSpPr/>
          <p:nvPr/>
        </p:nvGrpSpPr>
        <p:grpSpPr>
          <a:xfrm>
            <a:off x="3424403" y="1737384"/>
            <a:ext cx="2447925" cy="744993"/>
            <a:chOff x="4357874" y="542425"/>
            <a:chExt cx="1791974" cy="744993"/>
          </a:xfrm>
        </p:grpSpPr>
        <p:sp>
          <p:nvSpPr>
            <p:cNvPr id="45" name="TextBox 44">
              <a:hlinkClick r:id="rId11"/>
              <a:extLst>
                <a:ext uri="{FF2B5EF4-FFF2-40B4-BE49-F238E27FC236}">
                  <a16:creationId xmlns:a16="http://schemas.microsoft.com/office/drawing/2014/main" id="{81FE75F8-3F2D-C278-5ECA-41DC2F3FE8C8}"/>
                </a:ext>
              </a:extLst>
            </p:cNvPr>
            <p:cNvSpPr txBox="1"/>
            <p:nvPr/>
          </p:nvSpPr>
          <p:spPr>
            <a:xfrm>
              <a:off x="4357874" y="542425"/>
              <a:ext cx="135341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sng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Amanda Cashman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43AD28E-081E-6594-5F62-924D54858CB2}"/>
                </a:ext>
              </a:extLst>
            </p:cNvPr>
            <p:cNvSpPr txBox="1"/>
            <p:nvPr/>
          </p:nvSpPr>
          <p:spPr>
            <a:xfrm>
              <a:off x="4357874" y="856531"/>
              <a:ext cx="179197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Insights Analyst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amandac@thevab.com</a:t>
              </a:r>
            </a:p>
          </p:txBody>
        </p:sp>
      </p:grpSp>
      <p:pic>
        <p:nvPicPr>
          <p:cNvPr id="21" name="Picture 20" descr="The image depicts a group of people enthusiastically clapping and cheering, likely in a sports setting, with a focus on sports fandom, viewership, and advertising impact.&#10;&#10;AI-generated content may be incorrect.">
            <a:hlinkClick r:id="rId9"/>
            <a:extLst>
              <a:ext uri="{FF2B5EF4-FFF2-40B4-BE49-F238E27FC236}">
                <a16:creationId xmlns:a16="http://schemas.microsoft.com/office/drawing/2014/main" id="{BE25EC08-2682-B835-1D56-826C5E61BDC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13990" y="328024"/>
            <a:ext cx="2243328" cy="1261872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24" name="Picture 23" descr="The image features a person sitting with a laptop, showcasing a guide on leveraging premium video for marketing impact on multiscreen TV.&#10;&#10;AI-generated content may be incorrect.">
            <a:hlinkClick r:id="rId7"/>
            <a:extLst>
              <a:ext uri="{FF2B5EF4-FFF2-40B4-BE49-F238E27FC236}">
                <a16:creationId xmlns:a16="http://schemas.microsoft.com/office/drawing/2014/main" id="{1025EC1C-678D-748C-D229-74320D9D33E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63444" y="335847"/>
            <a:ext cx="2243328" cy="1261872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27" name="Picture 26" descr="Marketer's Guide&#10;&#10;AI-generated content may be incorrect.">
            <a:hlinkClick r:id="rId6"/>
            <a:extLst>
              <a:ext uri="{FF2B5EF4-FFF2-40B4-BE49-F238E27FC236}">
                <a16:creationId xmlns:a16="http://schemas.microsoft.com/office/drawing/2014/main" id="{F3B5E14D-12A0-06B2-82A7-77E184B827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55941" y="2254289"/>
            <a:ext cx="2243328" cy="1261872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35" name="Picture 34" descr="The image depicts a Q&amp;A prompt for the impact of Super Bowl advertising on consumer behavior, specifically focusing on search activity.&#10;&#10;AI-generated content may be incorrect.">
            <a:hlinkClick r:id="rId10"/>
            <a:extLst>
              <a:ext uri="{FF2B5EF4-FFF2-40B4-BE49-F238E27FC236}">
                <a16:creationId xmlns:a16="http://schemas.microsoft.com/office/drawing/2014/main" id="{3F9DA64E-C767-17F7-BEA4-6B0EB999716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13990" y="2254289"/>
            <a:ext cx="2243328" cy="1261872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37" name="Picture 36" descr="VAB.&#10;&#10;AI-generated content may be incorrect.">
            <a:hlinkClick r:id="rId5"/>
            <a:extLst>
              <a:ext uri="{FF2B5EF4-FFF2-40B4-BE49-F238E27FC236}">
                <a16:creationId xmlns:a16="http://schemas.microsoft.com/office/drawing/2014/main" id="{C3A895AF-5DDE-5ABB-9D3B-8BD461059B3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49048" y="4145031"/>
            <a:ext cx="2243328" cy="1261872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47" name="Picture 46" descr="The image depicts a football field with players in action, alongside a section highlighting statistics related to audience growth during the 2025 NFL season.&#10;&#10;AI-generated content may be incorrect.">
            <a:hlinkClick r:id="rId8"/>
            <a:extLst>
              <a:ext uri="{FF2B5EF4-FFF2-40B4-BE49-F238E27FC236}">
                <a16:creationId xmlns:a16="http://schemas.microsoft.com/office/drawing/2014/main" id="{2E989196-4F13-1829-D001-570D31CAABC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13990" y="4145031"/>
            <a:ext cx="2243328" cy="1261872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75CF4A5-0FF8-7FFB-938B-68D817D26180}"/>
              </a:ext>
            </a:extLst>
          </p:cNvPr>
          <p:cNvSpPr/>
          <p:nvPr/>
        </p:nvSpPr>
        <p:spPr>
          <a:xfrm>
            <a:off x="155150" y="3189141"/>
            <a:ext cx="563795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Discover more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Looking for more data, insights and takeaways? Check out this related VAB content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>
              <a:solidFill>
                <a:prstClr val="white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Visit our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‘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 Marketers Are Asking’ Hub 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C3F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for </a:t>
            </a:r>
            <a:r>
              <a:rPr lang="en-US" sz="2000">
                <a:solidFill>
                  <a:prstClr val="white"/>
                </a:solidFill>
                <a:latin typeface="Arial" panose="020B0604020202020204" pitchFamily="34" charset="0"/>
              </a:rPr>
              <a:t>data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-backed, concise answers and sharp insights on the most commonly asked questions about marketing strategy.</a:t>
            </a:r>
          </a:p>
        </p:txBody>
      </p:sp>
    </p:spTree>
    <p:extLst>
      <p:ext uri="{BB962C8B-B14F-4D97-AF65-F5344CB8AC3E}">
        <p14:creationId xmlns:p14="http://schemas.microsoft.com/office/powerpoint/2010/main" val="1334572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D6428-DB2F-2721-829C-5F703778B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908E5B1-302E-4836-187D-4044EDA17DA5}"/>
              </a:ext>
            </a:extLst>
          </p:cNvPr>
          <p:cNvSpPr/>
          <p:nvPr/>
        </p:nvSpPr>
        <p:spPr>
          <a:xfrm>
            <a:off x="449869" y="221925"/>
            <a:ext cx="9576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About VAB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1AD407-8C50-FCB3-0868-4B42FC26C841}"/>
              </a:ext>
            </a:extLst>
          </p:cNvPr>
          <p:cNvSpPr txBox="1"/>
          <p:nvPr/>
        </p:nvSpPr>
        <p:spPr>
          <a:xfrm>
            <a:off x="449869" y="1259934"/>
            <a:ext cx="87144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VAB plays a dual role in the video advertising industry. We are leading the change to bring about a more innovative and transparent marketplace. We also provide the insights and thought leadership that enables marketers to develop business-driving marketing strategies.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Drawing on our marketing expertise, we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simplify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complexities in our industry and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discover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new insights that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transform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way marketers look at their media strategy.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0E59AC-15A6-582E-897C-079DABD3DD6B}"/>
              </a:ext>
            </a:extLst>
          </p:cNvPr>
          <p:cNvSpPr txBox="1"/>
          <p:nvPr/>
        </p:nvSpPr>
        <p:spPr>
          <a:xfrm>
            <a:off x="2136968" y="4285640"/>
            <a:ext cx="95077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are committed to your business growth and proud to offer VAB members, brand marketers and agencies 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complimentary access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our continuously-growing Insights library.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Get immediate access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theVAB.com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644A0A-11BC-768C-E091-89E31F029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689" y="4177157"/>
            <a:ext cx="934320" cy="9343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CD3448E-FCC5-D1E6-5191-EEE5461123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00BFF2"/>
              </a:clrFrom>
              <a:clrTo>
                <a:srgbClr val="00BF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3475" y="24820"/>
            <a:ext cx="5058525" cy="2945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4C0882-0702-E053-D82E-FEDE328A4C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0DE5C2F-AFC0-8201-9CED-16289A5D0375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38C8F9-ED24-AA56-BE5E-228BFCFAC538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1478597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4A434-FB4F-5EC9-8C13-756558387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1EB2E9-ACA0-5950-6CCA-C0F0F9643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88" r="40459"/>
          <a:stretch>
            <a:fillRect/>
          </a:stretch>
        </p:blipFill>
        <p:spPr>
          <a:xfrm>
            <a:off x="-21519" y="0"/>
            <a:ext cx="423156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4BC70F-0A0C-492F-7F1C-DEEBE67F457D}"/>
              </a:ext>
            </a:extLst>
          </p:cNvPr>
          <p:cNvSpPr txBox="1"/>
          <p:nvPr/>
        </p:nvSpPr>
        <p:spPr>
          <a:xfrm>
            <a:off x="4313226" y="224874"/>
            <a:ext cx="78787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2026 World Cup provides marketers with a </a:t>
            </a:r>
            <a:r>
              <a:rPr kumimoji="0" lang="en-US" sz="2200" b="1" i="1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Truly Premium Video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event for over five weeks this summer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03AC41-633D-91E9-EEBD-B9C5387925CD}"/>
              </a:ext>
            </a:extLst>
          </p:cNvPr>
          <p:cNvSpPr txBox="1"/>
          <p:nvPr/>
        </p:nvSpPr>
        <p:spPr>
          <a:xfrm>
            <a:off x="4366101" y="1286144"/>
            <a:ext cx="77730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Hosted across 16 cities in the U.S., Canada &amp; Mexico between June 11</a:t>
            </a:r>
            <a:r>
              <a:rPr kumimoji="0" lang="en-US" b="0" i="0" u="none" strike="noStrike" kern="1200" cap="none" spc="0" normalizeH="0" baseline="3000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to July 19</a:t>
            </a:r>
            <a:r>
              <a:rPr kumimoji="0" lang="en-US" b="0" i="0" u="none" strike="noStrike" kern="1200" cap="none" spc="0" normalizeH="0" baseline="3000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the World Cup represents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C4F6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truly premium video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in its highest form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and delivers on many of its key attributes, which creates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strong marketing opportunities for brands throughout the tournament.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E0DC93-D1E3-D3C1-536C-0A56695676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F1BFE9B-1AFF-B606-BF20-95D50728ACF3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EC9AFA-B1D3-685A-E4C1-2407F34BB755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3FE78B-14EE-7598-627D-EFB0B19C6C30}"/>
              </a:ext>
            </a:extLst>
          </p:cNvPr>
          <p:cNvSpPr/>
          <p:nvPr/>
        </p:nvSpPr>
        <p:spPr>
          <a:xfrm>
            <a:off x="4404201" y="3233974"/>
            <a:ext cx="1769183" cy="1228400"/>
          </a:xfrm>
          <a:prstGeom prst="rect">
            <a:avLst/>
          </a:prstGeom>
          <a:solidFill>
            <a:srgbClr val="1B1464"/>
          </a:solidFill>
          <a:ln w="28575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Relevancy</a:t>
            </a:r>
          </a:p>
          <a:p>
            <a:pPr algn="ctr"/>
            <a:endParaRPr lang="en-US" sz="17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AA8A1E6-AE65-9543-08A8-07A6F5E6A03A}"/>
              </a:ext>
            </a:extLst>
          </p:cNvPr>
          <p:cNvSpPr txBox="1"/>
          <p:nvPr/>
        </p:nvSpPr>
        <p:spPr>
          <a:xfrm>
            <a:off x="4313226" y="2689264"/>
            <a:ext cx="7795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Ways that Showcase the World Cup as a </a:t>
            </a:r>
            <a:r>
              <a:rPr lang="en-US" b="1" i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Truly Premium Video</a:t>
            </a:r>
            <a:r>
              <a:rPr lang="en-US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Event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16C05D-50D3-6E94-919C-77EA3CB9C4FB}"/>
              </a:ext>
            </a:extLst>
          </p:cNvPr>
          <p:cNvSpPr/>
          <p:nvPr/>
        </p:nvSpPr>
        <p:spPr>
          <a:xfrm>
            <a:off x="6354649" y="3233974"/>
            <a:ext cx="1769183" cy="1228400"/>
          </a:xfrm>
          <a:prstGeom prst="rect">
            <a:avLst/>
          </a:prstGeom>
          <a:solidFill>
            <a:srgbClr val="1B1464"/>
          </a:solidFill>
          <a:ln w="28575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</a:p>
          <a:p>
            <a:pPr algn="ctr"/>
            <a:endParaRPr lang="en-US" sz="17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39E442-1FE1-7B67-0E94-89CA8D107E0C}"/>
              </a:ext>
            </a:extLst>
          </p:cNvPr>
          <p:cNvSpPr/>
          <p:nvPr/>
        </p:nvSpPr>
        <p:spPr>
          <a:xfrm>
            <a:off x="10232517" y="3233974"/>
            <a:ext cx="1769183" cy="1228400"/>
          </a:xfrm>
          <a:prstGeom prst="rect">
            <a:avLst/>
          </a:prstGeom>
          <a:solidFill>
            <a:srgbClr val="1B1464"/>
          </a:solidFill>
          <a:ln w="28575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Emotional Engagement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D39272-5BBF-8865-1E74-F9B8E2DB83E1}"/>
              </a:ext>
            </a:extLst>
          </p:cNvPr>
          <p:cNvSpPr/>
          <p:nvPr/>
        </p:nvSpPr>
        <p:spPr>
          <a:xfrm>
            <a:off x="8271089" y="3231734"/>
            <a:ext cx="1769183" cy="1228400"/>
          </a:xfrm>
          <a:prstGeom prst="rect">
            <a:avLst/>
          </a:prstGeom>
          <a:solidFill>
            <a:srgbClr val="1B1464"/>
          </a:solidFill>
          <a:ln w="28575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Attention</a:t>
            </a:r>
          </a:p>
          <a:p>
            <a:pPr algn="ctr"/>
            <a:endParaRPr lang="en-US" sz="17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1BCA26-87A3-15CA-87D7-F780FE1BF3BD}"/>
              </a:ext>
            </a:extLst>
          </p:cNvPr>
          <p:cNvSpPr/>
          <p:nvPr/>
        </p:nvSpPr>
        <p:spPr>
          <a:xfrm>
            <a:off x="4404201" y="4861738"/>
            <a:ext cx="1769183" cy="1228400"/>
          </a:xfrm>
          <a:prstGeom prst="rect">
            <a:avLst/>
          </a:prstGeom>
          <a:solidFill>
            <a:srgbClr val="1B1464"/>
          </a:solidFill>
          <a:ln w="28575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Communal</a:t>
            </a:r>
          </a:p>
          <a:p>
            <a:pPr algn="ctr"/>
            <a:r>
              <a:rPr lang="en-US" sz="1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027B18D-A6AF-5F7E-B306-8837D66E1117}"/>
              </a:ext>
            </a:extLst>
          </p:cNvPr>
          <p:cNvSpPr/>
          <p:nvPr/>
        </p:nvSpPr>
        <p:spPr>
          <a:xfrm>
            <a:off x="6354649" y="4861738"/>
            <a:ext cx="1769183" cy="1228400"/>
          </a:xfrm>
          <a:prstGeom prst="rect">
            <a:avLst/>
          </a:prstGeom>
          <a:solidFill>
            <a:srgbClr val="1B1464"/>
          </a:solidFill>
          <a:ln w="28575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Cross-Platform Accessibility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E04C5EF-27F5-5043-F202-E55EDCCBB548}"/>
              </a:ext>
            </a:extLst>
          </p:cNvPr>
          <p:cNvSpPr/>
          <p:nvPr/>
        </p:nvSpPr>
        <p:spPr>
          <a:xfrm>
            <a:off x="8305097" y="4861738"/>
            <a:ext cx="1769183" cy="1228400"/>
          </a:xfrm>
          <a:prstGeom prst="rect">
            <a:avLst/>
          </a:prstGeom>
          <a:solidFill>
            <a:srgbClr val="1B1464"/>
          </a:solidFill>
          <a:ln w="28575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Second-Screening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EC80FE6-9B3E-86BD-C3E9-84395B4249D6}"/>
              </a:ext>
            </a:extLst>
          </p:cNvPr>
          <p:cNvSpPr/>
          <p:nvPr/>
        </p:nvSpPr>
        <p:spPr>
          <a:xfrm>
            <a:off x="10238673" y="4861738"/>
            <a:ext cx="1769183" cy="1228400"/>
          </a:xfrm>
          <a:prstGeom prst="rect">
            <a:avLst/>
          </a:prstGeom>
          <a:solidFill>
            <a:srgbClr val="1B1464"/>
          </a:solidFill>
          <a:ln w="28575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Conversion</a:t>
            </a:r>
          </a:p>
          <a:p>
            <a:pPr algn="ctr"/>
            <a:endParaRPr lang="en-US" sz="17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A63D7B-C9F4-A6C0-7A50-9E9DD4FE13EC}"/>
              </a:ext>
            </a:extLst>
          </p:cNvPr>
          <p:cNvSpPr txBox="1"/>
          <p:nvPr/>
        </p:nvSpPr>
        <p:spPr>
          <a:xfrm>
            <a:off x="4399438" y="3233974"/>
            <a:ext cx="297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F96D7B0-4C66-EC8B-FDC8-A6941C7957EA}"/>
              </a:ext>
            </a:extLst>
          </p:cNvPr>
          <p:cNvSpPr txBox="1"/>
          <p:nvPr/>
        </p:nvSpPr>
        <p:spPr>
          <a:xfrm>
            <a:off x="6349451" y="3236214"/>
            <a:ext cx="297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3D10308-D7A1-BB21-8E77-B3776F6233D6}"/>
              </a:ext>
            </a:extLst>
          </p:cNvPr>
          <p:cNvSpPr txBox="1"/>
          <p:nvPr/>
        </p:nvSpPr>
        <p:spPr>
          <a:xfrm>
            <a:off x="10225171" y="3222602"/>
            <a:ext cx="297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FE1C96-5A8C-3725-F519-771E47218D36}"/>
              </a:ext>
            </a:extLst>
          </p:cNvPr>
          <p:cNvSpPr txBox="1"/>
          <p:nvPr/>
        </p:nvSpPr>
        <p:spPr>
          <a:xfrm>
            <a:off x="8273092" y="3222602"/>
            <a:ext cx="297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097911-391D-F6E4-6024-2043AA1148C7}"/>
              </a:ext>
            </a:extLst>
          </p:cNvPr>
          <p:cNvSpPr txBox="1"/>
          <p:nvPr/>
        </p:nvSpPr>
        <p:spPr>
          <a:xfrm>
            <a:off x="4391279" y="4853071"/>
            <a:ext cx="297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78C94C8-6B89-F683-C079-5FC54F0D1080}"/>
              </a:ext>
            </a:extLst>
          </p:cNvPr>
          <p:cNvSpPr txBox="1"/>
          <p:nvPr/>
        </p:nvSpPr>
        <p:spPr>
          <a:xfrm>
            <a:off x="6341292" y="4855311"/>
            <a:ext cx="297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0E6EE65-24C3-0721-ADAD-A4C946A05257}"/>
              </a:ext>
            </a:extLst>
          </p:cNvPr>
          <p:cNvSpPr txBox="1"/>
          <p:nvPr/>
        </p:nvSpPr>
        <p:spPr>
          <a:xfrm>
            <a:off x="8289592" y="4841699"/>
            <a:ext cx="297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CB350D4-9951-4098-04CE-D2D5C2FEAB00}"/>
              </a:ext>
            </a:extLst>
          </p:cNvPr>
          <p:cNvSpPr txBox="1"/>
          <p:nvPr/>
        </p:nvSpPr>
        <p:spPr>
          <a:xfrm>
            <a:off x="10232517" y="4843939"/>
            <a:ext cx="297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5D4E227-66F7-017F-3369-0384798C07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904" y="3359831"/>
            <a:ext cx="449602" cy="44960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B9C8274-5A66-1B81-5825-36A1DC24D5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307" y="3359831"/>
            <a:ext cx="449602" cy="44960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963A4AA1-E97C-D170-B290-2FEB655739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904" y="4977571"/>
            <a:ext cx="449602" cy="44960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DE8A9BAD-2EAA-5534-1E0E-FADA02CDA7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887" y="4977571"/>
            <a:ext cx="449602" cy="44960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05E65B1-DB41-E540-B77B-DCB7B90007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767" y="3359831"/>
            <a:ext cx="449602" cy="449602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BC26C31-8B20-C6D5-4037-955F2D3783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879" y="3357591"/>
            <a:ext cx="449602" cy="44960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5AA81ECE-2D1A-339B-B611-A7EA776241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238" y="4977571"/>
            <a:ext cx="449602" cy="44960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0E3E69A-3B93-8E70-997D-62E881463E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463" y="4977571"/>
            <a:ext cx="449602" cy="44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93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98FE2-FB17-2317-8EB8-6BAC01BF9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95C87E-9C80-96D7-868F-23B3EE2F6CC6}"/>
              </a:ext>
            </a:extLst>
          </p:cNvPr>
          <p:cNvSpPr>
            <a:spLocks/>
          </p:cNvSpPr>
          <p:nvPr/>
        </p:nvSpPr>
        <p:spPr>
          <a:xfrm>
            <a:off x="7360267" y="1686258"/>
            <a:ext cx="4842054" cy="5172986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897ABC-6A8B-08F0-0FCF-2B436C638339}"/>
              </a:ext>
            </a:extLst>
          </p:cNvPr>
          <p:cNvSpPr>
            <a:spLocks/>
          </p:cNvSpPr>
          <p:nvPr/>
        </p:nvSpPr>
        <p:spPr>
          <a:xfrm>
            <a:off x="0" y="1685014"/>
            <a:ext cx="7362092" cy="5172986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FC8406-9E37-841D-E5AB-8DA30F86C9D9}"/>
              </a:ext>
            </a:extLst>
          </p:cNvPr>
          <p:cNvSpPr/>
          <p:nvPr/>
        </p:nvSpPr>
        <p:spPr>
          <a:xfrm>
            <a:off x="297179" y="346161"/>
            <a:ext cx="1187330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600" b="1">
                <a:solidFill>
                  <a:srgbClr val="1F1A62"/>
                </a:solidFill>
                <a:latin typeface="Arial" panose="020B0604020202020204" pitchFamily="34" charset="0"/>
              </a:rPr>
              <a:t>The World Cup is bringing together 48 nations in a five weeklong tournament across 16 host cities in the U.S., Canada &amp; Mexico</a:t>
            </a:r>
            <a:endParaRPr lang="en-US" sz="2600" b="1">
              <a:solidFill>
                <a:srgbClr val="ED3C8D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D356DB-5467-5A4F-5B99-7719B7F217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A48EB9-DC2C-C0E3-759D-55D54030F8B4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BFB12F0-3673-5205-DCFA-BCE47DCBEF04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4B337E1-77F1-9B97-59C6-118ACF53389E}"/>
              </a:ext>
            </a:extLst>
          </p:cNvPr>
          <p:cNvSpPr/>
          <p:nvPr/>
        </p:nvSpPr>
        <p:spPr>
          <a:xfrm>
            <a:off x="370291" y="1188977"/>
            <a:ext cx="115805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n-US" sz="1200" b="1">
                <a:solidFill>
                  <a:srgbClr val="1F1A62"/>
                </a:solidFill>
                <a:latin typeface="Helvetica" pitchFamily="2" charset="0"/>
              </a:rPr>
              <a:t>Ho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st locations – </a:t>
            </a: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U.S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.:</a:t>
            </a:r>
            <a:r>
              <a:rPr lang="en-US" sz="1200" i="1">
                <a:solidFill>
                  <a:srgbClr val="1F1A62"/>
                </a:solidFill>
                <a:latin typeface="Helvetica" pitchFamily="2" charset="0"/>
              </a:rPr>
              <a:t> </a:t>
            </a:r>
            <a:r>
              <a:rPr lang="en-US" sz="1200">
                <a:solidFill>
                  <a:srgbClr val="1F1A62"/>
                </a:solidFill>
                <a:latin typeface="Helvetica" pitchFamily="2" charset="0"/>
              </a:rPr>
              <a:t>Atlanta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Boston, Dallas, Houston, Kansas City, LA, Miami, New York/New Jersey, Philadelphia, San Francisco &amp; Seattle;</a:t>
            </a:r>
            <a:br>
              <a:rPr lang="en-US" sz="1200">
                <a:solidFill>
                  <a:srgbClr val="1F1A62"/>
                </a:solidFill>
                <a:latin typeface="Helvetica" pitchFamily="2" charset="0"/>
              </a:rPr>
            </a:br>
            <a:r>
              <a:rPr kumimoji="0" lang="es-ES" sz="1200" b="1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Canada: 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Toronto, Vancouver; </a:t>
            </a:r>
            <a:r>
              <a:rPr kumimoji="0" lang="es-ES" sz="1200" b="1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Mexico: 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Guadalajara, Mexico City, Monterrey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C90D538-D94F-B907-B1A6-8A4B00DE5931}"/>
              </a:ext>
            </a:extLst>
          </p:cNvPr>
          <p:cNvSpPr/>
          <p:nvPr/>
        </p:nvSpPr>
        <p:spPr>
          <a:xfrm>
            <a:off x="96840" y="3129164"/>
            <a:ext cx="2344421" cy="109598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rgbClr val="ED3C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AD6E366-009E-E5AB-B0CD-5FDAFEB51BCB}"/>
              </a:ext>
            </a:extLst>
          </p:cNvPr>
          <p:cNvSpPr/>
          <p:nvPr/>
        </p:nvSpPr>
        <p:spPr>
          <a:xfrm>
            <a:off x="96840" y="4280449"/>
            <a:ext cx="2344421" cy="109598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rgbClr val="ED3C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9844A73-2985-80E7-A35A-02095FDEE483}"/>
              </a:ext>
            </a:extLst>
          </p:cNvPr>
          <p:cNvSpPr/>
          <p:nvPr/>
        </p:nvSpPr>
        <p:spPr>
          <a:xfrm>
            <a:off x="96840" y="5422110"/>
            <a:ext cx="2344421" cy="109598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rgbClr val="ED3C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91BF982-FEDC-8C5C-7F83-2292F5F7A7E5}"/>
              </a:ext>
            </a:extLst>
          </p:cNvPr>
          <p:cNvSpPr/>
          <p:nvPr/>
        </p:nvSpPr>
        <p:spPr>
          <a:xfrm>
            <a:off x="96841" y="1977879"/>
            <a:ext cx="2344420" cy="109598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rgbClr val="ED3C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E679A68-C15D-9E06-3D29-10C706ABF774}"/>
              </a:ext>
            </a:extLst>
          </p:cNvPr>
          <p:cNvSpPr/>
          <p:nvPr/>
        </p:nvSpPr>
        <p:spPr>
          <a:xfrm>
            <a:off x="2509556" y="1977879"/>
            <a:ext cx="2344420" cy="109598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rgbClr val="ED3C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0A9D924F-370B-7408-1B8A-1B161B3D7C11}"/>
              </a:ext>
            </a:extLst>
          </p:cNvPr>
          <p:cNvSpPr/>
          <p:nvPr/>
        </p:nvSpPr>
        <p:spPr>
          <a:xfrm>
            <a:off x="4934911" y="1977879"/>
            <a:ext cx="2344420" cy="109598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rgbClr val="ED3C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09E21AF7-C67A-1AC7-918E-916D98A40316}"/>
              </a:ext>
            </a:extLst>
          </p:cNvPr>
          <p:cNvSpPr/>
          <p:nvPr/>
        </p:nvSpPr>
        <p:spPr>
          <a:xfrm>
            <a:off x="2509556" y="3116342"/>
            <a:ext cx="2344421" cy="109598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rgbClr val="ED3C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BB1D55EE-16F1-2F2E-29B9-0226A89ED28E}"/>
              </a:ext>
            </a:extLst>
          </p:cNvPr>
          <p:cNvSpPr/>
          <p:nvPr/>
        </p:nvSpPr>
        <p:spPr>
          <a:xfrm>
            <a:off x="2509556" y="4267627"/>
            <a:ext cx="2344421" cy="109598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rgbClr val="ED3C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0C289C7F-FAEC-AF2E-E708-0838D3947144}"/>
              </a:ext>
            </a:extLst>
          </p:cNvPr>
          <p:cNvSpPr/>
          <p:nvPr/>
        </p:nvSpPr>
        <p:spPr>
          <a:xfrm>
            <a:off x="2509556" y="5409288"/>
            <a:ext cx="2344421" cy="109598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rgbClr val="ED3C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1E8ED4D6-6D7F-F424-501D-36446254D7DE}"/>
              </a:ext>
            </a:extLst>
          </p:cNvPr>
          <p:cNvSpPr/>
          <p:nvPr/>
        </p:nvSpPr>
        <p:spPr>
          <a:xfrm>
            <a:off x="4951613" y="3122752"/>
            <a:ext cx="2344421" cy="109598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rgbClr val="ED3C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11F5BA2E-45BD-9F6A-CE51-EBCD1B90F91C}"/>
              </a:ext>
            </a:extLst>
          </p:cNvPr>
          <p:cNvSpPr/>
          <p:nvPr/>
        </p:nvSpPr>
        <p:spPr>
          <a:xfrm>
            <a:off x="4951613" y="4274037"/>
            <a:ext cx="2344421" cy="109598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rgbClr val="ED3C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216A90D-69A6-4EA0-D2B6-9619BF763D55}"/>
              </a:ext>
            </a:extLst>
          </p:cNvPr>
          <p:cNvSpPr/>
          <p:nvPr/>
        </p:nvSpPr>
        <p:spPr>
          <a:xfrm>
            <a:off x="4951613" y="5415698"/>
            <a:ext cx="2344421" cy="109598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rgbClr val="ED3C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1B50685-A69E-ACE1-EDF9-516216B0D733}"/>
              </a:ext>
            </a:extLst>
          </p:cNvPr>
          <p:cNvSpPr txBox="1"/>
          <p:nvPr/>
        </p:nvSpPr>
        <p:spPr>
          <a:xfrm>
            <a:off x="148050" y="2236473"/>
            <a:ext cx="419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CDD5D1B-36DA-6C48-43D5-35CDAB852471}"/>
              </a:ext>
            </a:extLst>
          </p:cNvPr>
          <p:cNvSpPr txBox="1"/>
          <p:nvPr/>
        </p:nvSpPr>
        <p:spPr>
          <a:xfrm>
            <a:off x="2569742" y="2236473"/>
            <a:ext cx="419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329A1E3-8347-846E-576C-970D261260C4}"/>
              </a:ext>
            </a:extLst>
          </p:cNvPr>
          <p:cNvSpPr txBox="1"/>
          <p:nvPr/>
        </p:nvSpPr>
        <p:spPr>
          <a:xfrm>
            <a:off x="5009243" y="2236473"/>
            <a:ext cx="419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F9CCEBC-6515-74E7-9112-9EC5DC7DACA6}"/>
              </a:ext>
            </a:extLst>
          </p:cNvPr>
          <p:cNvSpPr txBox="1"/>
          <p:nvPr/>
        </p:nvSpPr>
        <p:spPr>
          <a:xfrm>
            <a:off x="166625" y="3416633"/>
            <a:ext cx="419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E4A03CC-E601-25A1-4148-24213302463F}"/>
              </a:ext>
            </a:extLst>
          </p:cNvPr>
          <p:cNvSpPr txBox="1"/>
          <p:nvPr/>
        </p:nvSpPr>
        <p:spPr>
          <a:xfrm>
            <a:off x="2588317" y="3416633"/>
            <a:ext cx="419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CFDCA1A-84C6-90A2-98AA-ABF404E7F705}"/>
              </a:ext>
            </a:extLst>
          </p:cNvPr>
          <p:cNvSpPr txBox="1"/>
          <p:nvPr/>
        </p:nvSpPr>
        <p:spPr>
          <a:xfrm>
            <a:off x="5027818" y="3416633"/>
            <a:ext cx="419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BE020C0-DAFE-E7EC-3811-D36D7A12D3EC}"/>
              </a:ext>
            </a:extLst>
          </p:cNvPr>
          <p:cNvSpPr txBox="1"/>
          <p:nvPr/>
        </p:nvSpPr>
        <p:spPr>
          <a:xfrm>
            <a:off x="154276" y="4572892"/>
            <a:ext cx="419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B10F737-D59D-A5B3-3CA8-5094610FE80B}"/>
              </a:ext>
            </a:extLst>
          </p:cNvPr>
          <p:cNvSpPr txBox="1"/>
          <p:nvPr/>
        </p:nvSpPr>
        <p:spPr>
          <a:xfrm>
            <a:off x="2575968" y="4572892"/>
            <a:ext cx="419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7E30EB1-C596-D640-622B-4AA819398A5F}"/>
              </a:ext>
            </a:extLst>
          </p:cNvPr>
          <p:cNvSpPr txBox="1"/>
          <p:nvPr/>
        </p:nvSpPr>
        <p:spPr>
          <a:xfrm>
            <a:off x="5015469" y="4572892"/>
            <a:ext cx="419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D05E2E4-E7FF-0307-AA85-2DCEEAD2C1AA}"/>
              </a:ext>
            </a:extLst>
          </p:cNvPr>
          <p:cNvSpPr txBox="1"/>
          <p:nvPr/>
        </p:nvSpPr>
        <p:spPr>
          <a:xfrm>
            <a:off x="166625" y="5648835"/>
            <a:ext cx="419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635F60B-3DB0-5B54-8320-AC8FFA46FDAD}"/>
              </a:ext>
            </a:extLst>
          </p:cNvPr>
          <p:cNvSpPr txBox="1"/>
          <p:nvPr/>
        </p:nvSpPr>
        <p:spPr>
          <a:xfrm>
            <a:off x="2588317" y="5648835"/>
            <a:ext cx="419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0C9E2C9-B064-0189-DFF0-CAE5070AA6D9}"/>
              </a:ext>
            </a:extLst>
          </p:cNvPr>
          <p:cNvSpPr txBox="1"/>
          <p:nvPr/>
        </p:nvSpPr>
        <p:spPr>
          <a:xfrm>
            <a:off x="5027818" y="5648835"/>
            <a:ext cx="419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pic>
        <p:nvPicPr>
          <p:cNvPr id="80" name="Picture 79" descr="Flag of Mexico | Colors, Symbolism, and History | Britannica">
            <a:extLst>
              <a:ext uri="{FF2B5EF4-FFF2-40B4-BE49-F238E27FC236}">
                <a16:creationId xmlns:a16="http://schemas.microsoft.com/office/drawing/2014/main" id="{50AA9D83-2059-CAF5-67C6-66BFA45A6D3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559" y="2020853"/>
            <a:ext cx="650044" cy="374904"/>
          </a:xfrm>
          <a:prstGeom prst="rect">
            <a:avLst/>
          </a:prstGeom>
          <a:ln w="3175">
            <a:solidFill>
              <a:srgbClr val="1B1464"/>
            </a:solidFill>
          </a:ln>
        </p:spPr>
      </p:pic>
      <p:pic>
        <p:nvPicPr>
          <p:cNvPr id="81" name="Picture 80" descr="Flag of South Africa | Flagpedia.net">
            <a:extLst>
              <a:ext uri="{FF2B5EF4-FFF2-40B4-BE49-F238E27FC236}">
                <a16:creationId xmlns:a16="http://schemas.microsoft.com/office/drawing/2014/main" id="{0FB468E5-F64F-C547-C532-6A511D3E1C7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300" y="2537960"/>
            <a:ext cx="648563" cy="379513"/>
          </a:xfrm>
          <a:prstGeom prst="rect">
            <a:avLst/>
          </a:prstGeom>
          <a:ln w="3175">
            <a:solidFill>
              <a:srgbClr val="1B1464"/>
            </a:solidFill>
          </a:ln>
        </p:spPr>
      </p:pic>
      <p:pic>
        <p:nvPicPr>
          <p:cNvPr id="82" name="Picture 81" descr="South Korea - Politics, Economy, Culture | Britannica">
            <a:extLst>
              <a:ext uri="{FF2B5EF4-FFF2-40B4-BE49-F238E27FC236}">
                <a16:creationId xmlns:a16="http://schemas.microsoft.com/office/drawing/2014/main" id="{393483B9-ACA7-96A2-872C-D2192E6BE91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4175" y="2542569"/>
            <a:ext cx="648563" cy="374904"/>
          </a:xfrm>
          <a:prstGeom prst="rect">
            <a:avLst/>
          </a:prstGeom>
          <a:ln w="3175">
            <a:solidFill>
              <a:srgbClr val="1B1464"/>
            </a:solidFill>
          </a:ln>
        </p:spPr>
      </p:pic>
      <p:pic>
        <p:nvPicPr>
          <p:cNvPr id="83" name="Picture 82" descr="Czech Republic Flag - Wallpaper, High Definition, High Quality, Widescreen">
            <a:extLst>
              <a:ext uri="{FF2B5EF4-FFF2-40B4-BE49-F238E27FC236}">
                <a16:creationId xmlns:a16="http://schemas.microsoft.com/office/drawing/2014/main" id="{367B4D74-BFD2-F2E4-A50C-4164893C0CA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3434" y="2021105"/>
            <a:ext cx="650045" cy="374401"/>
          </a:xfrm>
          <a:prstGeom prst="rect">
            <a:avLst/>
          </a:prstGeom>
          <a:ln w="3175">
            <a:solidFill>
              <a:srgbClr val="1B1464"/>
            </a:solidFill>
          </a:ln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8DA7DC2B-A0B8-D63F-F598-0BCC3792892F}"/>
              </a:ext>
            </a:extLst>
          </p:cNvPr>
          <p:cNvSpPr txBox="1"/>
          <p:nvPr/>
        </p:nvSpPr>
        <p:spPr>
          <a:xfrm>
            <a:off x="589075" y="2349759"/>
            <a:ext cx="6130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Mexico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26FDE68-8BF1-CF8C-5F78-4DBAAFF7A0F4}"/>
              </a:ext>
            </a:extLst>
          </p:cNvPr>
          <p:cNvSpPr txBox="1"/>
          <p:nvPr/>
        </p:nvSpPr>
        <p:spPr>
          <a:xfrm>
            <a:off x="522420" y="2885508"/>
            <a:ext cx="7463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 Africa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81FED72-63EE-CE0D-9491-D89F80C237C6}"/>
              </a:ext>
            </a:extLst>
          </p:cNvPr>
          <p:cNvSpPr txBox="1"/>
          <p:nvPr/>
        </p:nvSpPr>
        <p:spPr>
          <a:xfrm>
            <a:off x="1380466" y="2885508"/>
            <a:ext cx="9159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Korea Republic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7CE6183-4B5B-7663-717B-502483BB2A05}"/>
              </a:ext>
            </a:extLst>
          </p:cNvPr>
          <p:cNvSpPr txBox="1"/>
          <p:nvPr/>
        </p:nvSpPr>
        <p:spPr>
          <a:xfrm>
            <a:off x="1354049" y="2349759"/>
            <a:ext cx="9688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Czechia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D261475-0E65-F75A-B98C-A7830CE70A71}"/>
              </a:ext>
            </a:extLst>
          </p:cNvPr>
          <p:cNvSpPr txBox="1"/>
          <p:nvPr/>
        </p:nvSpPr>
        <p:spPr>
          <a:xfrm>
            <a:off x="3028106" y="2349759"/>
            <a:ext cx="6130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Canada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19F732F-1A22-5A1C-6FB9-A1B3D7AAAC60}"/>
              </a:ext>
            </a:extLst>
          </p:cNvPr>
          <p:cNvSpPr txBox="1"/>
          <p:nvPr/>
        </p:nvSpPr>
        <p:spPr>
          <a:xfrm>
            <a:off x="3028106" y="2885508"/>
            <a:ext cx="6130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Qatar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502C039-786F-F96F-3B4A-50F34C69BA23}"/>
              </a:ext>
            </a:extLst>
          </p:cNvPr>
          <p:cNvSpPr txBox="1"/>
          <p:nvPr/>
        </p:nvSpPr>
        <p:spPr>
          <a:xfrm>
            <a:off x="3914106" y="2885829"/>
            <a:ext cx="714657" cy="215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Switzerland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A3DD85A-8992-81EE-5BBF-A40F2151D501}"/>
              </a:ext>
            </a:extLst>
          </p:cNvPr>
          <p:cNvSpPr txBox="1"/>
          <p:nvPr/>
        </p:nvSpPr>
        <p:spPr>
          <a:xfrm>
            <a:off x="3649120" y="2349759"/>
            <a:ext cx="1244628" cy="223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Bosnia &amp; Herzegovina</a:t>
            </a:r>
          </a:p>
        </p:txBody>
      </p:sp>
      <p:pic>
        <p:nvPicPr>
          <p:cNvPr id="97" name="Picture 96" descr="Belgium Flag - Buy your pennant from RiegerFlags.com - FlaggorOnline">
            <a:extLst>
              <a:ext uri="{FF2B5EF4-FFF2-40B4-BE49-F238E27FC236}">
                <a16:creationId xmlns:a16="http://schemas.microsoft.com/office/drawing/2014/main" id="{6827FD6D-C669-0EF0-2243-C2279AFF586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300" y="4328724"/>
            <a:ext cx="648563" cy="374904"/>
          </a:xfrm>
          <a:prstGeom prst="rect">
            <a:avLst/>
          </a:prstGeom>
          <a:ln w="3175">
            <a:solidFill>
              <a:srgbClr val="1B1464"/>
            </a:solidFill>
          </a:ln>
        </p:spPr>
      </p:pic>
      <p:pic>
        <p:nvPicPr>
          <p:cNvPr id="98" name="Picture 97" descr="Canada Flag with Red Maple Leaf">
            <a:extLst>
              <a:ext uri="{FF2B5EF4-FFF2-40B4-BE49-F238E27FC236}">
                <a16:creationId xmlns:a16="http://schemas.microsoft.com/office/drawing/2014/main" id="{0CDC8C62-2D1B-4BCE-53FF-E225DDB0202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8513" y="2020853"/>
            <a:ext cx="652198" cy="374904"/>
          </a:xfrm>
          <a:prstGeom prst="rect">
            <a:avLst/>
          </a:prstGeom>
          <a:ln w="3175">
            <a:solidFill>
              <a:srgbClr val="1B1464"/>
            </a:solidFill>
          </a:ln>
        </p:spPr>
      </p:pic>
      <p:pic>
        <p:nvPicPr>
          <p:cNvPr id="103" name="Picture 102" descr="Flag of Bosnia and Herzegovina | Flagpedia.net">
            <a:extLst>
              <a:ext uri="{FF2B5EF4-FFF2-40B4-BE49-F238E27FC236}">
                <a16:creationId xmlns:a16="http://schemas.microsoft.com/office/drawing/2014/main" id="{F0E02857-D92C-C3DC-C56B-3A2B428249E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708"/>
          <a:stretch>
            <a:fillRect/>
          </a:stretch>
        </p:blipFill>
        <p:spPr>
          <a:xfrm>
            <a:off x="3947935" y="2020853"/>
            <a:ext cx="646998" cy="374904"/>
          </a:xfrm>
          <a:prstGeom prst="rect">
            <a:avLst/>
          </a:prstGeom>
          <a:ln w="3175">
            <a:solidFill>
              <a:srgbClr val="1B1464"/>
            </a:solidFill>
          </a:ln>
        </p:spPr>
      </p:pic>
      <p:pic>
        <p:nvPicPr>
          <p:cNvPr id="104" name="Picture 103" descr="The national flag of Qatar in original ratio png image 15119002 PNG">
            <a:extLst>
              <a:ext uri="{FF2B5EF4-FFF2-40B4-BE49-F238E27FC236}">
                <a16:creationId xmlns:a16="http://schemas.microsoft.com/office/drawing/2014/main" id="{2E534760-C682-CDA8-D63F-1C1231F07F3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8513" y="2542569"/>
            <a:ext cx="652198" cy="374904"/>
          </a:xfrm>
          <a:prstGeom prst="rect">
            <a:avLst/>
          </a:prstGeom>
          <a:ln w="3175">
            <a:solidFill>
              <a:srgbClr val="1B1464"/>
            </a:solidFill>
          </a:ln>
        </p:spPr>
      </p:pic>
      <p:pic>
        <p:nvPicPr>
          <p:cNvPr id="110" name="Picture 109" descr="Premium Vector | The national flag of switzerland vector illustration ...">
            <a:extLst>
              <a:ext uri="{FF2B5EF4-FFF2-40B4-BE49-F238E27FC236}">
                <a16:creationId xmlns:a16="http://schemas.microsoft.com/office/drawing/2014/main" id="{585E7BD5-110B-CF1D-30B7-52AD9B7BD0A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7497" y="2542569"/>
            <a:ext cx="647875" cy="374904"/>
          </a:xfrm>
          <a:prstGeom prst="rect">
            <a:avLst/>
          </a:prstGeom>
          <a:ln w="3175">
            <a:solidFill>
              <a:srgbClr val="1B1464"/>
            </a:solidFill>
          </a:ln>
        </p:spPr>
      </p:pic>
      <p:sp>
        <p:nvSpPr>
          <p:cNvPr id="111" name="TextBox 110">
            <a:extLst>
              <a:ext uri="{FF2B5EF4-FFF2-40B4-BE49-F238E27FC236}">
                <a16:creationId xmlns:a16="http://schemas.microsoft.com/office/drawing/2014/main" id="{769CAFFE-44DC-1730-802A-70575354660E}"/>
              </a:ext>
            </a:extLst>
          </p:cNvPr>
          <p:cNvSpPr txBox="1"/>
          <p:nvPr/>
        </p:nvSpPr>
        <p:spPr>
          <a:xfrm>
            <a:off x="5430275" y="2349759"/>
            <a:ext cx="6130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Brazil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983AC87F-2314-3240-4E6A-C33DB3BC1CAF}"/>
              </a:ext>
            </a:extLst>
          </p:cNvPr>
          <p:cNvSpPr txBox="1"/>
          <p:nvPr/>
        </p:nvSpPr>
        <p:spPr>
          <a:xfrm>
            <a:off x="5363620" y="2885508"/>
            <a:ext cx="7463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Haiti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7D2B4F38-240D-8FB1-1FF2-99705717672A}"/>
              </a:ext>
            </a:extLst>
          </p:cNvPr>
          <p:cNvSpPr txBox="1"/>
          <p:nvPr/>
        </p:nvSpPr>
        <p:spPr>
          <a:xfrm>
            <a:off x="6197132" y="2885508"/>
            <a:ext cx="9159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Scotland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08ACDED2-B2CE-CB69-DDA9-5E2CB9F33E2B}"/>
              </a:ext>
            </a:extLst>
          </p:cNvPr>
          <p:cNvSpPr txBox="1"/>
          <p:nvPr/>
        </p:nvSpPr>
        <p:spPr>
          <a:xfrm>
            <a:off x="6348616" y="2349759"/>
            <a:ext cx="6130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Morocco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1AEC4734-94F5-5629-84FD-178C2DE664C9}"/>
              </a:ext>
            </a:extLst>
          </p:cNvPr>
          <p:cNvSpPr txBox="1"/>
          <p:nvPr/>
        </p:nvSpPr>
        <p:spPr>
          <a:xfrm>
            <a:off x="5348671" y="3501549"/>
            <a:ext cx="7762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Netherlands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CA63F99A-2061-3ADE-AF7F-89CB13A1BA5B}"/>
              </a:ext>
            </a:extLst>
          </p:cNvPr>
          <p:cNvSpPr txBox="1"/>
          <p:nvPr/>
        </p:nvSpPr>
        <p:spPr>
          <a:xfrm>
            <a:off x="5363620" y="4034788"/>
            <a:ext cx="7463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Sweden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9BF388C4-BB20-EF88-19CA-4DF767F60D53}"/>
              </a:ext>
            </a:extLst>
          </p:cNvPr>
          <p:cNvSpPr txBox="1"/>
          <p:nvPr/>
        </p:nvSpPr>
        <p:spPr>
          <a:xfrm>
            <a:off x="6197132" y="4034788"/>
            <a:ext cx="9159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Tunisia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B93066A9-B4C4-33C7-2FE9-67EC4DC0C024}"/>
              </a:ext>
            </a:extLst>
          </p:cNvPr>
          <p:cNvSpPr txBox="1"/>
          <p:nvPr/>
        </p:nvSpPr>
        <p:spPr>
          <a:xfrm>
            <a:off x="6348616" y="3501549"/>
            <a:ext cx="6130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F6725A3B-4EB3-908E-8CE9-D7C2920BCD04}"/>
              </a:ext>
            </a:extLst>
          </p:cNvPr>
          <p:cNvSpPr txBox="1"/>
          <p:nvPr/>
        </p:nvSpPr>
        <p:spPr>
          <a:xfrm>
            <a:off x="5430275" y="4660115"/>
            <a:ext cx="6130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France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7966EAE5-FAB7-90C8-03E7-52E8EA8C8418}"/>
              </a:ext>
            </a:extLst>
          </p:cNvPr>
          <p:cNvSpPr txBox="1"/>
          <p:nvPr/>
        </p:nvSpPr>
        <p:spPr>
          <a:xfrm>
            <a:off x="5363620" y="5174104"/>
            <a:ext cx="7463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Iraq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CEDFAB5A-2F35-3D79-7D1C-D68BAE9EFF78}"/>
              </a:ext>
            </a:extLst>
          </p:cNvPr>
          <p:cNvSpPr txBox="1"/>
          <p:nvPr/>
        </p:nvSpPr>
        <p:spPr>
          <a:xfrm>
            <a:off x="6197132" y="5174104"/>
            <a:ext cx="9159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Norway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33A2D1F0-8C82-1F73-59D8-2C1E1865C83D}"/>
              </a:ext>
            </a:extLst>
          </p:cNvPr>
          <p:cNvSpPr txBox="1"/>
          <p:nvPr/>
        </p:nvSpPr>
        <p:spPr>
          <a:xfrm>
            <a:off x="6348616" y="4660115"/>
            <a:ext cx="6130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Senegal</a:t>
            </a:r>
          </a:p>
        </p:txBody>
      </p:sp>
      <p:pic>
        <p:nvPicPr>
          <p:cNvPr id="123" name="Picture 122" descr="Brazil Flag HD Wallpapers - Top Free Brazil Flag HD Backgrounds ...">
            <a:extLst>
              <a:ext uri="{FF2B5EF4-FFF2-40B4-BE49-F238E27FC236}">
                <a16:creationId xmlns:a16="http://schemas.microsoft.com/office/drawing/2014/main" id="{348A823C-20A7-5C60-69E5-DBEEB253B4D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054" y="2020853"/>
            <a:ext cx="641455" cy="374904"/>
          </a:xfrm>
          <a:prstGeom prst="rect">
            <a:avLst/>
          </a:prstGeom>
          <a:ln w="3175">
            <a:solidFill>
              <a:srgbClr val="1B1464"/>
            </a:solidFill>
          </a:ln>
        </p:spPr>
      </p:pic>
      <p:pic>
        <p:nvPicPr>
          <p:cNvPr id="124" name="Picture 123" descr="Morocco Flag Wallpapers - Top Free Morocco Flag Backgrounds ...">
            <a:extLst>
              <a:ext uri="{FF2B5EF4-FFF2-40B4-BE49-F238E27FC236}">
                <a16:creationId xmlns:a16="http://schemas.microsoft.com/office/drawing/2014/main" id="{2F03C02D-A35E-6883-A1C9-07E1D667A087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7076" y="2020853"/>
            <a:ext cx="636093" cy="374904"/>
          </a:xfrm>
          <a:prstGeom prst="rect">
            <a:avLst/>
          </a:prstGeom>
          <a:ln w="3175">
            <a:solidFill>
              <a:srgbClr val="1B1464"/>
            </a:solidFill>
          </a:ln>
        </p:spPr>
      </p:pic>
      <p:pic>
        <p:nvPicPr>
          <p:cNvPr id="125" name="Picture 124" descr="National Flag Of Haiti - RankFlags.com – Collection of Flags">
            <a:extLst>
              <a:ext uri="{FF2B5EF4-FFF2-40B4-BE49-F238E27FC236}">
                <a16:creationId xmlns:a16="http://schemas.microsoft.com/office/drawing/2014/main" id="{BB4D9804-A15F-3075-6161-1302E7AB786B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2764" y="2542569"/>
            <a:ext cx="648035" cy="374904"/>
          </a:xfrm>
          <a:prstGeom prst="rect">
            <a:avLst/>
          </a:prstGeom>
          <a:ln w="3175">
            <a:solidFill>
              <a:srgbClr val="1B1464"/>
            </a:solidFill>
          </a:ln>
        </p:spPr>
      </p:pic>
      <p:pic>
        <p:nvPicPr>
          <p:cNvPr id="126" name="Picture 125" descr="Scottish flag. Scotland flag. Flag of Scotland. Scotland flag ...">
            <a:extLst>
              <a:ext uri="{FF2B5EF4-FFF2-40B4-BE49-F238E27FC236}">
                <a16:creationId xmlns:a16="http://schemas.microsoft.com/office/drawing/2014/main" id="{12BA8134-3E75-2CC0-74F4-4D8CDB151C06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9621" y="2542569"/>
            <a:ext cx="651002" cy="374904"/>
          </a:xfrm>
          <a:prstGeom prst="rect">
            <a:avLst/>
          </a:prstGeom>
          <a:ln w="3175">
            <a:solidFill>
              <a:srgbClr val="1B1464"/>
            </a:solidFill>
          </a:ln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0BE3CB1E-9D02-AC3C-E57C-5CBBB0336C35}"/>
              </a:ext>
            </a:extLst>
          </p:cNvPr>
          <p:cNvSpPr txBox="1"/>
          <p:nvPr/>
        </p:nvSpPr>
        <p:spPr>
          <a:xfrm>
            <a:off x="589075" y="3501549"/>
            <a:ext cx="6130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1FF4DF0A-69F3-127B-349D-ED6E37742395}"/>
              </a:ext>
            </a:extLst>
          </p:cNvPr>
          <p:cNvSpPr txBox="1"/>
          <p:nvPr/>
        </p:nvSpPr>
        <p:spPr>
          <a:xfrm>
            <a:off x="522420" y="4034788"/>
            <a:ext cx="7463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1B93B900-C60F-CE4F-C6A4-968FA61EC2A2}"/>
              </a:ext>
            </a:extLst>
          </p:cNvPr>
          <p:cNvSpPr txBox="1"/>
          <p:nvPr/>
        </p:nvSpPr>
        <p:spPr>
          <a:xfrm>
            <a:off x="1380466" y="4034788"/>
            <a:ext cx="9159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Türkiye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237F84CE-3B2E-F61C-AE42-7BB19DF9EBC7}"/>
              </a:ext>
            </a:extLst>
          </p:cNvPr>
          <p:cNvSpPr txBox="1"/>
          <p:nvPr/>
        </p:nvSpPr>
        <p:spPr>
          <a:xfrm>
            <a:off x="1487022" y="3501549"/>
            <a:ext cx="702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Paraguay</a:t>
            </a:r>
          </a:p>
        </p:txBody>
      </p:sp>
      <p:pic>
        <p:nvPicPr>
          <p:cNvPr id="131" name="Picture 130" descr="The official flag of the united_states">
            <a:extLst>
              <a:ext uri="{FF2B5EF4-FFF2-40B4-BE49-F238E27FC236}">
                <a16:creationId xmlns:a16="http://schemas.microsoft.com/office/drawing/2014/main" id="{0351F6AF-2998-A20F-61E6-B0D45796F065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16" y="3174556"/>
            <a:ext cx="646531" cy="374904"/>
          </a:xfrm>
          <a:prstGeom prst="rect">
            <a:avLst/>
          </a:prstGeom>
          <a:ln w="3175">
            <a:solidFill>
              <a:srgbClr val="1B1464"/>
            </a:solidFill>
          </a:ln>
        </p:spPr>
      </p:pic>
      <p:pic>
        <p:nvPicPr>
          <p:cNvPr id="132" name="Picture 131" descr="Flag of Paraguay - Wikipedia">
            <a:extLst>
              <a:ext uri="{FF2B5EF4-FFF2-40B4-BE49-F238E27FC236}">
                <a16:creationId xmlns:a16="http://schemas.microsoft.com/office/drawing/2014/main" id="{5F2B0585-5844-FABD-A897-BFFE1313D540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4141" y="3174556"/>
            <a:ext cx="648631" cy="374904"/>
          </a:xfrm>
          <a:prstGeom prst="rect">
            <a:avLst/>
          </a:prstGeom>
          <a:ln w="3175">
            <a:solidFill>
              <a:srgbClr val="1B1464"/>
            </a:solidFill>
          </a:ln>
        </p:spPr>
      </p:pic>
      <p:pic>
        <p:nvPicPr>
          <p:cNvPr id="133" name="Picture 132" descr="Australia Flag Free Stock Photo - Public Domain Pictures">
            <a:extLst>
              <a:ext uri="{FF2B5EF4-FFF2-40B4-BE49-F238E27FC236}">
                <a16:creationId xmlns:a16="http://schemas.microsoft.com/office/drawing/2014/main" id="{20D284C2-EB02-F4BF-AEC6-5896B6729D6A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874" y="3687229"/>
            <a:ext cx="645414" cy="374904"/>
          </a:xfrm>
          <a:prstGeom prst="rect">
            <a:avLst/>
          </a:prstGeom>
          <a:ln w="3175">
            <a:solidFill>
              <a:srgbClr val="1B1464"/>
            </a:solidFill>
          </a:ln>
        </p:spPr>
      </p:pic>
      <p:pic>
        <p:nvPicPr>
          <p:cNvPr id="134" name="Picture 133" descr="Premium Vector | Turkey flag">
            <a:extLst>
              <a:ext uri="{FF2B5EF4-FFF2-40B4-BE49-F238E27FC236}">
                <a16:creationId xmlns:a16="http://schemas.microsoft.com/office/drawing/2014/main" id="{7982F25A-71EE-4048-7FE1-D76D23C54A25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3831" y="3687229"/>
            <a:ext cx="649250" cy="374904"/>
          </a:xfrm>
          <a:prstGeom prst="rect">
            <a:avLst/>
          </a:prstGeom>
        </p:spPr>
      </p:pic>
      <p:sp>
        <p:nvSpPr>
          <p:cNvPr id="135" name="TextBox 134">
            <a:extLst>
              <a:ext uri="{FF2B5EF4-FFF2-40B4-BE49-F238E27FC236}">
                <a16:creationId xmlns:a16="http://schemas.microsoft.com/office/drawing/2014/main" id="{279DF7B9-4B00-50CD-BB3B-DA62F9EAD3B7}"/>
              </a:ext>
            </a:extLst>
          </p:cNvPr>
          <p:cNvSpPr txBox="1"/>
          <p:nvPr/>
        </p:nvSpPr>
        <p:spPr>
          <a:xfrm>
            <a:off x="3028106" y="3501549"/>
            <a:ext cx="6130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Germany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47DDD56B-484F-206D-863C-88D96CEFA5A3}"/>
              </a:ext>
            </a:extLst>
          </p:cNvPr>
          <p:cNvSpPr txBox="1"/>
          <p:nvPr/>
        </p:nvSpPr>
        <p:spPr>
          <a:xfrm>
            <a:off x="2913201" y="4034788"/>
            <a:ext cx="8428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Côte d'Ivoire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79312464-B707-E44E-1D95-1C9CD3AEE275}"/>
              </a:ext>
            </a:extLst>
          </p:cNvPr>
          <p:cNvSpPr txBox="1"/>
          <p:nvPr/>
        </p:nvSpPr>
        <p:spPr>
          <a:xfrm>
            <a:off x="3813444" y="4034788"/>
            <a:ext cx="9159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Ecuador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4F9860F1-38CF-779D-B886-E23AC973C0CA}"/>
              </a:ext>
            </a:extLst>
          </p:cNvPr>
          <p:cNvSpPr txBox="1"/>
          <p:nvPr/>
        </p:nvSpPr>
        <p:spPr>
          <a:xfrm>
            <a:off x="3964928" y="3501549"/>
            <a:ext cx="6130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Curaçao</a:t>
            </a:r>
          </a:p>
        </p:txBody>
      </p:sp>
      <p:pic>
        <p:nvPicPr>
          <p:cNvPr id="140" name="Picture 139" descr="German Unity Day | Politics and War">
            <a:extLst>
              <a:ext uri="{FF2B5EF4-FFF2-40B4-BE49-F238E27FC236}">
                <a16:creationId xmlns:a16="http://schemas.microsoft.com/office/drawing/2014/main" id="{C5EB7F8C-5EC2-149D-A95F-1F118ACD436D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1507" y="3174556"/>
            <a:ext cx="646211" cy="374904"/>
          </a:xfrm>
          <a:prstGeom prst="rect">
            <a:avLst/>
          </a:prstGeom>
          <a:ln w="3175">
            <a:solidFill>
              <a:srgbClr val="1B1464"/>
            </a:solidFill>
          </a:ln>
        </p:spPr>
      </p:pic>
      <p:pic>
        <p:nvPicPr>
          <p:cNvPr id="141" name="Picture 140" descr="Flag of Curaçao | Meaning, Colors &amp; History | Britannica">
            <a:extLst>
              <a:ext uri="{FF2B5EF4-FFF2-40B4-BE49-F238E27FC236}">
                <a16:creationId xmlns:a16="http://schemas.microsoft.com/office/drawing/2014/main" id="{F85571F6-BD81-ECD2-3632-F6E5DD42F080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7497" y="3174556"/>
            <a:ext cx="647875" cy="374904"/>
          </a:xfrm>
          <a:prstGeom prst="rect">
            <a:avLst/>
          </a:prstGeom>
          <a:ln w="3175">
            <a:solidFill>
              <a:srgbClr val="1B1464"/>
            </a:solidFill>
          </a:ln>
        </p:spPr>
      </p:pic>
      <p:pic>
        <p:nvPicPr>
          <p:cNvPr id="142" name="Picture 141" descr="Flag of Côte d'Ivoire (Ivory Coast) 🇨🇮 – Flagpedia.net">
            <a:extLst>
              <a:ext uri="{FF2B5EF4-FFF2-40B4-BE49-F238E27FC236}">
                <a16:creationId xmlns:a16="http://schemas.microsoft.com/office/drawing/2014/main" id="{B763CB94-B994-6B9C-B910-C56FEEF20B51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0444" y="3687229"/>
            <a:ext cx="648336" cy="374904"/>
          </a:xfrm>
          <a:prstGeom prst="rect">
            <a:avLst/>
          </a:prstGeom>
          <a:ln w="3175">
            <a:solidFill>
              <a:srgbClr val="1B1464"/>
            </a:solidFill>
          </a:ln>
        </p:spPr>
      </p:pic>
      <p:pic>
        <p:nvPicPr>
          <p:cNvPr id="143" name="Picture 142" descr="File:Flag of Ecuador.png">
            <a:extLst>
              <a:ext uri="{FF2B5EF4-FFF2-40B4-BE49-F238E27FC236}">
                <a16:creationId xmlns:a16="http://schemas.microsoft.com/office/drawing/2014/main" id="{93186C4E-760A-DB1F-88FB-725B9BF0C07E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8484" y="3687229"/>
            <a:ext cx="645901" cy="374904"/>
          </a:xfrm>
          <a:prstGeom prst="rect">
            <a:avLst/>
          </a:prstGeom>
          <a:ln w="3175">
            <a:solidFill>
              <a:srgbClr val="1B1464"/>
            </a:solidFill>
          </a:ln>
        </p:spPr>
      </p:pic>
      <p:pic>
        <p:nvPicPr>
          <p:cNvPr id="2" name="Picture 1" descr="Netherlands Flag: Meaning, History, Image, Emoji">
            <a:extLst>
              <a:ext uri="{FF2B5EF4-FFF2-40B4-BE49-F238E27FC236}">
                <a16:creationId xmlns:a16="http://schemas.microsoft.com/office/drawing/2014/main" id="{86279019-3372-BD3B-F5AB-1B01B6BF386C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1806" y="3174556"/>
            <a:ext cx="649950" cy="374904"/>
          </a:xfrm>
          <a:prstGeom prst="rect">
            <a:avLst/>
          </a:prstGeom>
          <a:ln w="3175">
            <a:solidFill>
              <a:srgbClr val="1B1464"/>
            </a:solidFill>
          </a:ln>
        </p:spPr>
      </p:pic>
      <p:pic>
        <p:nvPicPr>
          <p:cNvPr id="17" name="Picture 16" descr="3D Illustration of The national flag of Japan is a rectangular white ...">
            <a:extLst>
              <a:ext uri="{FF2B5EF4-FFF2-40B4-BE49-F238E27FC236}">
                <a16:creationId xmlns:a16="http://schemas.microsoft.com/office/drawing/2014/main" id="{FD0015BA-FE9F-E0DC-C26C-BC9E73E45A14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954" y="3174556"/>
            <a:ext cx="644337" cy="374904"/>
          </a:xfrm>
          <a:prstGeom prst="rect">
            <a:avLst/>
          </a:prstGeom>
          <a:ln w="3175">
            <a:solidFill>
              <a:srgbClr val="1B1464"/>
            </a:solidFill>
          </a:ln>
        </p:spPr>
      </p:pic>
      <p:pic>
        <p:nvPicPr>
          <p:cNvPr id="18" name="Picture 17" descr="Sweden Flag Free Stock Photo - Public Domain Pictures">
            <a:extLst>
              <a:ext uri="{FF2B5EF4-FFF2-40B4-BE49-F238E27FC236}">
                <a16:creationId xmlns:a16="http://schemas.microsoft.com/office/drawing/2014/main" id="{42626A69-5FEE-4855-A296-E1F7A321F6C0}"/>
              </a:ext>
            </a:extLst>
          </p:cNvPr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5088" y="3687229"/>
            <a:ext cx="643387" cy="374904"/>
          </a:xfrm>
          <a:prstGeom prst="rect">
            <a:avLst/>
          </a:prstGeom>
          <a:ln w="3175">
            <a:solidFill>
              <a:srgbClr val="1B1464"/>
            </a:solidFill>
          </a:ln>
        </p:spPr>
      </p:pic>
      <p:pic>
        <p:nvPicPr>
          <p:cNvPr id="20" name="Picture 19" descr="Flag of Tunisia | Red, White &amp; Black | Britannica">
            <a:extLst>
              <a:ext uri="{FF2B5EF4-FFF2-40B4-BE49-F238E27FC236}">
                <a16:creationId xmlns:a16="http://schemas.microsoft.com/office/drawing/2014/main" id="{6ADE7129-EBFE-509B-7F7C-F9164B570C47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1722" y="3687229"/>
            <a:ext cx="646800" cy="374904"/>
          </a:xfrm>
          <a:prstGeom prst="rect">
            <a:avLst/>
          </a:prstGeom>
          <a:ln w="3175">
            <a:solidFill>
              <a:srgbClr val="1B1464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31D8838-C14B-0587-FAB4-7F669405EE8C}"/>
              </a:ext>
            </a:extLst>
          </p:cNvPr>
          <p:cNvSpPr txBox="1"/>
          <p:nvPr/>
        </p:nvSpPr>
        <p:spPr>
          <a:xfrm>
            <a:off x="589075" y="4660115"/>
            <a:ext cx="6130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Belgium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EB3C53D-BC36-4B62-69CA-B5E6C033FC58}"/>
              </a:ext>
            </a:extLst>
          </p:cNvPr>
          <p:cNvSpPr txBox="1"/>
          <p:nvPr/>
        </p:nvSpPr>
        <p:spPr>
          <a:xfrm>
            <a:off x="522420" y="5174104"/>
            <a:ext cx="7463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Iran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EE2C24D-AA5E-E525-3314-ACF4652B3024}"/>
              </a:ext>
            </a:extLst>
          </p:cNvPr>
          <p:cNvSpPr txBox="1"/>
          <p:nvPr/>
        </p:nvSpPr>
        <p:spPr>
          <a:xfrm>
            <a:off x="1380466" y="5174104"/>
            <a:ext cx="9159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Zealand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DA44C00-9D48-94EA-7D17-0A884431409F}"/>
              </a:ext>
            </a:extLst>
          </p:cNvPr>
          <p:cNvSpPr txBox="1"/>
          <p:nvPr/>
        </p:nvSpPr>
        <p:spPr>
          <a:xfrm>
            <a:off x="1487022" y="4660115"/>
            <a:ext cx="702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Egypt</a:t>
            </a:r>
          </a:p>
        </p:txBody>
      </p:sp>
      <p:pic>
        <p:nvPicPr>
          <p:cNvPr id="36" name="Picture 35" descr="Flag of New Zealand | History, Meaning &amp; Design | Britannica">
            <a:extLst>
              <a:ext uri="{FF2B5EF4-FFF2-40B4-BE49-F238E27FC236}">
                <a16:creationId xmlns:a16="http://schemas.microsoft.com/office/drawing/2014/main" id="{8ED3B82F-242C-8DF2-C118-F40AF62C038A}"/>
              </a:ext>
            </a:extLst>
          </p:cNvPr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400" y="4830922"/>
            <a:ext cx="646113" cy="374904"/>
          </a:xfrm>
          <a:prstGeom prst="rect">
            <a:avLst/>
          </a:prstGeom>
          <a:ln w="3175">
            <a:solidFill>
              <a:srgbClr val="1B1464"/>
            </a:solidFill>
          </a:ln>
        </p:spPr>
      </p:pic>
      <p:pic>
        <p:nvPicPr>
          <p:cNvPr id="42" name="Picture 41" descr="Egyptian Flag Redesign : r/vexillology">
            <a:extLst>
              <a:ext uri="{FF2B5EF4-FFF2-40B4-BE49-F238E27FC236}">
                <a16:creationId xmlns:a16="http://schemas.microsoft.com/office/drawing/2014/main" id="{A3715EF1-1C45-9471-98E9-6FB2BD4E128F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4175" y="4328724"/>
            <a:ext cx="648563" cy="374904"/>
          </a:xfrm>
          <a:prstGeom prst="rect">
            <a:avLst/>
          </a:prstGeom>
          <a:ln w="3175">
            <a:solidFill>
              <a:srgbClr val="1B1464"/>
            </a:solidFill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69CB3FD-C8D0-7143-C3BD-555646A34F34}"/>
              </a:ext>
            </a:extLst>
          </p:cNvPr>
          <p:cNvSpPr txBox="1"/>
          <p:nvPr/>
        </p:nvSpPr>
        <p:spPr>
          <a:xfrm>
            <a:off x="3028106" y="4660115"/>
            <a:ext cx="6130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Spain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96A4BBE-F19A-237A-A051-55CD950BFD6A}"/>
              </a:ext>
            </a:extLst>
          </p:cNvPr>
          <p:cNvSpPr txBox="1"/>
          <p:nvPr/>
        </p:nvSpPr>
        <p:spPr>
          <a:xfrm>
            <a:off x="2913201" y="5174104"/>
            <a:ext cx="8428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Saudi Arabia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57111BE-B394-1C89-E898-DFA6F08BE863}"/>
              </a:ext>
            </a:extLst>
          </p:cNvPr>
          <p:cNvSpPr txBox="1"/>
          <p:nvPr/>
        </p:nvSpPr>
        <p:spPr>
          <a:xfrm>
            <a:off x="3813444" y="5174104"/>
            <a:ext cx="9159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Uruguay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98B17E2-2D92-894C-3375-EC86034BE22C}"/>
              </a:ext>
            </a:extLst>
          </p:cNvPr>
          <p:cNvSpPr txBox="1"/>
          <p:nvPr/>
        </p:nvSpPr>
        <p:spPr>
          <a:xfrm>
            <a:off x="3874078" y="4660115"/>
            <a:ext cx="7947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Cabo Verde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1FE9FC4-F9C8-5BE2-9BFE-8EDF2CBA7F70}"/>
              </a:ext>
            </a:extLst>
          </p:cNvPr>
          <p:cNvSpPr txBox="1"/>
          <p:nvPr/>
        </p:nvSpPr>
        <p:spPr>
          <a:xfrm>
            <a:off x="5430275" y="5799640"/>
            <a:ext cx="6130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England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80ECB71-9768-731E-61E7-68D4D1F8BD62}"/>
              </a:ext>
            </a:extLst>
          </p:cNvPr>
          <p:cNvSpPr txBox="1"/>
          <p:nvPr/>
        </p:nvSpPr>
        <p:spPr>
          <a:xfrm>
            <a:off x="5363620" y="6331921"/>
            <a:ext cx="7463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Ghana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465C672-3978-4F9F-E6F1-62B206C55339}"/>
              </a:ext>
            </a:extLst>
          </p:cNvPr>
          <p:cNvSpPr txBox="1"/>
          <p:nvPr/>
        </p:nvSpPr>
        <p:spPr>
          <a:xfrm>
            <a:off x="6197132" y="6331921"/>
            <a:ext cx="9159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Panama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61F6121-03DE-0CCF-AB91-9A965C6E16D3}"/>
              </a:ext>
            </a:extLst>
          </p:cNvPr>
          <p:cNvSpPr txBox="1"/>
          <p:nvPr/>
        </p:nvSpPr>
        <p:spPr>
          <a:xfrm>
            <a:off x="6348616" y="5799640"/>
            <a:ext cx="6130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Croatia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B40622D-47DE-C356-6809-F2834873EC87}"/>
              </a:ext>
            </a:extLst>
          </p:cNvPr>
          <p:cNvSpPr txBox="1"/>
          <p:nvPr/>
        </p:nvSpPr>
        <p:spPr>
          <a:xfrm>
            <a:off x="539730" y="5799640"/>
            <a:ext cx="7117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Argentina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C57D926-2830-862E-D0D6-6E454F91DF7D}"/>
              </a:ext>
            </a:extLst>
          </p:cNvPr>
          <p:cNvSpPr txBox="1"/>
          <p:nvPr/>
        </p:nvSpPr>
        <p:spPr>
          <a:xfrm>
            <a:off x="522420" y="6331921"/>
            <a:ext cx="7463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Austria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E5CC4B4-8F46-20D1-0724-B0DFEC632BE6}"/>
              </a:ext>
            </a:extLst>
          </p:cNvPr>
          <p:cNvSpPr txBox="1"/>
          <p:nvPr/>
        </p:nvSpPr>
        <p:spPr>
          <a:xfrm>
            <a:off x="1380466" y="6331921"/>
            <a:ext cx="9159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Jordan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CE3144A-72C2-71D7-73D8-48BA35B3C792}"/>
              </a:ext>
            </a:extLst>
          </p:cNvPr>
          <p:cNvSpPr txBox="1"/>
          <p:nvPr/>
        </p:nvSpPr>
        <p:spPr>
          <a:xfrm>
            <a:off x="1487022" y="5799640"/>
            <a:ext cx="702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Algeria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AAC9E85-2CBE-91DA-8B7C-5C556BCAF7CE}"/>
              </a:ext>
            </a:extLst>
          </p:cNvPr>
          <p:cNvSpPr txBox="1"/>
          <p:nvPr/>
        </p:nvSpPr>
        <p:spPr>
          <a:xfrm>
            <a:off x="3028106" y="5799640"/>
            <a:ext cx="6130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Portugal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F134CD4-C59C-3545-B723-218129784401}"/>
              </a:ext>
            </a:extLst>
          </p:cNvPr>
          <p:cNvSpPr txBox="1"/>
          <p:nvPr/>
        </p:nvSpPr>
        <p:spPr>
          <a:xfrm>
            <a:off x="2913201" y="6322777"/>
            <a:ext cx="8428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Uzbekistan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311E3E-CF78-4E09-E35D-248EBCFF2424}"/>
              </a:ext>
            </a:extLst>
          </p:cNvPr>
          <p:cNvSpPr txBox="1"/>
          <p:nvPr/>
        </p:nvSpPr>
        <p:spPr>
          <a:xfrm>
            <a:off x="3813444" y="6322777"/>
            <a:ext cx="9159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Colombia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BF7A048-3E10-3786-7CC4-BF326160CB37}"/>
              </a:ext>
            </a:extLst>
          </p:cNvPr>
          <p:cNvSpPr txBox="1"/>
          <p:nvPr/>
        </p:nvSpPr>
        <p:spPr>
          <a:xfrm>
            <a:off x="3874078" y="5799640"/>
            <a:ext cx="7947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Congo DR</a:t>
            </a:r>
          </a:p>
        </p:txBody>
      </p:sp>
      <p:pic>
        <p:nvPicPr>
          <p:cNvPr id="152" name="Picture 151" descr="Iran flag real wave hi-res stock photography and images - Alamy">
            <a:extLst>
              <a:ext uri="{FF2B5EF4-FFF2-40B4-BE49-F238E27FC236}">
                <a16:creationId xmlns:a16="http://schemas.microsoft.com/office/drawing/2014/main" id="{FEEE458C-636D-57EF-7DE6-C190A03A6C2B}"/>
              </a:ext>
            </a:extLst>
          </p:cNvPr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300" y="4830922"/>
            <a:ext cx="648563" cy="374904"/>
          </a:xfrm>
          <a:prstGeom prst="rect">
            <a:avLst/>
          </a:prstGeom>
          <a:ln w="3175">
            <a:solidFill>
              <a:srgbClr val="1B1464"/>
            </a:solidFill>
          </a:ln>
        </p:spPr>
      </p:pic>
      <p:pic>
        <p:nvPicPr>
          <p:cNvPr id="153" name="Picture 152" descr="Spanish Flag">
            <a:extLst>
              <a:ext uri="{FF2B5EF4-FFF2-40B4-BE49-F238E27FC236}">
                <a16:creationId xmlns:a16="http://schemas.microsoft.com/office/drawing/2014/main" id="{40F958B7-231D-29D3-D88A-0FB626F5610D}"/>
              </a:ext>
            </a:extLst>
          </p:cNvPr>
          <p:cNvPicPr>
            <a:picLocks noChangeAspect="1"/>
          </p:cNvPicPr>
          <p:nvPr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2022" y="4328724"/>
            <a:ext cx="645180" cy="374904"/>
          </a:xfrm>
          <a:prstGeom prst="rect">
            <a:avLst/>
          </a:prstGeom>
          <a:ln w="3175">
            <a:solidFill>
              <a:srgbClr val="1B1464"/>
            </a:solidFill>
          </a:ln>
        </p:spPr>
      </p:pic>
      <p:pic>
        <p:nvPicPr>
          <p:cNvPr id="154" name="Picture 153" descr="Flag of Cabo Verde | Meaning, Colors &amp; History | Britannica">
            <a:extLst>
              <a:ext uri="{FF2B5EF4-FFF2-40B4-BE49-F238E27FC236}">
                <a16:creationId xmlns:a16="http://schemas.microsoft.com/office/drawing/2014/main" id="{E6F278E1-2D93-8268-45A1-0FD78706E62A}"/>
              </a:ext>
            </a:extLst>
          </p:cNvPr>
          <p:cNvPicPr>
            <a:picLocks noChangeAspect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7497" y="4328724"/>
            <a:ext cx="647875" cy="374904"/>
          </a:xfrm>
          <a:prstGeom prst="rect">
            <a:avLst/>
          </a:prstGeom>
          <a:ln w="3175">
            <a:solidFill>
              <a:srgbClr val="1B1464"/>
            </a:solidFill>
          </a:ln>
        </p:spPr>
      </p:pic>
      <p:pic>
        <p:nvPicPr>
          <p:cNvPr id="155" name="Picture 154" descr="Berkas:Flag of Saudi Arabia.svg - Wikibuku bahasa Indonesia">
            <a:extLst>
              <a:ext uri="{FF2B5EF4-FFF2-40B4-BE49-F238E27FC236}">
                <a16:creationId xmlns:a16="http://schemas.microsoft.com/office/drawing/2014/main" id="{8B739FE5-3F31-93A8-CCCF-858191D3D219}"/>
              </a:ext>
            </a:extLst>
          </p:cNvPr>
          <p:cNvPicPr>
            <a:picLocks noChangeAspect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4149" y="4830922"/>
            <a:ext cx="640927" cy="374904"/>
          </a:xfrm>
          <a:prstGeom prst="rect">
            <a:avLst/>
          </a:prstGeom>
          <a:ln w="3175">
            <a:solidFill>
              <a:srgbClr val="1B1464"/>
            </a:solidFill>
          </a:ln>
        </p:spPr>
      </p:pic>
      <p:pic>
        <p:nvPicPr>
          <p:cNvPr id="156" name="Picture 155" descr="Flag of Uruguay | Meaning, Colors &amp; Symbolism | Britannica">
            <a:extLst>
              <a:ext uri="{FF2B5EF4-FFF2-40B4-BE49-F238E27FC236}">
                <a16:creationId xmlns:a16="http://schemas.microsoft.com/office/drawing/2014/main" id="{C4792576-2A0E-5AFC-3AC5-8C5959B4A8F2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7497" y="4830922"/>
            <a:ext cx="647875" cy="374904"/>
          </a:xfrm>
          <a:prstGeom prst="rect">
            <a:avLst/>
          </a:prstGeom>
          <a:ln w="3175">
            <a:solidFill>
              <a:srgbClr val="1B1464"/>
            </a:solidFill>
          </a:ln>
        </p:spPr>
      </p:pic>
      <p:pic>
        <p:nvPicPr>
          <p:cNvPr id="157" name="Picture 156" descr="France large flag – Artofit">
            <a:extLst>
              <a:ext uri="{FF2B5EF4-FFF2-40B4-BE49-F238E27FC236}">
                <a16:creationId xmlns:a16="http://schemas.microsoft.com/office/drawing/2014/main" id="{4B433801-EB16-6B6B-D563-089C46FD210C}"/>
              </a:ext>
            </a:extLst>
          </p:cNvPr>
          <p:cNvPicPr>
            <a:picLocks noChangeAspect="1"/>
          </p:cNvPicPr>
          <p:nvPr/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693" y="4328724"/>
            <a:ext cx="652176" cy="374904"/>
          </a:xfrm>
          <a:prstGeom prst="rect">
            <a:avLst/>
          </a:prstGeom>
          <a:ln w="3175">
            <a:solidFill>
              <a:srgbClr val="1B1464"/>
            </a:solidFill>
          </a:ln>
        </p:spPr>
      </p:pic>
      <p:pic>
        <p:nvPicPr>
          <p:cNvPr id="158" name="Picture 157" descr="Flag of Senegal | Colors, Symbols, Design | Britannica">
            <a:extLst>
              <a:ext uri="{FF2B5EF4-FFF2-40B4-BE49-F238E27FC236}">
                <a16:creationId xmlns:a16="http://schemas.microsoft.com/office/drawing/2014/main" id="{F5E0212D-7C86-4997-3682-CC0E7F7962E3}"/>
              </a:ext>
            </a:extLst>
          </p:cNvPr>
          <p:cNvPicPr>
            <a:picLocks noChangeAspect="1"/>
          </p:cNvPicPr>
          <p:nvPr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232" y="4328724"/>
            <a:ext cx="645781" cy="374904"/>
          </a:xfrm>
          <a:prstGeom prst="rect">
            <a:avLst/>
          </a:prstGeom>
          <a:ln w="3175">
            <a:solidFill>
              <a:srgbClr val="1B1464"/>
            </a:solidFill>
          </a:ln>
        </p:spPr>
      </p:pic>
      <p:pic>
        <p:nvPicPr>
          <p:cNvPr id="159" name="Picture 158" descr="National Flag Of Iraq : Details And Meaning">
            <a:extLst>
              <a:ext uri="{FF2B5EF4-FFF2-40B4-BE49-F238E27FC236}">
                <a16:creationId xmlns:a16="http://schemas.microsoft.com/office/drawing/2014/main" id="{6FB7E2B2-1D48-EFCA-477F-D6299C2CD532}"/>
              </a:ext>
            </a:extLst>
          </p:cNvPr>
          <p:cNvPicPr>
            <a:picLocks noChangeAspect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4877" y="4830922"/>
            <a:ext cx="643809" cy="374904"/>
          </a:xfrm>
          <a:prstGeom prst="rect">
            <a:avLst/>
          </a:prstGeom>
          <a:ln w="3175">
            <a:solidFill>
              <a:srgbClr val="1B1464"/>
            </a:solidFill>
          </a:ln>
        </p:spPr>
      </p:pic>
      <p:pic>
        <p:nvPicPr>
          <p:cNvPr id="162" name="Picture 161" descr="Flag of Norway | Colors, Meaning &amp; History | Britannica">
            <a:extLst>
              <a:ext uri="{FF2B5EF4-FFF2-40B4-BE49-F238E27FC236}">
                <a16:creationId xmlns:a16="http://schemas.microsoft.com/office/drawing/2014/main" id="{036ABACD-ABE0-F58F-52A4-A34FB32FE005}"/>
              </a:ext>
            </a:extLst>
          </p:cNvPr>
          <p:cNvPicPr>
            <a:picLocks noChangeAspect="1"/>
          </p:cNvPicPr>
          <p:nvPr/>
        </p:nvPicPr>
        <p:blipFill>
          <a:blip r:embed="rId4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1356" y="4830922"/>
            <a:ext cx="647532" cy="374904"/>
          </a:xfrm>
          <a:prstGeom prst="rect">
            <a:avLst/>
          </a:prstGeom>
          <a:ln w="3175">
            <a:solidFill>
              <a:srgbClr val="1B1464"/>
            </a:solidFill>
          </a:ln>
        </p:spPr>
      </p:pic>
      <p:pic>
        <p:nvPicPr>
          <p:cNvPr id="163" name="Picture 162" descr="Argentina Flag Wallpapers - Top Free Argentina Flag Backgrounds ...">
            <a:extLst>
              <a:ext uri="{FF2B5EF4-FFF2-40B4-BE49-F238E27FC236}">
                <a16:creationId xmlns:a16="http://schemas.microsoft.com/office/drawing/2014/main" id="{3315139D-F2C8-D342-A658-CBAA0E34D197}"/>
              </a:ext>
            </a:extLst>
          </p:cNvPr>
          <p:cNvPicPr>
            <a:picLocks noChangeAspect="1"/>
          </p:cNvPicPr>
          <p:nvPr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971" y="5465865"/>
            <a:ext cx="649221" cy="374904"/>
          </a:xfrm>
          <a:prstGeom prst="rect">
            <a:avLst/>
          </a:prstGeom>
          <a:ln w="3175">
            <a:solidFill>
              <a:srgbClr val="1B1464"/>
            </a:solidFill>
          </a:ln>
        </p:spPr>
      </p:pic>
      <p:pic>
        <p:nvPicPr>
          <p:cNvPr id="164" name="Picture 163" descr="Algeria Flag UHD 4K Wallpaper - Pixelz.cc">
            <a:extLst>
              <a:ext uri="{FF2B5EF4-FFF2-40B4-BE49-F238E27FC236}">
                <a16:creationId xmlns:a16="http://schemas.microsoft.com/office/drawing/2014/main" id="{C13B30EE-A171-D230-83F9-FACF9B6C0E09}"/>
              </a:ext>
            </a:extLst>
          </p:cNvPr>
          <p:cNvPicPr>
            <a:picLocks noChangeAspect="1"/>
          </p:cNvPicPr>
          <p:nvPr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3951" y="5465865"/>
            <a:ext cx="649011" cy="374904"/>
          </a:xfrm>
          <a:prstGeom prst="rect">
            <a:avLst/>
          </a:prstGeom>
          <a:ln w="3175">
            <a:solidFill>
              <a:srgbClr val="1B1464"/>
            </a:solidFill>
          </a:ln>
        </p:spPr>
      </p:pic>
      <p:pic>
        <p:nvPicPr>
          <p:cNvPr id="165" name="Picture 164" descr="Austria">
            <a:extLst>
              <a:ext uri="{FF2B5EF4-FFF2-40B4-BE49-F238E27FC236}">
                <a16:creationId xmlns:a16="http://schemas.microsoft.com/office/drawing/2014/main" id="{6E1017DD-9777-FB3A-BF1C-E6B5CBD7BBD7}"/>
              </a:ext>
            </a:extLst>
          </p:cNvPr>
          <p:cNvPicPr>
            <a:picLocks noChangeAspect="1"/>
          </p:cNvPicPr>
          <p:nvPr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300" y="6000720"/>
            <a:ext cx="648563" cy="374904"/>
          </a:xfrm>
          <a:prstGeom prst="rect">
            <a:avLst/>
          </a:prstGeom>
          <a:ln w="3175">
            <a:solidFill>
              <a:srgbClr val="1B1464"/>
            </a:solidFill>
          </a:ln>
        </p:spPr>
      </p:pic>
      <p:pic>
        <p:nvPicPr>
          <p:cNvPr id="166" name="Picture 165" descr="Jordan Flag Wallpapers - Top Free Jordan Flag Backgrounds - WallpaperAccess">
            <a:extLst>
              <a:ext uri="{FF2B5EF4-FFF2-40B4-BE49-F238E27FC236}">
                <a16:creationId xmlns:a16="http://schemas.microsoft.com/office/drawing/2014/main" id="{ADD702D5-FEAB-A417-0C4D-96540F3E3926}"/>
              </a:ext>
            </a:extLst>
          </p:cNvPr>
          <p:cNvPicPr>
            <a:picLocks noChangeAspect="1"/>
          </p:cNvPicPr>
          <p:nvPr/>
        </p:nvPicPr>
        <p:blipFill>
          <a:blip r:embed="rId4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3951" y="6000720"/>
            <a:ext cx="649011" cy="374904"/>
          </a:xfrm>
          <a:prstGeom prst="rect">
            <a:avLst/>
          </a:prstGeom>
          <a:ln w="3175">
            <a:solidFill>
              <a:srgbClr val="1B1464"/>
            </a:solidFill>
          </a:ln>
        </p:spPr>
      </p:pic>
      <p:pic>
        <p:nvPicPr>
          <p:cNvPr id="167" name="Picture 166" descr="Portugal | Flags of countries">
            <a:extLst>
              <a:ext uri="{FF2B5EF4-FFF2-40B4-BE49-F238E27FC236}">
                <a16:creationId xmlns:a16="http://schemas.microsoft.com/office/drawing/2014/main" id="{D729361D-8976-9C36-DFD4-644A7DC96527}"/>
              </a:ext>
            </a:extLst>
          </p:cNvPr>
          <p:cNvPicPr>
            <a:picLocks noChangeAspect="1"/>
          </p:cNvPicPr>
          <p:nvPr/>
        </p:nvPicPr>
        <p:blipFill>
          <a:blip r:embed="rId4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4580" y="5465865"/>
            <a:ext cx="640064" cy="374904"/>
          </a:xfrm>
          <a:prstGeom prst="rect">
            <a:avLst/>
          </a:prstGeom>
          <a:ln w="3175">
            <a:solidFill>
              <a:srgbClr val="1B1464"/>
            </a:solidFill>
          </a:ln>
        </p:spPr>
      </p:pic>
      <p:pic>
        <p:nvPicPr>
          <p:cNvPr id="168" name="Picture 167" descr="Democratic Republic Of The Congo Flag Wallpapers - Top Free Democratic ...">
            <a:extLst>
              <a:ext uri="{FF2B5EF4-FFF2-40B4-BE49-F238E27FC236}">
                <a16:creationId xmlns:a16="http://schemas.microsoft.com/office/drawing/2014/main" id="{862834EC-64C2-9C04-673C-70BAC5508C9E}"/>
              </a:ext>
            </a:extLst>
          </p:cNvPr>
          <p:cNvPicPr>
            <a:picLocks noChangeAspect="1"/>
          </p:cNvPicPr>
          <p:nvPr/>
        </p:nvPicPr>
        <p:blipFill>
          <a:blip r:embed="rId4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8690" y="5465865"/>
            <a:ext cx="645489" cy="374904"/>
          </a:xfrm>
          <a:prstGeom prst="rect">
            <a:avLst/>
          </a:prstGeom>
          <a:ln w="3175">
            <a:solidFill>
              <a:srgbClr val="1B1464"/>
            </a:solidFill>
          </a:ln>
        </p:spPr>
      </p:pic>
      <p:pic>
        <p:nvPicPr>
          <p:cNvPr id="169" name="Picture 168" descr="Uzbekistan Flag - Wallpaper, High Definition, High Quality, Widescreen">
            <a:extLst>
              <a:ext uri="{FF2B5EF4-FFF2-40B4-BE49-F238E27FC236}">
                <a16:creationId xmlns:a16="http://schemas.microsoft.com/office/drawing/2014/main" id="{42B11D65-5C72-0675-07AA-9B672BE7D291}"/>
              </a:ext>
            </a:extLst>
          </p:cNvPr>
          <p:cNvPicPr>
            <a:picLocks noChangeAspect="1"/>
          </p:cNvPicPr>
          <p:nvPr/>
        </p:nvPicPr>
        <p:blipFill>
          <a:blip r:embed="rId4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4735" y="5991576"/>
            <a:ext cx="639755" cy="374904"/>
          </a:xfrm>
          <a:prstGeom prst="rect">
            <a:avLst/>
          </a:prstGeom>
          <a:ln w="3175">
            <a:solidFill>
              <a:srgbClr val="1B1464"/>
            </a:solidFill>
          </a:ln>
        </p:spPr>
      </p:pic>
      <p:pic>
        <p:nvPicPr>
          <p:cNvPr id="170" name="Picture 169" descr="Colombia Flag - Wallpaper, High Definition, High Quality, Widescreen">
            <a:extLst>
              <a:ext uri="{FF2B5EF4-FFF2-40B4-BE49-F238E27FC236}">
                <a16:creationId xmlns:a16="http://schemas.microsoft.com/office/drawing/2014/main" id="{28E8582D-BA25-5E60-309F-378DC793A2C2}"/>
              </a:ext>
            </a:extLst>
          </p:cNvPr>
          <p:cNvPicPr>
            <a:picLocks noChangeAspect="1"/>
          </p:cNvPicPr>
          <p:nvPr/>
        </p:nvPicPr>
        <p:blipFill>
          <a:blip r:embed="rId4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8690" y="5991576"/>
            <a:ext cx="645489" cy="374904"/>
          </a:xfrm>
          <a:prstGeom prst="rect">
            <a:avLst/>
          </a:prstGeom>
          <a:ln w="3175">
            <a:solidFill>
              <a:srgbClr val="1B1464"/>
            </a:solidFill>
          </a:ln>
        </p:spPr>
      </p:pic>
      <p:pic>
        <p:nvPicPr>
          <p:cNvPr id="171" name="Picture 170" descr="English flag vector - Country flags">
            <a:extLst>
              <a:ext uri="{FF2B5EF4-FFF2-40B4-BE49-F238E27FC236}">
                <a16:creationId xmlns:a16="http://schemas.microsoft.com/office/drawing/2014/main" id="{160CB938-4024-5A21-18CA-9DC1EF69A111}"/>
              </a:ext>
            </a:extLst>
          </p:cNvPr>
          <p:cNvPicPr>
            <a:picLocks noChangeAspect="1"/>
          </p:cNvPicPr>
          <p:nvPr/>
        </p:nvPicPr>
        <p:blipFill>
          <a:blip r:embed="rId4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2233" y="5465865"/>
            <a:ext cx="649097" cy="374904"/>
          </a:xfrm>
          <a:prstGeom prst="rect">
            <a:avLst/>
          </a:prstGeom>
          <a:ln w="3175">
            <a:solidFill>
              <a:srgbClr val="1B1464"/>
            </a:solidFill>
          </a:ln>
        </p:spPr>
      </p:pic>
      <p:pic>
        <p:nvPicPr>
          <p:cNvPr id="172" name="Picture 171" descr="The image shows the flag of Croatia, featuring a blue background with a large red-white cross, a red-blue stripe, and a coat of arms in the center.&#10;&#10;AI-generated content may be incorrect.">
            <a:extLst>
              <a:ext uri="{FF2B5EF4-FFF2-40B4-BE49-F238E27FC236}">
                <a16:creationId xmlns:a16="http://schemas.microsoft.com/office/drawing/2014/main" id="{465D43F5-8266-18A5-2A23-2107B3A52011}"/>
              </a:ext>
            </a:extLst>
          </p:cNvPr>
          <p:cNvPicPr>
            <a:picLocks noChangeAspect="1"/>
          </p:cNvPicPr>
          <p:nvPr/>
        </p:nvPicPr>
        <p:blipFill>
          <a:blip r:embed="rId5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9843" y="5465865"/>
            <a:ext cx="650559" cy="374904"/>
          </a:xfrm>
          <a:prstGeom prst="rect">
            <a:avLst/>
          </a:prstGeom>
          <a:ln w="3175">
            <a:solidFill>
              <a:srgbClr val="1B1464"/>
            </a:solidFill>
          </a:ln>
        </p:spPr>
      </p:pic>
      <p:pic>
        <p:nvPicPr>
          <p:cNvPr id="173" name="Picture 172" descr="Ghana Flag Wallpapers - Top Free Ghana Flag Backgrounds - WallpaperAccess">
            <a:extLst>
              <a:ext uri="{FF2B5EF4-FFF2-40B4-BE49-F238E27FC236}">
                <a16:creationId xmlns:a16="http://schemas.microsoft.com/office/drawing/2014/main" id="{9495D72F-9A46-4ED4-8FD1-4872C01F3C4D}"/>
              </a:ext>
            </a:extLst>
          </p:cNvPr>
          <p:cNvPicPr>
            <a:picLocks noChangeAspect="1"/>
          </p:cNvPicPr>
          <p:nvPr/>
        </p:nvPicPr>
        <p:blipFill>
          <a:blip r:embed="rId5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675" y="6000720"/>
            <a:ext cx="640212" cy="374904"/>
          </a:xfrm>
          <a:prstGeom prst="rect">
            <a:avLst/>
          </a:prstGeom>
          <a:ln w="3175">
            <a:solidFill>
              <a:srgbClr val="1B1464"/>
            </a:solidFill>
          </a:ln>
        </p:spPr>
      </p:pic>
      <p:pic>
        <p:nvPicPr>
          <p:cNvPr id="175" name="Picture 174" descr="Panama Flag - Wallpaper, High Definition, High Quality, Widescreen">
            <a:extLst>
              <a:ext uri="{FF2B5EF4-FFF2-40B4-BE49-F238E27FC236}">
                <a16:creationId xmlns:a16="http://schemas.microsoft.com/office/drawing/2014/main" id="{58BFEFB6-B8FB-4E9E-B5DA-92B1461BE4EB}"/>
              </a:ext>
            </a:extLst>
          </p:cNvPr>
          <p:cNvPicPr>
            <a:picLocks noChangeAspect="1"/>
          </p:cNvPicPr>
          <p:nvPr/>
        </p:nvPicPr>
        <p:blipFill>
          <a:blip r:embed="rId5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5245" y="6000720"/>
            <a:ext cx="639754" cy="374904"/>
          </a:xfrm>
          <a:prstGeom prst="rect">
            <a:avLst/>
          </a:prstGeom>
          <a:ln w="3175">
            <a:solidFill>
              <a:srgbClr val="1B1464"/>
            </a:solidFill>
          </a:ln>
        </p:spPr>
      </p:pic>
      <p:sp>
        <p:nvSpPr>
          <p:cNvPr id="176" name="TextBox 175">
            <a:extLst>
              <a:ext uri="{FF2B5EF4-FFF2-40B4-BE49-F238E27FC236}">
                <a16:creationId xmlns:a16="http://schemas.microsoft.com/office/drawing/2014/main" id="{7B7352A4-BAE4-E5D4-8609-AA0120029DFA}"/>
              </a:ext>
            </a:extLst>
          </p:cNvPr>
          <p:cNvSpPr txBox="1"/>
          <p:nvPr/>
        </p:nvSpPr>
        <p:spPr>
          <a:xfrm>
            <a:off x="7376967" y="1713076"/>
            <a:ext cx="4815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u="sng">
                <a:solidFill>
                  <a:schemeClr val="bg1"/>
                </a:solidFill>
                <a:latin typeface="Arial" panose="020B0604020202020204" pitchFamily="34" charset="0"/>
              </a:rPr>
              <a:t>2026 World Cup Timeline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77EC5A13-6FE0-FD30-F241-7C1AB9357141}"/>
              </a:ext>
            </a:extLst>
          </p:cNvPr>
          <p:cNvSpPr txBox="1"/>
          <p:nvPr/>
        </p:nvSpPr>
        <p:spPr>
          <a:xfrm>
            <a:off x="71424" y="1681879"/>
            <a:ext cx="7207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u="sng">
                <a:solidFill>
                  <a:srgbClr val="002060"/>
                </a:solidFill>
                <a:latin typeface="Arial" panose="020B0604020202020204" pitchFamily="34" charset="0"/>
              </a:rPr>
              <a:t>2026 World Cup Nations by Group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71331C-8BC4-9883-AD97-DB09F93F0C7F}"/>
              </a:ext>
            </a:extLst>
          </p:cNvPr>
          <p:cNvSpPr/>
          <p:nvPr/>
        </p:nvSpPr>
        <p:spPr>
          <a:xfrm>
            <a:off x="0" y="0"/>
            <a:ext cx="1066800" cy="300487"/>
          </a:xfrm>
          <a:prstGeom prst="rect">
            <a:avLst/>
          </a:prstGeom>
          <a:solidFill>
            <a:srgbClr val="ED3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Relevancy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EE8AB7-F080-AA09-92BB-A79C4DAEC12D}"/>
              </a:ext>
            </a:extLst>
          </p:cNvPr>
          <p:cNvSpPr/>
          <p:nvPr/>
        </p:nvSpPr>
        <p:spPr>
          <a:xfrm>
            <a:off x="7558898" y="2220913"/>
            <a:ext cx="460772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6/11: </a:t>
            </a:r>
            <a:r>
              <a:rPr lang="en-US" sz="20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Opening Ceremony / Match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6/11 – 6/27: </a:t>
            </a:r>
            <a:r>
              <a:rPr lang="en-US" sz="20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Stages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6/28 – 7/3: </a:t>
            </a:r>
            <a:r>
              <a:rPr lang="en-US" sz="20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Round of 32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7/4 – 7/7: </a:t>
            </a:r>
            <a:r>
              <a:rPr lang="en-US" sz="20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Round of 16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7/9 – 7/11: </a:t>
            </a:r>
            <a:r>
              <a:rPr lang="en-US" sz="20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Quarter-finals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7/14 – 7/15: </a:t>
            </a:r>
            <a:r>
              <a:rPr lang="en-US" sz="20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Semi-finals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7/19: </a:t>
            </a:r>
            <a:r>
              <a:rPr lang="en-US" sz="20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</a:p>
        </p:txBody>
      </p:sp>
    </p:spTree>
    <p:extLst>
      <p:ext uri="{BB962C8B-B14F-4D97-AF65-F5344CB8AC3E}">
        <p14:creationId xmlns:p14="http://schemas.microsoft.com/office/powerpoint/2010/main" val="841126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85A02-7BAE-030F-1E4C-772E3A5D0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BCA94A0-662D-CFDE-A870-25D4C398A329}"/>
              </a:ext>
            </a:extLst>
          </p:cNvPr>
          <p:cNvSpPr>
            <a:spLocks/>
          </p:cNvSpPr>
          <p:nvPr/>
        </p:nvSpPr>
        <p:spPr>
          <a:xfrm>
            <a:off x="1" y="1685015"/>
            <a:ext cx="4541104" cy="5172986"/>
          </a:xfrm>
          <a:prstGeom prst="rect">
            <a:avLst/>
          </a:prstGeom>
          <a:solidFill>
            <a:srgbClr val="ED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28">
            <a:extLst>
              <a:ext uri="{FF2B5EF4-FFF2-40B4-BE49-F238E27FC236}">
                <a16:creationId xmlns:a16="http://schemas.microsoft.com/office/drawing/2014/main" id="{91D7028A-42A8-179F-10B4-9167958B79FF}"/>
              </a:ext>
            </a:extLst>
          </p:cNvPr>
          <p:cNvSpPr/>
          <p:nvPr/>
        </p:nvSpPr>
        <p:spPr>
          <a:xfrm>
            <a:off x="78226" y="2408641"/>
            <a:ext cx="4331368" cy="3573350"/>
          </a:xfrm>
          <a:prstGeom prst="roundRect">
            <a:avLst/>
          </a:prstGeom>
          <a:solidFill>
            <a:srgbClr val="ED3C8D">
              <a:alpha val="38000"/>
            </a:srgbClr>
          </a:solidFill>
          <a:ln w="57150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EED0F4-68D7-166F-686F-4E2FAC3FCC1D}"/>
              </a:ext>
            </a:extLst>
          </p:cNvPr>
          <p:cNvSpPr txBox="1"/>
          <p:nvPr/>
        </p:nvSpPr>
        <p:spPr>
          <a:xfrm>
            <a:off x="792047" y="3400030"/>
            <a:ext cx="2957012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R="0" lvl="0" indent="0" algn="ctr" defTabSz="117239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600" b="1" i="0" u="none" strike="noStrike" normalizeH="0" baseline="0">
                <a:ln w="19050">
                  <a:solidFill>
                    <a:srgbClr val="1B1464"/>
                  </a:solidFill>
                </a:ln>
                <a:solidFill>
                  <a:srgbClr val="ED3C8D"/>
                </a:solidFill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>
                <a:ln w="19050">
                  <a:noFill/>
                </a:ln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602E38-6FA2-8291-E535-C25B9BCAB1E5}"/>
              </a:ext>
            </a:extLst>
          </p:cNvPr>
          <p:cNvSpPr txBox="1"/>
          <p:nvPr/>
        </p:nvSpPr>
        <p:spPr>
          <a:xfrm>
            <a:off x="263686" y="4900245"/>
            <a:ext cx="4013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</a:rPr>
              <a:t>of adults 18+ plan to watch 2026 FIFA World Cup</a:t>
            </a:r>
          </a:p>
          <a:p>
            <a:pPr algn="ctr"/>
            <a:r>
              <a:rPr lang="en-US" sz="2400" b="1">
                <a:solidFill>
                  <a:srgbClr val="1B1464"/>
                </a:solidFill>
                <a:latin typeface="Arial" panose="020B0604020202020204" pitchFamily="34" charset="0"/>
              </a:rPr>
              <a:t>(63.9MM A18+)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21C15D-2892-ACBD-8C51-57020D686DAF}"/>
              </a:ext>
            </a:extLst>
          </p:cNvPr>
          <p:cNvSpPr>
            <a:spLocks/>
          </p:cNvSpPr>
          <p:nvPr/>
        </p:nvSpPr>
        <p:spPr>
          <a:xfrm>
            <a:off x="4541102" y="1685014"/>
            <a:ext cx="7650898" cy="5172986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0F8FA4-61D9-9295-671A-EC7842745B97}"/>
              </a:ext>
            </a:extLst>
          </p:cNvPr>
          <p:cNvSpPr/>
          <p:nvPr/>
        </p:nvSpPr>
        <p:spPr>
          <a:xfrm>
            <a:off x="297180" y="428839"/>
            <a:ext cx="118948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600" b="1">
                <a:solidFill>
                  <a:srgbClr val="1F1A62"/>
                </a:solidFill>
                <a:latin typeface="Arial" panose="020B0604020202020204" pitchFamily="34" charset="0"/>
              </a:rPr>
              <a:t>Nearly 65 million U.S. adults are planning to watch the World Cup, with significant viewership projected across all age breaks between A18-54</a:t>
            </a:r>
            <a:endParaRPr lang="en-US" sz="2600" b="1">
              <a:solidFill>
                <a:srgbClr val="ED3C8D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6BA06D-6D5C-7A6F-6168-9357003EBC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E6E4749-7BB3-743D-330C-CDA3FB8E10D6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2858BFF-9FC3-A3A2-FBC0-9A0F954CC671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A25040-1500-763C-0495-DE419D76FB79}"/>
              </a:ext>
            </a:extLst>
          </p:cNvPr>
          <p:cNvSpPr txBox="1"/>
          <p:nvPr/>
        </p:nvSpPr>
        <p:spPr>
          <a:xfrm>
            <a:off x="4541105" y="1754817"/>
            <a:ext cx="76508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u="sng">
                <a:solidFill>
                  <a:srgbClr val="1B1464"/>
                </a:solidFill>
                <a:latin typeface="Arial" panose="020B0604020202020204" pitchFamily="34" charset="0"/>
              </a:rPr>
              <a:t>% of U.S. Adults Planning to Watch the 2026 World Cup</a:t>
            </a:r>
          </a:p>
          <a:p>
            <a:pPr algn="ctr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400">
                <a:solidFill>
                  <a:srgbClr val="1B1464"/>
                </a:solidFill>
                <a:latin typeface="Arial" panose="020B0604020202020204" pitchFamily="34" charset="0"/>
              </a:rPr>
              <a:t>By Age Group</a:t>
            </a:r>
            <a:endParaRPr lang="en-US" sz="1600">
              <a:solidFill>
                <a:srgbClr val="1B1464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05C17619-648B-5C03-52E8-F5BE4AA657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0421549"/>
              </p:ext>
            </p:extLst>
          </p:nvPr>
        </p:nvGraphicFramePr>
        <p:xfrm>
          <a:off x="4664241" y="2308815"/>
          <a:ext cx="7404624" cy="3334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EE207FC0-5321-C839-B85D-4F171D6ADA48}"/>
              </a:ext>
            </a:extLst>
          </p:cNvPr>
          <p:cNvSpPr txBox="1"/>
          <p:nvPr/>
        </p:nvSpPr>
        <p:spPr>
          <a:xfrm>
            <a:off x="508931" y="6308224"/>
            <a:ext cx="40321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800" kern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Source: VAB analysis of MRI-Simmons, Q2 2026 Trending Topics Study.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FCD0443-DE16-3F07-F554-590FBFA8037E}"/>
              </a:ext>
            </a:extLst>
          </p:cNvPr>
          <p:cNvSpPr/>
          <p:nvPr/>
        </p:nvSpPr>
        <p:spPr>
          <a:xfrm>
            <a:off x="5287296" y="5676903"/>
            <a:ext cx="713648" cy="386590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124 index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8DC32EA-6843-B877-EE0B-735C61F3FFCD}"/>
              </a:ext>
            </a:extLst>
          </p:cNvPr>
          <p:cNvSpPr/>
          <p:nvPr/>
        </p:nvSpPr>
        <p:spPr>
          <a:xfrm>
            <a:off x="7079529" y="5676903"/>
            <a:ext cx="713648" cy="386590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133 index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5F0B88E-326E-822C-E087-9CF6C6F739F8}"/>
              </a:ext>
            </a:extLst>
          </p:cNvPr>
          <p:cNvSpPr/>
          <p:nvPr/>
        </p:nvSpPr>
        <p:spPr>
          <a:xfrm>
            <a:off x="8876544" y="5676903"/>
            <a:ext cx="713648" cy="386590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139 index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594E811-414D-D0BB-3A28-073696C23D19}"/>
              </a:ext>
            </a:extLst>
          </p:cNvPr>
          <p:cNvSpPr/>
          <p:nvPr/>
        </p:nvSpPr>
        <p:spPr>
          <a:xfrm>
            <a:off x="10671277" y="5676903"/>
            <a:ext cx="713648" cy="386590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103 index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E35A099-C7BB-4B5A-8FE0-9BBBB157CD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704" y="1826884"/>
            <a:ext cx="1807699" cy="180769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C490734-26DF-3318-BDD3-12F2301F28F2}"/>
              </a:ext>
            </a:extLst>
          </p:cNvPr>
          <p:cNvSpPr/>
          <p:nvPr/>
        </p:nvSpPr>
        <p:spPr>
          <a:xfrm>
            <a:off x="0" y="0"/>
            <a:ext cx="685800" cy="300487"/>
          </a:xfrm>
          <a:prstGeom prst="rect">
            <a:avLst/>
          </a:prstGeom>
          <a:solidFill>
            <a:srgbClr val="ED3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0E9ABF-1D20-B2AF-AE98-A643F7C592BB}"/>
              </a:ext>
            </a:extLst>
          </p:cNvPr>
          <p:cNvSpPr txBox="1"/>
          <p:nvPr/>
        </p:nvSpPr>
        <p:spPr>
          <a:xfrm>
            <a:off x="4615287" y="6262559"/>
            <a:ext cx="67696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to read index: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A18-24 are </a:t>
            </a:r>
            <a:r>
              <a:rPr lang="en-US" sz="1000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 more likely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 A18+ to watch the 2026 World Cup.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E079F9-4DFE-C8D4-2148-558312A179AB}"/>
              </a:ext>
            </a:extLst>
          </p:cNvPr>
          <p:cNvSpPr/>
          <p:nvPr/>
        </p:nvSpPr>
        <p:spPr>
          <a:xfrm>
            <a:off x="370291" y="1326572"/>
            <a:ext cx="115805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6"/>
              </a:buBlip>
              <a:tabLst/>
              <a:defRPr/>
            </a:pP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The 2026 World Cup U.S. adult </a:t>
            </a:r>
            <a:r>
              <a:rPr lang="en-US" sz="1200">
                <a:solidFill>
                  <a:srgbClr val="1F1A62"/>
                </a:solidFill>
                <a:latin typeface="Helvetica" pitchFamily="2" charset="0"/>
              </a:rPr>
              <a:t>viewership 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is projected to be composed of 58% Males &amp; 42% Females, which offers marketers opportunities across genders</a:t>
            </a:r>
          </a:p>
        </p:txBody>
      </p:sp>
    </p:spTree>
    <p:extLst>
      <p:ext uri="{BB962C8B-B14F-4D97-AF65-F5344CB8AC3E}">
        <p14:creationId xmlns:p14="http://schemas.microsoft.com/office/powerpoint/2010/main" val="3490001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EAA0F-7AD3-8639-0174-410C365B8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FF0EFAE-20D9-4ADE-FEBE-5140FE853AC8}"/>
              </a:ext>
            </a:extLst>
          </p:cNvPr>
          <p:cNvSpPr>
            <a:spLocks/>
          </p:cNvSpPr>
          <p:nvPr/>
        </p:nvSpPr>
        <p:spPr>
          <a:xfrm>
            <a:off x="0" y="1684460"/>
            <a:ext cx="4521143" cy="5194110"/>
          </a:xfrm>
          <a:prstGeom prst="rect">
            <a:avLst/>
          </a:prstGeom>
          <a:solidFill>
            <a:srgbClr val="00C4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433DAA-45C5-80AE-4AD2-DF4F8DF216DA}"/>
              </a:ext>
            </a:extLst>
          </p:cNvPr>
          <p:cNvSpPr>
            <a:spLocks/>
          </p:cNvSpPr>
          <p:nvPr/>
        </p:nvSpPr>
        <p:spPr>
          <a:xfrm>
            <a:off x="4521145" y="1686330"/>
            <a:ext cx="7670856" cy="519411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8B35CE-8B81-A6E2-E57B-D63BEC2D4D53}"/>
              </a:ext>
            </a:extLst>
          </p:cNvPr>
          <p:cNvSpPr txBox="1"/>
          <p:nvPr/>
        </p:nvSpPr>
        <p:spPr>
          <a:xfrm>
            <a:off x="4521145" y="1807032"/>
            <a:ext cx="7670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u="sng">
                <a:solidFill>
                  <a:srgbClr val="002060"/>
                </a:solidFill>
                <a:latin typeface="Arial" panose="020B0604020202020204" pitchFamily="34" charset="0"/>
              </a:rPr>
              <a:t>% of U.S. World Cup viewers who agree that…</a:t>
            </a:r>
            <a:r>
              <a:rPr lang="en-US" sz="1600" b="1">
                <a:solidFill>
                  <a:srgbClr val="002060"/>
                </a:solidFill>
                <a:latin typeface="Arial" panose="020B0604020202020204" pitchFamily="34" charset="0"/>
              </a:rPr>
              <a:t>*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11E0B33-9727-3920-4928-5EDF2CFDF180}"/>
              </a:ext>
            </a:extLst>
          </p:cNvPr>
          <p:cNvSpPr/>
          <p:nvPr/>
        </p:nvSpPr>
        <p:spPr>
          <a:xfrm>
            <a:off x="4805704" y="2395344"/>
            <a:ext cx="3451204" cy="3545524"/>
          </a:xfrm>
          <a:prstGeom prst="roundRect">
            <a:avLst>
              <a:gd name="adj" fmla="val 13298"/>
            </a:avLst>
          </a:prstGeom>
          <a:solidFill>
            <a:schemeClr val="bg1"/>
          </a:solidFill>
          <a:ln w="38100">
            <a:solidFill>
              <a:srgbClr val="00C4F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CEA6A5-D8FB-6C16-DBE5-03062CC72290}"/>
              </a:ext>
            </a:extLst>
          </p:cNvPr>
          <p:cNvSpPr txBox="1"/>
          <p:nvPr/>
        </p:nvSpPr>
        <p:spPr>
          <a:xfrm>
            <a:off x="5257429" y="3708518"/>
            <a:ext cx="2547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ln>
                  <a:solidFill>
                    <a:srgbClr val="1B1464"/>
                  </a:solidFill>
                </a:ln>
                <a:solidFill>
                  <a:srgbClr val="00C4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35FC33-F74F-E655-0A16-2860103F1871}"/>
              </a:ext>
            </a:extLst>
          </p:cNvPr>
          <p:cNvSpPr txBox="1"/>
          <p:nvPr/>
        </p:nvSpPr>
        <p:spPr>
          <a:xfrm>
            <a:off x="4810036" y="4776806"/>
            <a:ext cx="34425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‘I like watching the World Cup because I feel </a:t>
            </a:r>
            <a:r>
              <a:rPr lang="en-US" b="1">
                <a:solidFill>
                  <a:srgbClr val="00C4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connected</a:t>
            </a:r>
            <a:br>
              <a:rPr lang="en-US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>
                <a:solidFill>
                  <a:srgbClr val="00C4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>
                <a:solidFill>
                  <a:srgbClr val="00C4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proud</a:t>
            </a:r>
            <a:r>
              <a:rPr lang="en-US">
                <a:solidFill>
                  <a:srgbClr val="00C4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>
                <a:solidFill>
                  <a:srgbClr val="00C4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my country</a:t>
            </a:r>
            <a:r>
              <a:rPr lang="en-US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E67D2CD-6ADA-F60F-8C0B-7FBBF030DE23}"/>
              </a:ext>
            </a:extLst>
          </p:cNvPr>
          <p:cNvSpPr/>
          <p:nvPr/>
        </p:nvSpPr>
        <p:spPr>
          <a:xfrm>
            <a:off x="8500988" y="2398060"/>
            <a:ext cx="3451204" cy="3545524"/>
          </a:xfrm>
          <a:prstGeom prst="roundRect">
            <a:avLst>
              <a:gd name="adj" fmla="val 13298"/>
            </a:avLst>
          </a:prstGeom>
          <a:solidFill>
            <a:schemeClr val="bg1"/>
          </a:solidFill>
          <a:ln w="38100">
            <a:solidFill>
              <a:srgbClr val="00C4F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34270D-EF45-8F89-36D1-87BB6E1A1979}"/>
              </a:ext>
            </a:extLst>
          </p:cNvPr>
          <p:cNvSpPr txBox="1"/>
          <p:nvPr/>
        </p:nvSpPr>
        <p:spPr>
          <a:xfrm>
            <a:off x="8952713" y="3708518"/>
            <a:ext cx="2547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ln>
                  <a:solidFill>
                    <a:srgbClr val="1B1464"/>
                  </a:solidFill>
                </a:ln>
                <a:solidFill>
                  <a:srgbClr val="00C4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79D22F-8C50-0B3C-2E5B-CD7280595EB9}"/>
              </a:ext>
            </a:extLst>
          </p:cNvPr>
          <p:cNvSpPr txBox="1"/>
          <p:nvPr/>
        </p:nvSpPr>
        <p:spPr>
          <a:xfrm>
            <a:off x="8500988" y="4776806"/>
            <a:ext cx="34512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‘Watching the World Cup </a:t>
            </a:r>
            <a:br>
              <a:rPr lang="en-US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 way for me to </a:t>
            </a:r>
            <a:r>
              <a:rPr lang="en-US" b="1">
                <a:solidFill>
                  <a:srgbClr val="00C4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about different countries &amp; cultures</a:t>
            </a:r>
            <a:r>
              <a:rPr lang="en-US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b="1">
              <a:solidFill>
                <a:srgbClr val="4EBE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7B4D24-34E0-EE72-46D0-B3388DF1979E}"/>
              </a:ext>
            </a:extLst>
          </p:cNvPr>
          <p:cNvSpPr txBox="1"/>
          <p:nvPr/>
        </p:nvSpPr>
        <p:spPr>
          <a:xfrm>
            <a:off x="4521142" y="6188946"/>
            <a:ext cx="7670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800" kern="100">
                <a:solidFill>
                  <a:srgbClr val="00206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For Soccer, </a:t>
            </a:r>
            <a:r>
              <a:rPr lang="en-US" sz="800" i="1" kern="100">
                <a:solidFill>
                  <a:srgbClr val="00206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‘Insights Into American World Cup Fans’, </a:t>
            </a:r>
            <a:r>
              <a:rPr lang="en-US" sz="800" kern="100">
                <a:solidFill>
                  <a:srgbClr val="00206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as of 5/12/26. Note: Includes responses for ‘Root for multiple countries equally’ – 23% &amp; ‘One favorite team, care about </a:t>
            </a:r>
            <a:r>
              <a:rPr lang="en-US" sz="800" i="1" kern="100">
                <a:solidFill>
                  <a:srgbClr val="00206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others’ – 43%.</a:t>
            </a:r>
            <a:r>
              <a:rPr lang="en-US" sz="800" kern="100">
                <a:solidFill>
                  <a:srgbClr val="00206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*VAB analysis of MRI-Simmons, Q2 2026 Trending Topics Study, </a:t>
            </a:r>
            <a:r>
              <a:rPr lang="en-US" sz="800" kern="0">
                <a:solidFill>
                  <a:srgbClr val="002060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Base: Planning to watch 2026 World Cup. </a:t>
            </a:r>
            <a:endParaRPr lang="fr-FR" sz="8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B772A3-08F7-21CC-08F8-9E242916213E}"/>
              </a:ext>
            </a:extLst>
          </p:cNvPr>
          <p:cNvSpPr txBox="1"/>
          <p:nvPr/>
        </p:nvSpPr>
        <p:spPr>
          <a:xfrm>
            <a:off x="782065" y="3388410"/>
            <a:ext cx="2957012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R="0" lvl="0" indent="0" algn="ctr" defTabSz="117239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600" b="1" i="0" u="none" strike="noStrike" normalizeH="0" baseline="0">
                <a:ln w="19050">
                  <a:solidFill>
                    <a:srgbClr val="1B1464"/>
                  </a:solidFill>
                </a:ln>
                <a:solidFill>
                  <a:srgbClr val="ED3C8D"/>
                </a:solidFill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>
                <a:ln w="19050">
                  <a:noFill/>
                </a:ln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247230-CD54-2510-515C-7C5B5D7C4881}"/>
              </a:ext>
            </a:extLst>
          </p:cNvPr>
          <p:cNvSpPr txBox="1"/>
          <p:nvPr/>
        </p:nvSpPr>
        <p:spPr>
          <a:xfrm>
            <a:off x="675004" y="4988617"/>
            <a:ext cx="3171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</a:rPr>
              <a:t>of U.S. soccer fans </a:t>
            </a:r>
            <a:r>
              <a:rPr lang="en-US" sz="2400" b="1">
                <a:solidFill>
                  <a:srgbClr val="1B1464"/>
                </a:solidFill>
                <a:latin typeface="Arial" panose="020B0604020202020204" pitchFamily="34" charset="0"/>
              </a:rPr>
              <a:t>support more than one national team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AA3D46-7C6C-2838-EC47-6742EE0DA88D}"/>
              </a:ext>
            </a:extLst>
          </p:cNvPr>
          <p:cNvSpPr/>
          <p:nvPr/>
        </p:nvSpPr>
        <p:spPr>
          <a:xfrm>
            <a:off x="297179" y="428839"/>
            <a:ext cx="1187330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</a:rPr>
              <a:t>The tournament combines national pride with global support and</a:t>
            </a:r>
            <a:br>
              <a:rPr lang="en-US" sz="2600" b="1">
                <a:solidFill>
                  <a:srgbClr val="1B1464"/>
                </a:solidFill>
                <a:latin typeface="Arial" panose="020B0604020202020204" pitchFamily="34" charset="0"/>
              </a:rPr>
            </a:b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</a:rPr>
              <a:t>curiosity as fans rally behind multiple teams and cultures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77F7F1-72C8-C822-D129-AF989B990B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DDBC6AC-8A9B-028E-F21A-EEF9BA4DD9B5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0A63D94-6203-985B-943F-F99B92B9AB32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10F3635-E045-03C7-5232-EF0B22CC54BD}"/>
              </a:ext>
            </a:extLst>
          </p:cNvPr>
          <p:cNvGrpSpPr/>
          <p:nvPr/>
        </p:nvGrpSpPr>
        <p:grpSpPr>
          <a:xfrm>
            <a:off x="5865512" y="2500802"/>
            <a:ext cx="1331588" cy="1331588"/>
            <a:chOff x="5929012" y="2500802"/>
            <a:chExt cx="1331588" cy="1331588"/>
          </a:xfrm>
        </p:grpSpPr>
        <p:pic>
          <p:nvPicPr>
            <p:cNvPr id="30" name="Picture 29" descr="The image depicts a stylized globe with a series of colorful, swirling ribbons radiating from it, suggesting interconnectedness and dynamism.&#10;&#10;AI-generated content may be incorrect.">
              <a:extLst>
                <a:ext uri="{FF2B5EF4-FFF2-40B4-BE49-F238E27FC236}">
                  <a16:creationId xmlns:a16="http://schemas.microsoft.com/office/drawing/2014/main" id="{E49C65E5-BF5E-8BC4-FA9D-49D0D101B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012" y="2500802"/>
              <a:ext cx="1331588" cy="1331588"/>
            </a:xfrm>
            <a:prstGeom prst="rect">
              <a:avLst/>
            </a:prstGeom>
          </p:spPr>
        </p:pic>
        <p:pic>
          <p:nvPicPr>
            <p:cNvPr id="32" name="Picture 31" descr="The image depicts a white soccer ball with a blue outline.&#10;&#10;AI-generated content may be incorrect.">
              <a:extLst>
                <a:ext uri="{FF2B5EF4-FFF2-40B4-BE49-F238E27FC236}">
                  <a16:creationId xmlns:a16="http://schemas.microsoft.com/office/drawing/2014/main" id="{B2A39F68-290C-15A6-81B7-8B8D4D719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5138" y="2906928"/>
              <a:ext cx="519337" cy="519337"/>
            </a:xfrm>
            <a:prstGeom prst="rect">
              <a:avLst/>
            </a:prstGeom>
          </p:spPr>
        </p:pic>
      </p:grpSp>
      <p:pic>
        <p:nvPicPr>
          <p:cNvPr id="35" name="Picture 34" descr="The image depicts a stylized, colorful silhouette of four people forming a human chain around a globe.&#10;&#10;AI-generated content may be incorrect.">
            <a:extLst>
              <a:ext uri="{FF2B5EF4-FFF2-40B4-BE49-F238E27FC236}">
                <a16:creationId xmlns:a16="http://schemas.microsoft.com/office/drawing/2014/main" id="{BD4327BA-A343-544E-4A56-38F38F61164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9520" y="2498449"/>
            <a:ext cx="1274140" cy="12741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3906409-C6D2-8920-81AD-5C54D0AE28DF}"/>
              </a:ext>
            </a:extLst>
          </p:cNvPr>
          <p:cNvSpPr/>
          <p:nvPr/>
        </p:nvSpPr>
        <p:spPr>
          <a:xfrm>
            <a:off x="0" y="0"/>
            <a:ext cx="996223" cy="300487"/>
          </a:xfrm>
          <a:prstGeom prst="rect">
            <a:avLst/>
          </a:prstGeom>
          <a:solidFill>
            <a:srgbClr val="ED3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Attention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123BA68-2C6D-550F-A25E-518A6ADB6F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825" y="1853675"/>
            <a:ext cx="1711493" cy="171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24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75B2F-F984-1900-F5E7-A83D65025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46A6B30-77BE-18E5-F08A-CB5E785D4099}"/>
              </a:ext>
            </a:extLst>
          </p:cNvPr>
          <p:cNvSpPr>
            <a:spLocks/>
          </p:cNvSpPr>
          <p:nvPr/>
        </p:nvSpPr>
        <p:spPr>
          <a:xfrm>
            <a:off x="4499627" y="1686330"/>
            <a:ext cx="7692373" cy="519411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5AC7DC-AD18-8CF4-8A5E-1FFA8C531332}"/>
              </a:ext>
            </a:extLst>
          </p:cNvPr>
          <p:cNvSpPr txBox="1"/>
          <p:nvPr/>
        </p:nvSpPr>
        <p:spPr>
          <a:xfrm>
            <a:off x="4542663" y="1791116"/>
            <a:ext cx="7649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u="sng">
                <a:solidFill>
                  <a:srgbClr val="002060"/>
                </a:solidFill>
                <a:latin typeface="Arial" panose="020B0604020202020204" pitchFamily="34" charset="0"/>
              </a:rPr>
              <a:t>% of U.S. World Cup viewers who…</a:t>
            </a:r>
            <a:r>
              <a:rPr lang="en-US" sz="1600" b="1">
                <a:solidFill>
                  <a:srgbClr val="002060"/>
                </a:solidFill>
                <a:latin typeface="Arial" panose="020B0604020202020204" pitchFamily="34" charset="0"/>
              </a:rPr>
              <a:t>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04354E-96EF-AD56-5C8B-DFB7BFB49628}"/>
              </a:ext>
            </a:extLst>
          </p:cNvPr>
          <p:cNvSpPr txBox="1"/>
          <p:nvPr/>
        </p:nvSpPr>
        <p:spPr>
          <a:xfrm>
            <a:off x="4542664" y="6211974"/>
            <a:ext cx="7638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800" kern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Source:</a:t>
            </a:r>
            <a:r>
              <a:rPr lang="en-US" sz="800" i="1" kern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 </a:t>
            </a:r>
            <a:r>
              <a:rPr lang="en-US" sz="800" kern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ThinkNow Research</a:t>
            </a:r>
            <a:r>
              <a:rPr lang="en-US" sz="800" i="1" kern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, ‘International Soccer United States Expectations for 2026’, </a:t>
            </a:r>
            <a:r>
              <a:rPr lang="en-US" sz="800" kern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February 2026</a:t>
            </a:r>
            <a:r>
              <a:rPr lang="en-US" sz="800" i="1" kern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.</a:t>
            </a:r>
            <a:r>
              <a:rPr lang="en-US" sz="800" kern="0">
                <a:solidFill>
                  <a:srgbClr val="002060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 *VAB analysis of MRI-Simmons, Q2 2026 Trending Topics Study, Base: Planning to watch 2026 World Cup.</a:t>
            </a:r>
            <a:r>
              <a:rPr lang="en-US" sz="800" i="1" kern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 </a:t>
            </a:r>
            <a:endParaRPr lang="fr-FR" sz="8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11EB81C-0355-9CEA-24E0-475FE70ACCBC}"/>
              </a:ext>
            </a:extLst>
          </p:cNvPr>
          <p:cNvSpPr/>
          <p:nvPr/>
        </p:nvSpPr>
        <p:spPr>
          <a:xfrm>
            <a:off x="4799324" y="2395344"/>
            <a:ext cx="3451204" cy="3545524"/>
          </a:xfrm>
          <a:prstGeom prst="roundRect">
            <a:avLst>
              <a:gd name="adj" fmla="val 13298"/>
            </a:avLst>
          </a:prstGeom>
          <a:solidFill>
            <a:schemeClr val="bg1"/>
          </a:solidFill>
          <a:ln w="38100"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21265E-E6E4-1EC5-5260-C3DA1FFB6D8F}"/>
              </a:ext>
            </a:extLst>
          </p:cNvPr>
          <p:cNvSpPr txBox="1"/>
          <p:nvPr/>
        </p:nvSpPr>
        <p:spPr>
          <a:xfrm>
            <a:off x="5251049" y="3708518"/>
            <a:ext cx="2547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ln>
                  <a:solidFill>
                    <a:srgbClr val="1B1464"/>
                  </a:solidFill>
                </a:ln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13419E-AA08-12BD-DE51-557D140B61AC}"/>
              </a:ext>
            </a:extLst>
          </p:cNvPr>
          <p:cNvSpPr txBox="1"/>
          <p:nvPr/>
        </p:nvSpPr>
        <p:spPr>
          <a:xfrm>
            <a:off x="4803656" y="4831398"/>
            <a:ext cx="34425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Agree that watching the World Cup is </a:t>
            </a:r>
            <a:r>
              <a:rPr lang="en-US" b="1"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great way to connect</a:t>
            </a:r>
            <a:br>
              <a:rPr lang="en-US" b="1"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friends and family</a:t>
            </a:r>
            <a:endParaRPr lang="en-US">
              <a:solidFill>
                <a:srgbClr val="4EBE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A61BC18-393C-152C-0838-A2D153687080}"/>
              </a:ext>
            </a:extLst>
          </p:cNvPr>
          <p:cNvGrpSpPr/>
          <p:nvPr/>
        </p:nvGrpSpPr>
        <p:grpSpPr>
          <a:xfrm>
            <a:off x="5411360" y="2596813"/>
            <a:ext cx="2227132" cy="1184754"/>
            <a:chOff x="8984891" y="2457166"/>
            <a:chExt cx="2227132" cy="1184754"/>
          </a:xfrm>
        </p:grpSpPr>
        <p:pic>
          <p:nvPicPr>
            <p:cNvPr id="26" name="Picture 25" descr="A cartoon character with curly hair, wearing a green jacket, and holding a shield, surrounded by sparkling stars.&#10;&#10;AI-generated content may be incorrect.">
              <a:extLst>
                <a:ext uri="{FF2B5EF4-FFF2-40B4-BE49-F238E27FC236}">
                  <a16:creationId xmlns:a16="http://schemas.microsoft.com/office/drawing/2014/main" id="{5F160198-081E-952E-FD22-EC2B01719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84891" y="2461474"/>
              <a:ext cx="1180446" cy="1180446"/>
            </a:xfrm>
            <a:prstGeom prst="rect">
              <a:avLst/>
            </a:prstGeom>
          </p:spPr>
        </p:pic>
        <p:pic>
          <p:nvPicPr>
            <p:cNvPr id="29" name="Picture 28" descr="A yellow shirted athlete with curly hair and a heart symbol.&#10;&#10;AI-generated content may be incorrect.">
              <a:extLst>
                <a:ext uri="{FF2B5EF4-FFF2-40B4-BE49-F238E27FC236}">
                  <a16:creationId xmlns:a16="http://schemas.microsoft.com/office/drawing/2014/main" id="{AA610C2B-A606-E863-332B-0B2529B8A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31576" y="2457166"/>
              <a:ext cx="1180447" cy="1180447"/>
            </a:xfrm>
            <a:prstGeom prst="rect">
              <a:avLst/>
            </a:prstGeom>
          </p:spPr>
        </p:pic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3B653E0-EEF0-772F-4B06-F1D0C1725CE0}"/>
              </a:ext>
            </a:extLst>
          </p:cNvPr>
          <p:cNvSpPr/>
          <p:nvPr/>
        </p:nvSpPr>
        <p:spPr>
          <a:xfrm>
            <a:off x="8496657" y="2398060"/>
            <a:ext cx="3451204" cy="3545524"/>
          </a:xfrm>
          <a:prstGeom prst="roundRect">
            <a:avLst>
              <a:gd name="adj" fmla="val 13298"/>
            </a:avLst>
          </a:prstGeom>
          <a:solidFill>
            <a:schemeClr val="bg1"/>
          </a:solidFill>
          <a:ln w="38100"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C5DD51-EBB5-299A-F11E-9EEAE3B4717E}"/>
              </a:ext>
            </a:extLst>
          </p:cNvPr>
          <p:cNvSpPr txBox="1"/>
          <p:nvPr/>
        </p:nvSpPr>
        <p:spPr>
          <a:xfrm>
            <a:off x="8948382" y="3708518"/>
            <a:ext cx="2547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ln>
                  <a:solidFill>
                    <a:srgbClr val="1B1464"/>
                  </a:solidFill>
                </a:ln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FA7DC4-9C35-1B1A-80C0-CA5132510697}"/>
              </a:ext>
            </a:extLst>
          </p:cNvPr>
          <p:cNvSpPr txBox="1"/>
          <p:nvPr/>
        </p:nvSpPr>
        <p:spPr>
          <a:xfrm>
            <a:off x="8813731" y="4831398"/>
            <a:ext cx="281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to </a:t>
            </a:r>
            <a:r>
              <a:rPr lang="en-US" b="1"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 a World Cup party or</a:t>
            </a:r>
            <a:r>
              <a:rPr lang="en-US"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</a:t>
            </a:r>
          </a:p>
        </p:txBody>
      </p:sp>
      <p:pic>
        <p:nvPicPr>
          <p:cNvPr id="21" name="Picture 20" descr="Two animated characters, in yellow and blue, cheer in front of a soccer ball on a digital screen.&#10;&#10;AI-generated content may be incorrect.">
            <a:extLst>
              <a:ext uri="{FF2B5EF4-FFF2-40B4-BE49-F238E27FC236}">
                <a16:creationId xmlns:a16="http://schemas.microsoft.com/office/drawing/2014/main" id="{0431216F-7307-09D3-6A5F-450C438B67C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6534" y="2453011"/>
            <a:ext cx="1411451" cy="1374098"/>
          </a:xfrm>
          <a:prstGeom prst="rect">
            <a:avLst/>
          </a:prstGeom>
        </p:spPr>
      </p:pic>
      <p:pic>
        <p:nvPicPr>
          <p:cNvPr id="11" name="Picture 10" descr="A person with curly hair, wearing a yellow and green sports jersey, stands triumphantly with their hands raised in victory.&#10;&#10;AI-generated content may be incorrect.">
            <a:extLst>
              <a:ext uri="{FF2B5EF4-FFF2-40B4-BE49-F238E27FC236}">
                <a16:creationId xmlns:a16="http://schemas.microsoft.com/office/drawing/2014/main" id="{4878926A-D943-5C1B-963E-8A84C6ABAE9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750" r="14693"/>
          <a:stretch>
            <a:fillRect/>
          </a:stretch>
        </p:blipFill>
        <p:spPr>
          <a:xfrm>
            <a:off x="-1" y="1686329"/>
            <a:ext cx="4499628" cy="5171671"/>
          </a:xfrm>
          <a:prstGeom prst="rect">
            <a:avLst/>
          </a:prstGeom>
        </p:spPr>
      </p:pic>
      <p:sp>
        <p:nvSpPr>
          <p:cNvPr id="20" name="Rectangle: Rounded Corners 28">
            <a:extLst>
              <a:ext uri="{FF2B5EF4-FFF2-40B4-BE49-F238E27FC236}">
                <a16:creationId xmlns:a16="http://schemas.microsoft.com/office/drawing/2014/main" id="{9E74FAE7-2FCE-E927-0589-0EE80C84DB61}"/>
              </a:ext>
            </a:extLst>
          </p:cNvPr>
          <p:cNvSpPr/>
          <p:nvPr/>
        </p:nvSpPr>
        <p:spPr>
          <a:xfrm>
            <a:off x="341072" y="2395344"/>
            <a:ext cx="3817483" cy="3545524"/>
          </a:xfrm>
          <a:prstGeom prst="roundRect">
            <a:avLst/>
          </a:prstGeom>
          <a:solidFill>
            <a:srgbClr val="1B1464">
              <a:alpha val="60000"/>
            </a:srgbClr>
          </a:solidFill>
          <a:ln w="38100">
            <a:solidFill>
              <a:srgbClr val="FFE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4397AD-26B1-B1C4-82BC-FA0B5A250DAF}"/>
              </a:ext>
            </a:extLst>
          </p:cNvPr>
          <p:cNvSpPr txBox="1"/>
          <p:nvPr/>
        </p:nvSpPr>
        <p:spPr>
          <a:xfrm>
            <a:off x="771307" y="3082946"/>
            <a:ext cx="2957012" cy="144655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R="0" lvl="0" indent="0" algn="ctr" defTabSz="117239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600" b="1" i="0" u="none" strike="noStrike" normalizeH="0" baseline="0">
                <a:ln w="19050">
                  <a:solidFill>
                    <a:srgbClr val="1B1464"/>
                  </a:solidFill>
                </a:ln>
                <a:solidFill>
                  <a:srgbClr val="ED3C8D"/>
                </a:solidFill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sz="8800">
                <a:ln w="19050">
                  <a:noFill/>
                </a:ln>
                <a:solidFill>
                  <a:srgbClr val="FFE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24F744-F1FA-3FBA-A101-2EC46ABB4A79}"/>
              </a:ext>
            </a:extLst>
          </p:cNvPr>
          <p:cNvSpPr txBox="1"/>
          <p:nvPr/>
        </p:nvSpPr>
        <p:spPr>
          <a:xfrm>
            <a:off x="341072" y="4577562"/>
            <a:ext cx="38174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</a:rPr>
              <a:t>of U.S. soccer fans are </a:t>
            </a:r>
            <a:r>
              <a:rPr lang="en-US" sz="2400" b="1" i="1">
                <a:solidFill>
                  <a:srgbClr val="FFE600"/>
                </a:solidFill>
                <a:latin typeface="Arial" panose="020B0604020202020204" pitchFamily="34" charset="0"/>
              </a:rPr>
              <a:t>excited</a:t>
            </a:r>
            <a:r>
              <a:rPr lang="en-US" sz="2400">
                <a:solidFill>
                  <a:srgbClr val="FFE600"/>
                </a:solidFill>
                <a:latin typeface="Arial" panose="020B0604020202020204" pitchFamily="34" charset="0"/>
              </a:rPr>
              <a:t> </a:t>
            </a: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</a:rPr>
              <a:t>about the 2026 World Cup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2C3C64-AA90-8847-ABA5-FAF0073B0250}"/>
              </a:ext>
            </a:extLst>
          </p:cNvPr>
          <p:cNvSpPr/>
          <p:nvPr/>
        </p:nvSpPr>
        <p:spPr>
          <a:xfrm>
            <a:off x="297179" y="428839"/>
            <a:ext cx="1187330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600" b="1">
                <a:solidFill>
                  <a:srgbClr val="1F1A62"/>
                </a:solidFill>
                <a:latin typeface="Arial" panose="020B0604020202020204" pitchFamily="34" charset="0"/>
              </a:rPr>
              <a:t>The World Cup delivers passionate, highly engaged fans who are excited to watch, and party together, with friends and family</a:t>
            </a:r>
            <a:endParaRPr lang="en-US" sz="2600" b="1">
              <a:solidFill>
                <a:srgbClr val="ED3C8D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EC9C8B-9DE7-C659-ECA1-8FDD3408A0F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9E52FC-CD53-C602-202D-B4120159315B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EB89981-DE5D-24D0-17C1-67E90242D3E5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CFDA36-8747-6FC4-A397-38D6F486F82E}"/>
              </a:ext>
            </a:extLst>
          </p:cNvPr>
          <p:cNvSpPr/>
          <p:nvPr/>
        </p:nvSpPr>
        <p:spPr>
          <a:xfrm>
            <a:off x="0" y="0"/>
            <a:ext cx="2179320" cy="300487"/>
          </a:xfrm>
          <a:prstGeom prst="rect">
            <a:avLst/>
          </a:prstGeom>
          <a:solidFill>
            <a:srgbClr val="ED3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Emotional Engagement</a:t>
            </a:r>
          </a:p>
        </p:txBody>
      </p:sp>
    </p:spTree>
    <p:extLst>
      <p:ext uri="{BB962C8B-B14F-4D97-AF65-F5344CB8AC3E}">
        <p14:creationId xmlns:p14="http://schemas.microsoft.com/office/powerpoint/2010/main" val="3150029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43912-204C-F104-C606-808A34A5D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494A25-FD9B-1570-E7BA-454778B880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91" r="10659"/>
          <a:stretch>
            <a:fillRect/>
          </a:stretch>
        </p:blipFill>
        <p:spPr>
          <a:xfrm>
            <a:off x="7408199" y="1682588"/>
            <a:ext cx="4783801" cy="51865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73E0902-8826-5CC9-1D0C-0285F1FF63E2}"/>
              </a:ext>
            </a:extLst>
          </p:cNvPr>
          <p:cNvSpPr>
            <a:spLocks/>
          </p:cNvSpPr>
          <p:nvPr/>
        </p:nvSpPr>
        <p:spPr>
          <a:xfrm>
            <a:off x="-5184" y="1685014"/>
            <a:ext cx="7417556" cy="5172986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1C9355F-B2FD-74C7-2396-6E6766A29FE3}"/>
              </a:ext>
            </a:extLst>
          </p:cNvPr>
          <p:cNvSpPr/>
          <p:nvPr/>
        </p:nvSpPr>
        <p:spPr>
          <a:xfrm>
            <a:off x="649659" y="2126381"/>
            <a:ext cx="6115529" cy="995005"/>
          </a:xfrm>
          <a:prstGeom prst="roundRect">
            <a:avLst>
              <a:gd name="adj" fmla="val 9359"/>
            </a:avLst>
          </a:prstGeom>
          <a:solidFill>
            <a:schemeClr val="bg1"/>
          </a:solidFill>
          <a:ln w="19050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E4F911-37F0-6752-5740-450E499C21A7}"/>
              </a:ext>
            </a:extLst>
          </p:cNvPr>
          <p:cNvSpPr/>
          <p:nvPr/>
        </p:nvSpPr>
        <p:spPr>
          <a:xfrm>
            <a:off x="297179" y="428839"/>
            <a:ext cx="1187330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</a:rPr>
              <a:t>Fans won’t just be watching at home; they will be also be immersed in communal experiences throughout the tournament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639203-40B9-D172-259D-69C2C2D2EA47}"/>
              </a:ext>
            </a:extLst>
          </p:cNvPr>
          <p:cNvSpPr txBox="1"/>
          <p:nvPr/>
        </p:nvSpPr>
        <p:spPr>
          <a:xfrm>
            <a:off x="472837" y="6317849"/>
            <a:ext cx="114780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800" kern="0">
                <a:solidFill>
                  <a:srgbClr val="002060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Source:</a:t>
            </a:r>
            <a:r>
              <a:rPr lang="en-US" sz="800" i="1" kern="0">
                <a:solidFill>
                  <a:srgbClr val="002060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 </a:t>
            </a:r>
            <a:r>
              <a:rPr lang="en-US" sz="800" kern="0">
                <a:solidFill>
                  <a:srgbClr val="002060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VAB analysis of MRI-Simmons, Q2 2026 Trending Topics Study, Base: Planning to watch 2026 World Cup. *Restaurant: 29%, Bar: 28%</a:t>
            </a:r>
            <a:endParaRPr lang="fr-FR" sz="800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BB9A1E-7618-5281-D8B4-E0AC4B2EED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78B1D06-1296-B78E-9028-73B612B50468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935C860-BD64-5D18-291B-DFF1EFE4B2E4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 descr="A vibrant, simple house icon featuring a blue door, red window, and a yellow sun in the sky.&#10;&#10;AI-generated content may be incorrect.">
            <a:extLst>
              <a:ext uri="{FF2B5EF4-FFF2-40B4-BE49-F238E27FC236}">
                <a16:creationId xmlns:a16="http://schemas.microsoft.com/office/drawing/2014/main" id="{31438D8F-150E-DEA0-1F37-EFAFA8C0580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27" y="2179613"/>
            <a:ext cx="895866" cy="89586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5DF65CB-4F58-0A78-D6FE-02B8BF59D7DF}"/>
              </a:ext>
            </a:extLst>
          </p:cNvPr>
          <p:cNvSpPr txBox="1"/>
          <p:nvPr/>
        </p:nvSpPr>
        <p:spPr>
          <a:xfrm>
            <a:off x="1871899" y="2171755"/>
            <a:ext cx="17657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n w="19050">
                  <a:solidFill>
                    <a:srgbClr val="1B1464"/>
                  </a:solidFill>
                </a:ln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75%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7F60B9-567B-8F97-5589-4E72C2C24A60}"/>
              </a:ext>
            </a:extLst>
          </p:cNvPr>
          <p:cNvSpPr/>
          <p:nvPr/>
        </p:nvSpPr>
        <p:spPr>
          <a:xfrm>
            <a:off x="0" y="0"/>
            <a:ext cx="2179320" cy="300487"/>
          </a:xfrm>
          <a:prstGeom prst="rect">
            <a:avLst/>
          </a:prstGeom>
          <a:solidFill>
            <a:srgbClr val="ED3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Communal Connection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D8AF56C-39E9-36D3-842B-5D3FFD2FF8B4}"/>
              </a:ext>
            </a:extLst>
          </p:cNvPr>
          <p:cNvSpPr txBox="1"/>
          <p:nvPr/>
        </p:nvSpPr>
        <p:spPr>
          <a:xfrm>
            <a:off x="1" y="1709079"/>
            <a:ext cx="7408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>
                <a:solidFill>
                  <a:srgbClr val="002060"/>
                </a:solidFill>
                <a:latin typeface="Arial" panose="020B0604020202020204" pitchFamily="34" charset="0"/>
              </a:rPr>
              <a:t>Where are U.S. viewers planning on watching the 2026 World Cup?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3B1B9E0-0694-15F9-D954-7F80DFA5824F}"/>
              </a:ext>
            </a:extLst>
          </p:cNvPr>
          <p:cNvSpPr/>
          <p:nvPr/>
        </p:nvSpPr>
        <p:spPr>
          <a:xfrm>
            <a:off x="649659" y="3191579"/>
            <a:ext cx="6115529" cy="995005"/>
          </a:xfrm>
          <a:prstGeom prst="roundRect">
            <a:avLst>
              <a:gd name="adj" fmla="val 9359"/>
            </a:avLst>
          </a:prstGeom>
          <a:solidFill>
            <a:schemeClr val="bg1"/>
          </a:solidFill>
          <a:ln w="19050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0B75BE9-D94B-41AE-EC58-73D8BF1210B1}"/>
              </a:ext>
            </a:extLst>
          </p:cNvPr>
          <p:cNvSpPr/>
          <p:nvPr/>
        </p:nvSpPr>
        <p:spPr>
          <a:xfrm>
            <a:off x="649659" y="4236557"/>
            <a:ext cx="6115529" cy="995005"/>
          </a:xfrm>
          <a:prstGeom prst="roundRect">
            <a:avLst>
              <a:gd name="adj" fmla="val 9359"/>
            </a:avLst>
          </a:prstGeom>
          <a:solidFill>
            <a:schemeClr val="bg1"/>
          </a:solidFill>
          <a:ln w="19050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5670F3AD-4252-A6E9-FA28-D3DE891BF720}"/>
              </a:ext>
            </a:extLst>
          </p:cNvPr>
          <p:cNvSpPr/>
          <p:nvPr/>
        </p:nvSpPr>
        <p:spPr>
          <a:xfrm>
            <a:off x="649659" y="5307685"/>
            <a:ext cx="6115529" cy="995005"/>
          </a:xfrm>
          <a:prstGeom prst="roundRect">
            <a:avLst>
              <a:gd name="adj" fmla="val 9359"/>
            </a:avLst>
          </a:prstGeom>
          <a:solidFill>
            <a:schemeClr val="bg1"/>
          </a:solidFill>
          <a:ln w="19050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Four athletes wearing red and white uniforms are depicted in a circle.&#10;&#10;AI-generated content may be incorrect.">
            <a:extLst>
              <a:ext uri="{FF2B5EF4-FFF2-40B4-BE49-F238E27FC236}">
                <a16:creationId xmlns:a16="http://schemas.microsoft.com/office/drawing/2014/main" id="{3F1C211E-E447-8FBC-F905-C30BDF09CA3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27" y="3246979"/>
            <a:ext cx="895866" cy="89586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20787B97-2874-4707-784E-DE88709B61BA}"/>
              </a:ext>
            </a:extLst>
          </p:cNvPr>
          <p:cNvSpPr txBox="1"/>
          <p:nvPr/>
        </p:nvSpPr>
        <p:spPr>
          <a:xfrm>
            <a:off x="3745191" y="2422882"/>
            <a:ext cx="28733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home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D41CFEE-3500-D82A-90F9-6AC2C665458C}"/>
              </a:ext>
            </a:extLst>
          </p:cNvPr>
          <p:cNvSpPr txBox="1"/>
          <p:nvPr/>
        </p:nvSpPr>
        <p:spPr>
          <a:xfrm>
            <a:off x="1871899" y="3237193"/>
            <a:ext cx="17657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n w="19050">
                  <a:solidFill>
                    <a:srgbClr val="1B1464"/>
                  </a:solidFill>
                </a:ln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C302351-BCEC-C665-1CC3-71328F8E476A}"/>
              </a:ext>
            </a:extLst>
          </p:cNvPr>
          <p:cNvSpPr txBox="1"/>
          <p:nvPr/>
        </p:nvSpPr>
        <p:spPr>
          <a:xfrm>
            <a:off x="3745191" y="3312603"/>
            <a:ext cx="28733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Friend or family member’s house</a:t>
            </a:r>
          </a:p>
        </p:txBody>
      </p:sp>
      <p:pic>
        <p:nvPicPr>
          <p:cNvPr id="20" name="Picture 19" descr="The image depicts a colorful, stylized house with a yellow sun, a green light, and a yellow fork and spoon, symbolizing a restaurant or eating establishment.&#10;&#10;AI-generated content may be incorrect.">
            <a:extLst>
              <a:ext uri="{FF2B5EF4-FFF2-40B4-BE49-F238E27FC236}">
                <a16:creationId xmlns:a16="http://schemas.microsoft.com/office/drawing/2014/main" id="{C1DBF899-55A6-3BA6-41D8-9230504CA5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27" y="4291959"/>
            <a:ext cx="895866" cy="895866"/>
          </a:xfrm>
          <a:prstGeom prst="rect">
            <a:avLst/>
          </a:prstGeom>
        </p:spPr>
      </p:pic>
      <p:pic>
        <p:nvPicPr>
          <p:cNvPr id="23" name="Picture 22" descr="The image depicts a colorful soccer ball with a yellow background, surrounded by a crowd of cheerful, cartoonish people in seats.&#10;&#10;AI-generated content may be incorrect.">
            <a:extLst>
              <a:ext uri="{FF2B5EF4-FFF2-40B4-BE49-F238E27FC236}">
                <a16:creationId xmlns:a16="http://schemas.microsoft.com/office/drawing/2014/main" id="{4216C3F3-8ABC-75A7-D6F7-4C36E5DDD03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45" t="9184" r="3765" b="9976"/>
          <a:stretch>
            <a:fillRect/>
          </a:stretch>
        </p:blipFill>
        <p:spPr>
          <a:xfrm>
            <a:off x="830450" y="5388900"/>
            <a:ext cx="882044" cy="828846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74BF3751-4657-A551-1CB5-BF38D165311C}"/>
              </a:ext>
            </a:extLst>
          </p:cNvPr>
          <p:cNvSpPr txBox="1"/>
          <p:nvPr/>
        </p:nvSpPr>
        <p:spPr>
          <a:xfrm>
            <a:off x="1871899" y="4280458"/>
            <a:ext cx="17657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n w="19050">
                  <a:solidFill>
                    <a:srgbClr val="1B1464"/>
                  </a:solidFill>
                </a:ln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35F0867-56EE-8362-41AE-1F73B2CEE937}"/>
              </a:ext>
            </a:extLst>
          </p:cNvPr>
          <p:cNvSpPr txBox="1"/>
          <p:nvPr/>
        </p:nvSpPr>
        <p:spPr>
          <a:xfrm>
            <a:off x="3745191" y="4526679"/>
            <a:ext cx="29731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Restaurant or Bar*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C57FE57-0E3D-E5C3-75FA-7A33B412E1F4}"/>
              </a:ext>
            </a:extLst>
          </p:cNvPr>
          <p:cNvSpPr txBox="1"/>
          <p:nvPr/>
        </p:nvSpPr>
        <p:spPr>
          <a:xfrm>
            <a:off x="1871899" y="5351292"/>
            <a:ext cx="17657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n w="19050">
                  <a:solidFill>
                    <a:srgbClr val="1B1464"/>
                  </a:solidFill>
                </a:ln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17%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4FCA273-6FEA-1850-A2ED-0C021BC50FC1}"/>
              </a:ext>
            </a:extLst>
          </p:cNvPr>
          <p:cNvSpPr txBox="1"/>
          <p:nvPr/>
        </p:nvSpPr>
        <p:spPr>
          <a:xfrm>
            <a:off x="3745191" y="5426696"/>
            <a:ext cx="28733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 zone or public viewing area</a:t>
            </a:r>
          </a:p>
        </p:txBody>
      </p:sp>
    </p:spTree>
    <p:extLst>
      <p:ext uri="{BB962C8B-B14F-4D97-AF65-F5344CB8AC3E}">
        <p14:creationId xmlns:p14="http://schemas.microsoft.com/office/powerpoint/2010/main" val="464546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A31EA-D7D7-7CF2-A765-4CD176C03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107785A-B47C-8120-C561-1A4DE84A4DF1}"/>
              </a:ext>
            </a:extLst>
          </p:cNvPr>
          <p:cNvSpPr>
            <a:spLocks/>
          </p:cNvSpPr>
          <p:nvPr/>
        </p:nvSpPr>
        <p:spPr>
          <a:xfrm>
            <a:off x="-1" y="1684497"/>
            <a:ext cx="3774571" cy="5173503"/>
          </a:xfrm>
          <a:prstGeom prst="rect">
            <a:avLst/>
          </a:prstGeom>
          <a:solidFill>
            <a:srgbClr val="4EB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62478E-F77A-CCEB-0B4B-0C20FBCE0280}"/>
              </a:ext>
            </a:extLst>
          </p:cNvPr>
          <p:cNvSpPr>
            <a:spLocks/>
          </p:cNvSpPr>
          <p:nvPr/>
        </p:nvSpPr>
        <p:spPr>
          <a:xfrm>
            <a:off x="3774571" y="1684497"/>
            <a:ext cx="8420100" cy="5172986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B30067-4C0B-8B31-5474-6720F67532ED}"/>
              </a:ext>
            </a:extLst>
          </p:cNvPr>
          <p:cNvSpPr/>
          <p:nvPr/>
        </p:nvSpPr>
        <p:spPr>
          <a:xfrm>
            <a:off x="297179" y="417689"/>
            <a:ext cx="1187330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600" b="1">
                <a:solidFill>
                  <a:srgbClr val="1F1A62"/>
                </a:solidFill>
                <a:latin typeface="Arial" panose="020B0604020202020204" pitchFamily="34" charset="0"/>
              </a:rPr>
              <a:t>Fans are planning to watch World Cup content across platforms, giving brands even more opportunities to connect with these engaged audiences</a:t>
            </a:r>
            <a:endParaRPr lang="en-US" sz="2600" b="1">
              <a:solidFill>
                <a:srgbClr val="ED3C8D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03B909-DB1E-C2BF-9359-05A0F0115EB0}"/>
              </a:ext>
            </a:extLst>
          </p:cNvPr>
          <p:cNvSpPr txBox="1"/>
          <p:nvPr/>
        </p:nvSpPr>
        <p:spPr>
          <a:xfrm>
            <a:off x="3771900" y="6306199"/>
            <a:ext cx="83985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VAB analysis of MRI-Simmons, Q2 2026 Trending Topics Study, </a:t>
            </a:r>
            <a:r>
              <a:rPr lang="en-US" sz="800" kern="0">
                <a:solidFill>
                  <a:srgbClr val="002060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Base: Planning to watch 2026 World Cup. *Respondents select all that apply.</a:t>
            </a:r>
            <a:r>
              <a:rPr lang="en-US" sz="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800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AB815F-9E0A-333F-DDFE-3A4DBEA1E9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3773629-2A23-202F-05BD-BD3A075C9004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1255B2A-E075-B512-1B20-F3439216FBE2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18874AAE-D325-F775-427A-3A2EDE9B33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6772086"/>
              </p:ext>
            </p:extLst>
          </p:nvPr>
        </p:nvGraphicFramePr>
        <p:xfrm>
          <a:off x="3951297" y="2142608"/>
          <a:ext cx="8045383" cy="4121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3741866-09E8-5B97-5471-19E8E1EABD96}"/>
              </a:ext>
            </a:extLst>
          </p:cNvPr>
          <p:cNvSpPr txBox="1"/>
          <p:nvPr/>
        </p:nvSpPr>
        <p:spPr>
          <a:xfrm>
            <a:off x="3763938" y="1781464"/>
            <a:ext cx="84200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da-DK" sz="1600" b="1" u="sng">
                <a:solidFill>
                  <a:srgbClr val="1B1464"/>
                </a:solidFill>
                <a:latin typeface="Arial" panose="020B0604020202020204" pitchFamily="34" charset="0"/>
              </a:rPr>
              <a:t>Methods of Watching the World Cup</a:t>
            </a:r>
            <a:br>
              <a:rPr lang="da-DK" sz="1600" b="1" u="sng">
                <a:solidFill>
                  <a:srgbClr val="1B1464"/>
                </a:solidFill>
                <a:latin typeface="Arial" panose="020B0604020202020204" pitchFamily="34" charset="0"/>
              </a:rPr>
            </a:br>
            <a:r>
              <a:rPr lang="da-DK" sz="1200">
                <a:solidFill>
                  <a:srgbClr val="1B1464"/>
                </a:solidFill>
                <a:latin typeface="Arial" panose="020B0604020202020204" pitchFamily="34" charset="0"/>
              </a:rPr>
              <a:t>% of U.S. respondents planning to watch the World Cup*</a:t>
            </a:r>
            <a:endParaRPr lang="da-DK" sz="1600">
              <a:solidFill>
                <a:srgbClr val="1B1464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A478A5-D93D-6B26-8B31-0D226B2363C9}"/>
              </a:ext>
            </a:extLst>
          </p:cNvPr>
          <p:cNvSpPr txBox="1"/>
          <p:nvPr/>
        </p:nvSpPr>
        <p:spPr>
          <a:xfrm>
            <a:off x="138529" y="4984578"/>
            <a:ext cx="3468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1B1464"/>
                </a:solidFill>
                <a:latin typeface="Arial" panose="020B0604020202020204" pitchFamily="34" charset="0"/>
              </a:rPr>
              <a:t>Plan to watch </a:t>
            </a: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</a:rPr>
              <a:t>live on broadcast TV network or a streaming service</a:t>
            </a:r>
            <a:endParaRPr lang="en-US" sz="2400" b="1">
              <a:solidFill>
                <a:srgbClr val="1B1464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CDF93BD-6638-F44D-CE2B-5007E37AF0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7" b="3998"/>
          <a:stretch>
            <a:fillRect/>
          </a:stretch>
        </p:blipFill>
        <p:spPr>
          <a:xfrm>
            <a:off x="325317" y="2178212"/>
            <a:ext cx="3210396" cy="28063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AF53ED-8C3F-F380-C3DE-226F347DA950}"/>
              </a:ext>
            </a:extLst>
          </p:cNvPr>
          <p:cNvSpPr txBox="1"/>
          <p:nvPr/>
        </p:nvSpPr>
        <p:spPr>
          <a:xfrm>
            <a:off x="477409" y="2615847"/>
            <a:ext cx="2957012" cy="132343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R="0" lvl="0" indent="0" algn="ctr" defTabSz="117239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600" b="1" i="0" u="none" strike="noStrike" normalizeH="0" baseline="0">
                <a:ln w="19050">
                  <a:solidFill>
                    <a:srgbClr val="1B1464"/>
                  </a:solidFill>
                </a:ln>
                <a:solidFill>
                  <a:srgbClr val="ED3C8D"/>
                </a:solidFill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defRPr>
            </a:lvl1pPr>
          </a:lstStyle>
          <a:p>
            <a:pPr algn="l"/>
            <a:r>
              <a:rPr lang="en-US" sz="8000">
                <a:ln w="1905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82%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2E4F4D-C579-4E2F-5B9B-F576713C985A}"/>
              </a:ext>
            </a:extLst>
          </p:cNvPr>
          <p:cNvSpPr/>
          <p:nvPr/>
        </p:nvSpPr>
        <p:spPr>
          <a:xfrm>
            <a:off x="0" y="0"/>
            <a:ext cx="2613660" cy="300487"/>
          </a:xfrm>
          <a:prstGeom prst="rect">
            <a:avLst/>
          </a:prstGeom>
          <a:solidFill>
            <a:srgbClr val="ED3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Cross-Platform Accessibility</a:t>
            </a:r>
          </a:p>
        </p:txBody>
      </p:sp>
    </p:spTree>
    <p:extLst>
      <p:ext uri="{BB962C8B-B14F-4D97-AF65-F5344CB8AC3E}">
        <p14:creationId xmlns:p14="http://schemas.microsoft.com/office/powerpoint/2010/main" val="849983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F3DDF-E342-926B-21A1-23DF1E625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1BBC604-2530-5576-8C7D-F0443DA833F7}"/>
              </a:ext>
            </a:extLst>
          </p:cNvPr>
          <p:cNvSpPr>
            <a:spLocks/>
          </p:cNvSpPr>
          <p:nvPr/>
        </p:nvSpPr>
        <p:spPr>
          <a:xfrm>
            <a:off x="8066303" y="1685014"/>
            <a:ext cx="4125697" cy="5184136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0EEF30-7259-02C3-2D6F-4B44ED04D85E}"/>
              </a:ext>
            </a:extLst>
          </p:cNvPr>
          <p:cNvSpPr>
            <a:spLocks/>
          </p:cNvSpPr>
          <p:nvPr/>
        </p:nvSpPr>
        <p:spPr>
          <a:xfrm>
            <a:off x="-3389" y="1685014"/>
            <a:ext cx="8069692" cy="5172986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CCBCD8-A5BA-A00E-A2A9-A3C38559CD3B}"/>
              </a:ext>
            </a:extLst>
          </p:cNvPr>
          <p:cNvSpPr/>
          <p:nvPr/>
        </p:nvSpPr>
        <p:spPr>
          <a:xfrm>
            <a:off x="297179" y="428839"/>
            <a:ext cx="1187330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World Cup experience extends beyond the TV screen as viewers engage across devices, creating social and shoppable moments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691F13-3459-02C7-433B-96F510039DCE}"/>
              </a:ext>
            </a:extLst>
          </p:cNvPr>
          <p:cNvSpPr txBox="1"/>
          <p:nvPr/>
        </p:nvSpPr>
        <p:spPr>
          <a:xfrm>
            <a:off x="503713" y="6201852"/>
            <a:ext cx="7500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ThinkNow Research, ‘International Soccer United States Expectations for 2026’, February 2026.*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tvScientific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2026 Consumer Trends Report: How TV Shapes Modern Behavior, April 2026.</a:t>
            </a:r>
            <a:endParaRPr kumimoji="0" lang="fr-FR" sz="800" b="0" i="1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6B64E2-A9EA-90B6-CD69-7B08CCA0AC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F8B58B-8FBC-2BA9-AFCE-37050F3E1F4E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5BF32DF-1738-51C2-4E86-047968465C37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630BAD-6A24-AAD9-885D-927E4C8EDE67}"/>
              </a:ext>
            </a:extLst>
          </p:cNvPr>
          <p:cNvSpPr txBox="1"/>
          <p:nvPr/>
        </p:nvSpPr>
        <p:spPr>
          <a:xfrm>
            <a:off x="7246" y="1709591"/>
            <a:ext cx="80618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Actions Taken While Second-Screening When Watching TV</a:t>
            </a:r>
            <a:r>
              <a:rPr kumimoji="0" lang="da-DK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*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based on overall TV viewing behaviors (and not exclusive to World Cup)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A98051-FE41-F5F6-5044-16396AD51308}"/>
              </a:ext>
            </a:extLst>
          </p:cNvPr>
          <p:cNvSpPr/>
          <p:nvPr/>
        </p:nvSpPr>
        <p:spPr>
          <a:xfrm>
            <a:off x="0" y="0"/>
            <a:ext cx="1790700" cy="300487"/>
          </a:xfrm>
          <a:prstGeom prst="rect">
            <a:avLst/>
          </a:prstGeom>
          <a:solidFill>
            <a:srgbClr val="ED3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Second-Screening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84C10F7-3B54-9D4C-C7A1-DD60FA923CCB}"/>
              </a:ext>
            </a:extLst>
          </p:cNvPr>
          <p:cNvSpPr/>
          <p:nvPr/>
        </p:nvSpPr>
        <p:spPr>
          <a:xfrm>
            <a:off x="137218" y="3131758"/>
            <a:ext cx="2523420" cy="986156"/>
          </a:xfrm>
          <a:prstGeom prst="roundRect">
            <a:avLst>
              <a:gd name="adj" fmla="val 12407"/>
            </a:avLst>
          </a:prstGeom>
          <a:solidFill>
            <a:schemeClr val="bg1"/>
          </a:solidFill>
          <a:ln w="19050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3620D4E-B314-66B0-C802-C8355DE085E2}"/>
              </a:ext>
            </a:extLst>
          </p:cNvPr>
          <p:cNvSpPr/>
          <p:nvPr/>
        </p:nvSpPr>
        <p:spPr>
          <a:xfrm>
            <a:off x="2774727" y="3131758"/>
            <a:ext cx="2523420" cy="986156"/>
          </a:xfrm>
          <a:prstGeom prst="roundRect">
            <a:avLst>
              <a:gd name="adj" fmla="val 12407"/>
            </a:avLst>
          </a:prstGeom>
          <a:solidFill>
            <a:schemeClr val="bg1"/>
          </a:solidFill>
          <a:ln w="19050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02EFF62-36D5-2713-9156-F402D153D153}"/>
              </a:ext>
            </a:extLst>
          </p:cNvPr>
          <p:cNvSpPr/>
          <p:nvPr/>
        </p:nvSpPr>
        <p:spPr>
          <a:xfrm>
            <a:off x="5411681" y="3131758"/>
            <a:ext cx="2523420" cy="986156"/>
          </a:xfrm>
          <a:prstGeom prst="roundRect">
            <a:avLst>
              <a:gd name="adj" fmla="val 12407"/>
            </a:avLst>
          </a:prstGeom>
          <a:solidFill>
            <a:schemeClr val="bg1"/>
          </a:solidFill>
          <a:ln w="19050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7656F54-EB5F-563A-CD9A-F818647E5840}"/>
              </a:ext>
            </a:extLst>
          </p:cNvPr>
          <p:cNvSpPr/>
          <p:nvPr/>
        </p:nvSpPr>
        <p:spPr>
          <a:xfrm>
            <a:off x="137219" y="5145909"/>
            <a:ext cx="2523420" cy="986156"/>
          </a:xfrm>
          <a:prstGeom prst="roundRect">
            <a:avLst>
              <a:gd name="adj" fmla="val 12407"/>
            </a:avLst>
          </a:prstGeom>
          <a:solidFill>
            <a:schemeClr val="bg1"/>
          </a:solidFill>
          <a:ln w="19050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7B5A023-76AE-3DE4-5BC0-3835C2295152}"/>
              </a:ext>
            </a:extLst>
          </p:cNvPr>
          <p:cNvSpPr/>
          <p:nvPr/>
        </p:nvSpPr>
        <p:spPr>
          <a:xfrm>
            <a:off x="2774727" y="5145909"/>
            <a:ext cx="2523420" cy="986156"/>
          </a:xfrm>
          <a:prstGeom prst="roundRect">
            <a:avLst>
              <a:gd name="adj" fmla="val 12407"/>
            </a:avLst>
          </a:prstGeom>
          <a:solidFill>
            <a:schemeClr val="bg1"/>
          </a:solidFill>
          <a:ln w="19050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437F3CA-FDE7-7B4A-CCDC-FAF2A566CC53}"/>
              </a:ext>
            </a:extLst>
          </p:cNvPr>
          <p:cNvSpPr/>
          <p:nvPr/>
        </p:nvSpPr>
        <p:spPr>
          <a:xfrm>
            <a:off x="5411681" y="5145909"/>
            <a:ext cx="2523420" cy="986156"/>
          </a:xfrm>
          <a:prstGeom prst="roundRect">
            <a:avLst>
              <a:gd name="adj" fmla="val 12407"/>
            </a:avLst>
          </a:prstGeom>
          <a:solidFill>
            <a:schemeClr val="bg1"/>
          </a:solidFill>
          <a:ln w="19050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9990B1-FB25-0A2E-71CA-640AE93902F3}"/>
              </a:ext>
            </a:extLst>
          </p:cNvPr>
          <p:cNvSpPr txBox="1"/>
          <p:nvPr/>
        </p:nvSpPr>
        <p:spPr>
          <a:xfrm>
            <a:off x="8653267" y="2027234"/>
            <a:ext cx="2957012" cy="144655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R="0" lvl="0" indent="0" algn="ctr" defTabSz="117239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600" b="1" i="0" u="none" strike="noStrike" normalizeH="0" baseline="0">
                <a:ln w="19050">
                  <a:solidFill>
                    <a:srgbClr val="1B1464"/>
                  </a:solidFill>
                </a:ln>
                <a:solidFill>
                  <a:srgbClr val="ED3C8D"/>
                </a:solidFill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defRPr>
            </a:lvl1pPr>
          </a:lstStyle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 w="19050"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59%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8CD1063-3BEC-A6EF-A6C1-2FAFE20082A6}"/>
              </a:ext>
            </a:extLst>
          </p:cNvPr>
          <p:cNvSpPr txBox="1"/>
          <p:nvPr/>
        </p:nvSpPr>
        <p:spPr>
          <a:xfrm>
            <a:off x="8146491" y="3573456"/>
            <a:ext cx="39705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of U.S. soccer fans are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likely to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use a second screen</a:t>
            </a:r>
            <a:b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while watching 2026</a:t>
            </a:r>
            <a:b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World Cup matches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E88C74B-25BF-02B2-1FE9-4A2C72E7D264}"/>
              </a:ext>
            </a:extLst>
          </p:cNvPr>
          <p:cNvSpPr/>
          <p:nvPr/>
        </p:nvSpPr>
        <p:spPr>
          <a:xfrm>
            <a:off x="8783352" y="5212254"/>
            <a:ext cx="2696839" cy="1092607"/>
          </a:xfrm>
          <a:prstGeom prst="rect">
            <a:avLst/>
          </a:prstGeom>
          <a:solidFill>
            <a:srgbClr val="E2E8F1"/>
          </a:solidFill>
          <a:ln>
            <a:solidFill>
              <a:srgbClr val="ED3C8D"/>
            </a:solidFill>
          </a:ln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 Z (A18-26):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70%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300" b="1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Millennials (A27-42):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78%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300" b="1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 X (A43-58):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61%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300" b="1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Baby Boomers (A59+):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34%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9F33EA9-F992-9360-F430-9447881A4DC4}"/>
              </a:ext>
            </a:extLst>
          </p:cNvPr>
          <p:cNvSpPr txBox="1"/>
          <p:nvPr/>
        </p:nvSpPr>
        <p:spPr>
          <a:xfrm>
            <a:off x="719830" y="3089585"/>
            <a:ext cx="1358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83%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59AAF31-D24B-D55A-5BF2-05C31C6666FC}"/>
              </a:ext>
            </a:extLst>
          </p:cNvPr>
          <p:cNvSpPr txBox="1"/>
          <p:nvPr/>
        </p:nvSpPr>
        <p:spPr>
          <a:xfrm>
            <a:off x="147651" y="3706636"/>
            <a:ext cx="250255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Text / message someone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4E0F3F1-F4CF-D5EF-0959-BC4CA1516C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84" y="2270836"/>
            <a:ext cx="798733" cy="7987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D6E72A-2615-EF5C-2A61-755785C7B53B}"/>
              </a:ext>
            </a:extLst>
          </p:cNvPr>
          <p:cNvSpPr txBox="1"/>
          <p:nvPr/>
        </p:nvSpPr>
        <p:spPr>
          <a:xfrm>
            <a:off x="3357339" y="3089585"/>
            <a:ext cx="1358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78%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1D6463-BDF2-8BA4-D306-A3DCBBB93B14}"/>
              </a:ext>
            </a:extLst>
          </p:cNvPr>
          <p:cNvSpPr txBox="1"/>
          <p:nvPr/>
        </p:nvSpPr>
        <p:spPr>
          <a:xfrm>
            <a:off x="719830" y="5096290"/>
            <a:ext cx="1358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69%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4B768C-43D8-0BFE-C1E6-9041F347A9D1}"/>
              </a:ext>
            </a:extLst>
          </p:cNvPr>
          <p:cNvSpPr txBox="1"/>
          <p:nvPr/>
        </p:nvSpPr>
        <p:spPr>
          <a:xfrm>
            <a:off x="3357339" y="5096290"/>
            <a:ext cx="1358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68%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235192-92BB-E927-0C29-28C7BA2C3F43}"/>
              </a:ext>
            </a:extLst>
          </p:cNvPr>
          <p:cNvSpPr txBox="1"/>
          <p:nvPr/>
        </p:nvSpPr>
        <p:spPr>
          <a:xfrm>
            <a:off x="5994293" y="5096290"/>
            <a:ext cx="1358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59%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6C4EB3-0183-E45E-F111-7E4B63614BBB}"/>
              </a:ext>
            </a:extLst>
          </p:cNvPr>
          <p:cNvSpPr txBox="1"/>
          <p:nvPr/>
        </p:nvSpPr>
        <p:spPr>
          <a:xfrm>
            <a:off x="5994293" y="3089585"/>
            <a:ext cx="1358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74%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1E5188-AF03-0446-1FD0-7617C3D35084}"/>
              </a:ext>
            </a:extLst>
          </p:cNvPr>
          <p:cNvSpPr txBox="1"/>
          <p:nvPr/>
        </p:nvSpPr>
        <p:spPr>
          <a:xfrm>
            <a:off x="2785160" y="3706636"/>
            <a:ext cx="250255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Scroll social media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461D83A-DB17-6D08-6BBD-801C8FDB85C3}"/>
              </a:ext>
            </a:extLst>
          </p:cNvPr>
          <p:cNvSpPr txBox="1"/>
          <p:nvPr/>
        </p:nvSpPr>
        <p:spPr>
          <a:xfrm>
            <a:off x="5422114" y="3706636"/>
            <a:ext cx="250255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Search for something related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F00E1A-E3F0-838A-4118-E8492ACFB3E9}"/>
              </a:ext>
            </a:extLst>
          </p:cNvPr>
          <p:cNvSpPr txBox="1"/>
          <p:nvPr/>
        </p:nvSpPr>
        <p:spPr>
          <a:xfrm>
            <a:off x="147651" y="5718262"/>
            <a:ext cx="250255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Browse online shopping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0572D1-3F01-9A12-29CF-D52A868D347B}"/>
              </a:ext>
            </a:extLst>
          </p:cNvPr>
          <p:cNvSpPr txBox="1"/>
          <p:nvPr/>
        </p:nvSpPr>
        <p:spPr>
          <a:xfrm>
            <a:off x="2785160" y="5632002"/>
            <a:ext cx="25025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Look up a product they saw in an ad while watching TV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1B33159-2CDE-645A-C7B0-D972995082A5}"/>
              </a:ext>
            </a:extLst>
          </p:cNvPr>
          <p:cNvSpPr txBox="1"/>
          <p:nvPr/>
        </p:nvSpPr>
        <p:spPr>
          <a:xfrm>
            <a:off x="5422114" y="5718262"/>
            <a:ext cx="250255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Gaming</a:t>
            </a:r>
          </a:p>
        </p:txBody>
      </p:sp>
      <p:pic>
        <p:nvPicPr>
          <p:cNvPr id="35" name="Picture 34" descr="A hand is holding a smartphone, with arrows indicating the volume control is being adjusted upward.&#10;&#10;AI-generated content may be incorrect.">
            <a:extLst>
              <a:ext uri="{FF2B5EF4-FFF2-40B4-BE49-F238E27FC236}">
                <a16:creationId xmlns:a16="http://schemas.microsoft.com/office/drawing/2014/main" id="{68F08DB7-E96A-8C46-C3C5-2A892C3132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091" y="2267155"/>
            <a:ext cx="798733" cy="798733"/>
          </a:xfrm>
          <a:prstGeom prst="rect">
            <a:avLst/>
          </a:prstGeom>
        </p:spPr>
      </p:pic>
      <p:pic>
        <p:nvPicPr>
          <p:cNvPr id="37" name="Picture 36" descr="The image depicts a simple, colorful search bar with a pink background, featuring a clear, white question mark symbol (?) and a white arrow pointing to it, suggesting an active search or query process.&#10;&#10;AI-generated content may be incorrect.">
            <a:extLst>
              <a:ext uri="{FF2B5EF4-FFF2-40B4-BE49-F238E27FC236}">
                <a16:creationId xmlns:a16="http://schemas.microsoft.com/office/drawing/2014/main" id="{B209F1AE-36DE-D63C-A12D-2A93DD53A1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0" b="21984"/>
          <a:stretch>
            <a:fillRect/>
          </a:stretch>
        </p:blipFill>
        <p:spPr>
          <a:xfrm>
            <a:off x="6093623" y="2270900"/>
            <a:ext cx="1178433" cy="811888"/>
          </a:xfrm>
          <a:prstGeom prst="rect">
            <a:avLst/>
          </a:prstGeom>
        </p:spPr>
      </p:pic>
      <p:pic>
        <p:nvPicPr>
          <p:cNvPr id="39" name="Picture 38" descr="A cartoon icon of a shopping cart with a hand pointing to a shopping website's search bar.&#10;&#10;AI-generated content may be incorrect.">
            <a:extLst>
              <a:ext uri="{FF2B5EF4-FFF2-40B4-BE49-F238E27FC236}">
                <a16:creationId xmlns:a16="http://schemas.microsoft.com/office/drawing/2014/main" id="{F04C7221-1A69-AB4B-BD2C-062897A6F6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46" y="4249900"/>
            <a:ext cx="866207" cy="866207"/>
          </a:xfrm>
          <a:prstGeom prst="rect">
            <a:avLst/>
          </a:prstGeom>
        </p:spPr>
      </p:pic>
      <p:pic>
        <p:nvPicPr>
          <p:cNvPr id="41" name="Picture 40" descr="A black silhouette of a person's head with a red circle, resembling a reflection in a mirror.&#10;&#10;AI-generated content may be incorrect.">
            <a:extLst>
              <a:ext uri="{FF2B5EF4-FFF2-40B4-BE49-F238E27FC236}">
                <a16:creationId xmlns:a16="http://schemas.microsoft.com/office/drawing/2014/main" id="{DE65C5EC-AA9E-41A3-67DB-D25CA2ACD0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063" y="4258526"/>
            <a:ext cx="808761" cy="808761"/>
          </a:xfrm>
          <a:prstGeom prst="rect">
            <a:avLst/>
          </a:prstGeom>
        </p:spPr>
      </p:pic>
      <p:pic>
        <p:nvPicPr>
          <p:cNvPr id="43" name="Picture 42" descr="The image depicts a simple, colorful, and stylized video game controller with a pink outline.&#10;&#10;AI-generated content may be incorrect.">
            <a:extLst>
              <a:ext uri="{FF2B5EF4-FFF2-40B4-BE49-F238E27FC236}">
                <a16:creationId xmlns:a16="http://schemas.microsoft.com/office/drawing/2014/main" id="{D6697B76-59CA-402D-0050-0D939C6C57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234" y="4208719"/>
            <a:ext cx="938950" cy="9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282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Custom 91">
      <a:dk1>
        <a:srgbClr val="1B1464"/>
      </a:dk1>
      <a:lt1>
        <a:srgbClr val="FFFFFF"/>
      </a:lt1>
      <a:dk2>
        <a:srgbClr val="4EBEA4"/>
      </a:dk2>
      <a:lt2>
        <a:srgbClr val="E2E8F0"/>
      </a:lt2>
      <a:accent1>
        <a:srgbClr val="ED3C8D"/>
      </a:accent1>
      <a:accent2>
        <a:srgbClr val="00BFF2"/>
      </a:accent2>
      <a:accent3>
        <a:srgbClr val="A343FF"/>
      </a:accent3>
      <a:accent4>
        <a:srgbClr val="2C82FF"/>
      </a:accent4>
      <a:accent5>
        <a:srgbClr val="55AD00"/>
      </a:accent5>
      <a:accent6>
        <a:srgbClr val="FF6E30"/>
      </a:accent6>
      <a:hlink>
        <a:srgbClr val="201A62"/>
      </a:hlink>
      <a:folHlink>
        <a:srgbClr val="6D6DE2"/>
      </a:folHlink>
    </a:clrScheme>
    <a:fontScheme name="Custom 76">
      <a:majorFont>
        <a:latin typeface="Helvetica Bold"/>
        <a:ea typeface=""/>
        <a:cs typeface=""/>
      </a:majorFont>
      <a:minorFont>
        <a:latin typeface="Helvetica-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B Template.potx" id="{3DD536BC-B625-41C1-AB76-B98A44A9663C}" vid="{56A22213-A2D8-43BF-9B02-486376CC65A3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BCF5620D45EF4AA969D5E9CFDA206E" ma:contentTypeVersion="17" ma:contentTypeDescription="Create a new document." ma:contentTypeScope="" ma:versionID="3dee9b162007303c59b09462c883cb4e">
  <xsd:schema xmlns:xsd="http://www.w3.org/2001/XMLSchema" xmlns:xs="http://www.w3.org/2001/XMLSchema" xmlns:p="http://schemas.microsoft.com/office/2006/metadata/properties" xmlns:ns2="c3801c2d-3f2f-44a1-8478-554d1c91a4f5" xmlns:ns3="c00419b3-ff22-4e92-8e74-ef4894f6b0e1" targetNamespace="http://schemas.microsoft.com/office/2006/metadata/properties" ma:root="true" ma:fieldsID="7995f6eb616c33638189f90e12f472bf" ns2:_="" ns3:_="">
    <xsd:import namespace="c3801c2d-3f2f-44a1-8478-554d1c91a4f5"/>
    <xsd:import namespace="c00419b3-ff22-4e92-8e74-ef4894f6b0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801c2d-3f2f-44a1-8478-554d1c91a4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8c637ead-fd64-45b4-abde-ec2d09ec10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0419b3-ff22-4e92-8e74-ef4894f6b0e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2fc8375e-4cb2-4aea-979e-f36c13a134f3}" ma:internalName="TaxCatchAll" ma:showField="CatchAllData" ma:web="c00419b3-ff22-4e92-8e74-ef4894f6b0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0419b3-ff22-4e92-8e74-ef4894f6b0e1" xsi:nil="true"/>
    <lcf76f155ced4ddcb4097134ff3c332f xmlns="c3801c2d-3f2f-44a1-8478-554d1c91a4f5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7B736BD-100B-4B1F-A2BB-D9A334FFE0D5}"/>
</file>

<file path=customXml/itemProps2.xml><?xml version="1.0" encoding="utf-8"?>
<ds:datastoreItem xmlns:ds="http://schemas.openxmlformats.org/officeDocument/2006/customXml" ds:itemID="{191EA6A9-FDEA-418E-B465-24D94F8A8A93}">
  <ds:schemaRefs>
    <ds:schemaRef ds:uri="9f6166fe-9f5b-43aa-b8a9-b4d7ad530bda"/>
    <ds:schemaRef ds:uri="a86b28e8-29a6-4ab8-af18-2a7f61acfad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BCC018A-6AEB-446E-AB4D-608C5B35E72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13</Slides>
  <Notes>9</Notes>
  <HiddenSlides>0</HiddenSlide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Office 2013 - 2022 Theme</vt:lpstr>
      <vt:lpstr>1_Office Theme</vt:lpstr>
      <vt:lpstr>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Karolina Guillen</dc:creator>
  <cp:revision>1</cp:revision>
  <dcterms:created xsi:type="dcterms:W3CDTF">2025-01-24T20:02:54Z</dcterms:created>
  <dcterms:modified xsi:type="dcterms:W3CDTF">2026-06-01T19:04:09Z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0x0101002ABCF5620D45EF4AA969D5E9CFDA206E</vt:lpwstr>
  </property>
  <property fmtid="{D5CDD505-2E9C-101B-9397-08002B2CF9AE}" pid="3" name="MediaServiceImageTags">
    <vt:lpwstr/>
  </property>
</Properties>
</file>