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9.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79" r:id="rId6"/>
    <p:sldMasterId id="2147483705" r:id="rId7"/>
    <p:sldMasterId id="2147483735" r:id="rId8"/>
    <p:sldMasterId id="2147483769" r:id="rId9"/>
    <p:sldMasterId id="2147483781" r:id="rId10"/>
  </p:sldMasterIdLst>
  <p:notesMasterIdLst>
    <p:notesMasterId r:id="rId54"/>
  </p:notesMasterIdLst>
  <p:sldIdLst>
    <p:sldId id="2146846531" r:id="rId11"/>
    <p:sldId id="2147376654" r:id="rId12"/>
    <p:sldId id="2147474048" r:id="rId13"/>
    <p:sldId id="2147474055" r:id="rId14"/>
    <p:sldId id="2147376427" r:id="rId15"/>
    <p:sldId id="16303" r:id="rId16"/>
    <p:sldId id="2146846043" r:id="rId17"/>
    <p:sldId id="2147474073" r:id="rId18"/>
    <p:sldId id="2144328303" r:id="rId19"/>
    <p:sldId id="2147474063" r:id="rId20"/>
    <p:sldId id="2147474043" r:id="rId21"/>
    <p:sldId id="2146846056" r:id="rId22"/>
    <p:sldId id="2146846045" r:id="rId23"/>
    <p:sldId id="2144328402" r:id="rId24"/>
    <p:sldId id="2144328443" r:id="rId25"/>
    <p:sldId id="2144328266" r:id="rId26"/>
    <p:sldId id="2147474069" r:id="rId27"/>
    <p:sldId id="2146846084" r:id="rId28"/>
    <p:sldId id="2147474054" r:id="rId29"/>
    <p:sldId id="2147474075" r:id="rId30"/>
    <p:sldId id="2147474060" r:id="rId31"/>
    <p:sldId id="2146846429" r:id="rId32"/>
    <p:sldId id="2147474070" r:id="rId33"/>
    <p:sldId id="2146846672" r:id="rId34"/>
    <p:sldId id="2147474079" r:id="rId35"/>
    <p:sldId id="2146846680" r:id="rId36"/>
    <p:sldId id="2146846061" r:id="rId37"/>
    <p:sldId id="2147376442" r:id="rId38"/>
    <p:sldId id="2147474059" r:id="rId39"/>
    <p:sldId id="2147474076" r:id="rId40"/>
    <p:sldId id="2147376434" r:id="rId41"/>
    <p:sldId id="2147376460" r:id="rId42"/>
    <p:sldId id="2147376455" r:id="rId43"/>
    <p:sldId id="2147474041" r:id="rId44"/>
    <p:sldId id="2146846282" r:id="rId45"/>
    <p:sldId id="2146846284" r:id="rId46"/>
    <p:sldId id="2144328356" r:id="rId47"/>
    <p:sldId id="2146846290" r:id="rId48"/>
    <p:sldId id="2146846051" r:id="rId49"/>
    <p:sldId id="2144328310" r:id="rId50"/>
    <p:sldId id="2146846201" r:id="rId51"/>
    <p:sldId id="2146846014" r:id="rId52"/>
    <p:sldId id="214684627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A5C48789-DAFD-4389-7A87-B92CBB8A351A}" name="Reed Kiely" initials="RK" userId="S::reedk@thevab.com::768be38e-2fb5-40ce-925d-bd8e9d9e3c31" providerId="AD"/>
  <p188:author id="{F0141AB7-7F25-3C16-C77D-5FEA2DA4B116}" name="Karolina Guillen" initials="" userId="S::karolinaG@thevab.com::c1c08796-a0be-47c6-af52-5d31fd96ec50" providerId="AD"/>
  <p188:author id="{354469C2-12DD-47ED-A3FF-6CD90C8AF6AE}" name="Kailyn Hartmann" initials="" userId="S::Kailynh@thevab.com::8b42c5e5-9ec8-46fd-a4ed-f96c0879c9aa" providerId="AD"/>
  <p188:author id="{40CDBCD8-5C78-F3A3-F41F-DA4694EE60DF}" name="Kaileen Cain" initials="KC" userId="S::KaileenC@thevab.com::21167d2d-fdf2-4320-ae3a-272888c89590" providerId="AD"/>
  <p188:author id="{21855EDF-F9CE-3B66-C6A5-06158391F461}" name="Leah Montner Dixon" initials="L" userId="S::leahm@thevab.com::d5b2ae9e-9213-4442-b7df-4db8cbe51e5d" providerId="AD"/>
  <p188:author id="{FCE3F7EB-DC72-F237-D662-44918D558BC7}" name="Benjamin Vandegrift" initials="BV" userId="S::benjaminv@thevab.com::2e5c2a8a-c606-4888-a2a6-2a14dfaa97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F1A62"/>
    <a:srgbClr val="ED3C8D"/>
    <a:srgbClr val="1B1464"/>
    <a:srgbClr val="4EBEA4"/>
    <a:srgbClr val="00BFF2"/>
    <a:srgbClr val="E2E8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85D86-DF44-4577-AFA4-F2FB3B6E06AA}" v="4" dt="2025-04-21T14:36:39.035"/>
    <p1510:client id="{E4CC0658-810A-4D01-B251-3E05117EBA65}" v="8" dt="2025-04-21T13:16:09.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25"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tableStyles" Target="tableStyle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microsoft.com/office/2016/11/relationships/changesInfo" Target="changesInfos/changesInfo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Montner Dixon" userId="d5b2ae9e-9213-4442-b7df-4db8cbe51e5d" providerId="ADAL" clId="{82EDB1D5-FDBD-4348-A248-85D22806BCEB}"/>
    <pc:docChg chg="undo custSel addSld delSld modSld sldOrd">
      <pc:chgData name="Leah Montner Dixon" userId="d5b2ae9e-9213-4442-b7df-4db8cbe51e5d" providerId="ADAL" clId="{82EDB1D5-FDBD-4348-A248-85D22806BCEB}" dt="2025-04-18T17:07:26.892" v="1176" actId="20578"/>
      <pc:docMkLst>
        <pc:docMk/>
      </pc:docMkLst>
      <pc:sldChg chg="addSp delSp modSp mod">
        <pc:chgData name="Leah Montner Dixon" userId="d5b2ae9e-9213-4442-b7df-4db8cbe51e5d" providerId="ADAL" clId="{82EDB1D5-FDBD-4348-A248-85D22806BCEB}" dt="2025-04-15T19:25:40.990" v="76"/>
        <pc:sldMkLst>
          <pc:docMk/>
          <pc:sldMk cId="459084606" sldId="16214"/>
        </pc:sldMkLst>
      </pc:sldChg>
      <pc:sldChg chg="addSp delSp modSp mod">
        <pc:chgData name="Leah Montner Dixon" userId="d5b2ae9e-9213-4442-b7df-4db8cbe51e5d" providerId="ADAL" clId="{82EDB1D5-FDBD-4348-A248-85D22806BCEB}" dt="2025-04-18T13:16:22.028" v="1137" actId="20577"/>
        <pc:sldMkLst>
          <pc:docMk/>
          <pc:sldMk cId="2387831377" sldId="16217"/>
        </pc:sldMkLst>
      </pc:sldChg>
      <pc:sldChg chg="addSp delSp modSp mod">
        <pc:chgData name="Leah Montner Dixon" userId="d5b2ae9e-9213-4442-b7df-4db8cbe51e5d" providerId="ADAL" clId="{82EDB1D5-FDBD-4348-A248-85D22806BCEB}" dt="2025-04-15T19:25:44.248" v="78"/>
        <pc:sldMkLst>
          <pc:docMk/>
          <pc:sldMk cId="3174016941" sldId="16255"/>
        </pc:sldMkLst>
      </pc:sldChg>
      <pc:sldChg chg="addSp delSp modSp mod">
        <pc:chgData name="Leah Montner Dixon" userId="d5b2ae9e-9213-4442-b7df-4db8cbe51e5d" providerId="ADAL" clId="{82EDB1D5-FDBD-4348-A248-85D22806BCEB}" dt="2025-04-15T19:25:29.564" v="70"/>
        <pc:sldMkLst>
          <pc:docMk/>
          <pc:sldMk cId="2013662403" sldId="16303"/>
        </pc:sldMkLst>
        <pc:spChg chg="add mod">
          <ac:chgData name="Leah Montner Dixon" userId="d5b2ae9e-9213-4442-b7df-4db8cbe51e5d" providerId="ADAL" clId="{82EDB1D5-FDBD-4348-A248-85D22806BCEB}" dt="2025-04-15T19:25:29.564" v="70"/>
          <ac:spMkLst>
            <pc:docMk/>
            <pc:sldMk cId="2013662403" sldId="16303"/>
            <ac:spMk id="8" creationId="{8A537E6F-D2EA-1B8F-ADE5-4EB5A2226A45}"/>
          </ac:spMkLst>
        </pc:spChg>
        <pc:spChg chg="add mod">
          <ac:chgData name="Leah Montner Dixon" userId="d5b2ae9e-9213-4442-b7df-4db8cbe51e5d" providerId="ADAL" clId="{82EDB1D5-FDBD-4348-A248-85D22806BCEB}" dt="2025-04-15T19:25:29.564" v="70"/>
          <ac:spMkLst>
            <pc:docMk/>
            <pc:sldMk cId="2013662403" sldId="16303"/>
            <ac:spMk id="10" creationId="{BE0C7456-6CFC-2D6F-4C3D-EFE0177D3A7F}"/>
          </ac:spMkLst>
        </pc:spChg>
        <pc:picChg chg="add mod">
          <ac:chgData name="Leah Montner Dixon" userId="d5b2ae9e-9213-4442-b7df-4db8cbe51e5d" providerId="ADAL" clId="{82EDB1D5-FDBD-4348-A248-85D22806BCEB}" dt="2025-04-15T19:25:29.564" v="70"/>
          <ac:picMkLst>
            <pc:docMk/>
            <pc:sldMk cId="2013662403" sldId="16303"/>
            <ac:picMk id="4" creationId="{2253464C-7C48-988A-F573-5DE09753641C}"/>
          </ac:picMkLst>
        </pc:picChg>
        <pc:picChg chg="add mod">
          <ac:chgData name="Leah Montner Dixon" userId="d5b2ae9e-9213-4442-b7df-4db8cbe51e5d" providerId="ADAL" clId="{82EDB1D5-FDBD-4348-A248-85D22806BCEB}" dt="2025-04-15T19:25:29.564" v="70"/>
          <ac:picMkLst>
            <pc:docMk/>
            <pc:sldMk cId="2013662403" sldId="16303"/>
            <ac:picMk id="7" creationId="{B8EB7B68-8DA6-AF63-4252-246BD8BB0BEC}"/>
          </ac:picMkLst>
        </pc:picChg>
      </pc:sldChg>
      <pc:sldChg chg="addSp delSp modSp mod">
        <pc:chgData name="Leah Montner Dixon" userId="d5b2ae9e-9213-4442-b7df-4db8cbe51e5d" providerId="ADAL" clId="{82EDB1D5-FDBD-4348-A248-85D22806BCEB}" dt="2025-04-18T13:18:55.221" v="1165" actId="20577"/>
        <pc:sldMkLst>
          <pc:docMk/>
          <pc:sldMk cId="387773435" sldId="2144327368"/>
        </pc:sldMkLst>
      </pc:sldChg>
      <pc:sldChg chg="addSp delSp modSp mod">
        <pc:chgData name="Leah Montner Dixon" userId="d5b2ae9e-9213-4442-b7df-4db8cbe51e5d" providerId="ADAL" clId="{82EDB1D5-FDBD-4348-A248-85D22806BCEB}" dt="2025-04-15T19:26:06.689" v="84"/>
        <pc:sldMkLst>
          <pc:docMk/>
          <pc:sldMk cId="4212683403" sldId="2144327877"/>
        </pc:sldMkLst>
      </pc:sldChg>
      <pc:sldChg chg="add">
        <pc:chgData name="Leah Montner Dixon" userId="d5b2ae9e-9213-4442-b7df-4db8cbe51e5d" providerId="ADAL" clId="{82EDB1D5-FDBD-4348-A248-85D22806BCEB}" dt="2025-04-15T20:34:51.280" v="1097"/>
        <pc:sldMkLst>
          <pc:docMk/>
          <pc:sldMk cId="2070862797" sldId="2144328266"/>
        </pc:sldMkLst>
      </pc:sldChg>
      <pc:sldChg chg="addSp delSp modSp mod">
        <pc:chgData name="Leah Montner Dixon" userId="d5b2ae9e-9213-4442-b7df-4db8cbe51e5d" providerId="ADAL" clId="{82EDB1D5-FDBD-4348-A248-85D22806BCEB}" dt="2025-04-15T19:26:28.998" v="90"/>
        <pc:sldMkLst>
          <pc:docMk/>
          <pc:sldMk cId="1673567874" sldId="2144328303"/>
        </pc:sldMkLst>
      </pc:sldChg>
      <pc:sldChg chg="ord">
        <pc:chgData name="Leah Montner Dixon" userId="d5b2ae9e-9213-4442-b7df-4db8cbe51e5d" providerId="ADAL" clId="{82EDB1D5-FDBD-4348-A248-85D22806BCEB}" dt="2025-04-18T17:07:26.892" v="1176" actId="20578"/>
        <pc:sldMkLst>
          <pc:docMk/>
          <pc:sldMk cId="2211087903" sldId="2144328310"/>
        </pc:sldMkLst>
      </pc:sldChg>
      <pc:sldChg chg="addSp delSp modSp mod">
        <pc:chgData name="Leah Montner Dixon" userId="d5b2ae9e-9213-4442-b7df-4db8cbe51e5d" providerId="ADAL" clId="{82EDB1D5-FDBD-4348-A248-85D22806BCEB}" dt="2025-04-15T19:27:24.712" v="92"/>
        <pc:sldMkLst>
          <pc:docMk/>
          <pc:sldMk cId="566921037" sldId="2144328343"/>
        </pc:sldMkLst>
      </pc:sldChg>
      <pc:sldChg chg="add">
        <pc:chgData name="Leah Montner Dixon" userId="d5b2ae9e-9213-4442-b7df-4db8cbe51e5d" providerId="ADAL" clId="{82EDB1D5-FDBD-4348-A248-85D22806BCEB}" dt="2025-04-15T20:34:03.356" v="1093"/>
        <pc:sldMkLst>
          <pc:docMk/>
          <pc:sldMk cId="2942867980" sldId="2144328381"/>
        </pc:sldMkLst>
      </pc:sldChg>
      <pc:sldChg chg="add">
        <pc:chgData name="Leah Montner Dixon" userId="d5b2ae9e-9213-4442-b7df-4db8cbe51e5d" providerId="ADAL" clId="{82EDB1D5-FDBD-4348-A248-85D22806BCEB}" dt="2025-04-15T20:33:09.418" v="1092"/>
        <pc:sldMkLst>
          <pc:docMk/>
          <pc:sldMk cId="2438636865" sldId="2144328400"/>
        </pc:sldMkLst>
      </pc:sldChg>
      <pc:sldChg chg="addSp delSp modSp mod">
        <pc:chgData name="Leah Montner Dixon" userId="d5b2ae9e-9213-4442-b7df-4db8cbe51e5d" providerId="ADAL" clId="{82EDB1D5-FDBD-4348-A248-85D22806BCEB}" dt="2025-04-15T19:27:29.518" v="94"/>
        <pc:sldMkLst>
          <pc:docMk/>
          <pc:sldMk cId="1779987158" sldId="2144328412"/>
        </pc:sldMkLst>
      </pc:sldChg>
      <pc:sldChg chg="add">
        <pc:chgData name="Leah Montner Dixon" userId="d5b2ae9e-9213-4442-b7df-4db8cbe51e5d" providerId="ADAL" clId="{82EDB1D5-FDBD-4348-A248-85D22806BCEB}" dt="2025-04-15T20:34:20.801" v="1094"/>
        <pc:sldMkLst>
          <pc:docMk/>
          <pc:sldMk cId="1706946773" sldId="2144328415"/>
        </pc:sldMkLst>
      </pc:sldChg>
      <pc:sldChg chg="modSp mod">
        <pc:chgData name="Leah Montner Dixon" userId="d5b2ae9e-9213-4442-b7df-4db8cbe51e5d" providerId="ADAL" clId="{82EDB1D5-FDBD-4348-A248-85D22806BCEB}" dt="2025-04-15T19:51:35.859" v="1091" actId="1076"/>
        <pc:sldMkLst>
          <pc:docMk/>
          <pc:sldMk cId="2531657486" sldId="2144328443"/>
        </pc:sldMkLst>
      </pc:sldChg>
      <pc:sldChg chg="add">
        <pc:chgData name="Leah Montner Dixon" userId="d5b2ae9e-9213-4442-b7df-4db8cbe51e5d" providerId="ADAL" clId="{82EDB1D5-FDBD-4348-A248-85D22806BCEB}" dt="2025-04-15T20:34:27.549" v="1095"/>
        <pc:sldMkLst>
          <pc:docMk/>
          <pc:sldMk cId="4008295596" sldId="2144328454"/>
        </pc:sldMkLst>
      </pc:sldChg>
      <pc:sldChg chg="add">
        <pc:chgData name="Leah Montner Dixon" userId="d5b2ae9e-9213-4442-b7df-4db8cbe51e5d" providerId="ADAL" clId="{82EDB1D5-FDBD-4348-A248-85D22806BCEB}" dt="2025-04-15T20:34:40.772" v="1096"/>
        <pc:sldMkLst>
          <pc:docMk/>
          <pc:sldMk cId="3169689765" sldId="2144328463"/>
        </pc:sldMkLst>
      </pc:sldChg>
      <pc:sldChg chg="addSp delSp modSp add del mod">
        <pc:chgData name="Leah Montner Dixon" userId="d5b2ae9e-9213-4442-b7df-4db8cbe51e5d" providerId="ADAL" clId="{82EDB1D5-FDBD-4348-A248-85D22806BCEB}" dt="2025-04-15T19:25:53.784" v="82"/>
        <pc:sldMkLst>
          <pc:docMk/>
          <pc:sldMk cId="846210810" sldId="2144328474"/>
        </pc:sldMkLst>
      </pc:sldChg>
      <pc:sldChg chg="addSp delSp modSp add del mod">
        <pc:chgData name="Leah Montner Dixon" userId="d5b2ae9e-9213-4442-b7df-4db8cbe51e5d" providerId="ADAL" clId="{82EDB1D5-FDBD-4348-A248-85D22806BCEB}" dt="2025-04-15T19:25:49.386" v="80"/>
        <pc:sldMkLst>
          <pc:docMk/>
          <pc:sldMk cId="2420929382" sldId="2144328475"/>
        </pc:sldMkLst>
      </pc:sldChg>
      <pc:sldChg chg="add">
        <pc:chgData name="Leah Montner Dixon" userId="d5b2ae9e-9213-4442-b7df-4db8cbe51e5d" providerId="ADAL" clId="{82EDB1D5-FDBD-4348-A248-85D22806BCEB}" dt="2025-04-15T20:34:20.801" v="1094"/>
        <pc:sldMkLst>
          <pc:docMk/>
          <pc:sldMk cId="174911611" sldId="2144328480"/>
        </pc:sldMkLst>
      </pc:sldChg>
      <pc:sldChg chg="add">
        <pc:chgData name="Leah Montner Dixon" userId="d5b2ae9e-9213-4442-b7df-4db8cbe51e5d" providerId="ADAL" clId="{82EDB1D5-FDBD-4348-A248-85D22806BCEB}" dt="2025-04-15T20:34:40.772" v="1096"/>
        <pc:sldMkLst>
          <pc:docMk/>
          <pc:sldMk cId="2765684742" sldId="2144328481"/>
        </pc:sldMkLst>
      </pc:sldChg>
      <pc:sldChg chg="add">
        <pc:chgData name="Leah Montner Dixon" userId="d5b2ae9e-9213-4442-b7df-4db8cbe51e5d" providerId="ADAL" clId="{82EDB1D5-FDBD-4348-A248-85D22806BCEB}" dt="2025-04-15T20:40:45.159" v="1100"/>
        <pc:sldMkLst>
          <pc:docMk/>
          <pc:sldMk cId="3995427788" sldId="2146846009"/>
        </pc:sldMkLst>
      </pc:sldChg>
      <pc:sldChg chg="add">
        <pc:chgData name="Leah Montner Dixon" userId="d5b2ae9e-9213-4442-b7df-4db8cbe51e5d" providerId="ADAL" clId="{82EDB1D5-FDBD-4348-A248-85D22806BCEB}" dt="2025-04-15T20:40:12.632" v="1099"/>
        <pc:sldMkLst>
          <pc:docMk/>
          <pc:sldMk cId="4094381768" sldId="2146846051"/>
        </pc:sldMkLst>
      </pc:sldChg>
      <pc:sldChg chg="addSp delSp modSp mod">
        <pc:chgData name="Leah Montner Dixon" userId="d5b2ae9e-9213-4442-b7df-4db8cbe51e5d" providerId="ADAL" clId="{82EDB1D5-FDBD-4348-A248-85D22806BCEB}" dt="2025-04-15T19:27:35.527" v="96"/>
        <pc:sldMkLst>
          <pc:docMk/>
          <pc:sldMk cId="1333250000" sldId="2146846084"/>
        </pc:sldMkLst>
        <pc:spChg chg="add mod">
          <ac:chgData name="Leah Montner Dixon" userId="d5b2ae9e-9213-4442-b7df-4db8cbe51e5d" providerId="ADAL" clId="{82EDB1D5-FDBD-4348-A248-85D22806BCEB}" dt="2025-04-15T19:27:35.527" v="96"/>
          <ac:spMkLst>
            <pc:docMk/>
            <pc:sldMk cId="1333250000" sldId="2146846084"/>
            <ac:spMk id="9" creationId="{CF7B9C64-260A-9CD5-CE38-836A2AA64502}"/>
          </ac:spMkLst>
        </pc:spChg>
        <pc:spChg chg="add mod">
          <ac:chgData name="Leah Montner Dixon" userId="d5b2ae9e-9213-4442-b7df-4db8cbe51e5d" providerId="ADAL" clId="{82EDB1D5-FDBD-4348-A248-85D22806BCEB}" dt="2025-04-15T19:27:35.527" v="96"/>
          <ac:spMkLst>
            <pc:docMk/>
            <pc:sldMk cId="1333250000" sldId="2146846084"/>
            <ac:spMk id="10" creationId="{5D9E8B8B-F23D-EE2B-C6DC-900958189F9A}"/>
          </ac:spMkLst>
        </pc:spChg>
        <pc:picChg chg="add mod">
          <ac:chgData name="Leah Montner Dixon" userId="d5b2ae9e-9213-4442-b7df-4db8cbe51e5d" providerId="ADAL" clId="{82EDB1D5-FDBD-4348-A248-85D22806BCEB}" dt="2025-04-15T19:27:35.527" v="96"/>
          <ac:picMkLst>
            <pc:docMk/>
            <pc:sldMk cId="1333250000" sldId="2146846084"/>
            <ac:picMk id="4" creationId="{262F9A8E-4E36-9703-B226-50C789A95F5E}"/>
          </ac:picMkLst>
        </pc:picChg>
        <pc:picChg chg="add mod">
          <ac:chgData name="Leah Montner Dixon" userId="d5b2ae9e-9213-4442-b7df-4db8cbe51e5d" providerId="ADAL" clId="{82EDB1D5-FDBD-4348-A248-85D22806BCEB}" dt="2025-04-15T19:27:35.527" v="96"/>
          <ac:picMkLst>
            <pc:docMk/>
            <pc:sldMk cId="1333250000" sldId="2146846084"/>
            <ac:picMk id="6" creationId="{A6EE1A45-2B24-C510-8DA6-E75CB98C1FF2}"/>
          </ac:picMkLst>
        </pc:picChg>
      </pc:sldChg>
      <pc:sldChg chg="addSp delSp modSp mod">
        <pc:chgData name="Leah Montner Dixon" userId="d5b2ae9e-9213-4442-b7df-4db8cbe51e5d" providerId="ADAL" clId="{82EDB1D5-FDBD-4348-A248-85D22806BCEB}" dt="2025-04-15T19:28:14.434" v="99"/>
        <pc:sldMkLst>
          <pc:docMk/>
          <pc:sldMk cId="255687038" sldId="2146846275"/>
        </pc:sldMkLst>
        <pc:spChg chg="add mod">
          <ac:chgData name="Leah Montner Dixon" userId="d5b2ae9e-9213-4442-b7df-4db8cbe51e5d" providerId="ADAL" clId="{82EDB1D5-FDBD-4348-A248-85D22806BCEB}" dt="2025-04-15T19:28:14.434" v="99"/>
          <ac:spMkLst>
            <pc:docMk/>
            <pc:sldMk cId="255687038" sldId="2146846275"/>
            <ac:spMk id="6" creationId="{B04AE006-EC9B-1DD1-B799-89A156B3ACF0}"/>
          </ac:spMkLst>
        </pc:spChg>
        <pc:spChg chg="add mod">
          <ac:chgData name="Leah Montner Dixon" userId="d5b2ae9e-9213-4442-b7df-4db8cbe51e5d" providerId="ADAL" clId="{82EDB1D5-FDBD-4348-A248-85D22806BCEB}" dt="2025-04-15T19:28:14.434" v="99"/>
          <ac:spMkLst>
            <pc:docMk/>
            <pc:sldMk cId="255687038" sldId="2146846275"/>
            <ac:spMk id="7" creationId="{CC859FAC-50A0-2CB3-11D4-64825BC7EAD7}"/>
          </ac:spMkLst>
        </pc:spChg>
        <pc:picChg chg="add mod">
          <ac:chgData name="Leah Montner Dixon" userId="d5b2ae9e-9213-4442-b7df-4db8cbe51e5d" providerId="ADAL" clId="{82EDB1D5-FDBD-4348-A248-85D22806BCEB}" dt="2025-04-15T19:28:14.434" v="99"/>
          <ac:picMkLst>
            <pc:docMk/>
            <pc:sldMk cId="255687038" sldId="2146846275"/>
            <ac:picMk id="4" creationId="{9BB6D430-690E-A04F-C204-933C3AD2C55A}"/>
          </ac:picMkLst>
        </pc:picChg>
        <pc:picChg chg="add mod">
          <ac:chgData name="Leah Montner Dixon" userId="d5b2ae9e-9213-4442-b7df-4db8cbe51e5d" providerId="ADAL" clId="{82EDB1D5-FDBD-4348-A248-85D22806BCEB}" dt="2025-04-15T19:28:14.434" v="99"/>
          <ac:picMkLst>
            <pc:docMk/>
            <pc:sldMk cId="255687038" sldId="2146846275"/>
            <ac:picMk id="5" creationId="{1399FB7A-084E-2146-5BCF-0DBF5CAA5264}"/>
          </ac:picMkLst>
        </pc:picChg>
      </pc:sldChg>
      <pc:sldChg chg="add">
        <pc:chgData name="Leah Montner Dixon" userId="d5b2ae9e-9213-4442-b7df-4db8cbe51e5d" providerId="ADAL" clId="{82EDB1D5-FDBD-4348-A248-85D22806BCEB}" dt="2025-04-15T20:42:20.879" v="1101"/>
        <pc:sldMkLst>
          <pc:docMk/>
          <pc:sldMk cId="1900057762" sldId="2146846280"/>
        </pc:sldMkLst>
      </pc:sldChg>
      <pc:sldChg chg="addSp delSp modSp add mod">
        <pc:chgData name="Leah Montner Dixon" userId="d5b2ae9e-9213-4442-b7df-4db8cbe51e5d" providerId="ADAL" clId="{82EDB1D5-FDBD-4348-A248-85D22806BCEB}" dt="2025-04-18T13:22:49.843" v="1173" actId="478"/>
        <pc:sldMkLst>
          <pc:docMk/>
          <pc:sldMk cId="3561393108" sldId="2146846282"/>
        </pc:sldMkLst>
        <pc:spChg chg="add mod">
          <ac:chgData name="Leah Montner Dixon" userId="d5b2ae9e-9213-4442-b7df-4db8cbe51e5d" providerId="ADAL" clId="{82EDB1D5-FDBD-4348-A248-85D22806BCEB}" dt="2025-04-18T13:22:48.139" v="1172"/>
          <ac:spMkLst>
            <pc:docMk/>
            <pc:sldMk cId="3561393108" sldId="2146846282"/>
            <ac:spMk id="3" creationId="{C0392D9D-1B5D-9D14-6F94-D7B772AB7984}"/>
          </ac:spMkLst>
        </pc:spChg>
      </pc:sldChg>
      <pc:sldChg chg="addSp delSp modSp add mod">
        <pc:chgData name="Leah Montner Dixon" userId="d5b2ae9e-9213-4442-b7df-4db8cbe51e5d" providerId="ADAL" clId="{82EDB1D5-FDBD-4348-A248-85D22806BCEB}" dt="2025-04-18T13:22:35.376" v="1169" actId="478"/>
        <pc:sldMkLst>
          <pc:docMk/>
          <pc:sldMk cId="2817393740" sldId="2146846284"/>
        </pc:sldMkLst>
        <pc:spChg chg="add mod">
          <ac:chgData name="Leah Montner Dixon" userId="d5b2ae9e-9213-4442-b7df-4db8cbe51e5d" providerId="ADAL" clId="{82EDB1D5-FDBD-4348-A248-85D22806BCEB}" dt="2025-04-18T13:22:32.612" v="1168"/>
          <ac:spMkLst>
            <pc:docMk/>
            <pc:sldMk cId="2817393740" sldId="2146846284"/>
            <ac:spMk id="4" creationId="{3EF497CF-6BF8-BB4D-0F65-A778CF96725C}"/>
          </ac:spMkLst>
        </pc:spChg>
      </pc:sldChg>
      <pc:sldChg chg="add">
        <pc:chgData name="Leah Montner Dixon" userId="d5b2ae9e-9213-4442-b7df-4db8cbe51e5d" providerId="ADAL" clId="{82EDB1D5-FDBD-4348-A248-85D22806BCEB}" dt="2025-04-15T20:40:45.159" v="1100"/>
        <pc:sldMkLst>
          <pc:docMk/>
          <pc:sldMk cId="3257966503" sldId="2146846290"/>
        </pc:sldMkLst>
      </pc:sldChg>
      <pc:sldChg chg="addSp delSp modSp mod">
        <pc:chgData name="Leah Montner Dixon" userId="d5b2ae9e-9213-4442-b7df-4db8cbe51e5d" providerId="ADAL" clId="{82EDB1D5-FDBD-4348-A248-85D22806BCEB}" dt="2025-04-15T19:26:10.536" v="86"/>
        <pc:sldMkLst>
          <pc:docMk/>
          <pc:sldMk cId="3091152708" sldId="2146846429"/>
        </pc:sldMkLst>
        <pc:spChg chg="add mod">
          <ac:chgData name="Leah Montner Dixon" userId="d5b2ae9e-9213-4442-b7df-4db8cbe51e5d" providerId="ADAL" clId="{82EDB1D5-FDBD-4348-A248-85D22806BCEB}" dt="2025-04-15T19:26:10.536" v="86"/>
          <ac:spMkLst>
            <pc:docMk/>
            <pc:sldMk cId="3091152708" sldId="2146846429"/>
            <ac:spMk id="14" creationId="{29D3C14C-6823-4D6A-42B5-931D5B69DCF7}"/>
          </ac:spMkLst>
        </pc:spChg>
        <pc:spChg chg="add mod">
          <ac:chgData name="Leah Montner Dixon" userId="d5b2ae9e-9213-4442-b7df-4db8cbe51e5d" providerId="ADAL" clId="{82EDB1D5-FDBD-4348-A248-85D22806BCEB}" dt="2025-04-15T19:26:10.536" v="86"/>
          <ac:spMkLst>
            <pc:docMk/>
            <pc:sldMk cId="3091152708" sldId="2146846429"/>
            <ac:spMk id="16" creationId="{AC622DF0-AC59-D65F-ED59-1E1019C23947}"/>
          </ac:spMkLst>
        </pc:spChg>
        <pc:picChg chg="add mod">
          <ac:chgData name="Leah Montner Dixon" userId="d5b2ae9e-9213-4442-b7df-4db8cbe51e5d" providerId="ADAL" clId="{82EDB1D5-FDBD-4348-A248-85D22806BCEB}" dt="2025-04-15T19:26:10.536" v="86"/>
          <ac:picMkLst>
            <pc:docMk/>
            <pc:sldMk cId="3091152708" sldId="2146846429"/>
            <ac:picMk id="8" creationId="{88B4B15D-21D3-D0EF-1145-843F90F738A1}"/>
          </ac:picMkLst>
        </pc:picChg>
        <pc:picChg chg="add mod">
          <ac:chgData name="Leah Montner Dixon" userId="d5b2ae9e-9213-4442-b7df-4db8cbe51e5d" providerId="ADAL" clId="{82EDB1D5-FDBD-4348-A248-85D22806BCEB}" dt="2025-04-15T19:26:10.536" v="86"/>
          <ac:picMkLst>
            <pc:docMk/>
            <pc:sldMk cId="3091152708" sldId="2146846429"/>
            <ac:picMk id="13" creationId="{9B036EC4-FCD3-14CC-C003-76D0DCA0943B}"/>
          </ac:picMkLst>
        </pc:picChg>
      </pc:sldChg>
      <pc:sldChg chg="addSp delSp modSp mod">
        <pc:chgData name="Leah Montner Dixon" userId="d5b2ae9e-9213-4442-b7df-4db8cbe51e5d" providerId="ADAL" clId="{82EDB1D5-FDBD-4348-A248-85D22806BCEB}" dt="2025-04-15T19:26:14.042" v="88"/>
        <pc:sldMkLst>
          <pc:docMk/>
          <pc:sldMk cId="2911546865" sldId="2147376475"/>
        </pc:sldMkLst>
      </pc:sldChg>
      <pc:sldChg chg="addSp delSp modSp mod">
        <pc:chgData name="Leah Montner Dixon" userId="d5b2ae9e-9213-4442-b7df-4db8cbe51e5d" providerId="ADAL" clId="{82EDB1D5-FDBD-4348-A248-85D22806BCEB}" dt="2025-04-15T19:25:12.668" v="63"/>
        <pc:sldMkLst>
          <pc:docMk/>
          <pc:sldMk cId="293238550" sldId="2147376654"/>
        </pc:sldMkLst>
        <pc:spChg chg="add mod">
          <ac:chgData name="Leah Montner Dixon" userId="d5b2ae9e-9213-4442-b7df-4db8cbe51e5d" providerId="ADAL" clId="{82EDB1D5-FDBD-4348-A248-85D22806BCEB}" dt="2025-04-15T19:25:12.668" v="63"/>
          <ac:spMkLst>
            <pc:docMk/>
            <pc:sldMk cId="293238550" sldId="2147376654"/>
            <ac:spMk id="7" creationId="{CFA9FD2F-E823-FDEF-83EE-DBC84521251F}"/>
          </ac:spMkLst>
        </pc:spChg>
        <pc:spChg chg="add mod">
          <ac:chgData name="Leah Montner Dixon" userId="d5b2ae9e-9213-4442-b7df-4db8cbe51e5d" providerId="ADAL" clId="{82EDB1D5-FDBD-4348-A248-85D22806BCEB}" dt="2025-04-15T19:25:12.668" v="63"/>
          <ac:spMkLst>
            <pc:docMk/>
            <pc:sldMk cId="293238550" sldId="2147376654"/>
            <ac:spMk id="8" creationId="{14335D79-CE98-AFF8-86A4-E7B6860DDBDF}"/>
          </ac:spMkLst>
        </pc:spChg>
        <pc:picChg chg="add mod">
          <ac:chgData name="Leah Montner Dixon" userId="d5b2ae9e-9213-4442-b7df-4db8cbe51e5d" providerId="ADAL" clId="{82EDB1D5-FDBD-4348-A248-85D22806BCEB}" dt="2025-04-15T19:25:12.668" v="63"/>
          <ac:picMkLst>
            <pc:docMk/>
            <pc:sldMk cId="293238550" sldId="2147376654"/>
            <ac:picMk id="4" creationId="{D876B3C9-47D9-126C-A2B8-F315DEFEE55A}"/>
          </ac:picMkLst>
        </pc:picChg>
        <pc:picChg chg="add mod">
          <ac:chgData name="Leah Montner Dixon" userId="d5b2ae9e-9213-4442-b7df-4db8cbe51e5d" providerId="ADAL" clId="{82EDB1D5-FDBD-4348-A248-85D22806BCEB}" dt="2025-04-15T19:25:12.668" v="63"/>
          <ac:picMkLst>
            <pc:docMk/>
            <pc:sldMk cId="293238550" sldId="2147376654"/>
            <ac:picMk id="6" creationId="{2858C474-E448-CD23-ABD7-5141D3ED3413}"/>
          </ac:picMkLst>
        </pc:picChg>
      </pc:sldChg>
      <pc:sldChg chg="addSp delSp modSp mod">
        <pc:chgData name="Leah Montner Dixon" userId="d5b2ae9e-9213-4442-b7df-4db8cbe51e5d" providerId="ADAL" clId="{82EDB1D5-FDBD-4348-A248-85D22806BCEB}" dt="2025-04-18T13:17:42.800" v="1160" actId="1035"/>
        <pc:sldMkLst>
          <pc:docMk/>
          <pc:sldMk cId="2577053501" sldId="2147474034"/>
        </pc:sldMkLst>
      </pc:sldChg>
      <pc:sldChg chg="addSp delSp modSp mod">
        <pc:chgData name="Leah Montner Dixon" userId="d5b2ae9e-9213-4442-b7df-4db8cbe51e5d" providerId="ADAL" clId="{82EDB1D5-FDBD-4348-A248-85D22806BCEB}" dt="2025-04-15T19:25:15.447" v="65"/>
        <pc:sldMkLst>
          <pc:docMk/>
          <pc:sldMk cId="3568738503" sldId="2147474048"/>
        </pc:sldMkLst>
        <pc:spChg chg="add mod">
          <ac:chgData name="Leah Montner Dixon" userId="d5b2ae9e-9213-4442-b7df-4db8cbe51e5d" providerId="ADAL" clId="{82EDB1D5-FDBD-4348-A248-85D22806BCEB}" dt="2025-04-15T19:25:15.447" v="65"/>
          <ac:spMkLst>
            <pc:docMk/>
            <pc:sldMk cId="3568738503" sldId="2147474048"/>
            <ac:spMk id="11" creationId="{C4D2C81C-BA0E-39B0-B5BC-2AEBF331291C}"/>
          </ac:spMkLst>
        </pc:spChg>
        <pc:spChg chg="add mod">
          <ac:chgData name="Leah Montner Dixon" userId="d5b2ae9e-9213-4442-b7df-4db8cbe51e5d" providerId="ADAL" clId="{82EDB1D5-FDBD-4348-A248-85D22806BCEB}" dt="2025-04-15T19:25:15.447" v="65"/>
          <ac:spMkLst>
            <pc:docMk/>
            <pc:sldMk cId="3568738503" sldId="2147474048"/>
            <ac:spMk id="13" creationId="{08D22AFC-5108-C4F7-A4A7-1BAC56266D35}"/>
          </ac:spMkLst>
        </pc:spChg>
        <pc:picChg chg="add mod">
          <ac:chgData name="Leah Montner Dixon" userId="d5b2ae9e-9213-4442-b7df-4db8cbe51e5d" providerId="ADAL" clId="{82EDB1D5-FDBD-4348-A248-85D22806BCEB}" dt="2025-04-15T19:25:15.447" v="65"/>
          <ac:picMkLst>
            <pc:docMk/>
            <pc:sldMk cId="3568738503" sldId="2147474048"/>
            <ac:picMk id="6" creationId="{3E17ABEE-0E42-C6C0-C129-459BFFFE4CEC}"/>
          </ac:picMkLst>
        </pc:picChg>
        <pc:picChg chg="add mod">
          <ac:chgData name="Leah Montner Dixon" userId="d5b2ae9e-9213-4442-b7df-4db8cbe51e5d" providerId="ADAL" clId="{82EDB1D5-FDBD-4348-A248-85D22806BCEB}" dt="2025-04-15T19:25:15.447" v="65"/>
          <ac:picMkLst>
            <pc:docMk/>
            <pc:sldMk cId="3568738503" sldId="2147474048"/>
            <ac:picMk id="9" creationId="{28BDBD58-53B8-5B18-618B-68EEC69290F6}"/>
          </ac:picMkLst>
        </pc:picChg>
      </pc:sldChg>
      <pc:sldChg chg="addSp modSp">
        <pc:chgData name="Leah Montner Dixon" userId="d5b2ae9e-9213-4442-b7df-4db8cbe51e5d" providerId="ADAL" clId="{82EDB1D5-FDBD-4348-A248-85D22806BCEB}" dt="2025-04-15T19:27:37.581" v="97"/>
        <pc:sldMkLst>
          <pc:docMk/>
          <pc:sldMk cId="1493406413" sldId="2147474054"/>
        </pc:sldMkLst>
        <pc:spChg chg="add mod">
          <ac:chgData name="Leah Montner Dixon" userId="d5b2ae9e-9213-4442-b7df-4db8cbe51e5d" providerId="ADAL" clId="{82EDB1D5-FDBD-4348-A248-85D22806BCEB}" dt="2025-04-15T19:27:37.581" v="97"/>
          <ac:spMkLst>
            <pc:docMk/>
            <pc:sldMk cId="1493406413" sldId="2147474054"/>
            <ac:spMk id="5" creationId="{5B9ECA6C-FA7D-1153-6D4D-83C9347348CA}"/>
          </ac:spMkLst>
        </pc:spChg>
        <pc:spChg chg="add mod">
          <ac:chgData name="Leah Montner Dixon" userId="d5b2ae9e-9213-4442-b7df-4db8cbe51e5d" providerId="ADAL" clId="{82EDB1D5-FDBD-4348-A248-85D22806BCEB}" dt="2025-04-15T19:27:37.581" v="97"/>
          <ac:spMkLst>
            <pc:docMk/>
            <pc:sldMk cId="1493406413" sldId="2147474054"/>
            <ac:spMk id="6" creationId="{6DD4ACDF-B1C1-5564-84F7-676C39FADC5F}"/>
          </ac:spMkLst>
        </pc:spChg>
        <pc:picChg chg="add mod">
          <ac:chgData name="Leah Montner Dixon" userId="d5b2ae9e-9213-4442-b7df-4db8cbe51e5d" providerId="ADAL" clId="{82EDB1D5-FDBD-4348-A248-85D22806BCEB}" dt="2025-04-15T19:27:37.581" v="97"/>
          <ac:picMkLst>
            <pc:docMk/>
            <pc:sldMk cId="1493406413" sldId="2147474054"/>
            <ac:picMk id="3" creationId="{1E357401-D3C7-81A4-F837-7DAB409CA64D}"/>
          </ac:picMkLst>
        </pc:picChg>
        <pc:picChg chg="add mod">
          <ac:chgData name="Leah Montner Dixon" userId="d5b2ae9e-9213-4442-b7df-4db8cbe51e5d" providerId="ADAL" clId="{82EDB1D5-FDBD-4348-A248-85D22806BCEB}" dt="2025-04-15T19:27:37.581" v="97"/>
          <ac:picMkLst>
            <pc:docMk/>
            <pc:sldMk cId="1493406413" sldId="2147474054"/>
            <ac:picMk id="4" creationId="{AECECFDD-004B-22A6-FFD7-55F742DE64DC}"/>
          </ac:picMkLst>
        </pc:picChg>
      </pc:sldChg>
      <pc:sldChg chg="addSp delSp modSp mod">
        <pc:chgData name="Leah Montner Dixon" userId="d5b2ae9e-9213-4442-b7df-4db8cbe51e5d" providerId="ADAL" clId="{82EDB1D5-FDBD-4348-A248-85D22806BCEB}" dt="2025-04-18T13:17:15.830" v="1157" actId="20577"/>
        <pc:sldMkLst>
          <pc:docMk/>
          <pc:sldMk cId="1095301450" sldId="2147474055"/>
        </pc:sldMkLst>
        <pc:spChg chg="add mod">
          <ac:chgData name="Leah Montner Dixon" userId="d5b2ae9e-9213-4442-b7df-4db8cbe51e5d" providerId="ADAL" clId="{82EDB1D5-FDBD-4348-A248-85D22806BCEB}" dt="2025-04-15T19:25:19.723" v="67"/>
          <ac:spMkLst>
            <pc:docMk/>
            <pc:sldMk cId="1095301450" sldId="2147474055"/>
            <ac:spMk id="5" creationId="{BCBC441A-8A2D-27C5-349B-04B5A016D348}"/>
          </ac:spMkLst>
        </pc:spChg>
        <pc:spChg chg="add mod">
          <ac:chgData name="Leah Montner Dixon" userId="d5b2ae9e-9213-4442-b7df-4db8cbe51e5d" providerId="ADAL" clId="{82EDB1D5-FDBD-4348-A248-85D22806BCEB}" dt="2025-04-15T19:25:19.723" v="67"/>
          <ac:spMkLst>
            <pc:docMk/>
            <pc:sldMk cId="1095301450" sldId="2147474055"/>
            <ac:spMk id="6" creationId="{DC5C719A-015E-2405-4C4F-90C787708219}"/>
          </ac:spMkLst>
        </pc:spChg>
        <pc:spChg chg="mod">
          <ac:chgData name="Leah Montner Dixon" userId="d5b2ae9e-9213-4442-b7df-4db8cbe51e5d" providerId="ADAL" clId="{82EDB1D5-FDBD-4348-A248-85D22806BCEB}" dt="2025-04-18T13:12:31.726" v="1128" actId="207"/>
          <ac:spMkLst>
            <pc:docMk/>
            <pc:sldMk cId="1095301450" sldId="2147474055"/>
            <ac:spMk id="9" creationId="{B56E58FB-793F-342E-7047-03D2597FAAB9}"/>
          </ac:spMkLst>
        </pc:spChg>
        <pc:spChg chg="mod">
          <ac:chgData name="Leah Montner Dixon" userId="d5b2ae9e-9213-4442-b7df-4db8cbe51e5d" providerId="ADAL" clId="{82EDB1D5-FDBD-4348-A248-85D22806BCEB}" dt="2025-04-18T13:17:15.830" v="1157" actId="20577"/>
          <ac:spMkLst>
            <pc:docMk/>
            <pc:sldMk cId="1095301450" sldId="2147474055"/>
            <ac:spMk id="40" creationId="{70D81139-8170-649F-953F-4C74CEDF61A0}"/>
          </ac:spMkLst>
        </pc:spChg>
        <pc:picChg chg="add mod">
          <ac:chgData name="Leah Montner Dixon" userId="d5b2ae9e-9213-4442-b7df-4db8cbe51e5d" providerId="ADAL" clId="{82EDB1D5-FDBD-4348-A248-85D22806BCEB}" dt="2025-04-15T19:25:19.723" v="67"/>
          <ac:picMkLst>
            <pc:docMk/>
            <pc:sldMk cId="1095301450" sldId="2147474055"/>
            <ac:picMk id="3" creationId="{614D28C5-51C7-4352-1174-5910CB46A8FF}"/>
          </ac:picMkLst>
        </pc:picChg>
        <pc:picChg chg="add mod">
          <ac:chgData name="Leah Montner Dixon" userId="d5b2ae9e-9213-4442-b7df-4db8cbe51e5d" providerId="ADAL" clId="{82EDB1D5-FDBD-4348-A248-85D22806BCEB}" dt="2025-04-15T19:25:19.723" v="67"/>
          <ac:picMkLst>
            <pc:docMk/>
            <pc:sldMk cId="1095301450" sldId="2147474055"/>
            <ac:picMk id="4" creationId="{CC516937-20A0-C050-5055-FAE413629231}"/>
          </ac:picMkLst>
        </pc:picChg>
      </pc:sldChg>
      <pc:sldChg chg="modSp mod">
        <pc:chgData name="Leah Montner Dixon" userId="d5b2ae9e-9213-4442-b7df-4db8cbe51e5d" providerId="ADAL" clId="{82EDB1D5-FDBD-4348-A248-85D22806BCEB}" dt="2025-04-18T13:18:35.492" v="1161" actId="20577"/>
        <pc:sldMkLst>
          <pc:docMk/>
          <pc:sldMk cId="3333704390" sldId="2147474063"/>
        </pc:sldMkLst>
        <pc:spChg chg="mod">
          <ac:chgData name="Leah Montner Dixon" userId="d5b2ae9e-9213-4442-b7df-4db8cbe51e5d" providerId="ADAL" clId="{82EDB1D5-FDBD-4348-A248-85D22806BCEB}" dt="2025-04-18T13:18:35.492" v="1161" actId="20577"/>
          <ac:spMkLst>
            <pc:docMk/>
            <pc:sldMk cId="3333704390" sldId="2147474063"/>
            <ac:spMk id="8" creationId="{060D6BB2-51B1-AD62-97C8-C134389F4916}"/>
          </ac:spMkLst>
        </pc:spChg>
      </pc:sldChg>
    </pc:docChg>
  </pc:docChgLst>
  <pc:docChgLst>
    <pc:chgData name="Leah Montner Dixon" userId="d5b2ae9e-9213-4442-b7df-4db8cbe51e5d" providerId="ADAL" clId="{BF08A875-BFCF-4CA2-89FF-0D7CDDFF94E4}"/>
    <pc:docChg chg="undo custSel addSld delSld modSld">
      <pc:chgData name="Leah Montner Dixon" userId="d5b2ae9e-9213-4442-b7df-4db8cbe51e5d" providerId="ADAL" clId="{BF08A875-BFCF-4CA2-89FF-0D7CDDFF94E4}" dt="2025-04-17T19:10:48.203" v="1019" actId="20577"/>
      <pc:docMkLst>
        <pc:docMk/>
      </pc:docMkLst>
      <pc:sldChg chg="modSp mod">
        <pc:chgData name="Leah Montner Dixon" userId="d5b2ae9e-9213-4442-b7df-4db8cbe51e5d" providerId="ADAL" clId="{BF08A875-BFCF-4CA2-89FF-0D7CDDFF94E4}" dt="2025-04-17T15:55:51.225" v="959" actId="167"/>
        <pc:sldMkLst>
          <pc:docMk/>
          <pc:sldMk cId="4212683403" sldId="2144327877"/>
        </pc:sldMkLst>
      </pc:sldChg>
      <pc:sldChg chg="addSp delSp modSp mod">
        <pc:chgData name="Leah Montner Dixon" userId="d5b2ae9e-9213-4442-b7df-4db8cbe51e5d" providerId="ADAL" clId="{BF08A875-BFCF-4CA2-89FF-0D7CDDFF94E4}" dt="2025-04-17T15:55:28.584" v="956"/>
        <pc:sldMkLst>
          <pc:docMk/>
          <pc:sldMk cId="2070862797" sldId="2144328266"/>
        </pc:sldMkLst>
        <pc:spChg chg="add mod">
          <ac:chgData name="Leah Montner Dixon" userId="d5b2ae9e-9213-4442-b7df-4db8cbe51e5d" providerId="ADAL" clId="{BF08A875-BFCF-4CA2-89FF-0D7CDDFF94E4}" dt="2025-04-17T15:55:28.584" v="956"/>
          <ac:spMkLst>
            <pc:docMk/>
            <pc:sldMk cId="2070862797" sldId="2144328266"/>
            <ac:spMk id="6" creationId="{16F129A0-0069-0E7A-CE7C-025C5AE5BA08}"/>
          </ac:spMkLst>
        </pc:spChg>
        <pc:spChg chg="add mod">
          <ac:chgData name="Leah Montner Dixon" userId="d5b2ae9e-9213-4442-b7df-4db8cbe51e5d" providerId="ADAL" clId="{BF08A875-BFCF-4CA2-89FF-0D7CDDFF94E4}" dt="2025-04-17T15:55:28.584" v="956"/>
          <ac:spMkLst>
            <pc:docMk/>
            <pc:sldMk cId="2070862797" sldId="2144328266"/>
            <ac:spMk id="7" creationId="{08A0B488-C9ED-0528-993F-9E628BA575E0}"/>
          </ac:spMkLst>
        </pc:spChg>
        <pc:picChg chg="add mod">
          <ac:chgData name="Leah Montner Dixon" userId="d5b2ae9e-9213-4442-b7df-4db8cbe51e5d" providerId="ADAL" clId="{BF08A875-BFCF-4CA2-89FF-0D7CDDFF94E4}" dt="2025-04-17T15:55:28.584" v="956"/>
          <ac:picMkLst>
            <pc:docMk/>
            <pc:sldMk cId="2070862797" sldId="2144328266"/>
            <ac:picMk id="3" creationId="{0483D1B7-D20C-7166-03CE-46CF5C0C7D02}"/>
          </ac:picMkLst>
        </pc:picChg>
        <pc:picChg chg="add mod">
          <ac:chgData name="Leah Montner Dixon" userId="d5b2ae9e-9213-4442-b7df-4db8cbe51e5d" providerId="ADAL" clId="{BF08A875-BFCF-4CA2-89FF-0D7CDDFF94E4}" dt="2025-04-17T15:55:28.584" v="956"/>
          <ac:picMkLst>
            <pc:docMk/>
            <pc:sldMk cId="2070862797" sldId="2144328266"/>
            <ac:picMk id="5" creationId="{C118C4EE-5BA0-69F3-997E-9CE51740E362}"/>
          </ac:picMkLst>
        </pc:picChg>
      </pc:sldChg>
      <pc:sldChg chg="addSp delSp modSp mod">
        <pc:chgData name="Leah Montner Dixon" userId="d5b2ae9e-9213-4442-b7df-4db8cbe51e5d" providerId="ADAL" clId="{BF08A875-BFCF-4CA2-89FF-0D7CDDFF94E4}" dt="2025-04-17T15:56:38.855" v="967"/>
        <pc:sldMkLst>
          <pc:docMk/>
          <pc:sldMk cId="452055327" sldId="2144328356"/>
        </pc:sldMkLst>
        <pc:spChg chg="add mod">
          <ac:chgData name="Leah Montner Dixon" userId="d5b2ae9e-9213-4442-b7df-4db8cbe51e5d" providerId="ADAL" clId="{BF08A875-BFCF-4CA2-89FF-0D7CDDFF94E4}" dt="2025-04-17T15:56:38.855" v="967"/>
          <ac:spMkLst>
            <pc:docMk/>
            <pc:sldMk cId="452055327" sldId="2144328356"/>
            <ac:spMk id="4" creationId="{6466BEC1-58CF-6A49-9424-48288B132692}"/>
          </ac:spMkLst>
        </pc:spChg>
        <pc:spChg chg="add mod">
          <ac:chgData name="Leah Montner Dixon" userId="d5b2ae9e-9213-4442-b7df-4db8cbe51e5d" providerId="ADAL" clId="{BF08A875-BFCF-4CA2-89FF-0D7CDDFF94E4}" dt="2025-04-17T15:56:38.855" v="967"/>
          <ac:spMkLst>
            <pc:docMk/>
            <pc:sldMk cId="452055327" sldId="2144328356"/>
            <ac:spMk id="5" creationId="{8BC3DAB5-0F3F-3C10-2DDA-1C817E537CE2}"/>
          </ac:spMkLst>
        </pc:spChg>
        <pc:picChg chg="add mod">
          <ac:chgData name="Leah Montner Dixon" userId="d5b2ae9e-9213-4442-b7df-4db8cbe51e5d" providerId="ADAL" clId="{BF08A875-BFCF-4CA2-89FF-0D7CDDFF94E4}" dt="2025-04-17T15:56:38.855" v="967"/>
          <ac:picMkLst>
            <pc:docMk/>
            <pc:sldMk cId="452055327" sldId="2144328356"/>
            <ac:picMk id="2" creationId="{CB8B5DF2-FF0C-C9A4-3A6A-5B9B6D6F0D00}"/>
          </ac:picMkLst>
        </pc:picChg>
        <pc:picChg chg="add mod">
          <ac:chgData name="Leah Montner Dixon" userId="d5b2ae9e-9213-4442-b7df-4db8cbe51e5d" providerId="ADAL" clId="{BF08A875-BFCF-4CA2-89FF-0D7CDDFF94E4}" dt="2025-04-17T15:56:38.855" v="967"/>
          <ac:picMkLst>
            <pc:docMk/>
            <pc:sldMk cId="452055327" sldId="2144328356"/>
            <ac:picMk id="3" creationId="{0C94359D-1828-D1A1-7832-FFA3180DAB65}"/>
          </ac:picMkLst>
        </pc:picChg>
      </pc:sldChg>
      <pc:sldChg chg="addSp delSp modSp mod">
        <pc:chgData name="Leah Montner Dixon" userId="d5b2ae9e-9213-4442-b7df-4db8cbe51e5d" providerId="ADAL" clId="{BF08A875-BFCF-4CA2-89FF-0D7CDDFF94E4}" dt="2025-04-17T15:55:19.753" v="952"/>
        <pc:sldMkLst>
          <pc:docMk/>
          <pc:sldMk cId="2728586226" sldId="2144328402"/>
        </pc:sldMkLst>
        <pc:spChg chg="add mod">
          <ac:chgData name="Leah Montner Dixon" userId="d5b2ae9e-9213-4442-b7df-4db8cbe51e5d" providerId="ADAL" clId="{BF08A875-BFCF-4CA2-89FF-0D7CDDFF94E4}" dt="2025-04-17T15:55:19.753" v="952"/>
          <ac:spMkLst>
            <pc:docMk/>
            <pc:sldMk cId="2728586226" sldId="2144328402"/>
            <ac:spMk id="8" creationId="{44E844F1-485A-DC06-47C5-CC042C18202B}"/>
          </ac:spMkLst>
        </pc:spChg>
        <pc:spChg chg="add mod">
          <ac:chgData name="Leah Montner Dixon" userId="d5b2ae9e-9213-4442-b7df-4db8cbe51e5d" providerId="ADAL" clId="{BF08A875-BFCF-4CA2-89FF-0D7CDDFF94E4}" dt="2025-04-17T15:55:19.753" v="952"/>
          <ac:spMkLst>
            <pc:docMk/>
            <pc:sldMk cId="2728586226" sldId="2144328402"/>
            <ac:spMk id="10" creationId="{EF53B4D0-784F-462A-7065-3541B444D2FD}"/>
          </ac:spMkLst>
        </pc:spChg>
        <pc:picChg chg="add mod">
          <ac:chgData name="Leah Montner Dixon" userId="d5b2ae9e-9213-4442-b7df-4db8cbe51e5d" providerId="ADAL" clId="{BF08A875-BFCF-4CA2-89FF-0D7CDDFF94E4}" dt="2025-04-17T15:55:19.753" v="952"/>
          <ac:picMkLst>
            <pc:docMk/>
            <pc:sldMk cId="2728586226" sldId="2144328402"/>
            <ac:picMk id="2" creationId="{BA1B8243-8414-2A81-AE12-AE3774F7D4C6}"/>
          </ac:picMkLst>
        </pc:picChg>
        <pc:picChg chg="add mod">
          <ac:chgData name="Leah Montner Dixon" userId="d5b2ae9e-9213-4442-b7df-4db8cbe51e5d" providerId="ADAL" clId="{BF08A875-BFCF-4CA2-89FF-0D7CDDFF94E4}" dt="2025-04-17T15:55:19.753" v="952"/>
          <ac:picMkLst>
            <pc:docMk/>
            <pc:sldMk cId="2728586226" sldId="2144328402"/>
            <ac:picMk id="7" creationId="{87DA6123-E58B-138A-48EE-506631DE5826}"/>
          </ac:picMkLst>
        </pc:picChg>
      </pc:sldChg>
      <pc:sldChg chg="addSp delSp modSp mod">
        <pc:chgData name="Leah Montner Dixon" userId="d5b2ae9e-9213-4442-b7df-4db8cbe51e5d" providerId="ADAL" clId="{BF08A875-BFCF-4CA2-89FF-0D7CDDFF94E4}" dt="2025-04-17T15:55:23.924" v="954"/>
        <pc:sldMkLst>
          <pc:docMk/>
          <pc:sldMk cId="2531657486" sldId="2144328443"/>
        </pc:sldMkLst>
        <pc:spChg chg="add mod">
          <ac:chgData name="Leah Montner Dixon" userId="d5b2ae9e-9213-4442-b7df-4db8cbe51e5d" providerId="ADAL" clId="{BF08A875-BFCF-4CA2-89FF-0D7CDDFF94E4}" dt="2025-04-17T15:55:23.924" v="954"/>
          <ac:spMkLst>
            <pc:docMk/>
            <pc:sldMk cId="2531657486" sldId="2144328443"/>
            <ac:spMk id="4" creationId="{1DBA0533-8C43-422F-2E28-2C0757B2499F}"/>
          </ac:spMkLst>
        </pc:spChg>
        <pc:spChg chg="add mod">
          <ac:chgData name="Leah Montner Dixon" userId="d5b2ae9e-9213-4442-b7df-4db8cbe51e5d" providerId="ADAL" clId="{BF08A875-BFCF-4CA2-89FF-0D7CDDFF94E4}" dt="2025-04-17T15:55:23.924" v="954"/>
          <ac:spMkLst>
            <pc:docMk/>
            <pc:sldMk cId="2531657486" sldId="2144328443"/>
            <ac:spMk id="5" creationId="{839ACA86-01A5-E52A-C453-3F25D3E179F5}"/>
          </ac:spMkLst>
        </pc:spChg>
        <pc:picChg chg="add mod">
          <ac:chgData name="Leah Montner Dixon" userId="d5b2ae9e-9213-4442-b7df-4db8cbe51e5d" providerId="ADAL" clId="{BF08A875-BFCF-4CA2-89FF-0D7CDDFF94E4}" dt="2025-04-17T15:55:23.924" v="954"/>
          <ac:picMkLst>
            <pc:docMk/>
            <pc:sldMk cId="2531657486" sldId="2144328443"/>
            <ac:picMk id="2" creationId="{D04AE49A-CADC-278B-2DDB-8943CB03340E}"/>
          </ac:picMkLst>
        </pc:picChg>
        <pc:picChg chg="add mod">
          <ac:chgData name="Leah Montner Dixon" userId="d5b2ae9e-9213-4442-b7df-4db8cbe51e5d" providerId="ADAL" clId="{BF08A875-BFCF-4CA2-89FF-0D7CDDFF94E4}" dt="2025-04-17T15:55:23.924" v="954"/>
          <ac:picMkLst>
            <pc:docMk/>
            <pc:sldMk cId="2531657486" sldId="2144328443"/>
            <ac:picMk id="3" creationId="{5695F73E-4A6B-1A68-C820-025074671125}"/>
          </ac:picMkLst>
        </pc:picChg>
      </pc:sldChg>
      <pc:sldChg chg="addSp delSp modSp mod">
        <pc:chgData name="Leah Montner Dixon" userId="d5b2ae9e-9213-4442-b7df-4db8cbe51e5d" providerId="ADAL" clId="{BF08A875-BFCF-4CA2-89FF-0D7CDDFF94E4}" dt="2025-04-17T15:57:01.288" v="973" actId="478"/>
        <pc:sldMkLst>
          <pc:docMk/>
          <pc:sldMk cId="1334572820" sldId="2146846014"/>
        </pc:sldMkLst>
        <pc:spChg chg="mod">
          <ac:chgData name="Leah Montner Dixon" userId="d5b2ae9e-9213-4442-b7df-4db8cbe51e5d" providerId="ADAL" clId="{BF08A875-BFCF-4CA2-89FF-0D7CDDFF94E4}" dt="2025-04-17T13:26:06.882" v="192" actId="1076"/>
          <ac:spMkLst>
            <pc:docMk/>
            <pc:sldMk cId="1334572820" sldId="2146846014"/>
            <ac:spMk id="3" creationId="{8301A348-DD1A-AA45-EB38-58A00B538A84}"/>
          </ac:spMkLst>
        </pc:spChg>
        <pc:spChg chg="mod topLvl">
          <ac:chgData name="Leah Montner Dixon" userId="d5b2ae9e-9213-4442-b7df-4db8cbe51e5d" providerId="ADAL" clId="{BF08A875-BFCF-4CA2-89FF-0D7CDDFF94E4}" dt="2025-04-17T15:37:14.361" v="945" actId="554"/>
          <ac:spMkLst>
            <pc:docMk/>
            <pc:sldMk cId="1334572820" sldId="2146846014"/>
            <ac:spMk id="10" creationId="{339879EB-B8B8-5646-9336-3F88CDE86B2F}"/>
          </ac:spMkLst>
        </pc:spChg>
        <pc:spChg chg="mod topLvl">
          <ac:chgData name="Leah Montner Dixon" userId="d5b2ae9e-9213-4442-b7df-4db8cbe51e5d" providerId="ADAL" clId="{BF08A875-BFCF-4CA2-89FF-0D7CDDFF94E4}" dt="2025-04-17T15:37:14.361" v="945" actId="554"/>
          <ac:spMkLst>
            <pc:docMk/>
            <pc:sldMk cId="1334572820" sldId="2146846014"/>
            <ac:spMk id="18" creationId="{CBE0D855-220E-C869-6E88-3CFDBDEA031D}"/>
          </ac:spMkLst>
        </pc:spChg>
        <pc:spChg chg="mod topLvl">
          <ac:chgData name="Leah Montner Dixon" userId="d5b2ae9e-9213-4442-b7df-4db8cbe51e5d" providerId="ADAL" clId="{BF08A875-BFCF-4CA2-89FF-0D7CDDFF94E4}" dt="2025-04-17T15:36:43.683" v="938" actId="165"/>
          <ac:spMkLst>
            <pc:docMk/>
            <pc:sldMk cId="1334572820" sldId="2146846014"/>
            <ac:spMk id="21" creationId="{48C6FACB-AACE-439A-BC44-C3F99D78215C}"/>
          </ac:spMkLst>
        </pc:spChg>
        <pc:spChg chg="mod topLvl">
          <ac:chgData name="Leah Montner Dixon" userId="d5b2ae9e-9213-4442-b7df-4db8cbe51e5d" providerId="ADAL" clId="{BF08A875-BFCF-4CA2-89FF-0D7CDDFF94E4}" dt="2025-04-17T15:37:14.361" v="945" actId="554"/>
          <ac:spMkLst>
            <pc:docMk/>
            <pc:sldMk cId="1334572820" sldId="2146846014"/>
            <ac:spMk id="22" creationId="{36FFA497-F4F1-5CC3-D0F4-CD267F3A487D}"/>
          </ac:spMkLst>
        </pc:spChg>
        <pc:spChg chg="mod topLvl">
          <ac:chgData name="Leah Montner Dixon" userId="d5b2ae9e-9213-4442-b7df-4db8cbe51e5d" providerId="ADAL" clId="{BF08A875-BFCF-4CA2-89FF-0D7CDDFF94E4}" dt="2025-04-17T15:36:43.683" v="938" actId="165"/>
          <ac:spMkLst>
            <pc:docMk/>
            <pc:sldMk cId="1334572820" sldId="2146846014"/>
            <ac:spMk id="24" creationId="{2E60138D-7E2E-FE8F-D7FC-D84733276223}"/>
          </ac:spMkLst>
        </pc:spChg>
        <pc:spChg chg="add mod topLvl">
          <ac:chgData name="Leah Montner Dixon" userId="d5b2ae9e-9213-4442-b7df-4db8cbe51e5d" providerId="ADAL" clId="{BF08A875-BFCF-4CA2-89FF-0D7CDDFF94E4}" dt="2025-04-17T15:36:43.683" v="938" actId="165"/>
          <ac:spMkLst>
            <pc:docMk/>
            <pc:sldMk cId="1334572820" sldId="2146846014"/>
            <ac:spMk id="36" creationId="{8F8D8D58-4C0F-CB43-8ED8-1F02791FF9B0}"/>
          </ac:spMkLst>
        </pc:spChg>
        <pc:spChg chg="add mod topLvl">
          <ac:chgData name="Leah Montner Dixon" userId="d5b2ae9e-9213-4442-b7df-4db8cbe51e5d" providerId="ADAL" clId="{BF08A875-BFCF-4CA2-89FF-0D7CDDFF94E4}" dt="2025-04-17T15:36:43.683" v="938" actId="165"/>
          <ac:spMkLst>
            <pc:docMk/>
            <pc:sldMk cId="1334572820" sldId="2146846014"/>
            <ac:spMk id="37" creationId="{75BECB8E-4A3F-800E-34D3-6C802D1F770D}"/>
          </ac:spMkLst>
        </pc:spChg>
        <pc:picChg chg="mod">
          <ac:chgData name="Leah Montner Dixon" userId="d5b2ae9e-9213-4442-b7df-4db8cbe51e5d" providerId="ADAL" clId="{BF08A875-BFCF-4CA2-89FF-0D7CDDFF94E4}" dt="2025-04-17T15:36:50.530" v="939" actId="554"/>
          <ac:picMkLst>
            <pc:docMk/>
            <pc:sldMk cId="1334572820" sldId="2146846014"/>
            <ac:picMk id="6" creationId="{3A19F5DD-5ACB-1C1F-ACEA-F8AC142D1B73}"/>
          </ac:picMkLst>
        </pc:picChg>
        <pc:picChg chg="mod">
          <ac:chgData name="Leah Montner Dixon" userId="d5b2ae9e-9213-4442-b7df-4db8cbe51e5d" providerId="ADAL" clId="{BF08A875-BFCF-4CA2-89FF-0D7CDDFF94E4}" dt="2025-04-17T15:36:13.082" v="927" actId="164"/>
          <ac:picMkLst>
            <pc:docMk/>
            <pc:sldMk cId="1334572820" sldId="2146846014"/>
            <ac:picMk id="17" creationId="{DF26383D-5983-9967-593D-5122A5D388F8}"/>
          </ac:picMkLst>
        </pc:picChg>
        <pc:picChg chg="mod topLvl">
          <ac:chgData name="Leah Montner Dixon" userId="d5b2ae9e-9213-4442-b7df-4db8cbe51e5d" providerId="ADAL" clId="{BF08A875-BFCF-4CA2-89FF-0D7CDDFF94E4}" dt="2025-04-17T15:36:43.683" v="938" actId="165"/>
          <ac:picMkLst>
            <pc:docMk/>
            <pc:sldMk cId="1334572820" sldId="2146846014"/>
            <ac:picMk id="20" creationId="{078C1DA9-197C-BF9F-17AB-3B62208CF106}"/>
          </ac:picMkLst>
        </pc:picChg>
        <pc:picChg chg="mod">
          <ac:chgData name="Leah Montner Dixon" userId="d5b2ae9e-9213-4442-b7df-4db8cbe51e5d" providerId="ADAL" clId="{BF08A875-BFCF-4CA2-89FF-0D7CDDFF94E4}" dt="2025-04-17T15:36:50.530" v="939" actId="554"/>
          <ac:picMkLst>
            <pc:docMk/>
            <pc:sldMk cId="1334572820" sldId="2146846014"/>
            <ac:picMk id="23" creationId="{7E070BE7-7F6F-D018-1465-AF83C577B4BE}"/>
          </ac:picMkLst>
        </pc:picChg>
        <pc:picChg chg="mod">
          <ac:chgData name="Leah Montner Dixon" userId="d5b2ae9e-9213-4442-b7df-4db8cbe51e5d" providerId="ADAL" clId="{BF08A875-BFCF-4CA2-89FF-0D7CDDFF94E4}" dt="2025-04-17T15:36:19.421" v="929" actId="164"/>
          <ac:picMkLst>
            <pc:docMk/>
            <pc:sldMk cId="1334572820" sldId="2146846014"/>
            <ac:picMk id="25" creationId="{BB46A08C-61BE-BCEE-F379-9D1B5A95DF4E}"/>
          </ac:picMkLst>
        </pc:picChg>
        <pc:picChg chg="add mod">
          <ac:chgData name="Leah Montner Dixon" userId="d5b2ae9e-9213-4442-b7df-4db8cbe51e5d" providerId="ADAL" clId="{BF08A875-BFCF-4CA2-89FF-0D7CDDFF94E4}" dt="2025-04-17T15:36:50.530" v="939" actId="554"/>
          <ac:picMkLst>
            <pc:docMk/>
            <pc:sldMk cId="1334572820" sldId="2146846014"/>
            <ac:picMk id="27" creationId="{A06690F5-9079-C511-F61E-BAD4F4F58F08}"/>
          </ac:picMkLst>
        </pc:picChg>
        <pc:picChg chg="add mod">
          <ac:chgData name="Leah Montner Dixon" userId="d5b2ae9e-9213-4442-b7df-4db8cbe51e5d" providerId="ADAL" clId="{BF08A875-BFCF-4CA2-89FF-0D7CDDFF94E4}" dt="2025-04-17T15:36:50.530" v="939" actId="554"/>
          <ac:picMkLst>
            <pc:docMk/>
            <pc:sldMk cId="1334572820" sldId="2146846014"/>
            <ac:picMk id="29" creationId="{070DDABA-EEC1-3A13-4853-11C78D7BC84E}"/>
          </ac:picMkLst>
        </pc:picChg>
      </pc:sldChg>
      <pc:sldChg chg="modSp mod">
        <pc:chgData name="Leah Montner Dixon" userId="d5b2ae9e-9213-4442-b7df-4db8cbe51e5d" providerId="ADAL" clId="{BF08A875-BFCF-4CA2-89FF-0D7CDDFF94E4}" dt="2025-04-17T19:10:48.203" v="1019" actId="20577"/>
        <pc:sldMkLst>
          <pc:docMk/>
          <pc:sldMk cId="2702710916" sldId="2146846045"/>
        </pc:sldMkLst>
        <pc:spChg chg="mod">
          <ac:chgData name="Leah Montner Dixon" userId="d5b2ae9e-9213-4442-b7df-4db8cbe51e5d" providerId="ADAL" clId="{BF08A875-BFCF-4CA2-89FF-0D7CDDFF94E4}" dt="2025-04-17T19:10:48.203" v="1019" actId="20577"/>
          <ac:spMkLst>
            <pc:docMk/>
            <pc:sldMk cId="2702710916" sldId="2146846045"/>
            <ac:spMk id="6" creationId="{31AC66B8-0DE7-D7F0-144E-0005D9B7A7A6}"/>
          </ac:spMkLst>
        </pc:spChg>
      </pc:sldChg>
      <pc:sldChg chg="addSp delSp modSp mod">
        <pc:chgData name="Leah Montner Dixon" userId="d5b2ae9e-9213-4442-b7df-4db8cbe51e5d" providerId="ADAL" clId="{BF08A875-BFCF-4CA2-89FF-0D7CDDFF94E4}" dt="2025-04-17T15:56:53.361" v="972"/>
        <pc:sldMkLst>
          <pc:docMk/>
          <pc:sldMk cId="4094381768" sldId="2146846051"/>
        </pc:sldMkLst>
        <pc:spChg chg="add mod">
          <ac:chgData name="Leah Montner Dixon" userId="d5b2ae9e-9213-4442-b7df-4db8cbe51e5d" providerId="ADAL" clId="{BF08A875-BFCF-4CA2-89FF-0D7CDDFF94E4}" dt="2025-04-17T15:56:53.361" v="972"/>
          <ac:spMkLst>
            <pc:docMk/>
            <pc:sldMk cId="4094381768" sldId="2146846051"/>
            <ac:spMk id="11" creationId="{53FEB8AC-F57C-AAA4-991C-CB158A705A1B}"/>
          </ac:spMkLst>
        </pc:spChg>
        <pc:spChg chg="add mod">
          <ac:chgData name="Leah Montner Dixon" userId="d5b2ae9e-9213-4442-b7df-4db8cbe51e5d" providerId="ADAL" clId="{BF08A875-BFCF-4CA2-89FF-0D7CDDFF94E4}" dt="2025-04-17T15:56:53.361" v="972"/>
          <ac:spMkLst>
            <pc:docMk/>
            <pc:sldMk cId="4094381768" sldId="2146846051"/>
            <ac:spMk id="12" creationId="{6616F40F-D24F-C2CA-6788-4C868BA9FE48}"/>
          </ac:spMkLst>
        </pc:spChg>
        <pc:picChg chg="add mod">
          <ac:chgData name="Leah Montner Dixon" userId="d5b2ae9e-9213-4442-b7df-4db8cbe51e5d" providerId="ADAL" clId="{BF08A875-BFCF-4CA2-89FF-0D7CDDFF94E4}" dt="2025-04-17T15:56:53.361" v="972"/>
          <ac:picMkLst>
            <pc:docMk/>
            <pc:sldMk cId="4094381768" sldId="2146846051"/>
            <ac:picMk id="8" creationId="{28F828CD-72B8-1219-D1D9-65342C7B09AE}"/>
          </ac:picMkLst>
        </pc:picChg>
        <pc:picChg chg="add mod">
          <ac:chgData name="Leah Montner Dixon" userId="d5b2ae9e-9213-4442-b7df-4db8cbe51e5d" providerId="ADAL" clId="{BF08A875-BFCF-4CA2-89FF-0D7CDDFF94E4}" dt="2025-04-17T15:56:53.361" v="972"/>
          <ac:picMkLst>
            <pc:docMk/>
            <pc:sldMk cId="4094381768" sldId="2146846051"/>
            <ac:picMk id="10" creationId="{C5FA892F-15C5-DEAD-D586-E0EBE628E91C}"/>
          </ac:picMkLst>
        </pc:picChg>
      </pc:sldChg>
      <pc:sldChg chg="modSp mod">
        <pc:chgData name="Leah Montner Dixon" userId="d5b2ae9e-9213-4442-b7df-4db8cbe51e5d" providerId="ADAL" clId="{BF08A875-BFCF-4CA2-89FF-0D7CDDFF94E4}" dt="2025-04-17T15:56:02.523" v="960" actId="14100"/>
        <pc:sldMkLst>
          <pc:docMk/>
          <pc:sldMk cId="1333250000" sldId="2146846084"/>
        </pc:sldMkLst>
        <pc:spChg chg="mod">
          <ac:chgData name="Leah Montner Dixon" userId="d5b2ae9e-9213-4442-b7df-4db8cbe51e5d" providerId="ADAL" clId="{BF08A875-BFCF-4CA2-89FF-0D7CDDFF94E4}" dt="2025-04-17T15:56:02.523" v="960" actId="14100"/>
          <ac:spMkLst>
            <pc:docMk/>
            <pc:sldMk cId="1333250000" sldId="2146846084"/>
            <ac:spMk id="27" creationId="{7C3F73E3-9D7C-BD1A-BBEB-18760F30DE24}"/>
          </ac:spMkLst>
        </pc:spChg>
      </pc:sldChg>
      <pc:sldChg chg="addSp delSp modSp mod">
        <pc:chgData name="Leah Montner Dixon" userId="d5b2ae9e-9213-4442-b7df-4db8cbe51e5d" providerId="ADAL" clId="{BF08A875-BFCF-4CA2-89FF-0D7CDDFF94E4}" dt="2025-04-17T15:56:29.717" v="963" actId="14100"/>
        <pc:sldMkLst>
          <pc:docMk/>
          <pc:sldMk cId="3561393108" sldId="2146846282"/>
        </pc:sldMkLst>
        <pc:spChg chg="mod">
          <ac:chgData name="Leah Montner Dixon" userId="d5b2ae9e-9213-4442-b7df-4db8cbe51e5d" providerId="ADAL" clId="{BF08A875-BFCF-4CA2-89FF-0D7CDDFF94E4}" dt="2025-04-17T15:56:29.717" v="963" actId="14100"/>
          <ac:spMkLst>
            <pc:docMk/>
            <pc:sldMk cId="3561393108" sldId="2146846282"/>
            <ac:spMk id="4" creationId="{1FBA82FB-E39F-146D-5F98-6EFDCB7E3F9B}"/>
          </ac:spMkLst>
        </pc:spChg>
        <pc:spChg chg="add mod">
          <ac:chgData name="Leah Montner Dixon" userId="d5b2ae9e-9213-4442-b7df-4db8cbe51e5d" providerId="ADAL" clId="{BF08A875-BFCF-4CA2-89FF-0D7CDDFF94E4}" dt="2025-04-17T15:56:25.474" v="962"/>
          <ac:spMkLst>
            <pc:docMk/>
            <pc:sldMk cId="3561393108" sldId="2146846282"/>
            <ac:spMk id="10" creationId="{80816CCF-345A-A4D6-305D-53315E4FDC2D}"/>
          </ac:spMkLst>
        </pc:spChg>
        <pc:spChg chg="add mod">
          <ac:chgData name="Leah Montner Dixon" userId="d5b2ae9e-9213-4442-b7df-4db8cbe51e5d" providerId="ADAL" clId="{BF08A875-BFCF-4CA2-89FF-0D7CDDFF94E4}" dt="2025-04-17T15:56:25.474" v="962"/>
          <ac:spMkLst>
            <pc:docMk/>
            <pc:sldMk cId="3561393108" sldId="2146846282"/>
            <ac:spMk id="12" creationId="{B12C87EC-E153-515E-2F32-FA8A498CCEE7}"/>
          </ac:spMkLst>
        </pc:spChg>
        <pc:picChg chg="add mod">
          <ac:chgData name="Leah Montner Dixon" userId="d5b2ae9e-9213-4442-b7df-4db8cbe51e5d" providerId="ADAL" clId="{BF08A875-BFCF-4CA2-89FF-0D7CDDFF94E4}" dt="2025-04-17T15:56:25.474" v="962"/>
          <ac:picMkLst>
            <pc:docMk/>
            <pc:sldMk cId="3561393108" sldId="2146846282"/>
            <ac:picMk id="8" creationId="{67D23994-D4BB-7544-D796-7657B3F54A65}"/>
          </ac:picMkLst>
        </pc:picChg>
        <pc:picChg chg="add mod">
          <ac:chgData name="Leah Montner Dixon" userId="d5b2ae9e-9213-4442-b7df-4db8cbe51e5d" providerId="ADAL" clId="{BF08A875-BFCF-4CA2-89FF-0D7CDDFF94E4}" dt="2025-04-17T15:56:25.474" v="962"/>
          <ac:picMkLst>
            <pc:docMk/>
            <pc:sldMk cId="3561393108" sldId="2146846282"/>
            <ac:picMk id="9" creationId="{2E245760-448C-B52F-5B65-99B1CB92FE64}"/>
          </ac:picMkLst>
        </pc:picChg>
      </pc:sldChg>
      <pc:sldChg chg="addSp delSp modSp mod">
        <pc:chgData name="Leah Montner Dixon" userId="d5b2ae9e-9213-4442-b7df-4db8cbe51e5d" providerId="ADAL" clId="{BF08A875-BFCF-4CA2-89FF-0D7CDDFF94E4}" dt="2025-04-17T15:56:35.577" v="965"/>
        <pc:sldMkLst>
          <pc:docMk/>
          <pc:sldMk cId="2817393740" sldId="2146846284"/>
        </pc:sldMkLst>
        <pc:spChg chg="add mod">
          <ac:chgData name="Leah Montner Dixon" userId="d5b2ae9e-9213-4442-b7df-4db8cbe51e5d" providerId="ADAL" clId="{BF08A875-BFCF-4CA2-89FF-0D7CDDFF94E4}" dt="2025-04-17T15:56:35.577" v="965"/>
          <ac:spMkLst>
            <pc:docMk/>
            <pc:sldMk cId="2817393740" sldId="2146846284"/>
            <ac:spMk id="8" creationId="{C8368A73-BBF1-1687-8081-844120EAF2A6}"/>
          </ac:spMkLst>
        </pc:spChg>
        <pc:spChg chg="add mod">
          <ac:chgData name="Leah Montner Dixon" userId="d5b2ae9e-9213-4442-b7df-4db8cbe51e5d" providerId="ADAL" clId="{BF08A875-BFCF-4CA2-89FF-0D7CDDFF94E4}" dt="2025-04-17T15:56:35.577" v="965"/>
          <ac:spMkLst>
            <pc:docMk/>
            <pc:sldMk cId="2817393740" sldId="2146846284"/>
            <ac:spMk id="9" creationId="{5526133A-3B49-5C23-B741-EDD718448061}"/>
          </ac:spMkLst>
        </pc:spChg>
        <pc:picChg chg="add mod">
          <ac:chgData name="Leah Montner Dixon" userId="d5b2ae9e-9213-4442-b7df-4db8cbe51e5d" providerId="ADAL" clId="{BF08A875-BFCF-4CA2-89FF-0D7CDDFF94E4}" dt="2025-04-17T15:56:35.577" v="965"/>
          <ac:picMkLst>
            <pc:docMk/>
            <pc:sldMk cId="2817393740" sldId="2146846284"/>
            <ac:picMk id="6" creationId="{22BB3B5F-9A6A-9A36-01F6-16429B4C9C1F}"/>
          </ac:picMkLst>
        </pc:picChg>
        <pc:picChg chg="add mod">
          <ac:chgData name="Leah Montner Dixon" userId="d5b2ae9e-9213-4442-b7df-4db8cbe51e5d" providerId="ADAL" clId="{BF08A875-BFCF-4CA2-89FF-0D7CDDFF94E4}" dt="2025-04-17T15:56:35.577" v="965"/>
          <ac:picMkLst>
            <pc:docMk/>
            <pc:sldMk cId="2817393740" sldId="2146846284"/>
            <ac:picMk id="7" creationId="{AB0ED7DB-F926-F031-AB1B-A06247FAAD15}"/>
          </ac:picMkLst>
        </pc:picChg>
      </pc:sldChg>
      <pc:sldChg chg="addSp delSp modSp mod">
        <pc:chgData name="Leah Montner Dixon" userId="d5b2ae9e-9213-4442-b7df-4db8cbe51e5d" providerId="ADAL" clId="{BF08A875-BFCF-4CA2-89FF-0D7CDDFF94E4}" dt="2025-04-17T15:56:48.581" v="970"/>
        <pc:sldMkLst>
          <pc:docMk/>
          <pc:sldMk cId="3257966503" sldId="2146846290"/>
        </pc:sldMkLst>
        <pc:spChg chg="add mod">
          <ac:chgData name="Leah Montner Dixon" userId="d5b2ae9e-9213-4442-b7df-4db8cbe51e5d" providerId="ADAL" clId="{BF08A875-BFCF-4CA2-89FF-0D7CDDFF94E4}" dt="2025-04-17T15:56:48.581" v="970"/>
          <ac:spMkLst>
            <pc:docMk/>
            <pc:sldMk cId="3257966503" sldId="2146846290"/>
            <ac:spMk id="10" creationId="{71C715D4-F199-EB7D-001D-38E9C685399E}"/>
          </ac:spMkLst>
        </pc:spChg>
        <pc:spChg chg="add mod">
          <ac:chgData name="Leah Montner Dixon" userId="d5b2ae9e-9213-4442-b7df-4db8cbe51e5d" providerId="ADAL" clId="{BF08A875-BFCF-4CA2-89FF-0D7CDDFF94E4}" dt="2025-04-17T15:56:48.581" v="970"/>
          <ac:spMkLst>
            <pc:docMk/>
            <pc:sldMk cId="3257966503" sldId="2146846290"/>
            <ac:spMk id="15" creationId="{0433F3C6-9417-8607-32A2-1A833FC3A072}"/>
          </ac:spMkLst>
        </pc:spChg>
        <pc:picChg chg="add mod">
          <ac:chgData name="Leah Montner Dixon" userId="d5b2ae9e-9213-4442-b7df-4db8cbe51e5d" providerId="ADAL" clId="{BF08A875-BFCF-4CA2-89FF-0D7CDDFF94E4}" dt="2025-04-17T15:56:48.581" v="970"/>
          <ac:picMkLst>
            <pc:docMk/>
            <pc:sldMk cId="3257966503" sldId="2146846290"/>
            <ac:picMk id="3" creationId="{11927316-705E-3ABC-A07F-69A86D9787F1}"/>
          </ac:picMkLst>
        </pc:picChg>
        <pc:picChg chg="add mod">
          <ac:chgData name="Leah Montner Dixon" userId="d5b2ae9e-9213-4442-b7df-4db8cbe51e5d" providerId="ADAL" clId="{BF08A875-BFCF-4CA2-89FF-0D7CDDFF94E4}" dt="2025-04-17T15:56:48.581" v="970"/>
          <ac:picMkLst>
            <pc:docMk/>
            <pc:sldMk cId="3257966503" sldId="2146846290"/>
            <ac:picMk id="9" creationId="{C637C997-3AF5-6E60-510E-2698798CB009}"/>
          </ac:picMkLst>
        </pc:picChg>
      </pc:sldChg>
      <pc:sldChg chg="addSp delSp modSp mod">
        <pc:chgData name="Leah Montner Dixon" userId="d5b2ae9e-9213-4442-b7df-4db8cbe51e5d" providerId="ADAL" clId="{BF08A875-BFCF-4CA2-89FF-0D7CDDFF94E4}" dt="2025-04-17T13:18:23.352" v="72" actId="14100"/>
        <pc:sldMkLst>
          <pc:docMk/>
          <pc:sldMk cId="293238550" sldId="2147376654"/>
        </pc:sldMkLst>
        <pc:picChg chg="add mod ord modCrop">
          <ac:chgData name="Leah Montner Dixon" userId="d5b2ae9e-9213-4442-b7df-4db8cbe51e5d" providerId="ADAL" clId="{BF08A875-BFCF-4CA2-89FF-0D7CDDFF94E4}" dt="2025-04-17T13:18:23.352" v="72" actId="14100"/>
          <ac:picMkLst>
            <pc:docMk/>
            <pc:sldMk cId="293238550" sldId="2147376654"/>
            <ac:picMk id="12" creationId="{A2303909-B089-6CE9-86DF-25CC3CC23009}"/>
          </ac:picMkLst>
        </pc:picChg>
      </pc:sldChg>
      <pc:sldChg chg="addSp delSp modSp mod modCm">
        <pc:chgData name="Leah Montner Dixon" userId="d5b2ae9e-9213-4442-b7df-4db8cbe51e5d" providerId="ADAL" clId="{BF08A875-BFCF-4CA2-89FF-0D7CDDFF94E4}" dt="2025-04-17T15:30:21.330" v="877" actId="167"/>
        <pc:sldMkLst>
          <pc:docMk/>
          <pc:sldMk cId="3919342451" sldId="2147474041"/>
        </pc:sldMkLst>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BF08A875-BFCF-4CA2-89FF-0D7CDDFF94E4}" dt="2025-04-17T13:20:37.435" v="110" actId="478"/>
              <pc2:cmMkLst xmlns:pc2="http://schemas.microsoft.com/office/powerpoint/2019/9/main/command">
                <pc:docMk/>
                <pc:sldMk cId="3919342451" sldId="2147474041"/>
                <pc2:cmMk id="{24FA239B-3B3D-4389-AABE-D0E8377515F4}"/>
              </pc2:cmMkLst>
            </pc226:cmChg>
          </p:ext>
        </pc:extLst>
      </pc:sldChg>
      <pc:sldChg chg="delSp add del mod setBg">
        <pc:chgData name="Leah Montner Dixon" userId="d5b2ae9e-9213-4442-b7df-4db8cbe51e5d" providerId="ADAL" clId="{BF08A875-BFCF-4CA2-89FF-0D7CDDFF94E4}" dt="2025-04-17T16:55:34.415" v="977" actId="478"/>
        <pc:sldMkLst>
          <pc:docMk/>
          <pc:sldMk cId="1871107730" sldId="2147474066"/>
        </pc:sldMkLst>
      </pc:sldChg>
      <pc:sldChg chg="addSp modSp">
        <pc:chgData name="Leah Montner Dixon" userId="d5b2ae9e-9213-4442-b7df-4db8cbe51e5d" providerId="ADAL" clId="{BF08A875-BFCF-4CA2-89FF-0D7CDDFF94E4}" dt="2025-04-17T13:21:51.201" v="115"/>
        <pc:sldMkLst>
          <pc:docMk/>
          <pc:sldMk cId="1372171694" sldId="2147474071"/>
        </pc:sldMkLst>
      </pc:sldChg>
    </pc:docChg>
  </pc:docChgLst>
  <pc:docChgLst>
    <pc:chgData name="Leah Montner Dixon" userId="d5b2ae9e-9213-4442-b7df-4db8cbe51e5d" providerId="ADAL" clId="{02285D86-DF44-4577-AFA4-F2FB3B6E06AA}"/>
    <pc:docChg chg="custSel modSld">
      <pc:chgData name="Leah Montner Dixon" userId="d5b2ae9e-9213-4442-b7df-4db8cbe51e5d" providerId="ADAL" clId="{02285D86-DF44-4577-AFA4-F2FB3B6E06AA}" dt="2025-04-21T14:36:39.035" v="13"/>
      <pc:docMkLst>
        <pc:docMk/>
      </pc:docMkLst>
      <pc:sldChg chg="addSp delSp modSp mod">
        <pc:chgData name="Leah Montner Dixon" userId="d5b2ae9e-9213-4442-b7df-4db8cbe51e5d" providerId="ADAL" clId="{02285D86-DF44-4577-AFA4-F2FB3B6E06AA}" dt="2025-04-21T14:27:33.835" v="6"/>
        <pc:sldMkLst>
          <pc:docMk/>
          <pc:sldMk cId="2013662403" sldId="16303"/>
        </pc:sldMkLst>
        <pc:spChg chg="add mod">
          <ac:chgData name="Leah Montner Dixon" userId="d5b2ae9e-9213-4442-b7df-4db8cbe51e5d" providerId="ADAL" clId="{02285D86-DF44-4577-AFA4-F2FB3B6E06AA}" dt="2025-04-21T14:27:33.835" v="6"/>
          <ac:spMkLst>
            <pc:docMk/>
            <pc:sldMk cId="2013662403" sldId="16303"/>
            <ac:spMk id="12" creationId="{60AB22DC-0431-7E7A-B955-F1DF6E37C1A5}"/>
          </ac:spMkLst>
        </pc:spChg>
        <pc:spChg chg="del">
          <ac:chgData name="Leah Montner Dixon" userId="d5b2ae9e-9213-4442-b7df-4db8cbe51e5d" providerId="ADAL" clId="{02285D86-DF44-4577-AFA4-F2FB3B6E06AA}" dt="2025-04-21T14:27:33.188" v="5" actId="478"/>
          <ac:spMkLst>
            <pc:docMk/>
            <pc:sldMk cId="2013662403" sldId="16303"/>
            <ac:spMk id="15" creationId="{EED89F81-5559-1F8F-0A1B-9AF88102641C}"/>
          </ac:spMkLst>
        </pc:spChg>
        <pc:spChg chg="del">
          <ac:chgData name="Leah Montner Dixon" userId="d5b2ae9e-9213-4442-b7df-4db8cbe51e5d" providerId="ADAL" clId="{02285D86-DF44-4577-AFA4-F2FB3B6E06AA}" dt="2025-04-21T14:26:54.869" v="4" actId="478"/>
          <ac:spMkLst>
            <pc:docMk/>
            <pc:sldMk cId="2013662403" sldId="16303"/>
            <ac:spMk id="18" creationId="{45D88A39-0A7B-B60E-4118-0B3F2C20EFB0}"/>
          </ac:spMkLst>
        </pc:spChg>
      </pc:sldChg>
      <pc:sldChg chg="addSp delSp modSp mod">
        <pc:chgData name="Leah Montner Dixon" userId="d5b2ae9e-9213-4442-b7df-4db8cbe51e5d" providerId="ADAL" clId="{02285D86-DF44-4577-AFA4-F2FB3B6E06AA}" dt="2025-04-21T14:36:39.035" v="13"/>
        <pc:sldMkLst>
          <pc:docMk/>
          <pc:sldMk cId="1334572820" sldId="2146846014"/>
        </pc:sldMkLst>
        <pc:spChg chg="add mod">
          <ac:chgData name="Leah Montner Dixon" userId="d5b2ae9e-9213-4442-b7df-4db8cbe51e5d" providerId="ADAL" clId="{02285D86-DF44-4577-AFA4-F2FB3B6E06AA}" dt="2025-04-21T14:36:39.035" v="13"/>
          <ac:spMkLst>
            <pc:docMk/>
            <pc:sldMk cId="1334572820" sldId="2146846014"/>
            <ac:spMk id="4" creationId="{4546E7AC-4490-0094-772E-EE57C15D96DD}"/>
          </ac:spMkLst>
        </pc:spChg>
        <pc:spChg chg="del mod">
          <ac:chgData name="Leah Montner Dixon" userId="d5b2ae9e-9213-4442-b7df-4db8cbe51e5d" providerId="ADAL" clId="{02285D86-DF44-4577-AFA4-F2FB3B6E06AA}" dt="2025-04-21T14:36:38.417" v="12" actId="478"/>
          <ac:spMkLst>
            <pc:docMk/>
            <pc:sldMk cId="1334572820" sldId="2146846014"/>
            <ac:spMk id="39" creationId="{8A896C2F-03BB-4577-DC1D-C97AB545C986}"/>
          </ac:spMkLst>
        </pc:spChg>
        <pc:picChg chg="add mod">
          <ac:chgData name="Leah Montner Dixon" userId="d5b2ae9e-9213-4442-b7df-4db8cbe51e5d" providerId="ADAL" clId="{02285D86-DF44-4577-AFA4-F2FB3B6E06AA}" dt="2025-04-21T14:36:39.035" v="13"/>
          <ac:picMkLst>
            <pc:docMk/>
            <pc:sldMk cId="1334572820" sldId="2146846014"/>
            <ac:picMk id="2" creationId="{32E7FA25-C0A5-F742-7365-4D69EA3E1EA4}"/>
          </ac:picMkLst>
        </pc:picChg>
        <pc:picChg chg="del mod">
          <ac:chgData name="Leah Montner Dixon" userId="d5b2ae9e-9213-4442-b7df-4db8cbe51e5d" providerId="ADAL" clId="{02285D86-DF44-4577-AFA4-F2FB3B6E06AA}" dt="2025-04-21T14:36:38.417" v="12" actId="478"/>
          <ac:picMkLst>
            <pc:docMk/>
            <pc:sldMk cId="1334572820" sldId="2146846014"/>
            <ac:picMk id="7" creationId="{2119E834-9714-5EE5-23F6-8DCB47FF06DB}"/>
          </ac:picMkLst>
        </pc:picChg>
      </pc:sldChg>
      <pc:sldChg chg="addSp delSp modSp mod">
        <pc:chgData name="Leah Montner Dixon" userId="d5b2ae9e-9213-4442-b7df-4db8cbe51e5d" providerId="ADAL" clId="{02285D86-DF44-4577-AFA4-F2FB3B6E06AA}" dt="2025-04-21T14:31:34.002" v="10"/>
        <pc:sldMkLst>
          <pc:docMk/>
          <pc:sldMk cId="741078666" sldId="2147376434"/>
        </pc:sldMkLst>
        <pc:spChg chg="add mod">
          <ac:chgData name="Leah Montner Dixon" userId="d5b2ae9e-9213-4442-b7df-4db8cbe51e5d" providerId="ADAL" clId="{02285D86-DF44-4577-AFA4-F2FB3B6E06AA}" dt="2025-04-21T14:31:34.002" v="10"/>
          <ac:spMkLst>
            <pc:docMk/>
            <pc:sldMk cId="741078666" sldId="2147376434"/>
            <ac:spMk id="2" creationId="{BF410D89-2460-F050-1616-DB2BD591B0C1}"/>
          </ac:spMkLst>
        </pc:spChg>
        <pc:spChg chg="del">
          <ac:chgData name="Leah Montner Dixon" userId="d5b2ae9e-9213-4442-b7df-4db8cbe51e5d" providerId="ADAL" clId="{02285D86-DF44-4577-AFA4-F2FB3B6E06AA}" dt="2025-04-21T14:31:33.707" v="9" actId="478"/>
          <ac:spMkLst>
            <pc:docMk/>
            <pc:sldMk cId="741078666" sldId="2147376434"/>
            <ac:spMk id="5" creationId="{2110F0FF-E414-68A1-CE41-B5AF52CDFD9D}"/>
          </ac:spMkLst>
        </pc:spChg>
      </pc:sldChg>
      <pc:sldChg chg="modSp mod">
        <pc:chgData name="Leah Montner Dixon" userId="d5b2ae9e-9213-4442-b7df-4db8cbe51e5d" providerId="ADAL" clId="{02285D86-DF44-4577-AFA4-F2FB3B6E06AA}" dt="2025-04-21T14:25:27.445" v="3" actId="20577"/>
        <pc:sldMkLst>
          <pc:docMk/>
          <pc:sldMk cId="293238550" sldId="2147376654"/>
        </pc:sldMkLst>
        <pc:spChg chg="mod">
          <ac:chgData name="Leah Montner Dixon" userId="d5b2ae9e-9213-4442-b7df-4db8cbe51e5d" providerId="ADAL" clId="{02285D86-DF44-4577-AFA4-F2FB3B6E06AA}" dt="2025-04-21T14:25:27.445" v="3" actId="20577"/>
          <ac:spMkLst>
            <pc:docMk/>
            <pc:sldMk cId="293238550" sldId="2147376654"/>
            <ac:spMk id="3" creationId="{DD32601E-D576-B357-E8CA-F54B86C84F2B}"/>
          </ac:spMkLst>
        </pc:spChg>
      </pc:sldChg>
      <pc:sldChg chg="addSp delSp modSp mod">
        <pc:chgData name="Leah Montner Dixon" userId="d5b2ae9e-9213-4442-b7df-4db8cbe51e5d" providerId="ADAL" clId="{02285D86-DF44-4577-AFA4-F2FB3B6E06AA}" dt="2025-04-21T14:30:33.921" v="8"/>
        <pc:sldMkLst>
          <pc:docMk/>
          <pc:sldMk cId="3582265086" sldId="2147474079"/>
        </pc:sldMkLst>
        <pc:spChg chg="del">
          <ac:chgData name="Leah Montner Dixon" userId="d5b2ae9e-9213-4442-b7df-4db8cbe51e5d" providerId="ADAL" clId="{02285D86-DF44-4577-AFA4-F2FB3B6E06AA}" dt="2025-04-21T14:30:33.592" v="7" actId="478"/>
          <ac:spMkLst>
            <pc:docMk/>
            <pc:sldMk cId="3582265086" sldId="2147474079"/>
            <ac:spMk id="2" creationId="{9D647EAB-A69C-BEA5-5B67-4A5DB3CE6415}"/>
          </ac:spMkLst>
        </pc:spChg>
        <pc:spChg chg="add mod">
          <ac:chgData name="Leah Montner Dixon" userId="d5b2ae9e-9213-4442-b7df-4db8cbe51e5d" providerId="ADAL" clId="{02285D86-DF44-4577-AFA4-F2FB3B6E06AA}" dt="2025-04-21T14:30:33.921" v="8"/>
          <ac:spMkLst>
            <pc:docMk/>
            <pc:sldMk cId="3582265086" sldId="2147474079"/>
            <ac:spMk id="3" creationId="{5FB9932D-B7BB-2764-3A4E-77F63D2F9A6B}"/>
          </ac:spMkLst>
        </pc:spChg>
      </pc:sldChg>
    </pc:docChg>
  </pc:docChgLst>
  <pc:docChgLst>
    <pc:chgData name="Kaileen Cain" userId="21167d2d-fdf2-4320-ae3a-272888c89590" providerId="ADAL" clId="{1176724E-D414-4A00-95A1-8CE5E403D494}"/>
    <pc:docChg chg="undo custSel addSld delSld modSld">
      <pc:chgData name="Kaileen Cain" userId="21167d2d-fdf2-4320-ae3a-272888c89590" providerId="ADAL" clId="{1176724E-D414-4A00-95A1-8CE5E403D494}" dt="2025-04-17T15:09:49.205" v="2328" actId="207"/>
      <pc:docMkLst>
        <pc:docMk/>
      </pc:docMkLst>
      <pc:sldChg chg="del">
        <pc:chgData name="Kaileen Cain" userId="21167d2d-fdf2-4320-ae3a-272888c89590" providerId="ADAL" clId="{1176724E-D414-4A00-95A1-8CE5E403D494}" dt="2025-04-15T20:26:44.742" v="1609" actId="47"/>
        <pc:sldMkLst>
          <pc:docMk/>
          <pc:sldMk cId="2360611124" sldId="2146846028"/>
        </pc:sldMkLst>
      </pc:sldChg>
      <pc:sldChg chg="addSp delSp modSp mod">
        <pc:chgData name="Kaileen Cain" userId="21167d2d-fdf2-4320-ae3a-272888c89590" providerId="ADAL" clId="{1176724E-D414-4A00-95A1-8CE5E403D494}" dt="2025-04-17T13:37:38.467" v="1914" actId="20577"/>
        <pc:sldMkLst>
          <pc:docMk/>
          <pc:sldMk cId="3568738503" sldId="2147474048"/>
        </pc:sldMkLst>
        <pc:spChg chg="add mod">
          <ac:chgData name="Kaileen Cain" userId="21167d2d-fdf2-4320-ae3a-272888c89590" providerId="ADAL" clId="{1176724E-D414-4A00-95A1-8CE5E403D494}" dt="2025-04-15T19:33:12.718" v="763" actId="1036"/>
          <ac:spMkLst>
            <pc:docMk/>
            <pc:sldMk cId="3568738503" sldId="2147474048"/>
            <ac:spMk id="7" creationId="{41C4D04C-D192-92C5-799F-96F1ABAB131E}"/>
          </ac:spMkLst>
        </pc:spChg>
        <pc:spChg chg="add mod">
          <ac:chgData name="Kaileen Cain" userId="21167d2d-fdf2-4320-ae3a-272888c89590" providerId="ADAL" clId="{1176724E-D414-4A00-95A1-8CE5E403D494}" dt="2025-04-16T14:39:08.338" v="1761" actId="207"/>
          <ac:spMkLst>
            <pc:docMk/>
            <pc:sldMk cId="3568738503" sldId="2147474048"/>
            <ac:spMk id="8" creationId="{3B87F4C8-82CD-044B-BB87-BBF946E63616}"/>
          </ac:spMkLst>
        </pc:spChg>
        <pc:spChg chg="add mod">
          <ac:chgData name="Kaileen Cain" userId="21167d2d-fdf2-4320-ae3a-272888c89590" providerId="ADAL" clId="{1176724E-D414-4A00-95A1-8CE5E403D494}" dt="2025-04-15T19:29:00.019" v="601" actId="14100"/>
          <ac:spMkLst>
            <pc:docMk/>
            <pc:sldMk cId="3568738503" sldId="2147474048"/>
            <ac:spMk id="14" creationId="{B612E68E-9159-BA58-594A-5914E19F0C71}"/>
          </ac:spMkLst>
        </pc:spChg>
        <pc:spChg chg="add mod">
          <ac:chgData name="Kaileen Cain" userId="21167d2d-fdf2-4320-ae3a-272888c89590" providerId="ADAL" clId="{1176724E-D414-4A00-95A1-8CE5E403D494}" dt="2025-04-17T13:20:44.766" v="1852" actId="1038"/>
          <ac:spMkLst>
            <pc:docMk/>
            <pc:sldMk cId="3568738503" sldId="2147474048"/>
            <ac:spMk id="16" creationId="{D63F9711-9A8A-57C7-097B-678E75ACCF96}"/>
          </ac:spMkLst>
        </pc:spChg>
        <pc:spChg chg="add mod">
          <ac:chgData name="Kaileen Cain" userId="21167d2d-fdf2-4320-ae3a-272888c89590" providerId="ADAL" clId="{1176724E-D414-4A00-95A1-8CE5E403D494}" dt="2025-04-17T13:21:02.327" v="1859" actId="1035"/>
          <ac:spMkLst>
            <pc:docMk/>
            <pc:sldMk cId="3568738503" sldId="2147474048"/>
            <ac:spMk id="18" creationId="{568CACA6-B546-C5CB-6789-C738D6997D65}"/>
          </ac:spMkLst>
        </pc:spChg>
        <pc:spChg chg="add mod">
          <ac:chgData name="Kaileen Cain" userId="21167d2d-fdf2-4320-ae3a-272888c89590" providerId="ADAL" clId="{1176724E-D414-4A00-95A1-8CE5E403D494}" dt="2025-04-17T13:33:25.601" v="1885"/>
          <ac:spMkLst>
            <pc:docMk/>
            <pc:sldMk cId="3568738503" sldId="2147474048"/>
            <ac:spMk id="19" creationId="{47EF8F79-DE35-9757-CB0D-DCD4293D4DC7}"/>
          </ac:spMkLst>
        </pc:spChg>
        <pc:spChg chg="add mod">
          <ac:chgData name="Kaileen Cain" userId="21167d2d-fdf2-4320-ae3a-272888c89590" providerId="ADAL" clId="{1176724E-D414-4A00-95A1-8CE5E403D494}" dt="2025-04-15T19:32:26.654" v="702" actId="1036"/>
          <ac:spMkLst>
            <pc:docMk/>
            <pc:sldMk cId="3568738503" sldId="2147474048"/>
            <ac:spMk id="20" creationId="{552CF173-8794-4888-44AB-6F29B0748DB3}"/>
          </ac:spMkLst>
        </pc:spChg>
        <pc:spChg chg="add mod">
          <ac:chgData name="Kaileen Cain" userId="21167d2d-fdf2-4320-ae3a-272888c89590" providerId="ADAL" clId="{1176724E-D414-4A00-95A1-8CE5E403D494}" dt="2025-04-17T13:17:31.436" v="1823" actId="1035"/>
          <ac:spMkLst>
            <pc:docMk/>
            <pc:sldMk cId="3568738503" sldId="2147474048"/>
            <ac:spMk id="22" creationId="{98AC67F0-5510-2AEC-1876-7A7F91F3BABE}"/>
          </ac:spMkLst>
        </pc:spChg>
        <pc:spChg chg="add mod">
          <ac:chgData name="Kaileen Cain" userId="21167d2d-fdf2-4320-ae3a-272888c89590" providerId="ADAL" clId="{1176724E-D414-4A00-95A1-8CE5E403D494}" dt="2025-04-15T19:28:35.927" v="598" actId="14100"/>
          <ac:spMkLst>
            <pc:docMk/>
            <pc:sldMk cId="3568738503" sldId="2147474048"/>
            <ac:spMk id="24" creationId="{B1A89A2E-E5AC-A3AE-9ABB-14429981AC8A}"/>
          </ac:spMkLst>
        </pc:spChg>
        <pc:spChg chg="add mod">
          <ac:chgData name="Kaileen Cain" userId="21167d2d-fdf2-4320-ae3a-272888c89590" providerId="ADAL" clId="{1176724E-D414-4A00-95A1-8CE5E403D494}" dt="2025-04-15T19:52:06.554" v="1016" actId="113"/>
          <ac:spMkLst>
            <pc:docMk/>
            <pc:sldMk cId="3568738503" sldId="2147474048"/>
            <ac:spMk id="26" creationId="{ED503ECD-DAC9-3EE6-BCB5-095799DA2841}"/>
          </ac:spMkLst>
        </pc:spChg>
        <pc:spChg chg="add mod ord">
          <ac:chgData name="Kaileen Cain" userId="21167d2d-fdf2-4320-ae3a-272888c89590" providerId="ADAL" clId="{1176724E-D414-4A00-95A1-8CE5E403D494}" dt="2025-04-15T19:32:20.104" v="688" actId="14100"/>
          <ac:spMkLst>
            <pc:docMk/>
            <pc:sldMk cId="3568738503" sldId="2147474048"/>
            <ac:spMk id="27" creationId="{1CC72C2B-3809-F594-D1F2-1D3D41453276}"/>
          </ac:spMkLst>
        </pc:spChg>
        <pc:spChg chg="add mod ord">
          <ac:chgData name="Kaileen Cain" userId="21167d2d-fdf2-4320-ae3a-272888c89590" providerId="ADAL" clId="{1176724E-D414-4A00-95A1-8CE5E403D494}" dt="2025-04-17T13:37:03.877" v="1905" actId="14100"/>
          <ac:spMkLst>
            <pc:docMk/>
            <pc:sldMk cId="3568738503" sldId="2147474048"/>
            <ac:spMk id="28" creationId="{C87C4421-7986-3046-5B0A-37F683A3EC1D}"/>
          </ac:spMkLst>
        </pc:spChg>
        <pc:spChg chg="add mod ord">
          <ac:chgData name="Kaileen Cain" userId="21167d2d-fdf2-4320-ae3a-272888c89590" providerId="ADAL" clId="{1176724E-D414-4A00-95A1-8CE5E403D494}" dt="2025-04-17T13:21:02.327" v="1859" actId="1035"/>
          <ac:spMkLst>
            <pc:docMk/>
            <pc:sldMk cId="3568738503" sldId="2147474048"/>
            <ac:spMk id="29" creationId="{318818B9-92F0-355B-B7EE-11BE336760DC}"/>
          </ac:spMkLst>
        </pc:spChg>
        <pc:spChg chg="add mod ord">
          <ac:chgData name="Kaileen Cain" userId="21167d2d-fdf2-4320-ae3a-272888c89590" providerId="ADAL" clId="{1176724E-D414-4A00-95A1-8CE5E403D494}" dt="2025-04-15T19:40:36.298" v="892" actId="1076"/>
          <ac:spMkLst>
            <pc:docMk/>
            <pc:sldMk cId="3568738503" sldId="2147474048"/>
            <ac:spMk id="30" creationId="{5B5EBF52-0961-F0D5-E1E3-4BE195A550BD}"/>
          </ac:spMkLst>
        </pc:spChg>
        <pc:spChg chg="add mod ord">
          <ac:chgData name="Kaileen Cain" userId="21167d2d-fdf2-4320-ae3a-272888c89590" providerId="ADAL" clId="{1176724E-D414-4A00-95A1-8CE5E403D494}" dt="2025-04-15T19:32:34.878" v="703" actId="14100"/>
          <ac:spMkLst>
            <pc:docMk/>
            <pc:sldMk cId="3568738503" sldId="2147474048"/>
            <ac:spMk id="31" creationId="{C6F4C240-7CFE-FF41-44BD-15C56CFF17DB}"/>
          </ac:spMkLst>
        </pc:spChg>
        <pc:spChg chg="add mod ord">
          <ac:chgData name="Kaileen Cain" userId="21167d2d-fdf2-4320-ae3a-272888c89590" providerId="ADAL" clId="{1176724E-D414-4A00-95A1-8CE5E403D494}" dt="2025-04-17T13:17:31.436" v="1823" actId="1035"/>
          <ac:spMkLst>
            <pc:docMk/>
            <pc:sldMk cId="3568738503" sldId="2147474048"/>
            <ac:spMk id="32" creationId="{DC1E45BB-48B1-C668-6061-D14A2F84029C}"/>
          </ac:spMkLst>
        </pc:spChg>
        <pc:spChg chg="add mod ord">
          <ac:chgData name="Kaileen Cain" userId="21167d2d-fdf2-4320-ae3a-272888c89590" providerId="ADAL" clId="{1176724E-D414-4A00-95A1-8CE5E403D494}" dt="2025-04-17T13:16:04.739" v="1799" actId="478"/>
          <ac:spMkLst>
            <pc:docMk/>
            <pc:sldMk cId="3568738503" sldId="2147474048"/>
            <ac:spMk id="33" creationId="{A8F672F9-3168-0444-A6D0-CE4D68BBB7E5}"/>
          </ac:spMkLst>
        </pc:spChg>
        <pc:spChg chg="add mod ord">
          <ac:chgData name="Kaileen Cain" userId="21167d2d-fdf2-4320-ae3a-272888c89590" providerId="ADAL" clId="{1176724E-D414-4A00-95A1-8CE5E403D494}" dt="2025-04-15T19:33:07.465" v="757" actId="14100"/>
          <ac:spMkLst>
            <pc:docMk/>
            <pc:sldMk cId="3568738503" sldId="2147474048"/>
            <ac:spMk id="34" creationId="{8035665B-BEEB-AA76-7CCC-9AF733458B46}"/>
          </ac:spMkLst>
        </pc:spChg>
        <pc:spChg chg="add mod ord">
          <ac:chgData name="Kaileen Cain" userId="21167d2d-fdf2-4320-ae3a-272888c89590" providerId="ADAL" clId="{1176724E-D414-4A00-95A1-8CE5E403D494}" dt="2025-04-17T13:15:17.022" v="1782" actId="14100"/>
          <ac:spMkLst>
            <pc:docMk/>
            <pc:sldMk cId="3568738503" sldId="2147474048"/>
            <ac:spMk id="35" creationId="{93FA58CF-6289-D3FF-5546-2E47C3497347}"/>
          </ac:spMkLst>
        </pc:spChg>
        <pc:spChg chg="add mod ord">
          <ac:chgData name="Kaileen Cain" userId="21167d2d-fdf2-4320-ae3a-272888c89590" providerId="ADAL" clId="{1176724E-D414-4A00-95A1-8CE5E403D494}" dt="2025-04-17T13:20:35.920" v="1830" actId="1035"/>
          <ac:spMkLst>
            <pc:docMk/>
            <pc:sldMk cId="3568738503" sldId="2147474048"/>
            <ac:spMk id="36" creationId="{CF115656-1010-8EBE-9854-FBB7ED462DA6}"/>
          </ac:spMkLst>
        </pc:spChg>
        <pc:spChg chg="add mod">
          <ac:chgData name="Kaileen Cain" userId="21167d2d-fdf2-4320-ae3a-272888c89590" providerId="ADAL" clId="{1176724E-D414-4A00-95A1-8CE5E403D494}" dt="2025-04-17T13:17:31.436" v="1823" actId="1035"/>
          <ac:spMkLst>
            <pc:docMk/>
            <pc:sldMk cId="3568738503" sldId="2147474048"/>
            <ac:spMk id="37" creationId="{D28CF4F0-23E2-E6B6-94B6-450C519FCAB9}"/>
          </ac:spMkLst>
        </pc:spChg>
        <pc:spChg chg="add mod">
          <ac:chgData name="Kaileen Cain" userId="21167d2d-fdf2-4320-ae3a-272888c89590" providerId="ADAL" clId="{1176724E-D414-4A00-95A1-8CE5E403D494}" dt="2025-04-15T19:35:55.148" v="845" actId="12789"/>
          <ac:spMkLst>
            <pc:docMk/>
            <pc:sldMk cId="3568738503" sldId="2147474048"/>
            <ac:spMk id="40" creationId="{5516622A-5EAF-970A-6B62-8DD4DD2177E0}"/>
          </ac:spMkLst>
        </pc:spChg>
        <pc:spChg chg="add mod">
          <ac:chgData name="Kaileen Cain" userId="21167d2d-fdf2-4320-ae3a-272888c89590" providerId="ADAL" clId="{1176724E-D414-4A00-95A1-8CE5E403D494}" dt="2025-04-17T13:37:38.467" v="1914" actId="20577"/>
          <ac:spMkLst>
            <pc:docMk/>
            <pc:sldMk cId="3568738503" sldId="2147474048"/>
            <ac:spMk id="41" creationId="{350B6A9B-464E-2BDE-523F-4CDA82FB17DB}"/>
          </ac:spMkLst>
        </pc:spChg>
        <pc:spChg chg="add mod">
          <ac:chgData name="Kaileen Cain" userId="21167d2d-fdf2-4320-ae3a-272888c89590" providerId="ADAL" clId="{1176724E-D414-4A00-95A1-8CE5E403D494}" dt="2025-04-17T13:16:04.739" v="1799" actId="478"/>
          <ac:spMkLst>
            <pc:docMk/>
            <pc:sldMk cId="3568738503" sldId="2147474048"/>
            <ac:spMk id="42" creationId="{A58D167D-4772-CC2E-8814-9799F46E92C1}"/>
          </ac:spMkLst>
        </pc:spChg>
        <pc:spChg chg="add mod">
          <ac:chgData name="Kaileen Cain" userId="21167d2d-fdf2-4320-ae3a-272888c89590" providerId="ADAL" clId="{1176724E-D414-4A00-95A1-8CE5E403D494}" dt="2025-04-17T13:20:39.433" v="1838" actId="1035"/>
          <ac:spMkLst>
            <pc:docMk/>
            <pc:sldMk cId="3568738503" sldId="2147474048"/>
            <ac:spMk id="45" creationId="{57EDCFCB-BF41-07C7-B457-64A00641E2C5}"/>
          </ac:spMkLst>
        </pc:spChg>
        <pc:spChg chg="add mod">
          <ac:chgData name="Kaileen Cain" userId="21167d2d-fdf2-4320-ae3a-272888c89590" providerId="ADAL" clId="{1176724E-D414-4A00-95A1-8CE5E403D494}" dt="2025-04-17T13:17:31.436" v="1823" actId="1035"/>
          <ac:spMkLst>
            <pc:docMk/>
            <pc:sldMk cId="3568738503" sldId="2147474048"/>
            <ac:spMk id="46" creationId="{E0AA1FA4-CB9E-DC21-62F1-152DE50C4DAB}"/>
          </ac:spMkLst>
        </pc:spChg>
        <pc:spChg chg="add mod">
          <ac:chgData name="Kaileen Cain" userId="21167d2d-fdf2-4320-ae3a-272888c89590" providerId="ADAL" clId="{1176724E-D414-4A00-95A1-8CE5E403D494}" dt="2025-04-17T13:17:13.182" v="1816" actId="20577"/>
          <ac:spMkLst>
            <pc:docMk/>
            <pc:sldMk cId="3568738503" sldId="2147474048"/>
            <ac:spMk id="47" creationId="{809EDB76-BFC2-378A-77BB-888872FA700F}"/>
          </ac:spMkLst>
        </pc:spChg>
        <pc:spChg chg="add mod">
          <ac:chgData name="Kaileen Cain" userId="21167d2d-fdf2-4320-ae3a-272888c89590" providerId="ADAL" clId="{1176724E-D414-4A00-95A1-8CE5E403D494}" dt="2025-04-17T13:21:02.327" v="1859" actId="1035"/>
          <ac:spMkLst>
            <pc:docMk/>
            <pc:sldMk cId="3568738503" sldId="2147474048"/>
            <ac:spMk id="48" creationId="{C95FF5EF-932C-441B-DB18-6238DCB33CA0}"/>
          </ac:spMkLst>
        </pc:spChg>
        <pc:spChg chg="add mod">
          <ac:chgData name="Kaileen Cain" userId="21167d2d-fdf2-4320-ae3a-272888c89590" providerId="ADAL" clId="{1176724E-D414-4A00-95A1-8CE5E403D494}" dt="2025-04-15T19:51:02.503" v="995" actId="20577"/>
          <ac:spMkLst>
            <pc:docMk/>
            <pc:sldMk cId="3568738503" sldId="2147474048"/>
            <ac:spMk id="49" creationId="{0C6618FB-6962-3E05-86EC-89E141F7C98C}"/>
          </ac:spMkLst>
        </pc:spChg>
        <pc:spChg chg="add mod">
          <ac:chgData name="Kaileen Cain" userId="21167d2d-fdf2-4320-ae3a-272888c89590" providerId="ADAL" clId="{1176724E-D414-4A00-95A1-8CE5E403D494}" dt="2025-04-15T19:55:05.166" v="1040" actId="20577"/>
          <ac:spMkLst>
            <pc:docMk/>
            <pc:sldMk cId="3568738503" sldId="2147474048"/>
            <ac:spMk id="50" creationId="{5ED49AF4-2879-D592-E768-1F9D6C36FD7B}"/>
          </ac:spMkLst>
        </pc:spChg>
        <pc:spChg chg="add mod">
          <ac:chgData name="Kaileen Cain" userId="21167d2d-fdf2-4320-ae3a-272888c89590" providerId="ADAL" clId="{1176724E-D414-4A00-95A1-8CE5E403D494}" dt="2025-04-15T19:57:02.452" v="1066" actId="20577"/>
          <ac:spMkLst>
            <pc:docMk/>
            <pc:sldMk cId="3568738503" sldId="2147474048"/>
            <ac:spMk id="51" creationId="{46DF6DB1-EFAE-0DC6-BA86-08EF36A409C9}"/>
          </ac:spMkLst>
        </pc:spChg>
        <pc:spChg chg="add mod">
          <ac:chgData name="Kaileen Cain" userId="21167d2d-fdf2-4320-ae3a-272888c89590" providerId="ADAL" clId="{1176724E-D414-4A00-95A1-8CE5E403D494}" dt="2025-04-15T19:58:09.828" v="1087" actId="12789"/>
          <ac:spMkLst>
            <pc:docMk/>
            <pc:sldMk cId="3568738503" sldId="2147474048"/>
            <ac:spMk id="52" creationId="{8E91107B-27E1-25D9-2EA9-842E96B7E413}"/>
          </ac:spMkLst>
        </pc:spChg>
        <pc:spChg chg="add mod">
          <ac:chgData name="Kaileen Cain" userId="21167d2d-fdf2-4320-ae3a-272888c89590" providerId="ADAL" clId="{1176724E-D414-4A00-95A1-8CE5E403D494}" dt="2025-04-17T13:36:44.225" v="1904"/>
          <ac:spMkLst>
            <pc:docMk/>
            <pc:sldMk cId="3568738503" sldId="2147474048"/>
            <ac:spMk id="55" creationId="{2B4C7F83-13D1-F1FA-1332-9530C7DE2664}"/>
          </ac:spMkLst>
        </pc:spChg>
        <pc:grpChg chg="mod">
          <ac:chgData name="Kaileen Cain" userId="21167d2d-fdf2-4320-ae3a-272888c89590" providerId="ADAL" clId="{1176724E-D414-4A00-95A1-8CE5E403D494}" dt="2025-04-17T13:20:35.920" v="1830" actId="1035"/>
          <ac:grpSpMkLst>
            <pc:docMk/>
            <pc:sldMk cId="3568738503" sldId="2147474048"/>
            <ac:grpSpMk id="4" creationId="{2528E48B-C618-864D-D60E-1F46F7712A06}"/>
          </ac:grpSpMkLst>
        </pc:grpChg>
        <pc:grpChg chg="mod">
          <ac:chgData name="Kaileen Cain" userId="21167d2d-fdf2-4320-ae3a-272888c89590" providerId="ADAL" clId="{1176724E-D414-4A00-95A1-8CE5E403D494}" dt="2025-04-17T13:15:12.379" v="1781" actId="478"/>
          <ac:grpSpMkLst>
            <pc:docMk/>
            <pc:sldMk cId="3568738503" sldId="2147474048"/>
            <ac:grpSpMk id="21" creationId="{9A0230F4-5CE2-9344-76FD-609A1A1D06F4}"/>
          </ac:grpSpMkLst>
        </pc:grpChg>
        <pc:grpChg chg="mod">
          <ac:chgData name="Kaileen Cain" userId="21167d2d-fdf2-4320-ae3a-272888c89590" providerId="ADAL" clId="{1176724E-D414-4A00-95A1-8CE5E403D494}" dt="2025-04-17T13:16:04.739" v="1799" actId="478"/>
          <ac:grpSpMkLst>
            <pc:docMk/>
            <pc:sldMk cId="3568738503" sldId="2147474048"/>
            <ac:grpSpMk id="23" creationId="{D60DFE79-EC3D-4386-4356-8D98A3C03336}"/>
          </ac:grpSpMkLst>
        </pc:grpChg>
        <pc:picChg chg="add mod modCrop">
          <ac:chgData name="Kaileen Cain" userId="21167d2d-fdf2-4320-ae3a-272888c89590" providerId="ADAL" clId="{1176724E-D414-4A00-95A1-8CE5E403D494}" dt="2025-04-15T19:35:55.148" v="845" actId="12789"/>
          <ac:picMkLst>
            <pc:docMk/>
            <pc:sldMk cId="3568738503" sldId="2147474048"/>
            <ac:picMk id="39" creationId="{5DF58039-0DC5-F29A-700B-5D3E619097B9}"/>
          </ac:picMkLst>
        </pc:picChg>
        <pc:picChg chg="add mod">
          <ac:chgData name="Kaileen Cain" userId="21167d2d-fdf2-4320-ae3a-272888c89590" providerId="ADAL" clId="{1176724E-D414-4A00-95A1-8CE5E403D494}" dt="2025-04-15T19:58:09.828" v="1087" actId="12789"/>
          <ac:picMkLst>
            <pc:docMk/>
            <pc:sldMk cId="3568738503" sldId="2147474048"/>
            <ac:picMk id="54" creationId="{34354802-F8EB-3EE8-48FE-B7C03F52FF92}"/>
          </ac:picMkLst>
        </pc:picChg>
        <pc:picChg chg="add mod">
          <ac:chgData name="Kaileen Cain" userId="21167d2d-fdf2-4320-ae3a-272888c89590" providerId="ADAL" clId="{1176724E-D414-4A00-95A1-8CE5E403D494}" dt="2025-04-17T13:36:21.696" v="1903" actId="1076"/>
          <ac:picMkLst>
            <pc:docMk/>
            <pc:sldMk cId="3568738503" sldId="2147474048"/>
            <ac:picMk id="56" creationId="{A4AA4694-0D83-9DE6-C041-AB41C0D4D136}"/>
          </ac:picMkLst>
        </pc:picChg>
        <pc:picChg chg="add mod">
          <ac:chgData name="Kaileen Cain" userId="21167d2d-fdf2-4320-ae3a-272888c89590" providerId="ADAL" clId="{1176724E-D414-4A00-95A1-8CE5E403D494}" dt="2025-04-17T13:16:51.304" v="1810" actId="1037"/>
          <ac:picMkLst>
            <pc:docMk/>
            <pc:sldMk cId="3568738503" sldId="2147474048"/>
            <ac:picMk id="1026" creationId="{EE287D69-A5C9-1347-8323-C433BE6F424A}"/>
          </ac:picMkLst>
        </pc:picChg>
        <pc:picChg chg="add mod">
          <ac:chgData name="Kaileen Cain" userId="21167d2d-fdf2-4320-ae3a-272888c89590" providerId="ADAL" clId="{1176724E-D414-4A00-95A1-8CE5E403D494}" dt="2025-04-17T13:20:35.920" v="1830" actId="1035"/>
          <ac:picMkLst>
            <pc:docMk/>
            <pc:sldMk cId="3568738503" sldId="2147474048"/>
            <ac:picMk id="1038" creationId="{922A1BA7-5F82-F173-1776-B50B61AD3ED3}"/>
          </ac:picMkLst>
        </pc:picChg>
        <pc:picChg chg="add mod">
          <ac:chgData name="Kaileen Cain" userId="21167d2d-fdf2-4320-ae3a-272888c89590" providerId="ADAL" clId="{1176724E-D414-4A00-95A1-8CE5E403D494}" dt="2025-04-17T13:17:31.436" v="1823" actId="1035"/>
          <ac:picMkLst>
            <pc:docMk/>
            <pc:sldMk cId="3568738503" sldId="2147474048"/>
            <ac:picMk id="1040" creationId="{480D5753-D3A3-2996-3BA4-A21B4A87FC57}"/>
          </ac:picMkLst>
        </pc:picChg>
        <pc:picChg chg="add mod">
          <ac:chgData name="Kaileen Cain" userId="21167d2d-fdf2-4320-ae3a-272888c89590" providerId="ADAL" clId="{1176724E-D414-4A00-95A1-8CE5E403D494}" dt="2025-04-17T13:21:02.327" v="1859" actId="1035"/>
          <ac:picMkLst>
            <pc:docMk/>
            <pc:sldMk cId="3568738503" sldId="2147474048"/>
            <ac:picMk id="1044" creationId="{4826D530-F981-5CF0-B3F3-1FFF70803927}"/>
          </ac:picMkLst>
        </pc:picChg>
        <pc:picChg chg="add mod">
          <ac:chgData name="Kaileen Cain" userId="21167d2d-fdf2-4320-ae3a-272888c89590" providerId="ADAL" clId="{1176724E-D414-4A00-95A1-8CE5E403D494}" dt="2025-04-15T19:52:10.596" v="1017" actId="1076"/>
          <ac:picMkLst>
            <pc:docMk/>
            <pc:sldMk cId="3568738503" sldId="2147474048"/>
            <ac:picMk id="1046" creationId="{260817AE-99DD-0B4C-DDC1-64A65BCEC815}"/>
          </ac:picMkLst>
        </pc:picChg>
        <pc:picChg chg="add mod">
          <ac:chgData name="Kaileen Cain" userId="21167d2d-fdf2-4320-ae3a-272888c89590" providerId="ADAL" clId="{1176724E-D414-4A00-95A1-8CE5E403D494}" dt="2025-04-15T19:54:57.073" v="1031" actId="12789"/>
          <ac:picMkLst>
            <pc:docMk/>
            <pc:sldMk cId="3568738503" sldId="2147474048"/>
            <ac:picMk id="1048" creationId="{40756D26-489E-115B-CE2A-70AC620C5137}"/>
          </ac:picMkLst>
        </pc:picChg>
        <pc:picChg chg="add mod">
          <ac:chgData name="Kaileen Cain" userId="21167d2d-fdf2-4320-ae3a-272888c89590" providerId="ADAL" clId="{1176724E-D414-4A00-95A1-8CE5E403D494}" dt="2025-04-15T19:56:50.646" v="1058" actId="12789"/>
          <ac:picMkLst>
            <pc:docMk/>
            <pc:sldMk cId="3568738503" sldId="2147474048"/>
            <ac:picMk id="1050" creationId="{B11BCC2B-8619-5641-02DE-1B39848AD32B}"/>
          </ac:picMkLst>
        </pc:picChg>
      </pc:sldChg>
      <pc:sldChg chg="addSp delSp modSp mod">
        <pc:chgData name="Kaileen Cain" userId="21167d2d-fdf2-4320-ae3a-272888c89590" providerId="ADAL" clId="{1176724E-D414-4A00-95A1-8CE5E403D494}" dt="2025-04-17T15:09:49.205" v="2328" actId="207"/>
        <pc:sldMkLst>
          <pc:docMk/>
          <pc:sldMk cId="1095301450" sldId="2147474055"/>
        </pc:sldMkLst>
        <pc:spChg chg="add mod ord">
          <ac:chgData name="Kaileen Cain" userId="21167d2d-fdf2-4320-ae3a-272888c89590" providerId="ADAL" clId="{1176724E-D414-4A00-95A1-8CE5E403D494}" dt="2025-04-15T14:23:50.974" v="91" actId="1076"/>
          <ac:spMkLst>
            <pc:docMk/>
            <pc:sldMk cId="1095301450" sldId="2147474055"/>
            <ac:spMk id="2" creationId="{90B3540D-40D7-D456-B069-37D29EC00949}"/>
          </ac:spMkLst>
        </pc:spChg>
        <pc:spChg chg="add mod">
          <ac:chgData name="Kaileen Cain" userId="21167d2d-fdf2-4320-ae3a-272888c89590" providerId="ADAL" clId="{1176724E-D414-4A00-95A1-8CE5E403D494}" dt="2025-04-17T15:08:28.334" v="2322" actId="14100"/>
          <ac:spMkLst>
            <pc:docMk/>
            <pc:sldMk cId="1095301450" sldId="2147474055"/>
            <ac:spMk id="7" creationId="{191D7437-B06B-22E4-006B-BF25A9E173D4}"/>
          </ac:spMkLst>
        </pc:spChg>
        <pc:spChg chg="add mod">
          <ac:chgData name="Kaileen Cain" userId="21167d2d-fdf2-4320-ae3a-272888c89590" providerId="ADAL" clId="{1176724E-D414-4A00-95A1-8CE5E403D494}" dt="2025-04-17T15:08:28.334" v="2322" actId="14100"/>
          <ac:spMkLst>
            <pc:docMk/>
            <pc:sldMk cId="1095301450" sldId="2147474055"/>
            <ac:spMk id="8" creationId="{5BFFAF6E-6EC8-295D-8101-0927D6F883B9}"/>
          </ac:spMkLst>
        </pc:spChg>
        <pc:spChg chg="add mod ord">
          <ac:chgData name="Kaileen Cain" userId="21167d2d-fdf2-4320-ae3a-272888c89590" providerId="ADAL" clId="{1176724E-D414-4A00-95A1-8CE5E403D494}" dt="2025-04-15T14:43:52.633" v="507" actId="1035"/>
          <ac:spMkLst>
            <pc:docMk/>
            <pc:sldMk cId="1095301450" sldId="2147474055"/>
            <ac:spMk id="9" creationId="{B56E58FB-793F-342E-7047-03D2597FAAB9}"/>
          </ac:spMkLst>
        </pc:spChg>
        <pc:spChg chg="add mod">
          <ac:chgData name="Kaileen Cain" userId="21167d2d-fdf2-4320-ae3a-272888c89590" providerId="ADAL" clId="{1176724E-D414-4A00-95A1-8CE5E403D494}" dt="2025-04-17T15:08:28.334" v="2322" actId="14100"/>
          <ac:spMkLst>
            <pc:docMk/>
            <pc:sldMk cId="1095301450" sldId="2147474055"/>
            <ac:spMk id="10" creationId="{2B6F53C5-B30E-CB16-68B3-936233B2A6D2}"/>
          </ac:spMkLst>
        </pc:spChg>
        <pc:spChg chg="add mod">
          <ac:chgData name="Kaileen Cain" userId="21167d2d-fdf2-4320-ae3a-272888c89590" providerId="ADAL" clId="{1176724E-D414-4A00-95A1-8CE5E403D494}" dt="2025-04-17T15:08:34.494" v="2325" actId="1035"/>
          <ac:spMkLst>
            <pc:docMk/>
            <pc:sldMk cId="1095301450" sldId="2147474055"/>
            <ac:spMk id="11" creationId="{A7B64034-6055-5F37-37D8-956F6DE19A54}"/>
          </ac:spMkLst>
        </pc:spChg>
        <pc:spChg chg="add mod">
          <ac:chgData name="Kaileen Cain" userId="21167d2d-fdf2-4320-ae3a-272888c89590" providerId="ADAL" clId="{1176724E-D414-4A00-95A1-8CE5E403D494}" dt="2025-04-17T15:09:49.205" v="2328" actId="207"/>
          <ac:spMkLst>
            <pc:docMk/>
            <pc:sldMk cId="1095301450" sldId="2147474055"/>
            <ac:spMk id="13" creationId="{2EDE4062-C093-37DD-0309-F424802D6804}"/>
          </ac:spMkLst>
        </pc:spChg>
        <pc:spChg chg="add mod">
          <ac:chgData name="Kaileen Cain" userId="21167d2d-fdf2-4320-ae3a-272888c89590" providerId="ADAL" clId="{1176724E-D414-4A00-95A1-8CE5E403D494}" dt="2025-04-17T15:08:34.494" v="2325" actId="1035"/>
          <ac:spMkLst>
            <pc:docMk/>
            <pc:sldMk cId="1095301450" sldId="2147474055"/>
            <ac:spMk id="14" creationId="{1C6FBF3F-DED1-CAE6-9BC3-30E74EBB8421}"/>
          </ac:spMkLst>
        </pc:spChg>
        <pc:spChg chg="add mod">
          <ac:chgData name="Kaileen Cain" userId="21167d2d-fdf2-4320-ae3a-272888c89590" providerId="ADAL" clId="{1176724E-D414-4A00-95A1-8CE5E403D494}" dt="2025-04-17T15:03:23.252" v="2204"/>
          <ac:spMkLst>
            <pc:docMk/>
            <pc:sldMk cId="1095301450" sldId="2147474055"/>
            <ac:spMk id="15" creationId="{E2B85156-4CA4-642F-0F45-A56F94085CBF}"/>
          </ac:spMkLst>
        </pc:spChg>
        <pc:spChg chg="add mod">
          <ac:chgData name="Kaileen Cain" userId="21167d2d-fdf2-4320-ae3a-272888c89590" providerId="ADAL" clId="{1176724E-D414-4A00-95A1-8CE5E403D494}" dt="2025-04-17T15:06:29.292" v="2283" actId="20577"/>
          <ac:spMkLst>
            <pc:docMk/>
            <pc:sldMk cId="1095301450" sldId="2147474055"/>
            <ac:spMk id="16" creationId="{44861C3F-24D7-7E1C-8B47-4ED29C6372CC}"/>
          </ac:spMkLst>
        </pc:spChg>
        <pc:spChg chg="add mod">
          <ac:chgData name="Kaileen Cain" userId="21167d2d-fdf2-4320-ae3a-272888c89590" providerId="ADAL" clId="{1176724E-D414-4A00-95A1-8CE5E403D494}" dt="2025-04-17T15:03:47.171" v="2216"/>
          <ac:spMkLst>
            <pc:docMk/>
            <pc:sldMk cId="1095301450" sldId="2147474055"/>
            <ac:spMk id="17" creationId="{6BE0F2BC-962B-3647-27CA-E345E394CAF4}"/>
          </ac:spMkLst>
        </pc:spChg>
        <pc:spChg chg="add mod">
          <ac:chgData name="Kaileen Cain" userId="21167d2d-fdf2-4320-ae3a-272888c89590" providerId="ADAL" clId="{1176724E-D414-4A00-95A1-8CE5E403D494}" dt="2025-04-17T15:02:53.362" v="2181" actId="14100"/>
          <ac:spMkLst>
            <pc:docMk/>
            <pc:sldMk cId="1095301450" sldId="2147474055"/>
            <ac:spMk id="21" creationId="{04ACEBD1-045D-BEC6-3DA1-CCF7CF9ED2EC}"/>
          </ac:spMkLst>
        </pc:spChg>
        <pc:spChg chg="add mod">
          <ac:chgData name="Kaileen Cain" userId="21167d2d-fdf2-4320-ae3a-272888c89590" providerId="ADAL" clId="{1176724E-D414-4A00-95A1-8CE5E403D494}" dt="2025-04-17T15:02:53.362" v="2181" actId="14100"/>
          <ac:spMkLst>
            <pc:docMk/>
            <pc:sldMk cId="1095301450" sldId="2147474055"/>
            <ac:spMk id="22" creationId="{7DED449A-964E-CE03-A35F-B43B19740F97}"/>
          </ac:spMkLst>
        </pc:spChg>
        <pc:spChg chg="add mod">
          <ac:chgData name="Kaileen Cain" userId="21167d2d-fdf2-4320-ae3a-272888c89590" providerId="ADAL" clId="{1176724E-D414-4A00-95A1-8CE5E403D494}" dt="2025-04-17T15:02:53.362" v="2181" actId="14100"/>
          <ac:spMkLst>
            <pc:docMk/>
            <pc:sldMk cId="1095301450" sldId="2147474055"/>
            <ac:spMk id="23" creationId="{C31F8F21-0C89-59C3-34C8-11396199CF56}"/>
          </ac:spMkLst>
        </pc:spChg>
        <pc:spChg chg="add mod">
          <ac:chgData name="Kaileen Cain" userId="21167d2d-fdf2-4320-ae3a-272888c89590" providerId="ADAL" clId="{1176724E-D414-4A00-95A1-8CE5E403D494}" dt="2025-04-15T14:44:21.473" v="511" actId="207"/>
          <ac:spMkLst>
            <pc:docMk/>
            <pc:sldMk cId="1095301450" sldId="2147474055"/>
            <ac:spMk id="26" creationId="{9D2DD85F-5418-0928-20C2-2DECA03EC052}"/>
          </ac:spMkLst>
        </pc:spChg>
        <pc:spChg chg="add mod">
          <ac:chgData name="Kaileen Cain" userId="21167d2d-fdf2-4320-ae3a-272888c89590" providerId="ADAL" clId="{1176724E-D414-4A00-95A1-8CE5E403D494}" dt="2025-04-15T14:45:47.883" v="513" actId="207"/>
          <ac:spMkLst>
            <pc:docMk/>
            <pc:sldMk cId="1095301450" sldId="2147474055"/>
            <ac:spMk id="27" creationId="{D75D84C4-0960-7065-6950-D3F6A8A49E47}"/>
          </ac:spMkLst>
        </pc:spChg>
        <pc:spChg chg="add mod">
          <ac:chgData name="Kaileen Cain" userId="21167d2d-fdf2-4320-ae3a-272888c89590" providerId="ADAL" clId="{1176724E-D414-4A00-95A1-8CE5E403D494}" dt="2025-04-17T15:03:04.038" v="2194" actId="1036"/>
          <ac:spMkLst>
            <pc:docMk/>
            <pc:sldMk cId="1095301450" sldId="2147474055"/>
            <ac:spMk id="30" creationId="{F8E02822-ADAF-0CC5-D898-52B0E2AF18E1}"/>
          </ac:spMkLst>
        </pc:spChg>
        <pc:spChg chg="add mod">
          <ac:chgData name="Kaileen Cain" userId="21167d2d-fdf2-4320-ae3a-272888c89590" providerId="ADAL" clId="{1176724E-D414-4A00-95A1-8CE5E403D494}" dt="2025-04-17T15:03:04.038" v="2194" actId="1036"/>
          <ac:spMkLst>
            <pc:docMk/>
            <pc:sldMk cId="1095301450" sldId="2147474055"/>
            <ac:spMk id="31" creationId="{432EE4BB-5E2F-4233-4695-4031B9CEEC5F}"/>
          </ac:spMkLst>
        </pc:spChg>
        <pc:spChg chg="mod">
          <ac:chgData name="Kaileen Cain" userId="21167d2d-fdf2-4320-ae3a-272888c89590" providerId="ADAL" clId="{1176724E-D414-4A00-95A1-8CE5E403D494}" dt="2025-04-17T15:07:53.837" v="2321" actId="14100"/>
          <ac:spMkLst>
            <pc:docMk/>
            <pc:sldMk cId="1095301450" sldId="2147474055"/>
            <ac:spMk id="40" creationId="{70D81139-8170-649F-953F-4C74CEDF61A0}"/>
          </ac:spMkLst>
        </pc:spChg>
        <pc:spChg chg="add mod">
          <ac:chgData name="Kaileen Cain" userId="21167d2d-fdf2-4320-ae3a-272888c89590" providerId="ADAL" clId="{1176724E-D414-4A00-95A1-8CE5E403D494}" dt="2025-04-17T15:03:04.038" v="2194" actId="1036"/>
          <ac:spMkLst>
            <pc:docMk/>
            <pc:sldMk cId="1095301450" sldId="2147474055"/>
            <ac:spMk id="41" creationId="{35DF523A-DD17-29AD-1EC9-601918A17D10}"/>
          </ac:spMkLst>
        </pc:spChg>
      </pc:sldChg>
      <pc:sldChg chg="addSp delSp modSp add mod">
        <pc:chgData name="Kaileen Cain" userId="21167d2d-fdf2-4320-ae3a-272888c89590" providerId="ADAL" clId="{1176724E-D414-4A00-95A1-8CE5E403D494}" dt="2025-04-16T13:48:38.115" v="1633"/>
        <pc:sldMkLst>
          <pc:docMk/>
          <pc:sldMk cId="2988878206" sldId="2147474060"/>
        </pc:sldMkLst>
        <pc:spChg chg="mod">
          <ac:chgData name="Kaileen Cain" userId="21167d2d-fdf2-4320-ae3a-272888c89590" providerId="ADAL" clId="{1176724E-D414-4A00-95A1-8CE5E403D494}" dt="2025-04-16T13:48:38.115" v="1633"/>
          <ac:spMkLst>
            <pc:docMk/>
            <pc:sldMk cId="2988878206" sldId="2147474060"/>
            <ac:spMk id="4" creationId="{B6864DDF-EB28-A364-D3A3-FEDBDA282199}"/>
          </ac:spMkLst>
        </pc:spChg>
        <pc:spChg chg="mod">
          <ac:chgData name="Kaileen Cain" userId="21167d2d-fdf2-4320-ae3a-272888c89590" providerId="ADAL" clId="{1176724E-D414-4A00-95A1-8CE5E403D494}" dt="2025-04-15T20:27:12.312" v="1611" actId="20577"/>
          <ac:spMkLst>
            <pc:docMk/>
            <pc:sldMk cId="2988878206" sldId="2147474060"/>
            <ac:spMk id="10" creationId="{E1EC98D1-69E1-5DB7-6D29-BC779BD993BB}"/>
          </ac:spMkLst>
        </pc:spChg>
        <pc:spChg chg="mod">
          <ac:chgData name="Kaileen Cain" userId="21167d2d-fdf2-4320-ae3a-272888c89590" providerId="ADAL" clId="{1176724E-D414-4A00-95A1-8CE5E403D494}" dt="2025-04-15T20:24:32.746" v="1580" actId="1035"/>
          <ac:spMkLst>
            <pc:docMk/>
            <pc:sldMk cId="2988878206" sldId="2147474060"/>
            <ac:spMk id="25" creationId="{C644F740-8824-F7D5-DE3B-838C7799A678}"/>
          </ac:spMkLst>
        </pc:spChg>
        <pc:spChg chg="mod">
          <ac:chgData name="Kaileen Cain" userId="21167d2d-fdf2-4320-ae3a-272888c89590" providerId="ADAL" clId="{1176724E-D414-4A00-95A1-8CE5E403D494}" dt="2025-04-15T20:02:25.562" v="1096" actId="1076"/>
          <ac:spMkLst>
            <pc:docMk/>
            <pc:sldMk cId="2988878206" sldId="2147474060"/>
            <ac:spMk id="26" creationId="{56A4F0F8-7726-CD56-A5F4-5FCD2A165AFE}"/>
          </ac:spMkLst>
        </pc:spChg>
        <pc:spChg chg="mod">
          <ac:chgData name="Kaileen Cain" userId="21167d2d-fdf2-4320-ae3a-272888c89590" providerId="ADAL" clId="{1176724E-D414-4A00-95A1-8CE5E403D494}" dt="2025-04-15T20:02:25.562" v="1096" actId="1076"/>
          <ac:spMkLst>
            <pc:docMk/>
            <pc:sldMk cId="2988878206" sldId="2147474060"/>
            <ac:spMk id="29" creationId="{C8A4BDC4-83A0-E177-9C63-D940A07C533E}"/>
          </ac:spMkLst>
        </pc:spChg>
        <pc:spChg chg="add mod">
          <ac:chgData name="Kaileen Cain" userId="21167d2d-fdf2-4320-ae3a-272888c89590" providerId="ADAL" clId="{1176724E-D414-4A00-95A1-8CE5E403D494}" dt="2025-04-15T20:25:51.621" v="1605" actId="113"/>
          <ac:spMkLst>
            <pc:docMk/>
            <pc:sldMk cId="2988878206" sldId="2147474060"/>
            <ac:spMk id="1039" creationId="{FCABC678-C739-DD9E-AE55-EDF7AD5E0609}"/>
          </ac:spMkLst>
        </pc:spChg>
        <pc:spChg chg="add mod">
          <ac:chgData name="Kaileen Cain" userId="21167d2d-fdf2-4320-ae3a-272888c89590" providerId="ADAL" clId="{1176724E-D414-4A00-95A1-8CE5E403D494}" dt="2025-04-15T20:27:23.713" v="1615" actId="403"/>
          <ac:spMkLst>
            <pc:docMk/>
            <pc:sldMk cId="2988878206" sldId="2147474060"/>
            <ac:spMk id="1041" creationId="{6AAFC516-4519-4118-5324-E9000CC1F270}"/>
          </ac:spMkLst>
        </pc:spChg>
        <pc:spChg chg="add mod">
          <ac:chgData name="Kaileen Cain" userId="21167d2d-fdf2-4320-ae3a-272888c89590" providerId="ADAL" clId="{1176724E-D414-4A00-95A1-8CE5E403D494}" dt="2025-04-15T20:27:34.522" v="1617" actId="207"/>
          <ac:spMkLst>
            <pc:docMk/>
            <pc:sldMk cId="2988878206" sldId="2147474060"/>
            <ac:spMk id="1042" creationId="{449E0DD3-FBD6-D8D3-C77A-298E2EF400F4}"/>
          </ac:spMkLst>
        </pc:spChg>
        <pc:spChg chg="add mod">
          <ac:chgData name="Kaileen Cain" userId="21167d2d-fdf2-4320-ae3a-272888c89590" providerId="ADAL" clId="{1176724E-D414-4A00-95A1-8CE5E403D494}" dt="2025-04-15T20:24:45.004" v="1600" actId="1036"/>
          <ac:spMkLst>
            <pc:docMk/>
            <pc:sldMk cId="2988878206" sldId="2147474060"/>
            <ac:spMk id="1043" creationId="{89AA80F2-BEDF-9F5B-EDC6-9422E2B55E1E}"/>
          </ac:spMkLst>
        </pc:spChg>
        <pc:spChg chg="add mod">
          <ac:chgData name="Kaileen Cain" userId="21167d2d-fdf2-4320-ae3a-272888c89590" providerId="ADAL" clId="{1176724E-D414-4A00-95A1-8CE5E403D494}" dt="2025-04-15T20:24:45.004" v="1600" actId="1036"/>
          <ac:spMkLst>
            <pc:docMk/>
            <pc:sldMk cId="2988878206" sldId="2147474060"/>
            <ac:spMk id="1044" creationId="{C4E4B37C-945A-372D-EB96-C7E6675756DE}"/>
          </ac:spMkLst>
        </pc:spChg>
        <pc:spChg chg="add mod">
          <ac:chgData name="Kaileen Cain" userId="21167d2d-fdf2-4320-ae3a-272888c89590" providerId="ADAL" clId="{1176724E-D414-4A00-95A1-8CE5E403D494}" dt="2025-04-15T20:24:45.004" v="1600" actId="1036"/>
          <ac:spMkLst>
            <pc:docMk/>
            <pc:sldMk cId="2988878206" sldId="2147474060"/>
            <ac:spMk id="1045" creationId="{7400940A-0D7A-67C1-C305-6AFBC1EADBC0}"/>
          </ac:spMkLst>
        </pc:spChg>
        <pc:spChg chg="add mod">
          <ac:chgData name="Kaileen Cain" userId="21167d2d-fdf2-4320-ae3a-272888c89590" providerId="ADAL" clId="{1176724E-D414-4A00-95A1-8CE5E403D494}" dt="2025-04-15T20:24:32.746" v="1580" actId="1035"/>
          <ac:spMkLst>
            <pc:docMk/>
            <pc:sldMk cId="2988878206" sldId="2147474060"/>
            <ac:spMk id="1046" creationId="{C7B0914C-8EAE-AEBB-B248-A473E8D55FBC}"/>
          </ac:spMkLst>
        </pc:spChg>
        <pc:spChg chg="add mod">
          <ac:chgData name="Kaileen Cain" userId="21167d2d-fdf2-4320-ae3a-272888c89590" providerId="ADAL" clId="{1176724E-D414-4A00-95A1-8CE5E403D494}" dt="2025-04-15T20:24:32.746" v="1580" actId="1035"/>
          <ac:spMkLst>
            <pc:docMk/>
            <pc:sldMk cId="2988878206" sldId="2147474060"/>
            <ac:spMk id="1048" creationId="{BEF0CB59-44E8-5B45-EFBE-F452A37E11F3}"/>
          </ac:spMkLst>
        </pc:spChg>
        <pc:spChg chg="add mod">
          <ac:chgData name="Kaileen Cain" userId="21167d2d-fdf2-4320-ae3a-272888c89590" providerId="ADAL" clId="{1176724E-D414-4A00-95A1-8CE5E403D494}" dt="2025-04-15T20:24:45.004" v="1600" actId="1036"/>
          <ac:spMkLst>
            <pc:docMk/>
            <pc:sldMk cId="2988878206" sldId="2147474060"/>
            <ac:spMk id="1053" creationId="{777F8E88-871A-31F6-49FD-AB39AE2944E5}"/>
          </ac:spMkLst>
        </pc:spChg>
        <pc:spChg chg="add mod">
          <ac:chgData name="Kaileen Cain" userId="21167d2d-fdf2-4320-ae3a-272888c89590" providerId="ADAL" clId="{1176724E-D414-4A00-95A1-8CE5E403D494}" dt="2025-04-15T20:24:45.004" v="1600" actId="1036"/>
          <ac:spMkLst>
            <pc:docMk/>
            <pc:sldMk cId="2988878206" sldId="2147474060"/>
            <ac:spMk id="1054" creationId="{8B03E3E2-A5AA-02C7-88A3-C7AA2B8847BD}"/>
          </ac:spMkLst>
        </pc:spChg>
        <pc:spChg chg="add mod">
          <ac:chgData name="Kaileen Cain" userId="21167d2d-fdf2-4320-ae3a-272888c89590" providerId="ADAL" clId="{1176724E-D414-4A00-95A1-8CE5E403D494}" dt="2025-04-15T20:24:45.004" v="1600" actId="1036"/>
          <ac:spMkLst>
            <pc:docMk/>
            <pc:sldMk cId="2988878206" sldId="2147474060"/>
            <ac:spMk id="1055" creationId="{0A00F20A-43A5-FDEC-EC1A-66137E0348F1}"/>
          </ac:spMkLst>
        </pc:spChg>
        <pc:spChg chg="add mod">
          <ac:chgData name="Kaileen Cain" userId="21167d2d-fdf2-4320-ae3a-272888c89590" providerId="ADAL" clId="{1176724E-D414-4A00-95A1-8CE5E403D494}" dt="2025-04-15T20:24:45.004" v="1600" actId="1036"/>
          <ac:spMkLst>
            <pc:docMk/>
            <pc:sldMk cId="2988878206" sldId="2147474060"/>
            <ac:spMk id="1056" creationId="{4F6C58DC-0C4E-E155-4D7B-E01F482D4D2A}"/>
          </ac:spMkLst>
        </pc:spChg>
        <pc:grpChg chg="add mod">
          <ac:chgData name="Kaileen Cain" userId="21167d2d-fdf2-4320-ae3a-272888c89590" providerId="ADAL" clId="{1176724E-D414-4A00-95A1-8CE5E403D494}" dt="2025-04-15T20:02:25.562" v="1096" actId="1076"/>
          <ac:grpSpMkLst>
            <pc:docMk/>
            <pc:sldMk cId="2988878206" sldId="2147474060"/>
            <ac:grpSpMk id="23" creationId="{6290F900-7662-CB12-2EEB-1F0D7178E2E6}"/>
          </ac:grpSpMkLst>
        </pc:grpChg>
        <pc:picChg chg="mod">
          <ac:chgData name="Kaileen Cain" userId="21167d2d-fdf2-4320-ae3a-272888c89590" providerId="ADAL" clId="{1176724E-D414-4A00-95A1-8CE5E403D494}" dt="2025-04-15T20:22:12.075" v="1529" actId="1076"/>
          <ac:picMkLst>
            <pc:docMk/>
            <pc:sldMk cId="2988878206" sldId="2147474060"/>
            <ac:picMk id="16" creationId="{469A5C0D-74FB-DB26-C91B-03FE6AFF43BB}"/>
          </ac:picMkLst>
        </pc:picChg>
        <pc:picChg chg="add mod">
          <ac:chgData name="Kaileen Cain" userId="21167d2d-fdf2-4320-ae3a-272888c89590" providerId="ADAL" clId="{1176724E-D414-4A00-95A1-8CE5E403D494}" dt="2025-04-15T20:13:42.342" v="1199" actId="1076"/>
          <ac:picMkLst>
            <pc:docMk/>
            <pc:sldMk cId="2988878206" sldId="2147474060"/>
            <ac:picMk id="22" creationId="{5B356BBD-FDD3-6DCE-7E8C-DF858817A988}"/>
          </ac:picMkLst>
        </pc:picChg>
        <pc:picChg chg="mod">
          <ac:chgData name="Kaileen Cain" userId="21167d2d-fdf2-4320-ae3a-272888c89590" providerId="ADAL" clId="{1176724E-D414-4A00-95A1-8CE5E403D494}" dt="2025-04-15T20:02:25.562" v="1096" actId="1076"/>
          <ac:picMkLst>
            <pc:docMk/>
            <pc:sldMk cId="2988878206" sldId="2147474060"/>
            <ac:picMk id="27" creationId="{E057B1A4-724C-C105-36FE-9E57F4CC1491}"/>
          </ac:picMkLst>
        </pc:picChg>
        <pc:picChg chg="mod topLvl">
          <ac:chgData name="Kaileen Cain" userId="21167d2d-fdf2-4320-ae3a-272888c89590" providerId="ADAL" clId="{1176724E-D414-4A00-95A1-8CE5E403D494}" dt="2025-04-15T20:16:20.498" v="1306" actId="1076"/>
          <ac:picMkLst>
            <pc:docMk/>
            <pc:sldMk cId="2988878206" sldId="2147474060"/>
            <ac:picMk id="40" creationId="{76963ECC-5A5D-2A1C-B5BD-58463F0053D8}"/>
          </ac:picMkLst>
        </pc:picChg>
        <pc:picChg chg="mod topLvl">
          <ac:chgData name="Kaileen Cain" userId="21167d2d-fdf2-4320-ae3a-272888c89590" providerId="ADAL" clId="{1176724E-D414-4A00-95A1-8CE5E403D494}" dt="2025-04-15T20:24:45.004" v="1600" actId="1036"/>
          <ac:picMkLst>
            <pc:docMk/>
            <pc:sldMk cId="2988878206" sldId="2147474060"/>
            <ac:picMk id="57" creationId="{BEB553FE-2732-9C44-8D02-7EA64C471EC3}"/>
          </ac:picMkLst>
        </pc:picChg>
        <pc:picChg chg="mod topLvl">
          <ac:chgData name="Kaileen Cain" userId="21167d2d-fdf2-4320-ae3a-272888c89590" providerId="ADAL" clId="{1176724E-D414-4A00-95A1-8CE5E403D494}" dt="2025-04-15T20:24:40.208" v="1587" actId="1035"/>
          <ac:picMkLst>
            <pc:docMk/>
            <pc:sldMk cId="2988878206" sldId="2147474060"/>
            <ac:picMk id="61" creationId="{E926C033-F171-78A5-E1D7-387FAD612EC1}"/>
          </ac:picMkLst>
        </pc:picChg>
        <pc:picChg chg="mod">
          <ac:chgData name="Kaileen Cain" userId="21167d2d-fdf2-4320-ae3a-272888c89590" providerId="ADAL" clId="{1176724E-D414-4A00-95A1-8CE5E403D494}" dt="2025-04-15T20:24:45.004" v="1600" actId="1036"/>
          <ac:picMkLst>
            <pc:docMk/>
            <pc:sldMk cId="2988878206" sldId="2147474060"/>
            <ac:picMk id="1028" creationId="{2F9E5983-AF8F-4F35-F65D-470E9B6ECDAC}"/>
          </ac:picMkLst>
        </pc:picChg>
        <pc:picChg chg="add mod">
          <ac:chgData name="Kaileen Cain" userId="21167d2d-fdf2-4320-ae3a-272888c89590" providerId="ADAL" clId="{1176724E-D414-4A00-95A1-8CE5E403D494}" dt="2025-04-15T20:46:40.749" v="1620" actId="1036"/>
          <ac:picMkLst>
            <pc:docMk/>
            <pc:sldMk cId="2988878206" sldId="2147474060"/>
            <ac:picMk id="1052" creationId="{5590DC87-72A3-9763-A6F4-1C7C97764A02}"/>
          </ac:picMkLst>
        </pc:picChg>
        <pc:picChg chg="mod">
          <ac:chgData name="Kaileen Cain" userId="21167d2d-fdf2-4320-ae3a-272888c89590" providerId="ADAL" clId="{1176724E-D414-4A00-95A1-8CE5E403D494}" dt="2025-04-15T20:12:18.442" v="1183" actId="1076"/>
          <ac:picMkLst>
            <pc:docMk/>
            <pc:sldMk cId="2988878206" sldId="2147474060"/>
            <ac:picMk id="2052" creationId="{AFB411A9-B6EB-A763-C07E-40E3489624E0}"/>
          </ac:picMkLst>
        </pc:picChg>
      </pc:sldChg>
    </pc:docChg>
  </pc:docChgLst>
  <pc:docChgLst>
    <pc:chgData name="Jason Wiese" userId="4bff8d5b-7de6-4655-b397-69b0afc81113" providerId="ADAL" clId="{2503CB01-8619-4C5E-B58D-8DD1E8772C24}"/>
    <pc:docChg chg="undo redo custSel addSld delSld modSld sldOrd delMainMaster">
      <pc:chgData name="Jason Wiese" userId="4bff8d5b-7de6-4655-b397-69b0afc81113" providerId="ADAL" clId="{2503CB01-8619-4C5E-B58D-8DD1E8772C24}" dt="2025-04-21T03:38:07.526" v="21293" actId="2696"/>
      <pc:docMkLst>
        <pc:docMk/>
      </pc:docMkLst>
      <pc:sldChg chg="delSp modSp add del mod">
        <pc:chgData name="Jason Wiese" userId="4bff8d5b-7de6-4655-b397-69b0afc81113" providerId="ADAL" clId="{2503CB01-8619-4C5E-B58D-8DD1E8772C24}" dt="2025-04-16T04:03:15.256" v="5657" actId="47"/>
        <pc:sldMkLst>
          <pc:docMk/>
          <pc:sldMk cId="459084606" sldId="16214"/>
        </pc:sldMkLst>
      </pc:sldChg>
      <pc:sldChg chg="delSp modSp add del mod ord">
        <pc:chgData name="Jason Wiese" userId="4bff8d5b-7de6-4655-b397-69b0afc81113" providerId="ADAL" clId="{2503CB01-8619-4C5E-B58D-8DD1E8772C24}" dt="2025-04-21T03:37:25.134" v="21292" actId="47"/>
        <pc:sldMkLst>
          <pc:docMk/>
          <pc:sldMk cId="2387831377" sldId="16217"/>
        </pc:sldMkLst>
      </pc:sldChg>
      <pc:sldChg chg="add del">
        <pc:chgData name="Jason Wiese" userId="4bff8d5b-7de6-4655-b397-69b0afc81113" providerId="ADAL" clId="{2503CB01-8619-4C5E-B58D-8DD1E8772C24}" dt="2025-04-15T05:48:20.362" v="2123" actId="47"/>
        <pc:sldMkLst>
          <pc:docMk/>
          <pc:sldMk cId="1438231596" sldId="16219"/>
        </pc:sldMkLst>
      </pc:sldChg>
      <pc:sldChg chg="delSp modSp add del mod">
        <pc:chgData name="Jason Wiese" userId="4bff8d5b-7de6-4655-b397-69b0afc81113" providerId="ADAL" clId="{2503CB01-8619-4C5E-B58D-8DD1E8772C24}" dt="2025-04-16T23:24:31.364" v="5727" actId="47"/>
        <pc:sldMkLst>
          <pc:docMk/>
          <pc:sldMk cId="21146142" sldId="16250"/>
        </pc:sldMkLst>
      </pc:sldChg>
      <pc:sldChg chg="delSp add del mod">
        <pc:chgData name="Jason Wiese" userId="4bff8d5b-7de6-4655-b397-69b0afc81113" providerId="ADAL" clId="{2503CB01-8619-4C5E-B58D-8DD1E8772C24}" dt="2025-04-17T03:38:37.058" v="6943" actId="47"/>
        <pc:sldMkLst>
          <pc:docMk/>
          <pc:sldMk cId="3174016941" sldId="16255"/>
        </pc:sldMkLst>
      </pc:sldChg>
      <pc:sldChg chg="delSp modSp add mod">
        <pc:chgData name="Jason Wiese" userId="4bff8d5b-7de6-4655-b397-69b0afc81113" providerId="ADAL" clId="{2503CB01-8619-4C5E-B58D-8DD1E8772C24}" dt="2025-04-18T21:00:40.813" v="17621" actId="6549"/>
        <pc:sldMkLst>
          <pc:docMk/>
          <pc:sldMk cId="2013662403" sldId="16303"/>
        </pc:sldMkLst>
        <pc:spChg chg="mod">
          <ac:chgData name="Jason Wiese" userId="4bff8d5b-7de6-4655-b397-69b0afc81113" providerId="ADAL" clId="{2503CB01-8619-4C5E-B58D-8DD1E8772C24}" dt="2025-04-18T21:00:40.813" v="17621" actId="6549"/>
          <ac:spMkLst>
            <pc:docMk/>
            <pc:sldMk cId="2013662403" sldId="16303"/>
            <ac:spMk id="9" creationId="{BDF3AACE-5C3B-4811-8F31-560613629159}"/>
          </ac:spMkLst>
        </pc:spChg>
        <pc:picChg chg="mod">
          <ac:chgData name="Jason Wiese" userId="4bff8d5b-7de6-4655-b397-69b0afc81113" providerId="ADAL" clId="{2503CB01-8619-4C5E-B58D-8DD1E8772C24}" dt="2025-04-17T03:36:44.816" v="6911" actId="1076"/>
          <ac:picMkLst>
            <pc:docMk/>
            <pc:sldMk cId="2013662403" sldId="16303"/>
            <ac:picMk id="2" creationId="{589B4FBB-C397-4055-B6A1-BA81C58EEC54}"/>
          </ac:picMkLst>
        </pc:picChg>
        <pc:picChg chg="mod">
          <ac:chgData name="Jason Wiese" userId="4bff8d5b-7de6-4655-b397-69b0afc81113" providerId="ADAL" clId="{2503CB01-8619-4C5E-B58D-8DD1E8772C24}" dt="2025-04-17T03:36:44.816" v="6911" actId="1076"/>
          <ac:picMkLst>
            <pc:docMk/>
            <pc:sldMk cId="2013662403" sldId="16303"/>
            <ac:picMk id="3" creationId="{880F07B2-6187-4083-9DE2-D9249B5C615C}"/>
          </ac:picMkLst>
        </pc:picChg>
        <pc:picChg chg="mod">
          <ac:chgData name="Jason Wiese" userId="4bff8d5b-7de6-4655-b397-69b0afc81113" providerId="ADAL" clId="{2503CB01-8619-4C5E-B58D-8DD1E8772C24}" dt="2025-04-17T03:36:44.816" v="6911" actId="1076"/>
          <ac:picMkLst>
            <pc:docMk/>
            <pc:sldMk cId="2013662403" sldId="16303"/>
            <ac:picMk id="5" creationId="{9336DA13-6F3A-9900-BA2B-077AD725F9C4}"/>
          </ac:picMkLst>
        </pc:picChg>
        <pc:picChg chg="mod">
          <ac:chgData name="Jason Wiese" userId="4bff8d5b-7de6-4655-b397-69b0afc81113" providerId="ADAL" clId="{2503CB01-8619-4C5E-B58D-8DD1E8772C24}" dt="2025-04-17T03:36:44.816" v="6911" actId="1076"/>
          <ac:picMkLst>
            <pc:docMk/>
            <pc:sldMk cId="2013662403" sldId="16303"/>
            <ac:picMk id="6" creationId="{5E7813CA-1B42-49EF-AB17-83E45318813D}"/>
          </ac:picMkLst>
        </pc:picChg>
        <pc:picChg chg="mod">
          <ac:chgData name="Jason Wiese" userId="4bff8d5b-7de6-4655-b397-69b0afc81113" providerId="ADAL" clId="{2503CB01-8619-4C5E-B58D-8DD1E8772C24}" dt="2025-04-17T03:36:44.816" v="6911" actId="1076"/>
          <ac:picMkLst>
            <pc:docMk/>
            <pc:sldMk cId="2013662403" sldId="16303"/>
            <ac:picMk id="11" creationId="{35F2C087-F550-28F0-6C30-4A6CFD44903E}"/>
          </ac:picMkLst>
        </pc:picChg>
        <pc:picChg chg="mod">
          <ac:chgData name="Jason Wiese" userId="4bff8d5b-7de6-4655-b397-69b0afc81113" providerId="ADAL" clId="{2503CB01-8619-4C5E-B58D-8DD1E8772C24}" dt="2025-04-17T03:36:44.816" v="6911" actId="1076"/>
          <ac:picMkLst>
            <pc:docMk/>
            <pc:sldMk cId="2013662403" sldId="16303"/>
            <ac:picMk id="14" creationId="{391C30D9-3989-347C-05B9-EFD132E46711}"/>
          </ac:picMkLst>
        </pc:picChg>
      </pc:sldChg>
      <pc:sldChg chg="addSp delSp modSp add del mod ord">
        <pc:chgData name="Jason Wiese" userId="4bff8d5b-7de6-4655-b397-69b0afc81113" providerId="ADAL" clId="{2503CB01-8619-4C5E-B58D-8DD1E8772C24}" dt="2025-04-21T03:37:24.505" v="21291" actId="47"/>
        <pc:sldMkLst>
          <pc:docMk/>
          <pc:sldMk cId="387773435" sldId="2144327368"/>
        </pc:sldMkLst>
      </pc:sldChg>
      <pc:sldChg chg="addSp modSp add del mod">
        <pc:chgData name="Jason Wiese" userId="4bff8d5b-7de6-4655-b397-69b0afc81113" providerId="ADAL" clId="{2503CB01-8619-4C5E-B58D-8DD1E8772C24}" dt="2025-04-18T02:52:25.473" v="11176" actId="47"/>
        <pc:sldMkLst>
          <pc:docMk/>
          <pc:sldMk cId="4212683403" sldId="2144327877"/>
        </pc:sldMkLst>
      </pc:sldChg>
      <pc:sldChg chg="modSp add del mod ord">
        <pc:chgData name="Jason Wiese" userId="4bff8d5b-7de6-4655-b397-69b0afc81113" providerId="ADAL" clId="{2503CB01-8619-4C5E-B58D-8DD1E8772C24}" dt="2025-04-17T04:35:30.093" v="9429" actId="47"/>
        <pc:sldMkLst>
          <pc:docMk/>
          <pc:sldMk cId="825005324" sldId="2144328235"/>
        </pc:sldMkLst>
      </pc:sldChg>
      <pc:sldChg chg="modSp mod">
        <pc:chgData name="Jason Wiese" userId="4bff8d5b-7de6-4655-b397-69b0afc81113" providerId="ADAL" clId="{2503CB01-8619-4C5E-B58D-8DD1E8772C24}" dt="2025-04-18T02:51:58.657" v="11175" actId="5793"/>
        <pc:sldMkLst>
          <pc:docMk/>
          <pc:sldMk cId="2070862797" sldId="2144328266"/>
        </pc:sldMkLst>
        <pc:spChg chg="mod">
          <ac:chgData name="Jason Wiese" userId="4bff8d5b-7de6-4655-b397-69b0afc81113" providerId="ADAL" clId="{2503CB01-8619-4C5E-B58D-8DD1E8772C24}" dt="2025-04-18T02:51:58.657" v="11175" actId="5793"/>
          <ac:spMkLst>
            <pc:docMk/>
            <pc:sldMk cId="2070862797" sldId="2144328266"/>
            <ac:spMk id="10" creationId="{1F5544B4-64B7-4E00-A1B6-76422658B8ED}"/>
          </ac:spMkLst>
        </pc:spChg>
        <pc:spChg chg="mod">
          <ac:chgData name="Jason Wiese" userId="4bff8d5b-7de6-4655-b397-69b0afc81113" providerId="ADAL" clId="{2503CB01-8619-4C5E-B58D-8DD1E8772C24}" dt="2025-04-18T02:50:35.221" v="11067" actId="14100"/>
          <ac:spMkLst>
            <pc:docMk/>
            <pc:sldMk cId="2070862797" sldId="2144328266"/>
            <ac:spMk id="16" creationId="{7D70583A-00BC-C3ED-DC88-5D8AE16A024F}"/>
          </ac:spMkLst>
        </pc:spChg>
      </pc:sldChg>
      <pc:sldChg chg="addSp delSp modSp add del mod">
        <pc:chgData name="Jason Wiese" userId="4bff8d5b-7de6-4655-b397-69b0afc81113" providerId="ADAL" clId="{2503CB01-8619-4C5E-B58D-8DD1E8772C24}" dt="2025-04-15T07:15:33.227" v="4331" actId="2696"/>
        <pc:sldMkLst>
          <pc:docMk/>
          <pc:sldMk cId="950136278" sldId="2144328303"/>
        </pc:sldMkLst>
      </pc:sldChg>
      <pc:sldChg chg="add del ord">
        <pc:chgData name="Jason Wiese" userId="4bff8d5b-7de6-4655-b397-69b0afc81113" providerId="ADAL" clId="{2503CB01-8619-4C5E-B58D-8DD1E8772C24}" dt="2025-04-17T04:26:24.612" v="8923" actId="2696"/>
        <pc:sldMkLst>
          <pc:docMk/>
          <pc:sldMk cId="1673567874" sldId="2144328303"/>
        </pc:sldMkLst>
      </pc:sldChg>
      <pc:sldChg chg="add">
        <pc:chgData name="Jason Wiese" userId="4bff8d5b-7de6-4655-b397-69b0afc81113" providerId="ADAL" clId="{2503CB01-8619-4C5E-B58D-8DD1E8772C24}" dt="2025-04-17T04:26:44.197" v="8924"/>
        <pc:sldMkLst>
          <pc:docMk/>
          <pc:sldMk cId="1720558322" sldId="2144328303"/>
        </pc:sldMkLst>
      </pc:sldChg>
      <pc:sldChg chg="addSp modSp add del mod">
        <pc:chgData name="Jason Wiese" userId="4bff8d5b-7de6-4655-b397-69b0afc81113" providerId="ADAL" clId="{2503CB01-8619-4C5E-B58D-8DD1E8772C24}" dt="2025-04-17T04:12:16.355" v="8327" actId="47"/>
        <pc:sldMkLst>
          <pc:docMk/>
          <pc:sldMk cId="793638939" sldId="2144328309"/>
        </pc:sldMkLst>
      </pc:sldChg>
      <pc:sldChg chg="modSp add mod ord">
        <pc:chgData name="Jason Wiese" userId="4bff8d5b-7de6-4655-b397-69b0afc81113" providerId="ADAL" clId="{2503CB01-8619-4C5E-B58D-8DD1E8772C24}" dt="2025-04-18T06:43:44.692" v="17581" actId="14100"/>
        <pc:sldMkLst>
          <pc:docMk/>
          <pc:sldMk cId="2211087903" sldId="2144328310"/>
        </pc:sldMkLst>
        <pc:spChg chg="mod">
          <ac:chgData name="Jason Wiese" userId="4bff8d5b-7de6-4655-b397-69b0afc81113" providerId="ADAL" clId="{2503CB01-8619-4C5E-B58D-8DD1E8772C24}" dt="2025-04-18T06:43:44.692" v="17581" actId="14100"/>
          <ac:spMkLst>
            <pc:docMk/>
            <pc:sldMk cId="2211087903" sldId="2144328310"/>
            <ac:spMk id="34" creationId="{DA6289DF-798E-16E0-2534-82C251DDB2B7}"/>
          </ac:spMkLst>
        </pc:spChg>
      </pc:sldChg>
      <pc:sldChg chg="add del">
        <pc:chgData name="Jason Wiese" userId="4bff8d5b-7de6-4655-b397-69b0afc81113" providerId="ADAL" clId="{2503CB01-8619-4C5E-B58D-8DD1E8772C24}" dt="2025-04-17T04:10:10.543" v="8309" actId="47"/>
        <pc:sldMkLst>
          <pc:docMk/>
          <pc:sldMk cId="566921037" sldId="2144328343"/>
        </pc:sldMkLst>
      </pc:sldChg>
      <pc:sldChg chg="delSp add del mod">
        <pc:chgData name="Jason Wiese" userId="4bff8d5b-7de6-4655-b397-69b0afc81113" providerId="ADAL" clId="{2503CB01-8619-4C5E-B58D-8DD1E8772C24}" dt="2025-04-15T07:15:33.227" v="4331" actId="2696"/>
        <pc:sldMkLst>
          <pc:docMk/>
          <pc:sldMk cId="2792244687" sldId="2144328343"/>
        </pc:sldMkLst>
      </pc:sldChg>
      <pc:sldChg chg="addSp modSp add del mod">
        <pc:chgData name="Jason Wiese" userId="4bff8d5b-7de6-4655-b397-69b0afc81113" providerId="ADAL" clId="{2503CB01-8619-4C5E-B58D-8DD1E8772C24}" dt="2025-04-15T20:50:41.855" v="5275" actId="2696"/>
        <pc:sldMkLst>
          <pc:docMk/>
          <pc:sldMk cId="3374156216" sldId="2144328352"/>
        </pc:sldMkLst>
      </pc:sldChg>
      <pc:sldChg chg="add del">
        <pc:chgData name="Jason Wiese" userId="4bff8d5b-7de6-4655-b397-69b0afc81113" providerId="ADAL" clId="{2503CB01-8619-4C5E-B58D-8DD1E8772C24}" dt="2025-04-17T04:13:05.366" v="8406" actId="47"/>
        <pc:sldMkLst>
          <pc:docMk/>
          <pc:sldMk cId="3851715467" sldId="2144328352"/>
        </pc:sldMkLst>
      </pc:sldChg>
      <pc:sldChg chg="modSp add mod ord">
        <pc:chgData name="Jason Wiese" userId="4bff8d5b-7de6-4655-b397-69b0afc81113" providerId="ADAL" clId="{2503CB01-8619-4C5E-B58D-8DD1E8772C24}" dt="2025-04-18T06:28:08.416" v="16738" actId="20577"/>
        <pc:sldMkLst>
          <pc:docMk/>
          <pc:sldMk cId="452055327" sldId="2144328356"/>
        </pc:sldMkLst>
        <pc:spChg chg="mod">
          <ac:chgData name="Jason Wiese" userId="4bff8d5b-7de6-4655-b397-69b0afc81113" providerId="ADAL" clId="{2503CB01-8619-4C5E-B58D-8DD1E8772C24}" dt="2025-04-18T06:28:08.416" v="16738" actId="20577"/>
          <ac:spMkLst>
            <pc:docMk/>
            <pc:sldMk cId="452055327" sldId="2144328356"/>
            <ac:spMk id="83" creationId="{199B4077-01FD-5341-414B-A56FFACBBD0C}"/>
          </ac:spMkLst>
        </pc:spChg>
      </pc:sldChg>
      <pc:sldChg chg="del">
        <pc:chgData name="Jason Wiese" userId="4bff8d5b-7de6-4655-b397-69b0afc81113" providerId="ADAL" clId="{2503CB01-8619-4C5E-B58D-8DD1E8772C24}" dt="2025-04-17T03:46:09.267" v="7093" actId="47"/>
        <pc:sldMkLst>
          <pc:docMk/>
          <pc:sldMk cId="2942867980" sldId="2144328381"/>
        </pc:sldMkLst>
      </pc:sldChg>
      <pc:sldChg chg="addSp delSp modSp add mod">
        <pc:chgData name="Jason Wiese" userId="4bff8d5b-7de6-4655-b397-69b0afc81113" providerId="ADAL" clId="{2503CB01-8619-4C5E-B58D-8DD1E8772C24}" dt="2025-04-15T05:59:35.665" v="2238" actId="20577"/>
        <pc:sldMkLst>
          <pc:docMk/>
          <pc:sldMk cId="901560642" sldId="2144328394"/>
        </pc:sldMkLst>
      </pc:sldChg>
      <pc:sldChg chg="del">
        <pc:chgData name="Jason Wiese" userId="4bff8d5b-7de6-4655-b397-69b0afc81113" providerId="ADAL" clId="{2503CB01-8619-4C5E-B58D-8DD1E8772C24}" dt="2025-04-17T03:46:05.416" v="7090" actId="47"/>
        <pc:sldMkLst>
          <pc:docMk/>
          <pc:sldMk cId="2438636865" sldId="2144328400"/>
        </pc:sldMkLst>
      </pc:sldChg>
      <pc:sldChg chg="modSp add mod">
        <pc:chgData name="Jason Wiese" userId="4bff8d5b-7de6-4655-b397-69b0afc81113" providerId="ADAL" clId="{2503CB01-8619-4C5E-B58D-8DD1E8772C24}" dt="2025-04-18T06:37:59.142" v="17089" actId="1035"/>
        <pc:sldMkLst>
          <pc:docMk/>
          <pc:sldMk cId="2728586226" sldId="2144328402"/>
        </pc:sldMkLst>
        <pc:spChg chg="mod">
          <ac:chgData name="Jason Wiese" userId="4bff8d5b-7de6-4655-b397-69b0afc81113" providerId="ADAL" clId="{2503CB01-8619-4C5E-B58D-8DD1E8772C24}" dt="2025-04-18T06:37:59.142" v="17089" actId="1035"/>
          <ac:spMkLst>
            <pc:docMk/>
            <pc:sldMk cId="2728586226" sldId="2144328402"/>
            <ac:spMk id="9" creationId="{F7718615-EE2E-F8D5-402F-B919F0CDD6F4}"/>
          </ac:spMkLst>
        </pc:spChg>
      </pc:sldChg>
      <pc:sldChg chg="addSp delSp modSp add del mod">
        <pc:chgData name="Jason Wiese" userId="4bff8d5b-7de6-4655-b397-69b0afc81113" providerId="ADAL" clId="{2503CB01-8619-4C5E-B58D-8DD1E8772C24}" dt="2025-04-15T07:15:33.227" v="4331" actId="2696"/>
        <pc:sldMkLst>
          <pc:docMk/>
          <pc:sldMk cId="967602063" sldId="2144328412"/>
        </pc:sldMkLst>
      </pc:sldChg>
      <pc:sldChg chg="add del">
        <pc:chgData name="Jason Wiese" userId="4bff8d5b-7de6-4655-b397-69b0afc81113" providerId="ADAL" clId="{2503CB01-8619-4C5E-B58D-8DD1E8772C24}" dt="2025-04-17T04:21:41.348" v="8708" actId="47"/>
        <pc:sldMkLst>
          <pc:docMk/>
          <pc:sldMk cId="1779987158" sldId="2144328412"/>
        </pc:sldMkLst>
      </pc:sldChg>
      <pc:sldChg chg="del">
        <pc:chgData name="Jason Wiese" userId="4bff8d5b-7de6-4655-b397-69b0afc81113" providerId="ADAL" clId="{2503CB01-8619-4C5E-B58D-8DD1E8772C24}" dt="2025-04-17T03:46:10.623" v="7094" actId="47"/>
        <pc:sldMkLst>
          <pc:docMk/>
          <pc:sldMk cId="1706946773" sldId="2144328415"/>
        </pc:sldMkLst>
      </pc:sldChg>
      <pc:sldChg chg="addSp delSp modSp add mod">
        <pc:chgData name="Jason Wiese" userId="4bff8d5b-7de6-4655-b397-69b0afc81113" providerId="ADAL" clId="{2503CB01-8619-4C5E-B58D-8DD1E8772C24}" dt="2025-04-18T02:49:49.362" v="11062" actId="20577"/>
        <pc:sldMkLst>
          <pc:docMk/>
          <pc:sldMk cId="2531657486" sldId="2144328443"/>
        </pc:sldMkLst>
        <pc:spChg chg="add mod ord">
          <ac:chgData name="Jason Wiese" userId="4bff8d5b-7de6-4655-b397-69b0afc81113" providerId="ADAL" clId="{2503CB01-8619-4C5E-B58D-8DD1E8772C24}" dt="2025-04-18T02:48:51.255" v="10995" actId="167"/>
          <ac:spMkLst>
            <pc:docMk/>
            <pc:sldMk cId="2531657486" sldId="2144328443"/>
            <ac:spMk id="8" creationId="{D8D10949-D025-1DFC-B911-F8BB7D3D0F27}"/>
          </ac:spMkLst>
        </pc:spChg>
        <pc:spChg chg="mod">
          <ac:chgData name="Jason Wiese" userId="4bff8d5b-7de6-4655-b397-69b0afc81113" providerId="ADAL" clId="{2503CB01-8619-4C5E-B58D-8DD1E8772C24}" dt="2025-04-18T02:49:49.362" v="11062" actId="20577"/>
          <ac:spMkLst>
            <pc:docMk/>
            <pc:sldMk cId="2531657486" sldId="2144328443"/>
            <ac:spMk id="11" creationId="{1B32C009-827C-6857-8CB3-26FFFBE4B685}"/>
          </ac:spMkLst>
        </pc:spChg>
      </pc:sldChg>
      <pc:sldChg chg="del">
        <pc:chgData name="Jason Wiese" userId="4bff8d5b-7de6-4655-b397-69b0afc81113" providerId="ADAL" clId="{2503CB01-8619-4C5E-B58D-8DD1E8772C24}" dt="2025-04-17T03:46:13.339" v="7096" actId="47"/>
        <pc:sldMkLst>
          <pc:docMk/>
          <pc:sldMk cId="4008295596" sldId="2144328454"/>
        </pc:sldMkLst>
      </pc:sldChg>
      <pc:sldChg chg="del">
        <pc:chgData name="Jason Wiese" userId="4bff8d5b-7de6-4655-b397-69b0afc81113" providerId="ADAL" clId="{2503CB01-8619-4C5E-B58D-8DD1E8772C24}" dt="2025-04-17T03:46:07.991" v="7092" actId="47"/>
        <pc:sldMkLst>
          <pc:docMk/>
          <pc:sldMk cId="3169689765" sldId="2144328463"/>
        </pc:sldMkLst>
      </pc:sldChg>
      <pc:sldChg chg="addSp delSp modSp add del mod ord">
        <pc:chgData name="Jason Wiese" userId="4bff8d5b-7de6-4655-b397-69b0afc81113" providerId="ADAL" clId="{2503CB01-8619-4C5E-B58D-8DD1E8772C24}" dt="2025-04-17T03:52:38.593" v="7299" actId="47"/>
        <pc:sldMkLst>
          <pc:docMk/>
          <pc:sldMk cId="846210810" sldId="2144328474"/>
        </pc:sldMkLst>
      </pc:sldChg>
      <pc:sldChg chg="add del">
        <pc:chgData name="Jason Wiese" userId="4bff8d5b-7de6-4655-b397-69b0afc81113" providerId="ADAL" clId="{2503CB01-8619-4C5E-B58D-8DD1E8772C24}" dt="2025-04-15T04:48:39.800" v="855" actId="2696"/>
        <pc:sldMkLst>
          <pc:docMk/>
          <pc:sldMk cId="1730667572" sldId="2144328475"/>
        </pc:sldMkLst>
      </pc:sldChg>
      <pc:sldChg chg="addSp delSp modSp add del mod ord">
        <pc:chgData name="Jason Wiese" userId="4bff8d5b-7de6-4655-b397-69b0afc81113" providerId="ADAL" clId="{2503CB01-8619-4C5E-B58D-8DD1E8772C24}" dt="2025-04-17T03:40:16.303" v="6952" actId="47"/>
        <pc:sldMkLst>
          <pc:docMk/>
          <pc:sldMk cId="2420929382" sldId="2144328475"/>
        </pc:sldMkLst>
      </pc:sldChg>
      <pc:sldChg chg="del">
        <pc:chgData name="Jason Wiese" userId="4bff8d5b-7de6-4655-b397-69b0afc81113" providerId="ADAL" clId="{2503CB01-8619-4C5E-B58D-8DD1E8772C24}" dt="2025-04-17T03:46:12.276" v="7095" actId="47"/>
        <pc:sldMkLst>
          <pc:docMk/>
          <pc:sldMk cId="174911611" sldId="2144328480"/>
        </pc:sldMkLst>
      </pc:sldChg>
      <pc:sldChg chg="del">
        <pc:chgData name="Jason Wiese" userId="4bff8d5b-7de6-4655-b397-69b0afc81113" providerId="ADAL" clId="{2503CB01-8619-4C5E-B58D-8DD1E8772C24}" dt="2025-04-17T03:46:06.738" v="7091" actId="47"/>
        <pc:sldMkLst>
          <pc:docMk/>
          <pc:sldMk cId="2765684742" sldId="2144328481"/>
        </pc:sldMkLst>
      </pc:sldChg>
      <pc:sldChg chg="del">
        <pc:chgData name="Jason Wiese" userId="4bff8d5b-7de6-4655-b397-69b0afc81113" providerId="ADAL" clId="{2503CB01-8619-4C5E-B58D-8DD1E8772C24}" dt="2025-04-17T04:13:40.836" v="8412" actId="47"/>
        <pc:sldMkLst>
          <pc:docMk/>
          <pc:sldMk cId="3995427788" sldId="2146846009"/>
        </pc:sldMkLst>
      </pc:sldChg>
      <pc:sldChg chg="addSp delSp modSp add mod">
        <pc:chgData name="Jason Wiese" userId="4bff8d5b-7de6-4655-b397-69b0afc81113" providerId="ADAL" clId="{2503CB01-8619-4C5E-B58D-8DD1E8772C24}" dt="2025-04-18T05:59:18.228" v="15479"/>
        <pc:sldMkLst>
          <pc:docMk/>
          <pc:sldMk cId="1334572820" sldId="2146846014"/>
        </pc:sldMkLst>
        <pc:spChg chg="mod">
          <ac:chgData name="Jason Wiese" userId="4bff8d5b-7de6-4655-b397-69b0afc81113" providerId="ADAL" clId="{2503CB01-8619-4C5E-B58D-8DD1E8772C24}" dt="2025-04-18T05:56:22.128" v="15377" actId="20577"/>
          <ac:spMkLst>
            <pc:docMk/>
            <pc:sldMk cId="1334572820" sldId="2146846014"/>
            <ac:spMk id="3" creationId="{8301A348-DD1A-AA45-EB38-58A00B538A84}"/>
          </ac:spMkLst>
        </pc:spChg>
        <pc:spChg chg="mod">
          <ac:chgData name="Jason Wiese" userId="4bff8d5b-7de6-4655-b397-69b0afc81113" providerId="ADAL" clId="{2503CB01-8619-4C5E-B58D-8DD1E8772C24}" dt="2025-04-18T05:51:08.491" v="15222" actId="1037"/>
          <ac:spMkLst>
            <pc:docMk/>
            <pc:sldMk cId="1334572820" sldId="2146846014"/>
            <ac:spMk id="10" creationId="{339879EB-B8B8-5646-9336-3F88CDE86B2F}"/>
          </ac:spMkLst>
        </pc:spChg>
        <pc:spChg chg="mod">
          <ac:chgData name="Jason Wiese" userId="4bff8d5b-7de6-4655-b397-69b0afc81113" providerId="ADAL" clId="{2503CB01-8619-4C5E-B58D-8DD1E8772C24}" dt="2025-04-18T05:51:20.312" v="15223" actId="1076"/>
          <ac:spMkLst>
            <pc:docMk/>
            <pc:sldMk cId="1334572820" sldId="2146846014"/>
            <ac:spMk id="18" creationId="{CBE0D855-220E-C869-6E88-3CFDBDEA031D}"/>
          </ac:spMkLst>
        </pc:spChg>
        <pc:spChg chg="mod">
          <ac:chgData name="Jason Wiese" userId="4bff8d5b-7de6-4655-b397-69b0afc81113" providerId="ADAL" clId="{2503CB01-8619-4C5E-B58D-8DD1E8772C24}" dt="2025-04-18T05:51:08.491" v="15222" actId="1037"/>
          <ac:spMkLst>
            <pc:docMk/>
            <pc:sldMk cId="1334572820" sldId="2146846014"/>
            <ac:spMk id="21" creationId="{48C6FACB-AACE-439A-BC44-C3F99D78215C}"/>
          </ac:spMkLst>
        </pc:spChg>
        <pc:spChg chg="mod">
          <ac:chgData name="Jason Wiese" userId="4bff8d5b-7de6-4655-b397-69b0afc81113" providerId="ADAL" clId="{2503CB01-8619-4C5E-B58D-8DD1E8772C24}" dt="2025-04-18T05:51:08.491" v="15222" actId="1037"/>
          <ac:spMkLst>
            <pc:docMk/>
            <pc:sldMk cId="1334572820" sldId="2146846014"/>
            <ac:spMk id="22" creationId="{36FFA497-F4F1-5CC3-D0F4-CD267F3A487D}"/>
          </ac:spMkLst>
        </pc:spChg>
        <pc:picChg chg="mod">
          <ac:chgData name="Jason Wiese" userId="4bff8d5b-7de6-4655-b397-69b0afc81113" providerId="ADAL" clId="{2503CB01-8619-4C5E-B58D-8DD1E8772C24}" dt="2025-04-18T05:51:08.491" v="15222" actId="1037"/>
          <ac:picMkLst>
            <pc:docMk/>
            <pc:sldMk cId="1334572820" sldId="2146846014"/>
            <ac:picMk id="6" creationId="{3A19F5DD-5ACB-1C1F-ACEA-F8AC142D1B73}"/>
          </ac:picMkLst>
        </pc:picChg>
        <pc:picChg chg="mod">
          <ac:chgData name="Jason Wiese" userId="4bff8d5b-7de6-4655-b397-69b0afc81113" providerId="ADAL" clId="{2503CB01-8619-4C5E-B58D-8DD1E8772C24}" dt="2025-04-18T05:51:23.875" v="15224" actId="14100"/>
          <ac:picMkLst>
            <pc:docMk/>
            <pc:sldMk cId="1334572820" sldId="2146846014"/>
            <ac:picMk id="17" creationId="{DF26383D-5983-9967-593D-5122A5D388F8}"/>
          </ac:picMkLst>
        </pc:picChg>
        <pc:picChg chg="mod">
          <ac:chgData name="Jason Wiese" userId="4bff8d5b-7de6-4655-b397-69b0afc81113" providerId="ADAL" clId="{2503CB01-8619-4C5E-B58D-8DD1E8772C24}" dt="2025-04-18T05:51:08.491" v="15222" actId="1037"/>
          <ac:picMkLst>
            <pc:docMk/>
            <pc:sldMk cId="1334572820" sldId="2146846014"/>
            <ac:picMk id="20" creationId="{078C1DA9-197C-BF9F-17AB-3B62208CF106}"/>
          </ac:picMkLst>
        </pc:picChg>
        <pc:picChg chg="mod">
          <ac:chgData name="Jason Wiese" userId="4bff8d5b-7de6-4655-b397-69b0afc81113" providerId="ADAL" clId="{2503CB01-8619-4C5E-B58D-8DD1E8772C24}" dt="2025-04-18T05:51:08.491" v="15222" actId="1037"/>
          <ac:picMkLst>
            <pc:docMk/>
            <pc:sldMk cId="1334572820" sldId="2146846014"/>
            <ac:picMk id="25" creationId="{BB46A08C-61BE-BCEE-F379-9D1B5A95DF4E}"/>
          </ac:picMkLst>
        </pc:picChg>
      </pc:sldChg>
      <pc:sldChg chg="addSp modSp add del mod">
        <pc:chgData name="Jason Wiese" userId="4bff8d5b-7de6-4655-b397-69b0afc81113" providerId="ADAL" clId="{2503CB01-8619-4C5E-B58D-8DD1E8772C24}" dt="2025-04-15T06:48:45.985" v="3429" actId="47"/>
        <pc:sldMkLst>
          <pc:docMk/>
          <pc:sldMk cId="696478062" sldId="2146846024"/>
        </pc:sldMkLst>
      </pc:sldChg>
      <pc:sldChg chg="addSp delSp modSp add mod ord">
        <pc:chgData name="Jason Wiese" userId="4bff8d5b-7de6-4655-b397-69b0afc81113" providerId="ADAL" clId="{2503CB01-8619-4C5E-B58D-8DD1E8772C24}" dt="2025-04-15T18:20:39.299" v="5213" actId="1076"/>
        <pc:sldMkLst>
          <pc:docMk/>
          <pc:sldMk cId="2360611124" sldId="2146846028"/>
        </pc:sldMkLst>
      </pc:sldChg>
      <pc:sldChg chg="addSp delSp modSp add del mod">
        <pc:chgData name="Jason Wiese" userId="4bff8d5b-7de6-4655-b397-69b0afc81113" providerId="ADAL" clId="{2503CB01-8619-4C5E-B58D-8DD1E8772C24}" dt="2025-04-17T04:05:40.952" v="8276" actId="47"/>
        <pc:sldMkLst>
          <pc:docMk/>
          <pc:sldMk cId="1914582021" sldId="2146846035"/>
        </pc:sldMkLst>
      </pc:sldChg>
      <pc:sldChg chg="delSp modSp add del mod">
        <pc:chgData name="Jason Wiese" userId="4bff8d5b-7de6-4655-b397-69b0afc81113" providerId="ADAL" clId="{2503CB01-8619-4C5E-B58D-8DD1E8772C24}" dt="2025-04-17T03:36:06.278" v="6908" actId="2696"/>
        <pc:sldMkLst>
          <pc:docMk/>
          <pc:sldMk cId="2941579288" sldId="2146846043"/>
        </pc:sldMkLst>
      </pc:sldChg>
      <pc:sldChg chg="addSp modSp add del">
        <pc:chgData name="Jason Wiese" userId="4bff8d5b-7de6-4655-b397-69b0afc81113" providerId="ADAL" clId="{2503CB01-8619-4C5E-B58D-8DD1E8772C24}" dt="2025-04-15T05:45:44.770" v="1951" actId="2696"/>
        <pc:sldMkLst>
          <pc:docMk/>
          <pc:sldMk cId="3004803759" sldId="2146846043"/>
        </pc:sldMkLst>
      </pc:sldChg>
      <pc:sldChg chg="add">
        <pc:chgData name="Jason Wiese" userId="4bff8d5b-7de6-4655-b397-69b0afc81113" providerId="ADAL" clId="{2503CB01-8619-4C5E-B58D-8DD1E8772C24}" dt="2025-04-17T03:36:13.291" v="6909"/>
        <pc:sldMkLst>
          <pc:docMk/>
          <pc:sldMk cId="3522656229" sldId="2146846043"/>
        </pc:sldMkLst>
      </pc:sldChg>
      <pc:sldChg chg="modSp add mod">
        <pc:chgData name="Jason Wiese" userId="4bff8d5b-7de6-4655-b397-69b0afc81113" providerId="ADAL" clId="{2503CB01-8619-4C5E-B58D-8DD1E8772C24}" dt="2025-04-18T02:47:56.485" v="10987" actId="207"/>
        <pc:sldMkLst>
          <pc:docMk/>
          <pc:sldMk cId="2702710916" sldId="2146846045"/>
        </pc:sldMkLst>
        <pc:spChg chg="mod">
          <ac:chgData name="Jason Wiese" userId="4bff8d5b-7de6-4655-b397-69b0afc81113" providerId="ADAL" clId="{2503CB01-8619-4C5E-B58D-8DD1E8772C24}" dt="2025-04-18T02:47:56.485" v="10987" actId="207"/>
          <ac:spMkLst>
            <pc:docMk/>
            <pc:sldMk cId="2702710916" sldId="2146846045"/>
            <ac:spMk id="7" creationId="{6BD165E2-77C2-727D-F96F-ADACA591B75F}"/>
          </ac:spMkLst>
        </pc:spChg>
      </pc:sldChg>
      <pc:sldChg chg="addSp delSp modSp add del mod">
        <pc:chgData name="Jason Wiese" userId="4bff8d5b-7de6-4655-b397-69b0afc81113" providerId="ADAL" clId="{2503CB01-8619-4C5E-B58D-8DD1E8772C24}" dt="2025-04-17T04:26:24.612" v="8923" actId="2696"/>
        <pc:sldMkLst>
          <pc:docMk/>
          <pc:sldMk cId="3523063857" sldId="2146846045"/>
        </pc:sldMkLst>
      </pc:sldChg>
      <pc:sldChg chg="delSp modSp mod">
        <pc:chgData name="Jason Wiese" userId="4bff8d5b-7de6-4655-b397-69b0afc81113" providerId="ADAL" clId="{2503CB01-8619-4C5E-B58D-8DD1E8772C24}" dt="2025-04-18T06:43:29.033" v="17576" actId="14100"/>
        <pc:sldMkLst>
          <pc:docMk/>
          <pc:sldMk cId="4094381768" sldId="2146846051"/>
        </pc:sldMkLst>
        <pc:spChg chg="mod">
          <ac:chgData name="Jason Wiese" userId="4bff8d5b-7de6-4655-b397-69b0afc81113" providerId="ADAL" clId="{2503CB01-8619-4C5E-B58D-8DD1E8772C24}" dt="2025-04-18T06:43:29.033" v="17576" actId="14100"/>
          <ac:spMkLst>
            <pc:docMk/>
            <pc:sldMk cId="4094381768" sldId="2146846051"/>
            <ac:spMk id="7" creationId="{455202F5-6DE2-3388-ED93-560B47DC05B4}"/>
          </ac:spMkLst>
        </pc:spChg>
      </pc:sldChg>
      <pc:sldChg chg="addSp modSp add del">
        <pc:chgData name="Jason Wiese" userId="4bff8d5b-7de6-4655-b397-69b0afc81113" providerId="ADAL" clId="{2503CB01-8619-4C5E-B58D-8DD1E8772C24}" dt="2025-04-15T05:54:20.880" v="2207" actId="2696"/>
        <pc:sldMkLst>
          <pc:docMk/>
          <pc:sldMk cId="2591576866" sldId="2146846053"/>
        </pc:sldMkLst>
      </pc:sldChg>
      <pc:sldChg chg="add del">
        <pc:chgData name="Jason Wiese" userId="4bff8d5b-7de6-4655-b397-69b0afc81113" providerId="ADAL" clId="{2503CB01-8619-4C5E-B58D-8DD1E8772C24}" dt="2025-04-15T05:54:34.582" v="2209" actId="47"/>
        <pc:sldMkLst>
          <pc:docMk/>
          <pc:sldMk cId="3293596029" sldId="2146846053"/>
        </pc:sldMkLst>
      </pc:sldChg>
      <pc:sldChg chg="add del">
        <pc:chgData name="Jason Wiese" userId="4bff8d5b-7de6-4655-b397-69b0afc81113" providerId="ADAL" clId="{2503CB01-8619-4C5E-B58D-8DD1E8772C24}" dt="2025-04-17T04:11:38.062" v="8325" actId="47"/>
        <pc:sldMkLst>
          <pc:docMk/>
          <pc:sldMk cId="978334463" sldId="2146846054"/>
        </pc:sldMkLst>
      </pc:sldChg>
      <pc:sldChg chg="addSp modSp add del mod ord">
        <pc:chgData name="Jason Wiese" userId="4bff8d5b-7de6-4655-b397-69b0afc81113" providerId="ADAL" clId="{2503CB01-8619-4C5E-B58D-8DD1E8772C24}" dt="2025-04-17T04:26:24.612" v="8923" actId="2696"/>
        <pc:sldMkLst>
          <pc:docMk/>
          <pc:sldMk cId="135342727" sldId="2146846056"/>
        </pc:sldMkLst>
      </pc:sldChg>
      <pc:sldChg chg="modSp add mod">
        <pc:chgData name="Jason Wiese" userId="4bff8d5b-7de6-4655-b397-69b0afc81113" providerId="ADAL" clId="{2503CB01-8619-4C5E-B58D-8DD1E8772C24}" dt="2025-04-18T06:11:54.959" v="16308" actId="33524"/>
        <pc:sldMkLst>
          <pc:docMk/>
          <pc:sldMk cId="2187981309" sldId="2146846056"/>
        </pc:sldMkLst>
        <pc:spChg chg="mod">
          <ac:chgData name="Jason Wiese" userId="4bff8d5b-7de6-4655-b397-69b0afc81113" providerId="ADAL" clId="{2503CB01-8619-4C5E-B58D-8DD1E8772C24}" dt="2025-04-18T06:11:54.959" v="16308" actId="33524"/>
          <ac:spMkLst>
            <pc:docMk/>
            <pc:sldMk cId="2187981309" sldId="2146846056"/>
            <ac:spMk id="7" creationId="{A90C595B-8B4C-3AA7-A325-29572320903F}"/>
          </ac:spMkLst>
        </pc:spChg>
      </pc:sldChg>
      <pc:sldChg chg="addSp delSp modSp add mod">
        <pc:chgData name="Jason Wiese" userId="4bff8d5b-7de6-4655-b397-69b0afc81113" providerId="ADAL" clId="{2503CB01-8619-4C5E-B58D-8DD1E8772C24}" dt="2025-04-18T05:31:55.327" v="14478" actId="20577"/>
        <pc:sldMkLst>
          <pc:docMk/>
          <pc:sldMk cId="1453723842" sldId="2146846061"/>
        </pc:sldMkLst>
        <pc:spChg chg="mod">
          <ac:chgData name="Jason Wiese" userId="4bff8d5b-7de6-4655-b397-69b0afc81113" providerId="ADAL" clId="{2503CB01-8619-4C5E-B58D-8DD1E8772C24}" dt="2025-04-18T05:31:55.327" v="14478" actId="20577"/>
          <ac:spMkLst>
            <pc:docMk/>
            <pc:sldMk cId="1453723842" sldId="2146846061"/>
            <ac:spMk id="3" creationId="{75B15AD8-B0B0-5D60-D6DA-39147A275CD3}"/>
          </ac:spMkLst>
        </pc:spChg>
        <pc:spChg chg="mod">
          <ac:chgData name="Jason Wiese" userId="4bff8d5b-7de6-4655-b397-69b0afc81113" providerId="ADAL" clId="{2503CB01-8619-4C5E-B58D-8DD1E8772C24}" dt="2025-04-18T05:24:38.160" v="14192" actId="20577"/>
          <ac:spMkLst>
            <pc:docMk/>
            <pc:sldMk cId="1453723842" sldId="2146846061"/>
            <ac:spMk id="18" creationId="{7769A120-6027-6A9D-002F-AB822E9AB677}"/>
          </ac:spMkLst>
        </pc:spChg>
      </pc:sldChg>
      <pc:sldChg chg="add del">
        <pc:chgData name="Jason Wiese" userId="4bff8d5b-7de6-4655-b397-69b0afc81113" providerId="ADAL" clId="{2503CB01-8619-4C5E-B58D-8DD1E8772C24}" dt="2025-04-17T04:11:35.575" v="8324" actId="47"/>
        <pc:sldMkLst>
          <pc:docMk/>
          <pc:sldMk cId="747070999" sldId="2146846063"/>
        </pc:sldMkLst>
      </pc:sldChg>
      <pc:sldChg chg="add del">
        <pc:chgData name="Jason Wiese" userId="4bff8d5b-7de6-4655-b397-69b0afc81113" providerId="ADAL" clId="{2503CB01-8619-4C5E-B58D-8DD1E8772C24}" dt="2025-04-15T07:16:12.502" v="4333" actId="2696"/>
        <pc:sldMkLst>
          <pc:docMk/>
          <pc:sldMk cId="4258857346" sldId="2146846063"/>
        </pc:sldMkLst>
      </pc:sldChg>
      <pc:sldChg chg="modSp add mod ord">
        <pc:chgData name="Jason Wiese" userId="4bff8d5b-7de6-4655-b397-69b0afc81113" providerId="ADAL" clId="{2503CB01-8619-4C5E-B58D-8DD1E8772C24}" dt="2025-04-18T05:16:42.534" v="13716" actId="14100"/>
        <pc:sldMkLst>
          <pc:docMk/>
          <pc:sldMk cId="1333250000" sldId="2146846084"/>
        </pc:sldMkLst>
        <pc:spChg chg="mod">
          <ac:chgData name="Jason Wiese" userId="4bff8d5b-7de6-4655-b397-69b0afc81113" providerId="ADAL" clId="{2503CB01-8619-4C5E-B58D-8DD1E8772C24}" dt="2025-04-18T05:16:42.534" v="13716" actId="14100"/>
          <ac:spMkLst>
            <pc:docMk/>
            <pc:sldMk cId="1333250000" sldId="2146846084"/>
            <ac:spMk id="7" creationId="{D66EEFB9-B92D-E298-EA92-F49007980C54}"/>
          </ac:spMkLst>
        </pc:spChg>
        <pc:spChg chg="mod">
          <ac:chgData name="Jason Wiese" userId="4bff8d5b-7de6-4655-b397-69b0afc81113" providerId="ADAL" clId="{2503CB01-8619-4C5E-B58D-8DD1E8772C24}" dt="2025-04-17T03:08:51.483" v="5929" actId="20577"/>
          <ac:spMkLst>
            <pc:docMk/>
            <pc:sldMk cId="1333250000" sldId="2146846084"/>
            <ac:spMk id="28" creationId="{37C13FFE-9CEA-F15A-C7B5-9F5677D77860}"/>
          </ac:spMkLst>
        </pc:spChg>
      </pc:sldChg>
      <pc:sldChg chg="addSp modSp add">
        <pc:chgData name="Jason Wiese" userId="4bff8d5b-7de6-4655-b397-69b0afc81113" providerId="ADAL" clId="{2503CB01-8619-4C5E-B58D-8DD1E8772C24}" dt="2025-04-15T13:32:43.041" v="5075"/>
        <pc:sldMkLst>
          <pc:docMk/>
          <pc:sldMk cId="990081352" sldId="2146846091"/>
        </pc:sldMkLst>
      </pc:sldChg>
      <pc:sldChg chg="addSp delSp modSp add mod">
        <pc:chgData name="Jason Wiese" userId="4bff8d5b-7de6-4655-b397-69b0afc81113" providerId="ADAL" clId="{2503CB01-8619-4C5E-B58D-8DD1E8772C24}" dt="2025-04-18T22:40:14.925" v="21289" actId="20577"/>
        <pc:sldMkLst>
          <pc:docMk/>
          <pc:sldMk cId="2635420502" sldId="2146846201"/>
        </pc:sldMkLst>
        <pc:spChg chg="mod">
          <ac:chgData name="Jason Wiese" userId="4bff8d5b-7de6-4655-b397-69b0afc81113" providerId="ADAL" clId="{2503CB01-8619-4C5E-B58D-8DD1E8772C24}" dt="2025-04-18T22:40:14.925" v="21289" actId="20577"/>
          <ac:spMkLst>
            <pc:docMk/>
            <pc:sldMk cId="2635420502" sldId="2146846201"/>
            <ac:spMk id="9" creationId="{E8AD3524-C379-7BF7-7598-7006ABC29109}"/>
          </ac:spMkLst>
        </pc:spChg>
        <pc:spChg chg="add mod">
          <ac:chgData name="Jason Wiese" userId="4bff8d5b-7de6-4655-b397-69b0afc81113" providerId="ADAL" clId="{2503CB01-8619-4C5E-B58D-8DD1E8772C24}" dt="2025-04-18T21:32:36.093" v="19248" actId="20577"/>
          <ac:spMkLst>
            <pc:docMk/>
            <pc:sldMk cId="2635420502" sldId="2146846201"/>
            <ac:spMk id="10" creationId="{EBD459AB-49AA-CC4B-94FF-8EDADF5385B0}"/>
          </ac:spMkLst>
        </pc:spChg>
      </pc:sldChg>
      <pc:sldChg chg="add">
        <pc:chgData name="Jason Wiese" userId="4bff8d5b-7de6-4655-b397-69b0afc81113" providerId="ADAL" clId="{2503CB01-8619-4C5E-B58D-8DD1E8772C24}" dt="2025-04-15T04:14:51.382" v="418"/>
        <pc:sldMkLst>
          <pc:docMk/>
          <pc:sldMk cId="255687038" sldId="2146846275"/>
        </pc:sldMkLst>
      </pc:sldChg>
      <pc:sldChg chg="del">
        <pc:chgData name="Jason Wiese" userId="4bff8d5b-7de6-4655-b397-69b0afc81113" providerId="ADAL" clId="{2503CB01-8619-4C5E-B58D-8DD1E8772C24}" dt="2025-04-17T04:14:56.604" v="8413" actId="47"/>
        <pc:sldMkLst>
          <pc:docMk/>
          <pc:sldMk cId="1900057762" sldId="2146846280"/>
        </pc:sldMkLst>
      </pc:sldChg>
      <pc:sldChg chg="modSp mod ord modTransition modAnim">
        <pc:chgData name="Jason Wiese" userId="4bff8d5b-7de6-4655-b397-69b0afc81113" providerId="ADAL" clId="{2503CB01-8619-4C5E-B58D-8DD1E8772C24}" dt="2025-04-18T06:29:52.225" v="16774" actId="1035"/>
        <pc:sldMkLst>
          <pc:docMk/>
          <pc:sldMk cId="2817393740" sldId="2146846284"/>
        </pc:sldMkLst>
      </pc:sldChg>
      <pc:sldChg chg="modSp mod modTransition modAnim">
        <pc:chgData name="Jason Wiese" userId="4bff8d5b-7de6-4655-b397-69b0afc81113" providerId="ADAL" clId="{2503CB01-8619-4C5E-B58D-8DD1E8772C24}" dt="2025-04-18T06:29:45.995" v="16770" actId="1035"/>
        <pc:sldMkLst>
          <pc:docMk/>
          <pc:sldMk cId="3257966503" sldId="2146846290"/>
        </pc:sldMkLst>
        <pc:spChg chg="mod">
          <ac:chgData name="Jason Wiese" userId="4bff8d5b-7de6-4655-b397-69b0afc81113" providerId="ADAL" clId="{2503CB01-8619-4C5E-B58D-8DD1E8772C24}" dt="2025-04-18T06:29:45.995" v="16770" actId="1035"/>
          <ac:spMkLst>
            <pc:docMk/>
            <pc:sldMk cId="3257966503" sldId="2146846290"/>
            <ac:spMk id="2" creationId="{4F9C36EA-9285-58C3-8EBF-A6D09B431F44}"/>
          </ac:spMkLst>
        </pc:spChg>
        <pc:spChg chg="mod">
          <ac:chgData name="Jason Wiese" userId="4bff8d5b-7de6-4655-b397-69b0afc81113" providerId="ADAL" clId="{2503CB01-8619-4C5E-B58D-8DD1E8772C24}" dt="2025-04-18T06:28:20.035" v="16739" actId="115"/>
          <ac:spMkLst>
            <pc:docMk/>
            <pc:sldMk cId="3257966503" sldId="2146846290"/>
            <ac:spMk id="13" creationId="{25EB16D7-FCC2-A48F-1191-43EE7813298C}"/>
          </ac:spMkLst>
        </pc:spChg>
      </pc:sldChg>
      <pc:sldChg chg="add ord">
        <pc:chgData name="Jason Wiese" userId="4bff8d5b-7de6-4655-b397-69b0afc81113" providerId="ADAL" clId="{2503CB01-8619-4C5E-B58D-8DD1E8772C24}" dt="2025-04-18T02:58:20.812" v="11210"/>
        <pc:sldMkLst>
          <pc:docMk/>
          <pc:sldMk cId="3091152708" sldId="2146846429"/>
        </pc:sldMkLst>
      </pc:sldChg>
      <pc:sldChg chg="addSp delSp modSp add mod">
        <pc:chgData name="Jason Wiese" userId="4bff8d5b-7de6-4655-b397-69b0afc81113" providerId="ADAL" clId="{2503CB01-8619-4C5E-B58D-8DD1E8772C24}" dt="2025-04-18T22:29:07.441" v="21200" actId="478"/>
        <pc:sldMkLst>
          <pc:docMk/>
          <pc:sldMk cId="3197641557" sldId="2146846531"/>
        </pc:sldMkLst>
        <pc:spChg chg="mod">
          <ac:chgData name="Jason Wiese" userId="4bff8d5b-7de6-4655-b397-69b0afc81113" providerId="ADAL" clId="{2503CB01-8619-4C5E-B58D-8DD1E8772C24}" dt="2025-04-18T22:22:15.341" v="21031" actId="20577"/>
          <ac:spMkLst>
            <pc:docMk/>
            <pc:sldMk cId="3197641557" sldId="2146846531"/>
            <ac:spMk id="4" creationId="{74941BC2-D3FE-41AE-21B8-B140DB0CB0A6}"/>
          </ac:spMkLst>
        </pc:spChg>
        <pc:spChg chg="mod">
          <ac:chgData name="Jason Wiese" userId="4bff8d5b-7de6-4655-b397-69b0afc81113" providerId="ADAL" clId="{2503CB01-8619-4C5E-B58D-8DD1E8772C24}" dt="2025-04-18T22:23:16.656" v="21132" actId="14100"/>
          <ac:spMkLst>
            <pc:docMk/>
            <pc:sldMk cId="3197641557" sldId="2146846531"/>
            <ac:spMk id="9" creationId="{0329FF23-0C22-D717-E43B-783F5D24885B}"/>
          </ac:spMkLst>
        </pc:spChg>
        <pc:spChg chg="mod">
          <ac:chgData name="Jason Wiese" userId="4bff8d5b-7de6-4655-b397-69b0afc81113" providerId="ADAL" clId="{2503CB01-8619-4C5E-B58D-8DD1E8772C24}" dt="2025-04-18T22:23:20.804" v="21133" actId="1076"/>
          <ac:spMkLst>
            <pc:docMk/>
            <pc:sldMk cId="3197641557" sldId="2146846531"/>
            <ac:spMk id="10" creationId="{818E2B86-CD9E-E1FE-A820-26308DE81D59}"/>
          </ac:spMkLst>
        </pc:spChg>
      </pc:sldChg>
      <pc:sldChg chg="add del">
        <pc:chgData name="Jason Wiese" userId="4bff8d5b-7de6-4655-b397-69b0afc81113" providerId="ADAL" clId="{2503CB01-8619-4C5E-B58D-8DD1E8772C24}" dt="2025-04-17T04:10:39.396" v="8310" actId="47"/>
        <pc:sldMkLst>
          <pc:docMk/>
          <pc:sldMk cId="702805646" sldId="2146846665"/>
        </pc:sldMkLst>
      </pc:sldChg>
      <pc:sldChg chg="modSp add mod">
        <pc:chgData name="Jason Wiese" userId="4bff8d5b-7de6-4655-b397-69b0afc81113" providerId="ADAL" clId="{2503CB01-8619-4C5E-B58D-8DD1E8772C24}" dt="2025-04-18T05:19:09.247" v="13731" actId="1076"/>
        <pc:sldMkLst>
          <pc:docMk/>
          <pc:sldMk cId="2774998435" sldId="2146846672"/>
        </pc:sldMkLst>
        <pc:spChg chg="mod">
          <ac:chgData name="Jason Wiese" userId="4bff8d5b-7de6-4655-b397-69b0afc81113" providerId="ADAL" clId="{2503CB01-8619-4C5E-B58D-8DD1E8772C24}" dt="2025-04-18T05:19:09.247" v="13731" actId="1076"/>
          <ac:spMkLst>
            <pc:docMk/>
            <pc:sldMk cId="2774998435" sldId="2146846672"/>
            <ac:spMk id="12" creationId="{8736AED4-630B-67FB-2315-97FBA2B4E50E}"/>
          </ac:spMkLst>
        </pc:spChg>
      </pc:sldChg>
      <pc:sldChg chg="add del">
        <pc:chgData name="Jason Wiese" userId="4bff8d5b-7de6-4655-b397-69b0afc81113" providerId="ADAL" clId="{2503CB01-8619-4C5E-B58D-8DD1E8772C24}" dt="2025-04-15T05:56:09.942" v="2218"/>
        <pc:sldMkLst>
          <pc:docMk/>
          <pc:sldMk cId="2531456088" sldId="2146846676"/>
        </pc:sldMkLst>
      </pc:sldChg>
      <pc:sldChg chg="modSp add mod">
        <pc:chgData name="Jason Wiese" userId="4bff8d5b-7de6-4655-b397-69b0afc81113" providerId="ADAL" clId="{2503CB01-8619-4C5E-B58D-8DD1E8772C24}" dt="2025-04-18T05:31:37.616" v="14476" actId="1076"/>
        <pc:sldMkLst>
          <pc:docMk/>
          <pc:sldMk cId="304117504" sldId="2146846680"/>
        </pc:sldMkLst>
        <pc:spChg chg="mod">
          <ac:chgData name="Jason Wiese" userId="4bff8d5b-7de6-4655-b397-69b0afc81113" providerId="ADAL" clId="{2503CB01-8619-4C5E-B58D-8DD1E8772C24}" dt="2025-04-18T05:31:37.616" v="14476" actId="1076"/>
          <ac:spMkLst>
            <pc:docMk/>
            <pc:sldMk cId="304117504" sldId="2146846680"/>
            <ac:spMk id="4" creationId="{844AB5AA-065B-8FEF-D40C-10F467A945FB}"/>
          </ac:spMkLst>
        </pc:spChg>
      </pc:sldChg>
      <pc:sldChg chg="modSp add del mod">
        <pc:chgData name="Jason Wiese" userId="4bff8d5b-7de6-4655-b397-69b0afc81113" providerId="ADAL" clId="{2503CB01-8619-4C5E-B58D-8DD1E8772C24}" dt="2025-04-18T05:31:24.260" v="14475" actId="47"/>
        <pc:sldMkLst>
          <pc:docMk/>
          <pc:sldMk cId="1233582536" sldId="2146846688"/>
        </pc:sldMkLst>
      </pc:sldChg>
      <pc:sldChg chg="del">
        <pc:chgData name="Jason Wiese" userId="4bff8d5b-7de6-4655-b397-69b0afc81113" providerId="ADAL" clId="{2503CB01-8619-4C5E-B58D-8DD1E8772C24}" dt="2025-04-14T13:37:44.873" v="0" actId="47"/>
        <pc:sldMkLst>
          <pc:docMk/>
          <pc:sldMk cId="3427117726" sldId="2147376408"/>
        </pc:sldMkLst>
      </pc:sldChg>
      <pc:sldChg chg="addSp delSp modSp mod">
        <pc:chgData name="Jason Wiese" userId="4bff8d5b-7de6-4655-b397-69b0afc81113" providerId="ADAL" clId="{2503CB01-8619-4C5E-B58D-8DD1E8772C24}" dt="2025-04-18T03:24:25.524" v="12183" actId="14100"/>
        <pc:sldMkLst>
          <pc:docMk/>
          <pc:sldMk cId="4024318023" sldId="2147376427"/>
        </pc:sldMkLst>
        <pc:spChg chg="mod">
          <ac:chgData name="Jason Wiese" userId="4bff8d5b-7de6-4655-b397-69b0afc81113" providerId="ADAL" clId="{2503CB01-8619-4C5E-B58D-8DD1E8772C24}" dt="2025-04-18T03:11:52.414" v="11604" actId="1076"/>
          <ac:spMkLst>
            <pc:docMk/>
            <pc:sldMk cId="4024318023" sldId="2147376427"/>
            <ac:spMk id="5" creationId="{B45E8AB1-987C-368D-4669-3A6B06A2ABF8}"/>
          </ac:spMkLst>
        </pc:spChg>
        <pc:picChg chg="mod">
          <ac:chgData name="Jason Wiese" userId="4bff8d5b-7de6-4655-b397-69b0afc81113" providerId="ADAL" clId="{2503CB01-8619-4C5E-B58D-8DD1E8772C24}" dt="2025-04-18T03:24:25.524" v="12183" actId="14100"/>
          <ac:picMkLst>
            <pc:docMk/>
            <pc:sldMk cId="4024318023" sldId="2147376427"/>
            <ac:picMk id="3" creationId="{5240044C-9B1B-7C46-936A-7B7F0D3926CB}"/>
          </ac:picMkLst>
        </pc:picChg>
      </pc:sldChg>
      <pc:sldChg chg="addSp modSp add mod">
        <pc:chgData name="Jason Wiese" userId="4bff8d5b-7de6-4655-b397-69b0afc81113" providerId="ADAL" clId="{2503CB01-8619-4C5E-B58D-8DD1E8772C24}" dt="2025-04-15T13:32:36.388" v="5074" actId="6549"/>
        <pc:sldMkLst>
          <pc:docMk/>
          <pc:sldMk cId="2476641131" sldId="2147376433"/>
        </pc:sldMkLst>
      </pc:sldChg>
      <pc:sldChg chg="addSp delSp modSp add mod">
        <pc:chgData name="Jason Wiese" userId="4bff8d5b-7de6-4655-b397-69b0afc81113" providerId="ADAL" clId="{2503CB01-8619-4C5E-B58D-8DD1E8772C24}" dt="2025-04-18T05:48:21.203" v="14999" actId="20577"/>
        <pc:sldMkLst>
          <pc:docMk/>
          <pc:sldMk cId="741078666" sldId="2147376434"/>
        </pc:sldMkLst>
        <pc:spChg chg="mod">
          <ac:chgData name="Jason Wiese" userId="4bff8d5b-7de6-4655-b397-69b0afc81113" providerId="ADAL" clId="{2503CB01-8619-4C5E-B58D-8DD1E8772C24}" dt="2025-04-18T05:44:40.327" v="14891" actId="1076"/>
          <ac:spMkLst>
            <pc:docMk/>
            <pc:sldMk cId="741078666" sldId="2147376434"/>
            <ac:spMk id="8" creationId="{92032F7D-7924-E197-05EB-6BC2E39917E8}"/>
          </ac:spMkLst>
        </pc:spChg>
        <pc:spChg chg="mod">
          <ac:chgData name="Jason Wiese" userId="4bff8d5b-7de6-4655-b397-69b0afc81113" providerId="ADAL" clId="{2503CB01-8619-4C5E-B58D-8DD1E8772C24}" dt="2025-04-18T05:39:08.175" v="14842" actId="14100"/>
          <ac:spMkLst>
            <pc:docMk/>
            <pc:sldMk cId="741078666" sldId="2147376434"/>
            <ac:spMk id="22" creationId="{7D06B033-BEF1-F7A1-98DA-FA16A3C05A91}"/>
          </ac:spMkLst>
        </pc:spChg>
      </pc:sldChg>
      <pc:sldChg chg="modSp add mod">
        <pc:chgData name="Jason Wiese" userId="4bff8d5b-7de6-4655-b397-69b0afc81113" providerId="ADAL" clId="{2503CB01-8619-4C5E-B58D-8DD1E8772C24}" dt="2025-04-18T05:34:03.134" v="14595" actId="1035"/>
        <pc:sldMkLst>
          <pc:docMk/>
          <pc:sldMk cId="1278512297" sldId="2147376442"/>
        </pc:sldMkLst>
        <pc:spChg chg="mod">
          <ac:chgData name="Jason Wiese" userId="4bff8d5b-7de6-4655-b397-69b0afc81113" providerId="ADAL" clId="{2503CB01-8619-4C5E-B58D-8DD1E8772C24}" dt="2025-04-18T05:34:03.134" v="14595" actId="1035"/>
          <ac:spMkLst>
            <pc:docMk/>
            <pc:sldMk cId="1278512297" sldId="2147376442"/>
            <ac:spMk id="6" creationId="{F95B1D36-CAF0-71E7-9A26-62832B137EF2}"/>
          </ac:spMkLst>
        </pc:spChg>
      </pc:sldChg>
      <pc:sldChg chg="delSp add mod">
        <pc:chgData name="Jason Wiese" userId="4bff8d5b-7de6-4655-b397-69b0afc81113" providerId="ADAL" clId="{2503CB01-8619-4C5E-B58D-8DD1E8772C24}" dt="2025-04-17T04:46:05.793" v="10358" actId="478"/>
        <pc:sldMkLst>
          <pc:docMk/>
          <pc:sldMk cId="1515456103" sldId="2147376455"/>
        </pc:sldMkLst>
      </pc:sldChg>
      <pc:sldChg chg="del">
        <pc:chgData name="Jason Wiese" userId="4bff8d5b-7de6-4655-b397-69b0afc81113" providerId="ADAL" clId="{2503CB01-8619-4C5E-B58D-8DD1E8772C24}" dt="2025-04-14T13:37:44.873" v="0" actId="47"/>
        <pc:sldMkLst>
          <pc:docMk/>
          <pc:sldMk cId="1317222436" sldId="2147376457"/>
        </pc:sldMkLst>
      </pc:sldChg>
      <pc:sldChg chg="modSp add mod">
        <pc:chgData name="Jason Wiese" userId="4bff8d5b-7de6-4655-b397-69b0afc81113" providerId="ADAL" clId="{2503CB01-8619-4C5E-B58D-8DD1E8772C24}" dt="2025-04-17T04:45:56.389" v="10357" actId="20577"/>
        <pc:sldMkLst>
          <pc:docMk/>
          <pc:sldMk cId="2263307798" sldId="2147376460"/>
        </pc:sldMkLst>
        <pc:spChg chg="mod">
          <ac:chgData name="Jason Wiese" userId="4bff8d5b-7de6-4655-b397-69b0afc81113" providerId="ADAL" clId="{2503CB01-8619-4C5E-B58D-8DD1E8772C24}" dt="2025-04-17T04:45:56.389" v="10357" actId="20577"/>
          <ac:spMkLst>
            <pc:docMk/>
            <pc:sldMk cId="2263307798" sldId="2147376460"/>
            <ac:spMk id="20" creationId="{379E17C6-A294-C744-0C55-1567EBAA695F}"/>
          </ac:spMkLst>
        </pc:spChg>
      </pc:sldChg>
      <pc:sldChg chg="add del">
        <pc:chgData name="Jason Wiese" userId="4bff8d5b-7de6-4655-b397-69b0afc81113" providerId="ADAL" clId="{2503CB01-8619-4C5E-B58D-8DD1E8772C24}" dt="2025-04-17T04:11:42.307" v="8326" actId="47"/>
        <pc:sldMkLst>
          <pc:docMk/>
          <pc:sldMk cId="347853549" sldId="2147376469"/>
        </pc:sldMkLst>
      </pc:sldChg>
      <pc:sldChg chg="add del ord">
        <pc:chgData name="Jason Wiese" userId="4bff8d5b-7de6-4655-b397-69b0afc81113" providerId="ADAL" clId="{2503CB01-8619-4C5E-B58D-8DD1E8772C24}" dt="2025-04-21T03:37:18.699" v="21290" actId="47"/>
        <pc:sldMkLst>
          <pc:docMk/>
          <pc:sldMk cId="2911546865" sldId="2147376475"/>
        </pc:sldMkLst>
      </pc:sldChg>
      <pc:sldChg chg="del">
        <pc:chgData name="Jason Wiese" userId="4bff8d5b-7de6-4655-b397-69b0afc81113" providerId="ADAL" clId="{2503CB01-8619-4C5E-B58D-8DD1E8772C24}" dt="2025-04-14T13:37:44.873" v="0" actId="47"/>
        <pc:sldMkLst>
          <pc:docMk/>
          <pc:sldMk cId="315701549" sldId="2147376489"/>
        </pc:sldMkLst>
      </pc:sldChg>
      <pc:sldChg chg="add del">
        <pc:chgData name="Jason Wiese" userId="4bff8d5b-7de6-4655-b397-69b0afc81113" providerId="ADAL" clId="{2503CB01-8619-4C5E-B58D-8DD1E8772C24}" dt="2025-04-15T07:02:22.050" v="3593" actId="47"/>
        <pc:sldMkLst>
          <pc:docMk/>
          <pc:sldMk cId="2736438214" sldId="2147376547"/>
        </pc:sldMkLst>
      </pc:sldChg>
      <pc:sldChg chg="del">
        <pc:chgData name="Jason Wiese" userId="4bff8d5b-7de6-4655-b397-69b0afc81113" providerId="ADAL" clId="{2503CB01-8619-4C5E-B58D-8DD1E8772C24}" dt="2025-04-14T13:37:44.873" v="0" actId="47"/>
        <pc:sldMkLst>
          <pc:docMk/>
          <pc:sldMk cId="1063128174" sldId="2147376600"/>
        </pc:sldMkLst>
      </pc:sldChg>
      <pc:sldChg chg="del">
        <pc:chgData name="Jason Wiese" userId="4bff8d5b-7de6-4655-b397-69b0afc81113" providerId="ADAL" clId="{2503CB01-8619-4C5E-B58D-8DD1E8772C24}" dt="2025-04-14T13:37:48.882" v="1" actId="47"/>
        <pc:sldMkLst>
          <pc:docMk/>
          <pc:sldMk cId="1210295526" sldId="2147376603"/>
        </pc:sldMkLst>
      </pc:sldChg>
      <pc:sldChg chg="del">
        <pc:chgData name="Jason Wiese" userId="4bff8d5b-7de6-4655-b397-69b0afc81113" providerId="ADAL" clId="{2503CB01-8619-4C5E-B58D-8DD1E8772C24}" dt="2025-04-14T13:37:44.873" v="0" actId="47"/>
        <pc:sldMkLst>
          <pc:docMk/>
          <pc:sldMk cId="1279769897" sldId="2147376606"/>
        </pc:sldMkLst>
      </pc:sldChg>
      <pc:sldChg chg="del">
        <pc:chgData name="Jason Wiese" userId="4bff8d5b-7de6-4655-b397-69b0afc81113" providerId="ADAL" clId="{2503CB01-8619-4C5E-B58D-8DD1E8772C24}" dt="2025-04-14T13:37:44.873" v="0" actId="47"/>
        <pc:sldMkLst>
          <pc:docMk/>
          <pc:sldMk cId="3437018926" sldId="2147376607"/>
        </pc:sldMkLst>
      </pc:sldChg>
      <pc:sldChg chg="del">
        <pc:chgData name="Jason Wiese" userId="4bff8d5b-7de6-4655-b397-69b0afc81113" providerId="ADAL" clId="{2503CB01-8619-4C5E-B58D-8DD1E8772C24}" dt="2025-04-14T13:37:48.882" v="1" actId="47"/>
        <pc:sldMkLst>
          <pc:docMk/>
          <pc:sldMk cId="1179210584" sldId="2147376608"/>
        </pc:sldMkLst>
      </pc:sldChg>
      <pc:sldChg chg="del">
        <pc:chgData name="Jason Wiese" userId="4bff8d5b-7de6-4655-b397-69b0afc81113" providerId="ADAL" clId="{2503CB01-8619-4C5E-B58D-8DD1E8772C24}" dt="2025-04-14T13:37:48.882" v="1" actId="47"/>
        <pc:sldMkLst>
          <pc:docMk/>
          <pc:sldMk cId="3981951528" sldId="2147376633"/>
        </pc:sldMkLst>
      </pc:sldChg>
      <pc:sldChg chg="del">
        <pc:chgData name="Jason Wiese" userId="4bff8d5b-7de6-4655-b397-69b0afc81113" providerId="ADAL" clId="{2503CB01-8619-4C5E-B58D-8DD1E8772C24}" dt="2025-04-14T13:37:48.882" v="1" actId="47"/>
        <pc:sldMkLst>
          <pc:docMk/>
          <pc:sldMk cId="1786495007" sldId="2147376649"/>
        </pc:sldMkLst>
      </pc:sldChg>
      <pc:sldChg chg="del">
        <pc:chgData name="Jason Wiese" userId="4bff8d5b-7de6-4655-b397-69b0afc81113" providerId="ADAL" clId="{2503CB01-8619-4C5E-B58D-8DD1E8772C24}" dt="2025-04-14T13:37:48.882" v="1" actId="47"/>
        <pc:sldMkLst>
          <pc:docMk/>
          <pc:sldMk cId="3802866288" sldId="2147376650"/>
        </pc:sldMkLst>
      </pc:sldChg>
      <pc:sldChg chg="addSp delSp modSp add mod">
        <pc:chgData name="Jason Wiese" userId="4bff8d5b-7de6-4655-b397-69b0afc81113" providerId="ADAL" clId="{2503CB01-8619-4C5E-B58D-8DD1E8772C24}" dt="2025-04-18T22:39:02.368" v="21245" actId="20577"/>
        <pc:sldMkLst>
          <pc:docMk/>
          <pc:sldMk cId="293238550" sldId="2147376654"/>
        </pc:sldMkLst>
        <pc:spChg chg="mod">
          <ac:chgData name="Jason Wiese" userId="4bff8d5b-7de6-4655-b397-69b0afc81113" providerId="ADAL" clId="{2503CB01-8619-4C5E-B58D-8DD1E8772C24}" dt="2025-04-18T22:39:02.368" v="21245" actId="20577"/>
          <ac:spMkLst>
            <pc:docMk/>
            <pc:sldMk cId="293238550" sldId="2147376654"/>
            <ac:spMk id="3" creationId="{DD32601E-D576-B357-E8CA-F54B86C84F2B}"/>
          </ac:spMkLst>
        </pc:spChg>
        <pc:spChg chg="mod">
          <ac:chgData name="Jason Wiese" userId="4bff8d5b-7de6-4655-b397-69b0afc81113" providerId="ADAL" clId="{2503CB01-8619-4C5E-B58D-8DD1E8772C24}" dt="2025-04-18T06:27:06.942" v="16725" actId="20577"/>
          <ac:spMkLst>
            <pc:docMk/>
            <pc:sldMk cId="293238550" sldId="2147376654"/>
            <ac:spMk id="174" creationId="{811EF5AB-883A-338B-DDE3-C33A52DF9D21}"/>
          </ac:spMkLst>
        </pc:spChg>
      </pc:sldChg>
      <pc:sldChg chg="del">
        <pc:chgData name="Jason Wiese" userId="4bff8d5b-7de6-4655-b397-69b0afc81113" providerId="ADAL" clId="{2503CB01-8619-4C5E-B58D-8DD1E8772C24}" dt="2025-04-14T13:37:48.882" v="1" actId="47"/>
        <pc:sldMkLst>
          <pc:docMk/>
          <pc:sldMk cId="1873495597" sldId="2147376658"/>
        </pc:sldMkLst>
      </pc:sldChg>
      <pc:sldChg chg="del">
        <pc:chgData name="Jason Wiese" userId="4bff8d5b-7de6-4655-b397-69b0afc81113" providerId="ADAL" clId="{2503CB01-8619-4C5E-B58D-8DD1E8772C24}" dt="2025-04-14T13:37:44.873" v="0" actId="47"/>
        <pc:sldMkLst>
          <pc:docMk/>
          <pc:sldMk cId="407262057" sldId="2147474021"/>
        </pc:sldMkLst>
      </pc:sldChg>
      <pc:sldChg chg="del">
        <pc:chgData name="Jason Wiese" userId="4bff8d5b-7de6-4655-b397-69b0afc81113" providerId="ADAL" clId="{2503CB01-8619-4C5E-B58D-8DD1E8772C24}" dt="2025-04-14T13:37:48.882" v="1" actId="47"/>
        <pc:sldMkLst>
          <pc:docMk/>
          <pc:sldMk cId="3644448364" sldId="2147474022"/>
        </pc:sldMkLst>
      </pc:sldChg>
      <pc:sldChg chg="del">
        <pc:chgData name="Jason Wiese" userId="4bff8d5b-7de6-4655-b397-69b0afc81113" providerId="ADAL" clId="{2503CB01-8619-4C5E-B58D-8DD1E8772C24}" dt="2025-04-14T13:37:48.882" v="1" actId="47"/>
        <pc:sldMkLst>
          <pc:docMk/>
          <pc:sldMk cId="3697834036" sldId="2147474023"/>
        </pc:sldMkLst>
      </pc:sldChg>
      <pc:sldChg chg="del">
        <pc:chgData name="Jason Wiese" userId="4bff8d5b-7de6-4655-b397-69b0afc81113" providerId="ADAL" clId="{2503CB01-8619-4C5E-B58D-8DD1E8772C24}" dt="2025-04-14T13:37:48.882" v="1" actId="47"/>
        <pc:sldMkLst>
          <pc:docMk/>
          <pc:sldMk cId="823884499" sldId="2147474024"/>
        </pc:sldMkLst>
      </pc:sldChg>
      <pc:sldChg chg="del">
        <pc:chgData name="Jason Wiese" userId="4bff8d5b-7de6-4655-b397-69b0afc81113" providerId="ADAL" clId="{2503CB01-8619-4C5E-B58D-8DD1E8772C24}" dt="2025-04-14T13:37:44.873" v="0" actId="47"/>
        <pc:sldMkLst>
          <pc:docMk/>
          <pc:sldMk cId="1953835409" sldId="2147474025"/>
        </pc:sldMkLst>
      </pc:sldChg>
      <pc:sldChg chg="del">
        <pc:chgData name="Jason Wiese" userId="4bff8d5b-7de6-4655-b397-69b0afc81113" providerId="ADAL" clId="{2503CB01-8619-4C5E-B58D-8DD1E8772C24}" dt="2025-04-14T13:37:44.873" v="0" actId="47"/>
        <pc:sldMkLst>
          <pc:docMk/>
          <pc:sldMk cId="3443784281" sldId="2147474026"/>
        </pc:sldMkLst>
      </pc:sldChg>
      <pc:sldChg chg="del">
        <pc:chgData name="Jason Wiese" userId="4bff8d5b-7de6-4655-b397-69b0afc81113" providerId="ADAL" clId="{2503CB01-8619-4C5E-B58D-8DD1E8772C24}" dt="2025-04-14T13:37:44.873" v="0" actId="47"/>
        <pc:sldMkLst>
          <pc:docMk/>
          <pc:sldMk cId="1464708986" sldId="2147474027"/>
        </pc:sldMkLst>
      </pc:sldChg>
      <pc:sldChg chg="del">
        <pc:chgData name="Jason Wiese" userId="4bff8d5b-7de6-4655-b397-69b0afc81113" providerId="ADAL" clId="{2503CB01-8619-4C5E-B58D-8DD1E8772C24}" dt="2025-04-14T13:37:48.882" v="1" actId="47"/>
        <pc:sldMkLst>
          <pc:docMk/>
          <pc:sldMk cId="1750458988" sldId="2147474028"/>
        </pc:sldMkLst>
      </pc:sldChg>
      <pc:sldChg chg="del">
        <pc:chgData name="Jason Wiese" userId="4bff8d5b-7de6-4655-b397-69b0afc81113" providerId="ADAL" clId="{2503CB01-8619-4C5E-B58D-8DD1E8772C24}" dt="2025-04-14T13:37:44.873" v="0" actId="47"/>
        <pc:sldMkLst>
          <pc:docMk/>
          <pc:sldMk cId="3224521279" sldId="2147474029"/>
        </pc:sldMkLst>
      </pc:sldChg>
      <pc:sldChg chg="del">
        <pc:chgData name="Jason Wiese" userId="4bff8d5b-7de6-4655-b397-69b0afc81113" providerId="ADAL" clId="{2503CB01-8619-4C5E-B58D-8DD1E8772C24}" dt="2025-04-14T13:37:44.873" v="0" actId="47"/>
        <pc:sldMkLst>
          <pc:docMk/>
          <pc:sldMk cId="3558214577" sldId="2147474030"/>
        </pc:sldMkLst>
      </pc:sldChg>
      <pc:sldChg chg="del">
        <pc:chgData name="Jason Wiese" userId="4bff8d5b-7de6-4655-b397-69b0afc81113" providerId="ADAL" clId="{2503CB01-8619-4C5E-B58D-8DD1E8772C24}" dt="2025-04-14T13:37:48.882" v="1" actId="47"/>
        <pc:sldMkLst>
          <pc:docMk/>
          <pc:sldMk cId="1737408767" sldId="2147474031"/>
        </pc:sldMkLst>
      </pc:sldChg>
      <pc:sldChg chg="del">
        <pc:chgData name="Jason Wiese" userId="4bff8d5b-7de6-4655-b397-69b0afc81113" providerId="ADAL" clId="{2503CB01-8619-4C5E-B58D-8DD1E8772C24}" dt="2025-04-14T13:37:44.873" v="0" actId="47"/>
        <pc:sldMkLst>
          <pc:docMk/>
          <pc:sldMk cId="3941264566" sldId="2147474032"/>
        </pc:sldMkLst>
      </pc:sldChg>
      <pc:sldChg chg="del">
        <pc:chgData name="Jason Wiese" userId="4bff8d5b-7de6-4655-b397-69b0afc81113" providerId="ADAL" clId="{2503CB01-8619-4C5E-B58D-8DD1E8772C24}" dt="2025-04-14T13:37:44.873" v="0" actId="47"/>
        <pc:sldMkLst>
          <pc:docMk/>
          <pc:sldMk cId="1195686919" sldId="2147474033"/>
        </pc:sldMkLst>
      </pc:sldChg>
      <pc:sldChg chg="delSp modSp del mod ord">
        <pc:chgData name="Jason Wiese" userId="4bff8d5b-7de6-4655-b397-69b0afc81113" providerId="ADAL" clId="{2503CB01-8619-4C5E-B58D-8DD1E8772C24}" dt="2025-04-21T03:38:07.526" v="21293" actId="2696"/>
        <pc:sldMkLst>
          <pc:docMk/>
          <pc:sldMk cId="2577053501" sldId="2147474034"/>
        </pc:sldMkLst>
      </pc:sldChg>
      <pc:sldChg chg="addSp modSp new del mod">
        <pc:chgData name="Jason Wiese" userId="4bff8d5b-7de6-4655-b397-69b0afc81113" providerId="ADAL" clId="{2503CB01-8619-4C5E-B58D-8DD1E8772C24}" dt="2025-04-15T13:33:16.146" v="5082" actId="47"/>
        <pc:sldMkLst>
          <pc:docMk/>
          <pc:sldMk cId="1489357923" sldId="2147474035"/>
        </pc:sldMkLst>
      </pc:sldChg>
      <pc:sldChg chg="modSp add del mod">
        <pc:chgData name="Jason Wiese" userId="4bff8d5b-7de6-4655-b397-69b0afc81113" providerId="ADAL" clId="{2503CB01-8619-4C5E-B58D-8DD1E8772C24}" dt="2025-04-15T04:21:53.209" v="430" actId="2696"/>
        <pc:sldMkLst>
          <pc:docMk/>
          <pc:sldMk cId="2011978828" sldId="2147474036"/>
        </pc:sldMkLst>
      </pc:sldChg>
      <pc:sldChg chg="addSp delSp modSp add del mod">
        <pc:chgData name="Jason Wiese" userId="4bff8d5b-7de6-4655-b397-69b0afc81113" providerId="ADAL" clId="{2503CB01-8619-4C5E-B58D-8DD1E8772C24}" dt="2025-04-15T06:33:47.190" v="2313" actId="47"/>
        <pc:sldMkLst>
          <pc:docMk/>
          <pc:sldMk cId="3333577000" sldId="2147474036"/>
        </pc:sldMkLst>
      </pc:sldChg>
      <pc:sldChg chg="addSp modSp add del mod ord">
        <pc:chgData name="Jason Wiese" userId="4bff8d5b-7de6-4655-b397-69b0afc81113" providerId="ADAL" clId="{2503CB01-8619-4C5E-B58D-8DD1E8772C24}" dt="2025-04-15T06:37:33.970" v="2609" actId="47"/>
        <pc:sldMkLst>
          <pc:docMk/>
          <pc:sldMk cId="2911876406" sldId="2147474037"/>
        </pc:sldMkLst>
      </pc:sldChg>
      <pc:sldChg chg="modSp add del mod">
        <pc:chgData name="Jason Wiese" userId="4bff8d5b-7de6-4655-b397-69b0afc81113" providerId="ADAL" clId="{2503CB01-8619-4C5E-B58D-8DD1E8772C24}" dt="2025-04-15T04:21:53.209" v="430" actId="2696"/>
        <pc:sldMkLst>
          <pc:docMk/>
          <pc:sldMk cId="3881701649" sldId="2147474037"/>
        </pc:sldMkLst>
      </pc:sldChg>
      <pc:sldChg chg="modSp add del mod ord">
        <pc:chgData name="Jason Wiese" userId="4bff8d5b-7de6-4655-b397-69b0afc81113" providerId="ADAL" clId="{2503CB01-8619-4C5E-B58D-8DD1E8772C24}" dt="2025-04-17T03:35:52.547" v="6907" actId="47"/>
        <pc:sldMkLst>
          <pc:docMk/>
          <pc:sldMk cId="3401223814" sldId="2147474038"/>
        </pc:sldMkLst>
      </pc:sldChg>
      <pc:sldChg chg="addSp modSp add mod">
        <pc:chgData name="Jason Wiese" userId="4bff8d5b-7de6-4655-b397-69b0afc81113" providerId="ADAL" clId="{2503CB01-8619-4C5E-B58D-8DD1E8772C24}" dt="2025-04-15T05:55:43.627" v="2216" actId="1076"/>
        <pc:sldMkLst>
          <pc:docMk/>
          <pc:sldMk cId="2979605756" sldId="2147474039"/>
        </pc:sldMkLst>
      </pc:sldChg>
      <pc:sldChg chg="modSp add del mod ord">
        <pc:chgData name="Jason Wiese" userId="4bff8d5b-7de6-4655-b397-69b0afc81113" providerId="ADAL" clId="{2503CB01-8619-4C5E-B58D-8DD1E8772C24}" dt="2025-04-15T06:45:01.466" v="3252" actId="47"/>
        <pc:sldMkLst>
          <pc:docMk/>
          <pc:sldMk cId="789622643" sldId="2147474040"/>
        </pc:sldMkLst>
      </pc:sldChg>
      <pc:sldChg chg="addSp delSp modSp add mod">
        <pc:chgData name="Jason Wiese" userId="4bff8d5b-7de6-4655-b397-69b0afc81113" providerId="ADAL" clId="{2503CB01-8619-4C5E-B58D-8DD1E8772C24}" dt="2025-04-18T21:30:13.771" v="19136" actId="20577"/>
        <pc:sldMkLst>
          <pc:docMk/>
          <pc:sldMk cId="3919342451" sldId="2147474041"/>
        </pc:sldMkLst>
        <pc:spChg chg="add mod">
          <ac:chgData name="Jason Wiese" userId="4bff8d5b-7de6-4655-b397-69b0afc81113" providerId="ADAL" clId="{2503CB01-8619-4C5E-B58D-8DD1E8772C24}" dt="2025-04-18T21:30:13.771" v="19136" actId="20577"/>
          <ac:spMkLst>
            <pc:docMk/>
            <pc:sldMk cId="3919342451" sldId="2147474041"/>
            <ac:spMk id="9" creationId="{609B2A3E-BF36-A4DD-2C3E-4C64D50C926A}"/>
          </ac:spMkLst>
        </pc:spChg>
        <pc:picChg chg="add mod ord">
          <ac:chgData name="Jason Wiese" userId="4bff8d5b-7de6-4655-b397-69b0afc81113" providerId="ADAL" clId="{2503CB01-8619-4C5E-B58D-8DD1E8772C24}" dt="2025-04-18T03:25:12.769" v="12196" actId="167"/>
          <ac:picMkLst>
            <pc:docMk/>
            <pc:sldMk cId="3919342451" sldId="2147474041"/>
            <ac:picMk id="4" creationId="{1EB1A473-B667-4F54-F460-09FCC02FF81C}"/>
          </ac:picMkLst>
        </pc:picChg>
      </pc:sldChg>
      <pc:sldChg chg="add del">
        <pc:chgData name="Jason Wiese" userId="4bff8d5b-7de6-4655-b397-69b0afc81113" providerId="ADAL" clId="{2503CB01-8619-4C5E-B58D-8DD1E8772C24}" dt="2025-04-15T20:59:26.579" v="5374" actId="47"/>
        <pc:sldMkLst>
          <pc:docMk/>
          <pc:sldMk cId="1624401148" sldId="2147474042"/>
        </pc:sldMkLst>
      </pc:sldChg>
      <pc:sldChg chg="addSp modSp add del mod ord">
        <pc:chgData name="Jason Wiese" userId="4bff8d5b-7de6-4655-b397-69b0afc81113" providerId="ADAL" clId="{2503CB01-8619-4C5E-B58D-8DD1E8772C24}" dt="2025-04-15T20:59:07.812" v="5371" actId="2696"/>
        <pc:sldMkLst>
          <pc:docMk/>
          <pc:sldMk cId="2044962530" sldId="2147474042"/>
        </pc:sldMkLst>
      </pc:sldChg>
      <pc:sldChg chg="delSp modSp add del mod ord">
        <pc:chgData name="Jason Wiese" userId="4bff8d5b-7de6-4655-b397-69b0afc81113" providerId="ADAL" clId="{2503CB01-8619-4C5E-B58D-8DD1E8772C24}" dt="2025-04-17T04:26:24.612" v="8923" actId="2696"/>
        <pc:sldMkLst>
          <pc:docMk/>
          <pc:sldMk cId="1739947539" sldId="2147474043"/>
        </pc:sldMkLst>
      </pc:sldChg>
      <pc:sldChg chg="modSp add mod">
        <pc:chgData name="Jason Wiese" userId="4bff8d5b-7de6-4655-b397-69b0afc81113" providerId="ADAL" clId="{2503CB01-8619-4C5E-B58D-8DD1E8772C24}" dt="2025-04-17T05:03:47.972" v="10852" actId="20577"/>
        <pc:sldMkLst>
          <pc:docMk/>
          <pc:sldMk cId="1880945065" sldId="2147474043"/>
        </pc:sldMkLst>
        <pc:spChg chg="mod">
          <ac:chgData name="Jason Wiese" userId="4bff8d5b-7de6-4655-b397-69b0afc81113" providerId="ADAL" clId="{2503CB01-8619-4C5E-B58D-8DD1E8772C24}" dt="2025-04-17T05:03:47.972" v="10852" actId="20577"/>
          <ac:spMkLst>
            <pc:docMk/>
            <pc:sldMk cId="1880945065" sldId="2147474043"/>
            <ac:spMk id="14" creationId="{086F0718-A78F-3811-7AF1-F3E46E96B99F}"/>
          </ac:spMkLst>
        </pc:spChg>
      </pc:sldChg>
      <pc:sldChg chg="addSp modSp add del mod modTransition">
        <pc:chgData name="Jason Wiese" userId="4bff8d5b-7de6-4655-b397-69b0afc81113" providerId="ADAL" clId="{2503CB01-8619-4C5E-B58D-8DD1E8772C24}" dt="2025-04-15T05:53:29.421" v="2199" actId="2696"/>
        <pc:sldMkLst>
          <pc:docMk/>
          <pc:sldMk cId="2618719647" sldId="2147474043"/>
        </pc:sldMkLst>
      </pc:sldChg>
      <pc:sldChg chg="addSp modSp new del mod">
        <pc:chgData name="Jason Wiese" userId="4bff8d5b-7de6-4655-b397-69b0afc81113" providerId="ADAL" clId="{2503CB01-8619-4C5E-B58D-8DD1E8772C24}" dt="2025-04-17T03:41:36.505" v="6955" actId="47"/>
        <pc:sldMkLst>
          <pc:docMk/>
          <pc:sldMk cId="3055608268" sldId="2147474044"/>
        </pc:sldMkLst>
      </pc:sldChg>
      <pc:sldChg chg="modSp add del mod">
        <pc:chgData name="Jason Wiese" userId="4bff8d5b-7de6-4655-b397-69b0afc81113" providerId="ADAL" clId="{2503CB01-8619-4C5E-B58D-8DD1E8772C24}" dt="2025-04-17T03:35:51.833" v="6906" actId="47"/>
        <pc:sldMkLst>
          <pc:docMk/>
          <pc:sldMk cId="985620771" sldId="2147474045"/>
        </pc:sldMkLst>
      </pc:sldChg>
      <pc:sldChg chg="modSp add del mod">
        <pc:chgData name="Jason Wiese" userId="4bff8d5b-7de6-4655-b397-69b0afc81113" providerId="ADAL" clId="{2503CB01-8619-4C5E-B58D-8DD1E8772C24}" dt="2025-04-15T06:43:21.415" v="3070" actId="47"/>
        <pc:sldMkLst>
          <pc:docMk/>
          <pc:sldMk cId="1443405418" sldId="2147474046"/>
        </pc:sldMkLst>
      </pc:sldChg>
      <pc:sldChg chg="add del">
        <pc:chgData name="Jason Wiese" userId="4bff8d5b-7de6-4655-b397-69b0afc81113" providerId="ADAL" clId="{2503CB01-8619-4C5E-B58D-8DD1E8772C24}" dt="2025-04-15T06:51:03.048" v="3522" actId="47"/>
        <pc:sldMkLst>
          <pc:docMk/>
          <pc:sldMk cId="736550332" sldId="2147474047"/>
        </pc:sldMkLst>
      </pc:sldChg>
      <pc:sldChg chg="new del">
        <pc:chgData name="Jason Wiese" userId="4bff8d5b-7de6-4655-b397-69b0afc81113" providerId="ADAL" clId="{2503CB01-8619-4C5E-B58D-8DD1E8772C24}" dt="2025-04-15T05:28:37.828" v="1413" actId="680"/>
        <pc:sldMkLst>
          <pc:docMk/>
          <pc:sldMk cId="2019483710" sldId="2147474047"/>
        </pc:sldMkLst>
      </pc:sldChg>
      <pc:sldChg chg="addSp modSp add mod">
        <pc:chgData name="Jason Wiese" userId="4bff8d5b-7de6-4655-b397-69b0afc81113" providerId="ADAL" clId="{2503CB01-8619-4C5E-B58D-8DD1E8772C24}" dt="2025-04-18T06:02:11.246" v="15745" actId="14100"/>
        <pc:sldMkLst>
          <pc:docMk/>
          <pc:sldMk cId="3568738503" sldId="2147474048"/>
        </pc:sldMkLst>
        <pc:spChg chg="mod">
          <ac:chgData name="Jason Wiese" userId="4bff8d5b-7de6-4655-b397-69b0afc81113" providerId="ADAL" clId="{2503CB01-8619-4C5E-B58D-8DD1E8772C24}" dt="2025-04-17T03:31:26.346" v="6864" actId="164"/>
          <ac:spMkLst>
            <pc:docMk/>
            <pc:sldMk cId="3568738503" sldId="2147474048"/>
            <ac:spMk id="7" creationId="{41C4D04C-D192-92C5-799F-96F1ABAB131E}"/>
          </ac:spMkLst>
        </pc:spChg>
        <pc:spChg chg="mod">
          <ac:chgData name="Jason Wiese" userId="4bff8d5b-7de6-4655-b397-69b0afc81113" providerId="ADAL" clId="{2503CB01-8619-4C5E-B58D-8DD1E8772C24}" dt="2025-04-18T06:02:11.246" v="15745" actId="14100"/>
          <ac:spMkLst>
            <pc:docMk/>
            <pc:sldMk cId="3568738503" sldId="2147474048"/>
            <ac:spMk id="8" creationId="{3B87F4C8-82CD-044B-BB87-BBF946E63616}"/>
          </ac:spMkLst>
        </pc:spChg>
        <pc:spChg chg="mod">
          <ac:chgData name="Jason Wiese" userId="4bff8d5b-7de6-4655-b397-69b0afc81113" providerId="ADAL" clId="{2503CB01-8619-4C5E-B58D-8DD1E8772C24}" dt="2025-04-17T03:32:22.238" v="6867" actId="1076"/>
          <ac:spMkLst>
            <pc:docMk/>
            <pc:sldMk cId="3568738503" sldId="2147474048"/>
            <ac:spMk id="14" creationId="{B612E68E-9159-BA58-594A-5914E19F0C71}"/>
          </ac:spMkLst>
        </pc:spChg>
        <pc:spChg chg="mod">
          <ac:chgData name="Jason Wiese" userId="4bff8d5b-7de6-4655-b397-69b0afc81113" providerId="ADAL" clId="{2503CB01-8619-4C5E-B58D-8DD1E8772C24}" dt="2025-04-17T03:34:54.419" v="6891" actId="1076"/>
          <ac:spMkLst>
            <pc:docMk/>
            <pc:sldMk cId="3568738503" sldId="2147474048"/>
            <ac:spMk id="16" creationId="{D63F9711-9A8A-57C7-097B-678E75ACCF96}"/>
          </ac:spMkLst>
        </pc:spChg>
        <pc:spChg chg="mod">
          <ac:chgData name="Jason Wiese" userId="4bff8d5b-7de6-4655-b397-69b0afc81113" providerId="ADAL" clId="{2503CB01-8619-4C5E-B58D-8DD1E8772C24}" dt="2025-04-17T03:33:51.860" v="6878" actId="404"/>
          <ac:spMkLst>
            <pc:docMk/>
            <pc:sldMk cId="3568738503" sldId="2147474048"/>
            <ac:spMk id="20" creationId="{552CF173-8794-4888-44AB-6F29B0748DB3}"/>
          </ac:spMkLst>
        </pc:spChg>
        <pc:spChg chg="mod">
          <ac:chgData name="Jason Wiese" userId="4bff8d5b-7de6-4655-b397-69b0afc81113" providerId="ADAL" clId="{2503CB01-8619-4C5E-B58D-8DD1E8772C24}" dt="2025-04-17T03:34:02.339" v="6879" actId="164"/>
          <ac:spMkLst>
            <pc:docMk/>
            <pc:sldMk cId="3568738503" sldId="2147474048"/>
            <ac:spMk id="26" creationId="{ED503ECD-DAC9-3EE6-BCB5-095799DA2841}"/>
          </ac:spMkLst>
        </pc:spChg>
        <pc:spChg chg="mod">
          <ac:chgData name="Jason Wiese" userId="4bff8d5b-7de6-4655-b397-69b0afc81113" providerId="ADAL" clId="{2503CB01-8619-4C5E-B58D-8DD1E8772C24}" dt="2025-04-17T03:32:22.238" v="6867" actId="1076"/>
          <ac:spMkLst>
            <pc:docMk/>
            <pc:sldMk cId="3568738503" sldId="2147474048"/>
            <ac:spMk id="27" creationId="{1CC72C2B-3809-F594-D1F2-1D3D41453276}"/>
          </ac:spMkLst>
        </pc:spChg>
        <pc:spChg chg="mod">
          <ac:chgData name="Jason Wiese" userId="4bff8d5b-7de6-4655-b397-69b0afc81113" providerId="ADAL" clId="{2503CB01-8619-4C5E-B58D-8DD1E8772C24}" dt="2025-04-17T03:34:02.339" v="6879" actId="164"/>
          <ac:spMkLst>
            <pc:docMk/>
            <pc:sldMk cId="3568738503" sldId="2147474048"/>
            <ac:spMk id="30" creationId="{5B5EBF52-0961-F0D5-E1E3-4BE195A550BD}"/>
          </ac:spMkLst>
        </pc:spChg>
        <pc:spChg chg="mod">
          <ac:chgData name="Jason Wiese" userId="4bff8d5b-7de6-4655-b397-69b0afc81113" providerId="ADAL" clId="{2503CB01-8619-4C5E-B58D-8DD1E8772C24}" dt="2025-04-17T03:33:46.991" v="6877" actId="14100"/>
          <ac:spMkLst>
            <pc:docMk/>
            <pc:sldMk cId="3568738503" sldId="2147474048"/>
            <ac:spMk id="31" creationId="{C6F4C240-7CFE-FF41-44BD-15C56CFF17DB}"/>
          </ac:spMkLst>
        </pc:spChg>
        <pc:spChg chg="mod">
          <ac:chgData name="Jason Wiese" userId="4bff8d5b-7de6-4655-b397-69b0afc81113" providerId="ADAL" clId="{2503CB01-8619-4C5E-B58D-8DD1E8772C24}" dt="2025-04-17T03:35:07.641" v="6893" actId="1076"/>
          <ac:spMkLst>
            <pc:docMk/>
            <pc:sldMk cId="3568738503" sldId="2147474048"/>
            <ac:spMk id="33" creationId="{A8F672F9-3168-0444-A6D0-CE4D68BBB7E5}"/>
          </ac:spMkLst>
        </pc:spChg>
        <pc:spChg chg="mod">
          <ac:chgData name="Jason Wiese" userId="4bff8d5b-7de6-4655-b397-69b0afc81113" providerId="ADAL" clId="{2503CB01-8619-4C5E-B58D-8DD1E8772C24}" dt="2025-04-17T03:31:26.346" v="6864" actId="164"/>
          <ac:spMkLst>
            <pc:docMk/>
            <pc:sldMk cId="3568738503" sldId="2147474048"/>
            <ac:spMk id="34" creationId="{8035665B-BEEB-AA76-7CCC-9AF733458B46}"/>
          </ac:spMkLst>
        </pc:spChg>
        <pc:spChg chg="mod">
          <ac:chgData name="Jason Wiese" userId="4bff8d5b-7de6-4655-b397-69b0afc81113" providerId="ADAL" clId="{2503CB01-8619-4C5E-B58D-8DD1E8772C24}" dt="2025-04-17T03:34:46.378" v="6890" actId="1076"/>
          <ac:spMkLst>
            <pc:docMk/>
            <pc:sldMk cId="3568738503" sldId="2147474048"/>
            <ac:spMk id="35" creationId="{93FA58CF-6289-D3FF-5546-2E47C3497347}"/>
          </ac:spMkLst>
        </pc:spChg>
        <pc:spChg chg="mod">
          <ac:chgData name="Jason Wiese" userId="4bff8d5b-7de6-4655-b397-69b0afc81113" providerId="ADAL" clId="{2503CB01-8619-4C5E-B58D-8DD1E8772C24}" dt="2025-04-17T03:34:54.419" v="6891" actId="1076"/>
          <ac:spMkLst>
            <pc:docMk/>
            <pc:sldMk cId="3568738503" sldId="2147474048"/>
            <ac:spMk id="36" creationId="{CF115656-1010-8EBE-9854-FBB7ED462DA6}"/>
          </ac:spMkLst>
        </pc:spChg>
        <pc:spChg chg="mod">
          <ac:chgData name="Jason Wiese" userId="4bff8d5b-7de6-4655-b397-69b0afc81113" providerId="ADAL" clId="{2503CB01-8619-4C5E-B58D-8DD1E8772C24}" dt="2025-04-17T03:31:26.346" v="6864" actId="164"/>
          <ac:spMkLst>
            <pc:docMk/>
            <pc:sldMk cId="3568738503" sldId="2147474048"/>
            <ac:spMk id="40" creationId="{5516622A-5EAF-970A-6B62-8DD4DD2177E0}"/>
          </ac:spMkLst>
        </pc:spChg>
        <pc:spChg chg="mod">
          <ac:chgData name="Jason Wiese" userId="4bff8d5b-7de6-4655-b397-69b0afc81113" providerId="ADAL" clId="{2503CB01-8619-4C5E-B58D-8DD1E8772C24}" dt="2025-04-17T03:34:46.378" v="6890" actId="1076"/>
          <ac:spMkLst>
            <pc:docMk/>
            <pc:sldMk cId="3568738503" sldId="2147474048"/>
            <ac:spMk id="41" creationId="{350B6A9B-464E-2BDE-523F-4CDA82FB17DB}"/>
          </ac:spMkLst>
        </pc:spChg>
        <pc:spChg chg="mod">
          <ac:chgData name="Jason Wiese" userId="4bff8d5b-7de6-4655-b397-69b0afc81113" providerId="ADAL" clId="{2503CB01-8619-4C5E-B58D-8DD1E8772C24}" dt="2025-04-17T03:35:07.641" v="6893" actId="1076"/>
          <ac:spMkLst>
            <pc:docMk/>
            <pc:sldMk cId="3568738503" sldId="2147474048"/>
            <ac:spMk id="42" creationId="{A58D167D-4772-CC2E-8814-9799F46E92C1}"/>
          </ac:spMkLst>
        </pc:spChg>
        <pc:spChg chg="mod">
          <ac:chgData name="Jason Wiese" userId="4bff8d5b-7de6-4655-b397-69b0afc81113" providerId="ADAL" clId="{2503CB01-8619-4C5E-B58D-8DD1E8772C24}" dt="2025-04-17T03:34:54.419" v="6891" actId="1076"/>
          <ac:spMkLst>
            <pc:docMk/>
            <pc:sldMk cId="3568738503" sldId="2147474048"/>
            <ac:spMk id="45" creationId="{57EDCFCB-BF41-07C7-B457-64A00641E2C5}"/>
          </ac:spMkLst>
        </pc:spChg>
        <pc:spChg chg="mod">
          <ac:chgData name="Jason Wiese" userId="4bff8d5b-7de6-4655-b397-69b0afc81113" providerId="ADAL" clId="{2503CB01-8619-4C5E-B58D-8DD1E8772C24}" dt="2025-04-17T03:35:07.641" v="6893" actId="1076"/>
          <ac:spMkLst>
            <pc:docMk/>
            <pc:sldMk cId="3568738503" sldId="2147474048"/>
            <ac:spMk id="47" creationId="{809EDB76-BFC2-378A-77BB-888872FA700F}"/>
          </ac:spMkLst>
        </pc:spChg>
        <pc:spChg chg="mod">
          <ac:chgData name="Jason Wiese" userId="4bff8d5b-7de6-4655-b397-69b0afc81113" providerId="ADAL" clId="{2503CB01-8619-4C5E-B58D-8DD1E8772C24}" dt="2025-04-17T03:34:02.339" v="6879" actId="164"/>
          <ac:spMkLst>
            <pc:docMk/>
            <pc:sldMk cId="3568738503" sldId="2147474048"/>
            <ac:spMk id="49" creationId="{0C6618FB-6962-3E05-86EC-89E141F7C98C}"/>
          </ac:spMkLst>
        </pc:spChg>
        <pc:spChg chg="mod">
          <ac:chgData name="Jason Wiese" userId="4bff8d5b-7de6-4655-b397-69b0afc81113" providerId="ADAL" clId="{2503CB01-8619-4C5E-B58D-8DD1E8772C24}" dt="2025-04-17T03:33:46.991" v="6877" actId="14100"/>
          <ac:spMkLst>
            <pc:docMk/>
            <pc:sldMk cId="3568738503" sldId="2147474048"/>
            <ac:spMk id="50" creationId="{5ED49AF4-2879-D592-E768-1F9D6C36FD7B}"/>
          </ac:spMkLst>
        </pc:spChg>
        <pc:spChg chg="mod">
          <ac:chgData name="Jason Wiese" userId="4bff8d5b-7de6-4655-b397-69b0afc81113" providerId="ADAL" clId="{2503CB01-8619-4C5E-B58D-8DD1E8772C24}" dt="2025-04-17T03:32:22.238" v="6867" actId="1076"/>
          <ac:spMkLst>
            <pc:docMk/>
            <pc:sldMk cId="3568738503" sldId="2147474048"/>
            <ac:spMk id="51" creationId="{46DF6DB1-EFAE-0DC6-BA86-08EF36A409C9}"/>
          </ac:spMkLst>
        </pc:spChg>
        <pc:grpChg chg="add mod">
          <ac:chgData name="Jason Wiese" userId="4bff8d5b-7de6-4655-b397-69b0afc81113" providerId="ADAL" clId="{2503CB01-8619-4C5E-B58D-8DD1E8772C24}" dt="2025-04-17T03:32:22.238" v="6867" actId="1076"/>
          <ac:grpSpMkLst>
            <pc:docMk/>
            <pc:sldMk cId="3568738503" sldId="2147474048"/>
            <ac:grpSpMk id="2" creationId="{95CC7E3A-3E85-A79F-4418-0FD670366167}"/>
          </ac:grpSpMkLst>
        </pc:grpChg>
        <pc:grpChg chg="add mod">
          <ac:chgData name="Jason Wiese" userId="4bff8d5b-7de6-4655-b397-69b0afc81113" providerId="ADAL" clId="{2503CB01-8619-4C5E-B58D-8DD1E8772C24}" dt="2025-04-17T03:33:31.609" v="6874" actId="1076"/>
          <ac:grpSpMkLst>
            <pc:docMk/>
            <pc:sldMk cId="3568738503" sldId="2147474048"/>
            <ac:grpSpMk id="3" creationId="{5FEE4778-CC7F-2564-A296-97D9CD06B239}"/>
          </ac:grpSpMkLst>
        </pc:grpChg>
        <pc:grpChg chg="add mod">
          <ac:chgData name="Jason Wiese" userId="4bff8d5b-7de6-4655-b397-69b0afc81113" providerId="ADAL" clId="{2503CB01-8619-4C5E-B58D-8DD1E8772C24}" dt="2025-04-17T03:34:54.419" v="6891" actId="1076"/>
          <ac:grpSpMkLst>
            <pc:docMk/>
            <pc:sldMk cId="3568738503" sldId="2147474048"/>
            <ac:grpSpMk id="4" creationId="{2528E48B-C618-864D-D60E-1F46F7712A06}"/>
          </ac:grpSpMkLst>
        </pc:grpChg>
        <pc:grpChg chg="add mod">
          <ac:chgData name="Jason Wiese" userId="4bff8d5b-7de6-4655-b397-69b0afc81113" providerId="ADAL" clId="{2503CB01-8619-4C5E-B58D-8DD1E8772C24}" dt="2025-04-17T03:33:46.991" v="6877" actId="14100"/>
          <ac:grpSpMkLst>
            <pc:docMk/>
            <pc:sldMk cId="3568738503" sldId="2147474048"/>
            <ac:grpSpMk id="5" creationId="{BCEE0DC2-49D1-FA7B-BF8F-00D489036CF6}"/>
          </ac:grpSpMkLst>
        </pc:grpChg>
        <pc:grpChg chg="add mod">
          <ac:chgData name="Jason Wiese" userId="4bff8d5b-7de6-4655-b397-69b0afc81113" providerId="ADAL" clId="{2503CB01-8619-4C5E-B58D-8DD1E8772C24}" dt="2025-04-17T03:34:02.339" v="6879" actId="164"/>
          <ac:grpSpMkLst>
            <pc:docMk/>
            <pc:sldMk cId="3568738503" sldId="2147474048"/>
            <ac:grpSpMk id="15" creationId="{2DF812B5-82CF-4EA5-D868-EDAFA7191074}"/>
          </ac:grpSpMkLst>
        </pc:grpChg>
        <pc:grpChg chg="add mod">
          <ac:chgData name="Jason Wiese" userId="4bff8d5b-7de6-4655-b397-69b0afc81113" providerId="ADAL" clId="{2503CB01-8619-4C5E-B58D-8DD1E8772C24}" dt="2025-04-17T03:34:46.378" v="6890" actId="1076"/>
          <ac:grpSpMkLst>
            <pc:docMk/>
            <pc:sldMk cId="3568738503" sldId="2147474048"/>
            <ac:grpSpMk id="21" creationId="{9A0230F4-5CE2-9344-76FD-609A1A1D06F4}"/>
          </ac:grpSpMkLst>
        </pc:grpChg>
        <pc:grpChg chg="add mod">
          <ac:chgData name="Jason Wiese" userId="4bff8d5b-7de6-4655-b397-69b0afc81113" providerId="ADAL" clId="{2503CB01-8619-4C5E-B58D-8DD1E8772C24}" dt="2025-04-17T03:35:07.641" v="6893" actId="1076"/>
          <ac:grpSpMkLst>
            <pc:docMk/>
            <pc:sldMk cId="3568738503" sldId="2147474048"/>
            <ac:grpSpMk id="23" creationId="{D60DFE79-EC3D-4386-4356-8D98A3C03336}"/>
          </ac:grpSpMkLst>
        </pc:grpChg>
        <pc:picChg chg="mod">
          <ac:chgData name="Jason Wiese" userId="4bff8d5b-7de6-4655-b397-69b0afc81113" providerId="ADAL" clId="{2503CB01-8619-4C5E-B58D-8DD1E8772C24}" dt="2025-04-17T03:31:26.346" v="6864" actId="164"/>
          <ac:picMkLst>
            <pc:docMk/>
            <pc:sldMk cId="3568738503" sldId="2147474048"/>
            <ac:picMk id="39" creationId="{5DF58039-0DC5-F29A-700B-5D3E619097B9}"/>
          </ac:picMkLst>
        </pc:picChg>
        <pc:picChg chg="mod">
          <ac:chgData name="Jason Wiese" userId="4bff8d5b-7de6-4655-b397-69b0afc81113" providerId="ADAL" clId="{2503CB01-8619-4C5E-B58D-8DD1E8772C24}" dt="2025-04-17T03:34:54.419" v="6891" actId="1076"/>
          <ac:picMkLst>
            <pc:docMk/>
            <pc:sldMk cId="3568738503" sldId="2147474048"/>
            <ac:picMk id="1038" creationId="{922A1BA7-5F82-F173-1776-B50B61AD3ED3}"/>
          </ac:picMkLst>
        </pc:picChg>
        <pc:picChg chg="mod">
          <ac:chgData name="Jason Wiese" userId="4bff8d5b-7de6-4655-b397-69b0afc81113" providerId="ADAL" clId="{2503CB01-8619-4C5E-B58D-8DD1E8772C24}" dt="2025-04-17T03:34:02.339" v="6879" actId="164"/>
          <ac:picMkLst>
            <pc:docMk/>
            <pc:sldMk cId="3568738503" sldId="2147474048"/>
            <ac:picMk id="1046" creationId="{260817AE-99DD-0B4C-DDC1-64A65BCEC815}"/>
          </ac:picMkLst>
        </pc:picChg>
        <pc:picChg chg="mod">
          <ac:chgData name="Jason Wiese" userId="4bff8d5b-7de6-4655-b397-69b0afc81113" providerId="ADAL" clId="{2503CB01-8619-4C5E-B58D-8DD1E8772C24}" dt="2025-04-17T03:33:46.991" v="6877" actId="14100"/>
          <ac:picMkLst>
            <pc:docMk/>
            <pc:sldMk cId="3568738503" sldId="2147474048"/>
            <ac:picMk id="1048" creationId="{40756D26-489E-115B-CE2A-70AC620C5137}"/>
          </ac:picMkLst>
        </pc:picChg>
        <pc:picChg chg="mod">
          <ac:chgData name="Jason Wiese" userId="4bff8d5b-7de6-4655-b397-69b0afc81113" providerId="ADAL" clId="{2503CB01-8619-4C5E-B58D-8DD1E8772C24}" dt="2025-04-17T03:32:22.238" v="6867" actId="1076"/>
          <ac:picMkLst>
            <pc:docMk/>
            <pc:sldMk cId="3568738503" sldId="2147474048"/>
            <ac:picMk id="1050" creationId="{B11BCC2B-8619-5641-02DE-1B39848AD32B}"/>
          </ac:picMkLst>
        </pc:picChg>
      </pc:sldChg>
      <pc:sldChg chg="addSp modSp add del mod">
        <pc:chgData name="Jason Wiese" userId="4bff8d5b-7de6-4655-b397-69b0afc81113" providerId="ADAL" clId="{2503CB01-8619-4C5E-B58D-8DD1E8772C24}" dt="2025-04-15T13:31:31.236" v="4967" actId="47"/>
        <pc:sldMkLst>
          <pc:docMk/>
          <pc:sldMk cId="938383831" sldId="2147474049"/>
        </pc:sldMkLst>
      </pc:sldChg>
      <pc:sldChg chg="addSp delSp modSp add mod">
        <pc:chgData name="Jason Wiese" userId="4bff8d5b-7de6-4655-b397-69b0afc81113" providerId="ADAL" clId="{2503CB01-8619-4C5E-B58D-8DD1E8772C24}" dt="2025-04-15T13:34:44.335" v="5166" actId="14100"/>
        <pc:sldMkLst>
          <pc:docMk/>
          <pc:sldMk cId="1914841204" sldId="2147474050"/>
        </pc:sldMkLst>
      </pc:sldChg>
      <pc:sldChg chg="addSp delSp modSp add mod">
        <pc:chgData name="Jason Wiese" userId="4bff8d5b-7de6-4655-b397-69b0afc81113" providerId="ADAL" clId="{2503CB01-8619-4C5E-B58D-8DD1E8772C24}" dt="2025-04-15T13:35:00.216" v="5167"/>
        <pc:sldMkLst>
          <pc:docMk/>
          <pc:sldMk cId="1593583580" sldId="2147474051"/>
        </pc:sldMkLst>
      </pc:sldChg>
      <pc:sldChg chg="addSp delSp modSp add mod">
        <pc:chgData name="Jason Wiese" userId="4bff8d5b-7de6-4655-b397-69b0afc81113" providerId="ADAL" clId="{2503CB01-8619-4C5E-B58D-8DD1E8772C24}" dt="2025-04-15T06:41:51.700" v="3067" actId="20577"/>
        <pc:sldMkLst>
          <pc:docMk/>
          <pc:sldMk cId="3037710100" sldId="2147474052"/>
        </pc:sldMkLst>
      </pc:sldChg>
      <pc:sldChg chg="del">
        <pc:chgData name="Jason Wiese" userId="4bff8d5b-7de6-4655-b397-69b0afc81113" providerId="ADAL" clId="{2503CB01-8619-4C5E-B58D-8DD1E8772C24}" dt="2025-04-17T04:13:00.780" v="8404" actId="47"/>
        <pc:sldMkLst>
          <pc:docMk/>
          <pc:sldMk cId="2226871117" sldId="2147474053"/>
        </pc:sldMkLst>
      </pc:sldChg>
      <pc:sldChg chg="addSp delSp modSp add mod">
        <pc:chgData name="Jason Wiese" userId="4bff8d5b-7de6-4655-b397-69b0afc81113" providerId="ADAL" clId="{2503CB01-8619-4C5E-B58D-8DD1E8772C24}" dt="2025-04-15T18:14:42.669" v="5189" actId="14100"/>
        <pc:sldMkLst>
          <pc:docMk/>
          <pc:sldMk cId="2564422356" sldId="2147474053"/>
        </pc:sldMkLst>
      </pc:sldChg>
      <pc:sldChg chg="addSp modSp new mod">
        <pc:chgData name="Jason Wiese" userId="4bff8d5b-7de6-4655-b397-69b0afc81113" providerId="ADAL" clId="{2503CB01-8619-4C5E-B58D-8DD1E8772C24}" dt="2025-04-18T03:00:26.241" v="11384" actId="5793"/>
        <pc:sldMkLst>
          <pc:docMk/>
          <pc:sldMk cId="1493406413" sldId="2147474054"/>
        </pc:sldMkLst>
        <pc:spChg chg="mod">
          <ac:chgData name="Jason Wiese" userId="4bff8d5b-7de6-4655-b397-69b0afc81113" providerId="ADAL" clId="{2503CB01-8619-4C5E-B58D-8DD1E8772C24}" dt="2025-04-18T03:00:26.241" v="11384" actId="5793"/>
          <ac:spMkLst>
            <pc:docMk/>
            <pc:sldMk cId="1493406413" sldId="2147474054"/>
            <ac:spMk id="11" creationId="{17BECF0C-23AB-DCFE-E11B-9C3EA7986C76}"/>
          </ac:spMkLst>
        </pc:spChg>
      </pc:sldChg>
      <pc:sldChg chg="addSp delSp modSp add mod">
        <pc:chgData name="Jason Wiese" userId="4bff8d5b-7de6-4655-b397-69b0afc81113" providerId="ADAL" clId="{2503CB01-8619-4C5E-B58D-8DD1E8772C24}" dt="2025-04-18T06:36:54.610" v="17086" actId="20577"/>
        <pc:sldMkLst>
          <pc:docMk/>
          <pc:sldMk cId="1095301450" sldId="2147474055"/>
        </pc:sldMkLst>
        <pc:spChg chg="mod">
          <ac:chgData name="Jason Wiese" userId="4bff8d5b-7de6-4655-b397-69b0afc81113" providerId="ADAL" clId="{2503CB01-8619-4C5E-B58D-8DD1E8772C24}" dt="2025-04-18T06:06:17.317" v="15823" actId="113"/>
          <ac:spMkLst>
            <pc:docMk/>
            <pc:sldMk cId="1095301450" sldId="2147474055"/>
            <ac:spMk id="9" creationId="{B56E58FB-793F-342E-7047-03D2597FAAB9}"/>
          </ac:spMkLst>
        </pc:spChg>
        <pc:spChg chg="mod">
          <ac:chgData name="Jason Wiese" userId="4bff8d5b-7de6-4655-b397-69b0afc81113" providerId="ADAL" clId="{2503CB01-8619-4C5E-B58D-8DD1E8772C24}" dt="2025-04-18T06:02:41.092" v="15756" actId="1037"/>
          <ac:spMkLst>
            <pc:docMk/>
            <pc:sldMk cId="1095301450" sldId="2147474055"/>
            <ac:spMk id="11" creationId="{A7B64034-6055-5F37-37D8-956F6DE19A54}"/>
          </ac:spMkLst>
        </pc:spChg>
        <pc:spChg chg="mod">
          <ac:chgData name="Jason Wiese" userId="4bff8d5b-7de6-4655-b397-69b0afc81113" providerId="ADAL" clId="{2503CB01-8619-4C5E-B58D-8DD1E8772C24}" dt="2025-04-18T06:36:54.610" v="17086" actId="20577"/>
          <ac:spMkLst>
            <pc:docMk/>
            <pc:sldMk cId="1095301450" sldId="2147474055"/>
            <ac:spMk id="12" creationId="{A91FD897-B8B4-B87E-0F8F-AFF00624D858}"/>
          </ac:spMkLst>
        </pc:spChg>
        <pc:spChg chg="mod">
          <ac:chgData name="Jason Wiese" userId="4bff8d5b-7de6-4655-b397-69b0afc81113" providerId="ADAL" clId="{2503CB01-8619-4C5E-B58D-8DD1E8772C24}" dt="2025-04-18T06:04:30.889" v="15812" actId="113"/>
          <ac:spMkLst>
            <pc:docMk/>
            <pc:sldMk cId="1095301450" sldId="2147474055"/>
            <ac:spMk id="14" creationId="{1C6FBF3F-DED1-CAE6-9BC3-30E74EBB8421}"/>
          </ac:spMkLst>
        </pc:spChg>
        <pc:spChg chg="mod">
          <ac:chgData name="Jason Wiese" userId="4bff8d5b-7de6-4655-b397-69b0afc81113" providerId="ADAL" clId="{2503CB01-8619-4C5E-B58D-8DD1E8772C24}" dt="2025-04-18T06:02:56.286" v="15757" actId="6549"/>
          <ac:spMkLst>
            <pc:docMk/>
            <pc:sldMk cId="1095301450" sldId="2147474055"/>
            <ac:spMk id="16" creationId="{44861C3F-24D7-7E1C-8B47-4ED29C6372CC}"/>
          </ac:spMkLst>
        </pc:spChg>
        <pc:spChg chg="mod">
          <ac:chgData name="Jason Wiese" userId="4bff8d5b-7de6-4655-b397-69b0afc81113" providerId="ADAL" clId="{2503CB01-8619-4C5E-B58D-8DD1E8772C24}" dt="2025-04-18T06:03:35.047" v="15786" actId="14100"/>
          <ac:spMkLst>
            <pc:docMk/>
            <pc:sldMk cId="1095301450" sldId="2147474055"/>
            <ac:spMk id="21" creationId="{04ACEBD1-045D-BEC6-3DA1-CCF7CF9ED2EC}"/>
          </ac:spMkLst>
        </pc:spChg>
        <pc:spChg chg="mod">
          <ac:chgData name="Jason Wiese" userId="4bff8d5b-7de6-4655-b397-69b0afc81113" providerId="ADAL" clId="{2503CB01-8619-4C5E-B58D-8DD1E8772C24}" dt="2025-04-18T06:02:28.319" v="15749" actId="1035"/>
          <ac:spMkLst>
            <pc:docMk/>
            <pc:sldMk cId="1095301450" sldId="2147474055"/>
            <ac:spMk id="26" creationId="{9D2DD85F-5418-0928-20C2-2DECA03EC052}"/>
          </ac:spMkLst>
        </pc:spChg>
        <pc:spChg chg="mod">
          <ac:chgData name="Jason Wiese" userId="4bff8d5b-7de6-4655-b397-69b0afc81113" providerId="ADAL" clId="{2503CB01-8619-4C5E-B58D-8DD1E8772C24}" dt="2025-04-18T06:05:13.812" v="15817" actId="113"/>
          <ac:spMkLst>
            <pc:docMk/>
            <pc:sldMk cId="1095301450" sldId="2147474055"/>
            <ac:spMk id="27" creationId="{D75D84C4-0960-7065-6950-D3F6A8A49E47}"/>
          </ac:spMkLst>
        </pc:spChg>
        <pc:spChg chg="mod">
          <ac:chgData name="Jason Wiese" userId="4bff8d5b-7de6-4655-b397-69b0afc81113" providerId="ADAL" clId="{2503CB01-8619-4C5E-B58D-8DD1E8772C24}" dt="2025-04-15T18:06:52.221" v="5188" actId="403"/>
          <ac:spMkLst>
            <pc:docMk/>
            <pc:sldMk cId="1095301450" sldId="2147474055"/>
            <ac:spMk id="30" creationId="{F8E02822-ADAF-0CC5-D898-52B0E2AF18E1}"/>
          </ac:spMkLst>
        </pc:spChg>
        <pc:spChg chg="mod">
          <ac:chgData name="Jason Wiese" userId="4bff8d5b-7de6-4655-b397-69b0afc81113" providerId="ADAL" clId="{2503CB01-8619-4C5E-B58D-8DD1E8772C24}" dt="2025-04-15T18:06:52.221" v="5188" actId="403"/>
          <ac:spMkLst>
            <pc:docMk/>
            <pc:sldMk cId="1095301450" sldId="2147474055"/>
            <ac:spMk id="31" creationId="{432EE4BB-5E2F-4233-4695-4031B9CEEC5F}"/>
          </ac:spMkLst>
        </pc:spChg>
        <pc:spChg chg="add mod">
          <ac:chgData name="Jason Wiese" userId="4bff8d5b-7de6-4655-b397-69b0afc81113" providerId="ADAL" clId="{2503CB01-8619-4C5E-B58D-8DD1E8772C24}" dt="2025-04-18T06:02:58.994" v="15758" actId="20577"/>
          <ac:spMkLst>
            <pc:docMk/>
            <pc:sldMk cId="1095301450" sldId="2147474055"/>
            <ac:spMk id="40" creationId="{70D81139-8170-649F-953F-4C74CEDF61A0}"/>
          </ac:spMkLst>
        </pc:spChg>
        <pc:spChg chg="mod">
          <ac:chgData name="Jason Wiese" userId="4bff8d5b-7de6-4655-b397-69b0afc81113" providerId="ADAL" clId="{2503CB01-8619-4C5E-B58D-8DD1E8772C24}" dt="2025-04-15T18:06:52.221" v="5188" actId="403"/>
          <ac:spMkLst>
            <pc:docMk/>
            <pc:sldMk cId="1095301450" sldId="2147474055"/>
            <ac:spMk id="41" creationId="{35DF523A-DD17-29AD-1EC9-601918A17D10}"/>
          </ac:spMkLst>
        </pc:spChg>
      </pc:sldChg>
      <pc:sldChg chg="addSp modSp add">
        <pc:chgData name="Jason Wiese" userId="4bff8d5b-7de6-4655-b397-69b0afc81113" providerId="ADAL" clId="{2503CB01-8619-4C5E-B58D-8DD1E8772C24}" dt="2025-04-15T13:32:45.522" v="5076"/>
        <pc:sldMkLst>
          <pc:docMk/>
          <pc:sldMk cId="3864079365" sldId="2147474056"/>
        </pc:sldMkLst>
      </pc:sldChg>
      <pc:sldChg chg="addSp delSp modSp add mod">
        <pc:chgData name="Jason Wiese" userId="4bff8d5b-7de6-4655-b397-69b0afc81113" providerId="ADAL" clId="{2503CB01-8619-4C5E-B58D-8DD1E8772C24}" dt="2025-04-15T13:33:52.847" v="5089" actId="166"/>
        <pc:sldMkLst>
          <pc:docMk/>
          <pc:sldMk cId="1990439422" sldId="2147474057"/>
        </pc:sldMkLst>
      </pc:sldChg>
      <pc:sldChg chg="del">
        <pc:chgData name="Jason Wiese" userId="4bff8d5b-7de6-4655-b397-69b0afc81113" providerId="ADAL" clId="{2503CB01-8619-4C5E-B58D-8DD1E8772C24}" dt="2025-04-17T04:13:12.755" v="8410" actId="47"/>
        <pc:sldMkLst>
          <pc:docMk/>
          <pc:sldMk cId="2953010676" sldId="2147474058"/>
        </pc:sldMkLst>
      </pc:sldChg>
      <pc:sldChg chg="modSp mod">
        <pc:chgData name="Jason Wiese" userId="4bff8d5b-7de6-4655-b397-69b0afc81113" providerId="ADAL" clId="{2503CB01-8619-4C5E-B58D-8DD1E8772C24}" dt="2025-04-18T05:33:11.551" v="14584" actId="14100"/>
        <pc:sldMkLst>
          <pc:docMk/>
          <pc:sldMk cId="1371810680" sldId="2147474059"/>
        </pc:sldMkLst>
        <pc:spChg chg="mod">
          <ac:chgData name="Jason Wiese" userId="4bff8d5b-7de6-4655-b397-69b0afc81113" providerId="ADAL" clId="{2503CB01-8619-4C5E-B58D-8DD1E8772C24}" dt="2025-04-18T05:33:11.551" v="14584" actId="14100"/>
          <ac:spMkLst>
            <pc:docMk/>
            <pc:sldMk cId="1371810680" sldId="2147474059"/>
            <ac:spMk id="3" creationId="{661FAE3F-5D26-1D47-8A1A-7201AFEB5E4C}"/>
          </ac:spMkLst>
        </pc:spChg>
        <pc:spChg chg="mod">
          <ac:chgData name="Jason Wiese" userId="4bff8d5b-7de6-4655-b397-69b0afc81113" providerId="ADAL" clId="{2503CB01-8619-4C5E-B58D-8DD1E8772C24}" dt="2025-04-17T04:41:11.549" v="9773" actId="404"/>
          <ac:spMkLst>
            <pc:docMk/>
            <pc:sldMk cId="1371810680" sldId="2147474059"/>
            <ac:spMk id="9" creationId="{DDDC1FFE-5A2F-EB58-06F8-EB9ACC637B0D}"/>
          </ac:spMkLst>
        </pc:spChg>
        <pc:spChg chg="mod">
          <ac:chgData name="Jason Wiese" userId="4bff8d5b-7de6-4655-b397-69b0afc81113" providerId="ADAL" clId="{2503CB01-8619-4C5E-B58D-8DD1E8772C24}" dt="2025-04-17T04:40:36.010" v="9751" actId="1076"/>
          <ac:spMkLst>
            <pc:docMk/>
            <pc:sldMk cId="1371810680" sldId="2147474059"/>
            <ac:spMk id="30" creationId="{73CBBBBE-0007-F672-CFD8-CC7F029051DB}"/>
          </ac:spMkLst>
        </pc:spChg>
        <pc:spChg chg="mod">
          <ac:chgData name="Jason Wiese" userId="4bff8d5b-7de6-4655-b397-69b0afc81113" providerId="ADAL" clId="{2503CB01-8619-4C5E-B58D-8DD1E8772C24}" dt="2025-04-17T04:40:41.434" v="9752" actId="1076"/>
          <ac:spMkLst>
            <pc:docMk/>
            <pc:sldMk cId="1371810680" sldId="2147474059"/>
            <ac:spMk id="33" creationId="{83B30889-5C5D-7049-FDD0-DC14F35EAABD}"/>
          </ac:spMkLst>
        </pc:spChg>
        <pc:spChg chg="mod">
          <ac:chgData name="Jason Wiese" userId="4bff8d5b-7de6-4655-b397-69b0afc81113" providerId="ADAL" clId="{2503CB01-8619-4C5E-B58D-8DD1E8772C24}" dt="2025-04-17T04:40:44.568" v="9753" actId="1076"/>
          <ac:spMkLst>
            <pc:docMk/>
            <pc:sldMk cId="1371810680" sldId="2147474059"/>
            <ac:spMk id="41" creationId="{481E6529-B461-950E-5C4E-3889FA14B910}"/>
          </ac:spMkLst>
        </pc:spChg>
        <pc:spChg chg="mod">
          <ac:chgData name="Jason Wiese" userId="4bff8d5b-7de6-4655-b397-69b0afc81113" providerId="ADAL" clId="{2503CB01-8619-4C5E-B58D-8DD1E8772C24}" dt="2025-04-17T04:40:48.859" v="9754" actId="1076"/>
          <ac:spMkLst>
            <pc:docMk/>
            <pc:sldMk cId="1371810680" sldId="2147474059"/>
            <ac:spMk id="42" creationId="{BDC1C0C6-3966-15AA-F569-645B28733EFF}"/>
          </ac:spMkLst>
        </pc:spChg>
        <pc:spChg chg="mod">
          <ac:chgData name="Jason Wiese" userId="4bff8d5b-7de6-4655-b397-69b0afc81113" providerId="ADAL" clId="{2503CB01-8619-4C5E-B58D-8DD1E8772C24}" dt="2025-04-17T04:41:07.250" v="9772" actId="1076"/>
          <ac:spMkLst>
            <pc:docMk/>
            <pc:sldMk cId="1371810680" sldId="2147474059"/>
            <ac:spMk id="48" creationId="{873C65BF-B5C8-DEBE-B856-34C5817A1FDD}"/>
          </ac:spMkLst>
        </pc:spChg>
        <pc:spChg chg="mod">
          <ac:chgData name="Jason Wiese" userId="4bff8d5b-7de6-4655-b397-69b0afc81113" providerId="ADAL" clId="{2503CB01-8619-4C5E-B58D-8DD1E8772C24}" dt="2025-04-17T04:41:24.659" v="9783" actId="1076"/>
          <ac:spMkLst>
            <pc:docMk/>
            <pc:sldMk cId="1371810680" sldId="2147474059"/>
            <ac:spMk id="49" creationId="{48397D1E-B477-657E-044B-531C356E00F4}"/>
          </ac:spMkLst>
        </pc:spChg>
        <pc:spChg chg="mod">
          <ac:chgData name="Jason Wiese" userId="4bff8d5b-7de6-4655-b397-69b0afc81113" providerId="ADAL" clId="{2503CB01-8619-4C5E-B58D-8DD1E8772C24}" dt="2025-04-17T04:41:17.344" v="9782" actId="1035"/>
          <ac:spMkLst>
            <pc:docMk/>
            <pc:sldMk cId="1371810680" sldId="2147474059"/>
            <ac:spMk id="51" creationId="{37C2FE81-8D36-12F3-9D0C-2084887FE12C}"/>
          </ac:spMkLst>
        </pc:spChg>
        <pc:spChg chg="mod">
          <ac:chgData name="Jason Wiese" userId="4bff8d5b-7de6-4655-b397-69b0afc81113" providerId="ADAL" clId="{2503CB01-8619-4C5E-B58D-8DD1E8772C24}" dt="2025-04-17T04:41:17.344" v="9782" actId="1035"/>
          <ac:spMkLst>
            <pc:docMk/>
            <pc:sldMk cId="1371810680" sldId="2147474059"/>
            <ac:spMk id="52" creationId="{0A218026-4AF6-E891-AC6D-D627EAC70480}"/>
          </ac:spMkLst>
        </pc:spChg>
        <pc:spChg chg="mod">
          <ac:chgData name="Jason Wiese" userId="4bff8d5b-7de6-4655-b397-69b0afc81113" providerId="ADAL" clId="{2503CB01-8619-4C5E-B58D-8DD1E8772C24}" dt="2025-04-17T04:41:17.344" v="9782" actId="1035"/>
          <ac:spMkLst>
            <pc:docMk/>
            <pc:sldMk cId="1371810680" sldId="2147474059"/>
            <ac:spMk id="56" creationId="{5D1F2148-4438-FD04-BE49-5D4674BF5DFC}"/>
          </ac:spMkLst>
        </pc:spChg>
      </pc:sldChg>
      <pc:sldChg chg="delSp modSp mod ord">
        <pc:chgData name="Jason Wiese" userId="4bff8d5b-7de6-4655-b397-69b0afc81113" providerId="ADAL" clId="{2503CB01-8619-4C5E-B58D-8DD1E8772C24}" dt="2025-04-18T06:15:26.236" v="16348"/>
        <pc:sldMkLst>
          <pc:docMk/>
          <pc:sldMk cId="2988878206" sldId="2147474060"/>
        </pc:sldMkLst>
        <pc:spChg chg="mod">
          <ac:chgData name="Jason Wiese" userId="4bff8d5b-7de6-4655-b397-69b0afc81113" providerId="ADAL" clId="{2503CB01-8619-4C5E-B58D-8DD1E8772C24}" dt="2025-04-18T06:15:13.603" v="16346" actId="20577"/>
          <ac:spMkLst>
            <pc:docMk/>
            <pc:sldMk cId="2988878206" sldId="2147474060"/>
            <ac:spMk id="4" creationId="{B6864DDF-EB28-A364-D3A3-FEDBDA282199}"/>
          </ac:spMkLst>
        </pc:spChg>
        <pc:spChg chg="mod">
          <ac:chgData name="Jason Wiese" userId="4bff8d5b-7de6-4655-b397-69b0afc81113" providerId="ADAL" clId="{2503CB01-8619-4C5E-B58D-8DD1E8772C24}" dt="2025-04-17T03:17:00.017" v="6287" actId="1076"/>
          <ac:spMkLst>
            <pc:docMk/>
            <pc:sldMk cId="2988878206" sldId="2147474060"/>
            <ac:spMk id="8" creationId="{424F4AFF-970D-ED38-2755-E8E739B538BC}"/>
          </ac:spMkLst>
        </pc:spChg>
        <pc:spChg chg="mod">
          <ac:chgData name="Jason Wiese" userId="4bff8d5b-7de6-4655-b397-69b0afc81113" providerId="ADAL" clId="{2503CB01-8619-4C5E-B58D-8DD1E8772C24}" dt="2025-04-17T03:17:52.085" v="6297" actId="20577"/>
          <ac:spMkLst>
            <pc:docMk/>
            <pc:sldMk cId="2988878206" sldId="2147474060"/>
            <ac:spMk id="10" creationId="{E1EC98D1-69E1-5DB7-6D29-BC779BD993BB}"/>
          </ac:spMkLst>
        </pc:spChg>
        <pc:spChg chg="mod">
          <ac:chgData name="Jason Wiese" userId="4bff8d5b-7de6-4655-b397-69b0afc81113" providerId="ADAL" clId="{2503CB01-8619-4C5E-B58D-8DD1E8772C24}" dt="2025-04-17T03:23:21.364" v="6390" actId="1076"/>
          <ac:spMkLst>
            <pc:docMk/>
            <pc:sldMk cId="2988878206" sldId="2147474060"/>
            <ac:spMk id="25" creationId="{C644F740-8824-F7D5-DE3B-838C7799A678}"/>
          </ac:spMkLst>
        </pc:spChg>
        <pc:spChg chg="mod">
          <ac:chgData name="Jason Wiese" userId="4bff8d5b-7de6-4655-b397-69b0afc81113" providerId="ADAL" clId="{2503CB01-8619-4C5E-B58D-8DD1E8772C24}" dt="2025-04-17T03:18:45.033" v="6301" actId="14100"/>
          <ac:spMkLst>
            <pc:docMk/>
            <pc:sldMk cId="2988878206" sldId="2147474060"/>
            <ac:spMk id="26" creationId="{56A4F0F8-7726-CD56-A5F4-5FCD2A165AFE}"/>
          </ac:spMkLst>
        </pc:spChg>
        <pc:spChg chg="mod">
          <ac:chgData name="Jason Wiese" userId="4bff8d5b-7de6-4655-b397-69b0afc81113" providerId="ADAL" clId="{2503CB01-8619-4C5E-B58D-8DD1E8772C24}" dt="2025-04-17T03:18:50.247" v="6308" actId="1035"/>
          <ac:spMkLst>
            <pc:docMk/>
            <pc:sldMk cId="2988878206" sldId="2147474060"/>
            <ac:spMk id="29" creationId="{C8A4BDC4-83A0-E177-9C63-D940A07C533E}"/>
          </ac:spMkLst>
        </pc:spChg>
        <pc:spChg chg="mod">
          <ac:chgData name="Jason Wiese" userId="4bff8d5b-7de6-4655-b397-69b0afc81113" providerId="ADAL" clId="{2503CB01-8619-4C5E-B58D-8DD1E8772C24}" dt="2025-04-17T03:23:52.919" v="6402" actId="6549"/>
          <ac:spMkLst>
            <pc:docMk/>
            <pc:sldMk cId="2988878206" sldId="2147474060"/>
            <ac:spMk id="1043" creationId="{89AA80F2-BEDF-9F5B-EDC6-9422E2B55E1E}"/>
          </ac:spMkLst>
        </pc:spChg>
        <pc:spChg chg="mod">
          <ac:chgData name="Jason Wiese" userId="4bff8d5b-7de6-4655-b397-69b0afc81113" providerId="ADAL" clId="{2503CB01-8619-4C5E-B58D-8DD1E8772C24}" dt="2025-04-17T03:23:14.899" v="6388" actId="404"/>
          <ac:spMkLst>
            <pc:docMk/>
            <pc:sldMk cId="2988878206" sldId="2147474060"/>
            <ac:spMk id="1046" creationId="{C7B0914C-8EAE-AEBB-B248-A473E8D55FBC}"/>
          </ac:spMkLst>
        </pc:spChg>
        <pc:spChg chg="mod">
          <ac:chgData name="Jason Wiese" userId="4bff8d5b-7de6-4655-b397-69b0afc81113" providerId="ADAL" clId="{2503CB01-8619-4C5E-B58D-8DD1E8772C24}" dt="2025-04-17T03:23:06.417" v="6386" actId="404"/>
          <ac:spMkLst>
            <pc:docMk/>
            <pc:sldMk cId="2988878206" sldId="2147474060"/>
            <ac:spMk id="1048" creationId="{BEF0CB59-44E8-5B45-EFBE-F452A37E11F3}"/>
          </ac:spMkLst>
        </pc:spChg>
        <pc:spChg chg="mod">
          <ac:chgData name="Jason Wiese" userId="4bff8d5b-7de6-4655-b397-69b0afc81113" providerId="ADAL" clId="{2503CB01-8619-4C5E-B58D-8DD1E8772C24}" dt="2025-04-17T03:24:18.591" v="6405" actId="404"/>
          <ac:spMkLst>
            <pc:docMk/>
            <pc:sldMk cId="2988878206" sldId="2147474060"/>
            <ac:spMk id="1053" creationId="{777F8E88-871A-31F6-49FD-AB39AE2944E5}"/>
          </ac:spMkLst>
        </pc:spChg>
        <pc:spChg chg="mod">
          <ac:chgData name="Jason Wiese" userId="4bff8d5b-7de6-4655-b397-69b0afc81113" providerId="ADAL" clId="{2503CB01-8619-4C5E-B58D-8DD1E8772C24}" dt="2025-04-17T03:23:10.206" v="6387" actId="404"/>
          <ac:spMkLst>
            <pc:docMk/>
            <pc:sldMk cId="2988878206" sldId="2147474060"/>
            <ac:spMk id="1054" creationId="{8B03E3E2-A5AA-02C7-88A3-C7AA2B8847BD}"/>
          </ac:spMkLst>
        </pc:spChg>
        <pc:spChg chg="mod">
          <ac:chgData name="Jason Wiese" userId="4bff8d5b-7de6-4655-b397-69b0afc81113" providerId="ADAL" clId="{2503CB01-8619-4C5E-B58D-8DD1E8772C24}" dt="2025-04-17T03:22:50.645" v="6384" actId="1076"/>
          <ac:spMkLst>
            <pc:docMk/>
            <pc:sldMk cId="2988878206" sldId="2147474060"/>
            <ac:spMk id="1055" creationId="{0A00F20A-43A5-FDEC-EC1A-66137E0348F1}"/>
          </ac:spMkLst>
        </pc:spChg>
        <pc:spChg chg="mod">
          <ac:chgData name="Jason Wiese" userId="4bff8d5b-7de6-4655-b397-69b0afc81113" providerId="ADAL" clId="{2503CB01-8619-4C5E-B58D-8DD1E8772C24}" dt="2025-04-17T03:23:02.824" v="6385" actId="404"/>
          <ac:spMkLst>
            <pc:docMk/>
            <pc:sldMk cId="2988878206" sldId="2147474060"/>
            <ac:spMk id="1056" creationId="{4F6C58DC-0C4E-E155-4D7B-E01F482D4D2A}"/>
          </ac:spMkLst>
        </pc:spChg>
        <pc:grpChg chg="mod">
          <ac:chgData name="Jason Wiese" userId="4bff8d5b-7de6-4655-b397-69b0afc81113" providerId="ADAL" clId="{2503CB01-8619-4C5E-B58D-8DD1E8772C24}" dt="2025-04-17T03:18:37.313" v="6300" actId="1076"/>
          <ac:grpSpMkLst>
            <pc:docMk/>
            <pc:sldMk cId="2988878206" sldId="2147474060"/>
            <ac:grpSpMk id="23" creationId="{6290F900-7662-CB12-2EEB-1F0D7178E2E6}"/>
          </ac:grpSpMkLst>
        </pc:grpChg>
        <pc:picChg chg="mod">
          <ac:chgData name="Jason Wiese" userId="4bff8d5b-7de6-4655-b397-69b0afc81113" providerId="ADAL" clId="{2503CB01-8619-4C5E-B58D-8DD1E8772C24}" dt="2025-04-17T03:18:37.313" v="6300" actId="1076"/>
          <ac:picMkLst>
            <pc:docMk/>
            <pc:sldMk cId="2988878206" sldId="2147474060"/>
            <ac:picMk id="27" creationId="{E057B1A4-724C-C105-36FE-9E57F4CC1491}"/>
          </ac:picMkLst>
        </pc:picChg>
        <pc:picChg chg="mod">
          <ac:chgData name="Jason Wiese" userId="4bff8d5b-7de6-4655-b397-69b0afc81113" providerId="ADAL" clId="{2503CB01-8619-4C5E-B58D-8DD1E8772C24}" dt="2025-04-17T03:19:56.913" v="6323" actId="1076"/>
          <ac:picMkLst>
            <pc:docMk/>
            <pc:sldMk cId="2988878206" sldId="2147474060"/>
            <ac:picMk id="40" creationId="{76963ECC-5A5D-2A1C-B5BD-58463F0053D8}"/>
          </ac:picMkLst>
        </pc:picChg>
        <pc:picChg chg="mod">
          <ac:chgData name="Jason Wiese" userId="4bff8d5b-7de6-4655-b397-69b0afc81113" providerId="ADAL" clId="{2503CB01-8619-4C5E-B58D-8DD1E8772C24}" dt="2025-04-17T03:19:42.236" v="6319" actId="1076"/>
          <ac:picMkLst>
            <pc:docMk/>
            <pc:sldMk cId="2988878206" sldId="2147474060"/>
            <ac:picMk id="1028" creationId="{2F9E5983-AF8F-4F35-F65D-470E9B6ECDAC}"/>
          </ac:picMkLst>
        </pc:picChg>
      </pc:sldChg>
      <pc:sldChg chg="del">
        <pc:chgData name="Jason Wiese" userId="4bff8d5b-7de6-4655-b397-69b0afc81113" providerId="ADAL" clId="{2503CB01-8619-4C5E-B58D-8DD1E8772C24}" dt="2025-04-17T04:13:10.989" v="8409" actId="47"/>
        <pc:sldMkLst>
          <pc:docMk/>
          <pc:sldMk cId="3763824671" sldId="2147474061"/>
        </pc:sldMkLst>
      </pc:sldChg>
      <pc:sldChg chg="del">
        <pc:chgData name="Jason Wiese" userId="4bff8d5b-7de6-4655-b397-69b0afc81113" providerId="ADAL" clId="{2503CB01-8619-4C5E-B58D-8DD1E8772C24}" dt="2025-04-15T20:59:07.812" v="5371" actId="2696"/>
        <pc:sldMkLst>
          <pc:docMk/>
          <pc:sldMk cId="1037943019" sldId="2147474062"/>
        </pc:sldMkLst>
      </pc:sldChg>
      <pc:sldChg chg="add del">
        <pc:chgData name="Jason Wiese" userId="4bff8d5b-7de6-4655-b397-69b0afc81113" providerId="ADAL" clId="{2503CB01-8619-4C5E-B58D-8DD1E8772C24}" dt="2025-04-15T20:59:25.869" v="5373" actId="47"/>
        <pc:sldMkLst>
          <pc:docMk/>
          <pc:sldMk cId="1865070236" sldId="2147474062"/>
        </pc:sldMkLst>
      </pc:sldChg>
      <pc:sldChg chg="addSp delSp modSp add del mod ord">
        <pc:chgData name="Jason Wiese" userId="4bff8d5b-7de6-4655-b397-69b0afc81113" providerId="ADAL" clId="{2503CB01-8619-4C5E-B58D-8DD1E8772C24}" dt="2025-04-17T04:26:24.612" v="8923" actId="2696"/>
        <pc:sldMkLst>
          <pc:docMk/>
          <pc:sldMk cId="2704813364" sldId="2147474063"/>
        </pc:sldMkLst>
      </pc:sldChg>
      <pc:sldChg chg="add">
        <pc:chgData name="Jason Wiese" userId="4bff8d5b-7de6-4655-b397-69b0afc81113" providerId="ADAL" clId="{2503CB01-8619-4C5E-B58D-8DD1E8772C24}" dt="2025-04-17T04:26:44.197" v="8924"/>
        <pc:sldMkLst>
          <pc:docMk/>
          <pc:sldMk cId="3333704390" sldId="2147474063"/>
        </pc:sldMkLst>
      </pc:sldChg>
      <pc:sldChg chg="del">
        <pc:chgData name="Jason Wiese" userId="4bff8d5b-7de6-4655-b397-69b0afc81113" providerId="ADAL" clId="{2503CB01-8619-4C5E-B58D-8DD1E8772C24}" dt="2025-04-17T04:13:14.212" v="8411" actId="47"/>
        <pc:sldMkLst>
          <pc:docMk/>
          <pc:sldMk cId="1445578960" sldId="2147474064"/>
        </pc:sldMkLst>
      </pc:sldChg>
      <pc:sldChg chg="modSp del">
        <pc:chgData name="Jason Wiese" userId="4bff8d5b-7de6-4655-b397-69b0afc81113" providerId="ADAL" clId="{2503CB01-8619-4C5E-B58D-8DD1E8772C24}" dt="2025-04-17T04:13:08.944" v="8408" actId="47"/>
        <pc:sldMkLst>
          <pc:docMk/>
          <pc:sldMk cId="977172729" sldId="2147474065"/>
        </pc:sldMkLst>
      </pc:sldChg>
      <pc:sldChg chg="del">
        <pc:chgData name="Jason Wiese" userId="4bff8d5b-7de6-4655-b397-69b0afc81113" providerId="ADAL" clId="{2503CB01-8619-4C5E-B58D-8DD1E8772C24}" dt="2025-04-18T06:23:36.891" v="16493" actId="47"/>
        <pc:sldMkLst>
          <pc:docMk/>
          <pc:sldMk cId="1871107730" sldId="2147474066"/>
        </pc:sldMkLst>
      </pc:sldChg>
      <pc:sldChg chg="delSp modSp del mod">
        <pc:chgData name="Jason Wiese" userId="4bff8d5b-7de6-4655-b397-69b0afc81113" providerId="ADAL" clId="{2503CB01-8619-4C5E-B58D-8DD1E8772C24}" dt="2025-04-18T02:41:00.856" v="10857" actId="47"/>
        <pc:sldMkLst>
          <pc:docMk/>
          <pc:sldMk cId="3159087623" sldId="2147474067"/>
        </pc:sldMkLst>
      </pc:sldChg>
      <pc:sldChg chg="addSp delSp modSp del mod">
        <pc:chgData name="Jason Wiese" userId="4bff8d5b-7de6-4655-b397-69b0afc81113" providerId="ADAL" clId="{2503CB01-8619-4C5E-B58D-8DD1E8772C24}" dt="2025-04-18T02:58:16.176" v="11208" actId="47"/>
        <pc:sldMkLst>
          <pc:docMk/>
          <pc:sldMk cId="2409766877" sldId="2147474068"/>
        </pc:sldMkLst>
      </pc:sldChg>
      <pc:sldChg chg="delSp modSp del mod">
        <pc:chgData name="Jason Wiese" userId="4bff8d5b-7de6-4655-b397-69b0afc81113" providerId="ADAL" clId="{2503CB01-8619-4C5E-B58D-8DD1E8772C24}" dt="2025-04-17T04:19:57.764" v="8662" actId="2696"/>
        <pc:sldMkLst>
          <pc:docMk/>
          <pc:sldMk cId="488689187" sldId="2147474069"/>
        </pc:sldMkLst>
      </pc:sldChg>
      <pc:sldChg chg="addSp delSp modSp add mod">
        <pc:chgData name="Jason Wiese" userId="4bff8d5b-7de6-4655-b397-69b0afc81113" providerId="ADAL" clId="{2503CB01-8619-4C5E-B58D-8DD1E8772C24}" dt="2025-04-18T03:28:25.460" v="12216" actId="20577"/>
        <pc:sldMkLst>
          <pc:docMk/>
          <pc:sldMk cId="1834478028" sldId="2147474069"/>
        </pc:sldMkLst>
        <pc:spChg chg="mod">
          <ac:chgData name="Jason Wiese" userId="4bff8d5b-7de6-4655-b397-69b0afc81113" providerId="ADAL" clId="{2503CB01-8619-4C5E-B58D-8DD1E8772C24}" dt="2025-04-18T03:28:25.460" v="12216" actId="20577"/>
          <ac:spMkLst>
            <pc:docMk/>
            <pc:sldMk cId="1834478028" sldId="2147474069"/>
            <ac:spMk id="2" creationId="{951C4C3A-0FFB-890C-D0DA-3B2B90264115}"/>
          </ac:spMkLst>
        </pc:spChg>
        <pc:picChg chg="add mod ord">
          <ac:chgData name="Jason Wiese" userId="4bff8d5b-7de6-4655-b397-69b0afc81113" providerId="ADAL" clId="{2503CB01-8619-4C5E-B58D-8DD1E8772C24}" dt="2025-04-18T03:24:45.834" v="12188" actId="167"/>
          <ac:picMkLst>
            <pc:docMk/>
            <pc:sldMk cId="1834478028" sldId="2147474069"/>
            <ac:picMk id="15" creationId="{B3DA9E4A-F938-692A-276D-B7B38BB5C9CF}"/>
          </ac:picMkLst>
        </pc:picChg>
      </pc:sldChg>
      <pc:sldChg chg="addSp delSp modSp mod">
        <pc:chgData name="Jason Wiese" userId="4bff8d5b-7de6-4655-b397-69b0afc81113" providerId="ADAL" clId="{2503CB01-8619-4C5E-B58D-8DD1E8772C24}" dt="2025-04-18T06:17:24.582" v="16416" actId="20577"/>
        <pc:sldMkLst>
          <pc:docMk/>
          <pc:sldMk cId="1903884720" sldId="2147474070"/>
        </pc:sldMkLst>
        <pc:spChg chg="add mod">
          <ac:chgData name="Jason Wiese" userId="4bff8d5b-7de6-4655-b397-69b0afc81113" providerId="ADAL" clId="{2503CB01-8619-4C5E-B58D-8DD1E8772C24}" dt="2025-04-18T06:17:24.582" v="16416" actId="20577"/>
          <ac:spMkLst>
            <pc:docMk/>
            <pc:sldMk cId="1903884720" sldId="2147474070"/>
            <ac:spMk id="4" creationId="{893D8C2B-9E3E-B8E0-47A9-79B7EE2C931A}"/>
          </ac:spMkLst>
        </pc:spChg>
        <pc:picChg chg="add mod ord">
          <ac:chgData name="Jason Wiese" userId="4bff8d5b-7de6-4655-b397-69b0afc81113" providerId="ADAL" clId="{2503CB01-8619-4C5E-B58D-8DD1E8772C24}" dt="2025-04-18T03:24:58.570" v="12192" actId="167"/>
          <ac:picMkLst>
            <pc:docMk/>
            <pc:sldMk cId="1903884720" sldId="2147474070"/>
            <ac:picMk id="6" creationId="{4DB05B60-DF11-B522-48D9-6CFBE14B44A0}"/>
          </ac:picMkLst>
        </pc:picChg>
      </pc:sldChg>
      <pc:sldChg chg="addSp delSp modSp del mod">
        <pc:chgData name="Jason Wiese" userId="4bff8d5b-7de6-4655-b397-69b0afc81113" providerId="ADAL" clId="{2503CB01-8619-4C5E-B58D-8DD1E8772C24}" dt="2025-04-18T03:41:57.155" v="13432" actId="47"/>
        <pc:sldMkLst>
          <pc:docMk/>
          <pc:sldMk cId="1372171694" sldId="2147474071"/>
        </pc:sldMkLst>
      </pc:sldChg>
      <pc:sldChg chg="del">
        <pc:chgData name="Jason Wiese" userId="4bff8d5b-7de6-4655-b397-69b0afc81113" providerId="ADAL" clId="{2503CB01-8619-4C5E-B58D-8DD1E8772C24}" dt="2025-04-17T04:13:06.946" v="8407" actId="47"/>
        <pc:sldMkLst>
          <pc:docMk/>
          <pc:sldMk cId="3649853642" sldId="2147474072"/>
        </pc:sldMkLst>
      </pc:sldChg>
      <pc:sldChg chg="add del">
        <pc:chgData name="Jason Wiese" userId="4bff8d5b-7de6-4655-b397-69b0afc81113" providerId="ADAL" clId="{2503CB01-8619-4C5E-B58D-8DD1E8772C24}" dt="2025-04-17T04:26:24.612" v="8923" actId="2696"/>
        <pc:sldMkLst>
          <pc:docMk/>
          <pc:sldMk cId="467676703" sldId="2147474073"/>
        </pc:sldMkLst>
      </pc:sldChg>
      <pc:sldChg chg="addSp delSp modSp add mod">
        <pc:chgData name="Jason Wiese" userId="4bff8d5b-7de6-4655-b397-69b0afc81113" providerId="ADAL" clId="{2503CB01-8619-4C5E-B58D-8DD1E8772C24}" dt="2025-04-18T03:24:38.199" v="12186" actId="167"/>
        <pc:sldMkLst>
          <pc:docMk/>
          <pc:sldMk cId="1450684258" sldId="2147474073"/>
        </pc:sldMkLst>
        <pc:spChg chg="mod">
          <ac:chgData name="Jason Wiese" userId="4bff8d5b-7de6-4655-b397-69b0afc81113" providerId="ADAL" clId="{2503CB01-8619-4C5E-B58D-8DD1E8772C24}" dt="2025-04-18T03:11:23.004" v="11598" actId="1076"/>
          <ac:spMkLst>
            <pc:docMk/>
            <pc:sldMk cId="1450684258" sldId="2147474073"/>
            <ac:spMk id="5" creationId="{773BF84C-D671-2AED-02F1-B1556F387DB0}"/>
          </ac:spMkLst>
        </pc:spChg>
        <pc:picChg chg="add mod ord">
          <ac:chgData name="Jason Wiese" userId="4bff8d5b-7de6-4655-b397-69b0afc81113" providerId="ADAL" clId="{2503CB01-8619-4C5E-B58D-8DD1E8772C24}" dt="2025-04-18T03:24:38.199" v="12186" actId="167"/>
          <ac:picMkLst>
            <pc:docMk/>
            <pc:sldMk cId="1450684258" sldId="2147474073"/>
            <ac:picMk id="7" creationId="{171705A7-E8E5-7DD0-0409-A057BEC55DCC}"/>
          </ac:picMkLst>
        </pc:picChg>
      </pc:sldChg>
      <pc:sldChg chg="add del">
        <pc:chgData name="Jason Wiese" userId="4bff8d5b-7de6-4655-b397-69b0afc81113" providerId="ADAL" clId="{2503CB01-8619-4C5E-B58D-8DD1E8772C24}" dt="2025-04-18T03:12:31.361" v="11609" actId="47"/>
        <pc:sldMkLst>
          <pc:docMk/>
          <pc:sldMk cId="3176196918" sldId="2147474074"/>
        </pc:sldMkLst>
      </pc:sldChg>
      <pc:sldChg chg="addSp delSp modSp add del mod">
        <pc:chgData name="Jason Wiese" userId="4bff8d5b-7de6-4655-b397-69b0afc81113" providerId="ADAL" clId="{2503CB01-8619-4C5E-B58D-8DD1E8772C24}" dt="2025-04-18T03:28:43.662" v="12217" actId="47"/>
        <pc:sldMkLst>
          <pc:docMk/>
          <pc:sldMk cId="3277411527" sldId="2147474074"/>
        </pc:sldMkLst>
      </pc:sldChg>
      <pc:sldChg chg="addSp delSp modSp add mod">
        <pc:chgData name="Jason Wiese" userId="4bff8d5b-7de6-4655-b397-69b0afc81113" providerId="ADAL" clId="{2503CB01-8619-4C5E-B58D-8DD1E8772C24}" dt="2025-04-18T06:17:00.211" v="16391" actId="20577"/>
        <pc:sldMkLst>
          <pc:docMk/>
          <pc:sldMk cId="981795231" sldId="2147474075"/>
        </pc:sldMkLst>
        <pc:spChg chg="add mod">
          <ac:chgData name="Jason Wiese" userId="4bff8d5b-7de6-4655-b397-69b0afc81113" providerId="ADAL" clId="{2503CB01-8619-4C5E-B58D-8DD1E8772C24}" dt="2025-04-18T06:17:00.211" v="16391" actId="20577"/>
          <ac:spMkLst>
            <pc:docMk/>
            <pc:sldMk cId="981795231" sldId="2147474075"/>
            <ac:spMk id="3" creationId="{4FDC5ACA-0057-0E08-8AEB-9B8CB6FF29C6}"/>
          </ac:spMkLst>
        </pc:spChg>
        <pc:picChg chg="mod">
          <ac:chgData name="Jason Wiese" userId="4bff8d5b-7de6-4655-b397-69b0afc81113" providerId="ADAL" clId="{2503CB01-8619-4C5E-B58D-8DD1E8772C24}" dt="2025-04-18T03:27:34.814" v="12207" actId="14100"/>
          <ac:picMkLst>
            <pc:docMk/>
            <pc:sldMk cId="981795231" sldId="2147474075"/>
            <ac:picMk id="4" creationId="{739D48E3-1026-D440-4DA5-6A3465DFB71F}"/>
          </ac:picMkLst>
        </pc:picChg>
      </pc:sldChg>
      <pc:sldChg chg="add del setBg">
        <pc:chgData name="Jason Wiese" userId="4bff8d5b-7de6-4655-b397-69b0afc81113" providerId="ADAL" clId="{2503CB01-8619-4C5E-B58D-8DD1E8772C24}" dt="2025-04-18T03:12:53.458" v="11613"/>
        <pc:sldMkLst>
          <pc:docMk/>
          <pc:sldMk cId="3232073471" sldId="2147474075"/>
        </pc:sldMkLst>
      </pc:sldChg>
      <pc:sldChg chg="addSp delSp modSp add mod">
        <pc:chgData name="Jason Wiese" userId="4bff8d5b-7de6-4655-b397-69b0afc81113" providerId="ADAL" clId="{2503CB01-8619-4C5E-B58D-8DD1E8772C24}" dt="2025-04-18T21:12:20.609" v="17660" actId="14100"/>
        <pc:sldMkLst>
          <pc:docMk/>
          <pc:sldMk cId="2961961821" sldId="2147474076"/>
        </pc:sldMkLst>
        <pc:spChg chg="mod">
          <ac:chgData name="Jason Wiese" userId="4bff8d5b-7de6-4655-b397-69b0afc81113" providerId="ADAL" clId="{2503CB01-8619-4C5E-B58D-8DD1E8772C24}" dt="2025-04-18T21:12:20.609" v="17660" actId="14100"/>
          <ac:spMkLst>
            <pc:docMk/>
            <pc:sldMk cId="2961961821" sldId="2147474076"/>
            <ac:spMk id="3" creationId="{0D2927A8-C734-051D-21C6-BC3FFF7063B5}"/>
          </ac:spMkLst>
        </pc:spChg>
        <pc:picChg chg="mod">
          <ac:chgData name="Jason Wiese" userId="4bff8d5b-7de6-4655-b397-69b0afc81113" providerId="ADAL" clId="{2503CB01-8619-4C5E-B58D-8DD1E8772C24}" dt="2025-04-18T03:40:43.651" v="13362" actId="14100"/>
          <ac:picMkLst>
            <pc:docMk/>
            <pc:sldMk cId="2961961821" sldId="2147474076"/>
            <ac:picMk id="4" creationId="{89250D7F-A79F-3FA0-7E92-AE31985AD1BF}"/>
          </ac:picMkLst>
        </pc:picChg>
      </pc:sldChg>
      <pc:sldChg chg="modSp add del mod">
        <pc:chgData name="Jason Wiese" userId="4bff8d5b-7de6-4655-b397-69b0afc81113" providerId="ADAL" clId="{2503CB01-8619-4C5E-B58D-8DD1E8772C24}" dt="2025-04-18T05:26:29.641" v="14238" actId="47"/>
        <pc:sldMkLst>
          <pc:docMk/>
          <pc:sldMk cId="1898276044" sldId="2147474077"/>
        </pc:sldMkLst>
      </pc:sldChg>
      <pc:sldChg chg="add del">
        <pc:chgData name="Jason Wiese" userId="4bff8d5b-7de6-4655-b397-69b0afc81113" providerId="ADAL" clId="{2503CB01-8619-4C5E-B58D-8DD1E8772C24}" dt="2025-04-18T05:30:25.824" v="14453" actId="47"/>
        <pc:sldMkLst>
          <pc:docMk/>
          <pc:sldMk cId="4018459668" sldId="2147474078"/>
        </pc:sldMkLst>
      </pc:sldChg>
      <pc:sldChg chg="addSp modSp add mod">
        <pc:chgData name="Jason Wiese" userId="4bff8d5b-7de6-4655-b397-69b0afc81113" providerId="ADAL" clId="{2503CB01-8619-4C5E-B58D-8DD1E8772C24}" dt="2025-04-18T05:47:53.864" v="14980" actId="1076"/>
        <pc:sldMkLst>
          <pc:docMk/>
          <pc:sldMk cId="3582265086" sldId="2147474079"/>
        </pc:sldMkLst>
        <pc:spChg chg="mod">
          <ac:chgData name="Jason Wiese" userId="4bff8d5b-7de6-4655-b397-69b0afc81113" providerId="ADAL" clId="{2503CB01-8619-4C5E-B58D-8DD1E8772C24}" dt="2025-04-18T05:39:54.701" v="14856" actId="1035"/>
          <ac:spMkLst>
            <pc:docMk/>
            <pc:sldMk cId="3582265086" sldId="2147474079"/>
            <ac:spMk id="4" creationId="{B7E92FE1-05EA-7B9C-F0B7-F2BB96E5D186}"/>
          </ac:spMkLst>
        </pc:spChg>
        <pc:spChg chg="mod">
          <ac:chgData name="Jason Wiese" userId="4bff8d5b-7de6-4655-b397-69b0afc81113" providerId="ADAL" clId="{2503CB01-8619-4C5E-B58D-8DD1E8772C24}" dt="2025-04-18T05:33:35.215" v="14591" actId="20577"/>
          <ac:spMkLst>
            <pc:docMk/>
            <pc:sldMk cId="3582265086" sldId="2147474079"/>
            <ac:spMk id="5" creationId="{77C60754-782E-EFAB-7E3E-72F7D9ECF658}"/>
          </ac:spMkLst>
        </pc:spChg>
        <pc:spChg chg="mod">
          <ac:chgData name="Jason Wiese" userId="4bff8d5b-7de6-4655-b397-69b0afc81113" providerId="ADAL" clId="{2503CB01-8619-4C5E-B58D-8DD1E8772C24}" dt="2025-04-18T05:45:22.361" v="14900" actId="20577"/>
          <ac:spMkLst>
            <pc:docMk/>
            <pc:sldMk cId="3582265086" sldId="2147474079"/>
            <ac:spMk id="7" creationId="{28E34623-A3A9-4BA7-542B-4FA82AACF1DC}"/>
          </ac:spMkLst>
        </pc:spChg>
        <pc:spChg chg="mod">
          <ac:chgData name="Jason Wiese" userId="4bff8d5b-7de6-4655-b397-69b0afc81113" providerId="ADAL" clId="{2503CB01-8619-4C5E-B58D-8DD1E8772C24}" dt="2025-04-18T05:39:54.701" v="14856" actId="1035"/>
          <ac:spMkLst>
            <pc:docMk/>
            <pc:sldMk cId="3582265086" sldId="2147474079"/>
            <ac:spMk id="8" creationId="{005688F7-96B6-1346-0FFC-AA15F4C495DD}"/>
          </ac:spMkLst>
        </pc:spChg>
        <pc:grpChg chg="mod">
          <ac:chgData name="Jason Wiese" userId="4bff8d5b-7de6-4655-b397-69b0afc81113" providerId="ADAL" clId="{2503CB01-8619-4C5E-B58D-8DD1E8772C24}" dt="2025-04-18T05:39:54.701" v="14856" actId="1035"/>
          <ac:grpSpMkLst>
            <pc:docMk/>
            <pc:sldMk cId="3582265086" sldId="2147474079"/>
            <ac:grpSpMk id="12" creationId="{27AD5E36-93F2-FA5B-C796-7B53D78865E1}"/>
          </ac:grpSpMkLst>
        </pc:grpChg>
        <pc:picChg chg="mod">
          <ac:chgData name="Jason Wiese" userId="4bff8d5b-7de6-4655-b397-69b0afc81113" providerId="ADAL" clId="{2503CB01-8619-4C5E-B58D-8DD1E8772C24}" dt="2025-04-18T05:39:54.701" v="14856" actId="1035"/>
          <ac:picMkLst>
            <pc:docMk/>
            <pc:sldMk cId="3582265086" sldId="2147474079"/>
            <ac:picMk id="11" creationId="{D21CA44D-752E-1836-905E-8599E01BCF6E}"/>
          </ac:picMkLst>
        </pc:picChg>
      </pc:sldChg>
      <pc:sldMasterChg chg="del delSldLayout">
        <pc:chgData name="Jason Wiese" userId="4bff8d5b-7de6-4655-b397-69b0afc81113" providerId="ADAL" clId="{2503CB01-8619-4C5E-B58D-8DD1E8772C24}" dt="2025-04-15T07:16:12.502" v="4333" actId="2696"/>
        <pc:sldMasterMkLst>
          <pc:docMk/>
          <pc:sldMasterMk cId="1280310476" sldId="2147483747"/>
        </pc:sldMasterMkLst>
        <pc:sldLayoutChg chg="del">
          <pc:chgData name="Jason Wiese" userId="4bff8d5b-7de6-4655-b397-69b0afc81113" providerId="ADAL" clId="{2503CB01-8619-4C5E-B58D-8DD1E8772C24}" dt="2025-04-15T07:16:12.502" v="4333" actId="2696"/>
          <pc:sldLayoutMkLst>
            <pc:docMk/>
            <pc:sldMasterMk cId="1280310476" sldId="2147483747"/>
            <pc:sldLayoutMk cId="3942565591" sldId="2147483748"/>
          </pc:sldLayoutMkLst>
        </pc:sldLayoutChg>
        <pc:sldLayoutChg chg="del">
          <pc:chgData name="Jason Wiese" userId="4bff8d5b-7de6-4655-b397-69b0afc81113" providerId="ADAL" clId="{2503CB01-8619-4C5E-B58D-8DD1E8772C24}" dt="2025-04-15T07:16:12.502" v="4333" actId="2696"/>
          <pc:sldLayoutMkLst>
            <pc:docMk/>
            <pc:sldMasterMk cId="1280310476" sldId="2147483747"/>
            <pc:sldLayoutMk cId="3460911723" sldId="2147483749"/>
          </pc:sldLayoutMkLst>
        </pc:sldLayoutChg>
        <pc:sldLayoutChg chg="del">
          <pc:chgData name="Jason Wiese" userId="4bff8d5b-7de6-4655-b397-69b0afc81113" providerId="ADAL" clId="{2503CB01-8619-4C5E-B58D-8DD1E8772C24}" dt="2025-04-15T07:16:12.502" v="4333" actId="2696"/>
          <pc:sldLayoutMkLst>
            <pc:docMk/>
            <pc:sldMasterMk cId="1280310476" sldId="2147483747"/>
            <pc:sldLayoutMk cId="3209867865" sldId="2147483750"/>
          </pc:sldLayoutMkLst>
        </pc:sldLayoutChg>
        <pc:sldLayoutChg chg="del">
          <pc:chgData name="Jason Wiese" userId="4bff8d5b-7de6-4655-b397-69b0afc81113" providerId="ADAL" clId="{2503CB01-8619-4C5E-B58D-8DD1E8772C24}" dt="2025-04-15T07:16:12.502" v="4333" actId="2696"/>
          <pc:sldLayoutMkLst>
            <pc:docMk/>
            <pc:sldMasterMk cId="1280310476" sldId="2147483747"/>
            <pc:sldLayoutMk cId="2045116096" sldId="2147483751"/>
          </pc:sldLayoutMkLst>
        </pc:sldLayoutChg>
        <pc:sldLayoutChg chg="del">
          <pc:chgData name="Jason Wiese" userId="4bff8d5b-7de6-4655-b397-69b0afc81113" providerId="ADAL" clId="{2503CB01-8619-4C5E-B58D-8DD1E8772C24}" dt="2025-04-15T07:16:12.502" v="4333" actId="2696"/>
          <pc:sldLayoutMkLst>
            <pc:docMk/>
            <pc:sldMasterMk cId="1280310476" sldId="2147483747"/>
            <pc:sldLayoutMk cId="3096883016" sldId="2147483752"/>
          </pc:sldLayoutMkLst>
        </pc:sldLayoutChg>
        <pc:sldLayoutChg chg="del">
          <pc:chgData name="Jason Wiese" userId="4bff8d5b-7de6-4655-b397-69b0afc81113" providerId="ADAL" clId="{2503CB01-8619-4C5E-B58D-8DD1E8772C24}" dt="2025-04-15T07:16:12.502" v="4333" actId="2696"/>
          <pc:sldLayoutMkLst>
            <pc:docMk/>
            <pc:sldMasterMk cId="1280310476" sldId="2147483747"/>
            <pc:sldLayoutMk cId="495639153" sldId="2147483753"/>
          </pc:sldLayoutMkLst>
        </pc:sldLayoutChg>
        <pc:sldLayoutChg chg="del">
          <pc:chgData name="Jason Wiese" userId="4bff8d5b-7de6-4655-b397-69b0afc81113" providerId="ADAL" clId="{2503CB01-8619-4C5E-B58D-8DD1E8772C24}" dt="2025-04-15T07:16:12.502" v="4333" actId="2696"/>
          <pc:sldLayoutMkLst>
            <pc:docMk/>
            <pc:sldMasterMk cId="1280310476" sldId="2147483747"/>
            <pc:sldLayoutMk cId="1431899786" sldId="2147483754"/>
          </pc:sldLayoutMkLst>
        </pc:sldLayoutChg>
        <pc:sldLayoutChg chg="del">
          <pc:chgData name="Jason Wiese" userId="4bff8d5b-7de6-4655-b397-69b0afc81113" providerId="ADAL" clId="{2503CB01-8619-4C5E-B58D-8DD1E8772C24}" dt="2025-04-15T07:16:12.502" v="4333" actId="2696"/>
          <pc:sldLayoutMkLst>
            <pc:docMk/>
            <pc:sldMasterMk cId="1280310476" sldId="2147483747"/>
            <pc:sldLayoutMk cId="3417536490" sldId="2147483755"/>
          </pc:sldLayoutMkLst>
        </pc:sldLayoutChg>
        <pc:sldLayoutChg chg="del">
          <pc:chgData name="Jason Wiese" userId="4bff8d5b-7de6-4655-b397-69b0afc81113" providerId="ADAL" clId="{2503CB01-8619-4C5E-B58D-8DD1E8772C24}" dt="2025-04-15T07:16:12.502" v="4333" actId="2696"/>
          <pc:sldLayoutMkLst>
            <pc:docMk/>
            <pc:sldMasterMk cId="1280310476" sldId="2147483747"/>
            <pc:sldLayoutMk cId="1206091552" sldId="2147483756"/>
          </pc:sldLayoutMkLst>
        </pc:sldLayoutChg>
        <pc:sldLayoutChg chg="del">
          <pc:chgData name="Jason Wiese" userId="4bff8d5b-7de6-4655-b397-69b0afc81113" providerId="ADAL" clId="{2503CB01-8619-4C5E-B58D-8DD1E8772C24}" dt="2025-04-15T07:16:12.502" v="4333" actId="2696"/>
          <pc:sldLayoutMkLst>
            <pc:docMk/>
            <pc:sldMasterMk cId="1280310476" sldId="2147483747"/>
            <pc:sldLayoutMk cId="3702145276" sldId="2147483757"/>
          </pc:sldLayoutMkLst>
        </pc:sldLayoutChg>
        <pc:sldLayoutChg chg="del">
          <pc:chgData name="Jason Wiese" userId="4bff8d5b-7de6-4655-b397-69b0afc81113" providerId="ADAL" clId="{2503CB01-8619-4C5E-B58D-8DD1E8772C24}" dt="2025-04-15T07:16:12.502" v="4333" actId="2696"/>
          <pc:sldLayoutMkLst>
            <pc:docMk/>
            <pc:sldMasterMk cId="1280310476" sldId="2147483747"/>
            <pc:sldLayoutMk cId="1254299612" sldId="2147483758"/>
          </pc:sldLayoutMkLst>
        </pc:sldLayoutChg>
        <pc:sldLayoutChg chg="del">
          <pc:chgData name="Jason Wiese" userId="4bff8d5b-7de6-4655-b397-69b0afc81113" providerId="ADAL" clId="{2503CB01-8619-4C5E-B58D-8DD1E8772C24}" dt="2025-04-15T07:16:12.502" v="4333" actId="2696"/>
          <pc:sldLayoutMkLst>
            <pc:docMk/>
            <pc:sldMasterMk cId="1280310476" sldId="2147483747"/>
            <pc:sldLayoutMk cId="4072072691" sldId="2147483759"/>
          </pc:sldLayoutMkLst>
        </pc:sldLayoutChg>
        <pc:sldLayoutChg chg="del">
          <pc:chgData name="Jason Wiese" userId="4bff8d5b-7de6-4655-b397-69b0afc81113" providerId="ADAL" clId="{2503CB01-8619-4C5E-B58D-8DD1E8772C24}" dt="2025-04-15T07:16:12.502" v="4333" actId="2696"/>
          <pc:sldLayoutMkLst>
            <pc:docMk/>
            <pc:sldMasterMk cId="1280310476" sldId="2147483747"/>
            <pc:sldLayoutMk cId="3500454983" sldId="2147483760"/>
          </pc:sldLayoutMkLst>
        </pc:sldLayoutChg>
        <pc:sldLayoutChg chg="del">
          <pc:chgData name="Jason Wiese" userId="4bff8d5b-7de6-4655-b397-69b0afc81113" providerId="ADAL" clId="{2503CB01-8619-4C5E-B58D-8DD1E8772C24}" dt="2025-04-15T07:16:12.502" v="4333" actId="2696"/>
          <pc:sldLayoutMkLst>
            <pc:docMk/>
            <pc:sldMasterMk cId="1280310476" sldId="2147483747"/>
            <pc:sldLayoutMk cId="82108065" sldId="2147483761"/>
          </pc:sldLayoutMkLst>
        </pc:sldLayoutChg>
        <pc:sldLayoutChg chg="del">
          <pc:chgData name="Jason Wiese" userId="4bff8d5b-7de6-4655-b397-69b0afc81113" providerId="ADAL" clId="{2503CB01-8619-4C5E-B58D-8DD1E8772C24}" dt="2025-04-15T07:16:12.502" v="4333" actId="2696"/>
          <pc:sldLayoutMkLst>
            <pc:docMk/>
            <pc:sldMasterMk cId="1280310476" sldId="2147483747"/>
            <pc:sldLayoutMk cId="2678597189" sldId="2147483762"/>
          </pc:sldLayoutMkLst>
        </pc:sldLayoutChg>
        <pc:sldLayoutChg chg="del">
          <pc:chgData name="Jason Wiese" userId="4bff8d5b-7de6-4655-b397-69b0afc81113" providerId="ADAL" clId="{2503CB01-8619-4C5E-B58D-8DD1E8772C24}" dt="2025-04-15T07:16:12.502" v="4333" actId="2696"/>
          <pc:sldLayoutMkLst>
            <pc:docMk/>
            <pc:sldMasterMk cId="1280310476" sldId="2147483747"/>
            <pc:sldLayoutMk cId="2942270188" sldId="2147483763"/>
          </pc:sldLayoutMkLst>
        </pc:sldLayoutChg>
        <pc:sldLayoutChg chg="del">
          <pc:chgData name="Jason Wiese" userId="4bff8d5b-7de6-4655-b397-69b0afc81113" providerId="ADAL" clId="{2503CB01-8619-4C5E-B58D-8DD1E8772C24}" dt="2025-04-15T07:16:12.502" v="4333" actId="2696"/>
          <pc:sldLayoutMkLst>
            <pc:docMk/>
            <pc:sldMasterMk cId="1280310476" sldId="2147483747"/>
            <pc:sldLayoutMk cId="2534922461" sldId="2147483764"/>
          </pc:sldLayoutMkLst>
        </pc:sldLayoutChg>
        <pc:sldLayoutChg chg="del">
          <pc:chgData name="Jason Wiese" userId="4bff8d5b-7de6-4655-b397-69b0afc81113" providerId="ADAL" clId="{2503CB01-8619-4C5E-B58D-8DD1E8772C24}" dt="2025-04-15T07:16:12.502" v="4333" actId="2696"/>
          <pc:sldLayoutMkLst>
            <pc:docMk/>
            <pc:sldMasterMk cId="1280310476" sldId="2147483747"/>
            <pc:sldLayoutMk cId="4057774749" sldId="2147483765"/>
          </pc:sldLayoutMkLst>
        </pc:sldLayoutChg>
        <pc:sldLayoutChg chg="del">
          <pc:chgData name="Jason Wiese" userId="4bff8d5b-7de6-4655-b397-69b0afc81113" providerId="ADAL" clId="{2503CB01-8619-4C5E-B58D-8DD1E8772C24}" dt="2025-04-15T07:16:12.502" v="4333" actId="2696"/>
          <pc:sldLayoutMkLst>
            <pc:docMk/>
            <pc:sldMasterMk cId="1280310476" sldId="2147483747"/>
            <pc:sldLayoutMk cId="3464577751" sldId="2147483766"/>
          </pc:sldLayoutMkLst>
        </pc:sldLayoutChg>
        <pc:sldLayoutChg chg="del">
          <pc:chgData name="Jason Wiese" userId="4bff8d5b-7de6-4655-b397-69b0afc81113" providerId="ADAL" clId="{2503CB01-8619-4C5E-B58D-8DD1E8772C24}" dt="2025-04-15T07:16:12.502" v="4333" actId="2696"/>
          <pc:sldLayoutMkLst>
            <pc:docMk/>
            <pc:sldMasterMk cId="1280310476" sldId="2147483747"/>
            <pc:sldLayoutMk cId="344837079" sldId="2147483767"/>
          </pc:sldLayoutMkLst>
        </pc:sldLayoutChg>
        <pc:sldLayoutChg chg="del">
          <pc:chgData name="Jason Wiese" userId="4bff8d5b-7de6-4655-b397-69b0afc81113" providerId="ADAL" clId="{2503CB01-8619-4C5E-B58D-8DD1E8772C24}" dt="2025-04-15T07:16:12.502" v="4333" actId="2696"/>
          <pc:sldLayoutMkLst>
            <pc:docMk/>
            <pc:sldMasterMk cId="1280310476" sldId="2147483747"/>
            <pc:sldLayoutMk cId="447663258" sldId="2147483768"/>
          </pc:sldLayoutMkLst>
        </pc:sldLayoutChg>
      </pc:sldMasterChg>
      <pc:sldMasterChg chg="del delSldLayout">
        <pc:chgData name="Jason Wiese" userId="4bff8d5b-7de6-4655-b397-69b0afc81113" providerId="ADAL" clId="{2503CB01-8619-4C5E-B58D-8DD1E8772C24}" dt="2025-04-17T04:11:35.575" v="8324" actId="47"/>
        <pc:sldMasterMkLst>
          <pc:docMk/>
          <pc:sldMasterMk cId="2990374984" sldId="2147483786"/>
        </pc:sldMasterMkLst>
        <pc:sldLayoutChg chg="del">
          <pc:chgData name="Jason Wiese" userId="4bff8d5b-7de6-4655-b397-69b0afc81113" providerId="ADAL" clId="{2503CB01-8619-4C5E-B58D-8DD1E8772C24}" dt="2025-04-17T04:11:35.575" v="8324" actId="47"/>
          <pc:sldLayoutMkLst>
            <pc:docMk/>
            <pc:sldMasterMk cId="2990374984" sldId="2147483786"/>
            <pc:sldLayoutMk cId="1678997388" sldId="2147483787"/>
          </pc:sldLayoutMkLst>
        </pc:sldLayoutChg>
        <pc:sldLayoutChg chg="del">
          <pc:chgData name="Jason Wiese" userId="4bff8d5b-7de6-4655-b397-69b0afc81113" providerId="ADAL" clId="{2503CB01-8619-4C5E-B58D-8DD1E8772C24}" dt="2025-04-17T04:11:35.575" v="8324" actId="47"/>
          <pc:sldLayoutMkLst>
            <pc:docMk/>
            <pc:sldMasterMk cId="2990374984" sldId="2147483786"/>
            <pc:sldLayoutMk cId="1196538203" sldId="2147483788"/>
          </pc:sldLayoutMkLst>
        </pc:sldLayoutChg>
        <pc:sldLayoutChg chg="del">
          <pc:chgData name="Jason Wiese" userId="4bff8d5b-7de6-4655-b397-69b0afc81113" providerId="ADAL" clId="{2503CB01-8619-4C5E-B58D-8DD1E8772C24}" dt="2025-04-17T04:11:35.575" v="8324" actId="47"/>
          <pc:sldLayoutMkLst>
            <pc:docMk/>
            <pc:sldMasterMk cId="2990374984" sldId="2147483786"/>
            <pc:sldLayoutMk cId="2140961060" sldId="2147483789"/>
          </pc:sldLayoutMkLst>
        </pc:sldLayoutChg>
        <pc:sldLayoutChg chg="del">
          <pc:chgData name="Jason Wiese" userId="4bff8d5b-7de6-4655-b397-69b0afc81113" providerId="ADAL" clId="{2503CB01-8619-4C5E-B58D-8DD1E8772C24}" dt="2025-04-17T04:11:35.575" v="8324" actId="47"/>
          <pc:sldLayoutMkLst>
            <pc:docMk/>
            <pc:sldMasterMk cId="2990374984" sldId="2147483786"/>
            <pc:sldLayoutMk cId="1470859626" sldId="2147483790"/>
          </pc:sldLayoutMkLst>
        </pc:sldLayoutChg>
        <pc:sldLayoutChg chg="del">
          <pc:chgData name="Jason Wiese" userId="4bff8d5b-7de6-4655-b397-69b0afc81113" providerId="ADAL" clId="{2503CB01-8619-4C5E-B58D-8DD1E8772C24}" dt="2025-04-17T04:11:35.575" v="8324" actId="47"/>
          <pc:sldLayoutMkLst>
            <pc:docMk/>
            <pc:sldMasterMk cId="2990374984" sldId="2147483786"/>
            <pc:sldLayoutMk cId="477316142" sldId="2147483791"/>
          </pc:sldLayoutMkLst>
        </pc:sldLayoutChg>
        <pc:sldLayoutChg chg="del">
          <pc:chgData name="Jason Wiese" userId="4bff8d5b-7de6-4655-b397-69b0afc81113" providerId="ADAL" clId="{2503CB01-8619-4C5E-B58D-8DD1E8772C24}" dt="2025-04-17T04:11:35.575" v="8324" actId="47"/>
          <pc:sldLayoutMkLst>
            <pc:docMk/>
            <pc:sldMasterMk cId="2990374984" sldId="2147483786"/>
            <pc:sldLayoutMk cId="2482155384" sldId="2147483792"/>
          </pc:sldLayoutMkLst>
        </pc:sldLayoutChg>
        <pc:sldLayoutChg chg="del">
          <pc:chgData name="Jason Wiese" userId="4bff8d5b-7de6-4655-b397-69b0afc81113" providerId="ADAL" clId="{2503CB01-8619-4C5E-B58D-8DD1E8772C24}" dt="2025-04-17T04:11:35.575" v="8324" actId="47"/>
          <pc:sldLayoutMkLst>
            <pc:docMk/>
            <pc:sldMasterMk cId="2990374984" sldId="2147483786"/>
            <pc:sldLayoutMk cId="240818944" sldId="2147483793"/>
          </pc:sldLayoutMkLst>
        </pc:sldLayoutChg>
        <pc:sldLayoutChg chg="del">
          <pc:chgData name="Jason Wiese" userId="4bff8d5b-7de6-4655-b397-69b0afc81113" providerId="ADAL" clId="{2503CB01-8619-4C5E-B58D-8DD1E8772C24}" dt="2025-04-17T04:11:35.575" v="8324" actId="47"/>
          <pc:sldLayoutMkLst>
            <pc:docMk/>
            <pc:sldMasterMk cId="2990374984" sldId="2147483786"/>
            <pc:sldLayoutMk cId="1506694647" sldId="2147483794"/>
          </pc:sldLayoutMkLst>
        </pc:sldLayoutChg>
        <pc:sldLayoutChg chg="del">
          <pc:chgData name="Jason Wiese" userId="4bff8d5b-7de6-4655-b397-69b0afc81113" providerId="ADAL" clId="{2503CB01-8619-4C5E-B58D-8DD1E8772C24}" dt="2025-04-17T04:11:35.575" v="8324" actId="47"/>
          <pc:sldLayoutMkLst>
            <pc:docMk/>
            <pc:sldMasterMk cId="2990374984" sldId="2147483786"/>
            <pc:sldLayoutMk cId="129963004" sldId="2147483795"/>
          </pc:sldLayoutMkLst>
        </pc:sldLayoutChg>
        <pc:sldLayoutChg chg="del">
          <pc:chgData name="Jason Wiese" userId="4bff8d5b-7de6-4655-b397-69b0afc81113" providerId="ADAL" clId="{2503CB01-8619-4C5E-B58D-8DD1E8772C24}" dt="2025-04-17T04:11:35.575" v="8324" actId="47"/>
          <pc:sldLayoutMkLst>
            <pc:docMk/>
            <pc:sldMasterMk cId="2990374984" sldId="2147483786"/>
            <pc:sldLayoutMk cId="1636001184" sldId="2147483796"/>
          </pc:sldLayoutMkLst>
        </pc:sldLayoutChg>
        <pc:sldLayoutChg chg="del">
          <pc:chgData name="Jason Wiese" userId="4bff8d5b-7de6-4655-b397-69b0afc81113" providerId="ADAL" clId="{2503CB01-8619-4C5E-B58D-8DD1E8772C24}" dt="2025-04-17T04:11:35.575" v="8324" actId="47"/>
          <pc:sldLayoutMkLst>
            <pc:docMk/>
            <pc:sldMasterMk cId="2990374984" sldId="2147483786"/>
            <pc:sldLayoutMk cId="2673230873" sldId="2147483797"/>
          </pc:sldLayoutMkLst>
        </pc:sldLayoutChg>
        <pc:sldLayoutChg chg="del">
          <pc:chgData name="Jason Wiese" userId="4bff8d5b-7de6-4655-b397-69b0afc81113" providerId="ADAL" clId="{2503CB01-8619-4C5E-B58D-8DD1E8772C24}" dt="2025-04-17T04:11:35.575" v="8324" actId="47"/>
          <pc:sldLayoutMkLst>
            <pc:docMk/>
            <pc:sldMasterMk cId="2990374984" sldId="2147483786"/>
            <pc:sldLayoutMk cId="3013871750" sldId="2147483798"/>
          </pc:sldLayoutMkLst>
        </pc:sldLayoutChg>
        <pc:sldLayoutChg chg="del">
          <pc:chgData name="Jason Wiese" userId="4bff8d5b-7de6-4655-b397-69b0afc81113" providerId="ADAL" clId="{2503CB01-8619-4C5E-B58D-8DD1E8772C24}" dt="2025-04-17T04:11:35.575" v="8324" actId="47"/>
          <pc:sldLayoutMkLst>
            <pc:docMk/>
            <pc:sldMasterMk cId="2990374984" sldId="2147483786"/>
            <pc:sldLayoutMk cId="4282580175" sldId="2147483799"/>
          </pc:sldLayoutMkLst>
        </pc:sldLayoutChg>
        <pc:sldLayoutChg chg="del">
          <pc:chgData name="Jason Wiese" userId="4bff8d5b-7de6-4655-b397-69b0afc81113" providerId="ADAL" clId="{2503CB01-8619-4C5E-B58D-8DD1E8772C24}" dt="2025-04-17T04:11:35.575" v="8324" actId="47"/>
          <pc:sldLayoutMkLst>
            <pc:docMk/>
            <pc:sldMasterMk cId="2990374984" sldId="2147483786"/>
            <pc:sldLayoutMk cId="3161486444" sldId="2147483800"/>
          </pc:sldLayoutMkLst>
        </pc:sldLayoutChg>
        <pc:sldLayoutChg chg="del">
          <pc:chgData name="Jason Wiese" userId="4bff8d5b-7de6-4655-b397-69b0afc81113" providerId="ADAL" clId="{2503CB01-8619-4C5E-B58D-8DD1E8772C24}" dt="2025-04-17T04:11:35.575" v="8324" actId="47"/>
          <pc:sldLayoutMkLst>
            <pc:docMk/>
            <pc:sldMasterMk cId="2990374984" sldId="2147483786"/>
            <pc:sldLayoutMk cId="2777095447" sldId="2147483801"/>
          </pc:sldLayoutMkLst>
        </pc:sldLayoutChg>
        <pc:sldLayoutChg chg="del">
          <pc:chgData name="Jason Wiese" userId="4bff8d5b-7de6-4655-b397-69b0afc81113" providerId="ADAL" clId="{2503CB01-8619-4C5E-B58D-8DD1E8772C24}" dt="2025-04-17T04:11:35.575" v="8324" actId="47"/>
          <pc:sldLayoutMkLst>
            <pc:docMk/>
            <pc:sldMasterMk cId="2990374984" sldId="2147483786"/>
            <pc:sldLayoutMk cId="3695256974" sldId="2147483802"/>
          </pc:sldLayoutMkLst>
        </pc:sldLayoutChg>
        <pc:sldLayoutChg chg="del">
          <pc:chgData name="Jason Wiese" userId="4bff8d5b-7de6-4655-b397-69b0afc81113" providerId="ADAL" clId="{2503CB01-8619-4C5E-B58D-8DD1E8772C24}" dt="2025-04-17T04:11:35.575" v="8324" actId="47"/>
          <pc:sldLayoutMkLst>
            <pc:docMk/>
            <pc:sldMasterMk cId="2990374984" sldId="2147483786"/>
            <pc:sldLayoutMk cId="4030179157" sldId="2147483803"/>
          </pc:sldLayoutMkLst>
        </pc:sldLayoutChg>
        <pc:sldLayoutChg chg="del">
          <pc:chgData name="Jason Wiese" userId="4bff8d5b-7de6-4655-b397-69b0afc81113" providerId="ADAL" clId="{2503CB01-8619-4C5E-B58D-8DD1E8772C24}" dt="2025-04-17T04:11:35.575" v="8324" actId="47"/>
          <pc:sldLayoutMkLst>
            <pc:docMk/>
            <pc:sldMasterMk cId="2990374984" sldId="2147483786"/>
            <pc:sldLayoutMk cId="1650799987" sldId="2147483804"/>
          </pc:sldLayoutMkLst>
        </pc:sldLayoutChg>
        <pc:sldLayoutChg chg="del">
          <pc:chgData name="Jason Wiese" userId="4bff8d5b-7de6-4655-b397-69b0afc81113" providerId="ADAL" clId="{2503CB01-8619-4C5E-B58D-8DD1E8772C24}" dt="2025-04-17T04:11:35.575" v="8324" actId="47"/>
          <pc:sldLayoutMkLst>
            <pc:docMk/>
            <pc:sldMasterMk cId="2990374984" sldId="2147483786"/>
            <pc:sldLayoutMk cId="898721373" sldId="2147483805"/>
          </pc:sldLayoutMkLst>
        </pc:sldLayoutChg>
        <pc:sldLayoutChg chg="del">
          <pc:chgData name="Jason Wiese" userId="4bff8d5b-7de6-4655-b397-69b0afc81113" providerId="ADAL" clId="{2503CB01-8619-4C5E-B58D-8DD1E8772C24}" dt="2025-04-17T04:11:35.575" v="8324" actId="47"/>
          <pc:sldLayoutMkLst>
            <pc:docMk/>
            <pc:sldMasterMk cId="2990374984" sldId="2147483786"/>
            <pc:sldLayoutMk cId="540783179" sldId="2147483806"/>
          </pc:sldLayoutMkLst>
        </pc:sldLayoutChg>
        <pc:sldLayoutChg chg="del">
          <pc:chgData name="Jason Wiese" userId="4bff8d5b-7de6-4655-b397-69b0afc81113" providerId="ADAL" clId="{2503CB01-8619-4C5E-B58D-8DD1E8772C24}" dt="2025-04-17T04:11:35.575" v="8324" actId="47"/>
          <pc:sldLayoutMkLst>
            <pc:docMk/>
            <pc:sldMasterMk cId="2990374984" sldId="2147483786"/>
            <pc:sldLayoutMk cId="938706638" sldId="2147483807"/>
          </pc:sldLayoutMkLst>
        </pc:sldLayoutChg>
      </pc:sldMasterChg>
    </pc:docChg>
  </pc:docChgLst>
  <pc:docChgLst>
    <pc:chgData name="Karolina Guillen" userId="c1c08796-a0be-47c6-af52-5d31fd96ec50" providerId="ADAL" clId="{6538D9D0-904B-4108-A485-5D15F64430D9}"/>
    <pc:docChg chg="custSel addSld modSld">
      <pc:chgData name="Karolina Guillen" userId="c1c08796-a0be-47c6-af52-5d31fd96ec50" providerId="ADAL" clId="{6538D9D0-904B-4108-A485-5D15F64430D9}" dt="2025-04-16T20:09:44.931" v="111"/>
      <pc:docMkLst>
        <pc:docMk/>
      </pc:docMkLst>
      <pc:sldChg chg="modSp mod">
        <pc:chgData name="Karolina Guillen" userId="c1c08796-a0be-47c6-af52-5d31fd96ec50" providerId="ADAL" clId="{6538D9D0-904B-4108-A485-5D15F64430D9}" dt="2025-04-15T20:15:33.312" v="92" actId="207"/>
        <pc:sldMkLst>
          <pc:docMk/>
          <pc:sldMk cId="3374156216" sldId="2144328352"/>
        </pc:sldMkLst>
      </pc:sldChg>
      <pc:sldChg chg="addSp delSp modSp mod">
        <pc:chgData name="Karolina Guillen" userId="c1c08796-a0be-47c6-af52-5d31fd96ec50" providerId="ADAL" clId="{6538D9D0-904B-4108-A485-5D15F64430D9}" dt="2025-04-15T20:17:54.213" v="106"/>
        <pc:sldMkLst>
          <pc:docMk/>
          <pc:sldMk cId="2044962530" sldId="2147474042"/>
        </pc:sldMkLst>
      </pc:sldChg>
      <pc:sldChg chg="addSp modSp mod">
        <pc:chgData name="Karolina Guillen" userId="c1c08796-a0be-47c6-af52-5d31fd96ec50" providerId="ADAL" clId="{6538D9D0-904B-4108-A485-5D15F64430D9}" dt="2025-04-16T20:09:44.931" v="111"/>
        <pc:sldMkLst>
          <pc:docMk/>
          <pc:sldMk cId="1493406413" sldId="2147474054"/>
        </pc:sldMkLst>
      </pc:sldChg>
      <pc:sldChg chg="addSp delSp modSp add mod">
        <pc:chgData name="Karolina Guillen" userId="c1c08796-a0be-47c6-af52-5d31fd96ec50" providerId="ADAL" clId="{6538D9D0-904B-4108-A485-5D15F64430D9}" dt="2025-04-15T20:17:21.430" v="99" actId="478"/>
        <pc:sldMkLst>
          <pc:docMk/>
          <pc:sldMk cId="1037943019" sldId="2147474062"/>
        </pc:sldMkLst>
      </pc:sldChg>
    </pc:docChg>
  </pc:docChgLst>
  <pc:docChgLst>
    <pc:chgData name="Reed Kiely" userId="768be38e-2fb5-40ce-925d-bd8e9d9e3c31" providerId="ADAL" clId="{E4CC0658-810A-4D01-B251-3E05117EBA65}"/>
    <pc:docChg chg="undo custSel addSld delSld modSld">
      <pc:chgData name="Reed Kiely" userId="768be38e-2fb5-40ce-925d-bd8e9d9e3c31" providerId="ADAL" clId="{E4CC0658-810A-4D01-B251-3E05117EBA65}" dt="2025-04-21T13:09:57.591" v="2962" actId="1035"/>
      <pc:docMkLst>
        <pc:docMk/>
      </pc:docMkLst>
      <pc:sldChg chg="modSp mod">
        <pc:chgData name="Reed Kiely" userId="768be38e-2fb5-40ce-925d-bd8e9d9e3c31" providerId="ADAL" clId="{E4CC0658-810A-4D01-B251-3E05117EBA65}" dt="2025-04-18T13:02:54.718" v="2949" actId="1076"/>
        <pc:sldMkLst>
          <pc:docMk/>
          <pc:sldMk cId="2013662403" sldId="16303"/>
        </pc:sldMkLst>
        <pc:spChg chg="mod">
          <ac:chgData name="Reed Kiely" userId="768be38e-2fb5-40ce-925d-bd8e9d9e3c31" providerId="ADAL" clId="{E4CC0658-810A-4D01-B251-3E05117EBA65}" dt="2025-04-17T12:57:31.910" v="2818" actId="14100"/>
          <ac:spMkLst>
            <pc:docMk/>
            <pc:sldMk cId="2013662403" sldId="16303"/>
            <ac:spMk id="9" creationId="{BDF3AACE-5C3B-4811-8F31-560613629159}"/>
          </ac:spMkLst>
        </pc:spChg>
      </pc:sldChg>
      <pc:sldChg chg="addSp delSp modSp mod setBg">
        <pc:chgData name="Reed Kiely" userId="768be38e-2fb5-40ce-925d-bd8e9d9e3c31" providerId="ADAL" clId="{E4CC0658-810A-4D01-B251-3E05117EBA65}" dt="2025-04-17T19:52:42.100" v="2947"/>
        <pc:sldMkLst>
          <pc:docMk/>
          <pc:sldMk cId="4212683403" sldId="2144327877"/>
        </pc:sldMkLst>
      </pc:sldChg>
      <pc:sldChg chg="modSp mod">
        <pc:chgData name="Reed Kiely" userId="768be38e-2fb5-40ce-925d-bd8e9d9e3c31" providerId="ADAL" clId="{E4CC0658-810A-4D01-B251-3E05117EBA65}" dt="2025-04-21T13:08:41.326" v="2955" actId="14100"/>
        <pc:sldMkLst>
          <pc:docMk/>
          <pc:sldMk cId="2070862797" sldId="2144328266"/>
        </pc:sldMkLst>
        <pc:spChg chg="mod">
          <ac:chgData name="Reed Kiely" userId="768be38e-2fb5-40ce-925d-bd8e9d9e3c31" providerId="ADAL" clId="{E4CC0658-810A-4D01-B251-3E05117EBA65}" dt="2025-04-21T13:08:41.326" v="2955" actId="14100"/>
          <ac:spMkLst>
            <pc:docMk/>
            <pc:sldMk cId="2070862797" sldId="2144328266"/>
            <ac:spMk id="10" creationId="{1F5544B4-64B7-4E00-A1B6-76422658B8ED}"/>
          </ac:spMkLst>
        </pc:spChg>
      </pc:sldChg>
      <pc:sldChg chg="modSp mod">
        <pc:chgData name="Reed Kiely" userId="768be38e-2fb5-40ce-925d-bd8e9d9e3c31" providerId="ADAL" clId="{E4CC0658-810A-4D01-B251-3E05117EBA65}" dt="2025-04-15T14:12:18.794" v="700" actId="20577"/>
        <pc:sldMkLst>
          <pc:docMk/>
          <pc:sldMk cId="793638939" sldId="2144328309"/>
        </pc:sldMkLst>
      </pc:sldChg>
      <pc:sldChg chg="modSp">
        <pc:chgData name="Reed Kiely" userId="768be38e-2fb5-40ce-925d-bd8e9d9e3c31" providerId="ADAL" clId="{E4CC0658-810A-4D01-B251-3E05117EBA65}" dt="2025-04-15T14:12:27.527" v="701"/>
        <pc:sldMkLst>
          <pc:docMk/>
          <pc:sldMk cId="2211087903" sldId="2144328310"/>
        </pc:sldMkLst>
        <pc:spChg chg="mod">
          <ac:chgData name="Reed Kiely" userId="768be38e-2fb5-40ce-925d-bd8e9d9e3c31" providerId="ADAL" clId="{E4CC0658-810A-4D01-B251-3E05117EBA65}" dt="2025-04-15T14:12:27.527" v="701"/>
          <ac:spMkLst>
            <pc:docMk/>
            <pc:sldMk cId="2211087903" sldId="2144328310"/>
            <ac:spMk id="35" creationId="{183739A4-A88D-6F07-C4B8-B401097000CB}"/>
          </ac:spMkLst>
        </pc:spChg>
      </pc:sldChg>
      <pc:sldChg chg="modSp">
        <pc:chgData name="Reed Kiely" userId="768be38e-2fb5-40ce-925d-bd8e9d9e3c31" providerId="ADAL" clId="{E4CC0658-810A-4D01-B251-3E05117EBA65}" dt="2025-04-15T14:12:27.527" v="701"/>
        <pc:sldMkLst>
          <pc:docMk/>
          <pc:sldMk cId="3374156216" sldId="2144328352"/>
        </pc:sldMkLst>
      </pc:sldChg>
      <pc:sldChg chg="modSp">
        <pc:chgData name="Reed Kiely" userId="768be38e-2fb5-40ce-925d-bd8e9d9e3c31" providerId="ADAL" clId="{E4CC0658-810A-4D01-B251-3E05117EBA65}" dt="2025-04-15T14:12:27.527" v="701"/>
        <pc:sldMkLst>
          <pc:docMk/>
          <pc:sldMk cId="452055327" sldId="2144328356"/>
        </pc:sldMkLst>
      </pc:sldChg>
      <pc:sldChg chg="del">
        <pc:chgData name="Reed Kiely" userId="768be38e-2fb5-40ce-925d-bd8e9d9e3c31" providerId="ADAL" clId="{E4CC0658-810A-4D01-B251-3E05117EBA65}" dt="2025-04-15T21:20:55.234" v="1818" actId="47"/>
        <pc:sldMkLst>
          <pc:docMk/>
          <pc:sldMk cId="901560642" sldId="2144328394"/>
        </pc:sldMkLst>
      </pc:sldChg>
      <pc:sldChg chg="modSp mod">
        <pc:chgData name="Reed Kiely" userId="768be38e-2fb5-40ce-925d-bd8e9d9e3c31" providerId="ADAL" clId="{E4CC0658-810A-4D01-B251-3E05117EBA65}" dt="2025-04-21T13:08:29.799" v="2954" actId="14100"/>
        <pc:sldMkLst>
          <pc:docMk/>
          <pc:sldMk cId="2531657486" sldId="2144328443"/>
        </pc:sldMkLst>
        <pc:spChg chg="mod">
          <ac:chgData name="Reed Kiely" userId="768be38e-2fb5-40ce-925d-bd8e9d9e3c31" providerId="ADAL" clId="{E4CC0658-810A-4D01-B251-3E05117EBA65}" dt="2025-04-21T13:08:29.799" v="2954" actId="14100"/>
          <ac:spMkLst>
            <pc:docMk/>
            <pc:sldMk cId="2531657486" sldId="2144328443"/>
            <ac:spMk id="11" creationId="{1B32C009-827C-6857-8CB3-26FFFBE4B685}"/>
          </ac:spMkLst>
        </pc:spChg>
      </pc:sldChg>
      <pc:sldChg chg="addSp delSp modSp mod">
        <pc:chgData name="Reed Kiely" userId="768be38e-2fb5-40ce-925d-bd8e9d9e3c31" providerId="ADAL" clId="{E4CC0658-810A-4D01-B251-3E05117EBA65}" dt="2025-04-17T19:34:30.476" v="2926"/>
        <pc:sldMkLst>
          <pc:docMk/>
          <pc:sldMk cId="1334572820" sldId="2146846014"/>
        </pc:sldMkLst>
        <pc:spChg chg="mod">
          <ac:chgData name="Reed Kiely" userId="768be38e-2fb5-40ce-925d-bd8e9d9e3c31" providerId="ADAL" clId="{E4CC0658-810A-4D01-B251-3E05117EBA65}" dt="2025-04-17T19:32:15.768" v="2843"/>
          <ac:spMkLst>
            <pc:docMk/>
            <pc:sldMk cId="1334572820" sldId="2146846014"/>
            <ac:spMk id="10" creationId="{339879EB-B8B8-5646-9336-3F88CDE86B2F}"/>
          </ac:spMkLst>
        </pc:spChg>
        <pc:spChg chg="mod">
          <ac:chgData name="Reed Kiely" userId="768be38e-2fb5-40ce-925d-bd8e9d9e3c31" providerId="ADAL" clId="{E4CC0658-810A-4D01-B251-3E05117EBA65}" dt="2025-04-17T19:32:03.236" v="2841"/>
          <ac:spMkLst>
            <pc:docMk/>
            <pc:sldMk cId="1334572820" sldId="2146846014"/>
            <ac:spMk id="18" creationId="{CBE0D855-220E-C869-6E88-3CFDBDEA031D}"/>
          </ac:spMkLst>
        </pc:spChg>
        <pc:spChg chg="mod">
          <ac:chgData name="Reed Kiely" userId="768be38e-2fb5-40ce-925d-bd8e9d9e3c31" providerId="ADAL" clId="{E4CC0658-810A-4D01-B251-3E05117EBA65}" dt="2025-04-17T19:31:34.487" v="2835"/>
          <ac:spMkLst>
            <pc:docMk/>
            <pc:sldMk cId="1334572820" sldId="2146846014"/>
            <ac:spMk id="21" creationId="{48C6FACB-AACE-439A-BC44-C3F99D78215C}"/>
          </ac:spMkLst>
        </pc:spChg>
        <pc:spChg chg="mod">
          <ac:chgData name="Reed Kiely" userId="768be38e-2fb5-40ce-925d-bd8e9d9e3c31" providerId="ADAL" clId="{E4CC0658-810A-4D01-B251-3E05117EBA65}" dt="2025-04-17T19:32:36.110" v="2845"/>
          <ac:spMkLst>
            <pc:docMk/>
            <pc:sldMk cId="1334572820" sldId="2146846014"/>
            <ac:spMk id="22" creationId="{36FFA497-F4F1-5CC3-D0F4-CD267F3A487D}"/>
          </ac:spMkLst>
        </pc:spChg>
        <pc:spChg chg="mod">
          <ac:chgData name="Reed Kiely" userId="768be38e-2fb5-40ce-925d-bd8e9d9e3c31" providerId="ADAL" clId="{E4CC0658-810A-4D01-B251-3E05117EBA65}" dt="2025-04-17T19:31:21.506" v="2833"/>
          <ac:spMkLst>
            <pc:docMk/>
            <pc:sldMk cId="1334572820" sldId="2146846014"/>
            <ac:spMk id="24" creationId="{2E60138D-7E2E-FE8F-D7FC-D84733276223}"/>
          </ac:spMkLst>
        </pc:spChg>
        <pc:spChg chg="mod">
          <ac:chgData name="Reed Kiely" userId="768be38e-2fb5-40ce-925d-bd8e9d9e3c31" providerId="ADAL" clId="{E4CC0658-810A-4D01-B251-3E05117EBA65}" dt="2025-04-17T19:31:05.220" v="2831"/>
          <ac:spMkLst>
            <pc:docMk/>
            <pc:sldMk cId="1334572820" sldId="2146846014"/>
            <ac:spMk id="36" creationId="{8F8D8D58-4C0F-CB43-8ED8-1F02791FF9B0}"/>
          </ac:spMkLst>
        </pc:spChg>
        <pc:spChg chg="mod">
          <ac:chgData name="Reed Kiely" userId="768be38e-2fb5-40ce-925d-bd8e9d9e3c31" providerId="ADAL" clId="{E4CC0658-810A-4D01-B251-3E05117EBA65}" dt="2025-04-17T19:30:49.014" v="2826"/>
          <ac:spMkLst>
            <pc:docMk/>
            <pc:sldMk cId="1334572820" sldId="2146846014"/>
            <ac:spMk id="37" creationId="{75BECB8E-4A3F-800E-34D3-6C802D1F770D}"/>
          </ac:spMkLst>
        </pc:spChg>
        <pc:picChg chg="mod">
          <ac:chgData name="Reed Kiely" userId="768be38e-2fb5-40ce-925d-bd8e9d9e3c31" providerId="ADAL" clId="{E4CC0658-810A-4D01-B251-3E05117EBA65}" dt="2025-04-17T19:31:30.799" v="2834"/>
          <ac:picMkLst>
            <pc:docMk/>
            <pc:sldMk cId="1334572820" sldId="2146846014"/>
            <ac:picMk id="6" creationId="{3A19F5DD-5ACB-1C1F-ACEA-F8AC142D1B73}"/>
          </ac:picMkLst>
        </pc:picChg>
        <pc:picChg chg="mod">
          <ac:chgData name="Reed Kiely" userId="768be38e-2fb5-40ce-925d-bd8e9d9e3c31" providerId="ADAL" clId="{E4CC0658-810A-4D01-B251-3E05117EBA65}" dt="2025-04-17T19:31:51.230" v="2836"/>
          <ac:picMkLst>
            <pc:docMk/>
            <pc:sldMk cId="1334572820" sldId="2146846014"/>
            <ac:picMk id="17" creationId="{DF26383D-5983-9967-593D-5122A5D388F8}"/>
          </ac:picMkLst>
        </pc:picChg>
        <pc:picChg chg="mod">
          <ac:chgData name="Reed Kiely" userId="768be38e-2fb5-40ce-925d-bd8e9d9e3c31" providerId="ADAL" clId="{E4CC0658-810A-4D01-B251-3E05117EBA65}" dt="2025-04-17T19:32:32.524" v="2844"/>
          <ac:picMkLst>
            <pc:docMk/>
            <pc:sldMk cId="1334572820" sldId="2146846014"/>
            <ac:picMk id="20" creationId="{078C1DA9-197C-BF9F-17AB-3B62208CF106}"/>
          </ac:picMkLst>
        </pc:picChg>
        <pc:picChg chg="mod">
          <ac:chgData name="Reed Kiely" userId="768be38e-2fb5-40ce-925d-bd8e9d9e3c31" providerId="ADAL" clId="{E4CC0658-810A-4D01-B251-3E05117EBA65}" dt="2025-04-17T19:31:18.216" v="2832"/>
          <ac:picMkLst>
            <pc:docMk/>
            <pc:sldMk cId="1334572820" sldId="2146846014"/>
            <ac:picMk id="23" creationId="{7E070BE7-7F6F-D018-1465-AF83C577B4BE}"/>
          </ac:picMkLst>
        </pc:picChg>
        <pc:picChg chg="mod">
          <ac:chgData name="Reed Kiely" userId="768be38e-2fb5-40ce-925d-bd8e9d9e3c31" providerId="ADAL" clId="{E4CC0658-810A-4D01-B251-3E05117EBA65}" dt="2025-04-17T19:32:12.580" v="2842"/>
          <ac:picMkLst>
            <pc:docMk/>
            <pc:sldMk cId="1334572820" sldId="2146846014"/>
            <ac:picMk id="25" creationId="{BB46A08C-61BE-BCEE-F379-9D1B5A95DF4E}"/>
          </ac:picMkLst>
        </pc:picChg>
        <pc:picChg chg="mod">
          <ac:chgData name="Reed Kiely" userId="768be38e-2fb5-40ce-925d-bd8e9d9e3c31" providerId="ADAL" clId="{E4CC0658-810A-4D01-B251-3E05117EBA65}" dt="2025-04-17T19:30:44.714" v="2825"/>
          <ac:picMkLst>
            <pc:docMk/>
            <pc:sldMk cId="1334572820" sldId="2146846014"/>
            <ac:picMk id="27" creationId="{A06690F5-9079-C511-F61E-BAD4F4F58F08}"/>
          </ac:picMkLst>
        </pc:picChg>
        <pc:picChg chg="mod">
          <ac:chgData name="Reed Kiely" userId="768be38e-2fb5-40ce-925d-bd8e9d9e3c31" providerId="ADAL" clId="{E4CC0658-810A-4D01-B251-3E05117EBA65}" dt="2025-04-17T19:31:02.146" v="2830"/>
          <ac:picMkLst>
            <pc:docMk/>
            <pc:sldMk cId="1334572820" sldId="2146846014"/>
            <ac:picMk id="29" creationId="{070DDABA-EEC1-3A13-4853-11C78D7BC84E}"/>
          </ac:picMkLst>
        </pc:picChg>
      </pc:sldChg>
      <pc:sldChg chg="modSp">
        <pc:chgData name="Reed Kiely" userId="768be38e-2fb5-40ce-925d-bd8e9d9e3c31" providerId="ADAL" clId="{E4CC0658-810A-4D01-B251-3E05117EBA65}" dt="2025-04-15T14:12:27.527" v="701"/>
        <pc:sldMkLst>
          <pc:docMk/>
          <pc:sldMk cId="1914582021" sldId="2146846035"/>
        </pc:sldMkLst>
      </pc:sldChg>
      <pc:sldChg chg="addSp delSp modSp mod">
        <pc:chgData name="Reed Kiely" userId="768be38e-2fb5-40ce-925d-bd8e9d9e3c31" providerId="ADAL" clId="{E4CC0658-810A-4D01-B251-3E05117EBA65}" dt="2025-04-16T19:00:08.104" v="2817" actId="20577"/>
        <pc:sldMkLst>
          <pc:docMk/>
          <pc:sldMk cId="135342727" sldId="2146846056"/>
        </pc:sldMkLst>
      </pc:sldChg>
      <pc:sldChg chg="modSp mod">
        <pc:chgData name="Reed Kiely" userId="768be38e-2fb5-40ce-925d-bd8e9d9e3c31" providerId="ADAL" clId="{E4CC0658-810A-4D01-B251-3E05117EBA65}" dt="2025-04-18T13:03:23.649" v="2950" actId="20577"/>
        <pc:sldMkLst>
          <pc:docMk/>
          <pc:sldMk cId="2187981309" sldId="2146846056"/>
        </pc:sldMkLst>
        <pc:spChg chg="mod">
          <ac:chgData name="Reed Kiely" userId="768be38e-2fb5-40ce-925d-bd8e9d9e3c31" providerId="ADAL" clId="{E4CC0658-810A-4D01-B251-3E05117EBA65}" dt="2025-04-18T13:03:23.649" v="2950" actId="20577"/>
          <ac:spMkLst>
            <pc:docMk/>
            <pc:sldMk cId="2187981309" sldId="2146846056"/>
            <ac:spMk id="4" creationId="{5BCA5D15-4687-1067-CD22-DEAA6E34FD53}"/>
          </ac:spMkLst>
        </pc:spChg>
      </pc:sldChg>
      <pc:sldChg chg="del">
        <pc:chgData name="Reed Kiely" userId="768be38e-2fb5-40ce-925d-bd8e9d9e3c31" providerId="ADAL" clId="{E4CC0658-810A-4D01-B251-3E05117EBA65}" dt="2025-04-15T14:06:11.284" v="634" actId="47"/>
        <pc:sldMkLst>
          <pc:docMk/>
          <pc:sldMk cId="990081352" sldId="2146846091"/>
        </pc:sldMkLst>
      </pc:sldChg>
      <pc:sldChg chg="addSp modSp add del">
        <pc:chgData name="Reed Kiely" userId="768be38e-2fb5-40ce-925d-bd8e9d9e3c31" providerId="ADAL" clId="{E4CC0658-810A-4D01-B251-3E05117EBA65}" dt="2025-04-15T14:06:11.284" v="634" actId="47"/>
        <pc:sldMkLst>
          <pc:docMk/>
          <pc:sldMk cId="2810194535" sldId="2146846650"/>
        </pc:sldMkLst>
      </pc:sldChg>
      <pc:sldChg chg="modSp mod">
        <pc:chgData name="Reed Kiely" userId="768be38e-2fb5-40ce-925d-bd8e9d9e3c31" providerId="ADAL" clId="{E4CC0658-810A-4D01-B251-3E05117EBA65}" dt="2025-04-21T13:09:19.915" v="2956" actId="14100"/>
        <pc:sldMkLst>
          <pc:docMk/>
          <pc:sldMk cId="2774998435" sldId="2146846672"/>
        </pc:sldMkLst>
        <pc:spChg chg="mod">
          <ac:chgData name="Reed Kiely" userId="768be38e-2fb5-40ce-925d-bd8e9d9e3c31" providerId="ADAL" clId="{E4CC0658-810A-4D01-B251-3E05117EBA65}" dt="2025-04-21T13:09:19.915" v="2956" actId="14100"/>
          <ac:spMkLst>
            <pc:docMk/>
            <pc:sldMk cId="2774998435" sldId="2146846672"/>
            <ac:spMk id="12" creationId="{8736AED4-630B-67FB-2315-97FBA2B4E50E}"/>
          </ac:spMkLst>
        </pc:spChg>
      </pc:sldChg>
      <pc:sldChg chg="addSp delSp modSp add mod setBg">
        <pc:chgData name="Reed Kiely" userId="768be38e-2fb5-40ce-925d-bd8e9d9e3c31" providerId="ADAL" clId="{E4CC0658-810A-4D01-B251-3E05117EBA65}" dt="2025-04-17T19:39:08.037" v="2941"/>
        <pc:sldMkLst>
          <pc:docMk/>
          <pc:sldMk cId="4024318023" sldId="2147376427"/>
        </pc:sldMkLst>
        <pc:spChg chg="add mod ord">
          <ac:chgData name="Reed Kiely" userId="768be38e-2fb5-40ce-925d-bd8e9d9e3c31" providerId="ADAL" clId="{E4CC0658-810A-4D01-B251-3E05117EBA65}" dt="2025-04-15T21:05:23.972" v="1460" actId="14100"/>
          <ac:spMkLst>
            <pc:docMk/>
            <pc:sldMk cId="4024318023" sldId="2147376427"/>
            <ac:spMk id="5" creationId="{B45E8AB1-987C-368D-4669-3A6B06A2ABF8}"/>
          </ac:spMkLst>
        </pc:spChg>
        <pc:picChg chg="mod">
          <ac:chgData name="Reed Kiely" userId="768be38e-2fb5-40ce-925d-bd8e9d9e3c31" providerId="ADAL" clId="{E4CC0658-810A-4D01-B251-3E05117EBA65}" dt="2025-04-15T21:08:47.512" v="1597" actId="14100"/>
          <ac:picMkLst>
            <pc:docMk/>
            <pc:sldMk cId="4024318023" sldId="2147376427"/>
            <ac:picMk id="3" creationId="{5240044C-9B1B-7C46-936A-7B7F0D3926CB}"/>
          </ac:picMkLst>
        </pc:picChg>
      </pc:sldChg>
      <pc:sldChg chg="del">
        <pc:chgData name="Reed Kiely" userId="768be38e-2fb5-40ce-925d-bd8e9d9e3c31" providerId="ADAL" clId="{E4CC0658-810A-4D01-B251-3E05117EBA65}" dt="2025-04-15T13:54:06.902" v="209" actId="47"/>
        <pc:sldMkLst>
          <pc:docMk/>
          <pc:sldMk cId="2476641131" sldId="2147376433"/>
        </pc:sldMkLst>
      </pc:sldChg>
      <pc:sldChg chg="del">
        <pc:chgData name="Reed Kiely" userId="768be38e-2fb5-40ce-925d-bd8e9d9e3c31" providerId="ADAL" clId="{E4CC0658-810A-4D01-B251-3E05117EBA65}" dt="2025-04-15T21:20:53.922" v="1817" actId="47"/>
        <pc:sldMkLst>
          <pc:docMk/>
          <pc:sldMk cId="2979605756" sldId="2147474039"/>
        </pc:sldMkLst>
      </pc:sldChg>
      <pc:sldChg chg="addSp delSp modSp mod setBg">
        <pc:chgData name="Reed Kiely" userId="768be38e-2fb5-40ce-925d-bd8e9d9e3c31" providerId="ADAL" clId="{E4CC0658-810A-4D01-B251-3E05117EBA65}" dt="2025-04-17T19:38:43.197" v="2939"/>
        <pc:sldMkLst>
          <pc:docMk/>
          <pc:sldMk cId="3919342451" sldId="2147474041"/>
        </pc:sldMkLst>
      </pc:sldChg>
      <pc:sldChg chg="del">
        <pc:chgData name="Reed Kiely" userId="768be38e-2fb5-40ce-925d-bd8e9d9e3c31" providerId="ADAL" clId="{E4CC0658-810A-4D01-B251-3E05117EBA65}" dt="2025-04-15T21:11:01.256" v="1647" actId="47"/>
        <pc:sldMkLst>
          <pc:docMk/>
          <pc:sldMk cId="1914841204" sldId="2147474050"/>
        </pc:sldMkLst>
      </pc:sldChg>
      <pc:sldChg chg="addSp modSp del mod">
        <pc:chgData name="Reed Kiely" userId="768be38e-2fb5-40ce-925d-bd8e9d9e3c31" providerId="ADAL" clId="{E4CC0658-810A-4D01-B251-3E05117EBA65}" dt="2025-04-15T21:08:39.152" v="1595" actId="47"/>
        <pc:sldMkLst>
          <pc:docMk/>
          <pc:sldMk cId="1593583580" sldId="2147474051"/>
        </pc:sldMkLst>
      </pc:sldChg>
      <pc:sldChg chg="del">
        <pc:chgData name="Reed Kiely" userId="768be38e-2fb5-40ce-925d-bd8e9d9e3c31" providerId="ADAL" clId="{E4CC0658-810A-4D01-B251-3E05117EBA65}" dt="2025-04-15T21:11:52.675" v="1676" actId="47"/>
        <pc:sldMkLst>
          <pc:docMk/>
          <pc:sldMk cId="3037710100" sldId="2147474052"/>
        </pc:sldMkLst>
      </pc:sldChg>
      <pc:sldChg chg="add setBg">
        <pc:chgData name="Reed Kiely" userId="768be38e-2fb5-40ce-925d-bd8e9d9e3c31" providerId="ADAL" clId="{E4CC0658-810A-4D01-B251-3E05117EBA65}" dt="2025-04-16T13:05:05.144" v="2130"/>
        <pc:sldMkLst>
          <pc:docMk/>
          <pc:sldMk cId="2226871117" sldId="2147474053"/>
        </pc:sldMkLst>
      </pc:sldChg>
      <pc:sldChg chg="del">
        <pc:chgData name="Reed Kiely" userId="768be38e-2fb5-40ce-925d-bd8e9d9e3c31" providerId="ADAL" clId="{E4CC0658-810A-4D01-B251-3E05117EBA65}" dt="2025-04-16T13:05:00.435" v="2129" actId="2696"/>
        <pc:sldMkLst>
          <pc:docMk/>
          <pc:sldMk cId="2564422356" sldId="2147474053"/>
        </pc:sldMkLst>
      </pc:sldChg>
      <pc:sldChg chg="modSp mod">
        <pc:chgData name="Reed Kiely" userId="768be38e-2fb5-40ce-925d-bd8e9d9e3c31" providerId="ADAL" clId="{E4CC0658-810A-4D01-B251-3E05117EBA65}" dt="2025-04-21T13:07:01.199" v="2953" actId="14100"/>
        <pc:sldMkLst>
          <pc:docMk/>
          <pc:sldMk cId="1095301450" sldId="2147474055"/>
        </pc:sldMkLst>
        <pc:spChg chg="mod">
          <ac:chgData name="Reed Kiely" userId="768be38e-2fb5-40ce-925d-bd8e9d9e3c31" providerId="ADAL" clId="{E4CC0658-810A-4D01-B251-3E05117EBA65}" dt="2025-04-21T13:07:01.199" v="2953" actId="14100"/>
          <ac:spMkLst>
            <pc:docMk/>
            <pc:sldMk cId="1095301450" sldId="2147474055"/>
            <ac:spMk id="11" creationId="{A7B64034-6055-5F37-37D8-956F6DE19A54}"/>
          </ac:spMkLst>
        </pc:spChg>
        <pc:spChg chg="mod">
          <ac:chgData name="Reed Kiely" userId="768be38e-2fb5-40ce-925d-bd8e9d9e3c31" providerId="ADAL" clId="{E4CC0658-810A-4D01-B251-3E05117EBA65}" dt="2025-04-21T13:06:56.615" v="2952" actId="1076"/>
          <ac:spMkLst>
            <pc:docMk/>
            <pc:sldMk cId="1095301450" sldId="2147474055"/>
            <ac:spMk id="26" creationId="{9D2DD85F-5418-0928-20C2-2DECA03EC052}"/>
          </ac:spMkLst>
        </pc:spChg>
      </pc:sldChg>
      <pc:sldChg chg="del">
        <pc:chgData name="Reed Kiely" userId="768be38e-2fb5-40ce-925d-bd8e9d9e3c31" providerId="ADAL" clId="{E4CC0658-810A-4D01-B251-3E05117EBA65}" dt="2025-04-15T14:06:11.284" v="634" actId="47"/>
        <pc:sldMkLst>
          <pc:docMk/>
          <pc:sldMk cId="3864079365" sldId="2147474056"/>
        </pc:sldMkLst>
      </pc:sldChg>
      <pc:sldChg chg="del">
        <pc:chgData name="Reed Kiely" userId="768be38e-2fb5-40ce-925d-bd8e9d9e3c31" providerId="ADAL" clId="{E4CC0658-810A-4D01-B251-3E05117EBA65}" dt="2025-04-15T21:21:44.021" v="1860" actId="47"/>
        <pc:sldMkLst>
          <pc:docMk/>
          <pc:sldMk cId="1990439422" sldId="2147474057"/>
        </pc:sldMkLst>
      </pc:sldChg>
      <pc:sldChg chg="add">
        <pc:chgData name="Reed Kiely" userId="768be38e-2fb5-40ce-925d-bd8e9d9e3c31" providerId="ADAL" clId="{E4CC0658-810A-4D01-B251-3E05117EBA65}" dt="2025-04-15T20:25:08.504" v="833"/>
        <pc:sldMkLst>
          <pc:docMk/>
          <pc:sldMk cId="2953010676" sldId="2147474058"/>
        </pc:sldMkLst>
      </pc:sldChg>
      <pc:sldChg chg="addSp delSp modSp add del mod">
        <pc:chgData name="Reed Kiely" userId="768be38e-2fb5-40ce-925d-bd8e9d9e3c31" providerId="ADAL" clId="{E4CC0658-810A-4D01-B251-3E05117EBA65}" dt="2025-04-15T20:25:05.886" v="832" actId="2696"/>
        <pc:sldMkLst>
          <pc:docMk/>
          <pc:sldMk cId="3923779435" sldId="2147474058"/>
        </pc:sldMkLst>
      </pc:sldChg>
      <pc:sldChg chg="addSp delSp modSp add mod">
        <pc:chgData name="Reed Kiely" userId="768be38e-2fb5-40ce-925d-bd8e9d9e3c31" providerId="ADAL" clId="{E4CC0658-810A-4D01-B251-3E05117EBA65}" dt="2025-04-21T13:09:57.591" v="2962" actId="1035"/>
        <pc:sldMkLst>
          <pc:docMk/>
          <pc:sldMk cId="1371810680" sldId="2147474059"/>
        </pc:sldMkLst>
        <pc:spChg chg="mod">
          <ac:chgData name="Reed Kiely" userId="768be38e-2fb5-40ce-925d-bd8e9d9e3c31" providerId="ADAL" clId="{E4CC0658-810A-4D01-B251-3E05117EBA65}" dt="2025-04-21T13:09:57.591" v="2962" actId="1035"/>
          <ac:spMkLst>
            <pc:docMk/>
            <pc:sldMk cId="1371810680" sldId="2147474059"/>
            <ac:spMk id="9" creationId="{DDDC1FFE-5A2F-EB58-06F8-EB9ACC637B0D}"/>
          </ac:spMkLst>
        </pc:spChg>
        <pc:spChg chg="ord">
          <ac:chgData name="Reed Kiely" userId="768be38e-2fb5-40ce-925d-bd8e9d9e3c31" providerId="ADAL" clId="{E4CC0658-810A-4D01-B251-3E05117EBA65}" dt="2025-04-15T14:14:28.571" v="731" actId="167"/>
          <ac:spMkLst>
            <pc:docMk/>
            <pc:sldMk cId="1371810680" sldId="2147474059"/>
            <ac:spMk id="31" creationId="{E9A3C018-88EE-9C51-5709-0F2FA5F4217F}"/>
          </ac:spMkLst>
        </pc:spChg>
        <pc:spChg chg="mod">
          <ac:chgData name="Reed Kiely" userId="768be38e-2fb5-40ce-925d-bd8e9d9e3c31" providerId="ADAL" clId="{E4CC0658-810A-4D01-B251-3E05117EBA65}" dt="2025-04-21T13:09:53.951" v="2959" actId="1036"/>
          <ac:spMkLst>
            <pc:docMk/>
            <pc:sldMk cId="1371810680" sldId="2147474059"/>
            <ac:spMk id="51" creationId="{37C2FE81-8D36-12F3-9D0C-2084887FE12C}"/>
          </ac:spMkLst>
        </pc:spChg>
        <pc:spChg chg="mod">
          <ac:chgData name="Reed Kiely" userId="768be38e-2fb5-40ce-925d-bd8e9d9e3c31" providerId="ADAL" clId="{E4CC0658-810A-4D01-B251-3E05117EBA65}" dt="2025-04-21T13:09:53.951" v="2959" actId="1036"/>
          <ac:spMkLst>
            <pc:docMk/>
            <pc:sldMk cId="1371810680" sldId="2147474059"/>
            <ac:spMk id="52" creationId="{0A218026-4AF6-E891-AC6D-D627EAC70480}"/>
          </ac:spMkLst>
        </pc:spChg>
        <pc:spChg chg="mod">
          <ac:chgData name="Reed Kiely" userId="768be38e-2fb5-40ce-925d-bd8e9d9e3c31" providerId="ADAL" clId="{E4CC0658-810A-4D01-B251-3E05117EBA65}" dt="2025-04-21T13:09:53.951" v="2959" actId="1036"/>
          <ac:spMkLst>
            <pc:docMk/>
            <pc:sldMk cId="1371810680" sldId="2147474059"/>
            <ac:spMk id="56" creationId="{5D1F2148-4438-FD04-BE49-5D4674BF5DFC}"/>
          </ac:spMkLst>
        </pc:spChg>
        <pc:graphicFrameChg chg="mod">
          <ac:chgData name="Reed Kiely" userId="768be38e-2fb5-40ce-925d-bd8e9d9e3c31" providerId="ADAL" clId="{E4CC0658-810A-4D01-B251-3E05117EBA65}" dt="2025-04-15T14:14:24.022" v="729" actId="167"/>
          <ac:graphicFrameMkLst>
            <pc:docMk/>
            <pc:sldMk cId="1371810680" sldId="2147474059"/>
            <ac:graphicFrameMk id="5" creationId="{32B53B30-6D8F-3509-D676-425B1A682C47}"/>
          </ac:graphicFrameMkLst>
        </pc:graphicFrameChg>
        <pc:graphicFrameChg chg="mod">
          <ac:chgData name="Reed Kiely" userId="768be38e-2fb5-40ce-925d-bd8e9d9e3c31" providerId="ADAL" clId="{E4CC0658-810A-4D01-B251-3E05117EBA65}" dt="2025-04-15T14:14:24.022" v="729" actId="167"/>
          <ac:graphicFrameMkLst>
            <pc:docMk/>
            <pc:sldMk cId="1371810680" sldId="2147474059"/>
            <ac:graphicFrameMk id="40" creationId="{F84BD0D8-7739-F2BA-9DA0-6FFCBE19C38E}"/>
          </ac:graphicFrameMkLst>
        </pc:graphicFrameChg>
        <pc:graphicFrameChg chg="mod">
          <ac:chgData name="Reed Kiely" userId="768be38e-2fb5-40ce-925d-bd8e9d9e3c31" providerId="ADAL" clId="{E4CC0658-810A-4D01-B251-3E05117EBA65}" dt="2025-04-15T14:14:24.022" v="729" actId="167"/>
          <ac:graphicFrameMkLst>
            <pc:docMk/>
            <pc:sldMk cId="1371810680" sldId="2147474059"/>
            <ac:graphicFrameMk id="47" creationId="{381689F5-193B-AD1D-12D4-C1D40AE982B6}"/>
          </ac:graphicFrameMkLst>
        </pc:graphicFrameChg>
        <pc:cxnChg chg="add mod">
          <ac:chgData name="Reed Kiely" userId="768be38e-2fb5-40ce-925d-bd8e9d9e3c31" providerId="ADAL" clId="{E4CC0658-810A-4D01-B251-3E05117EBA65}" dt="2025-04-21T13:09:47.877" v="2957" actId="554"/>
          <ac:cxnSpMkLst>
            <pc:docMk/>
            <pc:sldMk cId="1371810680" sldId="2147474059"/>
            <ac:cxnSpMk id="8" creationId="{7221DB2D-012C-075B-8FC9-5246EA2FDC07}"/>
          </ac:cxnSpMkLst>
        </pc:cxnChg>
        <pc:cxnChg chg="add mod">
          <ac:chgData name="Reed Kiely" userId="768be38e-2fb5-40ce-925d-bd8e9d9e3c31" providerId="ADAL" clId="{E4CC0658-810A-4D01-B251-3E05117EBA65}" dt="2025-04-21T13:09:47.877" v="2957" actId="554"/>
          <ac:cxnSpMkLst>
            <pc:docMk/>
            <pc:sldMk cId="1371810680" sldId="2147474059"/>
            <ac:cxnSpMk id="13" creationId="{DD40E9CD-7846-10C9-9574-446C1F14EF88}"/>
          </ac:cxnSpMkLst>
        </pc:cxnChg>
        <pc:cxnChg chg="add mod">
          <ac:chgData name="Reed Kiely" userId="768be38e-2fb5-40ce-925d-bd8e9d9e3c31" providerId="ADAL" clId="{E4CC0658-810A-4D01-B251-3E05117EBA65}" dt="2025-04-21T13:09:47.877" v="2957" actId="554"/>
          <ac:cxnSpMkLst>
            <pc:docMk/>
            <pc:sldMk cId="1371810680" sldId="2147474059"/>
            <ac:cxnSpMk id="15" creationId="{5D492C5C-511D-2B7A-4802-F30297855254}"/>
          </ac:cxnSpMkLst>
        </pc:cxnChg>
      </pc:sldChg>
      <pc:sldChg chg="modSp add del mod">
        <pc:chgData name="Reed Kiely" userId="768be38e-2fb5-40ce-925d-bd8e9d9e3c31" providerId="ADAL" clId="{E4CC0658-810A-4D01-B251-3E05117EBA65}" dt="2025-04-15T20:24:37.841" v="786" actId="2696"/>
        <pc:sldMkLst>
          <pc:docMk/>
          <pc:sldMk cId="1762682853" sldId="2147474061"/>
        </pc:sldMkLst>
      </pc:sldChg>
      <pc:sldChg chg="modSp add mod">
        <pc:chgData name="Reed Kiely" userId="768be38e-2fb5-40ce-925d-bd8e9d9e3c31" providerId="ADAL" clId="{E4CC0658-810A-4D01-B251-3E05117EBA65}" dt="2025-04-15T20:38:13.243" v="1121" actId="1076"/>
        <pc:sldMkLst>
          <pc:docMk/>
          <pc:sldMk cId="3763824671" sldId="2147474061"/>
        </pc:sldMkLst>
      </pc:sldChg>
      <pc:sldChg chg="addSp modSp new mod">
        <pc:chgData name="Reed Kiely" userId="768be38e-2fb5-40ce-925d-bd8e9d9e3c31" providerId="ADAL" clId="{E4CC0658-810A-4D01-B251-3E05117EBA65}" dt="2025-04-15T20:25:00.104" v="831" actId="1076"/>
        <pc:sldMkLst>
          <pc:docMk/>
          <pc:sldMk cId="1445578960" sldId="2147474064"/>
        </pc:sldMkLst>
      </pc:sldChg>
      <pc:sldChg chg="add">
        <pc:chgData name="Reed Kiely" userId="768be38e-2fb5-40ce-925d-bd8e9d9e3c31" providerId="ADAL" clId="{E4CC0658-810A-4D01-B251-3E05117EBA65}" dt="2025-04-15T20:33:28.662" v="936"/>
        <pc:sldMkLst>
          <pc:docMk/>
          <pc:sldMk cId="977172729" sldId="2147474065"/>
        </pc:sldMkLst>
      </pc:sldChg>
      <pc:sldChg chg="modSp add">
        <pc:chgData name="Reed Kiely" userId="768be38e-2fb5-40ce-925d-bd8e9d9e3c31" providerId="ADAL" clId="{E4CC0658-810A-4D01-B251-3E05117EBA65}" dt="2025-04-17T19:35:10.452" v="2927"/>
        <pc:sldMkLst>
          <pc:docMk/>
          <pc:sldMk cId="1871107730" sldId="2147474066"/>
        </pc:sldMkLst>
      </pc:sldChg>
      <pc:sldChg chg="add del setBg">
        <pc:chgData name="Reed Kiely" userId="768be38e-2fb5-40ce-925d-bd8e9d9e3c31" providerId="ADAL" clId="{E4CC0658-810A-4D01-B251-3E05117EBA65}" dt="2025-04-15T21:02:40.849" v="1445"/>
        <pc:sldMkLst>
          <pc:docMk/>
          <pc:sldMk cId="1959398749" sldId="2147474066"/>
        </pc:sldMkLst>
      </pc:sldChg>
      <pc:sldChg chg="add del setBg">
        <pc:chgData name="Reed Kiely" userId="768be38e-2fb5-40ce-925d-bd8e9d9e3c31" providerId="ADAL" clId="{E4CC0658-810A-4D01-B251-3E05117EBA65}" dt="2025-04-15T21:09:46.809" v="1618"/>
        <pc:sldMkLst>
          <pc:docMk/>
          <pc:sldMk cId="1584053915" sldId="2147474067"/>
        </pc:sldMkLst>
      </pc:sldChg>
      <pc:sldChg chg="addSp delSp modSp add mod">
        <pc:chgData name="Reed Kiely" userId="768be38e-2fb5-40ce-925d-bd8e9d9e3c31" providerId="ADAL" clId="{E4CC0658-810A-4D01-B251-3E05117EBA65}" dt="2025-04-17T19:39:30.027" v="2943"/>
        <pc:sldMkLst>
          <pc:docMk/>
          <pc:sldMk cId="3159087623" sldId="2147474067"/>
        </pc:sldMkLst>
      </pc:sldChg>
      <pc:sldChg chg="add del setBg">
        <pc:chgData name="Reed Kiely" userId="768be38e-2fb5-40ce-925d-bd8e9d9e3c31" providerId="ADAL" clId="{E4CC0658-810A-4D01-B251-3E05117EBA65}" dt="2025-04-15T21:11:10.073" v="1649"/>
        <pc:sldMkLst>
          <pc:docMk/>
          <pc:sldMk cId="2130735506" sldId="2147474068"/>
        </pc:sldMkLst>
      </pc:sldChg>
      <pc:sldChg chg="addSp delSp modSp add mod">
        <pc:chgData name="Reed Kiely" userId="768be38e-2fb5-40ce-925d-bd8e9d9e3c31" providerId="ADAL" clId="{E4CC0658-810A-4D01-B251-3E05117EBA65}" dt="2025-04-17T19:39:55.857" v="2945"/>
        <pc:sldMkLst>
          <pc:docMk/>
          <pc:sldMk cId="2409766877" sldId="2147474068"/>
        </pc:sldMkLst>
      </pc:sldChg>
      <pc:sldChg chg="add del setBg">
        <pc:chgData name="Reed Kiely" userId="768be38e-2fb5-40ce-925d-bd8e9d9e3c31" providerId="ADAL" clId="{E4CC0658-810A-4D01-B251-3E05117EBA65}" dt="2025-04-15T21:12:00.920" v="1678"/>
        <pc:sldMkLst>
          <pc:docMk/>
          <pc:sldMk cId="214092337" sldId="2147474069"/>
        </pc:sldMkLst>
      </pc:sldChg>
      <pc:sldChg chg="addSp delSp modSp add mod">
        <pc:chgData name="Reed Kiely" userId="768be38e-2fb5-40ce-925d-bd8e9d9e3c31" providerId="ADAL" clId="{E4CC0658-810A-4D01-B251-3E05117EBA65}" dt="2025-04-15T21:19:44.539" v="1764" actId="14100"/>
        <pc:sldMkLst>
          <pc:docMk/>
          <pc:sldMk cId="488689187" sldId="2147474069"/>
        </pc:sldMkLst>
      </pc:sldChg>
      <pc:sldChg chg="modSp">
        <pc:chgData name="Reed Kiely" userId="768be38e-2fb5-40ce-925d-bd8e9d9e3c31" providerId="ADAL" clId="{E4CC0658-810A-4D01-B251-3E05117EBA65}" dt="2025-04-17T19:35:51.057" v="2933"/>
        <pc:sldMkLst>
          <pc:docMk/>
          <pc:sldMk cId="1834478028" sldId="2147474069"/>
        </pc:sldMkLst>
      </pc:sldChg>
      <pc:sldChg chg="addSp delSp modSp add mod">
        <pc:chgData name="Reed Kiely" userId="768be38e-2fb5-40ce-925d-bd8e9d9e3c31" providerId="ADAL" clId="{E4CC0658-810A-4D01-B251-3E05117EBA65}" dt="2025-04-17T19:38:04.405" v="2935"/>
        <pc:sldMkLst>
          <pc:docMk/>
          <pc:sldMk cId="1903884720" sldId="2147474070"/>
        </pc:sldMkLst>
      </pc:sldChg>
      <pc:sldChg chg="add del setBg">
        <pc:chgData name="Reed Kiely" userId="768be38e-2fb5-40ce-925d-bd8e9d9e3c31" providerId="ADAL" clId="{E4CC0658-810A-4D01-B251-3E05117EBA65}" dt="2025-04-15T21:19:55.663" v="1766"/>
        <pc:sldMkLst>
          <pc:docMk/>
          <pc:sldMk cId="3872597519" sldId="2147474070"/>
        </pc:sldMkLst>
      </pc:sldChg>
      <pc:sldChg chg="addSp delSp modSp add mod">
        <pc:chgData name="Reed Kiely" userId="768be38e-2fb5-40ce-925d-bd8e9d9e3c31" providerId="ADAL" clId="{E4CC0658-810A-4D01-B251-3E05117EBA65}" dt="2025-04-17T19:38:28.008" v="2937"/>
        <pc:sldMkLst>
          <pc:docMk/>
          <pc:sldMk cId="1372171694" sldId="2147474071"/>
        </pc:sldMkLst>
      </pc:sldChg>
      <pc:sldChg chg="add del setBg">
        <pc:chgData name="Reed Kiely" userId="768be38e-2fb5-40ce-925d-bd8e9d9e3c31" providerId="ADAL" clId="{E4CC0658-810A-4D01-B251-3E05117EBA65}" dt="2025-04-15T21:21:01.383" v="1820"/>
        <pc:sldMkLst>
          <pc:docMk/>
          <pc:sldMk cId="2015289098" sldId="2147474071"/>
        </pc:sldMkLst>
      </pc:sldChg>
      <pc:sldChg chg="addSp delSp modSp add del mod">
        <pc:chgData name="Reed Kiely" userId="768be38e-2fb5-40ce-925d-bd8e9d9e3c31" providerId="ADAL" clId="{E4CC0658-810A-4D01-B251-3E05117EBA65}" dt="2025-04-15T21:22:49.651" v="1881" actId="47"/>
        <pc:sldMkLst>
          <pc:docMk/>
          <pc:sldMk cId="1308420823" sldId="2147474072"/>
        </pc:sldMkLst>
      </pc:sldChg>
      <pc:sldChg chg="add">
        <pc:chgData name="Reed Kiely" userId="768be38e-2fb5-40ce-925d-bd8e9d9e3c31" providerId="ADAL" clId="{E4CC0658-810A-4D01-B251-3E05117EBA65}" dt="2025-04-16T13:05:30.266" v="2131"/>
        <pc:sldMkLst>
          <pc:docMk/>
          <pc:sldMk cId="3649853642" sldId="2147474072"/>
        </pc:sldMkLst>
      </pc:sldChg>
      <pc:sldChg chg="add del setBg">
        <pc:chgData name="Reed Kiely" userId="768be38e-2fb5-40ce-925d-bd8e9d9e3c31" providerId="ADAL" clId="{E4CC0658-810A-4D01-B251-3E05117EBA65}" dt="2025-04-15T21:22:01.642" v="1862"/>
        <pc:sldMkLst>
          <pc:docMk/>
          <pc:sldMk cId="3831505936" sldId="2147474072"/>
        </pc:sldMkLst>
      </pc:sldChg>
    </pc:docChg>
  </pc:docChgLst>
  <pc:docChgLst>
    <pc:chgData name="Jason Wiese" userId="4bff8d5b-7de6-4655-b397-69b0afc81113" providerId="ADAL" clId="{9010A3E6-C190-46BF-9D5B-EFC90F37ED1E}"/>
    <pc:docChg chg="modSld">
      <pc:chgData name="Jason Wiese" userId="4bff8d5b-7de6-4655-b397-69b0afc81113" providerId="ADAL" clId="{9010A3E6-C190-46BF-9D5B-EFC90F37ED1E}" dt="2025-04-22T01:54:33.404" v="13" actId="20577"/>
      <pc:docMkLst>
        <pc:docMk/>
      </pc:docMkLst>
      <pc:sldChg chg="modSp mod">
        <pc:chgData name="Jason Wiese" userId="4bff8d5b-7de6-4655-b397-69b0afc81113" providerId="ADAL" clId="{9010A3E6-C190-46BF-9D5B-EFC90F37ED1E}" dt="2025-04-22T01:54:33.404" v="13" actId="20577"/>
        <pc:sldMkLst>
          <pc:docMk/>
          <pc:sldMk cId="293238550" sldId="2147376654"/>
        </pc:sldMkLst>
        <pc:spChg chg="mod">
          <ac:chgData name="Jason Wiese" userId="4bff8d5b-7de6-4655-b397-69b0afc81113" providerId="ADAL" clId="{9010A3E6-C190-46BF-9D5B-EFC90F37ED1E}" dt="2025-04-22T01:54:33.404" v="13" actId="20577"/>
          <ac:spMkLst>
            <pc:docMk/>
            <pc:sldMk cId="293238550" sldId="2147376654"/>
            <ac:spMk id="3" creationId="{DD32601E-D576-B357-E8CA-F54B86C84F2B}"/>
          </ac:spMkLst>
        </pc:spChg>
      </pc:sldChg>
    </pc:docChg>
  </pc:docChgLst>
  <pc:docChgLst>
    <pc:chgData name="Karolina Guillen" userId="c1c08796-a0be-47c6-af52-5d31fd96ec50" providerId="ADAL" clId="{1F0D6280-D966-40E0-88E6-9862DF344B3D}"/>
    <pc:docChg chg="undo custSel addSld delSld modSld">
      <pc:chgData name="Karolina Guillen" userId="c1c08796-a0be-47c6-af52-5d31fd96ec50" providerId="ADAL" clId="{1F0D6280-D966-40E0-88E6-9862DF344B3D}" dt="2025-04-17T17:57:42.038" v="486" actId="14100"/>
      <pc:docMkLst>
        <pc:docMk/>
      </pc:docMkLst>
      <pc:sldChg chg="addSp delSp modSp add del mod">
        <pc:chgData name="Karolina Guillen" userId="c1c08796-a0be-47c6-af52-5d31fd96ec50" providerId="ADAL" clId="{1F0D6280-D966-40E0-88E6-9862DF344B3D}" dt="2025-04-16T21:59:49.380" v="379" actId="47"/>
        <pc:sldMkLst>
          <pc:docMk/>
          <pc:sldMk cId="451430938" sldId="2146846037"/>
        </pc:sldMkLst>
      </pc:sldChg>
      <pc:sldChg chg="addSp modSp mod">
        <pc:chgData name="Karolina Guillen" userId="c1c08796-a0be-47c6-af52-5d31fd96ec50" providerId="ADAL" clId="{1F0D6280-D966-40E0-88E6-9862DF344B3D}" dt="2025-04-17T17:57:42.038" v="486" actId="14100"/>
        <pc:sldMkLst>
          <pc:docMk/>
          <pc:sldMk cId="2702710916" sldId="2146846045"/>
        </pc:sldMkLst>
        <pc:spChg chg="mod">
          <ac:chgData name="Karolina Guillen" userId="c1c08796-a0be-47c6-af52-5d31fd96ec50" providerId="ADAL" clId="{1F0D6280-D966-40E0-88E6-9862DF344B3D}" dt="2025-04-17T17:57:42.038" v="486" actId="14100"/>
          <ac:spMkLst>
            <pc:docMk/>
            <pc:sldMk cId="2702710916" sldId="2146846045"/>
            <ac:spMk id="4" creationId="{5A003BA9-A805-9DD8-A018-2C6A5200E155}"/>
          </ac:spMkLst>
        </pc:spChg>
        <pc:spChg chg="mod">
          <ac:chgData name="Karolina Guillen" userId="c1c08796-a0be-47c6-af52-5d31fd96ec50" providerId="ADAL" clId="{1F0D6280-D966-40E0-88E6-9862DF344B3D}" dt="2025-04-17T17:56:14.024" v="479" actId="20577"/>
          <ac:spMkLst>
            <pc:docMk/>
            <pc:sldMk cId="2702710916" sldId="2146846045"/>
            <ac:spMk id="6" creationId="{31AC66B8-0DE7-D7F0-144E-0005D9B7A7A6}"/>
          </ac:spMkLst>
        </pc:spChg>
        <pc:spChg chg="mod">
          <ac:chgData name="Karolina Guillen" userId="c1c08796-a0be-47c6-af52-5d31fd96ec50" providerId="ADAL" clId="{1F0D6280-D966-40E0-88E6-9862DF344B3D}" dt="2025-04-17T17:54:16.586" v="408" actId="1035"/>
          <ac:spMkLst>
            <pc:docMk/>
            <pc:sldMk cId="2702710916" sldId="2146846045"/>
            <ac:spMk id="8" creationId="{01ED545E-56D2-96F9-EE5A-DF49B408BF93}"/>
          </ac:spMkLst>
        </pc:spChg>
        <pc:graphicFrameChg chg="mod">
          <ac:chgData name="Karolina Guillen" userId="c1c08796-a0be-47c6-af52-5d31fd96ec50" providerId="ADAL" clId="{1F0D6280-D966-40E0-88E6-9862DF344B3D}" dt="2025-04-17T17:54:03.198" v="404" actId="403"/>
          <ac:graphicFrameMkLst>
            <pc:docMk/>
            <pc:sldMk cId="2702710916" sldId="2146846045"/>
            <ac:graphicFrameMk id="3" creationId="{01630254-4821-4042-171F-5AE36D59AE22}"/>
          </ac:graphicFrameMkLst>
        </pc:graphicFrameChg>
        <pc:picChg chg="add mod modCrop">
          <ac:chgData name="Karolina Guillen" userId="c1c08796-a0be-47c6-af52-5d31fd96ec50" providerId="ADAL" clId="{1F0D6280-D966-40E0-88E6-9862DF344B3D}" dt="2025-04-17T17:57:36.423" v="485" actId="732"/>
          <ac:picMkLst>
            <pc:docMk/>
            <pc:sldMk cId="2702710916" sldId="2146846045"/>
            <ac:picMk id="5" creationId="{C2BC8714-1854-F253-3599-33E10D8D0D45}"/>
          </ac:picMkLst>
        </pc:picChg>
      </pc:sldChg>
      <pc:sldChg chg="addSp delSp modSp mod">
        <pc:chgData name="Karolina Guillen" userId="c1c08796-a0be-47c6-af52-5d31fd96ec50" providerId="ADAL" clId="{1F0D6280-D966-40E0-88E6-9862DF344B3D}" dt="2025-04-16T22:01:37.069" v="389"/>
        <pc:sldMkLst>
          <pc:docMk/>
          <pc:sldMk cId="1493406413" sldId="2147474054"/>
        </pc:sldMkLst>
        <pc:spChg chg="add mod ord">
          <ac:chgData name="Karolina Guillen" userId="c1c08796-a0be-47c6-af52-5d31fd96ec50" providerId="ADAL" clId="{1F0D6280-D966-40E0-88E6-9862DF344B3D}" dt="2025-04-16T21:59:46.786" v="378" actId="167"/>
          <ac:spMkLst>
            <pc:docMk/>
            <pc:sldMk cId="1493406413" sldId="2147474054"/>
            <ac:spMk id="9" creationId="{57311CAA-D463-A2A9-72BE-9674E9DD3BC8}"/>
          </ac:spMkLst>
        </pc:spChg>
        <pc:spChg chg="add mod ord">
          <ac:chgData name="Karolina Guillen" userId="c1c08796-a0be-47c6-af52-5d31fd96ec50" providerId="ADAL" clId="{1F0D6280-D966-40E0-88E6-9862DF344B3D}" dt="2025-04-16T21:59:46.786" v="378" actId="167"/>
          <ac:spMkLst>
            <pc:docMk/>
            <pc:sldMk cId="1493406413" sldId="2147474054"/>
            <ac:spMk id="10" creationId="{18125436-A9A1-4A43-BE6A-B91D70DB3DB2}"/>
          </ac:spMkLst>
        </pc:spChg>
        <pc:spChg chg="add mod ord">
          <ac:chgData name="Karolina Guillen" userId="c1c08796-a0be-47c6-af52-5d31fd96ec50" providerId="ADAL" clId="{1F0D6280-D966-40E0-88E6-9862DF344B3D}" dt="2025-04-16T22:01:37.069" v="389"/>
          <ac:spMkLst>
            <pc:docMk/>
            <pc:sldMk cId="1493406413" sldId="2147474054"/>
            <ac:spMk id="11" creationId="{17BECF0C-23AB-DCFE-E11B-9C3EA7986C76}"/>
          </ac:spMkLst>
        </pc:spChg>
        <pc:spChg chg="add mod ord">
          <ac:chgData name="Karolina Guillen" userId="c1c08796-a0be-47c6-af52-5d31fd96ec50" providerId="ADAL" clId="{1F0D6280-D966-40E0-88E6-9862DF344B3D}" dt="2025-04-16T21:59:46.786" v="378" actId="167"/>
          <ac:spMkLst>
            <pc:docMk/>
            <pc:sldMk cId="1493406413" sldId="2147474054"/>
            <ac:spMk id="12" creationId="{945E9A24-472A-3BFA-7AE2-92D4BC0E0489}"/>
          </ac:spMkLst>
        </pc:spChg>
        <pc:graphicFrameChg chg="add mod ord modGraphic">
          <ac:chgData name="Karolina Guillen" userId="c1c08796-a0be-47c6-af52-5d31fd96ec50" providerId="ADAL" clId="{1F0D6280-D966-40E0-88E6-9862DF344B3D}" dt="2025-04-16T22:00:38.678" v="388" actId="20577"/>
          <ac:graphicFrameMkLst>
            <pc:docMk/>
            <pc:sldMk cId="1493406413" sldId="2147474054"/>
            <ac:graphicFrameMk id="13" creationId="{137D536D-3F5E-FCBD-AA52-5FFDD899C54A}"/>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How much of an impact, if any at all, do you think the following have had on price increases in the past year? (% major / significant impact)</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Supply Chain Breakdowns</c:v>
                </c:pt>
                <c:pt idx="1">
                  <c:v>COVID-19 Pandemic</c:v>
                </c:pt>
                <c:pt idx="2">
                  <c:v>Conflicts 
in Other Countries</c:v>
                </c:pt>
                <c:pt idx="3">
                  <c:v>Businesses Trying to Make More Profits</c:v>
                </c:pt>
                <c:pt idx="4">
                  <c:v>Government COVID Spending Programs</c:v>
                </c:pt>
                <c:pt idx="5">
                  <c:v>Companies w/ Monopolies 
or Little Competition</c:v>
                </c:pt>
                <c:pt idx="6">
                  <c:v>Federal Reserve Policies</c:v>
                </c:pt>
                <c:pt idx="7">
                  <c:v>Wage Increases for Workers</c:v>
                </c:pt>
              </c:strCache>
            </c:strRef>
          </c:cat>
          <c:val>
            <c:numRef>
              <c:f>Sheet1!$B$2:$B$9</c:f>
              <c:numCache>
                <c:formatCode>0%</c:formatCode>
                <c:ptCount val="8"/>
                <c:pt idx="0">
                  <c:v>0.78</c:v>
                </c:pt>
                <c:pt idx="1">
                  <c:v>0.7</c:v>
                </c:pt>
                <c:pt idx="2">
                  <c:v>0.61</c:v>
                </c:pt>
                <c:pt idx="3">
                  <c:v>0.55000000000000004</c:v>
                </c:pt>
                <c:pt idx="4">
                  <c:v>0.51</c:v>
                </c:pt>
                <c:pt idx="5">
                  <c:v>0.47</c:v>
                </c:pt>
                <c:pt idx="6">
                  <c:v>0.41</c:v>
                </c:pt>
                <c:pt idx="7">
                  <c:v>0.32</c:v>
                </c:pt>
              </c:numCache>
            </c:numRef>
          </c:val>
          <c:extLst>
            <c:ext xmlns:c16="http://schemas.microsoft.com/office/drawing/2014/chart" uri="{C3380CC4-5D6E-409C-BE32-E72D297353CC}">
              <c16:uniqueId val="{00000000-87FA-4D6A-8230-78E8B9190204}"/>
            </c:ext>
          </c:extLst>
        </c:ser>
        <c:dLbls>
          <c:showLegendKey val="0"/>
          <c:showVal val="0"/>
          <c:showCatName val="0"/>
          <c:showSerName val="0"/>
          <c:showPercent val="0"/>
          <c:showBubbleSize val="0"/>
        </c:dLbls>
        <c:gapWidth val="85"/>
        <c:overlap val="100"/>
        <c:axId val="555196224"/>
        <c:axId val="555192064"/>
      </c:barChart>
      <c:catAx>
        <c:axId val="5551962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rgbClr val="1B1464"/>
                </a:solidFill>
                <a:latin typeface="Helvetica" panose="020B0403020202020204" pitchFamily="34" charset="0"/>
                <a:ea typeface="+mn-ea"/>
                <a:cs typeface="+mn-cs"/>
              </a:defRPr>
            </a:pPr>
            <a:endParaRPr lang="en-US"/>
          </a:p>
        </c:txPr>
        <c:crossAx val="555192064"/>
        <c:crosses val="autoZero"/>
        <c:auto val="1"/>
        <c:lblAlgn val="ctr"/>
        <c:lblOffset val="100"/>
        <c:noMultiLvlLbl val="0"/>
      </c:catAx>
      <c:valAx>
        <c:axId val="555192064"/>
        <c:scaling>
          <c:orientation val="minMax"/>
          <c:max val="1"/>
        </c:scaling>
        <c:delete val="1"/>
        <c:axPos val="l"/>
        <c:numFmt formatCode="0%" sourceLinked="1"/>
        <c:majorTickMark val="out"/>
        <c:minorTickMark val="none"/>
        <c:tickLblPos val="nextTo"/>
        <c:crossAx val="555196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077092989941405E-3"/>
          <c:y val="0.13001852644413486"/>
          <c:w val="0.9961922907010059"/>
          <c:h val="0.70989102837200946"/>
        </c:manualLayout>
      </c:layout>
      <c:barChart>
        <c:barDir val="col"/>
        <c:grouping val="clustered"/>
        <c:varyColors val="0"/>
        <c:ser>
          <c:idx val="0"/>
          <c:order val="0"/>
          <c:tx>
            <c:strRef>
              <c:f>Sheet1!$B$1</c:f>
              <c:strCache>
                <c:ptCount val="1"/>
                <c:pt idx="0">
                  <c:v>Launch-Month vs. Post Launch</c:v>
                </c:pt>
              </c:strCache>
            </c:strRef>
          </c:tx>
          <c:spPr>
            <a:solidFill>
              <a:srgbClr val="00C0F3"/>
            </a:solidFill>
            <a:ln>
              <a:noFill/>
            </a:ln>
            <a:effectLst/>
          </c:spPr>
          <c:invertIfNegative val="0"/>
          <c:dPt>
            <c:idx val="1"/>
            <c:invertIfNegative val="0"/>
            <c:bubble3D val="0"/>
            <c:spPr>
              <a:solidFill>
                <a:srgbClr val="ED3C8D"/>
              </a:solidFill>
              <a:ln>
                <a:noFill/>
              </a:ln>
              <a:effectLst/>
            </c:spPr>
            <c:extLst>
              <c:ext xmlns:c16="http://schemas.microsoft.com/office/drawing/2014/chart" uri="{C3380CC4-5D6E-409C-BE32-E72D297353CC}">
                <c16:uniqueId val="{00000001-8B14-43C1-9FB2-60BAEF916A0A}"/>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1468993360683339"/>
                      <c:h val="7.8043417717857944E-2"/>
                    </c:manualLayout>
                  </c15:layout>
                </c:ext>
                <c:ext xmlns:c16="http://schemas.microsoft.com/office/drawing/2014/chart" uri="{C3380CC4-5D6E-409C-BE32-E72D297353CC}">
                  <c16:uniqueId val="{00000002-8B14-43C1-9FB2-60BAEF916A0A}"/>
                </c:ext>
              </c:extLst>
            </c:dLbl>
            <c:dLbl>
              <c:idx val="1"/>
              <c:showLegendKey val="0"/>
              <c:showVal val="1"/>
              <c:showCatName val="0"/>
              <c:showSerName val="0"/>
              <c:showPercent val="0"/>
              <c:showBubbleSize val="0"/>
              <c:extLst>
                <c:ext xmlns:c15="http://schemas.microsoft.com/office/drawing/2012/chart" uri="{CE6537A1-D6FC-4f65-9D91-7224C49458BB}">
                  <c15:layout>
                    <c:manualLayout>
                      <c:w val="0.26500988120179064"/>
                      <c:h val="0.1110601994070628"/>
                    </c:manualLayout>
                  </c15:layout>
                </c:ext>
                <c:ext xmlns:c16="http://schemas.microsoft.com/office/drawing/2014/chart" uri="{C3380CC4-5D6E-409C-BE32-E72D297353CC}">
                  <c16:uniqueId val="{00000001-8B14-43C1-9FB2-60BAEF916A0A}"/>
                </c:ext>
              </c:extLst>
            </c:dLbl>
            <c:spPr>
              <a:noFill/>
              <a:ln>
                <a:noFill/>
              </a:ln>
              <a:effectLst/>
            </c:spPr>
            <c:txPr>
              <a:bodyPr rot="0" spcFirstLastPara="1" vertOverflow="ellipsis" vert="horz" wrap="square" anchor="ctr" anchorCtr="1"/>
              <a:lstStyle/>
              <a:p>
                <a:pPr>
                  <a:defRPr sz="16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Campaign Launch Month</c:v>
                </c:pt>
                <c:pt idx="1">
                  <c:v>Post-TV Campaign Launch</c:v>
                </c:pt>
              </c:strCache>
            </c:strRef>
          </c:cat>
          <c:val>
            <c:numRef>
              <c:f>Sheet1!$B$2:$B$3</c:f>
              <c:numCache>
                <c:formatCode>"$"#,##0</c:formatCode>
                <c:ptCount val="2"/>
                <c:pt idx="0">
                  <c:v>755.9</c:v>
                </c:pt>
                <c:pt idx="1">
                  <c:v>1165.5</c:v>
                </c:pt>
              </c:numCache>
            </c:numRef>
          </c:val>
          <c:extLst>
            <c:ext xmlns:c16="http://schemas.microsoft.com/office/drawing/2014/chart" uri="{C3380CC4-5D6E-409C-BE32-E72D297353CC}">
              <c16:uniqueId val="{00000003-8B14-43C1-9FB2-60BAEF916A0A}"/>
            </c:ext>
          </c:extLst>
        </c:ser>
        <c:dLbls>
          <c:showLegendKey val="0"/>
          <c:showVal val="0"/>
          <c:showCatName val="0"/>
          <c:showSerName val="0"/>
          <c:showPercent val="0"/>
          <c:showBubbleSize val="0"/>
        </c:dLbls>
        <c:gapWidth val="86"/>
        <c:overlap val="-27"/>
        <c:axId val="18730080"/>
        <c:axId val="18745056"/>
      </c:barChart>
      <c:catAx>
        <c:axId val="1873008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1" i="0" u="none" strike="noStrike" kern="1200" baseline="0">
                <a:solidFill>
                  <a:srgbClr val="1F1A62"/>
                </a:solidFill>
                <a:latin typeface="Helvetica" panose="020B0403020202020204" pitchFamily="34" charset="0"/>
                <a:ea typeface="+mn-ea"/>
                <a:cs typeface="+mn-cs"/>
              </a:defRPr>
            </a:pPr>
            <a:endParaRPr lang="en-US"/>
          </a:p>
        </c:txPr>
        <c:crossAx val="18745056"/>
        <c:crosses val="autoZero"/>
        <c:auto val="1"/>
        <c:lblAlgn val="ctr"/>
        <c:lblOffset val="100"/>
        <c:noMultiLvlLbl val="0"/>
      </c:catAx>
      <c:valAx>
        <c:axId val="18745056"/>
        <c:scaling>
          <c:orientation val="minMax"/>
          <c:min val="0"/>
        </c:scaling>
        <c:delete val="1"/>
        <c:axPos val="l"/>
        <c:numFmt formatCode="&quot;$&quot;#,##0" sourceLinked="1"/>
        <c:majorTickMark val="out"/>
        <c:minorTickMark val="none"/>
        <c:tickLblPos val="nextTo"/>
        <c:crossAx val="18730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1668757837829758"/>
          <c:w val="1"/>
          <c:h val="0.62734907414899732"/>
        </c:manualLayout>
      </c:layout>
      <c:barChart>
        <c:barDir val="col"/>
        <c:grouping val="clustered"/>
        <c:varyColors val="0"/>
        <c:ser>
          <c:idx val="0"/>
          <c:order val="0"/>
          <c:tx>
            <c:strRef>
              <c:f>Sheet1!$B$1</c:f>
              <c:strCache>
                <c:ptCount val="1"/>
                <c:pt idx="0">
                  <c:v>Launch-Month vs. Post Launch</c:v>
                </c:pt>
              </c:strCache>
            </c:strRef>
          </c:tx>
          <c:spPr>
            <a:solidFill>
              <a:srgbClr val="00C0F3"/>
            </a:solidFill>
            <a:ln>
              <a:noFill/>
            </a:ln>
            <a:effectLst/>
          </c:spPr>
          <c:invertIfNegative val="0"/>
          <c:dPt>
            <c:idx val="1"/>
            <c:invertIfNegative val="0"/>
            <c:bubble3D val="0"/>
            <c:spPr>
              <a:solidFill>
                <a:srgbClr val="ED3C8D"/>
              </a:solidFill>
              <a:ln>
                <a:noFill/>
              </a:ln>
              <a:effectLst/>
            </c:spPr>
            <c:extLst>
              <c:ext xmlns:c16="http://schemas.microsoft.com/office/drawing/2014/chart" uri="{C3380CC4-5D6E-409C-BE32-E72D297353CC}">
                <c16:uniqueId val="{00000001-8BC4-4007-8474-6310E235F208}"/>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1468993360683339"/>
                      <c:h val="7.8043417717857944E-2"/>
                    </c:manualLayout>
                  </c15:layout>
                </c:ext>
                <c:ext xmlns:c16="http://schemas.microsoft.com/office/drawing/2014/chart" uri="{C3380CC4-5D6E-409C-BE32-E72D297353CC}">
                  <c16:uniqueId val="{00000002-8BC4-4007-8474-6310E235F208}"/>
                </c:ext>
              </c:extLst>
            </c:dLbl>
            <c:dLbl>
              <c:idx val="1"/>
              <c:showLegendKey val="0"/>
              <c:showVal val="1"/>
              <c:showCatName val="0"/>
              <c:showSerName val="0"/>
              <c:showPercent val="0"/>
              <c:showBubbleSize val="0"/>
              <c:extLst>
                <c:ext xmlns:c15="http://schemas.microsoft.com/office/drawing/2012/chart" uri="{CE6537A1-D6FC-4f65-9D91-7224C49458BB}">
                  <c15:layout>
                    <c:manualLayout>
                      <c:w val="0.26500988120179064"/>
                      <c:h val="0.1110601994070628"/>
                    </c:manualLayout>
                  </c15:layout>
                </c:ext>
                <c:ext xmlns:c16="http://schemas.microsoft.com/office/drawing/2014/chart" uri="{C3380CC4-5D6E-409C-BE32-E72D297353CC}">
                  <c16:uniqueId val="{00000001-8BC4-4007-8474-6310E235F208}"/>
                </c:ext>
              </c:extLst>
            </c:dLbl>
            <c:spPr>
              <a:noFill/>
              <a:ln>
                <a:noFill/>
              </a:ln>
              <a:effectLst/>
            </c:spPr>
            <c:txPr>
              <a:bodyPr rot="0" spcFirstLastPara="1" vertOverflow="ellipsis" vert="horz" wrap="square" anchor="ctr" anchorCtr="1"/>
              <a:lstStyle/>
              <a:p>
                <a:pPr>
                  <a:defRPr sz="16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Campaign Launch Month</c:v>
                </c:pt>
                <c:pt idx="1">
                  <c:v>Post-TV Campaign Launch</c:v>
                </c:pt>
              </c:strCache>
            </c:strRef>
          </c:cat>
          <c:val>
            <c:numRef>
              <c:f>Sheet1!$B$2:$B$3</c:f>
              <c:numCache>
                <c:formatCode>"$"#,##0</c:formatCode>
                <c:ptCount val="2"/>
                <c:pt idx="0">
                  <c:v>661.3</c:v>
                </c:pt>
                <c:pt idx="1">
                  <c:v>1123.2</c:v>
                </c:pt>
              </c:numCache>
            </c:numRef>
          </c:val>
          <c:extLst>
            <c:ext xmlns:c16="http://schemas.microsoft.com/office/drawing/2014/chart" uri="{C3380CC4-5D6E-409C-BE32-E72D297353CC}">
              <c16:uniqueId val="{00000003-8BC4-4007-8474-6310E235F208}"/>
            </c:ext>
          </c:extLst>
        </c:ser>
        <c:dLbls>
          <c:showLegendKey val="0"/>
          <c:showVal val="0"/>
          <c:showCatName val="0"/>
          <c:showSerName val="0"/>
          <c:showPercent val="0"/>
          <c:showBubbleSize val="0"/>
        </c:dLbls>
        <c:gapWidth val="86"/>
        <c:overlap val="-27"/>
        <c:axId val="18730080"/>
        <c:axId val="18745056"/>
      </c:barChart>
      <c:catAx>
        <c:axId val="1873008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1" i="0" u="none" strike="noStrike" kern="1200" baseline="0">
                <a:solidFill>
                  <a:srgbClr val="1F1A62"/>
                </a:solidFill>
                <a:latin typeface="Helvetica" panose="020B0403020202020204" pitchFamily="34" charset="0"/>
                <a:ea typeface="+mn-ea"/>
                <a:cs typeface="+mn-cs"/>
              </a:defRPr>
            </a:pPr>
            <a:endParaRPr lang="en-US"/>
          </a:p>
        </c:txPr>
        <c:crossAx val="18745056"/>
        <c:crosses val="autoZero"/>
        <c:auto val="1"/>
        <c:lblAlgn val="ctr"/>
        <c:lblOffset val="100"/>
        <c:noMultiLvlLbl val="0"/>
      </c:catAx>
      <c:valAx>
        <c:axId val="18745056"/>
        <c:scaling>
          <c:orientation val="minMax"/>
          <c:min val="0"/>
        </c:scaling>
        <c:delete val="1"/>
        <c:axPos val="l"/>
        <c:numFmt formatCode="&quot;$&quot;#,##0" sourceLinked="1"/>
        <c:majorTickMark val="out"/>
        <c:minorTickMark val="none"/>
        <c:tickLblPos val="nextTo"/>
        <c:crossAx val="18730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1110263755635134"/>
          <c:w val="0.96562499999999996"/>
          <c:h val="0.77418683822772494"/>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3835-46C3-9F52-F06B32ED2C89}"/>
              </c:ext>
            </c:extLst>
          </c:dPt>
          <c:dPt>
            <c:idx val="1"/>
            <c:invertIfNegative val="0"/>
            <c:bubble3D val="0"/>
            <c:spPr>
              <a:solidFill>
                <a:srgbClr val="00BFF2"/>
              </a:solidFill>
              <a:ln>
                <a:noFill/>
              </a:ln>
              <a:effectLst/>
            </c:spPr>
            <c:extLst>
              <c:ext xmlns:c16="http://schemas.microsoft.com/office/drawing/2014/chart" uri="{C3380CC4-5D6E-409C-BE32-E72D297353CC}">
                <c16:uniqueId val="{00000003-3835-46C3-9F52-F06B32ED2C89}"/>
              </c:ext>
            </c:extLst>
          </c:dPt>
          <c:dPt>
            <c:idx val="2"/>
            <c:invertIfNegative val="0"/>
            <c:bubble3D val="0"/>
            <c:spPr>
              <a:solidFill>
                <a:srgbClr val="4EBEA4"/>
              </a:solidFill>
              <a:ln>
                <a:noFill/>
              </a:ln>
              <a:effectLst/>
            </c:spPr>
            <c:extLst>
              <c:ext xmlns:c16="http://schemas.microsoft.com/office/drawing/2014/chart" uri="{C3380CC4-5D6E-409C-BE32-E72D297353CC}">
                <c16:uniqueId val="{00000005-3835-46C3-9F52-F06B32ED2C89}"/>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 Months Prior to TV Launch</c:v>
                </c:pt>
                <c:pt idx="1">
                  <c:v>TV Launch Month</c:v>
                </c:pt>
                <c:pt idx="2">
                  <c:v>Monthly Average 'When On TV'</c:v>
                </c:pt>
              </c:strCache>
            </c:strRef>
          </c:cat>
          <c:val>
            <c:numRef>
              <c:f>Sheet1!$B$2:$B$4</c:f>
              <c:numCache>
                <c:formatCode>#,##0</c:formatCode>
                <c:ptCount val="3"/>
                <c:pt idx="0">
                  <c:v>2616</c:v>
                </c:pt>
                <c:pt idx="1">
                  <c:v>2942</c:v>
                </c:pt>
                <c:pt idx="2">
                  <c:v>3139</c:v>
                </c:pt>
              </c:numCache>
            </c:numRef>
          </c:val>
          <c:extLst>
            <c:ext xmlns:c16="http://schemas.microsoft.com/office/drawing/2014/chart" uri="{C3380CC4-5D6E-409C-BE32-E72D297353CC}">
              <c16:uniqueId val="{00000006-3835-46C3-9F52-F06B32ED2C89}"/>
            </c:ext>
          </c:extLst>
        </c:ser>
        <c:dLbls>
          <c:dLblPos val="outEnd"/>
          <c:showLegendKey val="0"/>
          <c:showVal val="1"/>
          <c:showCatName val="0"/>
          <c:showSerName val="0"/>
          <c:showPercent val="0"/>
          <c:showBubbleSize val="0"/>
        </c:dLbls>
        <c:gapWidth val="120"/>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ax val="3200"/>
          <c:min val="170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51772634492471"/>
          <c:w val="0.99836283720894115"/>
          <c:h val="0.72899003416561647"/>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150E-4032-9C4D-2CF4490FE704}"/>
              </c:ext>
            </c:extLst>
          </c:dPt>
          <c:dPt>
            <c:idx val="1"/>
            <c:invertIfNegative val="0"/>
            <c:bubble3D val="0"/>
            <c:spPr>
              <a:solidFill>
                <a:srgbClr val="00BFF2"/>
              </a:solidFill>
              <a:ln>
                <a:noFill/>
              </a:ln>
              <a:effectLst/>
            </c:spPr>
            <c:extLst>
              <c:ext xmlns:c16="http://schemas.microsoft.com/office/drawing/2014/chart" uri="{C3380CC4-5D6E-409C-BE32-E72D297353CC}">
                <c16:uniqueId val="{00000003-150E-4032-9C4D-2CF4490FE704}"/>
              </c:ext>
            </c:extLst>
          </c:dPt>
          <c:dPt>
            <c:idx val="2"/>
            <c:invertIfNegative val="0"/>
            <c:bubble3D val="0"/>
            <c:spPr>
              <a:solidFill>
                <a:srgbClr val="4EBEA4"/>
              </a:solidFill>
              <a:ln>
                <a:noFill/>
              </a:ln>
              <a:effectLst/>
            </c:spPr>
            <c:extLst>
              <c:ext xmlns:c16="http://schemas.microsoft.com/office/drawing/2014/chart" uri="{C3380CC4-5D6E-409C-BE32-E72D297353CC}">
                <c16:uniqueId val="{00000005-150E-4032-9C4D-2CF4490FE704}"/>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 Months Prior to TV Launch</c:v>
                </c:pt>
                <c:pt idx="1">
                  <c:v>TV Launch Month</c:v>
                </c:pt>
                <c:pt idx="2">
                  <c:v>Monthly Average 'When On TV'</c:v>
                </c:pt>
              </c:strCache>
            </c:strRef>
          </c:cat>
          <c:val>
            <c:numRef>
              <c:f>Sheet1!$B$2:$B$4</c:f>
              <c:numCache>
                <c:formatCode>#,##0</c:formatCode>
                <c:ptCount val="3"/>
                <c:pt idx="0">
                  <c:v>2223</c:v>
                </c:pt>
                <c:pt idx="1">
                  <c:v>2842</c:v>
                </c:pt>
                <c:pt idx="2">
                  <c:v>3342</c:v>
                </c:pt>
              </c:numCache>
            </c:numRef>
          </c:val>
          <c:extLst>
            <c:ext xmlns:c16="http://schemas.microsoft.com/office/drawing/2014/chart" uri="{C3380CC4-5D6E-409C-BE32-E72D297353CC}">
              <c16:uniqueId val="{00000006-150E-4032-9C4D-2CF4490FE704}"/>
            </c:ext>
          </c:extLst>
        </c:ser>
        <c:dLbls>
          <c:dLblPos val="outEnd"/>
          <c:showLegendKey val="0"/>
          <c:showVal val="1"/>
          <c:showCatName val="0"/>
          <c:showSerName val="0"/>
          <c:showPercent val="0"/>
          <c:showBubbleSize val="0"/>
        </c:dLbls>
        <c:gapWidth val="120"/>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3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in val="60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0160414504418653"/>
          <c:w val="0.99836283720894115"/>
          <c:h val="0.54228017206072765"/>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D8A4-4D28-BA61-AF894981BD8A}"/>
              </c:ext>
            </c:extLst>
          </c:dPt>
          <c:dPt>
            <c:idx val="1"/>
            <c:invertIfNegative val="0"/>
            <c:bubble3D val="0"/>
            <c:spPr>
              <a:solidFill>
                <a:srgbClr val="00BFF2"/>
              </a:solidFill>
              <a:ln>
                <a:noFill/>
              </a:ln>
              <a:effectLst/>
            </c:spPr>
            <c:extLst>
              <c:ext xmlns:c16="http://schemas.microsoft.com/office/drawing/2014/chart" uri="{C3380CC4-5D6E-409C-BE32-E72D297353CC}">
                <c16:uniqueId val="{00000003-D8A4-4D28-BA61-AF894981BD8A}"/>
              </c:ext>
            </c:extLst>
          </c:dPt>
          <c:dPt>
            <c:idx val="2"/>
            <c:invertIfNegative val="0"/>
            <c:bubble3D val="0"/>
            <c:spPr>
              <a:solidFill>
                <a:srgbClr val="4EBEA4"/>
              </a:solidFill>
              <a:ln>
                <a:noFill/>
              </a:ln>
              <a:effectLst/>
            </c:spPr>
            <c:extLst>
              <c:ext xmlns:c16="http://schemas.microsoft.com/office/drawing/2014/chart" uri="{C3380CC4-5D6E-409C-BE32-E72D297353CC}">
                <c16:uniqueId val="{00000005-D8A4-4D28-BA61-AF894981BD8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 Months Prior to TV Launch</c:v>
                </c:pt>
                <c:pt idx="1">
                  <c:v>TV Launch Month</c:v>
                </c:pt>
                <c:pt idx="2">
                  <c:v>Monthly Average 'When On TV'</c:v>
                </c:pt>
              </c:strCache>
            </c:strRef>
          </c:cat>
          <c:val>
            <c:numRef>
              <c:f>Sheet1!$B$2:$B$4</c:f>
              <c:numCache>
                <c:formatCode>#,##0</c:formatCode>
                <c:ptCount val="3"/>
                <c:pt idx="0">
                  <c:v>840</c:v>
                </c:pt>
                <c:pt idx="1">
                  <c:v>904</c:v>
                </c:pt>
                <c:pt idx="2">
                  <c:v>1006</c:v>
                </c:pt>
              </c:numCache>
            </c:numRef>
          </c:val>
          <c:extLst>
            <c:ext xmlns:c16="http://schemas.microsoft.com/office/drawing/2014/chart" uri="{C3380CC4-5D6E-409C-BE32-E72D297353CC}">
              <c16:uniqueId val="{00000006-D8A4-4D28-BA61-AF894981BD8A}"/>
            </c:ext>
          </c:extLst>
        </c:ser>
        <c:dLbls>
          <c:dLblPos val="outEnd"/>
          <c:showLegendKey val="0"/>
          <c:showVal val="1"/>
          <c:showCatName val="0"/>
          <c:showSerName val="0"/>
          <c:showPercent val="0"/>
          <c:showBubbleSize val="0"/>
        </c:dLbls>
        <c:gapWidth val="180"/>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in val="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033259321107776"/>
          <c:w val="0.99836283720894115"/>
          <c:h val="0.68355172389383645"/>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37AD-44FA-968E-2EE355CA1469}"/>
              </c:ext>
            </c:extLst>
          </c:dPt>
          <c:dPt>
            <c:idx val="1"/>
            <c:invertIfNegative val="0"/>
            <c:bubble3D val="0"/>
            <c:spPr>
              <a:solidFill>
                <a:srgbClr val="00BFF2"/>
              </a:solidFill>
              <a:ln>
                <a:noFill/>
              </a:ln>
              <a:effectLst/>
            </c:spPr>
            <c:extLst>
              <c:ext xmlns:c16="http://schemas.microsoft.com/office/drawing/2014/chart" uri="{C3380CC4-5D6E-409C-BE32-E72D297353CC}">
                <c16:uniqueId val="{00000003-37AD-44FA-968E-2EE355CA1469}"/>
              </c:ext>
            </c:extLst>
          </c:dPt>
          <c:dPt>
            <c:idx val="2"/>
            <c:invertIfNegative val="0"/>
            <c:bubble3D val="0"/>
            <c:spPr>
              <a:solidFill>
                <a:srgbClr val="4EBEA4"/>
              </a:solidFill>
              <a:ln>
                <a:noFill/>
              </a:ln>
              <a:effectLst/>
            </c:spPr>
            <c:extLst>
              <c:ext xmlns:c16="http://schemas.microsoft.com/office/drawing/2014/chart" uri="{C3380CC4-5D6E-409C-BE32-E72D297353CC}">
                <c16:uniqueId val="{00000005-37AD-44FA-968E-2EE355CA146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 Months Prior to TV Launch</c:v>
                </c:pt>
                <c:pt idx="1">
                  <c:v>TV Launch Month</c:v>
                </c:pt>
                <c:pt idx="2">
                  <c:v>Monthly Average 'When On TV'</c:v>
                </c:pt>
              </c:strCache>
            </c:strRef>
          </c:cat>
          <c:val>
            <c:numRef>
              <c:f>Sheet1!$B$2:$B$4</c:f>
              <c:numCache>
                <c:formatCode>#,##0</c:formatCode>
                <c:ptCount val="3"/>
                <c:pt idx="0">
                  <c:v>2759</c:v>
                </c:pt>
                <c:pt idx="1">
                  <c:v>3021</c:v>
                </c:pt>
                <c:pt idx="2">
                  <c:v>3440</c:v>
                </c:pt>
              </c:numCache>
            </c:numRef>
          </c:val>
          <c:extLst>
            <c:ext xmlns:c16="http://schemas.microsoft.com/office/drawing/2014/chart" uri="{C3380CC4-5D6E-409C-BE32-E72D297353CC}">
              <c16:uniqueId val="{00000006-37AD-44FA-968E-2EE355CA1469}"/>
            </c:ext>
          </c:extLst>
        </c:ser>
        <c:dLbls>
          <c:dLblPos val="outEnd"/>
          <c:showLegendKey val="0"/>
          <c:showVal val="1"/>
          <c:showCatName val="0"/>
          <c:showSerName val="0"/>
          <c:showPercent val="0"/>
          <c:showBubbleSize val="0"/>
        </c:dLbls>
        <c:gapWidth val="180"/>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in val="140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036597837984684"/>
          <c:w val="0.99836283720894115"/>
          <c:h val="0.71351835191254964"/>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EC11-4C40-887D-ADCDDDBE22DC}"/>
              </c:ext>
            </c:extLst>
          </c:dPt>
          <c:dPt>
            <c:idx val="1"/>
            <c:invertIfNegative val="0"/>
            <c:bubble3D val="0"/>
            <c:spPr>
              <a:solidFill>
                <a:srgbClr val="00BFF2"/>
              </a:solidFill>
              <a:ln>
                <a:noFill/>
              </a:ln>
              <a:effectLst/>
            </c:spPr>
            <c:extLst>
              <c:ext xmlns:c16="http://schemas.microsoft.com/office/drawing/2014/chart" uri="{C3380CC4-5D6E-409C-BE32-E72D297353CC}">
                <c16:uniqueId val="{00000003-EC11-4C40-887D-ADCDDDBE22DC}"/>
              </c:ext>
            </c:extLst>
          </c:dPt>
          <c:dPt>
            <c:idx val="2"/>
            <c:invertIfNegative val="0"/>
            <c:bubble3D val="0"/>
            <c:spPr>
              <a:solidFill>
                <a:srgbClr val="4EBEA4"/>
              </a:solidFill>
              <a:ln>
                <a:noFill/>
              </a:ln>
              <a:effectLst/>
            </c:spPr>
            <c:extLst>
              <c:ext xmlns:c16="http://schemas.microsoft.com/office/drawing/2014/chart" uri="{C3380CC4-5D6E-409C-BE32-E72D297353CC}">
                <c16:uniqueId val="{00000005-EC11-4C40-887D-ADCDDDBE22DC}"/>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 Months Prior to TV Launch</c:v>
                </c:pt>
                <c:pt idx="1">
                  <c:v>TV Launch Month</c:v>
                </c:pt>
                <c:pt idx="2">
                  <c:v>Monthly Average 'When On TV'</c:v>
                </c:pt>
              </c:strCache>
            </c:strRef>
          </c:cat>
          <c:val>
            <c:numRef>
              <c:f>Sheet1!$B$2:$B$4</c:f>
              <c:numCache>
                <c:formatCode>#,##0</c:formatCode>
                <c:ptCount val="3"/>
                <c:pt idx="0">
                  <c:v>3294</c:v>
                </c:pt>
                <c:pt idx="1">
                  <c:v>4454</c:v>
                </c:pt>
                <c:pt idx="2">
                  <c:v>4650</c:v>
                </c:pt>
              </c:numCache>
            </c:numRef>
          </c:val>
          <c:extLst>
            <c:ext xmlns:c16="http://schemas.microsoft.com/office/drawing/2014/chart" uri="{C3380CC4-5D6E-409C-BE32-E72D297353CC}">
              <c16:uniqueId val="{00000006-EC11-4C40-887D-ADCDDDBE22DC}"/>
            </c:ext>
          </c:extLst>
        </c:ser>
        <c:dLbls>
          <c:dLblPos val="outEnd"/>
          <c:showLegendKey val="0"/>
          <c:showVal val="1"/>
          <c:showCatName val="0"/>
          <c:showSerName val="0"/>
          <c:showPercent val="0"/>
          <c:showBubbleSize val="0"/>
        </c:dLbls>
        <c:gapWidth val="180"/>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in val="140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4301409905454993E-2"/>
          <c:w val="1"/>
          <c:h val="0.82563601013970789"/>
        </c:manualLayout>
      </c:layout>
      <c:barChart>
        <c:barDir val="col"/>
        <c:grouping val="clustered"/>
        <c:varyColors val="0"/>
        <c:ser>
          <c:idx val="0"/>
          <c:order val="0"/>
          <c:tx>
            <c:strRef>
              <c:f>Sheet1!$B$1</c:f>
              <c:strCache>
                <c:ptCount val="1"/>
                <c:pt idx="0">
                  <c:v>Series 1</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 6 Months</c:v>
                </c:pt>
                <c:pt idx="1">
                  <c:v>6-12 Months</c:v>
                </c:pt>
                <c:pt idx="2">
                  <c:v>13-18 Months</c:v>
                </c:pt>
                <c:pt idx="3">
                  <c:v>19+ Months</c:v>
                </c:pt>
              </c:strCache>
            </c:strRef>
          </c:cat>
          <c:val>
            <c:numRef>
              <c:f>Sheet1!$B$2:$B$5</c:f>
              <c:numCache>
                <c:formatCode>General</c:formatCode>
                <c:ptCount val="4"/>
                <c:pt idx="0">
                  <c:v>752</c:v>
                </c:pt>
                <c:pt idx="1">
                  <c:v>792</c:v>
                </c:pt>
                <c:pt idx="2">
                  <c:v>726</c:v>
                </c:pt>
                <c:pt idx="3">
                  <c:v>779</c:v>
                </c:pt>
              </c:numCache>
            </c:numRef>
          </c:val>
          <c:extLst>
            <c:ext xmlns:c16="http://schemas.microsoft.com/office/drawing/2014/chart" uri="{C3380CC4-5D6E-409C-BE32-E72D297353CC}">
              <c16:uniqueId val="{00000000-FCC6-4D81-8D9A-05DC8213FAAC}"/>
            </c:ext>
          </c:extLst>
        </c:ser>
        <c:ser>
          <c:idx val="1"/>
          <c:order val="1"/>
          <c:tx>
            <c:strRef>
              <c:f>Sheet1!$C$1</c:f>
              <c:strCache>
                <c:ptCount val="1"/>
                <c:pt idx="0">
                  <c:v>Column1</c:v>
                </c:pt>
              </c:strCache>
            </c:strRef>
          </c:tx>
          <c:spPr>
            <a:solidFill>
              <a:schemeClr val="accent2"/>
            </a:solidFill>
            <a:ln>
              <a:noFill/>
            </a:ln>
            <a:effectLst/>
          </c:spPr>
          <c:invertIfNegative val="0"/>
          <c:dPt>
            <c:idx val="0"/>
            <c:invertIfNegative val="0"/>
            <c:bubble3D val="0"/>
            <c:spPr>
              <a:solidFill>
                <a:srgbClr val="00C0F3"/>
              </a:solidFill>
              <a:ln>
                <a:noFill/>
              </a:ln>
              <a:effectLst/>
            </c:spPr>
            <c:extLst>
              <c:ext xmlns:c16="http://schemas.microsoft.com/office/drawing/2014/chart" uri="{C3380CC4-5D6E-409C-BE32-E72D297353CC}">
                <c16:uniqueId val="{00000002-FCC6-4D81-8D9A-05DC8213FAAC}"/>
              </c:ext>
            </c:extLst>
          </c:dPt>
          <c:dPt>
            <c:idx val="1"/>
            <c:invertIfNegative val="0"/>
            <c:bubble3D val="0"/>
            <c:spPr>
              <a:solidFill>
                <a:srgbClr val="ED3C8D"/>
              </a:solidFill>
              <a:ln>
                <a:noFill/>
              </a:ln>
              <a:effectLst/>
            </c:spPr>
            <c:extLst>
              <c:ext xmlns:c16="http://schemas.microsoft.com/office/drawing/2014/chart" uri="{C3380CC4-5D6E-409C-BE32-E72D297353CC}">
                <c16:uniqueId val="{00000003-FCC6-4D81-8D9A-05DC8213FAAC}"/>
              </c:ext>
            </c:extLst>
          </c:dPt>
          <c:dPt>
            <c:idx val="2"/>
            <c:invertIfNegative val="0"/>
            <c:bubble3D val="0"/>
            <c:spPr>
              <a:solidFill>
                <a:srgbClr val="A343FF"/>
              </a:solidFill>
              <a:ln>
                <a:noFill/>
              </a:ln>
              <a:effectLst/>
            </c:spPr>
            <c:extLst>
              <c:ext xmlns:c16="http://schemas.microsoft.com/office/drawing/2014/chart" uri="{C3380CC4-5D6E-409C-BE32-E72D297353CC}">
                <c16:uniqueId val="{00000004-FCC6-4D81-8D9A-05DC8213FAAC}"/>
              </c:ext>
            </c:extLst>
          </c:dPt>
          <c:dPt>
            <c:idx val="3"/>
            <c:invertIfNegative val="0"/>
            <c:bubble3D val="0"/>
            <c:spPr>
              <a:solidFill>
                <a:srgbClr val="4EBEA4"/>
              </a:solidFill>
              <a:ln>
                <a:noFill/>
              </a:ln>
              <a:effectLst/>
            </c:spPr>
            <c:extLst>
              <c:ext xmlns:c16="http://schemas.microsoft.com/office/drawing/2014/chart" uri="{C3380CC4-5D6E-409C-BE32-E72D297353CC}">
                <c16:uniqueId val="{00000005-FCC6-4D81-8D9A-05DC8213FAA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 6 Months</c:v>
                </c:pt>
                <c:pt idx="1">
                  <c:v>6-12 Months</c:v>
                </c:pt>
                <c:pt idx="2">
                  <c:v>13-18 Months</c:v>
                </c:pt>
                <c:pt idx="3">
                  <c:v>19+ Months</c:v>
                </c:pt>
              </c:strCache>
            </c:strRef>
          </c:cat>
          <c:val>
            <c:numRef>
              <c:f>Sheet1!$C$2:$C$5</c:f>
              <c:numCache>
                <c:formatCode>General</c:formatCode>
                <c:ptCount val="4"/>
                <c:pt idx="0">
                  <c:v>845</c:v>
                </c:pt>
                <c:pt idx="1">
                  <c:v>922</c:v>
                </c:pt>
                <c:pt idx="2">
                  <c:v>958</c:v>
                </c:pt>
                <c:pt idx="3" formatCode="#,##0">
                  <c:v>1327</c:v>
                </c:pt>
              </c:numCache>
            </c:numRef>
          </c:val>
          <c:extLst>
            <c:ext xmlns:c16="http://schemas.microsoft.com/office/drawing/2014/chart" uri="{C3380CC4-5D6E-409C-BE32-E72D297353CC}">
              <c16:uniqueId val="{00000001-FCC6-4D81-8D9A-05DC8213FAAC}"/>
            </c:ext>
          </c:extLst>
        </c:ser>
        <c:dLbls>
          <c:showLegendKey val="0"/>
          <c:showVal val="0"/>
          <c:showCatName val="0"/>
          <c:showSerName val="0"/>
          <c:showPercent val="0"/>
          <c:showBubbleSize val="0"/>
        </c:dLbls>
        <c:gapWidth val="189"/>
        <c:overlap val="-27"/>
        <c:axId val="159001376"/>
        <c:axId val="159017696"/>
      </c:barChart>
      <c:catAx>
        <c:axId val="159001376"/>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1" i="0" u="none" strike="noStrike" kern="1200" baseline="0">
                <a:solidFill>
                  <a:srgbClr val="E2E8F0"/>
                </a:solidFill>
                <a:latin typeface="Helvetica" pitchFamily="2" charset="0"/>
                <a:ea typeface="+mn-ea"/>
                <a:cs typeface="+mn-cs"/>
              </a:defRPr>
            </a:pPr>
            <a:endParaRPr lang="en-US"/>
          </a:p>
        </c:txPr>
        <c:crossAx val="159017696"/>
        <c:crosses val="autoZero"/>
        <c:auto val="1"/>
        <c:lblAlgn val="ctr"/>
        <c:lblOffset val="100"/>
        <c:noMultiLvlLbl val="0"/>
      </c:catAx>
      <c:valAx>
        <c:axId val="159017696"/>
        <c:scaling>
          <c:orientation val="minMax"/>
          <c:min val="0"/>
        </c:scaling>
        <c:delete val="1"/>
        <c:axPos val="l"/>
        <c:numFmt formatCode="General" sourceLinked="1"/>
        <c:majorTickMark val="none"/>
        <c:minorTickMark val="none"/>
        <c:tickLblPos val="nextTo"/>
        <c:crossAx val="159001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89144353656682"/>
          <c:y val="0.12212036800155848"/>
          <c:w val="0.41200061289629847"/>
          <c:h val="0.814820691003452"/>
        </c:manualLayout>
      </c:layout>
      <c:barChart>
        <c:barDir val="bar"/>
        <c:grouping val="clustered"/>
        <c:varyColors val="0"/>
        <c:ser>
          <c:idx val="0"/>
          <c:order val="0"/>
          <c:tx>
            <c:strRef>
              <c:f>Sheet1!$B$1</c:f>
              <c:strCache>
                <c:ptCount val="1"/>
                <c:pt idx="0">
                  <c:v>% Extremely Impactful or Very Impactful</c:v>
                </c:pt>
              </c:strCache>
            </c:strRef>
          </c:tx>
          <c:spPr>
            <a:solidFill>
              <a:srgbClr val="1F1A62"/>
            </a:solidFill>
            <a:ln>
              <a:noFill/>
            </a:ln>
            <a:effectLst/>
          </c:spPr>
          <c:invertIfNegative val="0"/>
          <c:dPt>
            <c:idx val="0"/>
            <c:invertIfNegative val="0"/>
            <c:bubble3D val="0"/>
            <c:spPr>
              <a:solidFill>
                <a:srgbClr val="4EBEA4"/>
              </a:solidFill>
              <a:ln>
                <a:noFill/>
              </a:ln>
              <a:effectLst/>
            </c:spPr>
            <c:extLst>
              <c:ext xmlns:c16="http://schemas.microsoft.com/office/drawing/2014/chart" uri="{C3380CC4-5D6E-409C-BE32-E72D297353CC}">
                <c16:uniqueId val="{00000008-B7E1-4BB3-BBFF-3AE02E95CE54}"/>
              </c:ext>
            </c:extLst>
          </c:dPt>
          <c:dPt>
            <c:idx val="2"/>
            <c:invertIfNegative val="0"/>
            <c:bubble3D val="0"/>
            <c:spPr>
              <a:solidFill>
                <a:srgbClr val="00BFF2"/>
              </a:solidFill>
              <a:ln>
                <a:noFill/>
              </a:ln>
              <a:effectLst/>
            </c:spPr>
            <c:extLst>
              <c:ext xmlns:c16="http://schemas.microsoft.com/office/drawing/2014/chart" uri="{C3380CC4-5D6E-409C-BE32-E72D297353CC}">
                <c16:uniqueId val="{00000003-B7E1-4BB3-BBFF-3AE02E95CE54}"/>
              </c:ext>
            </c:extLst>
          </c:dPt>
          <c:dPt>
            <c:idx val="3"/>
            <c:invertIfNegative val="0"/>
            <c:bubble3D val="0"/>
            <c:spPr>
              <a:solidFill>
                <a:srgbClr val="ED3C8D"/>
              </a:solidFill>
              <a:ln>
                <a:noFill/>
              </a:ln>
              <a:effectLst/>
            </c:spPr>
            <c:extLst>
              <c:ext xmlns:c16="http://schemas.microsoft.com/office/drawing/2014/chart" uri="{C3380CC4-5D6E-409C-BE32-E72D297353CC}">
                <c16:uniqueId val="{00000007-B7E1-4BB3-BBFF-3AE02E95CE54}"/>
              </c:ext>
            </c:extLst>
          </c:dPt>
          <c:dPt>
            <c:idx val="4"/>
            <c:invertIfNegative val="0"/>
            <c:bubble3D val="0"/>
            <c:spPr>
              <a:solidFill>
                <a:srgbClr val="ED3C8D"/>
              </a:solidFill>
              <a:ln>
                <a:noFill/>
              </a:ln>
              <a:effectLst/>
            </c:spPr>
            <c:extLst>
              <c:ext xmlns:c16="http://schemas.microsoft.com/office/drawing/2014/chart" uri="{C3380CC4-5D6E-409C-BE32-E72D297353CC}">
                <c16:uniqueId val="{00000006-B7E1-4BB3-BBFF-3AE02E95CE54}"/>
              </c:ext>
            </c:extLst>
          </c:dPt>
          <c:dPt>
            <c:idx val="5"/>
            <c:invertIfNegative val="0"/>
            <c:bubble3D val="0"/>
            <c:spPr>
              <a:solidFill>
                <a:srgbClr val="A343FF"/>
              </a:solidFill>
              <a:ln>
                <a:noFill/>
              </a:ln>
              <a:effectLst/>
            </c:spPr>
            <c:extLst>
              <c:ext xmlns:c16="http://schemas.microsoft.com/office/drawing/2014/chart" uri="{C3380CC4-5D6E-409C-BE32-E72D297353CC}">
                <c16:uniqueId val="{00000005-B7E1-4BB3-BBFF-3AE02E95CE54}"/>
              </c:ext>
            </c:extLst>
          </c:dPt>
          <c:dPt>
            <c:idx val="6"/>
            <c:invertIfNegative val="0"/>
            <c:bubble3D val="0"/>
            <c:spPr>
              <a:solidFill>
                <a:srgbClr val="A343FF"/>
              </a:solidFill>
              <a:ln>
                <a:noFill/>
              </a:ln>
              <a:effectLst/>
            </c:spPr>
            <c:extLst>
              <c:ext xmlns:c16="http://schemas.microsoft.com/office/drawing/2014/chart" uri="{C3380CC4-5D6E-409C-BE32-E72D297353CC}">
                <c16:uniqueId val="{00000004-B7E1-4BB3-BBFF-3AE02E95CE54}"/>
              </c:ext>
            </c:extLst>
          </c:dPt>
          <c:dPt>
            <c:idx val="7"/>
            <c:invertIfNegative val="0"/>
            <c:bubble3D val="0"/>
            <c:spPr>
              <a:solidFill>
                <a:srgbClr val="00BFF2"/>
              </a:solidFill>
              <a:ln>
                <a:noFill/>
              </a:ln>
              <a:effectLst/>
            </c:spPr>
            <c:extLst>
              <c:ext xmlns:c16="http://schemas.microsoft.com/office/drawing/2014/chart" uri="{C3380CC4-5D6E-409C-BE32-E72D297353CC}">
                <c16:uniqueId val="{00000002-B7E1-4BB3-BBFF-3AE02E95CE54}"/>
              </c:ext>
            </c:extLst>
          </c:dPt>
          <c:dPt>
            <c:idx val="8"/>
            <c:invertIfNegative val="0"/>
            <c:bubble3D val="0"/>
            <c:spPr>
              <a:solidFill>
                <a:srgbClr val="00BFF2"/>
              </a:solidFill>
              <a:ln>
                <a:noFill/>
              </a:ln>
              <a:effectLst/>
            </c:spPr>
            <c:extLst>
              <c:ext xmlns:c16="http://schemas.microsoft.com/office/drawing/2014/chart" uri="{C3380CC4-5D6E-409C-BE32-E72D297353CC}">
                <c16:uniqueId val="{00000001-B7E1-4BB3-BBFF-3AE02E95CE54}"/>
              </c:ext>
            </c:extLst>
          </c:dPt>
          <c:dPt>
            <c:idx val="10"/>
            <c:invertIfNegative val="0"/>
            <c:bubble3D val="0"/>
            <c:spPr>
              <a:solidFill>
                <a:srgbClr val="00BFF2"/>
              </a:solidFill>
              <a:ln>
                <a:noFill/>
              </a:ln>
              <a:effectLst/>
            </c:spPr>
            <c:extLst>
              <c:ext xmlns:c16="http://schemas.microsoft.com/office/drawing/2014/chart" uri="{C3380CC4-5D6E-409C-BE32-E72D297353CC}">
                <c16:uniqueId val="{00000000-B7E1-4BB3-BBFF-3AE02E95CE5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Foot traffic into brick-and-mortar locations</c:v>
                </c:pt>
                <c:pt idx="1">
                  <c:v>Directly attributable actions* within a specific attribution window</c:v>
                </c:pt>
                <c:pt idx="2">
                  <c:v>Ad frequency management</c:v>
                </c:pt>
                <c:pt idx="3">
                  <c:v>Support purchase consideration with product/service information/differentiation</c:v>
                </c:pt>
                <c:pt idx="4">
                  <c:v>Engage viewers</c:v>
                </c:pt>
                <c:pt idx="5">
                  <c:v>Customer acquisition</c:v>
                </c:pt>
                <c:pt idx="6">
                  <c:v>Purchase / sales conversions</c:v>
                </c:pt>
                <c:pt idx="7">
                  <c:v>Optimize 'attention' among target audience(s)</c:v>
                </c:pt>
                <c:pt idx="8">
                  <c:v>Extending target audience delivery and reach</c:v>
                </c:pt>
                <c:pt idx="9">
                  <c:v>Increase effectiveness of your entire media plan</c:v>
                </c:pt>
                <c:pt idx="10">
                  <c:v>Create awareness</c:v>
                </c:pt>
              </c:strCache>
            </c:strRef>
          </c:cat>
          <c:val>
            <c:numRef>
              <c:f>Sheet1!$B$2:$B$12</c:f>
              <c:numCache>
                <c:formatCode>0%</c:formatCode>
                <c:ptCount val="11"/>
                <c:pt idx="0">
                  <c:v>0.54759999999999998</c:v>
                </c:pt>
                <c:pt idx="1">
                  <c:v>0.5857</c:v>
                </c:pt>
                <c:pt idx="2">
                  <c:v>0.59050000000000002</c:v>
                </c:pt>
                <c:pt idx="3">
                  <c:v>0.64290000000000003</c:v>
                </c:pt>
                <c:pt idx="4">
                  <c:v>0.65710000000000002</c:v>
                </c:pt>
                <c:pt idx="5">
                  <c:v>0.68569999999999998</c:v>
                </c:pt>
                <c:pt idx="6">
                  <c:v>0.69520000000000004</c:v>
                </c:pt>
                <c:pt idx="7">
                  <c:v>0.70479999999999998</c:v>
                </c:pt>
                <c:pt idx="8">
                  <c:v>0.71430000000000005</c:v>
                </c:pt>
                <c:pt idx="9">
                  <c:v>0.71899999999999997</c:v>
                </c:pt>
                <c:pt idx="10">
                  <c:v>0.7429</c:v>
                </c:pt>
              </c:numCache>
            </c:numRef>
          </c:val>
          <c:extLst>
            <c:ext xmlns:c16="http://schemas.microsoft.com/office/drawing/2014/chart" uri="{C3380CC4-5D6E-409C-BE32-E72D297353CC}">
              <c16:uniqueId val="{00000000-EB95-482E-8369-3C40FFFF591E}"/>
            </c:ext>
          </c:extLst>
        </c:ser>
        <c:dLbls>
          <c:showLegendKey val="0"/>
          <c:showVal val="0"/>
          <c:showCatName val="0"/>
          <c:showSerName val="0"/>
          <c:showPercent val="0"/>
          <c:showBubbleSize val="0"/>
        </c:dLbls>
        <c:gapWidth val="100"/>
        <c:axId val="1476490864"/>
        <c:axId val="1476492112"/>
      </c:barChart>
      <c:catAx>
        <c:axId val="1476490864"/>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1476492112"/>
        <c:crosses val="autoZero"/>
        <c:auto val="1"/>
        <c:lblAlgn val="ctr"/>
        <c:lblOffset val="100"/>
        <c:noMultiLvlLbl val="0"/>
      </c:catAx>
      <c:valAx>
        <c:axId val="1476492112"/>
        <c:scaling>
          <c:orientation val="minMax"/>
        </c:scaling>
        <c:delete val="1"/>
        <c:axPos val="b"/>
        <c:numFmt formatCode="0%" sourceLinked="1"/>
        <c:majorTickMark val="none"/>
        <c:minorTickMark val="none"/>
        <c:tickLblPos val="nextTo"/>
        <c:crossAx val="147649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93648974046378"/>
          <c:y val="9.084857062841057E-3"/>
          <c:w val="0.51465433581406073"/>
          <c:h val="0.92131256527584271"/>
        </c:manualLayout>
      </c:layout>
      <c:barChart>
        <c:barDir val="bar"/>
        <c:grouping val="clustered"/>
        <c:varyColors val="0"/>
        <c:ser>
          <c:idx val="0"/>
          <c:order val="0"/>
          <c:tx>
            <c:strRef>
              <c:f>Sheet1!$B$1</c:f>
              <c:strCache>
                <c:ptCount val="1"/>
                <c:pt idx="0">
                  <c:v>A very big problem</c:v>
                </c:pt>
              </c:strCache>
            </c:strRef>
          </c:tx>
          <c:spPr>
            <a:solidFill>
              <a:srgbClr val="00BFF2"/>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0-6637-457F-8C8C-56D52BA873F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Inflation</c:v>
                </c:pt>
                <c:pt idx="1">
                  <c:v>The affordability of health care</c:v>
                </c:pt>
                <c:pt idx="2">
                  <c:v>Violent crime</c:v>
                </c:pt>
                <c:pt idx="3">
                  <c:v>Gun violence</c:v>
                </c:pt>
                <c:pt idx="4">
                  <c:v>The federal budget deficit</c:v>
                </c:pt>
                <c:pt idx="5">
                  <c:v>Climate change</c:v>
                </c:pt>
                <c:pt idx="6">
                  <c:v>The quality of public K-12 schools</c:v>
                </c:pt>
                <c:pt idx="7">
                  <c:v>Illegal Immigration</c:v>
                </c:pt>
                <c:pt idx="8">
                  <c:v>Racism</c:v>
                </c:pt>
                <c:pt idx="9">
                  <c:v>Conditions of infrastructure</c:v>
                </c:pt>
                <c:pt idx="10">
                  <c:v>Unemployment</c:v>
                </c:pt>
                <c:pt idx="11">
                  <c:v>The coronavirus outbreak</c:v>
                </c:pt>
              </c:strCache>
            </c:strRef>
          </c:cat>
          <c:val>
            <c:numRef>
              <c:f>Sheet1!$B$2:$B$13</c:f>
              <c:numCache>
                <c:formatCode>0%</c:formatCode>
                <c:ptCount val="12"/>
                <c:pt idx="0">
                  <c:v>0.7</c:v>
                </c:pt>
                <c:pt idx="1">
                  <c:v>0.55000000000000004</c:v>
                </c:pt>
                <c:pt idx="2">
                  <c:v>0.54</c:v>
                </c:pt>
                <c:pt idx="3">
                  <c:v>0.51</c:v>
                </c:pt>
                <c:pt idx="4">
                  <c:v>0.51</c:v>
                </c:pt>
                <c:pt idx="5">
                  <c:v>0.42</c:v>
                </c:pt>
                <c:pt idx="6">
                  <c:v>0.39</c:v>
                </c:pt>
                <c:pt idx="7">
                  <c:v>0.38</c:v>
                </c:pt>
                <c:pt idx="8">
                  <c:v>0.35</c:v>
                </c:pt>
                <c:pt idx="9">
                  <c:v>0.3</c:v>
                </c:pt>
                <c:pt idx="10">
                  <c:v>0.23</c:v>
                </c:pt>
                <c:pt idx="11">
                  <c:v>0.19</c:v>
                </c:pt>
              </c:numCache>
            </c:numRef>
          </c:val>
          <c:extLst>
            <c:ext xmlns:c16="http://schemas.microsoft.com/office/drawing/2014/chart" uri="{C3380CC4-5D6E-409C-BE32-E72D297353CC}">
              <c16:uniqueId val="{00000000-3E6D-488C-AC72-EF5106BA1546}"/>
            </c:ext>
          </c:extLst>
        </c:ser>
        <c:dLbls>
          <c:showLegendKey val="0"/>
          <c:showVal val="0"/>
          <c:showCatName val="0"/>
          <c:showSerName val="0"/>
          <c:showPercent val="0"/>
          <c:showBubbleSize val="0"/>
        </c:dLbls>
        <c:gapWidth val="65"/>
        <c:axId val="430687360"/>
        <c:axId val="430679456"/>
      </c:barChart>
      <c:catAx>
        <c:axId val="430687360"/>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430679456"/>
        <c:crosses val="autoZero"/>
        <c:auto val="1"/>
        <c:lblAlgn val="ctr"/>
        <c:lblOffset val="100"/>
        <c:noMultiLvlLbl val="0"/>
      </c:catAx>
      <c:valAx>
        <c:axId val="430679456"/>
        <c:scaling>
          <c:orientation val="minMax"/>
        </c:scaling>
        <c:delete val="1"/>
        <c:axPos val="t"/>
        <c:numFmt formatCode="0%" sourceLinked="1"/>
        <c:majorTickMark val="none"/>
        <c:minorTickMark val="none"/>
        <c:tickLblPos val="nextTo"/>
        <c:crossAx val="43068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402455939436821"/>
          <c:y val="0.10460362330383199"/>
          <c:w val="0.46402993218339161"/>
          <c:h val="0.87445451148819908"/>
        </c:manualLayout>
      </c:layout>
      <c:barChart>
        <c:barDir val="bar"/>
        <c:grouping val="clustered"/>
        <c:varyColors val="0"/>
        <c:ser>
          <c:idx val="0"/>
          <c:order val="0"/>
          <c:tx>
            <c:strRef>
              <c:f>Sheet1!$B$1</c:f>
              <c:strCache>
                <c:ptCount val="1"/>
                <c:pt idx="0">
                  <c:v>A very big problem</c:v>
                </c:pt>
              </c:strCache>
            </c:strRef>
          </c:tx>
          <c:spPr>
            <a:solidFill>
              <a:srgbClr val="00BFF2"/>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1-A3C2-4A80-AE86-5B37CF191B07}"/>
              </c:ext>
            </c:extLst>
          </c:dPt>
          <c:dLbls>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Inflation </c:v>
                </c:pt>
                <c:pt idx="1">
                  <c:v>The affordability of healthcare</c:v>
                </c:pt>
                <c:pt idx="2">
                  <c:v>Dems and Reps working together </c:v>
                </c:pt>
                <c:pt idx="3">
                  <c:v>Drug addiction </c:v>
                </c:pt>
                <c:pt idx="4">
                  <c:v>Gun violence </c:v>
                </c:pt>
                <c:pt idx="5">
                  <c:v>Violent crime</c:v>
                </c:pt>
                <c:pt idx="6">
                  <c:v>The federal budget deficit </c:v>
                </c:pt>
                <c:pt idx="7">
                  <c:v>The state of moral values </c:v>
                </c:pt>
                <c:pt idx="8">
                  <c:v>The quality of public K-12 schools </c:v>
                </c:pt>
                <c:pt idx="9">
                  <c:v>Illegal immigration </c:v>
                </c:pt>
                <c:pt idx="10">
                  <c:v>Climate change </c:v>
                </c:pt>
                <c:pt idx="11">
                  <c:v>Racism </c:v>
                </c:pt>
              </c:strCache>
            </c:strRef>
          </c:cat>
          <c:val>
            <c:numRef>
              <c:f>Sheet1!$B$2:$B$13</c:f>
              <c:numCache>
                <c:formatCode>0%</c:formatCode>
                <c:ptCount val="12"/>
                <c:pt idx="0">
                  <c:v>0.65</c:v>
                </c:pt>
                <c:pt idx="1">
                  <c:v>0.64</c:v>
                </c:pt>
                <c:pt idx="2">
                  <c:v>0.62</c:v>
                </c:pt>
                <c:pt idx="3">
                  <c:v>0.61</c:v>
                </c:pt>
                <c:pt idx="4">
                  <c:v>0.6</c:v>
                </c:pt>
                <c:pt idx="5">
                  <c:v>0.59</c:v>
                </c:pt>
                <c:pt idx="6">
                  <c:v>0.56000000000000005</c:v>
                </c:pt>
                <c:pt idx="7">
                  <c:v>0.54</c:v>
                </c:pt>
                <c:pt idx="8">
                  <c:v>0.47</c:v>
                </c:pt>
                <c:pt idx="9">
                  <c:v>0.47</c:v>
                </c:pt>
                <c:pt idx="10">
                  <c:v>0.39</c:v>
                </c:pt>
                <c:pt idx="11">
                  <c:v>0.35</c:v>
                </c:pt>
              </c:numCache>
            </c:numRef>
          </c:val>
          <c:extLst>
            <c:ext xmlns:c16="http://schemas.microsoft.com/office/drawing/2014/chart" uri="{C3380CC4-5D6E-409C-BE32-E72D297353CC}">
              <c16:uniqueId val="{00000002-A3C2-4A80-AE86-5B37CF191B07}"/>
            </c:ext>
          </c:extLst>
        </c:ser>
        <c:dLbls>
          <c:showLegendKey val="0"/>
          <c:showVal val="0"/>
          <c:showCatName val="0"/>
          <c:showSerName val="0"/>
          <c:showPercent val="0"/>
          <c:showBubbleSize val="0"/>
        </c:dLbls>
        <c:gapWidth val="65"/>
        <c:axId val="430687360"/>
        <c:axId val="430679456"/>
      </c:barChart>
      <c:catAx>
        <c:axId val="430687360"/>
        <c:scaling>
          <c:orientation val="maxMin"/>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430679456"/>
        <c:crosses val="autoZero"/>
        <c:auto val="1"/>
        <c:lblAlgn val="ctr"/>
        <c:lblOffset val="100"/>
        <c:noMultiLvlLbl val="0"/>
      </c:catAx>
      <c:valAx>
        <c:axId val="430679456"/>
        <c:scaling>
          <c:orientation val="minMax"/>
        </c:scaling>
        <c:delete val="1"/>
        <c:axPos val="t"/>
        <c:numFmt formatCode="0%" sourceLinked="1"/>
        <c:majorTickMark val="none"/>
        <c:minorTickMark val="none"/>
        <c:tickLblPos val="nextTo"/>
        <c:crossAx val="43068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FF0000"/>
          </a:solidFill>
          <a:latin typeface="Helvetica" panose="020B0604020202020204" pitchFamily="34" charset="0"/>
          <a:cs typeface="Helvetica" panose="020B06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715919855591579E-2"/>
          <c:y val="0.16855018937749747"/>
          <c:w val="0.93719270421604539"/>
          <c:h val="0.7574698074972156"/>
        </c:manualLayout>
      </c:layout>
      <c:barChart>
        <c:barDir val="col"/>
        <c:grouping val="stacked"/>
        <c:varyColors val="0"/>
        <c:ser>
          <c:idx val="0"/>
          <c:order val="0"/>
          <c:tx>
            <c:strRef>
              <c:f>Sheet1!$B$1</c:f>
              <c:strCache>
                <c:ptCount val="1"/>
                <c:pt idx="0">
                  <c:v>The economy is at the beginning of a recession</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mmm\-yy</c:formatCode>
                <c:ptCount val="17"/>
                <c:pt idx="0">
                  <c:v>44682</c:v>
                </c:pt>
                <c:pt idx="1">
                  <c:v>44713</c:v>
                </c:pt>
                <c:pt idx="2">
                  <c:v>44743</c:v>
                </c:pt>
                <c:pt idx="3">
                  <c:v>44774</c:v>
                </c:pt>
                <c:pt idx="4">
                  <c:v>44805</c:v>
                </c:pt>
                <c:pt idx="5">
                  <c:v>44835</c:v>
                </c:pt>
                <c:pt idx="6">
                  <c:v>44866</c:v>
                </c:pt>
                <c:pt idx="7">
                  <c:v>44927</c:v>
                </c:pt>
                <c:pt idx="8">
                  <c:v>44958</c:v>
                </c:pt>
                <c:pt idx="9">
                  <c:v>44986</c:v>
                </c:pt>
                <c:pt idx="10">
                  <c:v>45017</c:v>
                </c:pt>
                <c:pt idx="11">
                  <c:v>45047</c:v>
                </c:pt>
                <c:pt idx="12">
                  <c:v>45108</c:v>
                </c:pt>
                <c:pt idx="13">
                  <c:v>45139</c:v>
                </c:pt>
                <c:pt idx="14">
                  <c:v>45170</c:v>
                </c:pt>
                <c:pt idx="15">
                  <c:v>45200</c:v>
                </c:pt>
                <c:pt idx="16">
                  <c:v>45231</c:v>
                </c:pt>
              </c:numCache>
            </c:numRef>
          </c:cat>
          <c:val>
            <c:numRef>
              <c:f>Sheet1!$B$2:$B$18</c:f>
              <c:numCache>
                <c:formatCode>0%</c:formatCode>
                <c:ptCount val="17"/>
                <c:pt idx="0">
                  <c:v>0.22</c:v>
                </c:pt>
                <c:pt idx="1">
                  <c:v>0.23</c:v>
                </c:pt>
                <c:pt idx="2">
                  <c:v>0.22</c:v>
                </c:pt>
                <c:pt idx="3">
                  <c:v>0.23</c:v>
                </c:pt>
                <c:pt idx="4">
                  <c:v>0.25</c:v>
                </c:pt>
                <c:pt idx="5">
                  <c:v>0.33</c:v>
                </c:pt>
                <c:pt idx="6">
                  <c:v>0.3</c:v>
                </c:pt>
                <c:pt idx="7">
                  <c:v>0.3</c:v>
                </c:pt>
                <c:pt idx="8">
                  <c:v>0.28000000000000003</c:v>
                </c:pt>
                <c:pt idx="9">
                  <c:v>0.28000000000000003</c:v>
                </c:pt>
                <c:pt idx="10">
                  <c:v>0.23</c:v>
                </c:pt>
                <c:pt idx="11">
                  <c:v>0.24</c:v>
                </c:pt>
                <c:pt idx="12">
                  <c:v>0.22</c:v>
                </c:pt>
                <c:pt idx="13">
                  <c:v>0.22</c:v>
                </c:pt>
                <c:pt idx="14">
                  <c:v>0.22</c:v>
                </c:pt>
                <c:pt idx="15">
                  <c:v>0.22</c:v>
                </c:pt>
                <c:pt idx="16">
                  <c:v>0.21</c:v>
                </c:pt>
              </c:numCache>
            </c:numRef>
          </c:val>
          <c:extLst>
            <c:ext xmlns:c16="http://schemas.microsoft.com/office/drawing/2014/chart" uri="{C3380CC4-5D6E-409C-BE32-E72D297353CC}">
              <c16:uniqueId val="{00000000-9B0A-470B-845C-9699D063E6C2}"/>
            </c:ext>
          </c:extLst>
        </c:ser>
        <c:ser>
          <c:idx val="1"/>
          <c:order val="1"/>
          <c:tx>
            <c:strRef>
              <c:f>Sheet1!$C$1</c:f>
              <c:strCache>
                <c:ptCount val="1"/>
                <c:pt idx="0">
                  <c:v>The economy is already in a recession</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mmm\-yy</c:formatCode>
                <c:ptCount val="17"/>
                <c:pt idx="0">
                  <c:v>44682</c:v>
                </c:pt>
                <c:pt idx="1">
                  <c:v>44713</c:v>
                </c:pt>
                <c:pt idx="2">
                  <c:v>44743</c:v>
                </c:pt>
                <c:pt idx="3">
                  <c:v>44774</c:v>
                </c:pt>
                <c:pt idx="4">
                  <c:v>44805</c:v>
                </c:pt>
                <c:pt idx="5">
                  <c:v>44835</c:v>
                </c:pt>
                <c:pt idx="6">
                  <c:v>44866</c:v>
                </c:pt>
                <c:pt idx="7">
                  <c:v>44927</c:v>
                </c:pt>
                <c:pt idx="8">
                  <c:v>44958</c:v>
                </c:pt>
                <c:pt idx="9">
                  <c:v>44986</c:v>
                </c:pt>
                <c:pt idx="10">
                  <c:v>45017</c:v>
                </c:pt>
                <c:pt idx="11">
                  <c:v>45047</c:v>
                </c:pt>
                <c:pt idx="12">
                  <c:v>45108</c:v>
                </c:pt>
                <c:pt idx="13">
                  <c:v>45139</c:v>
                </c:pt>
                <c:pt idx="14">
                  <c:v>45170</c:v>
                </c:pt>
                <c:pt idx="15">
                  <c:v>45200</c:v>
                </c:pt>
                <c:pt idx="16">
                  <c:v>45231</c:v>
                </c:pt>
              </c:numCache>
            </c:numRef>
          </c:cat>
          <c:val>
            <c:numRef>
              <c:f>Sheet1!$C$2:$C$18</c:f>
              <c:numCache>
                <c:formatCode>0%</c:formatCode>
                <c:ptCount val="17"/>
                <c:pt idx="0">
                  <c:v>0.28000000000000003</c:v>
                </c:pt>
                <c:pt idx="1">
                  <c:v>0.28000000000000003</c:v>
                </c:pt>
                <c:pt idx="2">
                  <c:v>0.28999999999999998</c:v>
                </c:pt>
                <c:pt idx="3">
                  <c:v>0.27</c:v>
                </c:pt>
                <c:pt idx="4">
                  <c:v>0.35</c:v>
                </c:pt>
                <c:pt idx="5">
                  <c:v>0.4</c:v>
                </c:pt>
                <c:pt idx="6">
                  <c:v>0.32</c:v>
                </c:pt>
                <c:pt idx="7">
                  <c:v>0.34</c:v>
                </c:pt>
                <c:pt idx="8">
                  <c:v>0.32</c:v>
                </c:pt>
                <c:pt idx="9">
                  <c:v>0.33</c:v>
                </c:pt>
                <c:pt idx="10">
                  <c:v>0.33</c:v>
                </c:pt>
                <c:pt idx="11">
                  <c:v>0.26</c:v>
                </c:pt>
                <c:pt idx="12">
                  <c:v>0.28000000000000003</c:v>
                </c:pt>
                <c:pt idx="13">
                  <c:v>0.28000000000000003</c:v>
                </c:pt>
                <c:pt idx="14">
                  <c:v>0.3</c:v>
                </c:pt>
                <c:pt idx="15">
                  <c:v>0.32</c:v>
                </c:pt>
                <c:pt idx="16">
                  <c:v>0.32</c:v>
                </c:pt>
              </c:numCache>
            </c:numRef>
          </c:val>
          <c:extLst>
            <c:ext xmlns:c16="http://schemas.microsoft.com/office/drawing/2014/chart" uri="{C3380CC4-5D6E-409C-BE32-E72D297353CC}">
              <c16:uniqueId val="{00000001-9B0A-470B-845C-9699D063E6C2}"/>
            </c:ext>
          </c:extLst>
        </c:ser>
        <c:dLbls>
          <c:showLegendKey val="0"/>
          <c:showVal val="0"/>
          <c:showCatName val="0"/>
          <c:showSerName val="0"/>
          <c:showPercent val="0"/>
          <c:showBubbleSize val="0"/>
        </c:dLbls>
        <c:gapWidth val="67"/>
        <c:overlap val="100"/>
        <c:axId val="1465484015"/>
        <c:axId val="1465484495"/>
      </c:barChart>
      <c:catAx>
        <c:axId val="1465484015"/>
        <c:scaling>
          <c:orientation val="minMax"/>
        </c:scaling>
        <c:delete val="0"/>
        <c:axPos val="b"/>
        <c:numFmt formatCode="mmm\-yy"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1" i="0" u="none" strike="noStrike" kern="1200" baseline="0">
                <a:solidFill>
                  <a:srgbClr val="1F1A62"/>
                </a:solidFill>
                <a:latin typeface="Helvetica" panose="020B0403020202020204" pitchFamily="34" charset="0"/>
                <a:ea typeface="+mn-ea"/>
                <a:cs typeface="+mn-cs"/>
              </a:defRPr>
            </a:pPr>
            <a:endParaRPr lang="en-US"/>
          </a:p>
        </c:txPr>
        <c:crossAx val="1465484495"/>
        <c:crosses val="autoZero"/>
        <c:auto val="0"/>
        <c:lblAlgn val="ctr"/>
        <c:lblOffset val="100"/>
        <c:noMultiLvlLbl val="0"/>
      </c:catAx>
      <c:valAx>
        <c:axId val="1465484495"/>
        <c:scaling>
          <c:orientation val="minMax"/>
          <c:max val="0.75000000000000011"/>
          <c:min val="0"/>
        </c:scaling>
        <c:delete val="1"/>
        <c:axPos val="l"/>
        <c:numFmt formatCode="0%" sourceLinked="1"/>
        <c:majorTickMark val="out"/>
        <c:minorTickMark val="none"/>
        <c:tickLblPos val="nextTo"/>
        <c:crossAx val="1465484015"/>
        <c:crosses val="autoZero"/>
        <c:crossBetween val="between"/>
      </c:valAx>
      <c:spPr>
        <a:noFill/>
        <a:ln>
          <a:noFill/>
        </a:ln>
        <a:effectLst/>
      </c:spPr>
    </c:plotArea>
    <c:legend>
      <c:legendPos val="l"/>
      <c:layout>
        <c:manualLayout>
          <c:xMode val="edge"/>
          <c:yMode val="edge"/>
          <c:x val="0.15508088792875155"/>
          <c:y val="5.7691305997822221E-3"/>
          <c:w val="0.67846874745542096"/>
          <c:h val="7.7432204840225907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676796777482502E-2"/>
          <c:w val="1"/>
          <c:h val="0.8345293190049472"/>
        </c:manualLayout>
      </c:layout>
      <c:barChart>
        <c:barDir val="col"/>
        <c:grouping val="clustered"/>
        <c:varyColors val="0"/>
        <c:ser>
          <c:idx val="0"/>
          <c:order val="0"/>
          <c:tx>
            <c:strRef>
              <c:f>Sheet1!$B$1</c:f>
              <c:strCache>
                <c:ptCount val="1"/>
                <c:pt idx="0">
                  <c:v>Annual Retail Sales &amp; YoY Growth</c:v>
                </c:pt>
              </c:strCache>
            </c:strRef>
          </c:tx>
          <c:spPr>
            <a:solidFill>
              <a:srgbClr val="ED3C8D"/>
            </a:solidFill>
            <a:ln>
              <a:noFill/>
            </a:ln>
            <a:effectLst/>
          </c:spPr>
          <c:invertIfNegative val="0"/>
          <c:dPt>
            <c:idx val="0"/>
            <c:invertIfNegative val="0"/>
            <c:bubble3D val="0"/>
            <c:extLst>
              <c:ext xmlns:c16="http://schemas.microsoft.com/office/drawing/2014/chart" uri="{C3380CC4-5D6E-409C-BE32-E72D297353CC}">
                <c16:uniqueId val="{00000001-765B-4DFA-829B-A30C770C095D}"/>
              </c:ext>
            </c:extLst>
          </c:dPt>
          <c:dLbls>
            <c:dLbl>
              <c:idx val="10"/>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77B0-45CD-8933-2CF20E49F43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Sheet1!$B$2:$B$12</c:f>
              <c:numCache>
                <c:formatCode>"$"#,##0.00</c:formatCode>
                <c:ptCount val="11"/>
                <c:pt idx="0">
                  <c:v>3.0300000000000002</c:v>
                </c:pt>
                <c:pt idx="1">
                  <c:v>3.15</c:v>
                </c:pt>
                <c:pt idx="2">
                  <c:v>3.26</c:v>
                </c:pt>
                <c:pt idx="3">
                  <c:v>3.35</c:v>
                </c:pt>
                <c:pt idx="4">
                  <c:v>3.47</c:v>
                </c:pt>
                <c:pt idx="5">
                  <c:v>3.62</c:v>
                </c:pt>
                <c:pt idx="6">
                  <c:v>3.75</c:v>
                </c:pt>
                <c:pt idx="7">
                  <c:v>4.03</c:v>
                </c:pt>
                <c:pt idx="8">
                  <c:v>4.6100000000000003</c:v>
                </c:pt>
                <c:pt idx="9">
                  <c:v>4.9399999999999995</c:v>
                </c:pt>
                <c:pt idx="10">
                  <c:v>5.0999999999999996</c:v>
                </c:pt>
              </c:numCache>
            </c:numRef>
          </c:val>
          <c:extLst>
            <c:ext xmlns:c16="http://schemas.microsoft.com/office/drawing/2014/chart" uri="{C3380CC4-5D6E-409C-BE32-E72D297353CC}">
              <c16:uniqueId val="{00000002-765B-4DFA-829B-A30C770C095D}"/>
            </c:ext>
          </c:extLst>
        </c:ser>
        <c:dLbls>
          <c:showLegendKey val="0"/>
          <c:showVal val="0"/>
          <c:showCatName val="0"/>
          <c:showSerName val="0"/>
          <c:showPercent val="0"/>
          <c:showBubbleSize val="0"/>
        </c:dLbls>
        <c:gapWidth val="50"/>
        <c:axId val="430687360"/>
        <c:axId val="430679456"/>
      </c:barChart>
      <c:catAx>
        <c:axId val="430687360"/>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430679456"/>
        <c:crosses val="autoZero"/>
        <c:auto val="1"/>
        <c:lblAlgn val="ctr"/>
        <c:lblOffset val="100"/>
        <c:noMultiLvlLbl val="0"/>
      </c:catAx>
      <c:valAx>
        <c:axId val="430679456"/>
        <c:scaling>
          <c:orientation val="minMax"/>
          <c:max val="7"/>
        </c:scaling>
        <c:delete val="1"/>
        <c:axPos val="l"/>
        <c:numFmt formatCode="&quot;$&quot;#,##0.00" sourceLinked="1"/>
        <c:majorTickMark val="out"/>
        <c:minorTickMark val="none"/>
        <c:tickLblPos val="nextTo"/>
        <c:crossAx val="43068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604020202020204" pitchFamily="34" charset="0"/>
          <a:cs typeface="Helvetica" panose="020B0604020202020204"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8956843275533"/>
          <c:y val="0.10342792810788402"/>
          <c:w val="0.73705622681813243"/>
          <c:h val="0.7744487432946181"/>
        </c:manualLayout>
      </c:layout>
      <c:barChart>
        <c:barDir val="col"/>
        <c:grouping val="clustered"/>
        <c:varyColors val="0"/>
        <c:ser>
          <c:idx val="0"/>
          <c:order val="0"/>
          <c:tx>
            <c:strRef>
              <c:f>Sheet1!$B$1</c:f>
              <c:strCache>
                <c:ptCount val="1"/>
                <c:pt idx="0">
                  <c:v>I feel an emotional connection to the brands I buy from the most</c:v>
                </c:pt>
              </c:strCache>
            </c:strRef>
          </c:tx>
          <c:spPr>
            <a:solidFill>
              <a:srgbClr val="E2E8F1"/>
            </a:solidFill>
            <a:ln>
              <a:noFill/>
            </a:ln>
            <a:effectLst/>
          </c:spPr>
          <c:invertIfNegative val="0"/>
          <c:dPt>
            <c:idx val="1"/>
            <c:invertIfNegative val="0"/>
            <c:bubble3D val="0"/>
            <c:spPr>
              <a:solidFill>
                <a:srgbClr val="00BFF2"/>
              </a:solidFill>
              <a:ln>
                <a:noFill/>
              </a:ln>
              <a:effectLst/>
            </c:spPr>
            <c:extLst>
              <c:ext xmlns:c16="http://schemas.microsoft.com/office/drawing/2014/chart" uri="{C3380CC4-5D6E-409C-BE32-E72D297353CC}">
                <c16:uniqueId val="{00000000-8F0A-43D3-89BC-7001FDE6ECE0}"/>
              </c:ext>
            </c:extLst>
          </c:dPt>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2020</c:v>
                </c:pt>
                <c:pt idx="1">
                  <c:v>2022</c:v>
                </c:pt>
              </c:numCache>
            </c:numRef>
          </c:cat>
          <c:val>
            <c:numRef>
              <c:f>Sheet1!$B$2:$B$3</c:f>
              <c:numCache>
                <c:formatCode>0%</c:formatCode>
                <c:ptCount val="2"/>
                <c:pt idx="0">
                  <c:v>0.53</c:v>
                </c:pt>
                <c:pt idx="1">
                  <c:v>0.62</c:v>
                </c:pt>
              </c:numCache>
            </c:numRef>
          </c:val>
          <c:extLst>
            <c:ext xmlns:c16="http://schemas.microsoft.com/office/drawing/2014/chart" uri="{C3380CC4-5D6E-409C-BE32-E72D297353CC}">
              <c16:uniqueId val="{00000000-7089-4415-A9E1-31D9058670D4}"/>
            </c:ext>
          </c:extLst>
        </c:ser>
        <c:dLbls>
          <c:showLegendKey val="0"/>
          <c:showVal val="0"/>
          <c:showCatName val="0"/>
          <c:showSerName val="0"/>
          <c:showPercent val="0"/>
          <c:showBubbleSize val="0"/>
        </c:dLbls>
        <c:gapWidth val="300"/>
        <c:axId val="1807004943"/>
        <c:axId val="102935919"/>
      </c:barChart>
      <c:catAx>
        <c:axId val="18070049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Helvetica" panose="020B0403020202020204" pitchFamily="34" charset="0"/>
                <a:ea typeface="+mn-ea"/>
                <a:cs typeface="+mn-cs"/>
              </a:defRPr>
            </a:pPr>
            <a:endParaRPr lang="en-US"/>
          </a:p>
        </c:txPr>
        <c:crossAx val="102935919"/>
        <c:crosses val="autoZero"/>
        <c:auto val="1"/>
        <c:lblAlgn val="ctr"/>
        <c:lblOffset val="100"/>
        <c:noMultiLvlLbl val="0"/>
      </c:catAx>
      <c:valAx>
        <c:axId val="102935919"/>
        <c:scaling>
          <c:orientation val="minMax"/>
          <c:max val="0.70000000000000007"/>
        </c:scaling>
        <c:delete val="1"/>
        <c:axPos val="l"/>
        <c:numFmt formatCode="0%" sourceLinked="1"/>
        <c:majorTickMark val="out"/>
        <c:minorTickMark val="none"/>
        <c:tickLblPos val="nextTo"/>
        <c:crossAx val="1807004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bg1"/>
          </a:solidFill>
          <a:latin typeface="Helvetica" panose="020B0403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18018153042482"/>
          <c:y val="0.2072556662308058"/>
          <c:w val="0.54065849128739507"/>
          <c:h val="0.79227758012244121"/>
        </c:manualLayout>
      </c:layout>
      <c:barChart>
        <c:barDir val="bar"/>
        <c:grouping val="clustered"/>
        <c:varyColors val="0"/>
        <c:dLbls>
          <c:showLegendKey val="0"/>
          <c:showVal val="0"/>
          <c:showCatName val="0"/>
          <c:showSerName val="0"/>
          <c:showPercent val="0"/>
          <c:showBubbleSize val="0"/>
        </c:dLbls>
        <c:gapWidth val="109"/>
        <c:axId val="1807004943"/>
        <c:axId val="102935919"/>
      </c:barChart>
      <c:catAx>
        <c:axId val="1807004943"/>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403020202020204" pitchFamily="34" charset="0"/>
                <a:ea typeface="+mn-ea"/>
                <a:cs typeface="+mn-cs"/>
              </a:defRPr>
            </a:pPr>
            <a:endParaRPr lang="en-US"/>
          </a:p>
        </c:txPr>
        <c:crossAx val="102935919"/>
        <c:crosses val="autoZero"/>
        <c:auto val="1"/>
        <c:lblAlgn val="ctr"/>
        <c:lblOffset val="100"/>
        <c:noMultiLvlLbl val="0"/>
      </c:catAx>
      <c:valAx>
        <c:axId val="102935919"/>
        <c:scaling>
          <c:orientation val="minMax"/>
        </c:scaling>
        <c:delete val="1"/>
        <c:axPos val="t"/>
        <c:numFmt formatCode="0%" sourceLinked="1"/>
        <c:majorTickMark val="none"/>
        <c:minorTickMark val="none"/>
        <c:tickLblPos val="nextTo"/>
        <c:crossAx val="1807004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B1464"/>
          </a:solidFill>
          <a:latin typeface="Helvetica" panose="020B0403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4992404118433129E-2"/>
          <c:w val="0.99752445764721953"/>
          <c:h val="0.77351372347141367"/>
        </c:manualLayout>
      </c:layout>
      <c:barChart>
        <c:barDir val="col"/>
        <c:grouping val="clustered"/>
        <c:varyColors val="0"/>
        <c:ser>
          <c:idx val="0"/>
          <c:order val="0"/>
          <c:tx>
            <c:strRef>
              <c:f>Sheet1!$B$1</c:f>
              <c:strCache>
                <c:ptCount val="1"/>
                <c:pt idx="0">
                  <c:v>Series 1</c:v>
                </c:pt>
              </c:strCache>
            </c:strRef>
          </c:tx>
          <c:spPr>
            <a:solidFill>
              <a:srgbClr val="1F1A62"/>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1-A38B-4BBA-B9D6-7C19B11DD486}"/>
              </c:ext>
            </c:extLst>
          </c:dPt>
          <c:dPt>
            <c:idx val="1"/>
            <c:invertIfNegative val="0"/>
            <c:bubble3D val="0"/>
            <c:spPr>
              <a:solidFill>
                <a:srgbClr val="1B1464"/>
              </a:solidFill>
              <a:ln>
                <a:noFill/>
              </a:ln>
              <a:effectLst/>
            </c:spPr>
            <c:extLst>
              <c:ext xmlns:c16="http://schemas.microsoft.com/office/drawing/2014/chart" uri="{C3380CC4-5D6E-409C-BE32-E72D297353CC}">
                <c16:uniqueId val="{00000002-A38B-4BBA-B9D6-7C19B11DD48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TV</c:v>
                </c:pt>
                <c:pt idx="1">
                  <c:v>Cinema</c:v>
                </c:pt>
                <c:pt idx="2">
                  <c:v>Newspapers</c:v>
                </c:pt>
                <c:pt idx="3">
                  <c:v>Radio</c:v>
                </c:pt>
                <c:pt idx="4">
                  <c:v>Content Creators</c:v>
                </c:pt>
                <c:pt idx="5">
                  <c:v>OOH</c:v>
                </c:pt>
                <c:pt idx="6">
                  <c:v>Video Sharing Sites</c:v>
                </c:pt>
                <c:pt idx="7">
                  <c:v>Social Media</c:v>
                </c:pt>
                <c:pt idx="8">
                  <c:v>Podcasts</c:v>
                </c:pt>
              </c:strCache>
            </c:strRef>
          </c:cat>
          <c:val>
            <c:numRef>
              <c:f>Sheet1!$B$2:$B$10</c:f>
              <c:numCache>
                <c:formatCode>0%</c:formatCode>
                <c:ptCount val="9"/>
                <c:pt idx="0">
                  <c:v>0.46</c:v>
                </c:pt>
                <c:pt idx="1">
                  <c:v>0.41</c:v>
                </c:pt>
                <c:pt idx="2">
                  <c:v>0.36</c:v>
                </c:pt>
                <c:pt idx="3">
                  <c:v>0.34</c:v>
                </c:pt>
                <c:pt idx="4">
                  <c:v>0.32</c:v>
                </c:pt>
                <c:pt idx="5">
                  <c:v>0.3</c:v>
                </c:pt>
                <c:pt idx="6">
                  <c:v>0.3</c:v>
                </c:pt>
                <c:pt idx="7">
                  <c:v>0.28999999999999998</c:v>
                </c:pt>
                <c:pt idx="8">
                  <c:v>0.27</c:v>
                </c:pt>
              </c:numCache>
            </c:numRef>
          </c:val>
          <c:extLst>
            <c:ext xmlns:c16="http://schemas.microsoft.com/office/drawing/2014/chart" uri="{C3380CC4-5D6E-409C-BE32-E72D297353CC}">
              <c16:uniqueId val="{00000000-A38B-4BBA-B9D6-7C19B11DD486}"/>
            </c:ext>
          </c:extLst>
        </c:ser>
        <c:dLbls>
          <c:showLegendKey val="0"/>
          <c:showVal val="0"/>
          <c:showCatName val="0"/>
          <c:showSerName val="0"/>
          <c:showPercent val="0"/>
          <c:showBubbleSize val="0"/>
        </c:dLbls>
        <c:gapWidth val="219"/>
        <c:overlap val="-27"/>
        <c:axId val="259342895"/>
        <c:axId val="1764756639"/>
      </c:barChart>
      <c:catAx>
        <c:axId val="259342895"/>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00" b="0" i="0" u="none" strike="noStrike" kern="1200" baseline="0">
                <a:solidFill>
                  <a:srgbClr val="1F1A62"/>
                </a:solidFill>
                <a:latin typeface="Helvetica" panose="020B0403020202020204" pitchFamily="34" charset="0"/>
                <a:ea typeface="+mn-ea"/>
                <a:cs typeface="+mn-cs"/>
              </a:defRPr>
            </a:pPr>
            <a:endParaRPr lang="en-US"/>
          </a:p>
        </c:txPr>
        <c:crossAx val="1764756639"/>
        <c:crosses val="autoZero"/>
        <c:auto val="1"/>
        <c:lblAlgn val="ctr"/>
        <c:lblOffset val="100"/>
        <c:noMultiLvlLbl val="0"/>
      </c:catAx>
      <c:valAx>
        <c:axId val="1764756639"/>
        <c:scaling>
          <c:orientation val="minMax"/>
          <c:max val="0.5"/>
          <c:min val="0.2"/>
        </c:scaling>
        <c:delete val="1"/>
        <c:axPos val="l"/>
        <c:numFmt formatCode="0%" sourceLinked="1"/>
        <c:majorTickMark val="out"/>
        <c:minorTickMark val="none"/>
        <c:tickLblPos val="nextTo"/>
        <c:crossAx val="2593428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403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92132336547128E-3"/>
          <c:y val="0.27859404404555665"/>
          <c:w val="0.99770078676634533"/>
          <c:h val="0.56544260848173822"/>
        </c:manualLayout>
      </c:layout>
      <c:barChart>
        <c:barDir val="col"/>
        <c:grouping val="clustered"/>
        <c:varyColors val="0"/>
        <c:ser>
          <c:idx val="0"/>
          <c:order val="0"/>
          <c:tx>
            <c:strRef>
              <c:f>Sheet1!$B$1</c:f>
              <c:strCache>
                <c:ptCount val="1"/>
                <c:pt idx="0">
                  <c:v>Launch-Month vs. Post Launch</c:v>
                </c:pt>
              </c:strCache>
            </c:strRef>
          </c:tx>
          <c:spPr>
            <a:solidFill>
              <a:srgbClr val="00C0F3"/>
            </a:solidFill>
            <a:ln>
              <a:noFill/>
            </a:ln>
            <a:effectLst/>
          </c:spPr>
          <c:invertIfNegative val="0"/>
          <c:dPt>
            <c:idx val="1"/>
            <c:invertIfNegative val="0"/>
            <c:bubble3D val="0"/>
            <c:spPr>
              <a:solidFill>
                <a:srgbClr val="ED3C8D"/>
              </a:solidFill>
              <a:ln>
                <a:noFill/>
              </a:ln>
              <a:effectLst/>
            </c:spPr>
            <c:extLst>
              <c:ext xmlns:c16="http://schemas.microsoft.com/office/drawing/2014/chart" uri="{C3380CC4-5D6E-409C-BE32-E72D297353CC}">
                <c16:uniqueId val="{00000001-E6EE-49F8-8D32-97AB305A51DA}"/>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1468993360683339"/>
                      <c:h val="7.8043417717857944E-2"/>
                    </c:manualLayout>
                  </c15:layout>
                </c:ext>
                <c:ext xmlns:c16="http://schemas.microsoft.com/office/drawing/2014/chart" uri="{C3380CC4-5D6E-409C-BE32-E72D297353CC}">
                  <c16:uniqueId val="{00000002-3599-4CD4-BBC6-9FDAE9ED1F64}"/>
                </c:ext>
              </c:extLst>
            </c:dLbl>
            <c:dLbl>
              <c:idx val="1"/>
              <c:showLegendKey val="0"/>
              <c:showVal val="1"/>
              <c:showCatName val="0"/>
              <c:showSerName val="0"/>
              <c:showPercent val="0"/>
              <c:showBubbleSize val="0"/>
              <c:extLst>
                <c:ext xmlns:c15="http://schemas.microsoft.com/office/drawing/2012/chart" uri="{CE6537A1-D6FC-4f65-9D91-7224C49458BB}">
                  <c15:layout>
                    <c:manualLayout>
                      <c:w val="0.26500988120179064"/>
                      <c:h val="0.1110601994070628"/>
                    </c:manualLayout>
                  </c15:layout>
                </c:ext>
                <c:ext xmlns:c16="http://schemas.microsoft.com/office/drawing/2014/chart" uri="{C3380CC4-5D6E-409C-BE32-E72D297353CC}">
                  <c16:uniqueId val="{00000001-E6EE-49F8-8D32-97AB305A51DA}"/>
                </c:ext>
              </c:extLst>
            </c:dLbl>
            <c:spPr>
              <a:noFill/>
              <a:ln>
                <a:noFill/>
              </a:ln>
              <a:effectLst/>
            </c:spPr>
            <c:txPr>
              <a:bodyPr rot="0" spcFirstLastPara="1" vertOverflow="ellipsis" vert="horz" wrap="square" anchor="ctr" anchorCtr="1"/>
              <a:lstStyle/>
              <a:p>
                <a:pPr>
                  <a:defRPr sz="16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Campaign Launch Month</c:v>
                </c:pt>
                <c:pt idx="1">
                  <c:v>Post-TV Campaign Launch</c:v>
                </c:pt>
              </c:strCache>
            </c:strRef>
          </c:cat>
          <c:val>
            <c:numRef>
              <c:f>Sheet1!$B$2:$B$3</c:f>
              <c:numCache>
                <c:formatCode>"$"#,##0</c:formatCode>
                <c:ptCount val="2"/>
                <c:pt idx="0">
                  <c:v>748.4</c:v>
                </c:pt>
                <c:pt idx="1">
                  <c:v>1027.0999999999999</c:v>
                </c:pt>
              </c:numCache>
            </c:numRef>
          </c:val>
          <c:extLst>
            <c:ext xmlns:c16="http://schemas.microsoft.com/office/drawing/2014/chart" uri="{C3380CC4-5D6E-409C-BE32-E72D297353CC}">
              <c16:uniqueId val="{00000002-E6EE-49F8-8D32-97AB305A51DA}"/>
            </c:ext>
          </c:extLst>
        </c:ser>
        <c:dLbls>
          <c:showLegendKey val="0"/>
          <c:showVal val="0"/>
          <c:showCatName val="0"/>
          <c:showSerName val="0"/>
          <c:showPercent val="0"/>
          <c:showBubbleSize val="0"/>
        </c:dLbls>
        <c:gapWidth val="86"/>
        <c:overlap val="-27"/>
        <c:axId val="18730080"/>
        <c:axId val="18745056"/>
      </c:barChart>
      <c:catAx>
        <c:axId val="18730080"/>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1" i="0" u="none" strike="noStrike" kern="1200" baseline="0">
                <a:solidFill>
                  <a:srgbClr val="1F1A62"/>
                </a:solidFill>
                <a:latin typeface="Helvetica" panose="020B0403020202020204" pitchFamily="34" charset="0"/>
                <a:ea typeface="+mn-ea"/>
                <a:cs typeface="+mn-cs"/>
              </a:defRPr>
            </a:pPr>
            <a:endParaRPr lang="en-US"/>
          </a:p>
        </c:txPr>
        <c:crossAx val="18745056"/>
        <c:crosses val="autoZero"/>
        <c:auto val="1"/>
        <c:lblAlgn val="ctr"/>
        <c:lblOffset val="100"/>
        <c:noMultiLvlLbl val="0"/>
      </c:catAx>
      <c:valAx>
        <c:axId val="18745056"/>
        <c:scaling>
          <c:orientation val="minMax"/>
          <c:max val="1100"/>
          <c:min val="0"/>
        </c:scaling>
        <c:delete val="1"/>
        <c:axPos val="l"/>
        <c:numFmt formatCode="&quot;$&quot;#,##0" sourceLinked="1"/>
        <c:majorTickMark val="out"/>
        <c:minorTickMark val="none"/>
        <c:tickLblPos val="nextTo"/>
        <c:crossAx val="18730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0.00725</cdr:x>
      <cdr:y>0</cdr:y>
    </cdr:from>
    <cdr:to>
      <cdr:x>0.98991</cdr:x>
      <cdr:y>0.07531</cdr:y>
    </cdr:to>
    <cdr:sp macro="" textlink="">
      <cdr:nvSpPr>
        <cdr:cNvPr id="2" name="TextBox 9">
          <a:extLst xmlns:a="http://schemas.openxmlformats.org/drawingml/2006/main">
            <a:ext uri="{FF2B5EF4-FFF2-40B4-BE49-F238E27FC236}">
              <a16:creationId xmlns:a16="http://schemas.microsoft.com/office/drawing/2014/main" id="{B5CF6F72-4FF6-7F29-2D18-01547A664CA9}"/>
            </a:ext>
          </a:extLst>
        </cdr:cNvPr>
        <cdr:cNvSpPr txBox="1"/>
      </cdr:nvSpPr>
      <cdr:spPr>
        <a:xfrm xmlns:a="http://schemas.openxmlformats.org/drawingml/2006/main">
          <a:off x="51023" y="0"/>
          <a:ext cx="6917947" cy="307777"/>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rgbClr val="1B1464"/>
              </a:solidFill>
              <a:latin typeface="Helvetica" panose="020B0604020202020204" pitchFamily="34" charset="0"/>
              <a:ea typeface="+mn-ea"/>
              <a:cs typeface="Helvetica" panose="020B0604020202020204" pitchFamily="34" charset="0"/>
            </a:defRPr>
          </a:pPr>
          <a:endParaRPr kumimoji="0" lang="en-US" sz="1400" b="1" i="0" u="sng"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0.13516</cdr:x>
      <cdr:y>0</cdr:y>
    </cdr:from>
    <cdr:to>
      <cdr:x>0.84504</cdr:x>
      <cdr:y>0.11794</cdr:y>
    </cdr:to>
    <cdr:sp macro="" textlink="">
      <cdr:nvSpPr>
        <cdr:cNvPr id="3" name="TextBox 11">
          <a:extLst xmlns:a="http://schemas.openxmlformats.org/drawingml/2006/main">
            <a:ext uri="{FF2B5EF4-FFF2-40B4-BE49-F238E27FC236}">
              <a16:creationId xmlns:a16="http://schemas.microsoft.com/office/drawing/2014/main" id="{C119A7D2-5F7D-9D65-99BA-E49D2C2A67C6}"/>
            </a:ext>
          </a:extLst>
        </cdr:cNvPr>
        <cdr:cNvSpPr txBox="1"/>
      </cdr:nvSpPr>
      <cdr:spPr>
        <a:xfrm xmlns:a="http://schemas.openxmlformats.org/drawingml/2006/main">
          <a:off x="1422982" y="0"/>
          <a:ext cx="747339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604020202020204" pitchFamily="34" charset="0"/>
              <a:cs typeface="Helvetica" panose="020B0604020202020204" pitchFamily="34" charset="0"/>
            </a:rPr>
            <a:t>Annual Retail Sales &amp; YoY Growth</a:t>
          </a:r>
        </a:p>
        <a:p xmlns:a="http://schemas.openxmlformats.org/drawingml/2006/main">
          <a:pPr marL="0" marR="0" lvl="0" indent="0" algn="ctr" defTabSz="586082" rtl="0" eaLnBrk="1" fontAlgn="auto" latinLnBrk="0" hangingPunct="1">
            <a:lnSpc>
              <a:spcPct val="100000"/>
            </a:lnSpc>
            <a:spcBef>
              <a:spcPts val="0"/>
            </a:spcBef>
            <a:spcAft>
              <a:spcPts val="0"/>
            </a:spcAft>
            <a:buClrTx/>
            <a:buSzTx/>
            <a:buFontTx/>
            <a:buNone/>
            <a:tabLst/>
            <a:defRPr/>
          </a:pPr>
          <a:r>
            <a:rPr lang="en-US" sz="1200" u="none" dirty="0">
              <a:solidFill>
                <a:srgbClr val="1B1464"/>
              </a:solidFill>
              <a:latin typeface="Helvetica" panose="020B0604020202020204" pitchFamily="34" charset="0"/>
              <a:cs typeface="Helvetica" panose="020B0604020202020204" pitchFamily="34" charset="0"/>
            </a:rPr>
            <a:t>Spend in Trillions</a:t>
          </a:r>
          <a:endParaRPr kumimoji="0" lang="en-US" sz="1200" i="0" u="none" strike="noStrike" kern="1200" cap="none" spc="0" normalizeH="0" baseline="0" noProof="0" dirty="0">
            <a:ln>
              <a:noFill/>
            </a:ln>
            <a:solidFill>
              <a:srgbClr val="1B1464"/>
            </a:solidFill>
            <a:effectLst/>
            <a:uLnTx/>
            <a:uFillTx/>
            <a:latin typeface="Helvetica" panose="020B0604020202020204" pitchFamily="34" charset="0"/>
            <a:cs typeface="Helvetica"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C361B-3C6F-48E5-958D-0C2068E17010}" type="datetimeFigureOut">
              <a:rPr lang="en-US" smtClean="0"/>
              <a:t>4/21/2025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5C460-F1C7-47B5-B7A9-606210A0258C}" type="slidenum">
              <a:rPr lang="en-US" smtClean="0"/>
              <a:t>‹#›</a:t>
            </a:fld>
            <a:endParaRPr lang="en-US" dirty="0"/>
          </a:p>
        </p:txBody>
      </p:sp>
    </p:spTree>
    <p:extLst>
      <p:ext uri="{BB962C8B-B14F-4D97-AF65-F5344CB8AC3E}">
        <p14:creationId xmlns:p14="http://schemas.microsoft.com/office/powerpoint/2010/main" val="2805177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ADBD-70E4-4513-A844-E5DF5EA68C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99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506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E5A80-8C82-CD84-CB09-FB6EF72FE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4346FF-5CEA-B1BD-C75A-4C01B7F555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3A97E6-5D98-FB66-DDD1-E14159C0AE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5C2DB2-9184-91EF-409B-91AB37C12ED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8166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23DC1-0FBE-9C29-9C7E-6BDC35C2BA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C1AF18-1E65-C667-7234-AD0A8DB6B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68106F-D2BE-D9DF-AB48-9400DF8AA7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8CF55C-601E-EC0C-4F18-E7A984B3A0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895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A9700-8392-7E13-FD0D-10949351E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D9AAEA-21F7-8867-4678-C3BEDA586E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2C266-380A-8DB8-0553-8E12F61E17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210977-2B55-E2E0-424D-5014ADC58E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5C460-F1C7-47B5-B7A9-606210A0258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9351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148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AC689-F43B-0D7F-001F-AF7DA1FE6C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F02F4A-8CEF-B9A8-F4D3-2D423D7350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5B4B8F-8F17-5757-01BB-3D228F49B7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BBB000-BEA7-89AB-5948-7BADF49511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11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905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366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0078D-689E-80E5-30C9-91E3780CFA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B0013-E1C3-38C0-4708-72B3282E7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D7522C-A5D1-C7CD-1FD7-9AE5416439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F8BA39-CCF0-E0D6-82CE-E47670105A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591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89C3254-C2BA-461B-86C8-C14FFCA9E87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872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45C460-F1C7-47B5-B7A9-606210A0258C}" type="slidenum">
              <a:rPr lang="en-US" smtClean="0"/>
              <a:t>4</a:t>
            </a:fld>
            <a:endParaRPr lang="en-US" dirty="0"/>
          </a:p>
        </p:txBody>
      </p:sp>
    </p:spTree>
    <p:extLst>
      <p:ext uri="{BB962C8B-B14F-4D97-AF65-F5344CB8AC3E}">
        <p14:creationId xmlns:p14="http://schemas.microsoft.com/office/powerpoint/2010/main" val="2438318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211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533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45C460-F1C7-47B5-B7A9-606210A0258C}" type="slidenum">
              <a:rPr lang="en-US" smtClean="0"/>
              <a:t>42</a:t>
            </a:fld>
            <a:endParaRPr lang="en-US" dirty="0"/>
          </a:p>
        </p:txBody>
      </p:sp>
    </p:spTree>
    <p:extLst>
      <p:ext uri="{BB962C8B-B14F-4D97-AF65-F5344CB8AC3E}">
        <p14:creationId xmlns:p14="http://schemas.microsoft.com/office/powerpoint/2010/main" val="423273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90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2DAEF-A37C-AA12-58C6-CB03616CF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94F191-137A-3415-3C39-CE399567B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9D9455-3B2D-EF7A-D945-E7214BE59B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4FCCF3-2575-8040-A50D-44ECDCD6E6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5C460-F1C7-47B5-B7A9-606210A0258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50624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9C3254-C2BA-461B-86C8-C14FFCA9E8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684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03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C5432-6F9B-2F5C-4638-ABADC9D43D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2CE833-CC5D-920C-B83A-BC3007CDEF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380880-7BE3-A59D-8EA2-38FDBCB719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6F3D9C-EE5D-8A58-E380-679C25FDB2EA}"/>
              </a:ext>
            </a:extLst>
          </p:cNvPr>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337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26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CBB2B-B79B-34A2-2C3E-C96FE13089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983785-F399-52FF-FF35-77E8FA1D89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86C26F-CCF1-3B2D-230D-FF994C78D4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EF0C5F-3C88-AEAF-0F20-0B52118D63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5C460-F1C7-47B5-B7A9-606210A0258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2431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2.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2.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4.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47133-F948-AA2B-552A-A4C0F8ADAA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2B351A-1528-9322-48E9-1B53D81BA6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058A87-903F-F212-4CC9-977CE1D994CE}"/>
              </a:ext>
            </a:extLst>
          </p:cNvPr>
          <p:cNvSpPr>
            <a:spLocks noGrp="1"/>
          </p:cNvSpPr>
          <p:nvPr>
            <p:ph type="dt" sz="half" idx="10"/>
          </p:nvPr>
        </p:nvSpPr>
        <p:spPr/>
        <p:txBody>
          <a:bodyPr/>
          <a:lstStyle/>
          <a:p>
            <a:fld id="{9A694FB4-19E6-4678-BA14-839259F2AA4E}" type="datetimeFigureOut">
              <a:rPr lang="en-US" smtClean="0"/>
              <a:t>4/21/2025</a:t>
            </a:fld>
            <a:endParaRPr lang="en-US" dirty="0"/>
          </a:p>
        </p:txBody>
      </p:sp>
      <p:sp>
        <p:nvSpPr>
          <p:cNvPr id="5" name="Footer Placeholder 4">
            <a:extLst>
              <a:ext uri="{FF2B5EF4-FFF2-40B4-BE49-F238E27FC236}">
                <a16:creationId xmlns:a16="http://schemas.microsoft.com/office/drawing/2014/main" id="{9A468B08-A16D-ACF2-F9EF-A20FEFDC43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290966-33AC-8B4C-4D8E-6D93041E1EA4}"/>
              </a:ext>
            </a:extLst>
          </p:cNvPr>
          <p:cNvSpPr>
            <a:spLocks noGrp="1"/>
          </p:cNvSpPr>
          <p:nvPr>
            <p:ph type="sldNum" sz="quarter" idx="12"/>
          </p:nvPr>
        </p:nvSpPr>
        <p:spPr/>
        <p:txBody>
          <a:bodyPr/>
          <a:lstStyle/>
          <a:p>
            <a:fld id="{F2A2B110-6DB8-4F65-87E2-E577B5D4015C}" type="slidenum">
              <a:rPr lang="en-US" smtClean="0"/>
              <a:t>‹#›</a:t>
            </a:fld>
            <a:endParaRPr lang="en-US" dirty="0"/>
          </a:p>
        </p:txBody>
      </p:sp>
    </p:spTree>
    <p:extLst>
      <p:ext uri="{BB962C8B-B14F-4D97-AF65-F5344CB8AC3E}">
        <p14:creationId xmlns:p14="http://schemas.microsoft.com/office/powerpoint/2010/main" val="1869411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7C46-3FFF-2BC7-C778-88620CD781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884899-C7A3-FD39-E84F-8443EFCD77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61614-0A11-A37F-B2B5-14EF7F43C9EB}"/>
              </a:ext>
            </a:extLst>
          </p:cNvPr>
          <p:cNvSpPr>
            <a:spLocks noGrp="1"/>
          </p:cNvSpPr>
          <p:nvPr>
            <p:ph type="dt" sz="half" idx="10"/>
          </p:nvPr>
        </p:nvSpPr>
        <p:spPr/>
        <p:txBody>
          <a:bodyPr/>
          <a:lstStyle/>
          <a:p>
            <a:fld id="{9A694FB4-19E6-4678-BA14-839259F2AA4E}" type="datetimeFigureOut">
              <a:rPr lang="en-US" smtClean="0"/>
              <a:t>4/21/2025</a:t>
            </a:fld>
            <a:endParaRPr lang="en-US" dirty="0"/>
          </a:p>
        </p:txBody>
      </p:sp>
      <p:sp>
        <p:nvSpPr>
          <p:cNvPr id="5" name="Footer Placeholder 4">
            <a:extLst>
              <a:ext uri="{FF2B5EF4-FFF2-40B4-BE49-F238E27FC236}">
                <a16:creationId xmlns:a16="http://schemas.microsoft.com/office/drawing/2014/main" id="{BEE2B34D-CCF4-381B-EE66-393DAE467E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24F316-F6D2-CC76-4A1C-5FF3858B0A7F}"/>
              </a:ext>
            </a:extLst>
          </p:cNvPr>
          <p:cNvSpPr>
            <a:spLocks noGrp="1"/>
          </p:cNvSpPr>
          <p:nvPr>
            <p:ph type="sldNum" sz="quarter" idx="12"/>
          </p:nvPr>
        </p:nvSpPr>
        <p:spPr/>
        <p:txBody>
          <a:bodyPr/>
          <a:lstStyle/>
          <a:p>
            <a:fld id="{F2A2B110-6DB8-4F65-87E2-E577B5D4015C}" type="slidenum">
              <a:rPr lang="en-US" smtClean="0"/>
              <a:t>‹#›</a:t>
            </a:fld>
            <a:endParaRPr lang="en-US" dirty="0"/>
          </a:p>
        </p:txBody>
      </p:sp>
    </p:spTree>
    <p:extLst>
      <p:ext uri="{BB962C8B-B14F-4D97-AF65-F5344CB8AC3E}">
        <p14:creationId xmlns:p14="http://schemas.microsoft.com/office/powerpoint/2010/main" val="246982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1CC2CB-A4FA-9FBC-6CA6-D46232D5B3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494C95-90D9-A028-7BD2-87F356C435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85DA7A-84CC-C3D4-2C7E-9537622F0A92}"/>
              </a:ext>
            </a:extLst>
          </p:cNvPr>
          <p:cNvSpPr>
            <a:spLocks noGrp="1"/>
          </p:cNvSpPr>
          <p:nvPr>
            <p:ph type="dt" sz="half" idx="10"/>
          </p:nvPr>
        </p:nvSpPr>
        <p:spPr/>
        <p:txBody>
          <a:bodyPr/>
          <a:lstStyle/>
          <a:p>
            <a:fld id="{9A694FB4-19E6-4678-BA14-839259F2AA4E}" type="datetimeFigureOut">
              <a:rPr lang="en-US" smtClean="0"/>
              <a:t>4/21/2025</a:t>
            </a:fld>
            <a:endParaRPr lang="en-US" dirty="0"/>
          </a:p>
        </p:txBody>
      </p:sp>
      <p:sp>
        <p:nvSpPr>
          <p:cNvPr id="5" name="Footer Placeholder 4">
            <a:extLst>
              <a:ext uri="{FF2B5EF4-FFF2-40B4-BE49-F238E27FC236}">
                <a16:creationId xmlns:a16="http://schemas.microsoft.com/office/drawing/2014/main" id="{A0746026-932A-F8BD-5ADD-D2E34D8E71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0D0B0C-1E62-DB12-1C11-F2964E4DC476}"/>
              </a:ext>
            </a:extLst>
          </p:cNvPr>
          <p:cNvSpPr>
            <a:spLocks noGrp="1"/>
          </p:cNvSpPr>
          <p:nvPr>
            <p:ph type="sldNum" sz="quarter" idx="12"/>
          </p:nvPr>
        </p:nvSpPr>
        <p:spPr/>
        <p:txBody>
          <a:bodyPr/>
          <a:lstStyle/>
          <a:p>
            <a:fld id="{F2A2B110-6DB8-4F65-87E2-E577B5D4015C}" type="slidenum">
              <a:rPr lang="en-US" smtClean="0"/>
              <a:t>‹#›</a:t>
            </a:fld>
            <a:endParaRPr lang="en-US" dirty="0"/>
          </a:p>
        </p:txBody>
      </p:sp>
    </p:spTree>
    <p:extLst>
      <p:ext uri="{BB962C8B-B14F-4D97-AF65-F5344CB8AC3E}">
        <p14:creationId xmlns:p14="http://schemas.microsoft.com/office/powerpoint/2010/main" val="3482824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accent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6873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D56006-B2DD-435C-9BE1-B1151F918E0A}"/>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6" name="Title 5">
            <a:extLst>
              <a:ext uri="{FF2B5EF4-FFF2-40B4-BE49-F238E27FC236}">
                <a16:creationId xmlns:a16="http://schemas.microsoft.com/office/drawing/2014/main" id="{22C9C017-E031-4B8F-9A3F-F2E1C1A887DE}"/>
              </a:ext>
            </a:extLst>
          </p:cNvPr>
          <p:cNvSpPr>
            <a:spLocks noGrp="1"/>
          </p:cNvSpPr>
          <p:nvPr>
            <p:ph type="title"/>
          </p:nvPr>
        </p:nvSpPr>
        <p:spPr/>
        <p:txBody>
          <a:bodyPr/>
          <a:lstStyle/>
          <a:p>
            <a:r>
              <a:rPr lang="en-US"/>
              <a:t>Click to edit Master title style</a:t>
            </a:r>
          </a:p>
        </p:txBody>
      </p:sp>
      <p:sp>
        <p:nvSpPr>
          <p:cNvPr id="2" name="Text Placeholder 5">
            <a:extLst>
              <a:ext uri="{FF2B5EF4-FFF2-40B4-BE49-F238E27FC236}">
                <a16:creationId xmlns:a16="http://schemas.microsoft.com/office/drawing/2014/main" id="{655EB259-4690-9843-FCD8-67422BA17429}"/>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accent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4241561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748D68C-B659-7EBC-C3FD-4EB671DF473F}"/>
              </a:ext>
            </a:extLst>
          </p:cNvPr>
          <p:cNvGrpSpPr/>
          <p:nvPr userDrawn="1"/>
        </p:nvGrpSpPr>
        <p:grpSpPr>
          <a:xfrm>
            <a:off x="-27115" y="0"/>
            <a:ext cx="12246229" cy="6891837"/>
            <a:chOff x="96547" y="152401"/>
            <a:chExt cx="12246229" cy="6891837"/>
          </a:xfrm>
        </p:grpSpPr>
        <p:sp>
          <p:nvSpPr>
            <p:cNvPr id="3" name="Rectangle 2">
              <a:extLst>
                <a:ext uri="{FF2B5EF4-FFF2-40B4-BE49-F238E27FC236}">
                  <a16:creationId xmlns:a16="http://schemas.microsoft.com/office/drawing/2014/main" id="{799622B4-7EE3-790E-CB48-5DB5127B5243}"/>
                </a:ext>
              </a:extLst>
            </p:cNvPr>
            <p:cNvSpPr/>
            <p:nvPr userDrawn="1"/>
          </p:nvSpPr>
          <p:spPr>
            <a:xfrm>
              <a:off x="96547" y="156133"/>
              <a:ext cx="5860272" cy="6858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p>
          </p:txBody>
        </p:sp>
        <p:sp>
          <p:nvSpPr>
            <p:cNvPr id="4" name="Rectangle 58">
              <a:extLst>
                <a:ext uri="{FF2B5EF4-FFF2-40B4-BE49-F238E27FC236}">
                  <a16:creationId xmlns:a16="http://schemas.microsoft.com/office/drawing/2014/main" id="{D98F547E-2CAC-4E8A-B41B-DED957BA1FD3}"/>
                </a:ext>
              </a:extLst>
            </p:cNvPr>
            <p:cNvSpPr/>
            <p:nvPr userDrawn="1"/>
          </p:nvSpPr>
          <p:spPr>
            <a:xfrm>
              <a:off x="5161781" y="152401"/>
              <a:ext cx="7180995" cy="6891837"/>
            </a:xfrm>
            <a:custGeom>
              <a:avLst/>
              <a:gdLst>
                <a:gd name="connsiteX0" fmla="*/ 0 w 6523074"/>
                <a:gd name="connsiteY0" fmla="*/ 0 h 6869535"/>
                <a:gd name="connsiteX1" fmla="*/ 6523074 w 6523074"/>
                <a:gd name="connsiteY1" fmla="*/ 0 h 6869535"/>
                <a:gd name="connsiteX2" fmla="*/ 6523074 w 6523074"/>
                <a:gd name="connsiteY2" fmla="*/ 6869535 h 6869535"/>
                <a:gd name="connsiteX3" fmla="*/ 0 w 6523074"/>
                <a:gd name="connsiteY3" fmla="*/ 6869535 h 6869535"/>
                <a:gd name="connsiteX4" fmla="*/ 0 w 6523074"/>
                <a:gd name="connsiteY4" fmla="*/ 0 h 6869535"/>
                <a:gd name="connsiteX0" fmla="*/ 769434 w 7292508"/>
                <a:gd name="connsiteY0" fmla="*/ 0 h 6880686"/>
                <a:gd name="connsiteX1" fmla="*/ 7292508 w 7292508"/>
                <a:gd name="connsiteY1" fmla="*/ 0 h 6880686"/>
                <a:gd name="connsiteX2" fmla="*/ 7292508 w 7292508"/>
                <a:gd name="connsiteY2" fmla="*/ 6869535 h 6880686"/>
                <a:gd name="connsiteX3" fmla="*/ 0 w 7292508"/>
                <a:gd name="connsiteY3" fmla="*/ 6880686 h 6880686"/>
                <a:gd name="connsiteX4" fmla="*/ 769434 w 7292508"/>
                <a:gd name="connsiteY4" fmla="*/ 0 h 6880686"/>
                <a:gd name="connsiteX0" fmla="*/ 657921 w 7180995"/>
                <a:gd name="connsiteY0" fmla="*/ 0 h 6891837"/>
                <a:gd name="connsiteX1" fmla="*/ 7180995 w 7180995"/>
                <a:gd name="connsiteY1" fmla="*/ 0 h 6891837"/>
                <a:gd name="connsiteX2" fmla="*/ 7180995 w 7180995"/>
                <a:gd name="connsiteY2" fmla="*/ 6869535 h 6891837"/>
                <a:gd name="connsiteX3" fmla="*/ 0 w 7180995"/>
                <a:gd name="connsiteY3" fmla="*/ 6891837 h 6891837"/>
                <a:gd name="connsiteX4" fmla="*/ 657921 w 7180995"/>
                <a:gd name="connsiteY4" fmla="*/ 0 h 6891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0995" h="6891837">
                  <a:moveTo>
                    <a:pt x="657921" y="0"/>
                  </a:moveTo>
                  <a:lnTo>
                    <a:pt x="7180995" y="0"/>
                  </a:lnTo>
                  <a:lnTo>
                    <a:pt x="7180995" y="6869535"/>
                  </a:lnTo>
                  <a:lnTo>
                    <a:pt x="0" y="6891837"/>
                  </a:lnTo>
                  <a:lnTo>
                    <a:pt x="657921" y="0"/>
                  </a:lnTo>
                  <a:close/>
                </a:path>
              </a:pathLst>
            </a:custGeom>
            <a:solidFill>
              <a:schemeClr val="bg1"/>
            </a:solidFill>
            <a:ln>
              <a:noFill/>
            </a:ln>
            <a:effectLst>
              <a:outerShdw blurRad="139700" dist="38100" dir="10800000" algn="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p>
          </p:txBody>
        </p:sp>
        <p:sp>
          <p:nvSpPr>
            <p:cNvPr id="7" name="Slide Number Placeholder 8">
              <a:extLst>
                <a:ext uri="{FF2B5EF4-FFF2-40B4-BE49-F238E27FC236}">
                  <a16:creationId xmlns:a16="http://schemas.microsoft.com/office/drawing/2014/main" id="{48ED761B-DA24-632F-23DF-F133802ADB23}"/>
                </a:ext>
              </a:extLst>
            </p:cNvPr>
            <p:cNvSpPr txBox="1">
              <a:spLocks/>
            </p:cNvSpPr>
            <p:nvPr userDrawn="1"/>
          </p:nvSpPr>
          <p:spPr>
            <a:xfrm>
              <a:off x="11765093" y="66500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dirty="0"/>
            </a:p>
          </p:txBody>
        </p:sp>
        <p:sp>
          <p:nvSpPr>
            <p:cNvPr id="9" name="Slide Number Placeholder 8">
              <a:extLst>
                <a:ext uri="{FF2B5EF4-FFF2-40B4-BE49-F238E27FC236}">
                  <a16:creationId xmlns:a16="http://schemas.microsoft.com/office/drawing/2014/main" id="{19C82B79-5F11-9A74-496A-CE4DAF97E87B}"/>
                </a:ext>
              </a:extLst>
            </p:cNvPr>
            <p:cNvSpPr txBox="1">
              <a:spLocks/>
            </p:cNvSpPr>
            <p:nvPr userDrawn="1"/>
          </p:nvSpPr>
          <p:spPr>
            <a:xfrm>
              <a:off x="11765093" y="66500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dirty="0"/>
            </a:p>
          </p:txBody>
        </p:sp>
      </p:grpSp>
      <p:sp>
        <p:nvSpPr>
          <p:cNvPr id="5" name="Slide Number Placeholder 4">
            <a:extLst>
              <a:ext uri="{FF2B5EF4-FFF2-40B4-BE49-F238E27FC236}">
                <a16:creationId xmlns:a16="http://schemas.microsoft.com/office/drawing/2014/main" id="{ADD56006-B2DD-435C-9BE1-B1151F918E0A}"/>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6" name="Title 5">
            <a:extLst>
              <a:ext uri="{FF2B5EF4-FFF2-40B4-BE49-F238E27FC236}">
                <a16:creationId xmlns:a16="http://schemas.microsoft.com/office/drawing/2014/main" id="{22C9C017-E031-4B8F-9A3F-F2E1C1A887DE}"/>
              </a:ext>
            </a:extLst>
          </p:cNvPr>
          <p:cNvSpPr>
            <a:spLocks noGrp="1"/>
          </p:cNvSpPr>
          <p:nvPr>
            <p:ph type="title"/>
          </p:nvPr>
        </p:nvSpPr>
        <p:spPr/>
        <p:txBody>
          <a:bodyPr/>
          <a:lstStyle/>
          <a:p>
            <a:r>
              <a:rPr lang="en-US"/>
              <a:t>Click to edit Master title style</a:t>
            </a:r>
          </a:p>
        </p:txBody>
      </p:sp>
      <p:sp>
        <p:nvSpPr>
          <p:cNvPr id="2" name="Text Placeholder 5">
            <a:extLst>
              <a:ext uri="{FF2B5EF4-FFF2-40B4-BE49-F238E27FC236}">
                <a16:creationId xmlns:a16="http://schemas.microsoft.com/office/drawing/2014/main" id="{655EB259-4690-9843-FCD8-67422BA17429}"/>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accent2"/>
                </a:solidFill>
                <a:latin typeface="Century Gothic" panose="020B0502020202020204" pitchFamily="34" charset="0"/>
                <a:cs typeface="Calibri" panose="020F0502020204030204" pitchFamily="34" charset="0"/>
              </a:defRPr>
            </a:lvl1pPr>
          </a:lstStyle>
          <a:p>
            <a:pPr lvl="0"/>
            <a:r>
              <a:rPr lang="en-US"/>
              <a:t>Click to edit Master text styles</a:t>
            </a:r>
          </a:p>
        </p:txBody>
      </p:sp>
      <p:pic>
        <p:nvPicPr>
          <p:cNvPr id="8" name="Graphic 7">
            <a:extLst>
              <a:ext uri="{FF2B5EF4-FFF2-40B4-BE49-F238E27FC236}">
                <a16:creationId xmlns:a16="http://schemas.microsoft.com/office/drawing/2014/main" id="{3BBC1160-EEFF-76C6-E407-AA216FA1418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1664123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FC96A2-A607-D0C4-CDE3-CDDD12600DFF}"/>
              </a:ext>
            </a:extLst>
          </p:cNvPr>
          <p:cNvSpPr/>
          <p:nvPr userDrawn="1"/>
        </p:nvSpPr>
        <p:spPr>
          <a:xfrm>
            <a:off x="0" y="-2"/>
            <a:ext cx="2122858" cy="68580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2616591" y="1503484"/>
            <a:ext cx="9146783"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2616591" y="914348"/>
            <a:ext cx="9146783" cy="558553"/>
          </a:xfrm>
          <a:prstGeom prst="rect">
            <a:avLst/>
          </a:prstGeom>
        </p:spPr>
        <p:txBody>
          <a:bodyPr wrap="square"/>
          <a:lstStyle>
            <a:lvl1pPr marL="0" indent="0">
              <a:tabLst>
                <a:tab pos="2854325" algn="l"/>
              </a:tabLst>
              <a:defRPr sz="1800" b="0">
                <a:solidFill>
                  <a:schemeClr val="accent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a:xfrm>
            <a:off x="2616591" y="474786"/>
            <a:ext cx="9146783" cy="399806"/>
          </a:xfrm>
        </p:spPr>
        <p:txBody>
          <a:bodyPr/>
          <a:lstStyle/>
          <a:p>
            <a:r>
              <a:rPr lang="en-US"/>
              <a:t>Click to edit Master title style</a:t>
            </a:r>
          </a:p>
        </p:txBody>
      </p:sp>
      <p:pic>
        <p:nvPicPr>
          <p:cNvPr id="5" name="Graphic 4">
            <a:extLst>
              <a:ext uri="{FF2B5EF4-FFF2-40B4-BE49-F238E27FC236}">
                <a16:creationId xmlns:a16="http://schemas.microsoft.com/office/drawing/2014/main" id="{87641E80-AC89-9B4F-F957-25F402162F3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1403146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71E5BC-55B7-48C1-AA3F-C34EDB0EA711}"/>
              </a:ext>
            </a:extLst>
          </p:cNvPr>
          <p:cNvSpPr>
            <a:spLocks noGrp="1"/>
          </p:cNvSpPr>
          <p:nvPr>
            <p:ph type="sldNum" sz="quarter" idx="12"/>
          </p:nvPr>
        </p:nvSpPr>
        <p:spPr/>
        <p:txBody>
          <a:bodyPr/>
          <a:lstStyle/>
          <a:p>
            <a:fld id="{4FBB0140-7D63-42F5-A90E-E5D9551B7719}" type="slidenum">
              <a:rPr lang="en-US" smtClean="0"/>
              <a:t>‹#›</a:t>
            </a:fld>
            <a:endParaRPr lang="en-US" dirty="0"/>
          </a:p>
        </p:txBody>
      </p:sp>
    </p:spTree>
    <p:extLst>
      <p:ext uri="{BB962C8B-B14F-4D97-AF65-F5344CB8AC3E}">
        <p14:creationId xmlns:p14="http://schemas.microsoft.com/office/powerpoint/2010/main" val="1285583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lvl1pPr>
            <a:lvl2pPr>
              <a:buClr>
                <a:schemeClr val="accent2"/>
              </a:buCl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accent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2847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A5E0EF2-BE1A-6AEB-404D-1D6FF0FA9B5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Picture 13" descr="Shape, icon&#10;&#10;Description automatically generated">
            <a:extLst>
              <a:ext uri="{FF2B5EF4-FFF2-40B4-BE49-F238E27FC236}">
                <a16:creationId xmlns:a16="http://schemas.microsoft.com/office/drawing/2014/main" id="{03B7EFEC-3D66-53C0-EC6F-081C01AB33F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Content Placeholder 6" descr="Logo&#10;&#10;Description automatically generated with low confidence">
            <a:extLst>
              <a:ext uri="{FF2B5EF4-FFF2-40B4-BE49-F238E27FC236}">
                <a16:creationId xmlns:a16="http://schemas.microsoft.com/office/drawing/2014/main" id="{BA670E09-8B86-E91C-5B81-86C708D8DD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057864" y="-175756"/>
            <a:ext cx="4945315" cy="2781740"/>
          </a:xfrm>
        </p:spPr>
      </p:pic>
      <p:sp>
        <p:nvSpPr>
          <p:cNvPr id="18" name="TextBox 17">
            <a:extLst>
              <a:ext uri="{FF2B5EF4-FFF2-40B4-BE49-F238E27FC236}">
                <a16:creationId xmlns:a16="http://schemas.microsoft.com/office/drawing/2014/main" id="{2F4CC368-33C9-2083-0262-7AC9FE7F25A0}"/>
              </a:ext>
            </a:extLst>
          </p:cNvPr>
          <p:cNvSpPr txBox="1"/>
          <p:nvPr userDrawn="1"/>
        </p:nvSpPr>
        <p:spPr>
          <a:xfrm>
            <a:off x="7113897" y="1061225"/>
            <a:ext cx="4879519" cy="307777"/>
          </a:xfrm>
          <a:prstGeom prst="rect">
            <a:avLst/>
          </a:prstGeom>
        </p:spPr>
        <p:txBody>
          <a:bodyPr wrap="square" rtlCol="0">
            <a:spAutoFit/>
          </a:bodyPr>
          <a:lstStyle/>
          <a:p>
            <a:pPr algn="ctr"/>
            <a:r>
              <a:rPr lang="en-US" sz="1400" spc="750" dirty="0">
                <a:solidFill>
                  <a:schemeClr val="accent1"/>
                </a:solidFill>
                <a:latin typeface="Century Gothic" panose="020B0502020202020204" pitchFamily="34" charset="0"/>
                <a:ea typeface="Arial" charset="0"/>
                <a:cs typeface="Arial" panose="020B0604020202020204" pitchFamily="34" charset="0"/>
              </a:rPr>
              <a:t>FANDOM COMES FIRST™</a:t>
            </a:r>
            <a:endParaRPr lang="en-US" sz="1400" spc="750" dirty="0">
              <a:solidFill>
                <a:schemeClr val="bg1"/>
              </a:solidFill>
              <a:latin typeface="Century Gothic" panose="020B0502020202020204" pitchFamily="34" charset="0"/>
              <a:ea typeface="Arial" charset="0"/>
              <a:cs typeface="Arial" panose="020B0604020202020204" pitchFamily="34" charset="0"/>
            </a:endParaRPr>
          </a:p>
        </p:txBody>
      </p:sp>
      <p:sp>
        <p:nvSpPr>
          <p:cNvPr id="2" name="Title 1">
            <a:extLst>
              <a:ext uri="{FF2B5EF4-FFF2-40B4-BE49-F238E27FC236}">
                <a16:creationId xmlns:a16="http://schemas.microsoft.com/office/drawing/2014/main" id="{B3B2036B-8449-4F6E-9837-2690ABC0BC62}"/>
              </a:ext>
            </a:extLst>
          </p:cNvPr>
          <p:cNvSpPr>
            <a:spLocks noGrp="1"/>
          </p:cNvSpPr>
          <p:nvPr>
            <p:ph type="ctrTitle"/>
          </p:nvPr>
        </p:nvSpPr>
        <p:spPr>
          <a:xfrm>
            <a:off x="6629400" y="1696826"/>
            <a:ext cx="4853354" cy="3414822"/>
          </a:xfrm>
        </p:spPr>
        <p:txBody>
          <a:bodyPr anchor="ctr"/>
          <a:lstStyle>
            <a:lvl1pPr marL="0" algn="ctr" defTabSz="914400" rtl="0" eaLnBrk="1" latinLnBrk="0" hangingPunct="1">
              <a:spcBef>
                <a:spcPts val="600"/>
              </a:spcBef>
              <a:defRPr lang="en-US" sz="3600" b="1" kern="1200" dirty="0">
                <a:solidFill>
                  <a:schemeClr val="bg1"/>
                </a:solidFill>
                <a:latin typeface="Century Gothic" panose="020B0502020202020204" pitchFamily="34" charset="0"/>
                <a:ea typeface="Century Gothic" panose="020B0502020202020204" pitchFamily="34" charset="0"/>
                <a:cs typeface="Arial" charset="0"/>
              </a:defRPr>
            </a:lvl1pPr>
          </a:lstStyle>
          <a:p>
            <a:r>
              <a:rPr lang="en-US"/>
              <a:t>Click to edit Master title style</a:t>
            </a:r>
          </a:p>
        </p:txBody>
      </p:sp>
      <p:sp>
        <p:nvSpPr>
          <p:cNvPr id="3" name="Subtitle 2">
            <a:extLst>
              <a:ext uri="{FF2B5EF4-FFF2-40B4-BE49-F238E27FC236}">
                <a16:creationId xmlns:a16="http://schemas.microsoft.com/office/drawing/2014/main" id="{6B8065E2-EFE7-42CE-BD2B-20BA67CF353B}"/>
              </a:ext>
            </a:extLst>
          </p:cNvPr>
          <p:cNvSpPr>
            <a:spLocks noGrp="1"/>
          </p:cNvSpPr>
          <p:nvPr userDrawn="1">
            <p:ph type="subTitle" idx="1"/>
          </p:nvPr>
        </p:nvSpPr>
        <p:spPr>
          <a:xfrm>
            <a:off x="6629400" y="5310613"/>
            <a:ext cx="4853354" cy="1010877"/>
          </a:xfrm>
          <a:prstGeom prst="rect">
            <a:avLst/>
          </a:prstGeom>
        </p:spPr>
        <p:txBody>
          <a:bodyPr anchor="t"/>
          <a:lstStyle>
            <a:lvl1pPr marL="0" indent="0" algn="ctr">
              <a:buNone/>
              <a:defRPr lang="en-US" sz="2000" kern="1200" cap="all" spc="750" baseline="0" dirty="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Oval 20">
            <a:extLst>
              <a:ext uri="{FF2B5EF4-FFF2-40B4-BE49-F238E27FC236}">
                <a16:creationId xmlns:a16="http://schemas.microsoft.com/office/drawing/2014/main" id="{47A2B374-186F-3334-20C2-FE12F57DF962}"/>
              </a:ext>
            </a:extLst>
          </p:cNvPr>
          <p:cNvSpPr>
            <a:spLocks noChangeAspect="1"/>
          </p:cNvSpPr>
          <p:nvPr userDrawn="1"/>
        </p:nvSpPr>
        <p:spPr>
          <a:xfrm>
            <a:off x="1069143" y="1469382"/>
            <a:ext cx="5166360" cy="5166360"/>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pic>
        <p:nvPicPr>
          <p:cNvPr id="7" name="Graphic 6">
            <a:extLst>
              <a:ext uri="{FF2B5EF4-FFF2-40B4-BE49-F238E27FC236}">
                <a16:creationId xmlns:a16="http://schemas.microsoft.com/office/drawing/2014/main" id="{5FEEB9AF-DE1A-BEE7-054B-E20AF06F847D}"/>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34450" t="45808" r="34450" b="45808"/>
          <a:stretch/>
        </p:blipFill>
        <p:spPr>
          <a:xfrm>
            <a:off x="8928182" y="496303"/>
            <a:ext cx="2633712" cy="548640"/>
          </a:xfrm>
          <a:prstGeom prst="rect">
            <a:avLst/>
          </a:prstGeom>
        </p:spPr>
      </p:pic>
      <p:sp>
        <p:nvSpPr>
          <p:cNvPr id="10" name="Picture Placeholder 9">
            <a:extLst>
              <a:ext uri="{FF2B5EF4-FFF2-40B4-BE49-F238E27FC236}">
                <a16:creationId xmlns:a16="http://schemas.microsoft.com/office/drawing/2014/main" id="{349CCB92-22C8-684D-0B3D-40DFD38F79DB}"/>
              </a:ext>
            </a:extLst>
          </p:cNvPr>
          <p:cNvSpPr>
            <a:spLocks noGrp="1" noChangeAspect="1"/>
          </p:cNvSpPr>
          <p:nvPr>
            <p:ph type="pic" sz="quarter" idx="10" hasCustomPrompt="1"/>
          </p:nvPr>
        </p:nvSpPr>
        <p:spPr>
          <a:xfrm>
            <a:off x="1097719" y="1501386"/>
            <a:ext cx="5102225" cy="5102352"/>
          </a:xfrm>
          <a:prstGeom prst="ellipse">
            <a:avLst/>
          </a:prstGeom>
        </p:spPr>
        <p:txBody>
          <a:bodyPr anchor="t"/>
          <a:lstStyle>
            <a:lvl1pPr algn="ctr">
              <a:defRPr>
                <a:solidFill>
                  <a:schemeClr val="bg1"/>
                </a:solidFill>
              </a:defRPr>
            </a:lvl1pPr>
          </a:lstStyle>
          <a:p>
            <a:r>
              <a:rPr lang="en-US" dirty="0"/>
              <a:t>Double click on image icon and select image from desktop</a:t>
            </a:r>
          </a:p>
        </p:txBody>
      </p:sp>
    </p:spTree>
    <p:extLst>
      <p:ext uri="{BB962C8B-B14F-4D97-AF65-F5344CB8AC3E}">
        <p14:creationId xmlns:p14="http://schemas.microsoft.com/office/powerpoint/2010/main" val="3749879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solidFill>
                  <a:schemeClr val="bg2"/>
                </a:solidFill>
              </a:defRPr>
            </a:lvl1pPr>
            <a:lvl2pPr>
              <a:buClr>
                <a:schemeClr val="tx2"/>
              </a:buCl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650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45D7-B5EF-6073-47F5-B26DE0A763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90E7DC-DDFA-F0DA-094D-E95D44992E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BCED6-F77D-2564-87D3-09295E6AD5F7}"/>
              </a:ext>
            </a:extLst>
          </p:cNvPr>
          <p:cNvSpPr>
            <a:spLocks noGrp="1"/>
          </p:cNvSpPr>
          <p:nvPr>
            <p:ph type="dt" sz="half" idx="10"/>
          </p:nvPr>
        </p:nvSpPr>
        <p:spPr/>
        <p:txBody>
          <a:bodyPr/>
          <a:lstStyle/>
          <a:p>
            <a:fld id="{9A694FB4-19E6-4678-BA14-839259F2AA4E}" type="datetimeFigureOut">
              <a:rPr lang="en-US" smtClean="0"/>
              <a:t>4/21/2025</a:t>
            </a:fld>
            <a:endParaRPr lang="en-US" dirty="0"/>
          </a:p>
        </p:txBody>
      </p:sp>
      <p:sp>
        <p:nvSpPr>
          <p:cNvPr id="5" name="Footer Placeholder 4">
            <a:extLst>
              <a:ext uri="{FF2B5EF4-FFF2-40B4-BE49-F238E27FC236}">
                <a16:creationId xmlns:a16="http://schemas.microsoft.com/office/drawing/2014/main" id="{56CD23D7-481A-76B1-BBDB-E833513E64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1B88AC-6D09-45FA-3B32-FDAE118089A1}"/>
              </a:ext>
            </a:extLst>
          </p:cNvPr>
          <p:cNvSpPr>
            <a:spLocks noGrp="1"/>
          </p:cNvSpPr>
          <p:nvPr>
            <p:ph type="sldNum" sz="quarter" idx="12"/>
          </p:nvPr>
        </p:nvSpPr>
        <p:spPr/>
        <p:txBody>
          <a:bodyPr/>
          <a:lstStyle/>
          <a:p>
            <a:fld id="{F2A2B110-6DB8-4F65-87E2-E577B5D4015C}" type="slidenum">
              <a:rPr lang="en-US" smtClean="0"/>
              <a:t>‹#›</a:t>
            </a:fld>
            <a:endParaRPr lang="en-US" dirty="0"/>
          </a:p>
        </p:txBody>
      </p:sp>
    </p:spTree>
    <p:extLst>
      <p:ext uri="{BB962C8B-B14F-4D97-AF65-F5344CB8AC3E}">
        <p14:creationId xmlns:p14="http://schemas.microsoft.com/office/powerpoint/2010/main" val="2975993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428625" y="914348"/>
            <a:ext cx="11334750" cy="558553"/>
          </a:xfrm>
          <a:prstGeom prst="rect">
            <a:avLst/>
          </a:prstGeom>
        </p:spPr>
        <p:txBody>
          <a:bodyPr vert="horz" wrap="square" lIns="0" tIns="45720" rIns="91440" bIns="45720" rtlCol="0">
            <a:noAutofit/>
          </a:bodyPr>
          <a:lstStyle>
            <a:lvl1pPr>
              <a:defRPr lang="en-US" sz="1800" dirty="0">
                <a:solidFill>
                  <a:schemeClr val="tx2"/>
                </a:solidFill>
              </a:defRPr>
            </a:lvl1pPr>
          </a:lstStyle>
          <a:p>
            <a:pPr lvl="0">
              <a:tabLst>
                <a:tab pos="2854325" algn="l"/>
              </a:tabLst>
            </a:pPr>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p:txBody>
          <a:bodyPr/>
          <a:lstStyle/>
          <a:p>
            <a:r>
              <a:rPr lang="en-US"/>
              <a:t>Click to edit Master title style</a:t>
            </a:r>
          </a:p>
        </p:txBody>
      </p:sp>
      <p:pic>
        <p:nvPicPr>
          <p:cNvPr id="13" name="Picture 12">
            <a:extLst>
              <a:ext uri="{FF2B5EF4-FFF2-40B4-BE49-F238E27FC236}">
                <a16:creationId xmlns:a16="http://schemas.microsoft.com/office/drawing/2014/main" id="{2F8480DF-BAF1-A5BC-10EA-3749107D25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53" r="18575" b="23446"/>
          <a:stretch/>
        </p:blipFill>
        <p:spPr>
          <a:xfrm>
            <a:off x="3843330" y="-1"/>
            <a:ext cx="8348670" cy="6858001"/>
          </a:xfrm>
          <a:prstGeom prst="rect">
            <a:avLst/>
          </a:prstGeom>
        </p:spPr>
      </p:pic>
    </p:spTree>
    <p:extLst>
      <p:ext uri="{BB962C8B-B14F-4D97-AF65-F5344CB8AC3E}">
        <p14:creationId xmlns:p14="http://schemas.microsoft.com/office/powerpoint/2010/main" val="2194484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67C5F8-44E4-76F1-70A2-C8123125F712}"/>
              </a:ext>
            </a:extLst>
          </p:cNvPr>
          <p:cNvSpPr/>
          <p:nvPr userDrawn="1"/>
        </p:nvSpPr>
        <p:spPr>
          <a:xfrm>
            <a:off x="0" y="0"/>
            <a:ext cx="12192000" cy="1394691"/>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428625" y="914348"/>
            <a:ext cx="11334750" cy="558553"/>
          </a:xfrm>
          <a:prstGeom prst="rect">
            <a:avLst/>
          </a:prstGeom>
        </p:spPr>
        <p:txBody>
          <a:bodyPr vert="horz" wrap="square" lIns="0" tIns="45720" rIns="91440" bIns="45720" rtlCol="0">
            <a:noAutofit/>
          </a:bodyPr>
          <a:lstStyle>
            <a:lvl1pPr>
              <a:defRPr lang="en-US" sz="1800" dirty="0">
                <a:solidFill>
                  <a:schemeClr val="tx2"/>
                </a:solidFill>
              </a:defRPr>
            </a:lvl1pPr>
          </a:lstStyle>
          <a:p>
            <a:pPr lvl="0">
              <a:tabLst>
                <a:tab pos="2854325" algn="l"/>
              </a:tabLst>
            </a:pPr>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975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D56006-B2DD-435C-9BE1-B1151F918E0A}"/>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6" name="Title 5">
            <a:extLst>
              <a:ext uri="{FF2B5EF4-FFF2-40B4-BE49-F238E27FC236}">
                <a16:creationId xmlns:a16="http://schemas.microsoft.com/office/drawing/2014/main" id="{22C9C017-E031-4B8F-9A3F-F2E1C1A887DE}"/>
              </a:ext>
            </a:extLst>
          </p:cNvPr>
          <p:cNvSpPr>
            <a:spLocks noGrp="1"/>
          </p:cNvSpPr>
          <p:nvPr>
            <p:ph type="title"/>
          </p:nvPr>
        </p:nvSpPr>
        <p:spPr/>
        <p:txBody>
          <a:bodyPr/>
          <a:lstStyle/>
          <a:p>
            <a:r>
              <a:rPr lang="en-US"/>
              <a:t>Click to edit Master title style</a:t>
            </a:r>
          </a:p>
        </p:txBody>
      </p:sp>
      <p:sp>
        <p:nvSpPr>
          <p:cNvPr id="2" name="Text Placeholder 5">
            <a:extLst>
              <a:ext uri="{FF2B5EF4-FFF2-40B4-BE49-F238E27FC236}">
                <a16:creationId xmlns:a16="http://schemas.microsoft.com/office/drawing/2014/main" id="{655EB259-4690-9843-FCD8-67422BA17429}"/>
              </a:ext>
            </a:extLst>
          </p:cNvPr>
          <p:cNvSpPr>
            <a:spLocks noGrp="1"/>
          </p:cNvSpPr>
          <p:nvPr>
            <p:ph type="body" sz="quarter" idx="14"/>
          </p:nvPr>
        </p:nvSpPr>
        <p:spPr>
          <a:xfrm>
            <a:off x="428625" y="914348"/>
            <a:ext cx="11334750" cy="558553"/>
          </a:xfrm>
          <a:prstGeom prst="rect">
            <a:avLst/>
          </a:prstGeom>
        </p:spPr>
        <p:txBody>
          <a:bodyPr vert="horz" wrap="square" lIns="0" tIns="45720" rIns="91440" bIns="45720" rtlCol="0">
            <a:noAutofit/>
          </a:bodyPr>
          <a:lstStyle>
            <a:lvl1pPr>
              <a:defRPr lang="en-US" sz="1800" dirty="0">
                <a:solidFill>
                  <a:schemeClr val="tx2"/>
                </a:solidFill>
              </a:defRPr>
            </a:lvl1pPr>
          </a:lstStyle>
          <a:p>
            <a:pPr lvl="0">
              <a:tabLst>
                <a:tab pos="2854325" algn="l"/>
              </a:tabLst>
            </a:pPr>
            <a:r>
              <a:rPr lang="en-US"/>
              <a:t>Click to edit Master text styles</a:t>
            </a:r>
          </a:p>
        </p:txBody>
      </p:sp>
    </p:spTree>
    <p:extLst>
      <p:ext uri="{BB962C8B-B14F-4D97-AF65-F5344CB8AC3E}">
        <p14:creationId xmlns:p14="http://schemas.microsoft.com/office/powerpoint/2010/main" val="3267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71E5BC-55B7-48C1-AA3F-C34EDB0EA711}"/>
              </a:ext>
            </a:extLst>
          </p:cNvPr>
          <p:cNvSpPr>
            <a:spLocks noGrp="1"/>
          </p:cNvSpPr>
          <p:nvPr>
            <p:ph type="sldNum" sz="quarter" idx="12"/>
          </p:nvPr>
        </p:nvSpPr>
        <p:spPr/>
        <p:txBody>
          <a:bodyPr/>
          <a:lstStyle/>
          <a:p>
            <a:fld id="{4FBB0140-7D63-42F5-A90E-E5D9551B7719}" type="slidenum">
              <a:rPr lang="en-US" smtClean="0"/>
              <a:t>‹#›</a:t>
            </a:fld>
            <a:endParaRPr lang="en-US" dirty="0"/>
          </a:p>
        </p:txBody>
      </p:sp>
    </p:spTree>
    <p:extLst>
      <p:ext uri="{BB962C8B-B14F-4D97-AF65-F5344CB8AC3E}">
        <p14:creationId xmlns:p14="http://schemas.microsoft.com/office/powerpoint/2010/main" val="1029572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4F408F-75B7-173B-B0CF-FB161B8B4F41}"/>
              </a:ext>
            </a:extLst>
          </p:cNvPr>
          <p:cNvSpPr/>
          <p:nvPr userDrawn="1"/>
        </p:nvSpPr>
        <p:spPr>
          <a:xfrm>
            <a:off x="0" y="-1"/>
            <a:ext cx="2122858" cy="68580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2616591" y="1503484"/>
            <a:ext cx="9146783"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2616591" y="914348"/>
            <a:ext cx="9146783"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a:xfrm>
            <a:off x="2616591" y="474786"/>
            <a:ext cx="9146783" cy="399806"/>
          </a:xfrm>
        </p:spPr>
        <p:txBody>
          <a:bodyPr/>
          <a:lstStyle/>
          <a:p>
            <a:r>
              <a:rPr lang="en-US"/>
              <a:t>Click to edit Master title style</a:t>
            </a:r>
          </a:p>
        </p:txBody>
      </p:sp>
      <p:pic>
        <p:nvPicPr>
          <p:cNvPr id="5" name="Graphic 4">
            <a:extLst>
              <a:ext uri="{FF2B5EF4-FFF2-40B4-BE49-F238E27FC236}">
                <a16:creationId xmlns:a16="http://schemas.microsoft.com/office/drawing/2014/main" id="{BA78A722-EE62-3CC4-3AD1-55C1A4DD6A4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4179763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4F408F-75B7-173B-B0CF-FB161B8B4F41}"/>
              </a:ext>
            </a:extLst>
          </p:cNvPr>
          <p:cNvSpPr/>
          <p:nvPr userDrawn="1"/>
        </p:nvSpPr>
        <p:spPr>
          <a:xfrm>
            <a:off x="0" y="-1"/>
            <a:ext cx="2122858" cy="68580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2616591" y="1503484"/>
            <a:ext cx="9146783"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2616591" y="914348"/>
            <a:ext cx="9146783" cy="558553"/>
          </a:xfrm>
          <a:prstGeom prst="rect">
            <a:avLst/>
          </a:prstGeom>
        </p:spPr>
        <p:txBody>
          <a:bodyPr vert="horz" wrap="square" lIns="0" tIns="45720" rIns="91440" bIns="45720" rtlCol="0">
            <a:noAutofit/>
          </a:bodyPr>
          <a:lstStyle>
            <a:lvl1pPr>
              <a:defRPr lang="en-US" sz="1800" dirty="0">
                <a:solidFill>
                  <a:schemeClr val="tx2"/>
                </a:solidFill>
              </a:defRPr>
            </a:lvl1pPr>
          </a:lstStyle>
          <a:p>
            <a:pPr lvl="0">
              <a:tabLst>
                <a:tab pos="2854325" algn="l"/>
              </a:tabLst>
            </a:pPr>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a:xfrm>
            <a:off x="2616591" y="474786"/>
            <a:ext cx="9146783" cy="399806"/>
          </a:xfrm>
        </p:spPr>
        <p:txBody>
          <a:bodyPr/>
          <a:lstStyle/>
          <a:p>
            <a:r>
              <a:rPr lang="en-US"/>
              <a:t>Click to edit Master title style</a:t>
            </a:r>
          </a:p>
        </p:txBody>
      </p:sp>
      <p:pic>
        <p:nvPicPr>
          <p:cNvPr id="5" name="Graphic 4">
            <a:extLst>
              <a:ext uri="{FF2B5EF4-FFF2-40B4-BE49-F238E27FC236}">
                <a16:creationId xmlns:a16="http://schemas.microsoft.com/office/drawing/2014/main" id="{2752C99F-9049-E792-C9B3-F9CC6F41346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1433471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B7E46E-D0CD-2F5B-F536-AABCEB2C025D}"/>
              </a:ext>
            </a:extLst>
          </p:cNvPr>
          <p:cNvSpPr/>
          <p:nvPr userDrawn="1"/>
        </p:nvSpPr>
        <p:spPr>
          <a:xfrm>
            <a:off x="0" y="1336431"/>
            <a:ext cx="12192000" cy="2661412"/>
          </a:xfrm>
          <a:prstGeom prst="rect">
            <a:avLst/>
          </a:prstGeom>
          <a:solidFill>
            <a:schemeClr val="bg1"/>
          </a:solidFill>
          <a:ln>
            <a:noFill/>
          </a:ln>
          <a:effectLst>
            <a:glow rad="114300">
              <a:schemeClr val="bg1">
                <a:lumMod val="8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20" name="Rectangle 19">
            <a:extLst>
              <a:ext uri="{FF2B5EF4-FFF2-40B4-BE49-F238E27FC236}">
                <a16:creationId xmlns:a16="http://schemas.microsoft.com/office/drawing/2014/main" id="{5168B834-BFB8-D62F-055C-28BE479DF636}"/>
              </a:ext>
            </a:extLst>
          </p:cNvPr>
          <p:cNvSpPr/>
          <p:nvPr userDrawn="1"/>
        </p:nvSpPr>
        <p:spPr>
          <a:xfrm>
            <a:off x="0" y="4062581"/>
            <a:ext cx="12192000" cy="2795418"/>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 name="Title 5">
            <a:extLst>
              <a:ext uri="{FF2B5EF4-FFF2-40B4-BE49-F238E27FC236}">
                <a16:creationId xmlns:a16="http://schemas.microsoft.com/office/drawing/2014/main" id="{22C9C017-E031-4B8F-9A3F-F2E1C1A887DE}"/>
              </a:ext>
            </a:extLst>
          </p:cNvPr>
          <p:cNvSpPr>
            <a:spLocks noGrp="1"/>
          </p:cNvSpPr>
          <p:nvPr>
            <p:ph type="title"/>
          </p:nvPr>
        </p:nvSpPr>
        <p:spPr/>
        <p:txBody>
          <a:bodyPr/>
          <a:lstStyle/>
          <a:p>
            <a:r>
              <a:rPr lang="en-US"/>
              <a:t>Click to edit Master title style</a:t>
            </a:r>
          </a:p>
        </p:txBody>
      </p:sp>
      <p:sp>
        <p:nvSpPr>
          <p:cNvPr id="2" name="Text Placeholder 5">
            <a:extLst>
              <a:ext uri="{FF2B5EF4-FFF2-40B4-BE49-F238E27FC236}">
                <a16:creationId xmlns:a16="http://schemas.microsoft.com/office/drawing/2014/main" id="{655EB259-4690-9843-FCD8-67422BA17429}"/>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8" name="Rectangle 7">
            <a:extLst>
              <a:ext uri="{FF2B5EF4-FFF2-40B4-BE49-F238E27FC236}">
                <a16:creationId xmlns:a16="http://schemas.microsoft.com/office/drawing/2014/main" id="{FAA25FA1-2464-EA8B-DE95-AAC22934C585}"/>
              </a:ext>
            </a:extLst>
          </p:cNvPr>
          <p:cNvSpPr/>
          <p:nvPr userDrawn="1"/>
        </p:nvSpPr>
        <p:spPr>
          <a:xfrm>
            <a:off x="8101079" y="3937542"/>
            <a:ext cx="4090921" cy="129868"/>
          </a:xfrm>
          <a:prstGeom prst="rect">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9" name="Rectangle 8">
            <a:extLst>
              <a:ext uri="{FF2B5EF4-FFF2-40B4-BE49-F238E27FC236}">
                <a16:creationId xmlns:a16="http://schemas.microsoft.com/office/drawing/2014/main" id="{0A932731-F00E-2C14-85E5-03631D0478A4}"/>
              </a:ext>
            </a:extLst>
          </p:cNvPr>
          <p:cNvSpPr/>
          <p:nvPr userDrawn="1"/>
        </p:nvSpPr>
        <p:spPr>
          <a:xfrm>
            <a:off x="0" y="3937542"/>
            <a:ext cx="4063284" cy="1298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10" name="Rectangle 9">
            <a:extLst>
              <a:ext uri="{FF2B5EF4-FFF2-40B4-BE49-F238E27FC236}">
                <a16:creationId xmlns:a16="http://schemas.microsoft.com/office/drawing/2014/main" id="{A39F1934-9825-D67B-FD0D-99463AEE6D18}"/>
              </a:ext>
            </a:extLst>
          </p:cNvPr>
          <p:cNvSpPr/>
          <p:nvPr userDrawn="1"/>
        </p:nvSpPr>
        <p:spPr>
          <a:xfrm>
            <a:off x="4040811" y="3937542"/>
            <a:ext cx="4082740" cy="12986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17" name="Picture Placeholder 16">
            <a:extLst>
              <a:ext uri="{FF2B5EF4-FFF2-40B4-BE49-F238E27FC236}">
                <a16:creationId xmlns:a16="http://schemas.microsoft.com/office/drawing/2014/main" id="{1B92280B-D427-64BA-B480-2980B81962C4}"/>
              </a:ext>
            </a:extLst>
          </p:cNvPr>
          <p:cNvSpPr>
            <a:spLocks noGrp="1"/>
          </p:cNvSpPr>
          <p:nvPr>
            <p:ph type="pic" sz="quarter" idx="15"/>
          </p:nvPr>
        </p:nvSpPr>
        <p:spPr>
          <a:xfrm>
            <a:off x="0" y="4062581"/>
            <a:ext cx="4036291" cy="2795418"/>
          </a:xfrm>
          <a:solidFill>
            <a:schemeClr val="tx1"/>
          </a:solidFill>
        </p:spPr>
        <p:txBody>
          <a:bodyPr/>
          <a:lstStyle>
            <a:lvl1pPr>
              <a:defRPr>
                <a:solidFill>
                  <a:schemeClr val="bg1"/>
                </a:solidFill>
              </a:defRPr>
            </a:lvl1pPr>
          </a:lstStyle>
          <a:p>
            <a:r>
              <a:rPr lang="en-US" dirty="0"/>
              <a:t>Click icon to add picture</a:t>
            </a:r>
          </a:p>
        </p:txBody>
      </p:sp>
      <p:sp>
        <p:nvSpPr>
          <p:cNvPr id="18" name="Picture Placeholder 16">
            <a:extLst>
              <a:ext uri="{FF2B5EF4-FFF2-40B4-BE49-F238E27FC236}">
                <a16:creationId xmlns:a16="http://schemas.microsoft.com/office/drawing/2014/main" id="{00DDA202-5119-0653-106F-9C1D2EFD0166}"/>
              </a:ext>
            </a:extLst>
          </p:cNvPr>
          <p:cNvSpPr>
            <a:spLocks noGrp="1"/>
          </p:cNvSpPr>
          <p:nvPr>
            <p:ph type="pic" sz="quarter" idx="16"/>
          </p:nvPr>
        </p:nvSpPr>
        <p:spPr>
          <a:xfrm>
            <a:off x="8109526" y="4062581"/>
            <a:ext cx="4082473" cy="2795418"/>
          </a:xfrm>
          <a:solidFill>
            <a:schemeClr val="tx1"/>
          </a:solidFill>
        </p:spPr>
        <p:txBody>
          <a:bodyPr/>
          <a:lstStyle>
            <a:lvl1pPr>
              <a:defRPr>
                <a:solidFill>
                  <a:schemeClr val="bg1"/>
                </a:solidFill>
              </a:defRPr>
            </a:lvl1pPr>
          </a:lstStyle>
          <a:p>
            <a:r>
              <a:rPr lang="en-US" dirty="0"/>
              <a:t>Click icon to add picture</a:t>
            </a:r>
          </a:p>
        </p:txBody>
      </p:sp>
      <p:sp>
        <p:nvSpPr>
          <p:cNvPr id="19" name="Picture Placeholder 16">
            <a:extLst>
              <a:ext uri="{FF2B5EF4-FFF2-40B4-BE49-F238E27FC236}">
                <a16:creationId xmlns:a16="http://schemas.microsoft.com/office/drawing/2014/main" id="{FDBF5862-EE9F-366B-9403-C0FD06898B47}"/>
              </a:ext>
            </a:extLst>
          </p:cNvPr>
          <p:cNvSpPr>
            <a:spLocks noGrp="1"/>
          </p:cNvSpPr>
          <p:nvPr>
            <p:ph type="pic" sz="quarter" idx="17"/>
          </p:nvPr>
        </p:nvSpPr>
        <p:spPr>
          <a:xfrm>
            <a:off x="4036291" y="4062581"/>
            <a:ext cx="4091709" cy="2795418"/>
          </a:xfrm>
          <a:solidFill>
            <a:schemeClr val="tx1"/>
          </a:solidFill>
        </p:spPr>
        <p:txBody>
          <a:bodyPr/>
          <a:lstStyle>
            <a:lvl1pPr>
              <a:defRPr>
                <a:solidFill>
                  <a:schemeClr val="bg1"/>
                </a:solidFill>
              </a:defRPr>
            </a:lvl1pPr>
          </a:lstStyle>
          <a:p>
            <a:r>
              <a:rPr lang="en-US" dirty="0"/>
              <a:t>Click icon to add picture</a:t>
            </a:r>
          </a:p>
        </p:txBody>
      </p:sp>
      <p:pic>
        <p:nvPicPr>
          <p:cNvPr id="7" name="Graphic 6">
            <a:extLst>
              <a:ext uri="{FF2B5EF4-FFF2-40B4-BE49-F238E27FC236}">
                <a16:creationId xmlns:a16="http://schemas.microsoft.com/office/drawing/2014/main" id="{B579C9BB-8D3D-A699-75B4-6E2B4C407E9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
        <p:nvSpPr>
          <p:cNvPr id="13" name="Slide Number Placeholder 5">
            <a:extLst>
              <a:ext uri="{FF2B5EF4-FFF2-40B4-BE49-F238E27FC236}">
                <a16:creationId xmlns:a16="http://schemas.microsoft.com/office/drawing/2014/main" id="{D765DB82-F580-0C04-E0A4-A4C04B915807}"/>
              </a:ext>
            </a:extLst>
          </p:cNvPr>
          <p:cNvSpPr>
            <a:spLocks noGrp="1"/>
          </p:cNvSpPr>
          <p:nvPr>
            <p:ph type="sldNum" sz="quarter" idx="4"/>
          </p:nvPr>
        </p:nvSpPr>
        <p:spPr>
          <a:xfrm>
            <a:off x="11612693" y="6497604"/>
            <a:ext cx="150682" cy="153888"/>
          </a:xfrm>
          <a:prstGeom prst="rect">
            <a:avLst/>
          </a:prstGeom>
        </p:spPr>
        <p:txBody>
          <a:bodyPr vert="horz" wrap="none" lIns="0" tIns="0" rIns="0" bIns="0" rtlCol="0" anchor="ctr">
            <a:spAutoFit/>
          </a:bodyPr>
          <a:lstStyle>
            <a:lvl1pPr algn="r">
              <a:defRPr sz="1000">
                <a:solidFill>
                  <a:schemeClr val="tx1">
                    <a:tint val="75000"/>
                  </a:schemeClr>
                </a:solidFill>
              </a:defRPr>
            </a:lvl1pPr>
          </a:lstStyle>
          <a:p>
            <a:fld id="{4FBB0140-7D63-42F5-A90E-E5D9551B7719}" type="slidenum">
              <a:rPr lang="en-US" smtClean="0"/>
              <a:pPr/>
              <a:t>‹#›</a:t>
            </a:fld>
            <a:endParaRPr lang="en-US" dirty="0"/>
          </a:p>
        </p:txBody>
      </p:sp>
      <p:sp>
        <p:nvSpPr>
          <p:cNvPr id="14" name="Slide Number Placeholder 5">
            <a:extLst>
              <a:ext uri="{FF2B5EF4-FFF2-40B4-BE49-F238E27FC236}">
                <a16:creationId xmlns:a16="http://schemas.microsoft.com/office/drawing/2014/main" id="{79E41102-35A1-5B77-4B60-3FBB1A581199}"/>
              </a:ext>
            </a:extLst>
          </p:cNvPr>
          <p:cNvSpPr txBox="1">
            <a:spLocks/>
          </p:cNvSpPr>
          <p:nvPr userDrawn="1"/>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dirty="0"/>
          </a:p>
        </p:txBody>
      </p:sp>
    </p:spTree>
    <p:extLst>
      <p:ext uri="{BB962C8B-B14F-4D97-AF65-F5344CB8AC3E}">
        <p14:creationId xmlns:p14="http://schemas.microsoft.com/office/powerpoint/2010/main" val="17033776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6CDC02-404F-4680-9C48-791D88F20C92}"/>
              </a:ext>
            </a:extLst>
          </p:cNvPr>
          <p:cNvSpPr>
            <a:spLocks noGrp="1"/>
          </p:cNvSpPr>
          <p:nvPr>
            <p:ph sz="half" idx="1"/>
          </p:nvPr>
        </p:nvSpPr>
        <p:spPr>
          <a:xfrm>
            <a:off x="428624" y="1825625"/>
            <a:ext cx="5591175" cy="435133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04DA8B-1962-42E7-AC47-5C3CD5E8D452}"/>
              </a:ext>
            </a:extLst>
          </p:cNvPr>
          <p:cNvSpPr>
            <a:spLocks noGrp="1"/>
          </p:cNvSpPr>
          <p:nvPr>
            <p:ph sz="half" idx="2"/>
          </p:nvPr>
        </p:nvSpPr>
        <p:spPr>
          <a:xfrm>
            <a:off x="6172199" y="1825625"/>
            <a:ext cx="5591175" cy="435133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66595AB-23C7-4772-8D0D-7F72E391B511}"/>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8" name="Title 7">
            <a:extLst>
              <a:ext uri="{FF2B5EF4-FFF2-40B4-BE49-F238E27FC236}">
                <a16:creationId xmlns:a16="http://schemas.microsoft.com/office/drawing/2014/main" id="{7266B1D8-88FF-465A-B832-8F63FCE14117}"/>
              </a:ext>
            </a:extLst>
          </p:cNvPr>
          <p:cNvSpPr>
            <a:spLocks noGrp="1"/>
          </p:cNvSpPr>
          <p:nvPr>
            <p:ph type="title"/>
          </p:nvPr>
        </p:nvSpPr>
        <p:spPr/>
        <p:txBody>
          <a:bodyPr/>
          <a:lstStyle/>
          <a:p>
            <a:r>
              <a:rPr lang="en-US"/>
              <a:t>Click to edit Master title style</a:t>
            </a:r>
          </a:p>
        </p:txBody>
      </p:sp>
      <p:sp>
        <p:nvSpPr>
          <p:cNvPr id="2" name="Text Placeholder 5">
            <a:extLst>
              <a:ext uri="{FF2B5EF4-FFF2-40B4-BE49-F238E27FC236}">
                <a16:creationId xmlns:a16="http://schemas.microsoft.com/office/drawing/2014/main" id="{9F227B1B-6761-6A9C-0CDC-01CE7E237D69}"/>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305033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87DD84F1-03C4-CEDD-B93D-71920E1ECCB3}"/>
              </a:ext>
            </a:extLst>
          </p:cNvPr>
          <p:cNvSpPr/>
          <p:nvPr userDrawn="1"/>
        </p:nvSpPr>
        <p:spPr>
          <a:xfrm>
            <a:off x="5072932" y="-11026"/>
            <a:ext cx="7119068" cy="6880052"/>
          </a:xfrm>
          <a:custGeom>
            <a:avLst/>
            <a:gdLst>
              <a:gd name="connsiteX0" fmla="*/ 0 w 6367670"/>
              <a:gd name="connsiteY0" fmla="*/ 0 h 6880052"/>
              <a:gd name="connsiteX1" fmla="*/ 6367670 w 6367670"/>
              <a:gd name="connsiteY1" fmla="*/ 0 h 6880052"/>
              <a:gd name="connsiteX2" fmla="*/ 6367670 w 6367670"/>
              <a:gd name="connsiteY2" fmla="*/ 6880052 h 6880052"/>
              <a:gd name="connsiteX3" fmla="*/ 0 w 6367670"/>
              <a:gd name="connsiteY3" fmla="*/ 6880052 h 6880052"/>
              <a:gd name="connsiteX4" fmla="*/ 0 w 6367670"/>
              <a:gd name="connsiteY4" fmla="*/ 0 h 6880052"/>
              <a:gd name="connsiteX0" fmla="*/ 2196548 w 6367670"/>
              <a:gd name="connsiteY0" fmla="*/ 0 h 6880052"/>
              <a:gd name="connsiteX1" fmla="*/ 6367670 w 6367670"/>
              <a:gd name="connsiteY1" fmla="*/ 0 h 6880052"/>
              <a:gd name="connsiteX2" fmla="*/ 6367670 w 6367670"/>
              <a:gd name="connsiteY2" fmla="*/ 6880052 h 6880052"/>
              <a:gd name="connsiteX3" fmla="*/ 0 w 6367670"/>
              <a:gd name="connsiteY3" fmla="*/ 6880052 h 6880052"/>
              <a:gd name="connsiteX4" fmla="*/ 2196548 w 6367670"/>
              <a:gd name="connsiteY4" fmla="*/ 0 h 688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7670" h="6880052">
                <a:moveTo>
                  <a:pt x="2196548" y="0"/>
                </a:moveTo>
                <a:lnTo>
                  <a:pt x="6367670" y="0"/>
                </a:lnTo>
                <a:lnTo>
                  <a:pt x="6367670" y="6880052"/>
                </a:lnTo>
                <a:lnTo>
                  <a:pt x="0" y="6880052"/>
                </a:lnTo>
                <a:lnTo>
                  <a:pt x="2196548"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10" name="Slide Number Placeholder 5">
            <a:extLst>
              <a:ext uri="{FF2B5EF4-FFF2-40B4-BE49-F238E27FC236}">
                <a16:creationId xmlns:a16="http://schemas.microsoft.com/office/drawing/2014/main" id="{298005EF-E6A3-E43B-2407-9FCCD7E32F42}"/>
              </a:ext>
            </a:extLst>
          </p:cNvPr>
          <p:cNvSpPr txBox="1">
            <a:spLocks/>
          </p:cNvSpPr>
          <p:nvPr userDrawn="1"/>
        </p:nvSpPr>
        <p:spPr>
          <a:xfrm>
            <a:off x="11606281" y="6497604"/>
            <a:ext cx="157094"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dirty="0"/>
          </a:p>
        </p:txBody>
      </p:sp>
      <p:sp>
        <p:nvSpPr>
          <p:cNvPr id="3" name="Content Placeholder 2">
            <a:extLst>
              <a:ext uri="{FF2B5EF4-FFF2-40B4-BE49-F238E27FC236}">
                <a16:creationId xmlns:a16="http://schemas.microsoft.com/office/drawing/2014/main" id="{BE6CDC02-404F-4680-9C48-791D88F20C92}"/>
              </a:ext>
            </a:extLst>
          </p:cNvPr>
          <p:cNvSpPr>
            <a:spLocks noGrp="1"/>
          </p:cNvSpPr>
          <p:nvPr>
            <p:ph sz="half" idx="1"/>
          </p:nvPr>
        </p:nvSpPr>
        <p:spPr>
          <a:xfrm>
            <a:off x="428624" y="1825625"/>
            <a:ext cx="5591175" cy="435133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04DA8B-1962-42E7-AC47-5C3CD5E8D452}"/>
              </a:ext>
            </a:extLst>
          </p:cNvPr>
          <p:cNvSpPr>
            <a:spLocks noGrp="1"/>
          </p:cNvSpPr>
          <p:nvPr>
            <p:ph sz="half" idx="2"/>
          </p:nvPr>
        </p:nvSpPr>
        <p:spPr>
          <a:xfrm>
            <a:off x="6943060" y="1825625"/>
            <a:ext cx="4820314" cy="4351338"/>
          </a:xfrm>
          <a:prstGeom prst="rect">
            <a:avLst/>
          </a:prstGeom>
        </p:spPr>
        <p:txBody>
          <a:bodyPr wrap="square"/>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66595AB-23C7-4772-8D0D-7F72E391B511}"/>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8" name="Title 7">
            <a:extLst>
              <a:ext uri="{FF2B5EF4-FFF2-40B4-BE49-F238E27FC236}">
                <a16:creationId xmlns:a16="http://schemas.microsoft.com/office/drawing/2014/main" id="{7266B1D8-88FF-465A-B832-8F63FCE14117}"/>
              </a:ext>
            </a:extLst>
          </p:cNvPr>
          <p:cNvSpPr>
            <a:spLocks noGrp="1"/>
          </p:cNvSpPr>
          <p:nvPr>
            <p:ph type="title"/>
          </p:nvPr>
        </p:nvSpPr>
        <p:spPr>
          <a:xfrm>
            <a:off x="428625" y="474786"/>
            <a:ext cx="6227356" cy="399806"/>
          </a:xfrm>
        </p:spPr>
        <p:txBody>
          <a:bodyPr/>
          <a:lstStyle/>
          <a:p>
            <a:r>
              <a:rPr lang="en-US"/>
              <a:t>Click to edit Master title style</a:t>
            </a:r>
          </a:p>
        </p:txBody>
      </p:sp>
      <p:sp>
        <p:nvSpPr>
          <p:cNvPr id="2" name="Text Placeholder 5">
            <a:extLst>
              <a:ext uri="{FF2B5EF4-FFF2-40B4-BE49-F238E27FC236}">
                <a16:creationId xmlns:a16="http://schemas.microsoft.com/office/drawing/2014/main" id="{9F227B1B-6761-6A9C-0CDC-01CE7E237D69}"/>
              </a:ext>
            </a:extLst>
          </p:cNvPr>
          <p:cNvSpPr>
            <a:spLocks noGrp="1"/>
          </p:cNvSpPr>
          <p:nvPr>
            <p:ph type="body" sz="quarter" idx="14"/>
          </p:nvPr>
        </p:nvSpPr>
        <p:spPr>
          <a:xfrm>
            <a:off x="428625" y="914348"/>
            <a:ext cx="6227356"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454765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s on the Righ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8EF5EF-BD88-4055-A013-568F4D42D7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00161" y="-1"/>
            <a:ext cx="6991839" cy="6858000"/>
          </a:xfrm>
          <a:prstGeom prst="rect">
            <a:avLst/>
          </a:prstGeom>
        </p:spPr>
      </p:pic>
      <p:sp>
        <p:nvSpPr>
          <p:cNvPr id="16" name="Text Placeholder 15">
            <a:extLst>
              <a:ext uri="{FF2B5EF4-FFF2-40B4-BE49-F238E27FC236}">
                <a16:creationId xmlns:a16="http://schemas.microsoft.com/office/drawing/2014/main" id="{C997FDD2-DCB0-4EF5-8C0C-AB9623B5EF32}"/>
              </a:ext>
            </a:extLst>
          </p:cNvPr>
          <p:cNvSpPr>
            <a:spLocks noGrp="1"/>
          </p:cNvSpPr>
          <p:nvPr>
            <p:ph type="body" sz="quarter" idx="17"/>
          </p:nvPr>
        </p:nvSpPr>
        <p:spPr>
          <a:xfrm>
            <a:off x="428625" y="1815042"/>
            <a:ext cx="5938721" cy="430464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825AF0BD-9A4D-4088-94EE-8262ADFEDD34}"/>
              </a:ext>
            </a:extLst>
          </p:cNvPr>
          <p:cNvSpPr>
            <a:spLocks noGrp="1"/>
          </p:cNvSpPr>
          <p:nvPr>
            <p:ph type="sldNum" sz="quarter" idx="4"/>
          </p:nvPr>
        </p:nvSpPr>
        <p:spPr>
          <a:xfrm>
            <a:off x="11606281" y="6497604"/>
            <a:ext cx="157094" cy="153888"/>
          </a:xfrm>
          <a:prstGeom prst="rect">
            <a:avLst/>
          </a:prstGeom>
        </p:spPr>
        <p:txBody>
          <a:bodyPr vert="horz" wrap="none" lIns="0" tIns="0" rIns="0" bIns="0" rtlCol="0" anchor="ctr">
            <a:spAutoFit/>
          </a:bodyPr>
          <a:lstStyle>
            <a:lvl1pPr algn="r">
              <a:defRPr sz="1000">
                <a:solidFill>
                  <a:schemeClr val="bg1"/>
                </a:solidFill>
              </a:defRPr>
            </a:lvl1pPr>
          </a:lstStyle>
          <a:p>
            <a:fld id="{4FBB0140-7D63-42F5-A90E-E5D9551B7719}" type="slidenum">
              <a:rPr lang="en-US" smtClean="0"/>
              <a:pPr/>
              <a:t>‹#›</a:t>
            </a:fld>
            <a:endParaRPr lang="en-US" dirty="0"/>
          </a:p>
        </p:txBody>
      </p:sp>
      <p:sp>
        <p:nvSpPr>
          <p:cNvPr id="17" name="Slide Number Placeholder 5">
            <a:extLst>
              <a:ext uri="{FF2B5EF4-FFF2-40B4-BE49-F238E27FC236}">
                <a16:creationId xmlns:a16="http://schemas.microsoft.com/office/drawing/2014/main" id="{163CD461-64AD-4A82-A3FA-0E95F5EB51F7}"/>
              </a:ext>
            </a:extLst>
          </p:cNvPr>
          <p:cNvSpPr txBox="1">
            <a:spLocks/>
          </p:cNvSpPr>
          <p:nvPr userDrawn="1"/>
        </p:nvSpPr>
        <p:spPr>
          <a:xfrm>
            <a:off x="11606281" y="6497604"/>
            <a:ext cx="157094"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solidFill>
                  <a:schemeClr val="bg1"/>
                </a:solidFill>
              </a:rPr>
              <a:pPr/>
              <a:t>‹#›</a:t>
            </a:fld>
            <a:endParaRPr lang="en-US" dirty="0">
              <a:solidFill>
                <a:schemeClr val="bg1"/>
              </a:solidFill>
            </a:endParaRPr>
          </a:p>
        </p:txBody>
      </p:sp>
      <p:sp>
        <p:nvSpPr>
          <p:cNvPr id="3" name="Title 2">
            <a:extLst>
              <a:ext uri="{FF2B5EF4-FFF2-40B4-BE49-F238E27FC236}">
                <a16:creationId xmlns:a16="http://schemas.microsoft.com/office/drawing/2014/main" id="{12758DA7-E133-4EC2-B5B6-F7620A47EBCB}"/>
              </a:ext>
            </a:extLst>
          </p:cNvPr>
          <p:cNvSpPr>
            <a:spLocks noGrp="1"/>
          </p:cNvSpPr>
          <p:nvPr>
            <p:ph type="title"/>
          </p:nvPr>
        </p:nvSpPr>
        <p:spPr>
          <a:xfrm>
            <a:off x="428626" y="474786"/>
            <a:ext cx="6762750" cy="399806"/>
          </a:xfrm>
        </p:spPr>
        <p:txBody>
          <a:bodyPr/>
          <a:lstStyle/>
          <a:p>
            <a:r>
              <a:rPr lang="en-US"/>
              <a:t>Click to edit Master title style</a:t>
            </a:r>
          </a:p>
        </p:txBody>
      </p:sp>
      <p:sp>
        <p:nvSpPr>
          <p:cNvPr id="4" name="Text Placeholder 5">
            <a:extLst>
              <a:ext uri="{FF2B5EF4-FFF2-40B4-BE49-F238E27FC236}">
                <a16:creationId xmlns:a16="http://schemas.microsoft.com/office/drawing/2014/main" id="{F2554350-C18E-935F-46CF-15F3B1214474}"/>
              </a:ext>
            </a:extLst>
          </p:cNvPr>
          <p:cNvSpPr>
            <a:spLocks noGrp="1"/>
          </p:cNvSpPr>
          <p:nvPr>
            <p:ph type="body" sz="quarter" idx="14"/>
          </p:nvPr>
        </p:nvSpPr>
        <p:spPr>
          <a:xfrm>
            <a:off x="428626" y="914348"/>
            <a:ext cx="6762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331648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1ADD5-19E2-A97D-35F7-405407C802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89881F-2E24-BABD-6FF0-59C701D89F6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BCC691-6286-7CFA-B37E-848DFC49518D}"/>
              </a:ext>
            </a:extLst>
          </p:cNvPr>
          <p:cNvSpPr>
            <a:spLocks noGrp="1"/>
          </p:cNvSpPr>
          <p:nvPr>
            <p:ph type="dt" sz="half" idx="10"/>
          </p:nvPr>
        </p:nvSpPr>
        <p:spPr/>
        <p:txBody>
          <a:bodyPr/>
          <a:lstStyle/>
          <a:p>
            <a:fld id="{9A694FB4-19E6-4678-BA14-839259F2AA4E}" type="datetimeFigureOut">
              <a:rPr lang="en-US" smtClean="0"/>
              <a:t>4/21/2025</a:t>
            </a:fld>
            <a:endParaRPr lang="en-US" dirty="0"/>
          </a:p>
        </p:txBody>
      </p:sp>
      <p:sp>
        <p:nvSpPr>
          <p:cNvPr id="5" name="Footer Placeholder 4">
            <a:extLst>
              <a:ext uri="{FF2B5EF4-FFF2-40B4-BE49-F238E27FC236}">
                <a16:creationId xmlns:a16="http://schemas.microsoft.com/office/drawing/2014/main" id="{7537FD52-41A6-06C2-CACA-55BD1FCCDF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CDACB9-5381-1DC9-C4B1-132E668CAEBA}"/>
              </a:ext>
            </a:extLst>
          </p:cNvPr>
          <p:cNvSpPr>
            <a:spLocks noGrp="1"/>
          </p:cNvSpPr>
          <p:nvPr>
            <p:ph type="sldNum" sz="quarter" idx="12"/>
          </p:nvPr>
        </p:nvSpPr>
        <p:spPr/>
        <p:txBody>
          <a:bodyPr/>
          <a:lstStyle/>
          <a:p>
            <a:fld id="{F2A2B110-6DB8-4F65-87E2-E577B5D4015C}" type="slidenum">
              <a:rPr lang="en-US" smtClean="0"/>
              <a:t>‹#›</a:t>
            </a:fld>
            <a:endParaRPr lang="en-US" dirty="0"/>
          </a:p>
        </p:txBody>
      </p:sp>
    </p:spTree>
    <p:extLst>
      <p:ext uri="{BB962C8B-B14F-4D97-AF65-F5344CB8AC3E}">
        <p14:creationId xmlns:p14="http://schemas.microsoft.com/office/powerpoint/2010/main" val="1619822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8ADB7C-69AA-4C01-B2A4-41E829ECA449}"/>
              </a:ext>
            </a:extLst>
          </p:cNvPr>
          <p:cNvSpPr/>
          <p:nvPr userDrawn="1"/>
        </p:nvSpPr>
        <p:spPr>
          <a:xfrm>
            <a:off x="-55854" y="3733"/>
            <a:ext cx="6151853" cy="6858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p>
        </p:txBody>
      </p:sp>
      <p:sp>
        <p:nvSpPr>
          <p:cNvPr id="3" name="Text Placeholder 2">
            <a:extLst>
              <a:ext uri="{FF2B5EF4-FFF2-40B4-BE49-F238E27FC236}">
                <a16:creationId xmlns:a16="http://schemas.microsoft.com/office/drawing/2014/main" id="{25B162B5-081A-4F18-96BA-DA254F14D5BE}"/>
              </a:ext>
            </a:extLst>
          </p:cNvPr>
          <p:cNvSpPr>
            <a:spLocks noGrp="1"/>
          </p:cNvSpPr>
          <p:nvPr>
            <p:ph type="body" idx="1"/>
          </p:nvPr>
        </p:nvSpPr>
        <p:spPr>
          <a:xfrm>
            <a:off x="428625" y="1505318"/>
            <a:ext cx="5563775" cy="823912"/>
          </a:xfrm>
          <a:prstGeom prst="rect">
            <a:avLst/>
          </a:prstGeom>
        </p:spPr>
        <p:txBody>
          <a:bodyPr wrap="square" anchor="b"/>
          <a:lstStyle>
            <a:lvl1pPr marL="0" indent="0">
              <a:buNone/>
              <a:defRPr sz="1800" b="0" i="0" cap="all" spc="60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98380D-7B82-4B7A-B608-0349EEF4C392}"/>
              </a:ext>
            </a:extLst>
          </p:cNvPr>
          <p:cNvSpPr>
            <a:spLocks noGrp="1"/>
          </p:cNvSpPr>
          <p:nvPr>
            <p:ph sz="half" idx="2"/>
          </p:nvPr>
        </p:nvSpPr>
        <p:spPr>
          <a:xfrm>
            <a:off x="428625" y="2355606"/>
            <a:ext cx="5563775" cy="368458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D628A3-AC92-4287-BA01-42CBEBB274DB}"/>
              </a:ext>
            </a:extLst>
          </p:cNvPr>
          <p:cNvSpPr>
            <a:spLocks noGrp="1"/>
          </p:cNvSpPr>
          <p:nvPr>
            <p:ph type="body" sz="quarter" idx="3"/>
          </p:nvPr>
        </p:nvSpPr>
        <p:spPr>
          <a:xfrm>
            <a:off x="6172199" y="1505318"/>
            <a:ext cx="5591175" cy="823912"/>
          </a:xfrm>
          <a:prstGeom prst="rect">
            <a:avLst/>
          </a:prstGeom>
        </p:spPr>
        <p:txBody>
          <a:bodyPr wrap="square" anchor="b"/>
          <a:lstStyle>
            <a:lvl1pPr marL="0" indent="0">
              <a:buNone/>
              <a:defRPr sz="1800" b="0" i="0" cap="all" spc="60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707ECF-4B87-4CAB-9331-1BA12B1C7EBE}"/>
              </a:ext>
            </a:extLst>
          </p:cNvPr>
          <p:cNvSpPr>
            <a:spLocks noGrp="1"/>
          </p:cNvSpPr>
          <p:nvPr>
            <p:ph sz="quarter" idx="4"/>
          </p:nvPr>
        </p:nvSpPr>
        <p:spPr>
          <a:xfrm>
            <a:off x="6172199" y="2355606"/>
            <a:ext cx="5591175" cy="368458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EE865B3-D53F-4238-BEE5-9C7155FD386B}"/>
              </a:ext>
            </a:extLst>
          </p:cNvPr>
          <p:cNvSpPr>
            <a:spLocks noGrp="1"/>
          </p:cNvSpPr>
          <p:nvPr>
            <p:ph type="sldNum" sz="quarter" idx="12"/>
          </p:nvPr>
        </p:nvSpPr>
        <p:spPr>
          <a:xfrm>
            <a:off x="11612693" y="6497604"/>
            <a:ext cx="150682" cy="153888"/>
          </a:xfrm>
        </p:spPr>
        <p:txBody>
          <a:bodyPr/>
          <a:lstStyle/>
          <a:p>
            <a:fld id="{4FBB0140-7D63-42F5-A90E-E5D9551B7719}" type="slidenum">
              <a:rPr lang="en-US" smtClean="0"/>
              <a:t>‹#›</a:t>
            </a:fld>
            <a:endParaRPr lang="en-US" dirty="0"/>
          </a:p>
        </p:txBody>
      </p:sp>
      <p:sp>
        <p:nvSpPr>
          <p:cNvPr id="15" name="Slide Number Placeholder 8">
            <a:extLst>
              <a:ext uri="{FF2B5EF4-FFF2-40B4-BE49-F238E27FC236}">
                <a16:creationId xmlns:a16="http://schemas.microsoft.com/office/drawing/2014/main" id="{DB4C6F6F-2EF1-470D-B1FF-65AED78EE527}"/>
              </a:ext>
            </a:extLst>
          </p:cNvPr>
          <p:cNvSpPr txBox="1">
            <a:spLocks/>
          </p:cNvSpPr>
          <p:nvPr userDrawn="1"/>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dirty="0"/>
          </a:p>
        </p:txBody>
      </p:sp>
      <p:sp>
        <p:nvSpPr>
          <p:cNvPr id="2" name="Title 1">
            <a:extLst>
              <a:ext uri="{FF2B5EF4-FFF2-40B4-BE49-F238E27FC236}">
                <a16:creationId xmlns:a16="http://schemas.microsoft.com/office/drawing/2014/main" id="{F9F46348-1F9A-F771-E596-86D28008C790}"/>
              </a:ext>
            </a:extLst>
          </p:cNvPr>
          <p:cNvSpPr>
            <a:spLocks noGrp="1"/>
          </p:cNvSpPr>
          <p:nvPr>
            <p:ph type="title"/>
          </p:nvPr>
        </p:nvSpPr>
        <p:spPr/>
        <p:txBody>
          <a:bodyPr/>
          <a:lstStyle/>
          <a:p>
            <a:r>
              <a:rPr lang="en-US"/>
              <a:t>Click to edit Master title style</a:t>
            </a:r>
          </a:p>
        </p:txBody>
      </p:sp>
      <p:sp>
        <p:nvSpPr>
          <p:cNvPr id="7" name="Text Placeholder 5">
            <a:extLst>
              <a:ext uri="{FF2B5EF4-FFF2-40B4-BE49-F238E27FC236}">
                <a16:creationId xmlns:a16="http://schemas.microsoft.com/office/drawing/2014/main" id="{037194A7-2291-72E4-5DCA-B57D35C1A4CD}"/>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pic>
        <p:nvPicPr>
          <p:cNvPr id="11" name="Graphic 10">
            <a:extLst>
              <a:ext uri="{FF2B5EF4-FFF2-40B4-BE49-F238E27FC236}">
                <a16:creationId xmlns:a16="http://schemas.microsoft.com/office/drawing/2014/main" id="{A171B78E-48B7-D71D-EE9D-C66B861B5CE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2537694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F65F3C-996B-81A3-87AE-3CC88CB6B367}"/>
              </a:ext>
            </a:extLst>
          </p:cNvPr>
          <p:cNvSpPr/>
          <p:nvPr userDrawn="1"/>
        </p:nvSpPr>
        <p:spPr>
          <a:xfrm>
            <a:off x="6040147" y="3733"/>
            <a:ext cx="6151853" cy="6858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a:xfrm>
            <a:off x="11612693" y="6497604"/>
            <a:ext cx="150682" cy="153888"/>
          </a:xfrm>
        </p:spPr>
        <p:txBody>
          <a:bodyPr/>
          <a:lstStyle/>
          <a:p>
            <a:fld id="{4FBB0140-7D63-42F5-A90E-E5D9551B7719}" type="slidenum">
              <a:rPr lang="en-US" smtClean="0"/>
              <a:t>‹#›</a:t>
            </a:fld>
            <a:endParaRPr lang="en-US" dirty="0"/>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05F537E4-0103-4083-AC6D-47156B765749}"/>
              </a:ext>
            </a:extLst>
          </p:cNvPr>
          <p:cNvSpPr txBox="1">
            <a:spLocks/>
          </p:cNvSpPr>
          <p:nvPr userDrawn="1"/>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dirty="0"/>
          </a:p>
        </p:txBody>
      </p:sp>
      <p:sp>
        <p:nvSpPr>
          <p:cNvPr id="3" name="Title 2">
            <a:extLst>
              <a:ext uri="{FF2B5EF4-FFF2-40B4-BE49-F238E27FC236}">
                <a16:creationId xmlns:a16="http://schemas.microsoft.com/office/drawing/2014/main" id="{ACD0E551-B038-D0B2-E440-EE504394CD7F}"/>
              </a:ext>
            </a:extLst>
          </p:cNvPr>
          <p:cNvSpPr>
            <a:spLocks noGrp="1"/>
          </p:cNvSpPr>
          <p:nvPr>
            <p:ph type="title"/>
          </p:nvPr>
        </p:nvSpPr>
        <p:spPr/>
        <p:txBody>
          <a:bodyPr/>
          <a:lstStyle/>
          <a:p>
            <a:r>
              <a:rPr lang="en-US"/>
              <a:t>Click to edit Master title style</a:t>
            </a:r>
          </a:p>
        </p:txBody>
      </p:sp>
      <p:sp>
        <p:nvSpPr>
          <p:cNvPr id="4" name="Text Placeholder 5">
            <a:extLst>
              <a:ext uri="{FF2B5EF4-FFF2-40B4-BE49-F238E27FC236}">
                <a16:creationId xmlns:a16="http://schemas.microsoft.com/office/drawing/2014/main" id="{74F8F8E7-5E42-1470-750A-3FAE2B690448}"/>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2956107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D8A2B3-B18A-A35F-C824-5E2FD02260C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9042399" cy="6858000"/>
          </a:xfrm>
          <a:prstGeom prst="rect">
            <a:avLst/>
          </a:prstGeom>
        </p:spPr>
      </p:pic>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3480228" y="1503484"/>
            <a:ext cx="8387924"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2395749" y="914348"/>
            <a:ext cx="8748502"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a:xfrm>
            <a:off x="2395749" y="474786"/>
            <a:ext cx="8748502" cy="399806"/>
          </a:xfrm>
        </p:spPr>
        <p:txBody>
          <a:bodyPr/>
          <a:lstStyle/>
          <a:p>
            <a:r>
              <a:rPr lang="en-US"/>
              <a:t>Click to edit Master title style</a:t>
            </a:r>
          </a:p>
        </p:txBody>
      </p:sp>
      <p:pic>
        <p:nvPicPr>
          <p:cNvPr id="4" name="Graphic 3">
            <a:extLst>
              <a:ext uri="{FF2B5EF4-FFF2-40B4-BE49-F238E27FC236}">
                <a16:creationId xmlns:a16="http://schemas.microsoft.com/office/drawing/2014/main" id="{AAFD0122-8C40-AF6D-5C8B-07322962ED4F}"/>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3013833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Interior_Title, subtitle and three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B293C94-1205-5D44-8371-F4F768611DFE}"/>
              </a:ext>
            </a:extLst>
          </p:cNvPr>
          <p:cNvSpPr>
            <a:spLocks noGrp="1"/>
          </p:cNvSpPr>
          <p:nvPr>
            <p:ph sz="half" idx="21" hasCustomPrompt="1"/>
          </p:nvPr>
        </p:nvSpPr>
        <p:spPr>
          <a:xfrm>
            <a:off x="388939" y="1704267"/>
            <a:ext cx="3685222"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9" name="Content Placeholder 2">
            <a:extLst>
              <a:ext uri="{FF2B5EF4-FFF2-40B4-BE49-F238E27FC236}">
                <a16:creationId xmlns:a16="http://schemas.microsoft.com/office/drawing/2014/main" id="{503F210E-8425-7447-9A9C-C1696D8D5BAB}"/>
              </a:ext>
            </a:extLst>
          </p:cNvPr>
          <p:cNvSpPr>
            <a:spLocks noGrp="1"/>
          </p:cNvSpPr>
          <p:nvPr>
            <p:ph sz="half" idx="22" hasCustomPrompt="1"/>
          </p:nvPr>
        </p:nvSpPr>
        <p:spPr>
          <a:xfrm>
            <a:off x="4253894" y="1704267"/>
            <a:ext cx="3685222"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0" name="Content Placeholder 2">
            <a:extLst>
              <a:ext uri="{FF2B5EF4-FFF2-40B4-BE49-F238E27FC236}">
                <a16:creationId xmlns:a16="http://schemas.microsoft.com/office/drawing/2014/main" id="{C6B99721-6B51-5A4C-BDCD-6EE6663F0C1B}"/>
              </a:ext>
            </a:extLst>
          </p:cNvPr>
          <p:cNvSpPr>
            <a:spLocks noGrp="1"/>
          </p:cNvSpPr>
          <p:nvPr>
            <p:ph sz="half" idx="23" hasCustomPrompt="1"/>
          </p:nvPr>
        </p:nvSpPr>
        <p:spPr>
          <a:xfrm>
            <a:off x="8118849" y="1704267"/>
            <a:ext cx="3685222"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2" name="Text Placeholder 5">
            <a:extLst>
              <a:ext uri="{FF2B5EF4-FFF2-40B4-BE49-F238E27FC236}">
                <a16:creationId xmlns:a16="http://schemas.microsoft.com/office/drawing/2014/main" id="{163A5B62-AD9F-F3B2-D4D1-53F5EF962E61}"/>
              </a:ext>
            </a:extLst>
          </p:cNvPr>
          <p:cNvSpPr>
            <a:spLocks noGrp="1"/>
          </p:cNvSpPr>
          <p:nvPr>
            <p:ph type="body" sz="quarter" idx="2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797BC7EE-4E43-4187-6118-BE3EDEDB395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472877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nterior_Title, subtitle and three column_no lin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44CC06B-9750-9A42-B119-AF886FA9C46E}"/>
              </a:ext>
            </a:extLst>
          </p:cNvPr>
          <p:cNvSpPr>
            <a:spLocks noGrp="1"/>
          </p:cNvSpPr>
          <p:nvPr>
            <p:ph sz="half" idx="21" hasCustomPrompt="1"/>
          </p:nvPr>
        </p:nvSpPr>
        <p:spPr>
          <a:xfrm>
            <a:off x="388939" y="3865671"/>
            <a:ext cx="3685222" cy="1672224"/>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0" name="Content Placeholder 2">
            <a:extLst>
              <a:ext uri="{FF2B5EF4-FFF2-40B4-BE49-F238E27FC236}">
                <a16:creationId xmlns:a16="http://schemas.microsoft.com/office/drawing/2014/main" id="{FC187FAD-02AF-F34E-83C8-DDA500E67E4A}"/>
              </a:ext>
            </a:extLst>
          </p:cNvPr>
          <p:cNvSpPr>
            <a:spLocks noGrp="1"/>
          </p:cNvSpPr>
          <p:nvPr>
            <p:ph sz="half" idx="22" hasCustomPrompt="1"/>
          </p:nvPr>
        </p:nvSpPr>
        <p:spPr>
          <a:xfrm>
            <a:off x="4253894" y="3865671"/>
            <a:ext cx="3685222" cy="1672224"/>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7" name="Content Placeholder 2">
            <a:extLst>
              <a:ext uri="{FF2B5EF4-FFF2-40B4-BE49-F238E27FC236}">
                <a16:creationId xmlns:a16="http://schemas.microsoft.com/office/drawing/2014/main" id="{FE31AFC2-DA09-7542-B2F2-1109946C09F6}"/>
              </a:ext>
            </a:extLst>
          </p:cNvPr>
          <p:cNvSpPr>
            <a:spLocks noGrp="1"/>
          </p:cNvSpPr>
          <p:nvPr>
            <p:ph sz="half" idx="23" hasCustomPrompt="1"/>
          </p:nvPr>
        </p:nvSpPr>
        <p:spPr>
          <a:xfrm>
            <a:off x="8118849" y="3865671"/>
            <a:ext cx="3685222" cy="1672224"/>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5" name="Picture Placeholder 4">
            <a:extLst>
              <a:ext uri="{FF2B5EF4-FFF2-40B4-BE49-F238E27FC236}">
                <a16:creationId xmlns:a16="http://schemas.microsoft.com/office/drawing/2014/main" id="{950C8221-258D-4381-A470-30488E8A8920}"/>
              </a:ext>
            </a:extLst>
          </p:cNvPr>
          <p:cNvSpPr>
            <a:spLocks noGrp="1"/>
          </p:cNvSpPr>
          <p:nvPr>
            <p:ph type="pic" sz="quarter" idx="24"/>
          </p:nvPr>
        </p:nvSpPr>
        <p:spPr>
          <a:xfrm>
            <a:off x="388938" y="1741303"/>
            <a:ext cx="3684587" cy="2124075"/>
          </a:xfrm>
          <a:prstGeom prst="rect">
            <a:avLst/>
          </a:prstGeom>
          <a:solidFill>
            <a:schemeClr val="bg1">
              <a:lumMod val="95000"/>
            </a:schemeClr>
          </a:solidFill>
        </p:spPr>
        <p:txBody>
          <a:bodyPr/>
          <a:lstStyle>
            <a:lvl1pPr>
              <a:defRPr sz="1200"/>
            </a:lvl1pPr>
          </a:lstStyle>
          <a:p>
            <a:r>
              <a:rPr lang="en-US" dirty="0"/>
              <a:t>Click icon to add picture</a:t>
            </a:r>
          </a:p>
        </p:txBody>
      </p:sp>
      <p:sp>
        <p:nvSpPr>
          <p:cNvPr id="13" name="Picture Placeholder 4">
            <a:extLst>
              <a:ext uri="{FF2B5EF4-FFF2-40B4-BE49-F238E27FC236}">
                <a16:creationId xmlns:a16="http://schemas.microsoft.com/office/drawing/2014/main" id="{F5606952-B57E-480B-B111-95459E9DF98A}"/>
              </a:ext>
            </a:extLst>
          </p:cNvPr>
          <p:cNvSpPr>
            <a:spLocks noGrp="1"/>
          </p:cNvSpPr>
          <p:nvPr>
            <p:ph type="pic" sz="quarter" idx="25"/>
          </p:nvPr>
        </p:nvSpPr>
        <p:spPr>
          <a:xfrm>
            <a:off x="4253894" y="1741303"/>
            <a:ext cx="3684587" cy="2124075"/>
          </a:xfrm>
          <a:prstGeom prst="rect">
            <a:avLst/>
          </a:prstGeom>
          <a:solidFill>
            <a:schemeClr val="bg1">
              <a:lumMod val="95000"/>
            </a:schemeClr>
          </a:solidFill>
        </p:spPr>
        <p:txBody>
          <a:bodyPr/>
          <a:lstStyle>
            <a:lvl1pPr>
              <a:defRPr sz="1200"/>
            </a:lvl1pPr>
          </a:lstStyle>
          <a:p>
            <a:r>
              <a:rPr lang="en-US" dirty="0"/>
              <a:t>Click icon to add picture</a:t>
            </a:r>
          </a:p>
        </p:txBody>
      </p:sp>
      <p:sp>
        <p:nvSpPr>
          <p:cNvPr id="14" name="Picture Placeholder 4">
            <a:extLst>
              <a:ext uri="{FF2B5EF4-FFF2-40B4-BE49-F238E27FC236}">
                <a16:creationId xmlns:a16="http://schemas.microsoft.com/office/drawing/2014/main" id="{71797F8C-9765-4187-AE62-EC81572F6ADE}"/>
              </a:ext>
            </a:extLst>
          </p:cNvPr>
          <p:cNvSpPr>
            <a:spLocks noGrp="1"/>
          </p:cNvSpPr>
          <p:nvPr>
            <p:ph type="pic" sz="quarter" idx="26"/>
          </p:nvPr>
        </p:nvSpPr>
        <p:spPr>
          <a:xfrm>
            <a:off x="8119486" y="1741303"/>
            <a:ext cx="3684587" cy="2124075"/>
          </a:xfrm>
          <a:prstGeom prst="rect">
            <a:avLst/>
          </a:prstGeom>
          <a:solidFill>
            <a:schemeClr val="bg1">
              <a:lumMod val="95000"/>
            </a:schemeClr>
          </a:solidFill>
        </p:spPr>
        <p:txBody>
          <a:bodyPr/>
          <a:lstStyle>
            <a:lvl1pPr>
              <a:defRPr sz="1200"/>
            </a:lvl1pPr>
          </a:lstStyle>
          <a:p>
            <a:r>
              <a:rPr lang="en-US" dirty="0"/>
              <a:t>Click icon to add picture</a:t>
            </a:r>
          </a:p>
        </p:txBody>
      </p:sp>
      <p:sp>
        <p:nvSpPr>
          <p:cNvPr id="3" name="Text Placeholder 5">
            <a:extLst>
              <a:ext uri="{FF2B5EF4-FFF2-40B4-BE49-F238E27FC236}">
                <a16:creationId xmlns:a16="http://schemas.microsoft.com/office/drawing/2014/main" id="{CC565CB8-C612-2032-67F4-8C3884D8B160}"/>
              </a:ext>
            </a:extLst>
          </p:cNvPr>
          <p:cNvSpPr>
            <a:spLocks noGrp="1"/>
          </p:cNvSpPr>
          <p:nvPr>
            <p:ph type="body" sz="quarter" idx="27"/>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4" name="Title 3">
            <a:extLst>
              <a:ext uri="{FF2B5EF4-FFF2-40B4-BE49-F238E27FC236}">
                <a16:creationId xmlns:a16="http://schemas.microsoft.com/office/drawing/2014/main" id="{037FB1D4-CBCD-F607-262E-7DB0F7C605F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7054596"/>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Interior_Title, 3 text box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C8DFE57-F768-4B39-A1E0-0913FDAAB7EC}"/>
              </a:ext>
            </a:extLst>
          </p:cNvPr>
          <p:cNvSpPr/>
          <p:nvPr userDrawn="1"/>
        </p:nvSpPr>
        <p:spPr>
          <a:xfrm>
            <a:off x="0" y="0"/>
            <a:ext cx="6963508" cy="633197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18" name="Content Placeholder 2">
            <a:extLst>
              <a:ext uri="{FF2B5EF4-FFF2-40B4-BE49-F238E27FC236}">
                <a16:creationId xmlns:a16="http://schemas.microsoft.com/office/drawing/2014/main" id="{87C008F1-1F80-C241-AACA-382F0A860E8D}"/>
              </a:ext>
            </a:extLst>
          </p:cNvPr>
          <p:cNvSpPr>
            <a:spLocks noGrp="1"/>
          </p:cNvSpPr>
          <p:nvPr>
            <p:ph sz="half" idx="22" hasCustomPrompt="1"/>
          </p:nvPr>
        </p:nvSpPr>
        <p:spPr>
          <a:xfrm>
            <a:off x="8841725" y="325438"/>
            <a:ext cx="2961842" cy="1783080"/>
          </a:xfrm>
          <a:prstGeom prst="rect">
            <a:avLst/>
          </a:prstGeom>
        </p:spPr>
        <p:txBody>
          <a:bodyPr anchor="ct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8" name="Content Placeholder 2">
            <a:extLst>
              <a:ext uri="{FF2B5EF4-FFF2-40B4-BE49-F238E27FC236}">
                <a16:creationId xmlns:a16="http://schemas.microsoft.com/office/drawing/2014/main" id="{FAC39ED7-5BEF-F448-BFB8-D1CB359F5825}"/>
              </a:ext>
            </a:extLst>
          </p:cNvPr>
          <p:cNvSpPr>
            <a:spLocks noGrp="1"/>
          </p:cNvSpPr>
          <p:nvPr>
            <p:ph sz="half" idx="23" hasCustomPrompt="1"/>
          </p:nvPr>
        </p:nvSpPr>
        <p:spPr>
          <a:xfrm>
            <a:off x="8842230" y="2237899"/>
            <a:ext cx="2961842" cy="1783080"/>
          </a:xfrm>
          <a:prstGeom prst="rect">
            <a:avLst/>
          </a:prstGeom>
        </p:spPr>
        <p:txBody>
          <a:bodyPr anchor="ct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1" name="Content Placeholder 2">
            <a:extLst>
              <a:ext uri="{FF2B5EF4-FFF2-40B4-BE49-F238E27FC236}">
                <a16:creationId xmlns:a16="http://schemas.microsoft.com/office/drawing/2014/main" id="{B7EE3E3C-7CA6-2445-A3CF-F7EBADFAE28A}"/>
              </a:ext>
            </a:extLst>
          </p:cNvPr>
          <p:cNvSpPr>
            <a:spLocks noGrp="1"/>
          </p:cNvSpPr>
          <p:nvPr>
            <p:ph sz="half" idx="24" hasCustomPrompt="1"/>
          </p:nvPr>
        </p:nvSpPr>
        <p:spPr>
          <a:xfrm>
            <a:off x="8841220" y="4150360"/>
            <a:ext cx="2961842" cy="1783080"/>
          </a:xfrm>
          <a:prstGeom prst="rect">
            <a:avLst/>
          </a:prstGeom>
        </p:spPr>
        <p:txBody>
          <a:bodyPr anchor="ct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4" name="Picture Placeholder 3">
            <a:extLst>
              <a:ext uri="{FF2B5EF4-FFF2-40B4-BE49-F238E27FC236}">
                <a16:creationId xmlns:a16="http://schemas.microsoft.com/office/drawing/2014/main" id="{2746FA94-219D-4307-A649-21E5E8CA3E77}"/>
              </a:ext>
            </a:extLst>
          </p:cNvPr>
          <p:cNvSpPr>
            <a:spLocks noGrp="1"/>
          </p:cNvSpPr>
          <p:nvPr>
            <p:ph type="pic" sz="quarter" idx="25" hasCustomPrompt="1"/>
          </p:nvPr>
        </p:nvSpPr>
        <p:spPr>
          <a:xfrm>
            <a:off x="7569200" y="969963"/>
            <a:ext cx="842963" cy="844550"/>
          </a:xfrm>
          <a:prstGeom prst="ellipse">
            <a:avLst/>
          </a:prstGeom>
          <a:solidFill>
            <a:schemeClr val="bg1">
              <a:lumMod val="95000"/>
            </a:schemeClr>
          </a:solidFill>
        </p:spPr>
        <p:txBody>
          <a:bodyPr/>
          <a:lstStyle>
            <a:lvl1pPr>
              <a:defRPr sz="1050"/>
            </a:lvl1pPr>
          </a:lstStyle>
          <a:p>
            <a:r>
              <a:rPr lang="en-US" dirty="0"/>
              <a:t>Icon</a:t>
            </a:r>
          </a:p>
        </p:txBody>
      </p:sp>
      <p:sp>
        <p:nvSpPr>
          <p:cNvPr id="13" name="Picture Placeholder 3">
            <a:extLst>
              <a:ext uri="{FF2B5EF4-FFF2-40B4-BE49-F238E27FC236}">
                <a16:creationId xmlns:a16="http://schemas.microsoft.com/office/drawing/2014/main" id="{77C20845-BB97-49F7-AB31-43049B859EC0}"/>
              </a:ext>
            </a:extLst>
          </p:cNvPr>
          <p:cNvSpPr>
            <a:spLocks noGrp="1"/>
          </p:cNvSpPr>
          <p:nvPr>
            <p:ph type="pic" sz="quarter" idx="26" hasCustomPrompt="1"/>
          </p:nvPr>
        </p:nvSpPr>
        <p:spPr>
          <a:xfrm>
            <a:off x="7569200" y="2672153"/>
            <a:ext cx="842963" cy="844550"/>
          </a:xfrm>
          <a:prstGeom prst="ellipse">
            <a:avLst/>
          </a:prstGeom>
          <a:solidFill>
            <a:schemeClr val="bg1">
              <a:lumMod val="95000"/>
            </a:schemeClr>
          </a:solidFill>
        </p:spPr>
        <p:txBody>
          <a:bodyPr/>
          <a:lstStyle>
            <a:lvl1pPr>
              <a:defRPr sz="1050"/>
            </a:lvl1pPr>
          </a:lstStyle>
          <a:p>
            <a:r>
              <a:rPr lang="en-US" dirty="0"/>
              <a:t>Icon</a:t>
            </a:r>
          </a:p>
        </p:txBody>
      </p:sp>
      <p:sp>
        <p:nvSpPr>
          <p:cNvPr id="14" name="Picture Placeholder 3">
            <a:extLst>
              <a:ext uri="{FF2B5EF4-FFF2-40B4-BE49-F238E27FC236}">
                <a16:creationId xmlns:a16="http://schemas.microsoft.com/office/drawing/2014/main" id="{E87AE492-7E4B-46D9-A025-CACD8D838CAA}"/>
              </a:ext>
            </a:extLst>
          </p:cNvPr>
          <p:cNvSpPr>
            <a:spLocks noGrp="1"/>
          </p:cNvSpPr>
          <p:nvPr>
            <p:ph type="pic" sz="quarter" idx="27" hasCustomPrompt="1"/>
          </p:nvPr>
        </p:nvSpPr>
        <p:spPr>
          <a:xfrm>
            <a:off x="7569200" y="4571291"/>
            <a:ext cx="842963" cy="844550"/>
          </a:xfrm>
          <a:prstGeom prst="ellipse">
            <a:avLst/>
          </a:prstGeom>
          <a:solidFill>
            <a:schemeClr val="bg1">
              <a:lumMod val="95000"/>
            </a:schemeClr>
          </a:solidFill>
        </p:spPr>
        <p:txBody>
          <a:bodyPr/>
          <a:lstStyle>
            <a:lvl1pPr>
              <a:defRPr sz="1050"/>
            </a:lvl1pPr>
          </a:lstStyle>
          <a:p>
            <a:r>
              <a:rPr lang="en-US" dirty="0"/>
              <a:t>Icon</a:t>
            </a:r>
          </a:p>
        </p:txBody>
      </p:sp>
      <p:sp>
        <p:nvSpPr>
          <p:cNvPr id="15" name="Content Placeholder 14">
            <a:extLst>
              <a:ext uri="{FF2B5EF4-FFF2-40B4-BE49-F238E27FC236}">
                <a16:creationId xmlns:a16="http://schemas.microsoft.com/office/drawing/2014/main" id="{8D166E4F-85A2-4FD0-9724-3892FBAE6F31}"/>
              </a:ext>
            </a:extLst>
          </p:cNvPr>
          <p:cNvSpPr>
            <a:spLocks noGrp="1"/>
          </p:cNvSpPr>
          <p:nvPr>
            <p:ph sz="quarter" idx="28"/>
          </p:nvPr>
        </p:nvSpPr>
        <p:spPr>
          <a:xfrm>
            <a:off x="388937" y="325438"/>
            <a:ext cx="6138472" cy="3078162"/>
          </a:xfrm>
          <a:prstGeom prst="rect">
            <a:avLst/>
          </a:prstGeom>
        </p:spPr>
        <p:txBody>
          <a:bodyPr vert="horz" lIns="0" tIns="45720" rIns="0" bIns="45720" rtlCol="0" anchor="t">
            <a:noAutofit/>
          </a:bodyPr>
          <a:lstStyle>
            <a:lvl1pPr>
              <a:defRPr lang="en-US" sz="2400" b="1" dirty="0">
                <a:latin typeface="+mj-lt"/>
                <a:ea typeface="+mj-ea"/>
                <a:cs typeface="+mj-cs"/>
              </a:defRPr>
            </a:lvl1pPr>
            <a:lvl2pPr>
              <a:defRPr lang="en-US" dirty="0"/>
            </a:lvl2pPr>
          </a:lstStyle>
          <a:p>
            <a:pPr lvl="0" defTabSz="914400">
              <a:lnSpc>
                <a:spcPct val="90000"/>
              </a:lnSpc>
              <a:spcBef>
                <a:spcPct val="0"/>
              </a:spcBef>
            </a:pPr>
            <a:r>
              <a:rPr lang="en-US"/>
              <a:t>Click to edit Master text styles</a:t>
            </a:r>
          </a:p>
          <a:p>
            <a:pPr lvl="1" defTabSz="914400">
              <a:lnSpc>
                <a:spcPct val="90000"/>
              </a:lnSpc>
              <a:spcBef>
                <a:spcPct val="0"/>
              </a:spcBef>
            </a:pPr>
            <a:r>
              <a:rPr lang="en-US"/>
              <a:t>Second level</a:t>
            </a:r>
          </a:p>
        </p:txBody>
      </p:sp>
      <p:sp>
        <p:nvSpPr>
          <p:cNvPr id="17" name="Picture Placeholder 16">
            <a:extLst>
              <a:ext uri="{FF2B5EF4-FFF2-40B4-BE49-F238E27FC236}">
                <a16:creationId xmlns:a16="http://schemas.microsoft.com/office/drawing/2014/main" id="{47F521A2-5101-412D-9922-08AAC2EABC6A}"/>
              </a:ext>
            </a:extLst>
          </p:cNvPr>
          <p:cNvSpPr>
            <a:spLocks noGrp="1"/>
          </p:cNvSpPr>
          <p:nvPr>
            <p:ph type="pic" sz="quarter" idx="29"/>
          </p:nvPr>
        </p:nvSpPr>
        <p:spPr>
          <a:xfrm>
            <a:off x="0" y="3403600"/>
            <a:ext cx="6962775" cy="3454400"/>
          </a:xfrm>
          <a:prstGeom prst="rect">
            <a:avLst/>
          </a:prstGeom>
          <a:solidFill>
            <a:schemeClr val="bg1">
              <a:lumMod val="95000"/>
            </a:schemeClr>
          </a:solidFill>
        </p:spPr>
        <p:txBody>
          <a:bodyPr/>
          <a:lstStyle>
            <a:lvl1pPr>
              <a:defRPr lang="en-US" sz="1500">
                <a:solidFill>
                  <a:srgbClr val="000000"/>
                </a:solidFill>
                <a:latin typeface="Century Gothic" panose="020B0502020202020204" pitchFamily="34" charset="0"/>
              </a:defRPr>
            </a:lvl1pPr>
          </a:lstStyle>
          <a:p>
            <a:pPr lvl="0"/>
            <a:r>
              <a:rPr lang="en-US" dirty="0"/>
              <a:t>Click icon to add picture</a:t>
            </a:r>
          </a:p>
        </p:txBody>
      </p:sp>
      <p:pic>
        <p:nvPicPr>
          <p:cNvPr id="2" name="Graphic 1">
            <a:extLst>
              <a:ext uri="{FF2B5EF4-FFF2-40B4-BE49-F238E27FC236}">
                <a16:creationId xmlns:a16="http://schemas.microsoft.com/office/drawing/2014/main" id="{E29EAFEB-5659-A9A1-82DB-326CBD56D06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2548480242"/>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Interior_Title, subtitle and three column_no lin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42B32E-E655-4784-876D-FAA98E0AC903}"/>
              </a:ext>
            </a:extLst>
          </p:cNvPr>
          <p:cNvGrpSpPr/>
          <p:nvPr userDrawn="1"/>
        </p:nvGrpSpPr>
        <p:grpSpPr>
          <a:xfrm>
            <a:off x="0" y="1133857"/>
            <a:ext cx="5845717" cy="5166098"/>
            <a:chOff x="0" y="1319565"/>
            <a:chExt cx="5845717" cy="4980389"/>
          </a:xfrm>
        </p:grpSpPr>
        <p:sp>
          <p:nvSpPr>
            <p:cNvPr id="11" name="Arrow: Pentagon 10">
              <a:extLst>
                <a:ext uri="{FF2B5EF4-FFF2-40B4-BE49-F238E27FC236}">
                  <a16:creationId xmlns:a16="http://schemas.microsoft.com/office/drawing/2014/main" id="{91F641D3-6DE8-4E8F-9705-F2A4956410F2}"/>
                </a:ext>
              </a:extLst>
            </p:cNvPr>
            <p:cNvSpPr/>
            <p:nvPr userDrawn="1"/>
          </p:nvSpPr>
          <p:spPr>
            <a:xfrm>
              <a:off x="0" y="1319565"/>
              <a:ext cx="5845717" cy="4980389"/>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12" name="Arrow: Pentagon 11">
              <a:extLst>
                <a:ext uri="{FF2B5EF4-FFF2-40B4-BE49-F238E27FC236}">
                  <a16:creationId xmlns:a16="http://schemas.microsoft.com/office/drawing/2014/main" id="{1B0EFBAB-04BC-462E-809D-1DABC622544D}"/>
                </a:ext>
              </a:extLst>
            </p:cNvPr>
            <p:cNvSpPr/>
            <p:nvPr userDrawn="1"/>
          </p:nvSpPr>
          <p:spPr>
            <a:xfrm>
              <a:off x="0" y="1319565"/>
              <a:ext cx="5664236" cy="4980389"/>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grpSp>
      <p:sp>
        <p:nvSpPr>
          <p:cNvPr id="9" name="Content Placeholder 2">
            <a:extLst>
              <a:ext uri="{FF2B5EF4-FFF2-40B4-BE49-F238E27FC236}">
                <a16:creationId xmlns:a16="http://schemas.microsoft.com/office/drawing/2014/main" id="{244CC06B-9750-9A42-B119-AF886FA9C46E}"/>
              </a:ext>
            </a:extLst>
          </p:cNvPr>
          <p:cNvSpPr>
            <a:spLocks noGrp="1"/>
          </p:cNvSpPr>
          <p:nvPr>
            <p:ph sz="half" idx="21" hasCustomPrompt="1"/>
          </p:nvPr>
        </p:nvSpPr>
        <p:spPr>
          <a:xfrm>
            <a:off x="429768" y="1704267"/>
            <a:ext cx="4818888"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9" name="Text Placeholder 5">
            <a:extLst>
              <a:ext uri="{FF2B5EF4-FFF2-40B4-BE49-F238E27FC236}">
                <a16:creationId xmlns:a16="http://schemas.microsoft.com/office/drawing/2014/main" id="{EE137575-3D19-F748-9E35-39F1D130694A}"/>
              </a:ext>
            </a:extLst>
          </p:cNvPr>
          <p:cNvSpPr>
            <a:spLocks noGrp="1"/>
          </p:cNvSpPr>
          <p:nvPr>
            <p:ph type="body" sz="quarter" idx="12"/>
          </p:nvPr>
        </p:nvSpPr>
        <p:spPr>
          <a:xfrm>
            <a:off x="429768" y="1172845"/>
            <a:ext cx="4817033" cy="460302"/>
          </a:xfrm>
          <a:prstGeom prst="rect">
            <a:avLst/>
          </a:prstGeom>
        </p:spPr>
        <p:txBody>
          <a:bodyPr vert="horz" wrap="square" lIns="0" tIns="45720" rIns="91440" bIns="45720" rtlCol="0">
            <a:noAutofit/>
          </a:bodyPr>
          <a:lstStyle>
            <a:lvl1pPr>
              <a:defRPr lang="en-US" sz="20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7" name="Picture Placeholder 6">
            <a:extLst>
              <a:ext uri="{FF2B5EF4-FFF2-40B4-BE49-F238E27FC236}">
                <a16:creationId xmlns:a16="http://schemas.microsoft.com/office/drawing/2014/main" id="{C613F76C-CAD9-4CB1-BEF5-6907C66C5861}"/>
              </a:ext>
            </a:extLst>
          </p:cNvPr>
          <p:cNvSpPr>
            <a:spLocks noGrp="1"/>
          </p:cNvSpPr>
          <p:nvPr>
            <p:ph type="pic" sz="quarter" idx="22"/>
          </p:nvPr>
        </p:nvSpPr>
        <p:spPr>
          <a:xfrm>
            <a:off x="5449824" y="1121283"/>
            <a:ext cx="6742176" cy="5190744"/>
          </a:xfrm>
          <a:custGeom>
            <a:avLst/>
            <a:gdLst>
              <a:gd name="connsiteX0" fmla="*/ 0 w 6692900"/>
              <a:gd name="connsiteY0" fmla="*/ 0 h 5166360"/>
              <a:gd name="connsiteX1" fmla="*/ 6314722 w 6692900"/>
              <a:gd name="connsiteY1" fmla="*/ 0 h 5166360"/>
              <a:gd name="connsiteX2" fmla="*/ 6314722 w 6692900"/>
              <a:gd name="connsiteY2" fmla="*/ 0 h 5166360"/>
              <a:gd name="connsiteX3" fmla="*/ 6692900 w 6692900"/>
              <a:gd name="connsiteY3" fmla="*/ 2583180 h 5166360"/>
              <a:gd name="connsiteX4" fmla="*/ 6314722 w 6692900"/>
              <a:gd name="connsiteY4" fmla="*/ 5166360 h 5166360"/>
              <a:gd name="connsiteX5" fmla="*/ 6314722 w 6692900"/>
              <a:gd name="connsiteY5" fmla="*/ 5166360 h 5166360"/>
              <a:gd name="connsiteX6" fmla="*/ 0 w 6692900"/>
              <a:gd name="connsiteY6" fmla="*/ 5166360 h 5166360"/>
              <a:gd name="connsiteX7" fmla="*/ 378178 w 6692900"/>
              <a:gd name="connsiteY7" fmla="*/ 2583180 h 5166360"/>
              <a:gd name="connsiteX8" fmla="*/ 0 w 6692900"/>
              <a:gd name="connsiteY8" fmla="*/ 0 h 5166360"/>
              <a:gd name="connsiteX0" fmla="*/ 0 w 6753634"/>
              <a:gd name="connsiteY0" fmla="*/ 12192 h 5178552"/>
              <a:gd name="connsiteX1" fmla="*/ 6314722 w 6753634"/>
              <a:gd name="connsiteY1" fmla="*/ 12192 h 5178552"/>
              <a:gd name="connsiteX2" fmla="*/ 6753634 w 6753634"/>
              <a:gd name="connsiteY2" fmla="*/ 0 h 5178552"/>
              <a:gd name="connsiteX3" fmla="*/ 6692900 w 6753634"/>
              <a:gd name="connsiteY3" fmla="*/ 2595372 h 5178552"/>
              <a:gd name="connsiteX4" fmla="*/ 6314722 w 6753634"/>
              <a:gd name="connsiteY4" fmla="*/ 5178552 h 5178552"/>
              <a:gd name="connsiteX5" fmla="*/ 6314722 w 6753634"/>
              <a:gd name="connsiteY5" fmla="*/ 5178552 h 5178552"/>
              <a:gd name="connsiteX6" fmla="*/ 0 w 6753634"/>
              <a:gd name="connsiteY6" fmla="*/ 5178552 h 5178552"/>
              <a:gd name="connsiteX7" fmla="*/ 378178 w 6753634"/>
              <a:gd name="connsiteY7" fmla="*/ 2595372 h 5178552"/>
              <a:gd name="connsiteX8" fmla="*/ 0 w 6753634"/>
              <a:gd name="connsiteY8" fmla="*/ 12192 h 5178552"/>
              <a:gd name="connsiteX0" fmla="*/ 0 w 6753634"/>
              <a:gd name="connsiteY0" fmla="*/ 12192 h 5190744"/>
              <a:gd name="connsiteX1" fmla="*/ 6314722 w 6753634"/>
              <a:gd name="connsiteY1" fmla="*/ 12192 h 5190744"/>
              <a:gd name="connsiteX2" fmla="*/ 6753634 w 6753634"/>
              <a:gd name="connsiteY2" fmla="*/ 0 h 5190744"/>
              <a:gd name="connsiteX3" fmla="*/ 6692900 w 6753634"/>
              <a:gd name="connsiteY3" fmla="*/ 2595372 h 5190744"/>
              <a:gd name="connsiteX4" fmla="*/ 6314722 w 6753634"/>
              <a:gd name="connsiteY4" fmla="*/ 5178552 h 5190744"/>
              <a:gd name="connsiteX5" fmla="*/ 6741442 w 6753634"/>
              <a:gd name="connsiteY5" fmla="*/ 5190744 h 5190744"/>
              <a:gd name="connsiteX6" fmla="*/ 0 w 6753634"/>
              <a:gd name="connsiteY6" fmla="*/ 5178552 h 5190744"/>
              <a:gd name="connsiteX7" fmla="*/ 378178 w 6753634"/>
              <a:gd name="connsiteY7" fmla="*/ 2595372 h 5190744"/>
              <a:gd name="connsiteX8" fmla="*/ 0 w 6753634"/>
              <a:gd name="connsiteY8" fmla="*/ 12192 h 5190744"/>
              <a:gd name="connsiteX0" fmla="*/ 0 w 6753634"/>
              <a:gd name="connsiteY0" fmla="*/ 12192 h 5190744"/>
              <a:gd name="connsiteX1" fmla="*/ 6314722 w 6753634"/>
              <a:gd name="connsiteY1" fmla="*/ 12192 h 5190744"/>
              <a:gd name="connsiteX2" fmla="*/ 6753634 w 6753634"/>
              <a:gd name="connsiteY2" fmla="*/ 0 h 5190744"/>
              <a:gd name="connsiteX3" fmla="*/ 6692900 w 6753634"/>
              <a:gd name="connsiteY3" fmla="*/ 2595372 h 5190744"/>
              <a:gd name="connsiteX4" fmla="*/ 6741442 w 6753634"/>
              <a:gd name="connsiteY4" fmla="*/ 5166360 h 5190744"/>
              <a:gd name="connsiteX5" fmla="*/ 6741442 w 6753634"/>
              <a:gd name="connsiteY5" fmla="*/ 5190744 h 5190744"/>
              <a:gd name="connsiteX6" fmla="*/ 0 w 6753634"/>
              <a:gd name="connsiteY6" fmla="*/ 5178552 h 5190744"/>
              <a:gd name="connsiteX7" fmla="*/ 378178 w 6753634"/>
              <a:gd name="connsiteY7" fmla="*/ 2595372 h 5190744"/>
              <a:gd name="connsiteX8" fmla="*/ 0 w 6753634"/>
              <a:gd name="connsiteY8" fmla="*/ 12192 h 5190744"/>
              <a:gd name="connsiteX0" fmla="*/ 0 w 6753860"/>
              <a:gd name="connsiteY0" fmla="*/ 12192 h 5190744"/>
              <a:gd name="connsiteX1" fmla="*/ 6314722 w 6753860"/>
              <a:gd name="connsiteY1" fmla="*/ 12192 h 5190744"/>
              <a:gd name="connsiteX2" fmla="*/ 6753634 w 6753860"/>
              <a:gd name="connsiteY2" fmla="*/ 0 h 5190744"/>
              <a:gd name="connsiteX3" fmla="*/ 6753860 w 6753860"/>
              <a:gd name="connsiteY3" fmla="*/ 2595372 h 5190744"/>
              <a:gd name="connsiteX4" fmla="*/ 6741442 w 6753860"/>
              <a:gd name="connsiteY4" fmla="*/ 5166360 h 5190744"/>
              <a:gd name="connsiteX5" fmla="*/ 6741442 w 6753860"/>
              <a:gd name="connsiteY5" fmla="*/ 5190744 h 5190744"/>
              <a:gd name="connsiteX6" fmla="*/ 0 w 6753860"/>
              <a:gd name="connsiteY6" fmla="*/ 5178552 h 5190744"/>
              <a:gd name="connsiteX7" fmla="*/ 378178 w 6753860"/>
              <a:gd name="connsiteY7" fmla="*/ 2595372 h 5190744"/>
              <a:gd name="connsiteX8" fmla="*/ 0 w 6753860"/>
              <a:gd name="connsiteY8" fmla="*/ 12192 h 519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3860" h="5190744">
                <a:moveTo>
                  <a:pt x="0" y="12192"/>
                </a:moveTo>
                <a:lnTo>
                  <a:pt x="6314722" y="12192"/>
                </a:lnTo>
                <a:lnTo>
                  <a:pt x="6753634" y="0"/>
                </a:lnTo>
                <a:cubicBezTo>
                  <a:pt x="6753709" y="865124"/>
                  <a:pt x="6753785" y="1730248"/>
                  <a:pt x="6753860" y="2595372"/>
                </a:cubicBezTo>
                <a:cubicBezTo>
                  <a:pt x="6749721" y="3452368"/>
                  <a:pt x="6745581" y="4309364"/>
                  <a:pt x="6741442" y="5166360"/>
                </a:cubicBezTo>
                <a:lnTo>
                  <a:pt x="6741442" y="5190744"/>
                </a:lnTo>
                <a:lnTo>
                  <a:pt x="0" y="5178552"/>
                </a:lnTo>
                <a:lnTo>
                  <a:pt x="378178" y="2595372"/>
                </a:lnTo>
                <a:lnTo>
                  <a:pt x="0" y="12192"/>
                </a:lnTo>
                <a:close/>
              </a:path>
            </a:pathLst>
          </a:custGeom>
          <a:solidFill>
            <a:schemeClr val="bg1">
              <a:lumMod val="95000"/>
            </a:schemeClr>
          </a:solidFill>
          <a:ln>
            <a:noFill/>
          </a:ln>
        </p:spPr>
        <p:txBody>
          <a:bodyPr/>
          <a:lstStyle>
            <a:lvl1pPr algn="r">
              <a:defRPr sz="1800"/>
            </a:lvl1pPr>
          </a:lstStyle>
          <a:p>
            <a:r>
              <a:rPr lang="en-US" dirty="0"/>
              <a:t>Click icon to add picture</a:t>
            </a:r>
          </a:p>
        </p:txBody>
      </p:sp>
      <p:sp>
        <p:nvSpPr>
          <p:cNvPr id="4" name="Title 3">
            <a:extLst>
              <a:ext uri="{FF2B5EF4-FFF2-40B4-BE49-F238E27FC236}">
                <a16:creationId xmlns:a16="http://schemas.microsoft.com/office/drawing/2014/main" id="{EE3F09E7-6EF5-8244-26EE-22265879D26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310609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Interior_Title, subtitle and three column_no line">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3F749267-813C-4510-A800-05312371569B}"/>
              </a:ext>
            </a:extLst>
          </p:cNvPr>
          <p:cNvSpPr/>
          <p:nvPr userDrawn="1"/>
        </p:nvSpPr>
        <p:spPr>
          <a:xfrm>
            <a:off x="4292082" y="1133857"/>
            <a:ext cx="4979737"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11" name="Arrow: Pentagon 10">
            <a:extLst>
              <a:ext uri="{FF2B5EF4-FFF2-40B4-BE49-F238E27FC236}">
                <a16:creationId xmlns:a16="http://schemas.microsoft.com/office/drawing/2014/main" id="{91F641D3-6DE8-4E8F-9705-F2A4956410F2}"/>
              </a:ext>
            </a:extLst>
          </p:cNvPr>
          <p:cNvSpPr/>
          <p:nvPr userDrawn="1"/>
        </p:nvSpPr>
        <p:spPr>
          <a:xfrm>
            <a:off x="0" y="1133857"/>
            <a:ext cx="4907900"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12" name="Arrow: Pentagon 11">
            <a:extLst>
              <a:ext uri="{FF2B5EF4-FFF2-40B4-BE49-F238E27FC236}">
                <a16:creationId xmlns:a16="http://schemas.microsoft.com/office/drawing/2014/main" id="{1B0EFBAB-04BC-462E-809D-1DABC622544D}"/>
              </a:ext>
            </a:extLst>
          </p:cNvPr>
          <p:cNvSpPr/>
          <p:nvPr userDrawn="1"/>
        </p:nvSpPr>
        <p:spPr>
          <a:xfrm>
            <a:off x="0" y="1133857"/>
            <a:ext cx="4758612"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9" name="Content Placeholder 2">
            <a:extLst>
              <a:ext uri="{FF2B5EF4-FFF2-40B4-BE49-F238E27FC236}">
                <a16:creationId xmlns:a16="http://schemas.microsoft.com/office/drawing/2014/main" id="{244CC06B-9750-9A42-B119-AF886FA9C46E}"/>
              </a:ext>
            </a:extLst>
          </p:cNvPr>
          <p:cNvSpPr>
            <a:spLocks noGrp="1"/>
          </p:cNvSpPr>
          <p:nvPr userDrawn="1">
            <p:ph sz="half" idx="21" hasCustomPrompt="1"/>
          </p:nvPr>
        </p:nvSpPr>
        <p:spPr>
          <a:xfrm>
            <a:off x="429768" y="1704267"/>
            <a:ext cx="3903144"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9" name="Text Placeholder 5">
            <a:extLst>
              <a:ext uri="{FF2B5EF4-FFF2-40B4-BE49-F238E27FC236}">
                <a16:creationId xmlns:a16="http://schemas.microsoft.com/office/drawing/2014/main" id="{EE137575-3D19-F748-9E35-39F1D130694A}"/>
              </a:ext>
            </a:extLst>
          </p:cNvPr>
          <p:cNvSpPr>
            <a:spLocks noGrp="1"/>
          </p:cNvSpPr>
          <p:nvPr userDrawn="1">
            <p:ph type="body" sz="quarter" idx="12"/>
          </p:nvPr>
        </p:nvSpPr>
        <p:spPr>
          <a:xfrm>
            <a:off x="429768" y="1172845"/>
            <a:ext cx="3903130"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7" name="Picture Placeholder 6">
            <a:extLst>
              <a:ext uri="{FF2B5EF4-FFF2-40B4-BE49-F238E27FC236}">
                <a16:creationId xmlns:a16="http://schemas.microsoft.com/office/drawing/2014/main" id="{C613F76C-CAD9-4CB1-BEF5-6907C66C5861}"/>
              </a:ext>
            </a:extLst>
          </p:cNvPr>
          <p:cNvSpPr>
            <a:spLocks noGrp="1"/>
          </p:cNvSpPr>
          <p:nvPr userDrawn="1">
            <p:ph type="pic" sz="quarter" idx="22"/>
          </p:nvPr>
        </p:nvSpPr>
        <p:spPr>
          <a:xfrm>
            <a:off x="8760541" y="1121283"/>
            <a:ext cx="3431457" cy="5190744"/>
          </a:xfrm>
          <a:custGeom>
            <a:avLst/>
            <a:gdLst>
              <a:gd name="connsiteX0" fmla="*/ 0 w 6692900"/>
              <a:gd name="connsiteY0" fmla="*/ 0 h 5166360"/>
              <a:gd name="connsiteX1" fmla="*/ 6314722 w 6692900"/>
              <a:gd name="connsiteY1" fmla="*/ 0 h 5166360"/>
              <a:gd name="connsiteX2" fmla="*/ 6314722 w 6692900"/>
              <a:gd name="connsiteY2" fmla="*/ 0 h 5166360"/>
              <a:gd name="connsiteX3" fmla="*/ 6692900 w 6692900"/>
              <a:gd name="connsiteY3" fmla="*/ 2583180 h 5166360"/>
              <a:gd name="connsiteX4" fmla="*/ 6314722 w 6692900"/>
              <a:gd name="connsiteY4" fmla="*/ 5166360 h 5166360"/>
              <a:gd name="connsiteX5" fmla="*/ 6314722 w 6692900"/>
              <a:gd name="connsiteY5" fmla="*/ 5166360 h 5166360"/>
              <a:gd name="connsiteX6" fmla="*/ 0 w 6692900"/>
              <a:gd name="connsiteY6" fmla="*/ 5166360 h 5166360"/>
              <a:gd name="connsiteX7" fmla="*/ 378178 w 6692900"/>
              <a:gd name="connsiteY7" fmla="*/ 2583180 h 5166360"/>
              <a:gd name="connsiteX8" fmla="*/ 0 w 6692900"/>
              <a:gd name="connsiteY8" fmla="*/ 0 h 5166360"/>
              <a:gd name="connsiteX0" fmla="*/ 0 w 6753634"/>
              <a:gd name="connsiteY0" fmla="*/ 12192 h 5178552"/>
              <a:gd name="connsiteX1" fmla="*/ 6314722 w 6753634"/>
              <a:gd name="connsiteY1" fmla="*/ 12192 h 5178552"/>
              <a:gd name="connsiteX2" fmla="*/ 6753634 w 6753634"/>
              <a:gd name="connsiteY2" fmla="*/ 0 h 5178552"/>
              <a:gd name="connsiteX3" fmla="*/ 6692900 w 6753634"/>
              <a:gd name="connsiteY3" fmla="*/ 2595372 h 5178552"/>
              <a:gd name="connsiteX4" fmla="*/ 6314722 w 6753634"/>
              <a:gd name="connsiteY4" fmla="*/ 5178552 h 5178552"/>
              <a:gd name="connsiteX5" fmla="*/ 6314722 w 6753634"/>
              <a:gd name="connsiteY5" fmla="*/ 5178552 h 5178552"/>
              <a:gd name="connsiteX6" fmla="*/ 0 w 6753634"/>
              <a:gd name="connsiteY6" fmla="*/ 5178552 h 5178552"/>
              <a:gd name="connsiteX7" fmla="*/ 378178 w 6753634"/>
              <a:gd name="connsiteY7" fmla="*/ 2595372 h 5178552"/>
              <a:gd name="connsiteX8" fmla="*/ 0 w 6753634"/>
              <a:gd name="connsiteY8" fmla="*/ 12192 h 5178552"/>
              <a:gd name="connsiteX0" fmla="*/ 0 w 6753634"/>
              <a:gd name="connsiteY0" fmla="*/ 12192 h 5190744"/>
              <a:gd name="connsiteX1" fmla="*/ 6314722 w 6753634"/>
              <a:gd name="connsiteY1" fmla="*/ 12192 h 5190744"/>
              <a:gd name="connsiteX2" fmla="*/ 6753634 w 6753634"/>
              <a:gd name="connsiteY2" fmla="*/ 0 h 5190744"/>
              <a:gd name="connsiteX3" fmla="*/ 6692900 w 6753634"/>
              <a:gd name="connsiteY3" fmla="*/ 2595372 h 5190744"/>
              <a:gd name="connsiteX4" fmla="*/ 6314722 w 6753634"/>
              <a:gd name="connsiteY4" fmla="*/ 5178552 h 5190744"/>
              <a:gd name="connsiteX5" fmla="*/ 6741442 w 6753634"/>
              <a:gd name="connsiteY5" fmla="*/ 5190744 h 5190744"/>
              <a:gd name="connsiteX6" fmla="*/ 0 w 6753634"/>
              <a:gd name="connsiteY6" fmla="*/ 5178552 h 5190744"/>
              <a:gd name="connsiteX7" fmla="*/ 378178 w 6753634"/>
              <a:gd name="connsiteY7" fmla="*/ 2595372 h 5190744"/>
              <a:gd name="connsiteX8" fmla="*/ 0 w 6753634"/>
              <a:gd name="connsiteY8" fmla="*/ 12192 h 5190744"/>
              <a:gd name="connsiteX0" fmla="*/ 0 w 6753634"/>
              <a:gd name="connsiteY0" fmla="*/ 12192 h 5190744"/>
              <a:gd name="connsiteX1" fmla="*/ 6314722 w 6753634"/>
              <a:gd name="connsiteY1" fmla="*/ 12192 h 5190744"/>
              <a:gd name="connsiteX2" fmla="*/ 6753634 w 6753634"/>
              <a:gd name="connsiteY2" fmla="*/ 0 h 5190744"/>
              <a:gd name="connsiteX3" fmla="*/ 6692900 w 6753634"/>
              <a:gd name="connsiteY3" fmla="*/ 2595372 h 5190744"/>
              <a:gd name="connsiteX4" fmla="*/ 6741442 w 6753634"/>
              <a:gd name="connsiteY4" fmla="*/ 5166360 h 5190744"/>
              <a:gd name="connsiteX5" fmla="*/ 6741442 w 6753634"/>
              <a:gd name="connsiteY5" fmla="*/ 5190744 h 5190744"/>
              <a:gd name="connsiteX6" fmla="*/ 0 w 6753634"/>
              <a:gd name="connsiteY6" fmla="*/ 5178552 h 5190744"/>
              <a:gd name="connsiteX7" fmla="*/ 378178 w 6753634"/>
              <a:gd name="connsiteY7" fmla="*/ 2595372 h 5190744"/>
              <a:gd name="connsiteX8" fmla="*/ 0 w 6753634"/>
              <a:gd name="connsiteY8" fmla="*/ 12192 h 5190744"/>
              <a:gd name="connsiteX0" fmla="*/ 0 w 6753860"/>
              <a:gd name="connsiteY0" fmla="*/ 12192 h 5190744"/>
              <a:gd name="connsiteX1" fmla="*/ 6314722 w 6753860"/>
              <a:gd name="connsiteY1" fmla="*/ 12192 h 5190744"/>
              <a:gd name="connsiteX2" fmla="*/ 6753634 w 6753860"/>
              <a:gd name="connsiteY2" fmla="*/ 0 h 5190744"/>
              <a:gd name="connsiteX3" fmla="*/ 6753860 w 6753860"/>
              <a:gd name="connsiteY3" fmla="*/ 2595372 h 5190744"/>
              <a:gd name="connsiteX4" fmla="*/ 6741442 w 6753860"/>
              <a:gd name="connsiteY4" fmla="*/ 5166360 h 5190744"/>
              <a:gd name="connsiteX5" fmla="*/ 6741442 w 6753860"/>
              <a:gd name="connsiteY5" fmla="*/ 5190744 h 5190744"/>
              <a:gd name="connsiteX6" fmla="*/ 0 w 6753860"/>
              <a:gd name="connsiteY6" fmla="*/ 5178552 h 5190744"/>
              <a:gd name="connsiteX7" fmla="*/ 378178 w 6753860"/>
              <a:gd name="connsiteY7" fmla="*/ 2595372 h 5190744"/>
              <a:gd name="connsiteX8" fmla="*/ 0 w 6753860"/>
              <a:gd name="connsiteY8" fmla="*/ 12192 h 5190744"/>
              <a:gd name="connsiteX0" fmla="*/ 0 w 7350415"/>
              <a:gd name="connsiteY0" fmla="*/ 2359 h 5190744"/>
              <a:gd name="connsiteX1" fmla="*/ 6911277 w 7350415"/>
              <a:gd name="connsiteY1" fmla="*/ 12192 h 5190744"/>
              <a:gd name="connsiteX2" fmla="*/ 7350189 w 7350415"/>
              <a:gd name="connsiteY2" fmla="*/ 0 h 5190744"/>
              <a:gd name="connsiteX3" fmla="*/ 7350415 w 7350415"/>
              <a:gd name="connsiteY3" fmla="*/ 2595372 h 5190744"/>
              <a:gd name="connsiteX4" fmla="*/ 7337997 w 7350415"/>
              <a:gd name="connsiteY4" fmla="*/ 5166360 h 5190744"/>
              <a:gd name="connsiteX5" fmla="*/ 7337997 w 7350415"/>
              <a:gd name="connsiteY5" fmla="*/ 5190744 h 5190744"/>
              <a:gd name="connsiteX6" fmla="*/ 596555 w 7350415"/>
              <a:gd name="connsiteY6" fmla="*/ 5178552 h 5190744"/>
              <a:gd name="connsiteX7" fmla="*/ 974733 w 7350415"/>
              <a:gd name="connsiteY7" fmla="*/ 2595372 h 5190744"/>
              <a:gd name="connsiteX8" fmla="*/ 0 w 7350415"/>
              <a:gd name="connsiteY8" fmla="*/ 2359 h 5190744"/>
              <a:gd name="connsiteX0" fmla="*/ 85222 w 7435637"/>
              <a:gd name="connsiteY0" fmla="*/ 2359 h 5190744"/>
              <a:gd name="connsiteX1" fmla="*/ 6996499 w 7435637"/>
              <a:gd name="connsiteY1" fmla="*/ 12192 h 5190744"/>
              <a:gd name="connsiteX2" fmla="*/ 7435411 w 7435637"/>
              <a:gd name="connsiteY2" fmla="*/ 0 h 5190744"/>
              <a:gd name="connsiteX3" fmla="*/ 7435637 w 7435637"/>
              <a:gd name="connsiteY3" fmla="*/ 2595372 h 5190744"/>
              <a:gd name="connsiteX4" fmla="*/ 7423219 w 7435637"/>
              <a:gd name="connsiteY4" fmla="*/ 5166360 h 5190744"/>
              <a:gd name="connsiteX5" fmla="*/ 7423219 w 7435637"/>
              <a:gd name="connsiteY5" fmla="*/ 5190744 h 5190744"/>
              <a:gd name="connsiteX6" fmla="*/ 0 w 7435637"/>
              <a:gd name="connsiteY6" fmla="*/ 5178552 h 5190744"/>
              <a:gd name="connsiteX7" fmla="*/ 1059955 w 7435637"/>
              <a:gd name="connsiteY7" fmla="*/ 2595372 h 5190744"/>
              <a:gd name="connsiteX8" fmla="*/ 85222 w 7435637"/>
              <a:gd name="connsiteY8" fmla="*/ 2359 h 519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5637" h="5190744">
                <a:moveTo>
                  <a:pt x="85222" y="2359"/>
                </a:moveTo>
                <a:lnTo>
                  <a:pt x="6996499" y="12192"/>
                </a:lnTo>
                <a:lnTo>
                  <a:pt x="7435411" y="0"/>
                </a:lnTo>
                <a:cubicBezTo>
                  <a:pt x="7435486" y="865124"/>
                  <a:pt x="7435562" y="1730248"/>
                  <a:pt x="7435637" y="2595372"/>
                </a:cubicBezTo>
                <a:cubicBezTo>
                  <a:pt x="7431498" y="3452368"/>
                  <a:pt x="7427358" y="4309364"/>
                  <a:pt x="7423219" y="5166360"/>
                </a:cubicBezTo>
                <a:lnTo>
                  <a:pt x="7423219" y="5190744"/>
                </a:lnTo>
                <a:lnTo>
                  <a:pt x="0" y="5178552"/>
                </a:lnTo>
                <a:lnTo>
                  <a:pt x="1059955" y="2595372"/>
                </a:lnTo>
                <a:lnTo>
                  <a:pt x="85222" y="2359"/>
                </a:lnTo>
                <a:close/>
              </a:path>
            </a:pathLst>
          </a:custGeom>
          <a:solidFill>
            <a:schemeClr val="bg1">
              <a:lumMod val="95000"/>
            </a:schemeClr>
          </a:solidFill>
          <a:ln>
            <a:noFill/>
          </a:ln>
        </p:spPr>
        <p:txBody>
          <a:bodyPr/>
          <a:lstStyle>
            <a:lvl1pPr algn="r">
              <a:defRPr sz="1800"/>
            </a:lvl1pPr>
          </a:lstStyle>
          <a:p>
            <a:r>
              <a:rPr lang="en-US" dirty="0"/>
              <a:t>Click icon to add picture</a:t>
            </a:r>
          </a:p>
        </p:txBody>
      </p:sp>
      <p:sp>
        <p:nvSpPr>
          <p:cNvPr id="10" name="Text Placeholder 5">
            <a:extLst>
              <a:ext uri="{FF2B5EF4-FFF2-40B4-BE49-F238E27FC236}">
                <a16:creationId xmlns:a16="http://schemas.microsoft.com/office/drawing/2014/main" id="{F3683A6B-C554-4E13-ACA6-C967738B460C}"/>
              </a:ext>
            </a:extLst>
          </p:cNvPr>
          <p:cNvSpPr>
            <a:spLocks noGrp="1"/>
          </p:cNvSpPr>
          <p:nvPr userDrawn="1">
            <p:ph type="body" sz="quarter" idx="20"/>
          </p:nvPr>
        </p:nvSpPr>
        <p:spPr>
          <a:xfrm>
            <a:off x="4945225" y="1175044"/>
            <a:ext cx="3904488"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13" name="Content Placeholder 2">
            <a:extLst>
              <a:ext uri="{FF2B5EF4-FFF2-40B4-BE49-F238E27FC236}">
                <a16:creationId xmlns:a16="http://schemas.microsoft.com/office/drawing/2014/main" id="{DAC333C8-21BE-4F8A-B419-0314F986D1CF}"/>
              </a:ext>
            </a:extLst>
          </p:cNvPr>
          <p:cNvSpPr>
            <a:spLocks noGrp="1"/>
          </p:cNvSpPr>
          <p:nvPr userDrawn="1">
            <p:ph sz="half" idx="23" hasCustomPrompt="1"/>
          </p:nvPr>
        </p:nvSpPr>
        <p:spPr>
          <a:xfrm>
            <a:off x="4945224" y="1704268"/>
            <a:ext cx="3904488" cy="4229172"/>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3" name="Title 2">
            <a:extLst>
              <a:ext uri="{FF2B5EF4-FFF2-40B4-BE49-F238E27FC236}">
                <a16:creationId xmlns:a16="http://schemas.microsoft.com/office/drawing/2014/main" id="{BABFA3B6-4284-6EE3-FB70-AB6ECBEFC4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77031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Interior_Title, subtitle and three column_no line">
    <p:spTree>
      <p:nvGrpSpPr>
        <p:cNvPr id="1" name=""/>
        <p:cNvGrpSpPr/>
        <p:nvPr/>
      </p:nvGrpSpPr>
      <p:grpSpPr>
        <a:xfrm>
          <a:off x="0" y="0"/>
          <a:ext cx="0" cy="0"/>
          <a:chOff x="0" y="0"/>
          <a:chExt cx="0" cy="0"/>
        </a:xfrm>
      </p:grpSpPr>
      <p:sp>
        <p:nvSpPr>
          <p:cNvPr id="24" name="Arrow: Pentagon 23">
            <a:extLst>
              <a:ext uri="{FF2B5EF4-FFF2-40B4-BE49-F238E27FC236}">
                <a16:creationId xmlns:a16="http://schemas.microsoft.com/office/drawing/2014/main" id="{1FBA1385-04F7-49C8-85E7-0B0CA1F87D35}"/>
              </a:ext>
            </a:extLst>
          </p:cNvPr>
          <p:cNvSpPr/>
          <p:nvPr userDrawn="1"/>
        </p:nvSpPr>
        <p:spPr>
          <a:xfrm>
            <a:off x="7445829" y="1133857"/>
            <a:ext cx="4746171" cy="5166098"/>
          </a:xfrm>
          <a:prstGeom prst="homePlate">
            <a:avLst>
              <a:gd name="adj" fmla="val 0"/>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22" name="Arrow: Pentagon 21">
            <a:extLst>
              <a:ext uri="{FF2B5EF4-FFF2-40B4-BE49-F238E27FC236}">
                <a16:creationId xmlns:a16="http://schemas.microsoft.com/office/drawing/2014/main" id="{4D2677E7-7A36-4AA5-99A4-11C268FAC344}"/>
              </a:ext>
            </a:extLst>
          </p:cNvPr>
          <p:cNvSpPr/>
          <p:nvPr userDrawn="1"/>
        </p:nvSpPr>
        <p:spPr>
          <a:xfrm>
            <a:off x="3878766" y="1133857"/>
            <a:ext cx="4267704"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23" name="Arrow: Pentagon 22">
            <a:extLst>
              <a:ext uri="{FF2B5EF4-FFF2-40B4-BE49-F238E27FC236}">
                <a16:creationId xmlns:a16="http://schemas.microsoft.com/office/drawing/2014/main" id="{39BE0FBE-8AEB-473D-8A38-D6474A611070}"/>
              </a:ext>
            </a:extLst>
          </p:cNvPr>
          <p:cNvSpPr/>
          <p:nvPr userDrawn="1"/>
        </p:nvSpPr>
        <p:spPr>
          <a:xfrm>
            <a:off x="3878766" y="1133857"/>
            <a:ext cx="4137889"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grpSp>
        <p:nvGrpSpPr>
          <p:cNvPr id="3" name="Group 2">
            <a:extLst>
              <a:ext uri="{FF2B5EF4-FFF2-40B4-BE49-F238E27FC236}">
                <a16:creationId xmlns:a16="http://schemas.microsoft.com/office/drawing/2014/main" id="{EB347ECB-2D37-4B2C-B4B6-16B72D6EAFD5}"/>
              </a:ext>
            </a:extLst>
          </p:cNvPr>
          <p:cNvGrpSpPr/>
          <p:nvPr userDrawn="1"/>
        </p:nvGrpSpPr>
        <p:grpSpPr>
          <a:xfrm>
            <a:off x="0" y="1133857"/>
            <a:ext cx="4267704" cy="5166098"/>
            <a:chOff x="0" y="1133857"/>
            <a:chExt cx="4907900" cy="5166098"/>
          </a:xfrm>
        </p:grpSpPr>
        <p:sp>
          <p:nvSpPr>
            <p:cNvPr id="17" name="Arrow: Pentagon 16">
              <a:extLst>
                <a:ext uri="{FF2B5EF4-FFF2-40B4-BE49-F238E27FC236}">
                  <a16:creationId xmlns:a16="http://schemas.microsoft.com/office/drawing/2014/main" id="{B6774912-1649-45C4-81A5-B2561D0245C1}"/>
                </a:ext>
              </a:extLst>
            </p:cNvPr>
            <p:cNvSpPr/>
            <p:nvPr userDrawn="1"/>
          </p:nvSpPr>
          <p:spPr>
            <a:xfrm>
              <a:off x="0" y="1133857"/>
              <a:ext cx="4907900"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20" name="Arrow: Pentagon 19">
              <a:extLst>
                <a:ext uri="{FF2B5EF4-FFF2-40B4-BE49-F238E27FC236}">
                  <a16:creationId xmlns:a16="http://schemas.microsoft.com/office/drawing/2014/main" id="{BD84B8FE-19B8-435E-9713-33D4AB4E62E7}"/>
                </a:ext>
              </a:extLst>
            </p:cNvPr>
            <p:cNvSpPr/>
            <p:nvPr userDrawn="1"/>
          </p:nvSpPr>
          <p:spPr>
            <a:xfrm>
              <a:off x="0" y="1133857"/>
              <a:ext cx="4758612"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grpSp>
      <p:sp>
        <p:nvSpPr>
          <p:cNvPr id="9" name="Content Placeholder 2">
            <a:extLst>
              <a:ext uri="{FF2B5EF4-FFF2-40B4-BE49-F238E27FC236}">
                <a16:creationId xmlns:a16="http://schemas.microsoft.com/office/drawing/2014/main" id="{244CC06B-9750-9A42-B119-AF886FA9C46E}"/>
              </a:ext>
            </a:extLst>
          </p:cNvPr>
          <p:cNvSpPr>
            <a:spLocks noGrp="1"/>
          </p:cNvSpPr>
          <p:nvPr userDrawn="1">
            <p:ph sz="half" idx="21" hasCustomPrompt="1"/>
          </p:nvPr>
        </p:nvSpPr>
        <p:spPr>
          <a:xfrm>
            <a:off x="429768" y="1704267"/>
            <a:ext cx="3657600"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9" name="Text Placeholder 5">
            <a:extLst>
              <a:ext uri="{FF2B5EF4-FFF2-40B4-BE49-F238E27FC236}">
                <a16:creationId xmlns:a16="http://schemas.microsoft.com/office/drawing/2014/main" id="{EE137575-3D19-F748-9E35-39F1D130694A}"/>
              </a:ext>
            </a:extLst>
          </p:cNvPr>
          <p:cNvSpPr>
            <a:spLocks noGrp="1"/>
          </p:cNvSpPr>
          <p:nvPr userDrawn="1">
            <p:ph type="body" sz="quarter" idx="12"/>
          </p:nvPr>
        </p:nvSpPr>
        <p:spPr>
          <a:xfrm>
            <a:off x="429768" y="1172845"/>
            <a:ext cx="3657600"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10" name="Text Placeholder 5">
            <a:extLst>
              <a:ext uri="{FF2B5EF4-FFF2-40B4-BE49-F238E27FC236}">
                <a16:creationId xmlns:a16="http://schemas.microsoft.com/office/drawing/2014/main" id="{F3683A6B-C554-4E13-ACA6-C967738B460C}"/>
              </a:ext>
            </a:extLst>
          </p:cNvPr>
          <p:cNvSpPr>
            <a:spLocks noGrp="1"/>
          </p:cNvSpPr>
          <p:nvPr userDrawn="1">
            <p:ph type="body" sz="quarter" idx="20"/>
          </p:nvPr>
        </p:nvSpPr>
        <p:spPr>
          <a:xfrm>
            <a:off x="4267704" y="1175044"/>
            <a:ext cx="3657600"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13" name="Content Placeholder 2">
            <a:extLst>
              <a:ext uri="{FF2B5EF4-FFF2-40B4-BE49-F238E27FC236}">
                <a16:creationId xmlns:a16="http://schemas.microsoft.com/office/drawing/2014/main" id="{DAC333C8-21BE-4F8A-B419-0314F986D1CF}"/>
              </a:ext>
            </a:extLst>
          </p:cNvPr>
          <p:cNvSpPr>
            <a:spLocks noGrp="1"/>
          </p:cNvSpPr>
          <p:nvPr userDrawn="1">
            <p:ph sz="half" idx="23" hasCustomPrompt="1"/>
          </p:nvPr>
        </p:nvSpPr>
        <p:spPr>
          <a:xfrm>
            <a:off x="4267704" y="1704268"/>
            <a:ext cx="3657600" cy="4229172"/>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5" name="Text Placeholder 5">
            <a:extLst>
              <a:ext uri="{FF2B5EF4-FFF2-40B4-BE49-F238E27FC236}">
                <a16:creationId xmlns:a16="http://schemas.microsoft.com/office/drawing/2014/main" id="{F292A297-E6A1-48D1-AC66-C105537A0E8E}"/>
              </a:ext>
            </a:extLst>
          </p:cNvPr>
          <p:cNvSpPr>
            <a:spLocks noGrp="1"/>
          </p:cNvSpPr>
          <p:nvPr userDrawn="1">
            <p:ph type="body" sz="quarter" idx="24"/>
          </p:nvPr>
        </p:nvSpPr>
        <p:spPr>
          <a:xfrm>
            <a:off x="8146470" y="1175044"/>
            <a:ext cx="3657600"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16" name="Content Placeholder 2">
            <a:extLst>
              <a:ext uri="{FF2B5EF4-FFF2-40B4-BE49-F238E27FC236}">
                <a16:creationId xmlns:a16="http://schemas.microsoft.com/office/drawing/2014/main" id="{385A789C-5332-4E03-A90C-3488A77A16C9}"/>
              </a:ext>
            </a:extLst>
          </p:cNvPr>
          <p:cNvSpPr>
            <a:spLocks noGrp="1"/>
          </p:cNvSpPr>
          <p:nvPr userDrawn="1">
            <p:ph sz="half" idx="25" hasCustomPrompt="1"/>
          </p:nvPr>
        </p:nvSpPr>
        <p:spPr>
          <a:xfrm>
            <a:off x="8146470" y="1704268"/>
            <a:ext cx="3657600" cy="4229172"/>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4" name="Title 3">
            <a:extLst>
              <a:ext uri="{FF2B5EF4-FFF2-40B4-BE49-F238E27FC236}">
                <a16:creationId xmlns:a16="http://schemas.microsoft.com/office/drawing/2014/main" id="{A0EEFE3E-695A-BBC5-B432-EADDFBAB235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000887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Interior_Title, subtitle and three column_no line">
    <p:spTree>
      <p:nvGrpSpPr>
        <p:cNvPr id="1" name=""/>
        <p:cNvGrpSpPr/>
        <p:nvPr/>
      </p:nvGrpSpPr>
      <p:grpSpPr>
        <a:xfrm>
          <a:off x="0" y="0"/>
          <a:ext cx="0" cy="0"/>
          <a:chOff x="0" y="0"/>
          <a:chExt cx="0" cy="0"/>
        </a:xfrm>
      </p:grpSpPr>
      <p:sp>
        <p:nvSpPr>
          <p:cNvPr id="24" name="Arrow: Pentagon 23">
            <a:extLst>
              <a:ext uri="{FF2B5EF4-FFF2-40B4-BE49-F238E27FC236}">
                <a16:creationId xmlns:a16="http://schemas.microsoft.com/office/drawing/2014/main" id="{BE6EF3A0-A2B8-4FAA-B7D0-F7C8E51DD154}"/>
              </a:ext>
            </a:extLst>
          </p:cNvPr>
          <p:cNvSpPr/>
          <p:nvPr userDrawn="1"/>
        </p:nvSpPr>
        <p:spPr>
          <a:xfrm>
            <a:off x="9168770" y="1133857"/>
            <a:ext cx="3023230" cy="5166098"/>
          </a:xfrm>
          <a:prstGeom prst="homePlate">
            <a:avLst>
              <a:gd name="adj" fmla="val 0"/>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30" name="Arrow: Pentagon 29">
            <a:extLst>
              <a:ext uri="{FF2B5EF4-FFF2-40B4-BE49-F238E27FC236}">
                <a16:creationId xmlns:a16="http://schemas.microsoft.com/office/drawing/2014/main" id="{C93F4318-D88E-4EF9-977E-94065A2B8863}"/>
              </a:ext>
            </a:extLst>
          </p:cNvPr>
          <p:cNvSpPr/>
          <p:nvPr userDrawn="1"/>
        </p:nvSpPr>
        <p:spPr>
          <a:xfrm>
            <a:off x="6492752" y="1133857"/>
            <a:ext cx="3002995"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31" name="Arrow: Pentagon 30">
            <a:extLst>
              <a:ext uri="{FF2B5EF4-FFF2-40B4-BE49-F238E27FC236}">
                <a16:creationId xmlns:a16="http://schemas.microsoft.com/office/drawing/2014/main" id="{6CD6B2CB-A0C2-4443-A133-C7067DF871E1}"/>
              </a:ext>
            </a:extLst>
          </p:cNvPr>
          <p:cNvSpPr/>
          <p:nvPr userDrawn="1"/>
        </p:nvSpPr>
        <p:spPr>
          <a:xfrm>
            <a:off x="5809045" y="1133857"/>
            <a:ext cx="3585952"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32" name="Arrow: Pentagon 31">
            <a:extLst>
              <a:ext uri="{FF2B5EF4-FFF2-40B4-BE49-F238E27FC236}">
                <a16:creationId xmlns:a16="http://schemas.microsoft.com/office/drawing/2014/main" id="{BA1A1B76-39DD-4995-BF0F-042DF7AEB5AE}"/>
              </a:ext>
            </a:extLst>
          </p:cNvPr>
          <p:cNvSpPr/>
          <p:nvPr userDrawn="1"/>
        </p:nvSpPr>
        <p:spPr>
          <a:xfrm>
            <a:off x="3431609" y="1133857"/>
            <a:ext cx="3002995"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33" name="Arrow: Pentagon 32">
            <a:extLst>
              <a:ext uri="{FF2B5EF4-FFF2-40B4-BE49-F238E27FC236}">
                <a16:creationId xmlns:a16="http://schemas.microsoft.com/office/drawing/2014/main" id="{742CF9D2-65C7-4987-ABC2-EE9E8FC5139D}"/>
              </a:ext>
            </a:extLst>
          </p:cNvPr>
          <p:cNvSpPr/>
          <p:nvPr userDrawn="1"/>
        </p:nvSpPr>
        <p:spPr>
          <a:xfrm>
            <a:off x="2747902" y="1133857"/>
            <a:ext cx="3585952"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34" name="Arrow: Pentagon 33">
            <a:extLst>
              <a:ext uri="{FF2B5EF4-FFF2-40B4-BE49-F238E27FC236}">
                <a16:creationId xmlns:a16="http://schemas.microsoft.com/office/drawing/2014/main" id="{3E500C50-A433-4755-B827-049DBE48D5B0}"/>
              </a:ext>
            </a:extLst>
          </p:cNvPr>
          <p:cNvSpPr/>
          <p:nvPr userDrawn="1"/>
        </p:nvSpPr>
        <p:spPr>
          <a:xfrm>
            <a:off x="14439" y="1133857"/>
            <a:ext cx="3340360"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35" name="Arrow: Pentagon 34">
            <a:extLst>
              <a:ext uri="{FF2B5EF4-FFF2-40B4-BE49-F238E27FC236}">
                <a16:creationId xmlns:a16="http://schemas.microsoft.com/office/drawing/2014/main" id="{EB3C1CC4-3C3F-457A-BED1-314BE27AEFFD}"/>
              </a:ext>
            </a:extLst>
          </p:cNvPr>
          <p:cNvSpPr/>
          <p:nvPr userDrawn="1"/>
        </p:nvSpPr>
        <p:spPr>
          <a:xfrm>
            <a:off x="0" y="1133857"/>
            <a:ext cx="3233927"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36" name="Content Placeholder 2">
            <a:extLst>
              <a:ext uri="{FF2B5EF4-FFF2-40B4-BE49-F238E27FC236}">
                <a16:creationId xmlns:a16="http://schemas.microsoft.com/office/drawing/2014/main" id="{C4CBFDCF-E466-491D-925D-BDF0C17BC0E8}"/>
              </a:ext>
            </a:extLst>
          </p:cNvPr>
          <p:cNvSpPr>
            <a:spLocks noGrp="1"/>
          </p:cNvSpPr>
          <p:nvPr>
            <p:ph sz="half" idx="21" hasCustomPrompt="1"/>
          </p:nvPr>
        </p:nvSpPr>
        <p:spPr>
          <a:xfrm>
            <a:off x="429768" y="1704267"/>
            <a:ext cx="2751685" cy="4216400"/>
          </a:xfrm>
          <a:prstGeom prst="rect">
            <a:avLst/>
          </a:prstGeom>
        </p:spPr>
        <p:txBody>
          <a:bodyPr>
            <a:noAutofit/>
          </a:bodyPr>
          <a:lstStyle>
            <a:lvl1pPr marL="0" indent="9525" algn="l">
              <a:buFont typeface="Menlo-BoldItalic"/>
              <a:buNone/>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37" name="Text Placeholder 5">
            <a:extLst>
              <a:ext uri="{FF2B5EF4-FFF2-40B4-BE49-F238E27FC236}">
                <a16:creationId xmlns:a16="http://schemas.microsoft.com/office/drawing/2014/main" id="{C3FD2A8F-EA54-40B4-8D83-46D7CC5C6BC5}"/>
              </a:ext>
            </a:extLst>
          </p:cNvPr>
          <p:cNvSpPr>
            <a:spLocks noGrp="1"/>
          </p:cNvSpPr>
          <p:nvPr>
            <p:ph type="body" sz="quarter" idx="12"/>
          </p:nvPr>
        </p:nvSpPr>
        <p:spPr>
          <a:xfrm>
            <a:off x="429768" y="1172845"/>
            <a:ext cx="2751685" cy="460302"/>
          </a:xfrm>
          <a:prstGeom prst="rect">
            <a:avLst/>
          </a:prstGeom>
        </p:spPr>
        <p:txBody>
          <a:bodyPr vert="horz" wrap="square" lIns="0" tIns="45720" rIns="91440" bIns="45720" rtlCol="0">
            <a:noAutofit/>
          </a:bodyPr>
          <a:lstStyle>
            <a:lvl1pPr>
              <a:defRPr lang="en-US" sz="16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39" name="Text Placeholder 5">
            <a:extLst>
              <a:ext uri="{FF2B5EF4-FFF2-40B4-BE49-F238E27FC236}">
                <a16:creationId xmlns:a16="http://schemas.microsoft.com/office/drawing/2014/main" id="{5AE64BF5-C095-48E2-9C95-104760743544}"/>
              </a:ext>
            </a:extLst>
          </p:cNvPr>
          <p:cNvSpPr>
            <a:spLocks noGrp="1"/>
          </p:cNvSpPr>
          <p:nvPr>
            <p:ph type="body" sz="quarter" idx="20"/>
          </p:nvPr>
        </p:nvSpPr>
        <p:spPr>
          <a:xfrm>
            <a:off x="3402596" y="1175044"/>
            <a:ext cx="2751685" cy="460302"/>
          </a:xfrm>
          <a:prstGeom prst="rect">
            <a:avLst/>
          </a:prstGeom>
        </p:spPr>
        <p:txBody>
          <a:bodyPr vert="horz" wrap="square" lIns="0" tIns="45720" rIns="91440" bIns="45720" rtlCol="0">
            <a:noAutofit/>
          </a:bodyPr>
          <a:lstStyle>
            <a:lvl1pPr>
              <a:defRPr lang="en-US" sz="16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40" name="Content Placeholder 2">
            <a:extLst>
              <a:ext uri="{FF2B5EF4-FFF2-40B4-BE49-F238E27FC236}">
                <a16:creationId xmlns:a16="http://schemas.microsoft.com/office/drawing/2014/main" id="{84DBD127-A243-4F70-8050-A68F5B588205}"/>
              </a:ext>
            </a:extLst>
          </p:cNvPr>
          <p:cNvSpPr>
            <a:spLocks noGrp="1"/>
          </p:cNvSpPr>
          <p:nvPr>
            <p:ph sz="half" idx="23" hasCustomPrompt="1"/>
          </p:nvPr>
        </p:nvSpPr>
        <p:spPr>
          <a:xfrm>
            <a:off x="3402596" y="1704268"/>
            <a:ext cx="2751685" cy="4229172"/>
          </a:xfrm>
          <a:prstGeom prst="rect">
            <a:avLst/>
          </a:prstGeom>
        </p:spPr>
        <p:txBody>
          <a:bodyPr vert="horz" lIns="0" tIns="45720" rIns="91440" bIns="45720" rtlCol="0">
            <a:noAutofit/>
          </a:bodyPr>
          <a:lstStyle>
            <a:lvl1pPr>
              <a:defRPr lang="en-US" sz="1600"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41" name="Text Placeholder 5">
            <a:extLst>
              <a:ext uri="{FF2B5EF4-FFF2-40B4-BE49-F238E27FC236}">
                <a16:creationId xmlns:a16="http://schemas.microsoft.com/office/drawing/2014/main" id="{DEF61145-2F5F-42C5-8B0D-283B2737FC7D}"/>
              </a:ext>
            </a:extLst>
          </p:cNvPr>
          <p:cNvSpPr>
            <a:spLocks noGrp="1"/>
          </p:cNvSpPr>
          <p:nvPr>
            <p:ph type="body" sz="quarter" idx="24"/>
          </p:nvPr>
        </p:nvSpPr>
        <p:spPr>
          <a:xfrm>
            <a:off x="6416255" y="1175044"/>
            <a:ext cx="2751685" cy="460302"/>
          </a:xfrm>
          <a:prstGeom prst="rect">
            <a:avLst/>
          </a:prstGeom>
        </p:spPr>
        <p:txBody>
          <a:bodyPr vert="horz" wrap="square" lIns="0" tIns="45720" rIns="91440" bIns="45720" rtlCol="0">
            <a:noAutofit/>
          </a:bodyPr>
          <a:lstStyle>
            <a:lvl1pPr>
              <a:defRPr lang="en-US" sz="16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42" name="Content Placeholder 2">
            <a:extLst>
              <a:ext uri="{FF2B5EF4-FFF2-40B4-BE49-F238E27FC236}">
                <a16:creationId xmlns:a16="http://schemas.microsoft.com/office/drawing/2014/main" id="{B1C8D317-543E-4E6B-B704-4C30F0D1F09C}"/>
              </a:ext>
            </a:extLst>
          </p:cNvPr>
          <p:cNvSpPr>
            <a:spLocks noGrp="1"/>
          </p:cNvSpPr>
          <p:nvPr>
            <p:ph sz="half" idx="25" hasCustomPrompt="1"/>
          </p:nvPr>
        </p:nvSpPr>
        <p:spPr>
          <a:xfrm>
            <a:off x="6416255" y="1704268"/>
            <a:ext cx="2751685" cy="4229172"/>
          </a:xfrm>
          <a:prstGeom prst="rect">
            <a:avLst/>
          </a:prstGeom>
        </p:spPr>
        <p:txBody>
          <a:bodyPr vert="horz" lIns="0" tIns="45720" rIns="91440" bIns="45720" rtlCol="0">
            <a:noAutofit/>
          </a:bodyPr>
          <a:lstStyle>
            <a:lvl1pPr>
              <a:defRPr lang="en-US" sz="1600"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43" name="Text Placeholder 5">
            <a:extLst>
              <a:ext uri="{FF2B5EF4-FFF2-40B4-BE49-F238E27FC236}">
                <a16:creationId xmlns:a16="http://schemas.microsoft.com/office/drawing/2014/main" id="{E850BB7C-FBF2-4C42-A070-56F456CFF5DF}"/>
              </a:ext>
            </a:extLst>
          </p:cNvPr>
          <p:cNvSpPr>
            <a:spLocks noGrp="1"/>
          </p:cNvSpPr>
          <p:nvPr>
            <p:ph type="body" sz="quarter" idx="26"/>
          </p:nvPr>
        </p:nvSpPr>
        <p:spPr>
          <a:xfrm>
            <a:off x="9429913" y="1175044"/>
            <a:ext cx="2751685" cy="460302"/>
          </a:xfrm>
          <a:prstGeom prst="rect">
            <a:avLst/>
          </a:prstGeom>
        </p:spPr>
        <p:txBody>
          <a:bodyPr vert="horz" wrap="square" lIns="0" tIns="45720" rIns="91440" bIns="45720" rtlCol="0">
            <a:noAutofit/>
          </a:bodyPr>
          <a:lstStyle>
            <a:lvl1pPr>
              <a:defRPr lang="en-US" sz="16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44" name="Content Placeholder 2">
            <a:extLst>
              <a:ext uri="{FF2B5EF4-FFF2-40B4-BE49-F238E27FC236}">
                <a16:creationId xmlns:a16="http://schemas.microsoft.com/office/drawing/2014/main" id="{AA987D2E-C448-445C-BDE9-AD0EE26745A7}"/>
              </a:ext>
            </a:extLst>
          </p:cNvPr>
          <p:cNvSpPr>
            <a:spLocks noGrp="1"/>
          </p:cNvSpPr>
          <p:nvPr>
            <p:ph sz="half" idx="27" hasCustomPrompt="1"/>
          </p:nvPr>
        </p:nvSpPr>
        <p:spPr>
          <a:xfrm>
            <a:off x="9429913" y="1704268"/>
            <a:ext cx="2751685" cy="4229172"/>
          </a:xfrm>
          <a:prstGeom prst="rect">
            <a:avLst/>
          </a:prstGeom>
        </p:spPr>
        <p:txBody>
          <a:bodyPr vert="horz" lIns="0" tIns="45720" rIns="91440" bIns="45720" rtlCol="0">
            <a:noAutofit/>
          </a:bodyPr>
          <a:lstStyle>
            <a:lvl1pPr>
              <a:defRPr lang="en-US" sz="1600"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3" name="Title 2">
            <a:extLst>
              <a:ext uri="{FF2B5EF4-FFF2-40B4-BE49-F238E27FC236}">
                <a16:creationId xmlns:a16="http://schemas.microsoft.com/office/drawing/2014/main" id="{570133C8-9C18-3D2E-1CE7-396BEAAFA7A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970305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87049-9486-07A7-EA28-A0115DE34C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872880-19C0-3F1C-B8A2-574A485D01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A47C35-7B6A-BA80-5799-D119E784EF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CC45E7-E5B1-DB9A-C875-B57F644F3294}"/>
              </a:ext>
            </a:extLst>
          </p:cNvPr>
          <p:cNvSpPr>
            <a:spLocks noGrp="1"/>
          </p:cNvSpPr>
          <p:nvPr>
            <p:ph type="dt" sz="half" idx="10"/>
          </p:nvPr>
        </p:nvSpPr>
        <p:spPr/>
        <p:txBody>
          <a:bodyPr/>
          <a:lstStyle/>
          <a:p>
            <a:fld id="{9A694FB4-19E6-4678-BA14-839259F2AA4E}" type="datetimeFigureOut">
              <a:rPr lang="en-US" smtClean="0"/>
              <a:t>4/21/2025</a:t>
            </a:fld>
            <a:endParaRPr lang="en-US" dirty="0"/>
          </a:p>
        </p:txBody>
      </p:sp>
      <p:sp>
        <p:nvSpPr>
          <p:cNvPr id="6" name="Footer Placeholder 5">
            <a:extLst>
              <a:ext uri="{FF2B5EF4-FFF2-40B4-BE49-F238E27FC236}">
                <a16:creationId xmlns:a16="http://schemas.microsoft.com/office/drawing/2014/main" id="{2E681FC7-A78B-3915-E8BB-8730EE1696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54CCEA-14C5-53BC-32B7-D5C3C60C7B3E}"/>
              </a:ext>
            </a:extLst>
          </p:cNvPr>
          <p:cNvSpPr>
            <a:spLocks noGrp="1"/>
          </p:cNvSpPr>
          <p:nvPr>
            <p:ph type="sldNum" sz="quarter" idx="12"/>
          </p:nvPr>
        </p:nvSpPr>
        <p:spPr/>
        <p:txBody>
          <a:bodyPr/>
          <a:lstStyle/>
          <a:p>
            <a:fld id="{F2A2B110-6DB8-4F65-87E2-E577B5D4015C}" type="slidenum">
              <a:rPr lang="en-US" smtClean="0"/>
              <a:t>‹#›</a:t>
            </a:fld>
            <a:endParaRPr lang="en-US" dirty="0"/>
          </a:p>
        </p:txBody>
      </p:sp>
    </p:spTree>
    <p:extLst>
      <p:ext uri="{BB962C8B-B14F-4D97-AF65-F5344CB8AC3E}">
        <p14:creationId xmlns:p14="http://schemas.microsoft.com/office/powerpoint/2010/main" val="849291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terior_Title, 3 text boxes">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EEA9A11C-33E6-8642-9626-FAD1C73ACD36}"/>
              </a:ext>
            </a:extLst>
          </p:cNvPr>
          <p:cNvSpPr>
            <a:spLocks noGrp="1"/>
          </p:cNvSpPr>
          <p:nvPr>
            <p:ph type="body" sz="quarter" idx="16" hasCustomPrompt="1"/>
          </p:nvPr>
        </p:nvSpPr>
        <p:spPr>
          <a:xfrm>
            <a:off x="388938" y="325438"/>
            <a:ext cx="5349710" cy="5608002"/>
          </a:xfrm>
          <a:prstGeom prst="rect">
            <a:avLst/>
          </a:prstGeom>
        </p:spPr>
        <p:txBody>
          <a:bodyPr vert="horz" lIns="0" tIns="45720" rIns="0" bIns="45720" rtlCol="0" anchor="t">
            <a:noAutofit/>
          </a:bodyPr>
          <a:lstStyle>
            <a:lvl1pPr>
              <a:defRPr lang="en-US" sz="2400" b="1" dirty="0">
                <a:latin typeface="+mj-lt"/>
                <a:ea typeface="+mj-ea"/>
                <a:cs typeface="+mj-cs"/>
              </a:defRPr>
            </a:lvl1pPr>
          </a:lstStyle>
          <a:p>
            <a:pPr lvl="0" defTabSz="914400">
              <a:lnSpc>
                <a:spcPct val="90000"/>
              </a:lnSpc>
              <a:spcBef>
                <a:spcPct val="0"/>
              </a:spcBef>
            </a:pPr>
            <a:r>
              <a:rPr lang="en-US"/>
              <a:t>Click to edit title</a:t>
            </a:r>
          </a:p>
        </p:txBody>
      </p:sp>
      <p:sp>
        <p:nvSpPr>
          <p:cNvPr id="18" name="Content Placeholder 2">
            <a:extLst>
              <a:ext uri="{FF2B5EF4-FFF2-40B4-BE49-F238E27FC236}">
                <a16:creationId xmlns:a16="http://schemas.microsoft.com/office/drawing/2014/main" id="{87C008F1-1F80-C241-AACA-382F0A860E8D}"/>
              </a:ext>
            </a:extLst>
          </p:cNvPr>
          <p:cNvSpPr>
            <a:spLocks noGrp="1"/>
          </p:cNvSpPr>
          <p:nvPr>
            <p:ph sz="half" idx="22" hasCustomPrompt="1"/>
          </p:nvPr>
        </p:nvSpPr>
        <p:spPr>
          <a:xfrm>
            <a:off x="6199900" y="325438"/>
            <a:ext cx="5603667"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8" name="Content Placeholder 2">
            <a:extLst>
              <a:ext uri="{FF2B5EF4-FFF2-40B4-BE49-F238E27FC236}">
                <a16:creationId xmlns:a16="http://schemas.microsoft.com/office/drawing/2014/main" id="{FAC39ED7-5BEF-F448-BFB8-D1CB359F5825}"/>
              </a:ext>
            </a:extLst>
          </p:cNvPr>
          <p:cNvSpPr>
            <a:spLocks noGrp="1"/>
          </p:cNvSpPr>
          <p:nvPr>
            <p:ph sz="half" idx="23" hasCustomPrompt="1"/>
          </p:nvPr>
        </p:nvSpPr>
        <p:spPr>
          <a:xfrm>
            <a:off x="6200405" y="2237899"/>
            <a:ext cx="5603667"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11" name="Content Placeholder 2">
            <a:extLst>
              <a:ext uri="{FF2B5EF4-FFF2-40B4-BE49-F238E27FC236}">
                <a16:creationId xmlns:a16="http://schemas.microsoft.com/office/drawing/2014/main" id="{B7EE3E3C-7CA6-2445-A3CF-F7EBADFAE28A}"/>
              </a:ext>
            </a:extLst>
          </p:cNvPr>
          <p:cNvSpPr>
            <a:spLocks noGrp="1"/>
          </p:cNvSpPr>
          <p:nvPr>
            <p:ph sz="half" idx="24" hasCustomPrompt="1"/>
          </p:nvPr>
        </p:nvSpPr>
        <p:spPr>
          <a:xfrm>
            <a:off x="6199395" y="4150360"/>
            <a:ext cx="5603667"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Tree>
    <p:extLst>
      <p:ext uri="{BB962C8B-B14F-4D97-AF65-F5344CB8AC3E}">
        <p14:creationId xmlns:p14="http://schemas.microsoft.com/office/powerpoint/2010/main" val="1149003475"/>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terior_Title, 3 text boxes, gray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905357-16AF-5C43-81CA-C37045853C36}"/>
              </a:ext>
            </a:extLst>
          </p:cNvPr>
          <p:cNvSpPr/>
          <p:nvPr userDrawn="1"/>
        </p:nvSpPr>
        <p:spPr>
          <a:xfrm>
            <a:off x="4765040" y="0"/>
            <a:ext cx="7426960" cy="6858000"/>
          </a:xfrm>
          <a:prstGeom prst="rect">
            <a:avLst/>
          </a:prstGeom>
          <a:solidFill>
            <a:schemeClr val="bg1">
              <a:lumMod val="9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0" name="Text Placeholder 2">
            <a:extLst>
              <a:ext uri="{FF2B5EF4-FFF2-40B4-BE49-F238E27FC236}">
                <a16:creationId xmlns:a16="http://schemas.microsoft.com/office/drawing/2014/main" id="{EEA9A11C-33E6-8642-9626-FAD1C73ACD36}"/>
              </a:ext>
            </a:extLst>
          </p:cNvPr>
          <p:cNvSpPr>
            <a:spLocks noGrp="1"/>
          </p:cNvSpPr>
          <p:nvPr>
            <p:ph type="body" sz="quarter" idx="16" hasCustomPrompt="1"/>
          </p:nvPr>
        </p:nvSpPr>
        <p:spPr>
          <a:xfrm>
            <a:off x="388938" y="325438"/>
            <a:ext cx="3878262" cy="5608002"/>
          </a:xfrm>
          <a:prstGeom prst="rect">
            <a:avLst/>
          </a:prstGeom>
        </p:spPr>
        <p:txBody>
          <a:bodyPr vert="horz" lIns="0" tIns="45720" rIns="0" bIns="45720" rtlCol="0" anchor="t">
            <a:noAutofit/>
          </a:bodyPr>
          <a:lstStyle>
            <a:lvl1pPr>
              <a:defRPr lang="en-US" sz="2400" b="1" dirty="0">
                <a:latin typeface="+mj-lt"/>
                <a:ea typeface="+mj-ea"/>
                <a:cs typeface="+mj-cs"/>
              </a:defRPr>
            </a:lvl1pPr>
          </a:lstStyle>
          <a:p>
            <a:pPr lvl="0" defTabSz="914400">
              <a:lnSpc>
                <a:spcPct val="90000"/>
              </a:lnSpc>
              <a:spcBef>
                <a:spcPct val="0"/>
              </a:spcBef>
            </a:pPr>
            <a:r>
              <a:rPr lang="en-US"/>
              <a:t>Click to edit title</a:t>
            </a:r>
          </a:p>
        </p:txBody>
      </p:sp>
      <p:sp>
        <p:nvSpPr>
          <p:cNvPr id="18" name="Content Placeholder 2">
            <a:extLst>
              <a:ext uri="{FF2B5EF4-FFF2-40B4-BE49-F238E27FC236}">
                <a16:creationId xmlns:a16="http://schemas.microsoft.com/office/drawing/2014/main" id="{87C008F1-1F80-C241-AACA-382F0A860E8D}"/>
              </a:ext>
            </a:extLst>
          </p:cNvPr>
          <p:cNvSpPr>
            <a:spLocks noGrp="1"/>
          </p:cNvSpPr>
          <p:nvPr>
            <p:ph sz="half" idx="22" hasCustomPrompt="1"/>
          </p:nvPr>
        </p:nvSpPr>
        <p:spPr>
          <a:xfrm>
            <a:off x="5182106" y="325438"/>
            <a:ext cx="6621462"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8" name="Content Placeholder 2">
            <a:extLst>
              <a:ext uri="{FF2B5EF4-FFF2-40B4-BE49-F238E27FC236}">
                <a16:creationId xmlns:a16="http://schemas.microsoft.com/office/drawing/2014/main" id="{FAC39ED7-5BEF-F448-BFB8-D1CB359F5825}"/>
              </a:ext>
            </a:extLst>
          </p:cNvPr>
          <p:cNvSpPr>
            <a:spLocks noGrp="1"/>
          </p:cNvSpPr>
          <p:nvPr>
            <p:ph sz="half" idx="23" hasCustomPrompt="1"/>
          </p:nvPr>
        </p:nvSpPr>
        <p:spPr>
          <a:xfrm>
            <a:off x="5182611" y="2237899"/>
            <a:ext cx="6621462"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11" name="Content Placeholder 2">
            <a:extLst>
              <a:ext uri="{FF2B5EF4-FFF2-40B4-BE49-F238E27FC236}">
                <a16:creationId xmlns:a16="http://schemas.microsoft.com/office/drawing/2014/main" id="{B7EE3E3C-7CA6-2445-A3CF-F7EBADFAE28A}"/>
              </a:ext>
            </a:extLst>
          </p:cNvPr>
          <p:cNvSpPr>
            <a:spLocks noGrp="1"/>
          </p:cNvSpPr>
          <p:nvPr>
            <p:ph sz="half" idx="24" hasCustomPrompt="1"/>
          </p:nvPr>
        </p:nvSpPr>
        <p:spPr>
          <a:xfrm>
            <a:off x="5181601" y="4150360"/>
            <a:ext cx="6621462"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9" name="Title Placeholder 1">
            <a:extLst>
              <a:ext uri="{FF2B5EF4-FFF2-40B4-BE49-F238E27FC236}">
                <a16:creationId xmlns:a16="http://schemas.microsoft.com/office/drawing/2014/main" id="{13919E08-82D2-4516-BE04-BDC691CBCD55}"/>
              </a:ext>
            </a:extLst>
          </p:cNvPr>
          <p:cNvSpPr txBox="1">
            <a:spLocks/>
          </p:cNvSpPr>
          <p:nvPr userDrawn="1"/>
        </p:nvSpPr>
        <p:spPr>
          <a:xfrm>
            <a:off x="11057463" y="6405693"/>
            <a:ext cx="807437" cy="316460"/>
          </a:xfrm>
          <a:prstGeom prst="rect">
            <a:avLst/>
          </a:prstGeom>
        </p:spPr>
        <p:txBody>
          <a:bodyPr vert="horz" lIns="91440" tIns="45720" rIns="91440" bIns="45720" rtlCol="0" anchor="ctr">
            <a:noAutofit/>
          </a:bodyPr>
          <a:lstStyle>
            <a:lvl1pPr algn="l" defTabSz="609585" rtl="0" eaLnBrk="1" latinLnBrk="0" hangingPunct="1">
              <a:spcBef>
                <a:spcPct val="0"/>
              </a:spcBef>
              <a:buNone/>
              <a:defRPr sz="2200" b="1" i="0" kern="1200">
                <a:solidFill>
                  <a:srgbClr val="58595B"/>
                </a:solidFill>
                <a:latin typeface="Calibri" panose="020F0502020204030204" pitchFamily="34" charset="0"/>
                <a:ea typeface="Calibri" panose="020F0502020204030204" pitchFamily="34" charset="0"/>
                <a:cs typeface="Calibri" panose="020F0502020204030204" pitchFamily="34" charset="0"/>
              </a:defRPr>
            </a:lvl1pPr>
          </a:lstStyle>
          <a:p>
            <a:pPr marL="0" indent="0" algn="r">
              <a:tabLst>
                <a:tab pos="1827213" algn="l"/>
              </a:tabLst>
            </a:pPr>
            <a:fld id="{0140B543-FFF0-1F4B-9F02-34B888CA1EDB}" type="slidenum">
              <a:rPr lang="en-US" sz="1000" b="0" smtClean="0">
                <a:solidFill>
                  <a:srgbClr val="000000"/>
                </a:solidFill>
                <a:latin typeface="Century Gothic" panose="020B0502020202020204" pitchFamily="34" charset="0"/>
              </a:rPr>
              <a:pPr marL="0" indent="0" algn="r">
                <a:tabLst>
                  <a:tab pos="1827213" algn="l"/>
                </a:tabLst>
              </a:pPr>
              <a:t>‹#›</a:t>
            </a:fld>
            <a:endParaRPr lang="en-US" sz="1000" b="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1743527895"/>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terior_Title, 3 text boxes, gray_background_0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49BB82-0A65-CA42-A2B2-20C81C166885}"/>
              </a:ext>
            </a:extLst>
          </p:cNvPr>
          <p:cNvSpPr/>
          <p:nvPr userDrawn="1"/>
        </p:nvSpPr>
        <p:spPr>
          <a:xfrm>
            <a:off x="10911840" y="6390640"/>
            <a:ext cx="1280160" cy="46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2" name="Rectangle 1">
            <a:extLst>
              <a:ext uri="{FF2B5EF4-FFF2-40B4-BE49-F238E27FC236}">
                <a16:creationId xmlns:a16="http://schemas.microsoft.com/office/drawing/2014/main" id="{9E905357-16AF-5C43-81CA-C37045853C36}"/>
              </a:ext>
            </a:extLst>
          </p:cNvPr>
          <p:cNvSpPr/>
          <p:nvPr userDrawn="1"/>
        </p:nvSpPr>
        <p:spPr>
          <a:xfrm>
            <a:off x="4765040" y="0"/>
            <a:ext cx="7426960" cy="6858000"/>
          </a:xfrm>
          <a:prstGeom prst="rect">
            <a:avLst/>
          </a:prstGeom>
          <a:solidFill>
            <a:schemeClr val="bg1">
              <a:lumMod val="9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0" name="Text Placeholder 2">
            <a:extLst>
              <a:ext uri="{FF2B5EF4-FFF2-40B4-BE49-F238E27FC236}">
                <a16:creationId xmlns:a16="http://schemas.microsoft.com/office/drawing/2014/main" id="{EEA9A11C-33E6-8642-9626-FAD1C73ACD36}"/>
              </a:ext>
            </a:extLst>
          </p:cNvPr>
          <p:cNvSpPr>
            <a:spLocks noGrp="1"/>
          </p:cNvSpPr>
          <p:nvPr>
            <p:ph type="body" sz="quarter" idx="16" hasCustomPrompt="1"/>
          </p:nvPr>
        </p:nvSpPr>
        <p:spPr>
          <a:xfrm>
            <a:off x="388938" y="325438"/>
            <a:ext cx="3878262" cy="5608002"/>
          </a:xfrm>
          <a:prstGeom prst="rect">
            <a:avLst/>
          </a:prstGeom>
        </p:spPr>
        <p:txBody>
          <a:bodyPr vert="horz" lIns="0" tIns="45720" rIns="0" bIns="45720" rtlCol="0" anchor="t">
            <a:noAutofit/>
          </a:bodyPr>
          <a:lstStyle>
            <a:lvl1pPr>
              <a:defRPr lang="en-US" sz="2400" b="1" dirty="0">
                <a:latin typeface="+mj-lt"/>
                <a:ea typeface="+mj-ea"/>
                <a:cs typeface="+mj-cs"/>
              </a:defRPr>
            </a:lvl1pPr>
          </a:lstStyle>
          <a:p>
            <a:pPr lvl="0" defTabSz="914400">
              <a:lnSpc>
                <a:spcPct val="90000"/>
              </a:lnSpc>
              <a:spcBef>
                <a:spcPct val="0"/>
              </a:spcBef>
            </a:pPr>
            <a:r>
              <a:rPr lang="en-US"/>
              <a:t>Click to edit title</a:t>
            </a:r>
          </a:p>
        </p:txBody>
      </p:sp>
      <p:sp>
        <p:nvSpPr>
          <p:cNvPr id="18" name="Content Placeholder 2">
            <a:extLst>
              <a:ext uri="{FF2B5EF4-FFF2-40B4-BE49-F238E27FC236}">
                <a16:creationId xmlns:a16="http://schemas.microsoft.com/office/drawing/2014/main" id="{87C008F1-1F80-C241-AACA-382F0A860E8D}"/>
              </a:ext>
            </a:extLst>
          </p:cNvPr>
          <p:cNvSpPr>
            <a:spLocks noGrp="1"/>
          </p:cNvSpPr>
          <p:nvPr>
            <p:ph sz="half" idx="22" hasCustomPrompt="1"/>
          </p:nvPr>
        </p:nvSpPr>
        <p:spPr>
          <a:xfrm>
            <a:off x="6999734" y="325438"/>
            <a:ext cx="4803833"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8" name="Content Placeholder 2">
            <a:extLst>
              <a:ext uri="{FF2B5EF4-FFF2-40B4-BE49-F238E27FC236}">
                <a16:creationId xmlns:a16="http://schemas.microsoft.com/office/drawing/2014/main" id="{FAC39ED7-5BEF-F448-BFB8-D1CB359F5825}"/>
              </a:ext>
            </a:extLst>
          </p:cNvPr>
          <p:cNvSpPr>
            <a:spLocks noGrp="1"/>
          </p:cNvSpPr>
          <p:nvPr>
            <p:ph sz="half" idx="23" hasCustomPrompt="1"/>
          </p:nvPr>
        </p:nvSpPr>
        <p:spPr>
          <a:xfrm>
            <a:off x="7000239" y="2237899"/>
            <a:ext cx="4803833"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11" name="Content Placeholder 2">
            <a:extLst>
              <a:ext uri="{FF2B5EF4-FFF2-40B4-BE49-F238E27FC236}">
                <a16:creationId xmlns:a16="http://schemas.microsoft.com/office/drawing/2014/main" id="{B7EE3E3C-7CA6-2445-A3CF-F7EBADFAE28A}"/>
              </a:ext>
            </a:extLst>
          </p:cNvPr>
          <p:cNvSpPr>
            <a:spLocks noGrp="1"/>
          </p:cNvSpPr>
          <p:nvPr>
            <p:ph sz="half" idx="24" hasCustomPrompt="1"/>
          </p:nvPr>
        </p:nvSpPr>
        <p:spPr>
          <a:xfrm>
            <a:off x="6999229" y="4150360"/>
            <a:ext cx="4803833"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5" name="Picture Placeholder 4">
            <a:extLst>
              <a:ext uri="{FF2B5EF4-FFF2-40B4-BE49-F238E27FC236}">
                <a16:creationId xmlns:a16="http://schemas.microsoft.com/office/drawing/2014/main" id="{34960A28-09C5-2F4B-9512-CCE665D0B051}"/>
              </a:ext>
            </a:extLst>
          </p:cNvPr>
          <p:cNvSpPr>
            <a:spLocks noGrp="1"/>
          </p:cNvSpPr>
          <p:nvPr>
            <p:ph type="pic" sz="quarter" idx="25"/>
          </p:nvPr>
        </p:nvSpPr>
        <p:spPr>
          <a:xfrm>
            <a:off x="4450080" y="325437"/>
            <a:ext cx="2432432" cy="1783079"/>
          </a:xfrm>
          <a:prstGeom prst="rect">
            <a:avLst/>
          </a:prstGeom>
        </p:spPr>
        <p:txBody>
          <a:bodyPr/>
          <a:lstStyle>
            <a:lvl1pPr>
              <a:defRPr sz="1500">
                <a:solidFill>
                  <a:srgbClr val="000000"/>
                </a:solidFill>
                <a:latin typeface="Century Gothic" panose="020B0502020202020204" pitchFamily="34" charset="0"/>
              </a:defRPr>
            </a:lvl1pPr>
          </a:lstStyle>
          <a:p>
            <a:r>
              <a:rPr lang="en-US" dirty="0"/>
              <a:t>Click icon to add picture</a:t>
            </a:r>
          </a:p>
        </p:txBody>
      </p:sp>
      <p:sp>
        <p:nvSpPr>
          <p:cNvPr id="12" name="Picture Placeholder 4">
            <a:extLst>
              <a:ext uri="{FF2B5EF4-FFF2-40B4-BE49-F238E27FC236}">
                <a16:creationId xmlns:a16="http://schemas.microsoft.com/office/drawing/2014/main" id="{D1052F64-0E18-7F4F-93BE-CFD083CFB17E}"/>
              </a:ext>
            </a:extLst>
          </p:cNvPr>
          <p:cNvSpPr>
            <a:spLocks noGrp="1"/>
          </p:cNvSpPr>
          <p:nvPr>
            <p:ph type="pic" sz="quarter" idx="26"/>
          </p:nvPr>
        </p:nvSpPr>
        <p:spPr>
          <a:xfrm>
            <a:off x="4450080" y="2237899"/>
            <a:ext cx="2432432" cy="1783079"/>
          </a:xfrm>
          <a:prstGeom prst="rect">
            <a:avLst/>
          </a:prstGeom>
        </p:spPr>
        <p:txBody>
          <a:bodyPr/>
          <a:lstStyle>
            <a:lvl1pPr>
              <a:defRPr sz="1500">
                <a:solidFill>
                  <a:srgbClr val="000000"/>
                </a:solidFill>
                <a:latin typeface="Century Gothic" panose="020B0502020202020204" pitchFamily="34" charset="0"/>
              </a:defRPr>
            </a:lvl1pPr>
          </a:lstStyle>
          <a:p>
            <a:r>
              <a:rPr lang="en-US" dirty="0"/>
              <a:t>Click icon to add picture</a:t>
            </a:r>
          </a:p>
        </p:txBody>
      </p:sp>
      <p:sp>
        <p:nvSpPr>
          <p:cNvPr id="13" name="Picture Placeholder 4">
            <a:extLst>
              <a:ext uri="{FF2B5EF4-FFF2-40B4-BE49-F238E27FC236}">
                <a16:creationId xmlns:a16="http://schemas.microsoft.com/office/drawing/2014/main" id="{F4D31BD7-1689-254A-9387-CE6D930ECC32}"/>
              </a:ext>
            </a:extLst>
          </p:cNvPr>
          <p:cNvSpPr>
            <a:spLocks noGrp="1"/>
          </p:cNvSpPr>
          <p:nvPr>
            <p:ph type="pic" sz="quarter" idx="27"/>
          </p:nvPr>
        </p:nvSpPr>
        <p:spPr>
          <a:xfrm>
            <a:off x="4450080" y="4149052"/>
            <a:ext cx="2432432" cy="1783079"/>
          </a:xfrm>
          <a:prstGeom prst="rect">
            <a:avLst/>
          </a:prstGeom>
        </p:spPr>
        <p:txBody>
          <a:bodyPr/>
          <a:lstStyle>
            <a:lvl1pPr>
              <a:defRPr sz="1500">
                <a:solidFill>
                  <a:srgbClr val="000000"/>
                </a:solidFill>
                <a:latin typeface="Century Gothic" panose="020B0502020202020204" pitchFamily="34" charset="0"/>
              </a:defRPr>
            </a:lvl1pPr>
          </a:lstStyle>
          <a:p>
            <a:r>
              <a:rPr lang="en-US" dirty="0"/>
              <a:t>Click icon to add picture</a:t>
            </a:r>
          </a:p>
        </p:txBody>
      </p:sp>
      <p:sp>
        <p:nvSpPr>
          <p:cNvPr id="14" name="Title Placeholder 1">
            <a:extLst>
              <a:ext uri="{FF2B5EF4-FFF2-40B4-BE49-F238E27FC236}">
                <a16:creationId xmlns:a16="http://schemas.microsoft.com/office/drawing/2014/main" id="{2CFC744D-BA89-4553-8958-A6AA192DFF4B}"/>
              </a:ext>
            </a:extLst>
          </p:cNvPr>
          <p:cNvSpPr txBox="1">
            <a:spLocks/>
          </p:cNvSpPr>
          <p:nvPr userDrawn="1"/>
        </p:nvSpPr>
        <p:spPr>
          <a:xfrm>
            <a:off x="11057463" y="6405693"/>
            <a:ext cx="807437" cy="316460"/>
          </a:xfrm>
          <a:prstGeom prst="rect">
            <a:avLst/>
          </a:prstGeom>
        </p:spPr>
        <p:txBody>
          <a:bodyPr vert="horz" lIns="91440" tIns="45720" rIns="91440" bIns="45720" rtlCol="0" anchor="ctr">
            <a:noAutofit/>
          </a:bodyPr>
          <a:lstStyle>
            <a:lvl1pPr algn="l" defTabSz="609585" rtl="0" eaLnBrk="1" latinLnBrk="0" hangingPunct="1">
              <a:spcBef>
                <a:spcPct val="0"/>
              </a:spcBef>
              <a:buNone/>
              <a:defRPr sz="2200" b="1" i="0" kern="1200">
                <a:solidFill>
                  <a:srgbClr val="58595B"/>
                </a:solidFill>
                <a:latin typeface="Calibri" panose="020F0502020204030204" pitchFamily="34" charset="0"/>
                <a:ea typeface="Calibri" panose="020F0502020204030204" pitchFamily="34" charset="0"/>
                <a:cs typeface="Calibri" panose="020F0502020204030204" pitchFamily="34" charset="0"/>
              </a:defRPr>
            </a:lvl1pPr>
          </a:lstStyle>
          <a:p>
            <a:pPr marL="0" indent="0" algn="r">
              <a:tabLst>
                <a:tab pos="1827213" algn="l"/>
              </a:tabLst>
            </a:pPr>
            <a:fld id="{0140B543-FFF0-1F4B-9F02-34B888CA1EDB}" type="slidenum">
              <a:rPr lang="en-US" sz="1000" b="0" smtClean="0">
                <a:solidFill>
                  <a:srgbClr val="000000"/>
                </a:solidFill>
                <a:latin typeface="Century Gothic" panose="020B0502020202020204" pitchFamily="34" charset="0"/>
              </a:rPr>
              <a:pPr marL="0" indent="0" algn="r">
                <a:tabLst>
                  <a:tab pos="1827213" algn="l"/>
                </a:tabLst>
              </a:pPr>
              <a:t>‹#›</a:t>
            </a:fld>
            <a:endParaRPr lang="en-US" sz="1000" b="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4193312498"/>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A5E0EF2-BE1A-6AEB-404D-1D6FF0FA9B5C}"/>
              </a:ext>
            </a:extLst>
          </p:cNvPr>
          <p:cNvPicPr>
            <a:picLocks noChangeAspect="1"/>
          </p:cNvPicPr>
          <p:nvPr/>
        </p:nvPicPr>
        <p:blipFill>
          <a:blip r:embed="rId2"/>
          <a:stretch>
            <a:fillRect/>
          </a:stretch>
        </p:blipFill>
        <p:spPr>
          <a:xfrm>
            <a:off x="0" y="0"/>
            <a:ext cx="12192000" cy="6858000"/>
          </a:xfrm>
          <a:prstGeom prst="rect">
            <a:avLst/>
          </a:prstGeom>
        </p:spPr>
      </p:pic>
      <p:pic>
        <p:nvPicPr>
          <p:cNvPr id="14" name="Picture 13" descr="Shape, icon&#10;&#10;Description automatically generated">
            <a:extLst>
              <a:ext uri="{FF2B5EF4-FFF2-40B4-BE49-F238E27FC236}">
                <a16:creationId xmlns:a16="http://schemas.microsoft.com/office/drawing/2014/main" id="{03B7EFEC-3D66-53C0-EC6F-081C01AB33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Content Placeholder 6" descr="Logo&#10;&#10;Description automatically generated with low confidence">
            <a:extLst>
              <a:ext uri="{FF2B5EF4-FFF2-40B4-BE49-F238E27FC236}">
                <a16:creationId xmlns:a16="http://schemas.microsoft.com/office/drawing/2014/main" id="{BA670E09-8B86-E91C-5B81-86C708D8DD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57864" y="-175756"/>
            <a:ext cx="4945315" cy="2781740"/>
          </a:xfrm>
        </p:spPr>
      </p:pic>
      <p:sp>
        <p:nvSpPr>
          <p:cNvPr id="18" name="TextBox 17">
            <a:extLst>
              <a:ext uri="{FF2B5EF4-FFF2-40B4-BE49-F238E27FC236}">
                <a16:creationId xmlns:a16="http://schemas.microsoft.com/office/drawing/2014/main" id="{2F4CC368-33C9-2083-0262-7AC9FE7F25A0}"/>
              </a:ext>
            </a:extLst>
          </p:cNvPr>
          <p:cNvSpPr txBox="1"/>
          <p:nvPr/>
        </p:nvSpPr>
        <p:spPr>
          <a:xfrm>
            <a:off x="7113897" y="1061225"/>
            <a:ext cx="4879519" cy="307777"/>
          </a:xfrm>
          <a:prstGeom prst="rect">
            <a:avLst/>
          </a:prstGeom>
        </p:spPr>
        <p:txBody>
          <a:bodyPr wrap="square" rtlCol="0">
            <a:spAutoFit/>
          </a:bodyPr>
          <a:lstStyle/>
          <a:p>
            <a:pPr algn="ctr"/>
            <a:r>
              <a:rPr lang="en-US" sz="1400" spc="750" dirty="0">
                <a:solidFill>
                  <a:schemeClr val="accent1"/>
                </a:solidFill>
                <a:latin typeface="Century Gothic" panose="020B0502020202020204" pitchFamily="34" charset="0"/>
                <a:ea typeface="Arial" charset="0"/>
                <a:cs typeface="Arial" panose="020B0604020202020204" pitchFamily="34" charset="0"/>
              </a:rPr>
              <a:t>FANDOM COMES FIRST™</a:t>
            </a:r>
            <a:endParaRPr lang="en-US" sz="1400" spc="750" dirty="0">
              <a:solidFill>
                <a:schemeClr val="bg1"/>
              </a:solidFill>
              <a:latin typeface="Century Gothic" panose="020B0502020202020204" pitchFamily="34" charset="0"/>
              <a:ea typeface="Arial" charset="0"/>
              <a:cs typeface="Arial" panose="020B0604020202020204" pitchFamily="34" charset="0"/>
            </a:endParaRPr>
          </a:p>
        </p:txBody>
      </p:sp>
      <p:sp>
        <p:nvSpPr>
          <p:cNvPr id="2" name="Title 1">
            <a:extLst>
              <a:ext uri="{FF2B5EF4-FFF2-40B4-BE49-F238E27FC236}">
                <a16:creationId xmlns:a16="http://schemas.microsoft.com/office/drawing/2014/main" id="{B3B2036B-8449-4F6E-9837-2690ABC0BC62}"/>
              </a:ext>
            </a:extLst>
          </p:cNvPr>
          <p:cNvSpPr>
            <a:spLocks noGrp="1"/>
          </p:cNvSpPr>
          <p:nvPr>
            <p:ph type="ctrTitle"/>
          </p:nvPr>
        </p:nvSpPr>
        <p:spPr>
          <a:xfrm>
            <a:off x="6629400" y="1696826"/>
            <a:ext cx="4853354" cy="3414822"/>
          </a:xfrm>
        </p:spPr>
        <p:txBody>
          <a:bodyPr anchor="ctr"/>
          <a:lstStyle>
            <a:lvl1pPr marL="0" algn="ctr" defTabSz="914400" rtl="0" eaLnBrk="1" latinLnBrk="0" hangingPunct="1">
              <a:spcBef>
                <a:spcPts val="600"/>
              </a:spcBef>
              <a:defRPr lang="en-US" sz="3600" b="1" kern="1200" dirty="0">
                <a:solidFill>
                  <a:schemeClr val="bg1"/>
                </a:solidFill>
                <a:latin typeface="Century Gothic" panose="020B0502020202020204" pitchFamily="34" charset="0"/>
                <a:ea typeface="Century Gothic" panose="020B0502020202020204" pitchFamily="34" charset="0"/>
                <a:cs typeface="Arial" charset="0"/>
              </a:defRPr>
            </a:lvl1pPr>
          </a:lstStyle>
          <a:p>
            <a:r>
              <a:rPr lang="en-US"/>
              <a:t>Click to edit Master title style</a:t>
            </a:r>
          </a:p>
        </p:txBody>
      </p:sp>
      <p:sp>
        <p:nvSpPr>
          <p:cNvPr id="3" name="Subtitle 2">
            <a:extLst>
              <a:ext uri="{FF2B5EF4-FFF2-40B4-BE49-F238E27FC236}">
                <a16:creationId xmlns:a16="http://schemas.microsoft.com/office/drawing/2014/main" id="{6B8065E2-EFE7-42CE-BD2B-20BA67CF353B}"/>
              </a:ext>
            </a:extLst>
          </p:cNvPr>
          <p:cNvSpPr>
            <a:spLocks noGrp="1"/>
          </p:cNvSpPr>
          <p:nvPr>
            <p:ph type="subTitle" idx="1"/>
          </p:nvPr>
        </p:nvSpPr>
        <p:spPr>
          <a:xfrm>
            <a:off x="6629400" y="5310613"/>
            <a:ext cx="4853354" cy="1010877"/>
          </a:xfrm>
          <a:prstGeom prst="rect">
            <a:avLst/>
          </a:prstGeom>
        </p:spPr>
        <p:txBody>
          <a:bodyPr anchor="t"/>
          <a:lstStyle>
            <a:lvl1pPr marL="0" indent="0" algn="ctr">
              <a:buNone/>
              <a:defRPr lang="en-US" sz="2000" kern="1200" cap="all" spc="750" baseline="0" dirty="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Oval 20">
            <a:extLst>
              <a:ext uri="{FF2B5EF4-FFF2-40B4-BE49-F238E27FC236}">
                <a16:creationId xmlns:a16="http://schemas.microsoft.com/office/drawing/2014/main" id="{47A2B374-186F-3334-20C2-FE12F57DF962}"/>
              </a:ext>
            </a:extLst>
          </p:cNvPr>
          <p:cNvSpPr>
            <a:spLocks noChangeAspect="1"/>
          </p:cNvSpPr>
          <p:nvPr/>
        </p:nvSpPr>
        <p:spPr>
          <a:xfrm>
            <a:off x="1069143" y="1469382"/>
            <a:ext cx="5166360" cy="5166360"/>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pic>
        <p:nvPicPr>
          <p:cNvPr id="7" name="Graphic 6">
            <a:extLst>
              <a:ext uri="{FF2B5EF4-FFF2-40B4-BE49-F238E27FC236}">
                <a16:creationId xmlns:a16="http://schemas.microsoft.com/office/drawing/2014/main" id="{5FEEB9AF-DE1A-BEE7-054B-E20AF06F847D}"/>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34450" t="45808" r="34450" b="45808"/>
          <a:stretch/>
        </p:blipFill>
        <p:spPr>
          <a:xfrm>
            <a:off x="8928182" y="496303"/>
            <a:ext cx="2633712" cy="548640"/>
          </a:xfrm>
          <a:prstGeom prst="rect">
            <a:avLst/>
          </a:prstGeom>
        </p:spPr>
      </p:pic>
      <p:sp>
        <p:nvSpPr>
          <p:cNvPr id="10" name="Picture Placeholder 9">
            <a:extLst>
              <a:ext uri="{FF2B5EF4-FFF2-40B4-BE49-F238E27FC236}">
                <a16:creationId xmlns:a16="http://schemas.microsoft.com/office/drawing/2014/main" id="{349CCB92-22C8-684D-0B3D-40DFD38F79DB}"/>
              </a:ext>
            </a:extLst>
          </p:cNvPr>
          <p:cNvSpPr>
            <a:spLocks noGrp="1" noChangeAspect="1"/>
          </p:cNvSpPr>
          <p:nvPr>
            <p:ph type="pic" sz="quarter" idx="10" hasCustomPrompt="1"/>
          </p:nvPr>
        </p:nvSpPr>
        <p:spPr>
          <a:xfrm>
            <a:off x="1097719" y="1501386"/>
            <a:ext cx="5102225" cy="5102352"/>
          </a:xfrm>
          <a:prstGeom prst="ellipse">
            <a:avLst/>
          </a:prstGeom>
        </p:spPr>
        <p:txBody>
          <a:bodyPr anchor="t"/>
          <a:lstStyle>
            <a:lvl1pPr algn="ctr">
              <a:defRPr>
                <a:solidFill>
                  <a:schemeClr val="bg1"/>
                </a:solidFill>
              </a:defRPr>
            </a:lvl1pPr>
          </a:lstStyle>
          <a:p>
            <a:r>
              <a:rPr lang="en-US" dirty="0"/>
              <a:t>Double click on image icon and select image from desktop</a:t>
            </a:r>
          </a:p>
        </p:txBody>
      </p:sp>
    </p:spTree>
    <p:extLst>
      <p:ext uri="{BB962C8B-B14F-4D97-AF65-F5344CB8AC3E}">
        <p14:creationId xmlns:p14="http://schemas.microsoft.com/office/powerpoint/2010/main" val="26773671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solidFill>
                  <a:schemeClr val="bg2"/>
                </a:solidFill>
              </a:defRPr>
            </a:lvl1pPr>
            <a:lvl2pPr>
              <a:buClr>
                <a:schemeClr val="tx2"/>
              </a:buCl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6131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428625" y="914348"/>
            <a:ext cx="11334750" cy="558553"/>
          </a:xfrm>
          <a:prstGeom prst="rect">
            <a:avLst/>
          </a:prstGeom>
        </p:spPr>
        <p:txBody>
          <a:bodyPr vert="horz" wrap="square" lIns="0" tIns="45720" rIns="91440" bIns="45720" rtlCol="0">
            <a:noAutofit/>
          </a:bodyPr>
          <a:lstStyle>
            <a:lvl1pPr>
              <a:defRPr lang="en-US" sz="1800" dirty="0">
                <a:solidFill>
                  <a:schemeClr val="tx2"/>
                </a:solidFill>
              </a:defRPr>
            </a:lvl1pPr>
          </a:lstStyle>
          <a:p>
            <a:pPr lvl="0">
              <a:tabLst>
                <a:tab pos="2854325" algn="l"/>
              </a:tabLst>
            </a:pPr>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p:txBody>
          <a:bodyPr/>
          <a:lstStyle/>
          <a:p>
            <a:r>
              <a:rPr lang="en-US"/>
              <a:t>Click to edit Master title style</a:t>
            </a:r>
          </a:p>
        </p:txBody>
      </p:sp>
      <p:pic>
        <p:nvPicPr>
          <p:cNvPr id="13" name="Picture 12">
            <a:extLst>
              <a:ext uri="{FF2B5EF4-FFF2-40B4-BE49-F238E27FC236}">
                <a16:creationId xmlns:a16="http://schemas.microsoft.com/office/drawing/2014/main" id="{2F8480DF-BAF1-A5BC-10EA-3749107D25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953" r="18575" b="23446"/>
          <a:stretch/>
        </p:blipFill>
        <p:spPr>
          <a:xfrm>
            <a:off x="3843330" y="-1"/>
            <a:ext cx="8348670" cy="6858001"/>
          </a:xfrm>
          <a:prstGeom prst="rect">
            <a:avLst/>
          </a:prstGeom>
        </p:spPr>
      </p:pic>
    </p:spTree>
    <p:extLst>
      <p:ext uri="{BB962C8B-B14F-4D97-AF65-F5344CB8AC3E}">
        <p14:creationId xmlns:p14="http://schemas.microsoft.com/office/powerpoint/2010/main" val="13188131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67C5F8-44E4-76F1-70A2-C8123125F712}"/>
              </a:ext>
            </a:extLst>
          </p:cNvPr>
          <p:cNvSpPr/>
          <p:nvPr/>
        </p:nvSpPr>
        <p:spPr>
          <a:xfrm>
            <a:off x="0" y="0"/>
            <a:ext cx="12192000" cy="1394691"/>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428625" y="914348"/>
            <a:ext cx="11334750" cy="558553"/>
          </a:xfrm>
          <a:prstGeom prst="rect">
            <a:avLst/>
          </a:prstGeom>
        </p:spPr>
        <p:txBody>
          <a:bodyPr vert="horz" wrap="square" lIns="0" tIns="45720" rIns="91440" bIns="45720" rtlCol="0">
            <a:noAutofit/>
          </a:bodyPr>
          <a:lstStyle>
            <a:lvl1pPr>
              <a:defRPr lang="en-US" sz="1800" dirty="0">
                <a:solidFill>
                  <a:schemeClr val="tx2"/>
                </a:solidFill>
              </a:defRPr>
            </a:lvl1pPr>
          </a:lstStyle>
          <a:p>
            <a:pPr lvl="0">
              <a:tabLst>
                <a:tab pos="2854325" algn="l"/>
              </a:tabLst>
            </a:pPr>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5050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D56006-B2DD-435C-9BE1-B1151F918E0A}"/>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6" name="Title 5">
            <a:extLst>
              <a:ext uri="{FF2B5EF4-FFF2-40B4-BE49-F238E27FC236}">
                <a16:creationId xmlns:a16="http://schemas.microsoft.com/office/drawing/2014/main" id="{22C9C017-E031-4B8F-9A3F-F2E1C1A887DE}"/>
              </a:ext>
            </a:extLst>
          </p:cNvPr>
          <p:cNvSpPr>
            <a:spLocks noGrp="1"/>
          </p:cNvSpPr>
          <p:nvPr>
            <p:ph type="title"/>
          </p:nvPr>
        </p:nvSpPr>
        <p:spPr/>
        <p:txBody>
          <a:bodyPr/>
          <a:lstStyle/>
          <a:p>
            <a:r>
              <a:rPr lang="en-US"/>
              <a:t>Click to edit Master title style</a:t>
            </a:r>
          </a:p>
        </p:txBody>
      </p:sp>
      <p:sp>
        <p:nvSpPr>
          <p:cNvPr id="2" name="Text Placeholder 5">
            <a:extLst>
              <a:ext uri="{FF2B5EF4-FFF2-40B4-BE49-F238E27FC236}">
                <a16:creationId xmlns:a16="http://schemas.microsoft.com/office/drawing/2014/main" id="{655EB259-4690-9843-FCD8-67422BA17429}"/>
              </a:ext>
            </a:extLst>
          </p:cNvPr>
          <p:cNvSpPr>
            <a:spLocks noGrp="1"/>
          </p:cNvSpPr>
          <p:nvPr>
            <p:ph type="body" sz="quarter" idx="14"/>
          </p:nvPr>
        </p:nvSpPr>
        <p:spPr>
          <a:xfrm>
            <a:off x="428625" y="914348"/>
            <a:ext cx="11334750" cy="558553"/>
          </a:xfrm>
          <a:prstGeom prst="rect">
            <a:avLst/>
          </a:prstGeom>
        </p:spPr>
        <p:txBody>
          <a:bodyPr vert="horz" wrap="square" lIns="0" tIns="45720" rIns="91440" bIns="45720" rtlCol="0">
            <a:noAutofit/>
          </a:bodyPr>
          <a:lstStyle>
            <a:lvl1pPr>
              <a:defRPr lang="en-US" sz="1800" dirty="0">
                <a:solidFill>
                  <a:schemeClr val="tx2"/>
                </a:solidFill>
              </a:defRPr>
            </a:lvl1pPr>
          </a:lstStyle>
          <a:p>
            <a:pPr lvl="0">
              <a:tabLst>
                <a:tab pos="2854325" algn="l"/>
              </a:tabLst>
            </a:pPr>
            <a:r>
              <a:rPr lang="en-US"/>
              <a:t>Click to edit Master text styles</a:t>
            </a:r>
          </a:p>
        </p:txBody>
      </p:sp>
    </p:spTree>
    <p:extLst>
      <p:ext uri="{BB962C8B-B14F-4D97-AF65-F5344CB8AC3E}">
        <p14:creationId xmlns:p14="http://schemas.microsoft.com/office/powerpoint/2010/main" val="11061385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71E5BC-55B7-48C1-AA3F-C34EDB0EA711}"/>
              </a:ext>
            </a:extLst>
          </p:cNvPr>
          <p:cNvSpPr>
            <a:spLocks noGrp="1"/>
          </p:cNvSpPr>
          <p:nvPr>
            <p:ph type="sldNum" sz="quarter" idx="12"/>
          </p:nvPr>
        </p:nvSpPr>
        <p:spPr/>
        <p:txBody>
          <a:bodyPr/>
          <a:lstStyle/>
          <a:p>
            <a:fld id="{4FBB0140-7D63-42F5-A90E-E5D9551B7719}" type="slidenum">
              <a:rPr lang="en-US" smtClean="0"/>
              <a:t>‹#›</a:t>
            </a:fld>
            <a:endParaRPr lang="en-US" dirty="0"/>
          </a:p>
        </p:txBody>
      </p:sp>
    </p:spTree>
    <p:extLst>
      <p:ext uri="{BB962C8B-B14F-4D97-AF65-F5344CB8AC3E}">
        <p14:creationId xmlns:p14="http://schemas.microsoft.com/office/powerpoint/2010/main" val="25173013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4F408F-75B7-173B-B0CF-FB161B8B4F41}"/>
              </a:ext>
            </a:extLst>
          </p:cNvPr>
          <p:cNvSpPr/>
          <p:nvPr/>
        </p:nvSpPr>
        <p:spPr>
          <a:xfrm>
            <a:off x="0" y="-1"/>
            <a:ext cx="2122858" cy="68580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2616591" y="1503484"/>
            <a:ext cx="9146783"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2616591" y="914348"/>
            <a:ext cx="9146783"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a:xfrm>
            <a:off x="2616591" y="474786"/>
            <a:ext cx="9146783" cy="399806"/>
          </a:xfrm>
        </p:spPr>
        <p:txBody>
          <a:bodyPr/>
          <a:lstStyle/>
          <a:p>
            <a:r>
              <a:rPr lang="en-US"/>
              <a:t>Click to edit Master title style</a:t>
            </a:r>
          </a:p>
        </p:txBody>
      </p:sp>
      <p:pic>
        <p:nvPicPr>
          <p:cNvPr id="5" name="Graphic 4">
            <a:extLst>
              <a:ext uri="{FF2B5EF4-FFF2-40B4-BE49-F238E27FC236}">
                <a16:creationId xmlns:a16="http://schemas.microsoft.com/office/drawing/2014/main" id="{BA78A722-EE62-3CC4-3AD1-55C1A4DD6A4B}"/>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341027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84F95-C5F9-0AA3-20C4-3D964921C7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1622BF-CCBD-96E2-FF3C-D88D53A88A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FF7660-5DF9-828E-75BB-EEEA46B9F2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B24000-545A-5F81-83C1-BAEE2F116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A0EB1-18EC-1E09-6771-FDA21095B8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526A30-C79A-CBEB-DAF6-1EC370F18A17}"/>
              </a:ext>
            </a:extLst>
          </p:cNvPr>
          <p:cNvSpPr>
            <a:spLocks noGrp="1"/>
          </p:cNvSpPr>
          <p:nvPr>
            <p:ph type="dt" sz="half" idx="10"/>
          </p:nvPr>
        </p:nvSpPr>
        <p:spPr/>
        <p:txBody>
          <a:bodyPr/>
          <a:lstStyle/>
          <a:p>
            <a:fld id="{9A694FB4-19E6-4678-BA14-839259F2AA4E}" type="datetimeFigureOut">
              <a:rPr lang="en-US" smtClean="0"/>
              <a:t>4/21/2025</a:t>
            </a:fld>
            <a:endParaRPr lang="en-US" dirty="0"/>
          </a:p>
        </p:txBody>
      </p:sp>
      <p:sp>
        <p:nvSpPr>
          <p:cNvPr id="8" name="Footer Placeholder 7">
            <a:extLst>
              <a:ext uri="{FF2B5EF4-FFF2-40B4-BE49-F238E27FC236}">
                <a16:creationId xmlns:a16="http://schemas.microsoft.com/office/drawing/2014/main" id="{AC47FB69-83DC-06B5-6EFC-5616C6CC1CA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920156-0552-2B59-95D5-D2361B056A48}"/>
              </a:ext>
            </a:extLst>
          </p:cNvPr>
          <p:cNvSpPr>
            <a:spLocks noGrp="1"/>
          </p:cNvSpPr>
          <p:nvPr>
            <p:ph type="sldNum" sz="quarter" idx="12"/>
          </p:nvPr>
        </p:nvSpPr>
        <p:spPr/>
        <p:txBody>
          <a:bodyPr/>
          <a:lstStyle/>
          <a:p>
            <a:fld id="{F2A2B110-6DB8-4F65-87E2-E577B5D4015C}" type="slidenum">
              <a:rPr lang="en-US" smtClean="0"/>
              <a:t>‹#›</a:t>
            </a:fld>
            <a:endParaRPr lang="en-US" dirty="0"/>
          </a:p>
        </p:txBody>
      </p:sp>
    </p:spTree>
    <p:extLst>
      <p:ext uri="{BB962C8B-B14F-4D97-AF65-F5344CB8AC3E}">
        <p14:creationId xmlns:p14="http://schemas.microsoft.com/office/powerpoint/2010/main" val="12802688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4F408F-75B7-173B-B0CF-FB161B8B4F41}"/>
              </a:ext>
            </a:extLst>
          </p:cNvPr>
          <p:cNvSpPr/>
          <p:nvPr/>
        </p:nvSpPr>
        <p:spPr>
          <a:xfrm>
            <a:off x="0" y="-1"/>
            <a:ext cx="2122858" cy="68580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2616591" y="1503484"/>
            <a:ext cx="9146783"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2616591" y="914348"/>
            <a:ext cx="9146783" cy="558553"/>
          </a:xfrm>
          <a:prstGeom prst="rect">
            <a:avLst/>
          </a:prstGeom>
        </p:spPr>
        <p:txBody>
          <a:bodyPr vert="horz" wrap="square" lIns="0" tIns="45720" rIns="91440" bIns="45720" rtlCol="0">
            <a:noAutofit/>
          </a:bodyPr>
          <a:lstStyle>
            <a:lvl1pPr>
              <a:defRPr lang="en-US" sz="1800" dirty="0">
                <a:solidFill>
                  <a:schemeClr val="tx2"/>
                </a:solidFill>
              </a:defRPr>
            </a:lvl1pPr>
          </a:lstStyle>
          <a:p>
            <a:pPr lvl="0">
              <a:tabLst>
                <a:tab pos="2854325" algn="l"/>
              </a:tabLst>
            </a:pPr>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a:xfrm>
            <a:off x="2616591" y="474786"/>
            <a:ext cx="9146783" cy="399806"/>
          </a:xfrm>
        </p:spPr>
        <p:txBody>
          <a:bodyPr/>
          <a:lstStyle/>
          <a:p>
            <a:r>
              <a:rPr lang="en-US"/>
              <a:t>Click to edit Master title style</a:t>
            </a:r>
          </a:p>
        </p:txBody>
      </p:sp>
      <p:pic>
        <p:nvPicPr>
          <p:cNvPr id="5" name="Graphic 4">
            <a:extLst>
              <a:ext uri="{FF2B5EF4-FFF2-40B4-BE49-F238E27FC236}">
                <a16:creationId xmlns:a16="http://schemas.microsoft.com/office/drawing/2014/main" id="{2752C99F-9049-E792-C9B3-F9CC6F413464}"/>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9445619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B7E46E-D0CD-2F5B-F536-AABCEB2C025D}"/>
              </a:ext>
            </a:extLst>
          </p:cNvPr>
          <p:cNvSpPr/>
          <p:nvPr/>
        </p:nvSpPr>
        <p:spPr>
          <a:xfrm>
            <a:off x="0" y="1336431"/>
            <a:ext cx="12192000" cy="2661412"/>
          </a:xfrm>
          <a:prstGeom prst="rect">
            <a:avLst/>
          </a:prstGeom>
          <a:solidFill>
            <a:schemeClr val="bg1"/>
          </a:solidFill>
          <a:ln>
            <a:noFill/>
          </a:ln>
          <a:effectLst>
            <a:glow rad="114300">
              <a:schemeClr val="bg1">
                <a:lumMod val="8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20" name="Rectangle 19">
            <a:extLst>
              <a:ext uri="{FF2B5EF4-FFF2-40B4-BE49-F238E27FC236}">
                <a16:creationId xmlns:a16="http://schemas.microsoft.com/office/drawing/2014/main" id="{5168B834-BFB8-D62F-055C-28BE479DF636}"/>
              </a:ext>
            </a:extLst>
          </p:cNvPr>
          <p:cNvSpPr/>
          <p:nvPr/>
        </p:nvSpPr>
        <p:spPr>
          <a:xfrm>
            <a:off x="0" y="4062581"/>
            <a:ext cx="12192000" cy="2795418"/>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6" name="Title 5">
            <a:extLst>
              <a:ext uri="{FF2B5EF4-FFF2-40B4-BE49-F238E27FC236}">
                <a16:creationId xmlns:a16="http://schemas.microsoft.com/office/drawing/2014/main" id="{22C9C017-E031-4B8F-9A3F-F2E1C1A887DE}"/>
              </a:ext>
            </a:extLst>
          </p:cNvPr>
          <p:cNvSpPr>
            <a:spLocks noGrp="1"/>
          </p:cNvSpPr>
          <p:nvPr>
            <p:ph type="title"/>
          </p:nvPr>
        </p:nvSpPr>
        <p:spPr/>
        <p:txBody>
          <a:bodyPr/>
          <a:lstStyle/>
          <a:p>
            <a:r>
              <a:rPr lang="en-US"/>
              <a:t>Click to edit Master title style</a:t>
            </a:r>
          </a:p>
        </p:txBody>
      </p:sp>
      <p:sp>
        <p:nvSpPr>
          <p:cNvPr id="2" name="Text Placeholder 5">
            <a:extLst>
              <a:ext uri="{FF2B5EF4-FFF2-40B4-BE49-F238E27FC236}">
                <a16:creationId xmlns:a16="http://schemas.microsoft.com/office/drawing/2014/main" id="{655EB259-4690-9843-FCD8-67422BA17429}"/>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8" name="Rectangle 7">
            <a:extLst>
              <a:ext uri="{FF2B5EF4-FFF2-40B4-BE49-F238E27FC236}">
                <a16:creationId xmlns:a16="http://schemas.microsoft.com/office/drawing/2014/main" id="{FAA25FA1-2464-EA8B-DE95-AAC22934C585}"/>
              </a:ext>
            </a:extLst>
          </p:cNvPr>
          <p:cNvSpPr/>
          <p:nvPr/>
        </p:nvSpPr>
        <p:spPr>
          <a:xfrm>
            <a:off x="8101079" y="3937542"/>
            <a:ext cx="4090921" cy="129868"/>
          </a:xfrm>
          <a:prstGeom prst="rect">
            <a:avLst/>
          </a:prstGeom>
          <a:solidFill>
            <a:schemeClr val="accent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9" name="Rectangle 8">
            <a:extLst>
              <a:ext uri="{FF2B5EF4-FFF2-40B4-BE49-F238E27FC236}">
                <a16:creationId xmlns:a16="http://schemas.microsoft.com/office/drawing/2014/main" id="{0A932731-F00E-2C14-85E5-03631D0478A4}"/>
              </a:ext>
            </a:extLst>
          </p:cNvPr>
          <p:cNvSpPr/>
          <p:nvPr/>
        </p:nvSpPr>
        <p:spPr>
          <a:xfrm>
            <a:off x="0" y="3937542"/>
            <a:ext cx="4063284" cy="1298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10" name="Rectangle 9">
            <a:extLst>
              <a:ext uri="{FF2B5EF4-FFF2-40B4-BE49-F238E27FC236}">
                <a16:creationId xmlns:a16="http://schemas.microsoft.com/office/drawing/2014/main" id="{A39F1934-9825-D67B-FD0D-99463AEE6D18}"/>
              </a:ext>
            </a:extLst>
          </p:cNvPr>
          <p:cNvSpPr/>
          <p:nvPr/>
        </p:nvSpPr>
        <p:spPr>
          <a:xfrm>
            <a:off x="4040811" y="3937542"/>
            <a:ext cx="4082740" cy="12986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17" name="Picture Placeholder 16">
            <a:extLst>
              <a:ext uri="{FF2B5EF4-FFF2-40B4-BE49-F238E27FC236}">
                <a16:creationId xmlns:a16="http://schemas.microsoft.com/office/drawing/2014/main" id="{1B92280B-D427-64BA-B480-2980B81962C4}"/>
              </a:ext>
            </a:extLst>
          </p:cNvPr>
          <p:cNvSpPr>
            <a:spLocks noGrp="1"/>
          </p:cNvSpPr>
          <p:nvPr>
            <p:ph type="pic" sz="quarter" idx="15"/>
          </p:nvPr>
        </p:nvSpPr>
        <p:spPr>
          <a:xfrm>
            <a:off x="0" y="4062581"/>
            <a:ext cx="4036291" cy="2795418"/>
          </a:xfrm>
          <a:solidFill>
            <a:schemeClr val="tx1"/>
          </a:solidFill>
        </p:spPr>
        <p:txBody>
          <a:bodyPr/>
          <a:lstStyle>
            <a:lvl1pPr>
              <a:defRPr>
                <a:solidFill>
                  <a:schemeClr val="bg1"/>
                </a:solidFill>
              </a:defRPr>
            </a:lvl1pPr>
          </a:lstStyle>
          <a:p>
            <a:r>
              <a:rPr lang="en-US" dirty="0"/>
              <a:t>Click icon to add picture</a:t>
            </a:r>
          </a:p>
        </p:txBody>
      </p:sp>
      <p:sp>
        <p:nvSpPr>
          <p:cNvPr id="18" name="Picture Placeholder 16">
            <a:extLst>
              <a:ext uri="{FF2B5EF4-FFF2-40B4-BE49-F238E27FC236}">
                <a16:creationId xmlns:a16="http://schemas.microsoft.com/office/drawing/2014/main" id="{00DDA202-5119-0653-106F-9C1D2EFD0166}"/>
              </a:ext>
            </a:extLst>
          </p:cNvPr>
          <p:cNvSpPr>
            <a:spLocks noGrp="1"/>
          </p:cNvSpPr>
          <p:nvPr>
            <p:ph type="pic" sz="quarter" idx="16"/>
          </p:nvPr>
        </p:nvSpPr>
        <p:spPr>
          <a:xfrm>
            <a:off x="8109526" y="4062581"/>
            <a:ext cx="4082473" cy="2795418"/>
          </a:xfrm>
          <a:solidFill>
            <a:schemeClr val="tx1"/>
          </a:solidFill>
        </p:spPr>
        <p:txBody>
          <a:bodyPr/>
          <a:lstStyle>
            <a:lvl1pPr>
              <a:defRPr>
                <a:solidFill>
                  <a:schemeClr val="bg1"/>
                </a:solidFill>
              </a:defRPr>
            </a:lvl1pPr>
          </a:lstStyle>
          <a:p>
            <a:r>
              <a:rPr lang="en-US" dirty="0"/>
              <a:t>Click icon to add picture</a:t>
            </a:r>
          </a:p>
        </p:txBody>
      </p:sp>
      <p:sp>
        <p:nvSpPr>
          <p:cNvPr id="19" name="Picture Placeholder 16">
            <a:extLst>
              <a:ext uri="{FF2B5EF4-FFF2-40B4-BE49-F238E27FC236}">
                <a16:creationId xmlns:a16="http://schemas.microsoft.com/office/drawing/2014/main" id="{FDBF5862-EE9F-366B-9403-C0FD06898B47}"/>
              </a:ext>
            </a:extLst>
          </p:cNvPr>
          <p:cNvSpPr>
            <a:spLocks noGrp="1"/>
          </p:cNvSpPr>
          <p:nvPr>
            <p:ph type="pic" sz="quarter" idx="17"/>
          </p:nvPr>
        </p:nvSpPr>
        <p:spPr>
          <a:xfrm>
            <a:off x="4036291" y="4062581"/>
            <a:ext cx="4091709" cy="2795418"/>
          </a:xfrm>
          <a:solidFill>
            <a:schemeClr val="tx1"/>
          </a:solidFill>
        </p:spPr>
        <p:txBody>
          <a:bodyPr/>
          <a:lstStyle>
            <a:lvl1pPr>
              <a:defRPr>
                <a:solidFill>
                  <a:schemeClr val="bg1"/>
                </a:solidFill>
              </a:defRPr>
            </a:lvl1pPr>
          </a:lstStyle>
          <a:p>
            <a:r>
              <a:rPr lang="en-US" dirty="0"/>
              <a:t>Click icon to add picture</a:t>
            </a:r>
          </a:p>
        </p:txBody>
      </p:sp>
      <p:pic>
        <p:nvPicPr>
          <p:cNvPr id="7" name="Graphic 6">
            <a:extLst>
              <a:ext uri="{FF2B5EF4-FFF2-40B4-BE49-F238E27FC236}">
                <a16:creationId xmlns:a16="http://schemas.microsoft.com/office/drawing/2014/main" id="{B579C9BB-8D3D-A699-75B4-6E2B4C407E9B}"/>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
        <p:nvSpPr>
          <p:cNvPr id="13" name="Slide Number Placeholder 5">
            <a:extLst>
              <a:ext uri="{FF2B5EF4-FFF2-40B4-BE49-F238E27FC236}">
                <a16:creationId xmlns:a16="http://schemas.microsoft.com/office/drawing/2014/main" id="{D765DB82-F580-0C04-E0A4-A4C04B915807}"/>
              </a:ext>
            </a:extLst>
          </p:cNvPr>
          <p:cNvSpPr>
            <a:spLocks noGrp="1"/>
          </p:cNvSpPr>
          <p:nvPr>
            <p:ph type="sldNum" sz="quarter" idx="4"/>
          </p:nvPr>
        </p:nvSpPr>
        <p:spPr>
          <a:xfrm>
            <a:off x="11612693" y="6497604"/>
            <a:ext cx="150682" cy="153888"/>
          </a:xfrm>
          <a:prstGeom prst="rect">
            <a:avLst/>
          </a:prstGeom>
        </p:spPr>
        <p:txBody>
          <a:bodyPr vert="horz" wrap="none" lIns="0" tIns="0" rIns="0" bIns="0" rtlCol="0" anchor="ctr">
            <a:spAutoFit/>
          </a:bodyPr>
          <a:lstStyle>
            <a:lvl1pPr algn="r">
              <a:defRPr sz="1000">
                <a:solidFill>
                  <a:schemeClr val="tx1">
                    <a:tint val="75000"/>
                  </a:schemeClr>
                </a:solidFill>
              </a:defRPr>
            </a:lvl1pPr>
          </a:lstStyle>
          <a:p>
            <a:fld id="{4FBB0140-7D63-42F5-A90E-E5D9551B7719}" type="slidenum">
              <a:rPr lang="en-US" smtClean="0"/>
              <a:pPr/>
              <a:t>‹#›</a:t>
            </a:fld>
            <a:endParaRPr lang="en-US" dirty="0"/>
          </a:p>
        </p:txBody>
      </p:sp>
      <p:sp>
        <p:nvSpPr>
          <p:cNvPr id="14" name="Slide Number Placeholder 5">
            <a:extLst>
              <a:ext uri="{FF2B5EF4-FFF2-40B4-BE49-F238E27FC236}">
                <a16:creationId xmlns:a16="http://schemas.microsoft.com/office/drawing/2014/main" id="{79E41102-35A1-5B77-4B60-3FBB1A581199}"/>
              </a:ext>
            </a:extLst>
          </p:cNvPr>
          <p:cNvSpPr txBox="1">
            <a:spLocks/>
          </p:cNvSpPr>
          <p:nvPr/>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dirty="0"/>
          </a:p>
        </p:txBody>
      </p:sp>
    </p:spTree>
    <p:extLst>
      <p:ext uri="{BB962C8B-B14F-4D97-AF65-F5344CB8AC3E}">
        <p14:creationId xmlns:p14="http://schemas.microsoft.com/office/powerpoint/2010/main" val="34666305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6CDC02-404F-4680-9C48-791D88F20C92}"/>
              </a:ext>
            </a:extLst>
          </p:cNvPr>
          <p:cNvSpPr>
            <a:spLocks noGrp="1"/>
          </p:cNvSpPr>
          <p:nvPr>
            <p:ph sz="half" idx="1"/>
          </p:nvPr>
        </p:nvSpPr>
        <p:spPr>
          <a:xfrm>
            <a:off x="428624" y="1825625"/>
            <a:ext cx="5591175" cy="435133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04DA8B-1962-42E7-AC47-5C3CD5E8D452}"/>
              </a:ext>
            </a:extLst>
          </p:cNvPr>
          <p:cNvSpPr>
            <a:spLocks noGrp="1"/>
          </p:cNvSpPr>
          <p:nvPr>
            <p:ph sz="half" idx="2"/>
          </p:nvPr>
        </p:nvSpPr>
        <p:spPr>
          <a:xfrm>
            <a:off x="6172199" y="1825625"/>
            <a:ext cx="5591175" cy="435133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66595AB-23C7-4772-8D0D-7F72E391B511}"/>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8" name="Title 7">
            <a:extLst>
              <a:ext uri="{FF2B5EF4-FFF2-40B4-BE49-F238E27FC236}">
                <a16:creationId xmlns:a16="http://schemas.microsoft.com/office/drawing/2014/main" id="{7266B1D8-88FF-465A-B832-8F63FCE14117}"/>
              </a:ext>
            </a:extLst>
          </p:cNvPr>
          <p:cNvSpPr>
            <a:spLocks noGrp="1"/>
          </p:cNvSpPr>
          <p:nvPr>
            <p:ph type="title"/>
          </p:nvPr>
        </p:nvSpPr>
        <p:spPr/>
        <p:txBody>
          <a:bodyPr/>
          <a:lstStyle/>
          <a:p>
            <a:r>
              <a:rPr lang="en-US"/>
              <a:t>Click to edit Master title style</a:t>
            </a:r>
          </a:p>
        </p:txBody>
      </p:sp>
      <p:sp>
        <p:nvSpPr>
          <p:cNvPr id="2" name="Text Placeholder 5">
            <a:extLst>
              <a:ext uri="{FF2B5EF4-FFF2-40B4-BE49-F238E27FC236}">
                <a16:creationId xmlns:a16="http://schemas.microsoft.com/office/drawing/2014/main" id="{9F227B1B-6761-6A9C-0CDC-01CE7E237D69}"/>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2845125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87DD84F1-03C4-CEDD-B93D-71920E1ECCB3}"/>
              </a:ext>
            </a:extLst>
          </p:cNvPr>
          <p:cNvSpPr/>
          <p:nvPr/>
        </p:nvSpPr>
        <p:spPr>
          <a:xfrm>
            <a:off x="5072932" y="-11026"/>
            <a:ext cx="7119068" cy="6880052"/>
          </a:xfrm>
          <a:custGeom>
            <a:avLst/>
            <a:gdLst>
              <a:gd name="connsiteX0" fmla="*/ 0 w 6367670"/>
              <a:gd name="connsiteY0" fmla="*/ 0 h 6880052"/>
              <a:gd name="connsiteX1" fmla="*/ 6367670 w 6367670"/>
              <a:gd name="connsiteY1" fmla="*/ 0 h 6880052"/>
              <a:gd name="connsiteX2" fmla="*/ 6367670 w 6367670"/>
              <a:gd name="connsiteY2" fmla="*/ 6880052 h 6880052"/>
              <a:gd name="connsiteX3" fmla="*/ 0 w 6367670"/>
              <a:gd name="connsiteY3" fmla="*/ 6880052 h 6880052"/>
              <a:gd name="connsiteX4" fmla="*/ 0 w 6367670"/>
              <a:gd name="connsiteY4" fmla="*/ 0 h 6880052"/>
              <a:gd name="connsiteX0" fmla="*/ 2196548 w 6367670"/>
              <a:gd name="connsiteY0" fmla="*/ 0 h 6880052"/>
              <a:gd name="connsiteX1" fmla="*/ 6367670 w 6367670"/>
              <a:gd name="connsiteY1" fmla="*/ 0 h 6880052"/>
              <a:gd name="connsiteX2" fmla="*/ 6367670 w 6367670"/>
              <a:gd name="connsiteY2" fmla="*/ 6880052 h 6880052"/>
              <a:gd name="connsiteX3" fmla="*/ 0 w 6367670"/>
              <a:gd name="connsiteY3" fmla="*/ 6880052 h 6880052"/>
              <a:gd name="connsiteX4" fmla="*/ 2196548 w 6367670"/>
              <a:gd name="connsiteY4" fmla="*/ 0 h 6880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7670" h="6880052">
                <a:moveTo>
                  <a:pt x="2196548" y="0"/>
                </a:moveTo>
                <a:lnTo>
                  <a:pt x="6367670" y="0"/>
                </a:lnTo>
                <a:lnTo>
                  <a:pt x="6367670" y="6880052"/>
                </a:lnTo>
                <a:lnTo>
                  <a:pt x="0" y="6880052"/>
                </a:lnTo>
                <a:lnTo>
                  <a:pt x="2196548"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10" name="Slide Number Placeholder 5">
            <a:extLst>
              <a:ext uri="{FF2B5EF4-FFF2-40B4-BE49-F238E27FC236}">
                <a16:creationId xmlns:a16="http://schemas.microsoft.com/office/drawing/2014/main" id="{298005EF-E6A3-E43B-2407-9FCCD7E32F42}"/>
              </a:ext>
            </a:extLst>
          </p:cNvPr>
          <p:cNvSpPr txBox="1">
            <a:spLocks/>
          </p:cNvSpPr>
          <p:nvPr/>
        </p:nvSpPr>
        <p:spPr>
          <a:xfrm>
            <a:off x="11606281" y="6497604"/>
            <a:ext cx="157094"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dirty="0"/>
          </a:p>
        </p:txBody>
      </p:sp>
      <p:sp>
        <p:nvSpPr>
          <p:cNvPr id="3" name="Content Placeholder 2">
            <a:extLst>
              <a:ext uri="{FF2B5EF4-FFF2-40B4-BE49-F238E27FC236}">
                <a16:creationId xmlns:a16="http://schemas.microsoft.com/office/drawing/2014/main" id="{BE6CDC02-404F-4680-9C48-791D88F20C92}"/>
              </a:ext>
            </a:extLst>
          </p:cNvPr>
          <p:cNvSpPr>
            <a:spLocks noGrp="1"/>
          </p:cNvSpPr>
          <p:nvPr>
            <p:ph sz="half" idx="1"/>
          </p:nvPr>
        </p:nvSpPr>
        <p:spPr>
          <a:xfrm>
            <a:off x="428624" y="1825625"/>
            <a:ext cx="5591175" cy="435133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04DA8B-1962-42E7-AC47-5C3CD5E8D452}"/>
              </a:ext>
            </a:extLst>
          </p:cNvPr>
          <p:cNvSpPr>
            <a:spLocks noGrp="1"/>
          </p:cNvSpPr>
          <p:nvPr>
            <p:ph sz="half" idx="2"/>
          </p:nvPr>
        </p:nvSpPr>
        <p:spPr>
          <a:xfrm>
            <a:off x="6943060" y="1825625"/>
            <a:ext cx="4820314" cy="4351338"/>
          </a:xfrm>
          <a:prstGeom prst="rect">
            <a:avLst/>
          </a:prstGeom>
        </p:spPr>
        <p:txBody>
          <a:bodyPr wrap="square"/>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66595AB-23C7-4772-8D0D-7F72E391B511}"/>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8" name="Title 7">
            <a:extLst>
              <a:ext uri="{FF2B5EF4-FFF2-40B4-BE49-F238E27FC236}">
                <a16:creationId xmlns:a16="http://schemas.microsoft.com/office/drawing/2014/main" id="{7266B1D8-88FF-465A-B832-8F63FCE14117}"/>
              </a:ext>
            </a:extLst>
          </p:cNvPr>
          <p:cNvSpPr>
            <a:spLocks noGrp="1"/>
          </p:cNvSpPr>
          <p:nvPr>
            <p:ph type="title"/>
          </p:nvPr>
        </p:nvSpPr>
        <p:spPr>
          <a:xfrm>
            <a:off x="428625" y="474786"/>
            <a:ext cx="6227356" cy="399806"/>
          </a:xfrm>
        </p:spPr>
        <p:txBody>
          <a:bodyPr/>
          <a:lstStyle/>
          <a:p>
            <a:r>
              <a:rPr lang="en-US"/>
              <a:t>Click to edit Master title style</a:t>
            </a:r>
          </a:p>
        </p:txBody>
      </p:sp>
      <p:sp>
        <p:nvSpPr>
          <p:cNvPr id="2" name="Text Placeholder 5">
            <a:extLst>
              <a:ext uri="{FF2B5EF4-FFF2-40B4-BE49-F238E27FC236}">
                <a16:creationId xmlns:a16="http://schemas.microsoft.com/office/drawing/2014/main" id="{9F227B1B-6761-6A9C-0CDC-01CE7E237D69}"/>
              </a:ext>
            </a:extLst>
          </p:cNvPr>
          <p:cNvSpPr>
            <a:spLocks noGrp="1"/>
          </p:cNvSpPr>
          <p:nvPr>
            <p:ph type="body" sz="quarter" idx="14"/>
          </p:nvPr>
        </p:nvSpPr>
        <p:spPr>
          <a:xfrm>
            <a:off x="428625" y="914348"/>
            <a:ext cx="6227356"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4516885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Images on the Righ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8EF5EF-BD88-4055-A013-568F4D42D7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00161" y="-1"/>
            <a:ext cx="6991839" cy="6858000"/>
          </a:xfrm>
          <a:prstGeom prst="rect">
            <a:avLst/>
          </a:prstGeom>
        </p:spPr>
      </p:pic>
      <p:sp>
        <p:nvSpPr>
          <p:cNvPr id="16" name="Text Placeholder 15">
            <a:extLst>
              <a:ext uri="{FF2B5EF4-FFF2-40B4-BE49-F238E27FC236}">
                <a16:creationId xmlns:a16="http://schemas.microsoft.com/office/drawing/2014/main" id="{C997FDD2-DCB0-4EF5-8C0C-AB9623B5EF32}"/>
              </a:ext>
            </a:extLst>
          </p:cNvPr>
          <p:cNvSpPr>
            <a:spLocks noGrp="1"/>
          </p:cNvSpPr>
          <p:nvPr>
            <p:ph type="body" sz="quarter" idx="17"/>
          </p:nvPr>
        </p:nvSpPr>
        <p:spPr>
          <a:xfrm>
            <a:off x="428625" y="1815042"/>
            <a:ext cx="5938721" cy="430464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825AF0BD-9A4D-4088-94EE-8262ADFEDD34}"/>
              </a:ext>
            </a:extLst>
          </p:cNvPr>
          <p:cNvSpPr>
            <a:spLocks noGrp="1"/>
          </p:cNvSpPr>
          <p:nvPr>
            <p:ph type="sldNum" sz="quarter" idx="4"/>
          </p:nvPr>
        </p:nvSpPr>
        <p:spPr>
          <a:xfrm>
            <a:off x="11606281" y="6497604"/>
            <a:ext cx="157094" cy="153888"/>
          </a:xfrm>
          <a:prstGeom prst="rect">
            <a:avLst/>
          </a:prstGeom>
        </p:spPr>
        <p:txBody>
          <a:bodyPr vert="horz" wrap="none" lIns="0" tIns="0" rIns="0" bIns="0" rtlCol="0" anchor="ctr">
            <a:spAutoFit/>
          </a:bodyPr>
          <a:lstStyle>
            <a:lvl1pPr algn="r">
              <a:defRPr sz="1000">
                <a:solidFill>
                  <a:schemeClr val="bg1"/>
                </a:solidFill>
              </a:defRPr>
            </a:lvl1pPr>
          </a:lstStyle>
          <a:p>
            <a:fld id="{4FBB0140-7D63-42F5-A90E-E5D9551B7719}" type="slidenum">
              <a:rPr lang="en-US" smtClean="0"/>
              <a:pPr/>
              <a:t>‹#›</a:t>
            </a:fld>
            <a:endParaRPr lang="en-US" dirty="0"/>
          </a:p>
        </p:txBody>
      </p:sp>
      <p:sp>
        <p:nvSpPr>
          <p:cNvPr id="17" name="Slide Number Placeholder 5">
            <a:extLst>
              <a:ext uri="{FF2B5EF4-FFF2-40B4-BE49-F238E27FC236}">
                <a16:creationId xmlns:a16="http://schemas.microsoft.com/office/drawing/2014/main" id="{163CD461-64AD-4A82-A3FA-0E95F5EB51F7}"/>
              </a:ext>
            </a:extLst>
          </p:cNvPr>
          <p:cNvSpPr txBox="1">
            <a:spLocks/>
          </p:cNvSpPr>
          <p:nvPr/>
        </p:nvSpPr>
        <p:spPr>
          <a:xfrm>
            <a:off x="11606281" y="6497604"/>
            <a:ext cx="157094"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solidFill>
                  <a:schemeClr val="bg1"/>
                </a:solidFill>
              </a:rPr>
              <a:pPr/>
              <a:t>‹#›</a:t>
            </a:fld>
            <a:endParaRPr lang="en-US" dirty="0">
              <a:solidFill>
                <a:schemeClr val="bg1"/>
              </a:solidFill>
            </a:endParaRPr>
          </a:p>
        </p:txBody>
      </p:sp>
      <p:sp>
        <p:nvSpPr>
          <p:cNvPr id="3" name="Title 2">
            <a:extLst>
              <a:ext uri="{FF2B5EF4-FFF2-40B4-BE49-F238E27FC236}">
                <a16:creationId xmlns:a16="http://schemas.microsoft.com/office/drawing/2014/main" id="{12758DA7-E133-4EC2-B5B6-F7620A47EBCB}"/>
              </a:ext>
            </a:extLst>
          </p:cNvPr>
          <p:cNvSpPr>
            <a:spLocks noGrp="1"/>
          </p:cNvSpPr>
          <p:nvPr>
            <p:ph type="title"/>
          </p:nvPr>
        </p:nvSpPr>
        <p:spPr>
          <a:xfrm>
            <a:off x="428626" y="474786"/>
            <a:ext cx="6762750" cy="399806"/>
          </a:xfrm>
        </p:spPr>
        <p:txBody>
          <a:bodyPr/>
          <a:lstStyle/>
          <a:p>
            <a:r>
              <a:rPr lang="en-US"/>
              <a:t>Click to edit Master title style</a:t>
            </a:r>
          </a:p>
        </p:txBody>
      </p:sp>
      <p:sp>
        <p:nvSpPr>
          <p:cNvPr id="4" name="Text Placeholder 5">
            <a:extLst>
              <a:ext uri="{FF2B5EF4-FFF2-40B4-BE49-F238E27FC236}">
                <a16:creationId xmlns:a16="http://schemas.microsoft.com/office/drawing/2014/main" id="{F2554350-C18E-935F-46CF-15F3B1214474}"/>
              </a:ext>
            </a:extLst>
          </p:cNvPr>
          <p:cNvSpPr>
            <a:spLocks noGrp="1"/>
          </p:cNvSpPr>
          <p:nvPr>
            <p:ph type="body" sz="quarter" idx="14"/>
          </p:nvPr>
        </p:nvSpPr>
        <p:spPr>
          <a:xfrm>
            <a:off x="428626" y="914348"/>
            <a:ext cx="6762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1524424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8ADB7C-69AA-4C01-B2A4-41E829ECA449}"/>
              </a:ext>
            </a:extLst>
          </p:cNvPr>
          <p:cNvSpPr/>
          <p:nvPr/>
        </p:nvSpPr>
        <p:spPr>
          <a:xfrm>
            <a:off x="-55854" y="3733"/>
            <a:ext cx="6151853" cy="6858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p>
        </p:txBody>
      </p:sp>
      <p:sp>
        <p:nvSpPr>
          <p:cNvPr id="3" name="Text Placeholder 2">
            <a:extLst>
              <a:ext uri="{FF2B5EF4-FFF2-40B4-BE49-F238E27FC236}">
                <a16:creationId xmlns:a16="http://schemas.microsoft.com/office/drawing/2014/main" id="{25B162B5-081A-4F18-96BA-DA254F14D5BE}"/>
              </a:ext>
            </a:extLst>
          </p:cNvPr>
          <p:cNvSpPr>
            <a:spLocks noGrp="1"/>
          </p:cNvSpPr>
          <p:nvPr>
            <p:ph type="body" idx="1"/>
          </p:nvPr>
        </p:nvSpPr>
        <p:spPr>
          <a:xfrm>
            <a:off x="428625" y="1505318"/>
            <a:ext cx="5563775" cy="823912"/>
          </a:xfrm>
          <a:prstGeom prst="rect">
            <a:avLst/>
          </a:prstGeom>
        </p:spPr>
        <p:txBody>
          <a:bodyPr wrap="square" anchor="b"/>
          <a:lstStyle>
            <a:lvl1pPr marL="0" indent="0">
              <a:buNone/>
              <a:defRPr sz="1800" b="0" i="0" cap="all" spc="60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98380D-7B82-4B7A-B608-0349EEF4C392}"/>
              </a:ext>
            </a:extLst>
          </p:cNvPr>
          <p:cNvSpPr>
            <a:spLocks noGrp="1"/>
          </p:cNvSpPr>
          <p:nvPr>
            <p:ph sz="half" idx="2"/>
          </p:nvPr>
        </p:nvSpPr>
        <p:spPr>
          <a:xfrm>
            <a:off x="428625" y="2355606"/>
            <a:ext cx="5563775" cy="368458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D628A3-AC92-4287-BA01-42CBEBB274DB}"/>
              </a:ext>
            </a:extLst>
          </p:cNvPr>
          <p:cNvSpPr>
            <a:spLocks noGrp="1"/>
          </p:cNvSpPr>
          <p:nvPr>
            <p:ph type="body" sz="quarter" idx="3"/>
          </p:nvPr>
        </p:nvSpPr>
        <p:spPr>
          <a:xfrm>
            <a:off x="6172199" y="1505318"/>
            <a:ext cx="5591175" cy="823912"/>
          </a:xfrm>
          <a:prstGeom prst="rect">
            <a:avLst/>
          </a:prstGeom>
        </p:spPr>
        <p:txBody>
          <a:bodyPr wrap="square" anchor="b"/>
          <a:lstStyle>
            <a:lvl1pPr marL="0" indent="0">
              <a:buNone/>
              <a:defRPr sz="1800" b="0" i="0" cap="all" spc="60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707ECF-4B87-4CAB-9331-1BA12B1C7EBE}"/>
              </a:ext>
            </a:extLst>
          </p:cNvPr>
          <p:cNvSpPr>
            <a:spLocks noGrp="1"/>
          </p:cNvSpPr>
          <p:nvPr>
            <p:ph sz="quarter" idx="4"/>
          </p:nvPr>
        </p:nvSpPr>
        <p:spPr>
          <a:xfrm>
            <a:off x="6172199" y="2355606"/>
            <a:ext cx="5591175" cy="3684588"/>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EE865B3-D53F-4238-BEE5-9C7155FD386B}"/>
              </a:ext>
            </a:extLst>
          </p:cNvPr>
          <p:cNvSpPr>
            <a:spLocks noGrp="1"/>
          </p:cNvSpPr>
          <p:nvPr>
            <p:ph type="sldNum" sz="quarter" idx="12"/>
          </p:nvPr>
        </p:nvSpPr>
        <p:spPr>
          <a:xfrm>
            <a:off x="11612693" y="6497604"/>
            <a:ext cx="150682" cy="153888"/>
          </a:xfrm>
        </p:spPr>
        <p:txBody>
          <a:bodyPr/>
          <a:lstStyle/>
          <a:p>
            <a:fld id="{4FBB0140-7D63-42F5-A90E-E5D9551B7719}" type="slidenum">
              <a:rPr lang="en-US" smtClean="0"/>
              <a:t>‹#›</a:t>
            </a:fld>
            <a:endParaRPr lang="en-US" dirty="0"/>
          </a:p>
        </p:txBody>
      </p:sp>
      <p:sp>
        <p:nvSpPr>
          <p:cNvPr id="15" name="Slide Number Placeholder 8">
            <a:extLst>
              <a:ext uri="{FF2B5EF4-FFF2-40B4-BE49-F238E27FC236}">
                <a16:creationId xmlns:a16="http://schemas.microsoft.com/office/drawing/2014/main" id="{DB4C6F6F-2EF1-470D-B1FF-65AED78EE527}"/>
              </a:ext>
            </a:extLst>
          </p:cNvPr>
          <p:cNvSpPr txBox="1">
            <a:spLocks/>
          </p:cNvSpPr>
          <p:nvPr/>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dirty="0"/>
          </a:p>
        </p:txBody>
      </p:sp>
      <p:sp>
        <p:nvSpPr>
          <p:cNvPr id="2" name="Title 1">
            <a:extLst>
              <a:ext uri="{FF2B5EF4-FFF2-40B4-BE49-F238E27FC236}">
                <a16:creationId xmlns:a16="http://schemas.microsoft.com/office/drawing/2014/main" id="{F9F46348-1F9A-F771-E596-86D28008C790}"/>
              </a:ext>
            </a:extLst>
          </p:cNvPr>
          <p:cNvSpPr>
            <a:spLocks noGrp="1"/>
          </p:cNvSpPr>
          <p:nvPr>
            <p:ph type="title"/>
          </p:nvPr>
        </p:nvSpPr>
        <p:spPr/>
        <p:txBody>
          <a:bodyPr/>
          <a:lstStyle/>
          <a:p>
            <a:r>
              <a:rPr lang="en-US"/>
              <a:t>Click to edit Master title style</a:t>
            </a:r>
          </a:p>
        </p:txBody>
      </p:sp>
      <p:sp>
        <p:nvSpPr>
          <p:cNvPr id="7" name="Text Placeholder 5">
            <a:extLst>
              <a:ext uri="{FF2B5EF4-FFF2-40B4-BE49-F238E27FC236}">
                <a16:creationId xmlns:a16="http://schemas.microsoft.com/office/drawing/2014/main" id="{037194A7-2291-72E4-5DCA-B57D35C1A4CD}"/>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pic>
        <p:nvPicPr>
          <p:cNvPr id="11" name="Graphic 10">
            <a:extLst>
              <a:ext uri="{FF2B5EF4-FFF2-40B4-BE49-F238E27FC236}">
                <a16:creationId xmlns:a16="http://schemas.microsoft.com/office/drawing/2014/main" id="{A171B78E-48B7-D71D-EE9D-C66B861B5CE6}"/>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34291339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F65F3C-996B-81A3-87AE-3CC88CB6B367}"/>
              </a:ext>
            </a:extLst>
          </p:cNvPr>
          <p:cNvSpPr/>
          <p:nvPr/>
        </p:nvSpPr>
        <p:spPr>
          <a:xfrm>
            <a:off x="6040147" y="3733"/>
            <a:ext cx="6151853" cy="6858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p>
        </p:txBody>
      </p:sp>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a:xfrm>
            <a:off x="11612693" y="6497604"/>
            <a:ext cx="150682" cy="153888"/>
          </a:xfrm>
        </p:spPr>
        <p:txBody>
          <a:bodyPr/>
          <a:lstStyle/>
          <a:p>
            <a:fld id="{4FBB0140-7D63-42F5-A90E-E5D9551B7719}" type="slidenum">
              <a:rPr lang="en-US" smtClean="0"/>
              <a:t>‹#›</a:t>
            </a:fld>
            <a:endParaRPr lang="en-US" dirty="0"/>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428625" y="1503484"/>
            <a:ext cx="11334750"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05F537E4-0103-4083-AC6D-47156B765749}"/>
              </a:ext>
            </a:extLst>
          </p:cNvPr>
          <p:cNvSpPr txBox="1">
            <a:spLocks/>
          </p:cNvSpPr>
          <p:nvPr/>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dirty="0"/>
          </a:p>
        </p:txBody>
      </p:sp>
      <p:sp>
        <p:nvSpPr>
          <p:cNvPr id="3" name="Title 2">
            <a:extLst>
              <a:ext uri="{FF2B5EF4-FFF2-40B4-BE49-F238E27FC236}">
                <a16:creationId xmlns:a16="http://schemas.microsoft.com/office/drawing/2014/main" id="{ACD0E551-B038-D0B2-E440-EE504394CD7F}"/>
              </a:ext>
            </a:extLst>
          </p:cNvPr>
          <p:cNvSpPr>
            <a:spLocks noGrp="1"/>
          </p:cNvSpPr>
          <p:nvPr>
            <p:ph type="title"/>
          </p:nvPr>
        </p:nvSpPr>
        <p:spPr/>
        <p:txBody>
          <a:bodyPr/>
          <a:lstStyle/>
          <a:p>
            <a:r>
              <a:rPr lang="en-US"/>
              <a:t>Click to edit Master title style</a:t>
            </a:r>
          </a:p>
        </p:txBody>
      </p:sp>
      <p:sp>
        <p:nvSpPr>
          <p:cNvPr id="4" name="Text Placeholder 5">
            <a:extLst>
              <a:ext uri="{FF2B5EF4-FFF2-40B4-BE49-F238E27FC236}">
                <a16:creationId xmlns:a16="http://schemas.microsoft.com/office/drawing/2014/main" id="{74F8F8E7-5E42-1470-750A-3FAE2B690448}"/>
              </a:ext>
            </a:extLst>
          </p:cNvPr>
          <p:cNvSpPr>
            <a:spLocks noGrp="1"/>
          </p:cNvSpPr>
          <p:nvPr>
            <p:ph type="body" sz="quarter" idx="1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5894587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D8A2B3-B18A-A35F-C824-5E2FD02260CA}"/>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9042399" cy="6858000"/>
          </a:xfrm>
          <a:prstGeom prst="rect">
            <a:avLst/>
          </a:prstGeom>
        </p:spPr>
      </p:pic>
      <p:sp>
        <p:nvSpPr>
          <p:cNvPr id="6" name="Slide Number Placeholder 5">
            <a:extLst>
              <a:ext uri="{FF2B5EF4-FFF2-40B4-BE49-F238E27FC236}">
                <a16:creationId xmlns:a16="http://schemas.microsoft.com/office/drawing/2014/main" id="{0785C654-BD52-44C1-9206-E947789C350B}"/>
              </a:ext>
            </a:extLst>
          </p:cNvPr>
          <p:cNvSpPr>
            <a:spLocks noGrp="1"/>
          </p:cNvSpPr>
          <p:nvPr>
            <p:ph type="sldNum" sz="quarter" idx="12"/>
          </p:nvPr>
        </p:nvSpPr>
        <p:spPr/>
        <p:txBody>
          <a:bodyPr/>
          <a:lstStyle/>
          <a:p>
            <a:fld id="{4FBB0140-7D63-42F5-A90E-E5D9551B7719}" type="slidenum">
              <a:rPr lang="en-US" smtClean="0"/>
              <a:t>‹#›</a:t>
            </a:fld>
            <a:endParaRPr lang="en-US" dirty="0"/>
          </a:p>
        </p:txBody>
      </p:sp>
      <p:sp>
        <p:nvSpPr>
          <p:cNvPr id="8" name="Content Placeholder 7">
            <a:extLst>
              <a:ext uri="{FF2B5EF4-FFF2-40B4-BE49-F238E27FC236}">
                <a16:creationId xmlns:a16="http://schemas.microsoft.com/office/drawing/2014/main" id="{F9A16312-D8FB-45C7-BEF1-79CA087E47C1}"/>
              </a:ext>
            </a:extLst>
          </p:cNvPr>
          <p:cNvSpPr>
            <a:spLocks noGrp="1"/>
          </p:cNvSpPr>
          <p:nvPr>
            <p:ph sz="quarter" idx="13"/>
          </p:nvPr>
        </p:nvSpPr>
        <p:spPr>
          <a:xfrm>
            <a:off x="3480228" y="1503484"/>
            <a:ext cx="8387924" cy="4783625"/>
          </a:xfrm>
          <a:prstGeom prst="rect">
            <a:avLst/>
          </a:prstGeom>
        </p:spPr>
        <p:txBody>
          <a:bodyPr wrap="square"/>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F3FBCB66-21E1-451D-A8E5-DCCB814E2A79}"/>
              </a:ext>
            </a:extLst>
          </p:cNvPr>
          <p:cNvSpPr>
            <a:spLocks noGrp="1"/>
          </p:cNvSpPr>
          <p:nvPr>
            <p:ph type="body" sz="quarter" idx="14"/>
          </p:nvPr>
        </p:nvSpPr>
        <p:spPr>
          <a:xfrm>
            <a:off x="2395749" y="914348"/>
            <a:ext cx="8748502"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D33EA5BB-1298-7EA3-F6B3-D56BD3183279}"/>
              </a:ext>
            </a:extLst>
          </p:cNvPr>
          <p:cNvSpPr>
            <a:spLocks noGrp="1"/>
          </p:cNvSpPr>
          <p:nvPr>
            <p:ph type="title"/>
          </p:nvPr>
        </p:nvSpPr>
        <p:spPr>
          <a:xfrm>
            <a:off x="2395749" y="474786"/>
            <a:ext cx="8748502" cy="399806"/>
          </a:xfrm>
        </p:spPr>
        <p:txBody>
          <a:bodyPr/>
          <a:lstStyle/>
          <a:p>
            <a:r>
              <a:rPr lang="en-US"/>
              <a:t>Click to edit Master title style</a:t>
            </a:r>
          </a:p>
        </p:txBody>
      </p:sp>
      <p:pic>
        <p:nvPicPr>
          <p:cNvPr id="4" name="Graphic 3">
            <a:extLst>
              <a:ext uri="{FF2B5EF4-FFF2-40B4-BE49-F238E27FC236}">
                <a16:creationId xmlns:a16="http://schemas.microsoft.com/office/drawing/2014/main" id="{AAFD0122-8C40-AF6D-5C8B-07322962ED4F}"/>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15302513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_Table of Conte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89908C-E88F-46E6-BD47-68FE6460B9D1}"/>
              </a:ext>
            </a:extLst>
          </p:cNvPr>
          <p:cNvSpPr/>
          <p:nvPr/>
        </p:nvSpPr>
        <p:spPr>
          <a:xfrm>
            <a:off x="1" y="1"/>
            <a:ext cx="3978876" cy="68648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pic>
        <p:nvPicPr>
          <p:cNvPr id="4" name="Picture 3" descr="A picture containing drawing&#10;&#10;Description automatically generated">
            <a:extLst>
              <a:ext uri="{FF2B5EF4-FFF2-40B4-BE49-F238E27FC236}">
                <a16:creationId xmlns:a16="http://schemas.microsoft.com/office/drawing/2014/main" id="{BFDAEAAC-4C5E-4AF0-B880-11D8C22FFAE0}"/>
              </a:ext>
            </a:extLst>
          </p:cNvPr>
          <p:cNvPicPr>
            <a:picLocks noChangeAspect="1"/>
          </p:cNvPicPr>
          <p:nvPr/>
        </p:nvPicPr>
        <p:blipFill>
          <a:blip r:embed="rId2"/>
          <a:stretch>
            <a:fillRect/>
          </a:stretch>
        </p:blipFill>
        <p:spPr>
          <a:xfrm>
            <a:off x="-274536" y="3389243"/>
            <a:ext cx="5235574" cy="4045671"/>
          </a:xfrm>
          <a:prstGeom prst="rect">
            <a:avLst/>
          </a:prstGeom>
        </p:spPr>
      </p:pic>
      <p:sp>
        <p:nvSpPr>
          <p:cNvPr id="6" name="Text Placeholder 2">
            <a:extLst>
              <a:ext uri="{FF2B5EF4-FFF2-40B4-BE49-F238E27FC236}">
                <a16:creationId xmlns:a16="http://schemas.microsoft.com/office/drawing/2014/main" id="{5474AAF0-9693-4061-966A-9C2F8E9AC870}"/>
              </a:ext>
            </a:extLst>
          </p:cNvPr>
          <p:cNvSpPr>
            <a:spLocks noGrp="1"/>
          </p:cNvSpPr>
          <p:nvPr>
            <p:ph type="body" sz="quarter" idx="12" hasCustomPrompt="1"/>
          </p:nvPr>
        </p:nvSpPr>
        <p:spPr>
          <a:xfrm>
            <a:off x="4338726" y="1008726"/>
            <a:ext cx="7073461" cy="776287"/>
          </a:xfrm>
          <a:prstGeom prst="rect">
            <a:avLst/>
          </a:prstGeom>
        </p:spPr>
        <p:txBody>
          <a:bodyPr/>
          <a:lstStyle>
            <a:lvl1pPr>
              <a:defRPr sz="2400" b="1">
                <a:solidFill>
                  <a:srgbClr val="000000"/>
                </a:solidFill>
              </a:defRPr>
            </a:lvl1pPr>
          </a:lstStyle>
          <a:p>
            <a:pPr lvl="0"/>
            <a:r>
              <a:rPr lang="en-US"/>
              <a:t>Click to edit title</a:t>
            </a:r>
          </a:p>
        </p:txBody>
      </p:sp>
      <p:sp>
        <p:nvSpPr>
          <p:cNvPr id="7" name="Content Placeholder 2">
            <a:extLst>
              <a:ext uri="{FF2B5EF4-FFF2-40B4-BE49-F238E27FC236}">
                <a16:creationId xmlns:a16="http://schemas.microsoft.com/office/drawing/2014/main" id="{9B2E0BB9-4B34-42AC-B5EB-6D00AD772CDB}"/>
              </a:ext>
            </a:extLst>
          </p:cNvPr>
          <p:cNvSpPr>
            <a:spLocks noGrp="1"/>
          </p:cNvSpPr>
          <p:nvPr>
            <p:ph sz="half" idx="13" hasCustomPrompt="1"/>
          </p:nvPr>
        </p:nvSpPr>
        <p:spPr>
          <a:xfrm>
            <a:off x="4338734" y="1870820"/>
            <a:ext cx="7073453" cy="4745908"/>
          </a:xfrm>
          <a:prstGeom prst="rect">
            <a:avLst/>
          </a:prstGeom>
        </p:spPr>
        <p:txBody>
          <a:bodyPr>
            <a:noAutofit/>
          </a:bodyPr>
          <a:lstStyle>
            <a:lvl1pPr marL="0" indent="9525" algn="l">
              <a:buFont typeface="Menlo-BoldItalic"/>
              <a:buNone/>
              <a:tabLst/>
              <a:defRPr sz="1800" b="0">
                <a:solidFill>
                  <a:schemeClr val="bg2"/>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chemeClr val="bg2"/>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chemeClr val="bg2"/>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chemeClr val="bg2"/>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pic>
        <p:nvPicPr>
          <p:cNvPr id="2" name="Graphic 1">
            <a:extLst>
              <a:ext uri="{FF2B5EF4-FFF2-40B4-BE49-F238E27FC236}">
                <a16:creationId xmlns:a16="http://schemas.microsoft.com/office/drawing/2014/main" id="{B3460025-BD93-26D4-780B-B26400829BD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4450" t="45808" r="34450" b="45808"/>
          <a:stretch/>
        </p:blipFill>
        <p:spPr>
          <a:xfrm>
            <a:off x="10731811" y="99540"/>
            <a:ext cx="1360751" cy="283464"/>
          </a:xfrm>
          <a:prstGeom prst="rect">
            <a:avLst/>
          </a:prstGeom>
        </p:spPr>
      </p:pic>
    </p:spTree>
    <p:extLst>
      <p:ext uri="{BB962C8B-B14F-4D97-AF65-F5344CB8AC3E}">
        <p14:creationId xmlns:p14="http://schemas.microsoft.com/office/powerpoint/2010/main" val="2504676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2_Table of Conten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9DC28B-14E3-88D1-6D76-C4564ED116FC}"/>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9042399" cy="6858000"/>
          </a:xfrm>
          <a:prstGeom prst="rect">
            <a:avLst/>
          </a:prstGeom>
        </p:spPr>
      </p:pic>
      <p:sp>
        <p:nvSpPr>
          <p:cNvPr id="5" name="Title 4">
            <a:extLst>
              <a:ext uri="{FF2B5EF4-FFF2-40B4-BE49-F238E27FC236}">
                <a16:creationId xmlns:a16="http://schemas.microsoft.com/office/drawing/2014/main" id="{586EE0E0-1C73-C542-3E44-369BBC4B7477}"/>
              </a:ext>
            </a:extLst>
          </p:cNvPr>
          <p:cNvSpPr>
            <a:spLocks noGrp="1"/>
          </p:cNvSpPr>
          <p:nvPr>
            <p:ph type="title"/>
          </p:nvPr>
        </p:nvSpPr>
        <p:spPr>
          <a:xfrm>
            <a:off x="2445487" y="474786"/>
            <a:ext cx="9317887" cy="399806"/>
          </a:xfrm>
        </p:spPr>
        <p:txBody>
          <a:bodyPr/>
          <a:lstStyle/>
          <a:p>
            <a:r>
              <a:rPr lang="en-US"/>
              <a:t>Click to edit Master title style</a:t>
            </a:r>
          </a:p>
        </p:txBody>
      </p:sp>
      <p:sp>
        <p:nvSpPr>
          <p:cNvPr id="6" name="Text Placeholder 5">
            <a:extLst>
              <a:ext uri="{FF2B5EF4-FFF2-40B4-BE49-F238E27FC236}">
                <a16:creationId xmlns:a16="http://schemas.microsoft.com/office/drawing/2014/main" id="{6A8CEEAA-B9C8-60BE-FE87-EFCD26F66EF6}"/>
              </a:ext>
            </a:extLst>
          </p:cNvPr>
          <p:cNvSpPr>
            <a:spLocks noGrp="1"/>
          </p:cNvSpPr>
          <p:nvPr>
            <p:ph type="body" sz="quarter" idx="14"/>
          </p:nvPr>
        </p:nvSpPr>
        <p:spPr>
          <a:xfrm>
            <a:off x="2445487" y="914348"/>
            <a:ext cx="9317887"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pic>
        <p:nvPicPr>
          <p:cNvPr id="3" name="Graphic 2">
            <a:extLst>
              <a:ext uri="{FF2B5EF4-FFF2-40B4-BE49-F238E27FC236}">
                <a16:creationId xmlns:a16="http://schemas.microsoft.com/office/drawing/2014/main" id="{CFBFAA5F-5637-3F2C-A076-F413004546CF}"/>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59424731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DDCA1-AF32-C1B2-2385-D4F0F150BC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9DBE55-FC95-D637-8E47-D2500844CA89}"/>
              </a:ext>
            </a:extLst>
          </p:cNvPr>
          <p:cNvSpPr>
            <a:spLocks noGrp="1"/>
          </p:cNvSpPr>
          <p:nvPr>
            <p:ph type="dt" sz="half" idx="10"/>
          </p:nvPr>
        </p:nvSpPr>
        <p:spPr/>
        <p:txBody>
          <a:bodyPr/>
          <a:lstStyle/>
          <a:p>
            <a:fld id="{9A694FB4-19E6-4678-BA14-839259F2AA4E}" type="datetimeFigureOut">
              <a:rPr lang="en-US" smtClean="0"/>
              <a:t>4/21/2025</a:t>
            </a:fld>
            <a:endParaRPr lang="en-US" dirty="0"/>
          </a:p>
        </p:txBody>
      </p:sp>
      <p:sp>
        <p:nvSpPr>
          <p:cNvPr id="4" name="Footer Placeholder 3">
            <a:extLst>
              <a:ext uri="{FF2B5EF4-FFF2-40B4-BE49-F238E27FC236}">
                <a16:creationId xmlns:a16="http://schemas.microsoft.com/office/drawing/2014/main" id="{92A86D5D-3B1F-B58D-0822-969C40BFB6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2D9E0CB-2BF6-180C-A848-6C8AB0C59628}"/>
              </a:ext>
            </a:extLst>
          </p:cNvPr>
          <p:cNvSpPr>
            <a:spLocks noGrp="1"/>
          </p:cNvSpPr>
          <p:nvPr>
            <p:ph type="sldNum" sz="quarter" idx="12"/>
          </p:nvPr>
        </p:nvSpPr>
        <p:spPr/>
        <p:txBody>
          <a:bodyPr/>
          <a:lstStyle/>
          <a:p>
            <a:fld id="{F2A2B110-6DB8-4F65-87E2-E577B5D4015C}" type="slidenum">
              <a:rPr lang="en-US" smtClean="0"/>
              <a:t>‹#›</a:t>
            </a:fld>
            <a:endParaRPr lang="en-US" dirty="0"/>
          </a:p>
        </p:txBody>
      </p:sp>
    </p:spTree>
    <p:extLst>
      <p:ext uri="{BB962C8B-B14F-4D97-AF65-F5344CB8AC3E}">
        <p14:creationId xmlns:p14="http://schemas.microsoft.com/office/powerpoint/2010/main" val="41708341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Interior_Multicolumn_23">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BBBB2A3E-8BA0-E948-84A3-D519132B9C9B}"/>
              </a:ext>
            </a:extLst>
          </p:cNvPr>
          <p:cNvSpPr>
            <a:spLocks noGrp="1"/>
          </p:cNvSpPr>
          <p:nvPr>
            <p:ph type="pic" sz="quarter" idx="14"/>
          </p:nvPr>
        </p:nvSpPr>
        <p:spPr>
          <a:xfrm>
            <a:off x="433571"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dirty="0"/>
              <a:t>Click icon to add picture</a:t>
            </a:r>
          </a:p>
        </p:txBody>
      </p:sp>
      <p:sp>
        <p:nvSpPr>
          <p:cNvPr id="3" name="Picture Placeholder 2">
            <a:extLst>
              <a:ext uri="{FF2B5EF4-FFF2-40B4-BE49-F238E27FC236}">
                <a16:creationId xmlns:a16="http://schemas.microsoft.com/office/drawing/2014/main" id="{C3DF65F7-FC91-2A4D-A3A7-129FD488EF02}"/>
              </a:ext>
            </a:extLst>
          </p:cNvPr>
          <p:cNvSpPr>
            <a:spLocks noGrp="1"/>
          </p:cNvSpPr>
          <p:nvPr>
            <p:ph type="pic" sz="quarter" idx="15"/>
          </p:nvPr>
        </p:nvSpPr>
        <p:spPr>
          <a:xfrm>
            <a:off x="2345652"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dirty="0"/>
              <a:t>Click icon to add picture</a:t>
            </a:r>
          </a:p>
        </p:txBody>
      </p:sp>
      <p:sp>
        <p:nvSpPr>
          <p:cNvPr id="4" name="Picture Placeholder 2">
            <a:extLst>
              <a:ext uri="{FF2B5EF4-FFF2-40B4-BE49-F238E27FC236}">
                <a16:creationId xmlns:a16="http://schemas.microsoft.com/office/drawing/2014/main" id="{39913504-180E-1345-B127-BF0449A5AD72}"/>
              </a:ext>
            </a:extLst>
          </p:cNvPr>
          <p:cNvSpPr>
            <a:spLocks noGrp="1"/>
          </p:cNvSpPr>
          <p:nvPr>
            <p:ph type="pic" sz="quarter" idx="16"/>
          </p:nvPr>
        </p:nvSpPr>
        <p:spPr>
          <a:xfrm>
            <a:off x="4257733"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dirty="0"/>
              <a:t>Click icon to add picture</a:t>
            </a:r>
          </a:p>
        </p:txBody>
      </p:sp>
      <p:sp>
        <p:nvSpPr>
          <p:cNvPr id="5" name="Picture Placeholder 2">
            <a:extLst>
              <a:ext uri="{FF2B5EF4-FFF2-40B4-BE49-F238E27FC236}">
                <a16:creationId xmlns:a16="http://schemas.microsoft.com/office/drawing/2014/main" id="{15AAB8B8-189A-6F4F-88DA-79771E0A72EE}"/>
              </a:ext>
            </a:extLst>
          </p:cNvPr>
          <p:cNvSpPr>
            <a:spLocks noGrp="1"/>
          </p:cNvSpPr>
          <p:nvPr>
            <p:ph type="pic" sz="quarter" idx="17"/>
          </p:nvPr>
        </p:nvSpPr>
        <p:spPr>
          <a:xfrm>
            <a:off x="6169814"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dirty="0"/>
              <a:t>Click icon to add picture</a:t>
            </a:r>
          </a:p>
        </p:txBody>
      </p:sp>
      <p:sp>
        <p:nvSpPr>
          <p:cNvPr id="6" name="Picture Placeholder 2">
            <a:extLst>
              <a:ext uri="{FF2B5EF4-FFF2-40B4-BE49-F238E27FC236}">
                <a16:creationId xmlns:a16="http://schemas.microsoft.com/office/drawing/2014/main" id="{4732E995-0F9E-544B-B5A7-51EE3C6CAB2E}"/>
              </a:ext>
            </a:extLst>
          </p:cNvPr>
          <p:cNvSpPr>
            <a:spLocks noGrp="1"/>
          </p:cNvSpPr>
          <p:nvPr>
            <p:ph type="pic" sz="quarter" idx="18"/>
          </p:nvPr>
        </p:nvSpPr>
        <p:spPr>
          <a:xfrm>
            <a:off x="8081895"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dirty="0"/>
              <a:t>Click icon to add picture</a:t>
            </a:r>
          </a:p>
        </p:txBody>
      </p:sp>
      <p:sp>
        <p:nvSpPr>
          <p:cNvPr id="7" name="Picture Placeholder 2">
            <a:extLst>
              <a:ext uri="{FF2B5EF4-FFF2-40B4-BE49-F238E27FC236}">
                <a16:creationId xmlns:a16="http://schemas.microsoft.com/office/drawing/2014/main" id="{5A0569C4-F4C8-0B4A-801A-DCDA41DBC2ED}"/>
              </a:ext>
            </a:extLst>
          </p:cNvPr>
          <p:cNvSpPr>
            <a:spLocks noGrp="1"/>
          </p:cNvSpPr>
          <p:nvPr>
            <p:ph type="pic" sz="quarter" idx="19"/>
          </p:nvPr>
        </p:nvSpPr>
        <p:spPr>
          <a:xfrm>
            <a:off x="9993976" y="2197100"/>
            <a:ext cx="1777057" cy="1452563"/>
          </a:xfrm>
          <a:prstGeom prst="rect">
            <a:avLst/>
          </a:prstGeom>
        </p:spPr>
        <p:txBody>
          <a:bodyPr/>
          <a:lstStyle>
            <a:lvl1pPr algn="ctr">
              <a:buClr>
                <a:schemeClr val="tx1"/>
              </a:buClr>
              <a:defRPr sz="1600" b="0">
                <a:solidFill>
                  <a:srgbClr val="000000"/>
                </a:solidFill>
                <a:latin typeface="Century Gothic" panose="020B0502020202020204" pitchFamily="34" charset="0"/>
                <a:cs typeface="Calibri" panose="020F0502020204030204" pitchFamily="34" charset="0"/>
              </a:defRPr>
            </a:lvl1pPr>
          </a:lstStyle>
          <a:p>
            <a:r>
              <a:rPr lang="en-US" dirty="0"/>
              <a:t>Click icon to add picture</a:t>
            </a:r>
          </a:p>
        </p:txBody>
      </p:sp>
      <p:sp>
        <p:nvSpPr>
          <p:cNvPr id="10" name="Content Placeholder 2">
            <a:extLst>
              <a:ext uri="{FF2B5EF4-FFF2-40B4-BE49-F238E27FC236}">
                <a16:creationId xmlns:a16="http://schemas.microsoft.com/office/drawing/2014/main" id="{E975AB10-9857-A840-A759-3C8781618E44}"/>
              </a:ext>
            </a:extLst>
          </p:cNvPr>
          <p:cNvSpPr>
            <a:spLocks noGrp="1"/>
          </p:cNvSpPr>
          <p:nvPr>
            <p:ph sz="half" idx="20" hasCustomPrompt="1"/>
          </p:nvPr>
        </p:nvSpPr>
        <p:spPr>
          <a:xfrm>
            <a:off x="433571" y="3784513"/>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1" name="Content Placeholder 2">
            <a:extLst>
              <a:ext uri="{FF2B5EF4-FFF2-40B4-BE49-F238E27FC236}">
                <a16:creationId xmlns:a16="http://schemas.microsoft.com/office/drawing/2014/main" id="{E3700FCA-387B-4E44-8D43-7736ABE9D57D}"/>
              </a:ext>
            </a:extLst>
          </p:cNvPr>
          <p:cNvSpPr>
            <a:spLocks noGrp="1"/>
          </p:cNvSpPr>
          <p:nvPr>
            <p:ph sz="half" idx="21" hasCustomPrompt="1"/>
          </p:nvPr>
        </p:nvSpPr>
        <p:spPr>
          <a:xfrm>
            <a:off x="2345651" y="3784512"/>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lang="en-US" sz="1200" b="0" kern="1200" dirty="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2" name="Content Placeholder 2">
            <a:extLst>
              <a:ext uri="{FF2B5EF4-FFF2-40B4-BE49-F238E27FC236}">
                <a16:creationId xmlns:a16="http://schemas.microsoft.com/office/drawing/2014/main" id="{D865C1E8-9BF8-D64D-B852-1ECE3BFDDB30}"/>
              </a:ext>
            </a:extLst>
          </p:cNvPr>
          <p:cNvSpPr>
            <a:spLocks noGrp="1"/>
          </p:cNvSpPr>
          <p:nvPr>
            <p:ph sz="half" idx="22" hasCustomPrompt="1"/>
          </p:nvPr>
        </p:nvSpPr>
        <p:spPr>
          <a:xfrm>
            <a:off x="4257731" y="3784511"/>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lang="en-US" sz="1200" b="0" kern="1200" dirty="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3" name="Content Placeholder 2">
            <a:extLst>
              <a:ext uri="{FF2B5EF4-FFF2-40B4-BE49-F238E27FC236}">
                <a16:creationId xmlns:a16="http://schemas.microsoft.com/office/drawing/2014/main" id="{5C4E7A94-81DF-834C-BF11-6133809A2280}"/>
              </a:ext>
            </a:extLst>
          </p:cNvPr>
          <p:cNvSpPr>
            <a:spLocks noGrp="1"/>
          </p:cNvSpPr>
          <p:nvPr>
            <p:ph sz="half" idx="23" hasCustomPrompt="1"/>
          </p:nvPr>
        </p:nvSpPr>
        <p:spPr>
          <a:xfrm>
            <a:off x="6169811" y="3784510"/>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lang="en-US" sz="1200" b="0" kern="1200" dirty="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4" name="Content Placeholder 2">
            <a:extLst>
              <a:ext uri="{FF2B5EF4-FFF2-40B4-BE49-F238E27FC236}">
                <a16:creationId xmlns:a16="http://schemas.microsoft.com/office/drawing/2014/main" id="{3E04E01C-DD80-F74A-AD3A-C6F18D1F25CE}"/>
              </a:ext>
            </a:extLst>
          </p:cNvPr>
          <p:cNvSpPr>
            <a:spLocks noGrp="1"/>
          </p:cNvSpPr>
          <p:nvPr>
            <p:ph sz="half" idx="24" hasCustomPrompt="1"/>
          </p:nvPr>
        </p:nvSpPr>
        <p:spPr>
          <a:xfrm>
            <a:off x="8081891" y="3784509"/>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lang="en-US" sz="1200" b="0" kern="1200" dirty="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5" name="Content Placeholder 2">
            <a:extLst>
              <a:ext uri="{FF2B5EF4-FFF2-40B4-BE49-F238E27FC236}">
                <a16:creationId xmlns:a16="http://schemas.microsoft.com/office/drawing/2014/main" id="{25B321B8-57F9-5D48-A739-1A1F3E5DB116}"/>
              </a:ext>
            </a:extLst>
          </p:cNvPr>
          <p:cNvSpPr>
            <a:spLocks noGrp="1"/>
          </p:cNvSpPr>
          <p:nvPr>
            <p:ph sz="half" idx="25" hasCustomPrompt="1"/>
          </p:nvPr>
        </p:nvSpPr>
        <p:spPr>
          <a:xfrm>
            <a:off x="9993971" y="3784508"/>
            <a:ext cx="1777058" cy="2148917"/>
          </a:xfrm>
          <a:prstGeom prst="rect">
            <a:avLst/>
          </a:prstGeom>
        </p:spPr>
        <p:txBody>
          <a:bodyPr>
            <a:noAutofit/>
          </a:bodyPr>
          <a:lstStyle>
            <a:lvl1pPr marL="0" indent="9525" algn="l">
              <a:buClr>
                <a:schemeClr val="tx1"/>
              </a:buClr>
              <a:buFont typeface="Menlo-BoldItalic"/>
              <a:buNone/>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lang="en-US" sz="1200" b="0" kern="1200" dirty="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8" name="Title 7">
            <a:extLst>
              <a:ext uri="{FF2B5EF4-FFF2-40B4-BE49-F238E27FC236}">
                <a16:creationId xmlns:a16="http://schemas.microsoft.com/office/drawing/2014/main" id="{57321FA5-B362-B7BD-970C-DBCDD57DFDD4}"/>
              </a:ext>
            </a:extLst>
          </p:cNvPr>
          <p:cNvSpPr>
            <a:spLocks noGrp="1"/>
          </p:cNvSpPr>
          <p:nvPr>
            <p:ph type="title"/>
          </p:nvPr>
        </p:nvSpPr>
        <p:spPr/>
        <p:txBody>
          <a:bodyPr/>
          <a:lstStyle/>
          <a:p>
            <a:r>
              <a:rPr lang="en-US"/>
              <a:t>Click to edit Master title style</a:t>
            </a:r>
          </a:p>
        </p:txBody>
      </p:sp>
      <p:sp>
        <p:nvSpPr>
          <p:cNvPr id="9" name="Text Placeholder 5">
            <a:extLst>
              <a:ext uri="{FF2B5EF4-FFF2-40B4-BE49-F238E27FC236}">
                <a16:creationId xmlns:a16="http://schemas.microsoft.com/office/drawing/2014/main" id="{CB603594-24F1-2EE8-1476-20A898C98BE0}"/>
              </a:ext>
            </a:extLst>
          </p:cNvPr>
          <p:cNvSpPr>
            <a:spLocks noGrp="1"/>
          </p:cNvSpPr>
          <p:nvPr>
            <p:ph type="body" sz="quarter" idx="26"/>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692481670"/>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Interior_Title, subtitle and three column">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B293C94-1205-5D44-8371-F4F768611DFE}"/>
              </a:ext>
            </a:extLst>
          </p:cNvPr>
          <p:cNvSpPr>
            <a:spLocks noGrp="1"/>
          </p:cNvSpPr>
          <p:nvPr>
            <p:ph sz="half" idx="21" hasCustomPrompt="1"/>
          </p:nvPr>
        </p:nvSpPr>
        <p:spPr>
          <a:xfrm>
            <a:off x="388939" y="1704267"/>
            <a:ext cx="3685222"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9" name="Content Placeholder 2">
            <a:extLst>
              <a:ext uri="{FF2B5EF4-FFF2-40B4-BE49-F238E27FC236}">
                <a16:creationId xmlns:a16="http://schemas.microsoft.com/office/drawing/2014/main" id="{503F210E-8425-7447-9A9C-C1696D8D5BAB}"/>
              </a:ext>
            </a:extLst>
          </p:cNvPr>
          <p:cNvSpPr>
            <a:spLocks noGrp="1"/>
          </p:cNvSpPr>
          <p:nvPr>
            <p:ph sz="half" idx="22" hasCustomPrompt="1"/>
          </p:nvPr>
        </p:nvSpPr>
        <p:spPr>
          <a:xfrm>
            <a:off x="4253894" y="1704267"/>
            <a:ext cx="3685222"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0" name="Content Placeholder 2">
            <a:extLst>
              <a:ext uri="{FF2B5EF4-FFF2-40B4-BE49-F238E27FC236}">
                <a16:creationId xmlns:a16="http://schemas.microsoft.com/office/drawing/2014/main" id="{C6B99721-6B51-5A4C-BDCD-6EE6663F0C1B}"/>
              </a:ext>
            </a:extLst>
          </p:cNvPr>
          <p:cNvSpPr>
            <a:spLocks noGrp="1"/>
          </p:cNvSpPr>
          <p:nvPr>
            <p:ph sz="half" idx="23" hasCustomPrompt="1"/>
          </p:nvPr>
        </p:nvSpPr>
        <p:spPr>
          <a:xfrm>
            <a:off x="8118849" y="1704267"/>
            <a:ext cx="3685222"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2" name="Text Placeholder 5">
            <a:extLst>
              <a:ext uri="{FF2B5EF4-FFF2-40B4-BE49-F238E27FC236}">
                <a16:creationId xmlns:a16="http://schemas.microsoft.com/office/drawing/2014/main" id="{163A5B62-AD9F-F3B2-D4D1-53F5EF962E61}"/>
              </a:ext>
            </a:extLst>
          </p:cNvPr>
          <p:cNvSpPr>
            <a:spLocks noGrp="1"/>
          </p:cNvSpPr>
          <p:nvPr>
            <p:ph type="body" sz="quarter" idx="24"/>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797BC7EE-4E43-4187-6118-BE3EDEDB395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9581682"/>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Interior_Title, subtitle and three column_no lin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44CC06B-9750-9A42-B119-AF886FA9C46E}"/>
              </a:ext>
            </a:extLst>
          </p:cNvPr>
          <p:cNvSpPr>
            <a:spLocks noGrp="1"/>
          </p:cNvSpPr>
          <p:nvPr>
            <p:ph sz="half" idx="21" hasCustomPrompt="1"/>
          </p:nvPr>
        </p:nvSpPr>
        <p:spPr>
          <a:xfrm>
            <a:off x="388939" y="3865671"/>
            <a:ext cx="3685222" cy="1672224"/>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0" name="Content Placeholder 2">
            <a:extLst>
              <a:ext uri="{FF2B5EF4-FFF2-40B4-BE49-F238E27FC236}">
                <a16:creationId xmlns:a16="http://schemas.microsoft.com/office/drawing/2014/main" id="{FC187FAD-02AF-F34E-83C8-DDA500E67E4A}"/>
              </a:ext>
            </a:extLst>
          </p:cNvPr>
          <p:cNvSpPr>
            <a:spLocks noGrp="1"/>
          </p:cNvSpPr>
          <p:nvPr>
            <p:ph sz="half" idx="22" hasCustomPrompt="1"/>
          </p:nvPr>
        </p:nvSpPr>
        <p:spPr>
          <a:xfrm>
            <a:off x="4253894" y="3865671"/>
            <a:ext cx="3685222" cy="1672224"/>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7" name="Content Placeholder 2">
            <a:extLst>
              <a:ext uri="{FF2B5EF4-FFF2-40B4-BE49-F238E27FC236}">
                <a16:creationId xmlns:a16="http://schemas.microsoft.com/office/drawing/2014/main" id="{FE31AFC2-DA09-7542-B2F2-1109946C09F6}"/>
              </a:ext>
            </a:extLst>
          </p:cNvPr>
          <p:cNvSpPr>
            <a:spLocks noGrp="1"/>
          </p:cNvSpPr>
          <p:nvPr>
            <p:ph sz="half" idx="23" hasCustomPrompt="1"/>
          </p:nvPr>
        </p:nvSpPr>
        <p:spPr>
          <a:xfrm>
            <a:off x="8118849" y="3865671"/>
            <a:ext cx="3685222" cy="1672224"/>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5" name="Picture Placeholder 4">
            <a:extLst>
              <a:ext uri="{FF2B5EF4-FFF2-40B4-BE49-F238E27FC236}">
                <a16:creationId xmlns:a16="http://schemas.microsoft.com/office/drawing/2014/main" id="{950C8221-258D-4381-A470-30488E8A8920}"/>
              </a:ext>
            </a:extLst>
          </p:cNvPr>
          <p:cNvSpPr>
            <a:spLocks noGrp="1"/>
          </p:cNvSpPr>
          <p:nvPr>
            <p:ph type="pic" sz="quarter" idx="24"/>
          </p:nvPr>
        </p:nvSpPr>
        <p:spPr>
          <a:xfrm>
            <a:off x="388938" y="1741303"/>
            <a:ext cx="3684587" cy="2124075"/>
          </a:xfrm>
          <a:prstGeom prst="rect">
            <a:avLst/>
          </a:prstGeom>
          <a:solidFill>
            <a:schemeClr val="bg1">
              <a:lumMod val="95000"/>
            </a:schemeClr>
          </a:solidFill>
        </p:spPr>
        <p:txBody>
          <a:bodyPr/>
          <a:lstStyle>
            <a:lvl1pPr>
              <a:defRPr sz="1200"/>
            </a:lvl1pPr>
          </a:lstStyle>
          <a:p>
            <a:r>
              <a:rPr lang="en-US" dirty="0"/>
              <a:t>Click icon to add picture</a:t>
            </a:r>
          </a:p>
        </p:txBody>
      </p:sp>
      <p:sp>
        <p:nvSpPr>
          <p:cNvPr id="13" name="Picture Placeholder 4">
            <a:extLst>
              <a:ext uri="{FF2B5EF4-FFF2-40B4-BE49-F238E27FC236}">
                <a16:creationId xmlns:a16="http://schemas.microsoft.com/office/drawing/2014/main" id="{F5606952-B57E-480B-B111-95459E9DF98A}"/>
              </a:ext>
            </a:extLst>
          </p:cNvPr>
          <p:cNvSpPr>
            <a:spLocks noGrp="1"/>
          </p:cNvSpPr>
          <p:nvPr>
            <p:ph type="pic" sz="quarter" idx="25"/>
          </p:nvPr>
        </p:nvSpPr>
        <p:spPr>
          <a:xfrm>
            <a:off x="4253894" y="1741303"/>
            <a:ext cx="3684587" cy="2124075"/>
          </a:xfrm>
          <a:prstGeom prst="rect">
            <a:avLst/>
          </a:prstGeom>
          <a:solidFill>
            <a:schemeClr val="bg1">
              <a:lumMod val="95000"/>
            </a:schemeClr>
          </a:solidFill>
        </p:spPr>
        <p:txBody>
          <a:bodyPr/>
          <a:lstStyle>
            <a:lvl1pPr>
              <a:defRPr sz="1200"/>
            </a:lvl1pPr>
          </a:lstStyle>
          <a:p>
            <a:r>
              <a:rPr lang="en-US" dirty="0"/>
              <a:t>Click icon to add picture</a:t>
            </a:r>
          </a:p>
        </p:txBody>
      </p:sp>
      <p:sp>
        <p:nvSpPr>
          <p:cNvPr id="14" name="Picture Placeholder 4">
            <a:extLst>
              <a:ext uri="{FF2B5EF4-FFF2-40B4-BE49-F238E27FC236}">
                <a16:creationId xmlns:a16="http://schemas.microsoft.com/office/drawing/2014/main" id="{71797F8C-9765-4187-AE62-EC81572F6ADE}"/>
              </a:ext>
            </a:extLst>
          </p:cNvPr>
          <p:cNvSpPr>
            <a:spLocks noGrp="1"/>
          </p:cNvSpPr>
          <p:nvPr>
            <p:ph type="pic" sz="quarter" idx="26"/>
          </p:nvPr>
        </p:nvSpPr>
        <p:spPr>
          <a:xfrm>
            <a:off x="8119486" y="1741303"/>
            <a:ext cx="3684587" cy="2124075"/>
          </a:xfrm>
          <a:prstGeom prst="rect">
            <a:avLst/>
          </a:prstGeom>
          <a:solidFill>
            <a:schemeClr val="bg1">
              <a:lumMod val="95000"/>
            </a:schemeClr>
          </a:solidFill>
        </p:spPr>
        <p:txBody>
          <a:bodyPr/>
          <a:lstStyle>
            <a:lvl1pPr>
              <a:defRPr sz="1200"/>
            </a:lvl1pPr>
          </a:lstStyle>
          <a:p>
            <a:r>
              <a:rPr lang="en-US" dirty="0"/>
              <a:t>Click icon to add picture</a:t>
            </a:r>
          </a:p>
        </p:txBody>
      </p:sp>
      <p:sp>
        <p:nvSpPr>
          <p:cNvPr id="3" name="Text Placeholder 5">
            <a:extLst>
              <a:ext uri="{FF2B5EF4-FFF2-40B4-BE49-F238E27FC236}">
                <a16:creationId xmlns:a16="http://schemas.microsoft.com/office/drawing/2014/main" id="{CC565CB8-C612-2032-67F4-8C3884D8B160}"/>
              </a:ext>
            </a:extLst>
          </p:cNvPr>
          <p:cNvSpPr>
            <a:spLocks noGrp="1"/>
          </p:cNvSpPr>
          <p:nvPr>
            <p:ph type="body" sz="quarter" idx="27"/>
          </p:nvPr>
        </p:nvSpPr>
        <p:spPr>
          <a:xfrm>
            <a:off x="428625" y="914348"/>
            <a:ext cx="11334750" cy="558553"/>
          </a:xfrm>
          <a:prstGeom prst="rect">
            <a:avLst/>
          </a:prstGeom>
        </p:spPr>
        <p:txBody>
          <a:bodyPr wrap="square"/>
          <a:lstStyle>
            <a:lvl1pPr marL="0" indent="0">
              <a:tabLst>
                <a:tab pos="2854325" algn="l"/>
              </a:tabLst>
              <a:defRPr sz="1800" b="0">
                <a:solidFill>
                  <a:schemeClr val="tx2"/>
                </a:solidFill>
                <a:latin typeface="Century Gothic" panose="020B0502020202020204" pitchFamily="34" charset="0"/>
                <a:cs typeface="Calibri" panose="020F0502020204030204" pitchFamily="34" charset="0"/>
              </a:defRPr>
            </a:lvl1pPr>
          </a:lstStyle>
          <a:p>
            <a:pPr lvl="0"/>
            <a:r>
              <a:rPr lang="en-US"/>
              <a:t>Click to edit Master text styles</a:t>
            </a:r>
          </a:p>
        </p:txBody>
      </p:sp>
      <p:sp>
        <p:nvSpPr>
          <p:cNvPr id="4" name="Title 3">
            <a:extLst>
              <a:ext uri="{FF2B5EF4-FFF2-40B4-BE49-F238E27FC236}">
                <a16:creationId xmlns:a16="http://schemas.microsoft.com/office/drawing/2014/main" id="{037FB1D4-CBCD-F607-262E-7DB0F7C605F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2488629"/>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_Interior_Title, 3 text box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C8DFE57-F768-4B39-A1E0-0913FDAAB7EC}"/>
              </a:ext>
            </a:extLst>
          </p:cNvPr>
          <p:cNvSpPr/>
          <p:nvPr/>
        </p:nvSpPr>
        <p:spPr>
          <a:xfrm>
            <a:off x="0" y="0"/>
            <a:ext cx="6963508" cy="633197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18" name="Content Placeholder 2">
            <a:extLst>
              <a:ext uri="{FF2B5EF4-FFF2-40B4-BE49-F238E27FC236}">
                <a16:creationId xmlns:a16="http://schemas.microsoft.com/office/drawing/2014/main" id="{87C008F1-1F80-C241-AACA-382F0A860E8D}"/>
              </a:ext>
            </a:extLst>
          </p:cNvPr>
          <p:cNvSpPr>
            <a:spLocks noGrp="1"/>
          </p:cNvSpPr>
          <p:nvPr>
            <p:ph sz="half" idx="22" hasCustomPrompt="1"/>
          </p:nvPr>
        </p:nvSpPr>
        <p:spPr>
          <a:xfrm>
            <a:off x="8841725" y="325438"/>
            <a:ext cx="2961842" cy="1783080"/>
          </a:xfrm>
          <a:prstGeom prst="rect">
            <a:avLst/>
          </a:prstGeom>
        </p:spPr>
        <p:txBody>
          <a:bodyPr anchor="ct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8" name="Content Placeholder 2">
            <a:extLst>
              <a:ext uri="{FF2B5EF4-FFF2-40B4-BE49-F238E27FC236}">
                <a16:creationId xmlns:a16="http://schemas.microsoft.com/office/drawing/2014/main" id="{FAC39ED7-5BEF-F448-BFB8-D1CB359F5825}"/>
              </a:ext>
            </a:extLst>
          </p:cNvPr>
          <p:cNvSpPr>
            <a:spLocks noGrp="1"/>
          </p:cNvSpPr>
          <p:nvPr>
            <p:ph sz="half" idx="23" hasCustomPrompt="1"/>
          </p:nvPr>
        </p:nvSpPr>
        <p:spPr>
          <a:xfrm>
            <a:off x="8842230" y="2237899"/>
            <a:ext cx="2961842" cy="1783080"/>
          </a:xfrm>
          <a:prstGeom prst="rect">
            <a:avLst/>
          </a:prstGeom>
        </p:spPr>
        <p:txBody>
          <a:bodyPr anchor="ct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1" name="Content Placeholder 2">
            <a:extLst>
              <a:ext uri="{FF2B5EF4-FFF2-40B4-BE49-F238E27FC236}">
                <a16:creationId xmlns:a16="http://schemas.microsoft.com/office/drawing/2014/main" id="{B7EE3E3C-7CA6-2445-A3CF-F7EBADFAE28A}"/>
              </a:ext>
            </a:extLst>
          </p:cNvPr>
          <p:cNvSpPr>
            <a:spLocks noGrp="1"/>
          </p:cNvSpPr>
          <p:nvPr>
            <p:ph sz="half" idx="24" hasCustomPrompt="1"/>
          </p:nvPr>
        </p:nvSpPr>
        <p:spPr>
          <a:xfrm>
            <a:off x="8841220" y="4150360"/>
            <a:ext cx="2961842" cy="1783080"/>
          </a:xfrm>
          <a:prstGeom prst="rect">
            <a:avLst/>
          </a:prstGeom>
        </p:spPr>
        <p:txBody>
          <a:bodyPr anchor="ct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4" name="Picture Placeholder 3">
            <a:extLst>
              <a:ext uri="{FF2B5EF4-FFF2-40B4-BE49-F238E27FC236}">
                <a16:creationId xmlns:a16="http://schemas.microsoft.com/office/drawing/2014/main" id="{2746FA94-219D-4307-A649-21E5E8CA3E77}"/>
              </a:ext>
            </a:extLst>
          </p:cNvPr>
          <p:cNvSpPr>
            <a:spLocks noGrp="1"/>
          </p:cNvSpPr>
          <p:nvPr>
            <p:ph type="pic" sz="quarter" idx="25" hasCustomPrompt="1"/>
          </p:nvPr>
        </p:nvSpPr>
        <p:spPr>
          <a:xfrm>
            <a:off x="7569200" y="969963"/>
            <a:ext cx="842963" cy="844550"/>
          </a:xfrm>
          <a:prstGeom prst="ellipse">
            <a:avLst/>
          </a:prstGeom>
          <a:solidFill>
            <a:schemeClr val="bg1">
              <a:lumMod val="95000"/>
            </a:schemeClr>
          </a:solidFill>
        </p:spPr>
        <p:txBody>
          <a:bodyPr/>
          <a:lstStyle>
            <a:lvl1pPr>
              <a:defRPr sz="1050"/>
            </a:lvl1pPr>
          </a:lstStyle>
          <a:p>
            <a:r>
              <a:rPr lang="en-US" dirty="0"/>
              <a:t>Icon</a:t>
            </a:r>
          </a:p>
        </p:txBody>
      </p:sp>
      <p:sp>
        <p:nvSpPr>
          <p:cNvPr id="13" name="Picture Placeholder 3">
            <a:extLst>
              <a:ext uri="{FF2B5EF4-FFF2-40B4-BE49-F238E27FC236}">
                <a16:creationId xmlns:a16="http://schemas.microsoft.com/office/drawing/2014/main" id="{77C20845-BB97-49F7-AB31-43049B859EC0}"/>
              </a:ext>
            </a:extLst>
          </p:cNvPr>
          <p:cNvSpPr>
            <a:spLocks noGrp="1"/>
          </p:cNvSpPr>
          <p:nvPr>
            <p:ph type="pic" sz="quarter" idx="26" hasCustomPrompt="1"/>
          </p:nvPr>
        </p:nvSpPr>
        <p:spPr>
          <a:xfrm>
            <a:off x="7569200" y="2672153"/>
            <a:ext cx="842963" cy="844550"/>
          </a:xfrm>
          <a:prstGeom prst="ellipse">
            <a:avLst/>
          </a:prstGeom>
          <a:solidFill>
            <a:schemeClr val="bg1">
              <a:lumMod val="95000"/>
            </a:schemeClr>
          </a:solidFill>
        </p:spPr>
        <p:txBody>
          <a:bodyPr/>
          <a:lstStyle>
            <a:lvl1pPr>
              <a:defRPr sz="1050"/>
            </a:lvl1pPr>
          </a:lstStyle>
          <a:p>
            <a:r>
              <a:rPr lang="en-US" dirty="0"/>
              <a:t>Icon</a:t>
            </a:r>
          </a:p>
        </p:txBody>
      </p:sp>
      <p:sp>
        <p:nvSpPr>
          <p:cNvPr id="14" name="Picture Placeholder 3">
            <a:extLst>
              <a:ext uri="{FF2B5EF4-FFF2-40B4-BE49-F238E27FC236}">
                <a16:creationId xmlns:a16="http://schemas.microsoft.com/office/drawing/2014/main" id="{E87AE492-7E4B-46D9-A025-CACD8D838CAA}"/>
              </a:ext>
            </a:extLst>
          </p:cNvPr>
          <p:cNvSpPr>
            <a:spLocks noGrp="1"/>
          </p:cNvSpPr>
          <p:nvPr>
            <p:ph type="pic" sz="quarter" idx="27" hasCustomPrompt="1"/>
          </p:nvPr>
        </p:nvSpPr>
        <p:spPr>
          <a:xfrm>
            <a:off x="7569200" y="4571291"/>
            <a:ext cx="842963" cy="844550"/>
          </a:xfrm>
          <a:prstGeom prst="ellipse">
            <a:avLst/>
          </a:prstGeom>
          <a:solidFill>
            <a:schemeClr val="bg1">
              <a:lumMod val="95000"/>
            </a:schemeClr>
          </a:solidFill>
        </p:spPr>
        <p:txBody>
          <a:bodyPr/>
          <a:lstStyle>
            <a:lvl1pPr>
              <a:defRPr sz="1050"/>
            </a:lvl1pPr>
          </a:lstStyle>
          <a:p>
            <a:r>
              <a:rPr lang="en-US" dirty="0"/>
              <a:t>Icon</a:t>
            </a:r>
          </a:p>
        </p:txBody>
      </p:sp>
      <p:sp>
        <p:nvSpPr>
          <p:cNvPr id="15" name="Content Placeholder 14">
            <a:extLst>
              <a:ext uri="{FF2B5EF4-FFF2-40B4-BE49-F238E27FC236}">
                <a16:creationId xmlns:a16="http://schemas.microsoft.com/office/drawing/2014/main" id="{8D166E4F-85A2-4FD0-9724-3892FBAE6F31}"/>
              </a:ext>
            </a:extLst>
          </p:cNvPr>
          <p:cNvSpPr>
            <a:spLocks noGrp="1"/>
          </p:cNvSpPr>
          <p:nvPr>
            <p:ph sz="quarter" idx="28"/>
          </p:nvPr>
        </p:nvSpPr>
        <p:spPr>
          <a:xfrm>
            <a:off x="388937" y="325438"/>
            <a:ext cx="6138472" cy="3078162"/>
          </a:xfrm>
          <a:prstGeom prst="rect">
            <a:avLst/>
          </a:prstGeom>
        </p:spPr>
        <p:txBody>
          <a:bodyPr vert="horz" lIns="0" tIns="45720" rIns="0" bIns="45720" rtlCol="0" anchor="t">
            <a:noAutofit/>
          </a:bodyPr>
          <a:lstStyle>
            <a:lvl1pPr>
              <a:defRPr lang="en-US" sz="2400" b="1" dirty="0">
                <a:latin typeface="+mj-lt"/>
                <a:ea typeface="+mj-ea"/>
                <a:cs typeface="+mj-cs"/>
              </a:defRPr>
            </a:lvl1pPr>
            <a:lvl2pPr>
              <a:defRPr lang="en-US" dirty="0"/>
            </a:lvl2pPr>
          </a:lstStyle>
          <a:p>
            <a:pPr lvl="0" defTabSz="914400">
              <a:lnSpc>
                <a:spcPct val="90000"/>
              </a:lnSpc>
              <a:spcBef>
                <a:spcPct val="0"/>
              </a:spcBef>
            </a:pPr>
            <a:r>
              <a:rPr lang="en-US"/>
              <a:t>Click to edit Master text styles</a:t>
            </a:r>
          </a:p>
          <a:p>
            <a:pPr lvl="1" defTabSz="914400">
              <a:lnSpc>
                <a:spcPct val="90000"/>
              </a:lnSpc>
              <a:spcBef>
                <a:spcPct val="0"/>
              </a:spcBef>
            </a:pPr>
            <a:r>
              <a:rPr lang="en-US"/>
              <a:t>Second level</a:t>
            </a:r>
          </a:p>
        </p:txBody>
      </p:sp>
      <p:sp>
        <p:nvSpPr>
          <p:cNvPr id="17" name="Picture Placeholder 16">
            <a:extLst>
              <a:ext uri="{FF2B5EF4-FFF2-40B4-BE49-F238E27FC236}">
                <a16:creationId xmlns:a16="http://schemas.microsoft.com/office/drawing/2014/main" id="{47F521A2-5101-412D-9922-08AAC2EABC6A}"/>
              </a:ext>
            </a:extLst>
          </p:cNvPr>
          <p:cNvSpPr>
            <a:spLocks noGrp="1"/>
          </p:cNvSpPr>
          <p:nvPr>
            <p:ph type="pic" sz="quarter" idx="29"/>
          </p:nvPr>
        </p:nvSpPr>
        <p:spPr>
          <a:xfrm>
            <a:off x="0" y="3403600"/>
            <a:ext cx="6962775" cy="3454400"/>
          </a:xfrm>
          <a:prstGeom prst="rect">
            <a:avLst/>
          </a:prstGeom>
          <a:solidFill>
            <a:schemeClr val="bg1">
              <a:lumMod val="95000"/>
            </a:schemeClr>
          </a:solidFill>
        </p:spPr>
        <p:txBody>
          <a:bodyPr/>
          <a:lstStyle>
            <a:lvl1pPr>
              <a:defRPr lang="en-US" sz="1500">
                <a:solidFill>
                  <a:srgbClr val="000000"/>
                </a:solidFill>
                <a:latin typeface="Century Gothic" panose="020B0502020202020204" pitchFamily="34" charset="0"/>
              </a:defRPr>
            </a:lvl1pPr>
          </a:lstStyle>
          <a:p>
            <a:pPr lvl="0"/>
            <a:r>
              <a:rPr lang="en-US" dirty="0"/>
              <a:t>Click icon to add picture</a:t>
            </a:r>
          </a:p>
        </p:txBody>
      </p:sp>
      <p:pic>
        <p:nvPicPr>
          <p:cNvPr id="2" name="Graphic 1">
            <a:extLst>
              <a:ext uri="{FF2B5EF4-FFF2-40B4-BE49-F238E27FC236}">
                <a16:creationId xmlns:a16="http://schemas.microsoft.com/office/drawing/2014/main" id="{E29EAFEB-5659-A9A1-82DB-326CBD56D066}"/>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100132253"/>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_Interior_Title, subtitle and three column_no lin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42B32E-E655-4784-876D-FAA98E0AC903}"/>
              </a:ext>
            </a:extLst>
          </p:cNvPr>
          <p:cNvGrpSpPr/>
          <p:nvPr/>
        </p:nvGrpSpPr>
        <p:grpSpPr>
          <a:xfrm>
            <a:off x="0" y="1133857"/>
            <a:ext cx="5845717" cy="5166098"/>
            <a:chOff x="0" y="1319565"/>
            <a:chExt cx="5845717" cy="4980389"/>
          </a:xfrm>
        </p:grpSpPr>
        <p:sp>
          <p:nvSpPr>
            <p:cNvPr id="11" name="Arrow: Pentagon 10">
              <a:extLst>
                <a:ext uri="{FF2B5EF4-FFF2-40B4-BE49-F238E27FC236}">
                  <a16:creationId xmlns:a16="http://schemas.microsoft.com/office/drawing/2014/main" id="{91F641D3-6DE8-4E8F-9705-F2A4956410F2}"/>
                </a:ext>
              </a:extLst>
            </p:cNvPr>
            <p:cNvSpPr/>
            <p:nvPr/>
          </p:nvSpPr>
          <p:spPr>
            <a:xfrm>
              <a:off x="0" y="1319565"/>
              <a:ext cx="5845717" cy="4980389"/>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12" name="Arrow: Pentagon 11">
              <a:extLst>
                <a:ext uri="{FF2B5EF4-FFF2-40B4-BE49-F238E27FC236}">
                  <a16:creationId xmlns:a16="http://schemas.microsoft.com/office/drawing/2014/main" id="{1B0EFBAB-04BC-462E-809D-1DABC622544D}"/>
                </a:ext>
              </a:extLst>
            </p:cNvPr>
            <p:cNvSpPr/>
            <p:nvPr/>
          </p:nvSpPr>
          <p:spPr>
            <a:xfrm>
              <a:off x="0" y="1319565"/>
              <a:ext cx="5664236" cy="4980389"/>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grpSp>
      <p:sp>
        <p:nvSpPr>
          <p:cNvPr id="9" name="Content Placeholder 2">
            <a:extLst>
              <a:ext uri="{FF2B5EF4-FFF2-40B4-BE49-F238E27FC236}">
                <a16:creationId xmlns:a16="http://schemas.microsoft.com/office/drawing/2014/main" id="{244CC06B-9750-9A42-B119-AF886FA9C46E}"/>
              </a:ext>
            </a:extLst>
          </p:cNvPr>
          <p:cNvSpPr>
            <a:spLocks noGrp="1"/>
          </p:cNvSpPr>
          <p:nvPr>
            <p:ph sz="half" idx="21" hasCustomPrompt="1"/>
          </p:nvPr>
        </p:nvSpPr>
        <p:spPr>
          <a:xfrm>
            <a:off x="429768" y="1704267"/>
            <a:ext cx="4818888"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9" name="Text Placeholder 5">
            <a:extLst>
              <a:ext uri="{FF2B5EF4-FFF2-40B4-BE49-F238E27FC236}">
                <a16:creationId xmlns:a16="http://schemas.microsoft.com/office/drawing/2014/main" id="{EE137575-3D19-F748-9E35-39F1D130694A}"/>
              </a:ext>
            </a:extLst>
          </p:cNvPr>
          <p:cNvSpPr>
            <a:spLocks noGrp="1"/>
          </p:cNvSpPr>
          <p:nvPr>
            <p:ph type="body" sz="quarter" idx="12"/>
          </p:nvPr>
        </p:nvSpPr>
        <p:spPr>
          <a:xfrm>
            <a:off x="429768" y="1172845"/>
            <a:ext cx="4817033" cy="460302"/>
          </a:xfrm>
          <a:prstGeom prst="rect">
            <a:avLst/>
          </a:prstGeom>
        </p:spPr>
        <p:txBody>
          <a:bodyPr vert="horz" wrap="square" lIns="0" tIns="45720" rIns="91440" bIns="45720" rtlCol="0">
            <a:noAutofit/>
          </a:bodyPr>
          <a:lstStyle>
            <a:lvl1pPr>
              <a:defRPr lang="en-US" sz="20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7" name="Picture Placeholder 6">
            <a:extLst>
              <a:ext uri="{FF2B5EF4-FFF2-40B4-BE49-F238E27FC236}">
                <a16:creationId xmlns:a16="http://schemas.microsoft.com/office/drawing/2014/main" id="{C613F76C-CAD9-4CB1-BEF5-6907C66C5861}"/>
              </a:ext>
            </a:extLst>
          </p:cNvPr>
          <p:cNvSpPr>
            <a:spLocks noGrp="1"/>
          </p:cNvSpPr>
          <p:nvPr>
            <p:ph type="pic" sz="quarter" idx="22"/>
          </p:nvPr>
        </p:nvSpPr>
        <p:spPr>
          <a:xfrm>
            <a:off x="5449824" y="1121283"/>
            <a:ext cx="6742176" cy="5190744"/>
          </a:xfrm>
          <a:custGeom>
            <a:avLst/>
            <a:gdLst>
              <a:gd name="connsiteX0" fmla="*/ 0 w 6692900"/>
              <a:gd name="connsiteY0" fmla="*/ 0 h 5166360"/>
              <a:gd name="connsiteX1" fmla="*/ 6314722 w 6692900"/>
              <a:gd name="connsiteY1" fmla="*/ 0 h 5166360"/>
              <a:gd name="connsiteX2" fmla="*/ 6314722 w 6692900"/>
              <a:gd name="connsiteY2" fmla="*/ 0 h 5166360"/>
              <a:gd name="connsiteX3" fmla="*/ 6692900 w 6692900"/>
              <a:gd name="connsiteY3" fmla="*/ 2583180 h 5166360"/>
              <a:gd name="connsiteX4" fmla="*/ 6314722 w 6692900"/>
              <a:gd name="connsiteY4" fmla="*/ 5166360 h 5166360"/>
              <a:gd name="connsiteX5" fmla="*/ 6314722 w 6692900"/>
              <a:gd name="connsiteY5" fmla="*/ 5166360 h 5166360"/>
              <a:gd name="connsiteX6" fmla="*/ 0 w 6692900"/>
              <a:gd name="connsiteY6" fmla="*/ 5166360 h 5166360"/>
              <a:gd name="connsiteX7" fmla="*/ 378178 w 6692900"/>
              <a:gd name="connsiteY7" fmla="*/ 2583180 h 5166360"/>
              <a:gd name="connsiteX8" fmla="*/ 0 w 6692900"/>
              <a:gd name="connsiteY8" fmla="*/ 0 h 5166360"/>
              <a:gd name="connsiteX0" fmla="*/ 0 w 6753634"/>
              <a:gd name="connsiteY0" fmla="*/ 12192 h 5178552"/>
              <a:gd name="connsiteX1" fmla="*/ 6314722 w 6753634"/>
              <a:gd name="connsiteY1" fmla="*/ 12192 h 5178552"/>
              <a:gd name="connsiteX2" fmla="*/ 6753634 w 6753634"/>
              <a:gd name="connsiteY2" fmla="*/ 0 h 5178552"/>
              <a:gd name="connsiteX3" fmla="*/ 6692900 w 6753634"/>
              <a:gd name="connsiteY3" fmla="*/ 2595372 h 5178552"/>
              <a:gd name="connsiteX4" fmla="*/ 6314722 w 6753634"/>
              <a:gd name="connsiteY4" fmla="*/ 5178552 h 5178552"/>
              <a:gd name="connsiteX5" fmla="*/ 6314722 w 6753634"/>
              <a:gd name="connsiteY5" fmla="*/ 5178552 h 5178552"/>
              <a:gd name="connsiteX6" fmla="*/ 0 w 6753634"/>
              <a:gd name="connsiteY6" fmla="*/ 5178552 h 5178552"/>
              <a:gd name="connsiteX7" fmla="*/ 378178 w 6753634"/>
              <a:gd name="connsiteY7" fmla="*/ 2595372 h 5178552"/>
              <a:gd name="connsiteX8" fmla="*/ 0 w 6753634"/>
              <a:gd name="connsiteY8" fmla="*/ 12192 h 5178552"/>
              <a:gd name="connsiteX0" fmla="*/ 0 w 6753634"/>
              <a:gd name="connsiteY0" fmla="*/ 12192 h 5190744"/>
              <a:gd name="connsiteX1" fmla="*/ 6314722 w 6753634"/>
              <a:gd name="connsiteY1" fmla="*/ 12192 h 5190744"/>
              <a:gd name="connsiteX2" fmla="*/ 6753634 w 6753634"/>
              <a:gd name="connsiteY2" fmla="*/ 0 h 5190744"/>
              <a:gd name="connsiteX3" fmla="*/ 6692900 w 6753634"/>
              <a:gd name="connsiteY3" fmla="*/ 2595372 h 5190744"/>
              <a:gd name="connsiteX4" fmla="*/ 6314722 w 6753634"/>
              <a:gd name="connsiteY4" fmla="*/ 5178552 h 5190744"/>
              <a:gd name="connsiteX5" fmla="*/ 6741442 w 6753634"/>
              <a:gd name="connsiteY5" fmla="*/ 5190744 h 5190744"/>
              <a:gd name="connsiteX6" fmla="*/ 0 w 6753634"/>
              <a:gd name="connsiteY6" fmla="*/ 5178552 h 5190744"/>
              <a:gd name="connsiteX7" fmla="*/ 378178 w 6753634"/>
              <a:gd name="connsiteY7" fmla="*/ 2595372 h 5190744"/>
              <a:gd name="connsiteX8" fmla="*/ 0 w 6753634"/>
              <a:gd name="connsiteY8" fmla="*/ 12192 h 5190744"/>
              <a:gd name="connsiteX0" fmla="*/ 0 w 6753634"/>
              <a:gd name="connsiteY0" fmla="*/ 12192 h 5190744"/>
              <a:gd name="connsiteX1" fmla="*/ 6314722 w 6753634"/>
              <a:gd name="connsiteY1" fmla="*/ 12192 h 5190744"/>
              <a:gd name="connsiteX2" fmla="*/ 6753634 w 6753634"/>
              <a:gd name="connsiteY2" fmla="*/ 0 h 5190744"/>
              <a:gd name="connsiteX3" fmla="*/ 6692900 w 6753634"/>
              <a:gd name="connsiteY3" fmla="*/ 2595372 h 5190744"/>
              <a:gd name="connsiteX4" fmla="*/ 6741442 w 6753634"/>
              <a:gd name="connsiteY4" fmla="*/ 5166360 h 5190744"/>
              <a:gd name="connsiteX5" fmla="*/ 6741442 w 6753634"/>
              <a:gd name="connsiteY5" fmla="*/ 5190744 h 5190744"/>
              <a:gd name="connsiteX6" fmla="*/ 0 w 6753634"/>
              <a:gd name="connsiteY6" fmla="*/ 5178552 h 5190744"/>
              <a:gd name="connsiteX7" fmla="*/ 378178 w 6753634"/>
              <a:gd name="connsiteY7" fmla="*/ 2595372 h 5190744"/>
              <a:gd name="connsiteX8" fmla="*/ 0 w 6753634"/>
              <a:gd name="connsiteY8" fmla="*/ 12192 h 5190744"/>
              <a:gd name="connsiteX0" fmla="*/ 0 w 6753860"/>
              <a:gd name="connsiteY0" fmla="*/ 12192 h 5190744"/>
              <a:gd name="connsiteX1" fmla="*/ 6314722 w 6753860"/>
              <a:gd name="connsiteY1" fmla="*/ 12192 h 5190744"/>
              <a:gd name="connsiteX2" fmla="*/ 6753634 w 6753860"/>
              <a:gd name="connsiteY2" fmla="*/ 0 h 5190744"/>
              <a:gd name="connsiteX3" fmla="*/ 6753860 w 6753860"/>
              <a:gd name="connsiteY3" fmla="*/ 2595372 h 5190744"/>
              <a:gd name="connsiteX4" fmla="*/ 6741442 w 6753860"/>
              <a:gd name="connsiteY4" fmla="*/ 5166360 h 5190744"/>
              <a:gd name="connsiteX5" fmla="*/ 6741442 w 6753860"/>
              <a:gd name="connsiteY5" fmla="*/ 5190744 h 5190744"/>
              <a:gd name="connsiteX6" fmla="*/ 0 w 6753860"/>
              <a:gd name="connsiteY6" fmla="*/ 5178552 h 5190744"/>
              <a:gd name="connsiteX7" fmla="*/ 378178 w 6753860"/>
              <a:gd name="connsiteY7" fmla="*/ 2595372 h 5190744"/>
              <a:gd name="connsiteX8" fmla="*/ 0 w 6753860"/>
              <a:gd name="connsiteY8" fmla="*/ 12192 h 519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3860" h="5190744">
                <a:moveTo>
                  <a:pt x="0" y="12192"/>
                </a:moveTo>
                <a:lnTo>
                  <a:pt x="6314722" y="12192"/>
                </a:lnTo>
                <a:lnTo>
                  <a:pt x="6753634" y="0"/>
                </a:lnTo>
                <a:cubicBezTo>
                  <a:pt x="6753709" y="865124"/>
                  <a:pt x="6753785" y="1730248"/>
                  <a:pt x="6753860" y="2595372"/>
                </a:cubicBezTo>
                <a:cubicBezTo>
                  <a:pt x="6749721" y="3452368"/>
                  <a:pt x="6745581" y="4309364"/>
                  <a:pt x="6741442" y="5166360"/>
                </a:cubicBezTo>
                <a:lnTo>
                  <a:pt x="6741442" y="5190744"/>
                </a:lnTo>
                <a:lnTo>
                  <a:pt x="0" y="5178552"/>
                </a:lnTo>
                <a:lnTo>
                  <a:pt x="378178" y="2595372"/>
                </a:lnTo>
                <a:lnTo>
                  <a:pt x="0" y="12192"/>
                </a:lnTo>
                <a:close/>
              </a:path>
            </a:pathLst>
          </a:custGeom>
          <a:solidFill>
            <a:schemeClr val="bg1">
              <a:lumMod val="95000"/>
            </a:schemeClr>
          </a:solidFill>
          <a:ln>
            <a:noFill/>
          </a:ln>
        </p:spPr>
        <p:txBody>
          <a:bodyPr/>
          <a:lstStyle>
            <a:lvl1pPr algn="r">
              <a:defRPr sz="1800"/>
            </a:lvl1pPr>
          </a:lstStyle>
          <a:p>
            <a:r>
              <a:rPr lang="en-US" dirty="0"/>
              <a:t>Click icon to add picture</a:t>
            </a:r>
          </a:p>
        </p:txBody>
      </p:sp>
      <p:sp>
        <p:nvSpPr>
          <p:cNvPr id="4" name="Title 3">
            <a:extLst>
              <a:ext uri="{FF2B5EF4-FFF2-40B4-BE49-F238E27FC236}">
                <a16:creationId xmlns:a16="http://schemas.microsoft.com/office/drawing/2014/main" id="{EE3F09E7-6EF5-8244-26EE-22265879D26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6331931"/>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_Interior_Title, subtitle and three column_no line">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3F749267-813C-4510-A800-05312371569B}"/>
              </a:ext>
            </a:extLst>
          </p:cNvPr>
          <p:cNvSpPr/>
          <p:nvPr/>
        </p:nvSpPr>
        <p:spPr>
          <a:xfrm>
            <a:off x="4292082" y="1133857"/>
            <a:ext cx="4979737"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11" name="Arrow: Pentagon 10">
            <a:extLst>
              <a:ext uri="{FF2B5EF4-FFF2-40B4-BE49-F238E27FC236}">
                <a16:creationId xmlns:a16="http://schemas.microsoft.com/office/drawing/2014/main" id="{91F641D3-6DE8-4E8F-9705-F2A4956410F2}"/>
              </a:ext>
            </a:extLst>
          </p:cNvPr>
          <p:cNvSpPr/>
          <p:nvPr/>
        </p:nvSpPr>
        <p:spPr>
          <a:xfrm>
            <a:off x="0" y="1133857"/>
            <a:ext cx="4907900"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12" name="Arrow: Pentagon 11">
            <a:extLst>
              <a:ext uri="{FF2B5EF4-FFF2-40B4-BE49-F238E27FC236}">
                <a16:creationId xmlns:a16="http://schemas.microsoft.com/office/drawing/2014/main" id="{1B0EFBAB-04BC-462E-809D-1DABC622544D}"/>
              </a:ext>
            </a:extLst>
          </p:cNvPr>
          <p:cNvSpPr/>
          <p:nvPr/>
        </p:nvSpPr>
        <p:spPr>
          <a:xfrm>
            <a:off x="0" y="1133857"/>
            <a:ext cx="4758612"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9" name="Content Placeholder 2">
            <a:extLst>
              <a:ext uri="{FF2B5EF4-FFF2-40B4-BE49-F238E27FC236}">
                <a16:creationId xmlns:a16="http://schemas.microsoft.com/office/drawing/2014/main" id="{244CC06B-9750-9A42-B119-AF886FA9C46E}"/>
              </a:ext>
            </a:extLst>
          </p:cNvPr>
          <p:cNvSpPr>
            <a:spLocks noGrp="1"/>
          </p:cNvSpPr>
          <p:nvPr>
            <p:ph sz="half" idx="21" hasCustomPrompt="1"/>
          </p:nvPr>
        </p:nvSpPr>
        <p:spPr>
          <a:xfrm>
            <a:off x="429768" y="1704267"/>
            <a:ext cx="3903144"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9" name="Text Placeholder 5">
            <a:extLst>
              <a:ext uri="{FF2B5EF4-FFF2-40B4-BE49-F238E27FC236}">
                <a16:creationId xmlns:a16="http://schemas.microsoft.com/office/drawing/2014/main" id="{EE137575-3D19-F748-9E35-39F1D130694A}"/>
              </a:ext>
            </a:extLst>
          </p:cNvPr>
          <p:cNvSpPr>
            <a:spLocks noGrp="1"/>
          </p:cNvSpPr>
          <p:nvPr>
            <p:ph type="body" sz="quarter" idx="12"/>
          </p:nvPr>
        </p:nvSpPr>
        <p:spPr>
          <a:xfrm>
            <a:off x="429768" y="1172845"/>
            <a:ext cx="3903130"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7" name="Picture Placeholder 6">
            <a:extLst>
              <a:ext uri="{FF2B5EF4-FFF2-40B4-BE49-F238E27FC236}">
                <a16:creationId xmlns:a16="http://schemas.microsoft.com/office/drawing/2014/main" id="{C613F76C-CAD9-4CB1-BEF5-6907C66C5861}"/>
              </a:ext>
            </a:extLst>
          </p:cNvPr>
          <p:cNvSpPr>
            <a:spLocks noGrp="1"/>
          </p:cNvSpPr>
          <p:nvPr>
            <p:ph type="pic" sz="quarter" idx="22"/>
          </p:nvPr>
        </p:nvSpPr>
        <p:spPr>
          <a:xfrm>
            <a:off x="8760541" y="1121283"/>
            <a:ext cx="3431457" cy="5190744"/>
          </a:xfrm>
          <a:custGeom>
            <a:avLst/>
            <a:gdLst>
              <a:gd name="connsiteX0" fmla="*/ 0 w 6692900"/>
              <a:gd name="connsiteY0" fmla="*/ 0 h 5166360"/>
              <a:gd name="connsiteX1" fmla="*/ 6314722 w 6692900"/>
              <a:gd name="connsiteY1" fmla="*/ 0 h 5166360"/>
              <a:gd name="connsiteX2" fmla="*/ 6314722 w 6692900"/>
              <a:gd name="connsiteY2" fmla="*/ 0 h 5166360"/>
              <a:gd name="connsiteX3" fmla="*/ 6692900 w 6692900"/>
              <a:gd name="connsiteY3" fmla="*/ 2583180 h 5166360"/>
              <a:gd name="connsiteX4" fmla="*/ 6314722 w 6692900"/>
              <a:gd name="connsiteY4" fmla="*/ 5166360 h 5166360"/>
              <a:gd name="connsiteX5" fmla="*/ 6314722 w 6692900"/>
              <a:gd name="connsiteY5" fmla="*/ 5166360 h 5166360"/>
              <a:gd name="connsiteX6" fmla="*/ 0 w 6692900"/>
              <a:gd name="connsiteY6" fmla="*/ 5166360 h 5166360"/>
              <a:gd name="connsiteX7" fmla="*/ 378178 w 6692900"/>
              <a:gd name="connsiteY7" fmla="*/ 2583180 h 5166360"/>
              <a:gd name="connsiteX8" fmla="*/ 0 w 6692900"/>
              <a:gd name="connsiteY8" fmla="*/ 0 h 5166360"/>
              <a:gd name="connsiteX0" fmla="*/ 0 w 6753634"/>
              <a:gd name="connsiteY0" fmla="*/ 12192 h 5178552"/>
              <a:gd name="connsiteX1" fmla="*/ 6314722 w 6753634"/>
              <a:gd name="connsiteY1" fmla="*/ 12192 h 5178552"/>
              <a:gd name="connsiteX2" fmla="*/ 6753634 w 6753634"/>
              <a:gd name="connsiteY2" fmla="*/ 0 h 5178552"/>
              <a:gd name="connsiteX3" fmla="*/ 6692900 w 6753634"/>
              <a:gd name="connsiteY3" fmla="*/ 2595372 h 5178552"/>
              <a:gd name="connsiteX4" fmla="*/ 6314722 w 6753634"/>
              <a:gd name="connsiteY4" fmla="*/ 5178552 h 5178552"/>
              <a:gd name="connsiteX5" fmla="*/ 6314722 w 6753634"/>
              <a:gd name="connsiteY5" fmla="*/ 5178552 h 5178552"/>
              <a:gd name="connsiteX6" fmla="*/ 0 w 6753634"/>
              <a:gd name="connsiteY6" fmla="*/ 5178552 h 5178552"/>
              <a:gd name="connsiteX7" fmla="*/ 378178 w 6753634"/>
              <a:gd name="connsiteY7" fmla="*/ 2595372 h 5178552"/>
              <a:gd name="connsiteX8" fmla="*/ 0 w 6753634"/>
              <a:gd name="connsiteY8" fmla="*/ 12192 h 5178552"/>
              <a:gd name="connsiteX0" fmla="*/ 0 w 6753634"/>
              <a:gd name="connsiteY0" fmla="*/ 12192 h 5190744"/>
              <a:gd name="connsiteX1" fmla="*/ 6314722 w 6753634"/>
              <a:gd name="connsiteY1" fmla="*/ 12192 h 5190744"/>
              <a:gd name="connsiteX2" fmla="*/ 6753634 w 6753634"/>
              <a:gd name="connsiteY2" fmla="*/ 0 h 5190744"/>
              <a:gd name="connsiteX3" fmla="*/ 6692900 w 6753634"/>
              <a:gd name="connsiteY3" fmla="*/ 2595372 h 5190744"/>
              <a:gd name="connsiteX4" fmla="*/ 6314722 w 6753634"/>
              <a:gd name="connsiteY4" fmla="*/ 5178552 h 5190744"/>
              <a:gd name="connsiteX5" fmla="*/ 6741442 w 6753634"/>
              <a:gd name="connsiteY5" fmla="*/ 5190744 h 5190744"/>
              <a:gd name="connsiteX6" fmla="*/ 0 w 6753634"/>
              <a:gd name="connsiteY6" fmla="*/ 5178552 h 5190744"/>
              <a:gd name="connsiteX7" fmla="*/ 378178 w 6753634"/>
              <a:gd name="connsiteY7" fmla="*/ 2595372 h 5190744"/>
              <a:gd name="connsiteX8" fmla="*/ 0 w 6753634"/>
              <a:gd name="connsiteY8" fmla="*/ 12192 h 5190744"/>
              <a:gd name="connsiteX0" fmla="*/ 0 w 6753634"/>
              <a:gd name="connsiteY0" fmla="*/ 12192 h 5190744"/>
              <a:gd name="connsiteX1" fmla="*/ 6314722 w 6753634"/>
              <a:gd name="connsiteY1" fmla="*/ 12192 h 5190744"/>
              <a:gd name="connsiteX2" fmla="*/ 6753634 w 6753634"/>
              <a:gd name="connsiteY2" fmla="*/ 0 h 5190744"/>
              <a:gd name="connsiteX3" fmla="*/ 6692900 w 6753634"/>
              <a:gd name="connsiteY3" fmla="*/ 2595372 h 5190744"/>
              <a:gd name="connsiteX4" fmla="*/ 6741442 w 6753634"/>
              <a:gd name="connsiteY4" fmla="*/ 5166360 h 5190744"/>
              <a:gd name="connsiteX5" fmla="*/ 6741442 w 6753634"/>
              <a:gd name="connsiteY5" fmla="*/ 5190744 h 5190744"/>
              <a:gd name="connsiteX6" fmla="*/ 0 w 6753634"/>
              <a:gd name="connsiteY6" fmla="*/ 5178552 h 5190744"/>
              <a:gd name="connsiteX7" fmla="*/ 378178 w 6753634"/>
              <a:gd name="connsiteY7" fmla="*/ 2595372 h 5190744"/>
              <a:gd name="connsiteX8" fmla="*/ 0 w 6753634"/>
              <a:gd name="connsiteY8" fmla="*/ 12192 h 5190744"/>
              <a:gd name="connsiteX0" fmla="*/ 0 w 6753860"/>
              <a:gd name="connsiteY0" fmla="*/ 12192 h 5190744"/>
              <a:gd name="connsiteX1" fmla="*/ 6314722 w 6753860"/>
              <a:gd name="connsiteY1" fmla="*/ 12192 h 5190744"/>
              <a:gd name="connsiteX2" fmla="*/ 6753634 w 6753860"/>
              <a:gd name="connsiteY2" fmla="*/ 0 h 5190744"/>
              <a:gd name="connsiteX3" fmla="*/ 6753860 w 6753860"/>
              <a:gd name="connsiteY3" fmla="*/ 2595372 h 5190744"/>
              <a:gd name="connsiteX4" fmla="*/ 6741442 w 6753860"/>
              <a:gd name="connsiteY4" fmla="*/ 5166360 h 5190744"/>
              <a:gd name="connsiteX5" fmla="*/ 6741442 w 6753860"/>
              <a:gd name="connsiteY5" fmla="*/ 5190744 h 5190744"/>
              <a:gd name="connsiteX6" fmla="*/ 0 w 6753860"/>
              <a:gd name="connsiteY6" fmla="*/ 5178552 h 5190744"/>
              <a:gd name="connsiteX7" fmla="*/ 378178 w 6753860"/>
              <a:gd name="connsiteY7" fmla="*/ 2595372 h 5190744"/>
              <a:gd name="connsiteX8" fmla="*/ 0 w 6753860"/>
              <a:gd name="connsiteY8" fmla="*/ 12192 h 5190744"/>
              <a:gd name="connsiteX0" fmla="*/ 0 w 7350415"/>
              <a:gd name="connsiteY0" fmla="*/ 2359 h 5190744"/>
              <a:gd name="connsiteX1" fmla="*/ 6911277 w 7350415"/>
              <a:gd name="connsiteY1" fmla="*/ 12192 h 5190744"/>
              <a:gd name="connsiteX2" fmla="*/ 7350189 w 7350415"/>
              <a:gd name="connsiteY2" fmla="*/ 0 h 5190744"/>
              <a:gd name="connsiteX3" fmla="*/ 7350415 w 7350415"/>
              <a:gd name="connsiteY3" fmla="*/ 2595372 h 5190744"/>
              <a:gd name="connsiteX4" fmla="*/ 7337997 w 7350415"/>
              <a:gd name="connsiteY4" fmla="*/ 5166360 h 5190744"/>
              <a:gd name="connsiteX5" fmla="*/ 7337997 w 7350415"/>
              <a:gd name="connsiteY5" fmla="*/ 5190744 h 5190744"/>
              <a:gd name="connsiteX6" fmla="*/ 596555 w 7350415"/>
              <a:gd name="connsiteY6" fmla="*/ 5178552 h 5190744"/>
              <a:gd name="connsiteX7" fmla="*/ 974733 w 7350415"/>
              <a:gd name="connsiteY7" fmla="*/ 2595372 h 5190744"/>
              <a:gd name="connsiteX8" fmla="*/ 0 w 7350415"/>
              <a:gd name="connsiteY8" fmla="*/ 2359 h 5190744"/>
              <a:gd name="connsiteX0" fmla="*/ 85222 w 7435637"/>
              <a:gd name="connsiteY0" fmla="*/ 2359 h 5190744"/>
              <a:gd name="connsiteX1" fmla="*/ 6996499 w 7435637"/>
              <a:gd name="connsiteY1" fmla="*/ 12192 h 5190744"/>
              <a:gd name="connsiteX2" fmla="*/ 7435411 w 7435637"/>
              <a:gd name="connsiteY2" fmla="*/ 0 h 5190744"/>
              <a:gd name="connsiteX3" fmla="*/ 7435637 w 7435637"/>
              <a:gd name="connsiteY3" fmla="*/ 2595372 h 5190744"/>
              <a:gd name="connsiteX4" fmla="*/ 7423219 w 7435637"/>
              <a:gd name="connsiteY4" fmla="*/ 5166360 h 5190744"/>
              <a:gd name="connsiteX5" fmla="*/ 7423219 w 7435637"/>
              <a:gd name="connsiteY5" fmla="*/ 5190744 h 5190744"/>
              <a:gd name="connsiteX6" fmla="*/ 0 w 7435637"/>
              <a:gd name="connsiteY6" fmla="*/ 5178552 h 5190744"/>
              <a:gd name="connsiteX7" fmla="*/ 1059955 w 7435637"/>
              <a:gd name="connsiteY7" fmla="*/ 2595372 h 5190744"/>
              <a:gd name="connsiteX8" fmla="*/ 85222 w 7435637"/>
              <a:gd name="connsiteY8" fmla="*/ 2359 h 519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35637" h="5190744">
                <a:moveTo>
                  <a:pt x="85222" y="2359"/>
                </a:moveTo>
                <a:lnTo>
                  <a:pt x="6996499" y="12192"/>
                </a:lnTo>
                <a:lnTo>
                  <a:pt x="7435411" y="0"/>
                </a:lnTo>
                <a:cubicBezTo>
                  <a:pt x="7435486" y="865124"/>
                  <a:pt x="7435562" y="1730248"/>
                  <a:pt x="7435637" y="2595372"/>
                </a:cubicBezTo>
                <a:cubicBezTo>
                  <a:pt x="7431498" y="3452368"/>
                  <a:pt x="7427358" y="4309364"/>
                  <a:pt x="7423219" y="5166360"/>
                </a:cubicBezTo>
                <a:lnTo>
                  <a:pt x="7423219" y="5190744"/>
                </a:lnTo>
                <a:lnTo>
                  <a:pt x="0" y="5178552"/>
                </a:lnTo>
                <a:lnTo>
                  <a:pt x="1059955" y="2595372"/>
                </a:lnTo>
                <a:lnTo>
                  <a:pt x="85222" y="2359"/>
                </a:lnTo>
                <a:close/>
              </a:path>
            </a:pathLst>
          </a:custGeom>
          <a:solidFill>
            <a:schemeClr val="bg1">
              <a:lumMod val="95000"/>
            </a:schemeClr>
          </a:solidFill>
          <a:ln>
            <a:noFill/>
          </a:ln>
        </p:spPr>
        <p:txBody>
          <a:bodyPr/>
          <a:lstStyle>
            <a:lvl1pPr algn="r">
              <a:defRPr sz="1800"/>
            </a:lvl1pPr>
          </a:lstStyle>
          <a:p>
            <a:r>
              <a:rPr lang="en-US" dirty="0"/>
              <a:t>Click icon to add picture</a:t>
            </a:r>
          </a:p>
        </p:txBody>
      </p:sp>
      <p:sp>
        <p:nvSpPr>
          <p:cNvPr id="10" name="Text Placeholder 5">
            <a:extLst>
              <a:ext uri="{FF2B5EF4-FFF2-40B4-BE49-F238E27FC236}">
                <a16:creationId xmlns:a16="http://schemas.microsoft.com/office/drawing/2014/main" id="{F3683A6B-C554-4E13-ACA6-C967738B460C}"/>
              </a:ext>
            </a:extLst>
          </p:cNvPr>
          <p:cNvSpPr>
            <a:spLocks noGrp="1"/>
          </p:cNvSpPr>
          <p:nvPr>
            <p:ph type="body" sz="quarter" idx="20"/>
          </p:nvPr>
        </p:nvSpPr>
        <p:spPr>
          <a:xfrm>
            <a:off x="4945225" y="1175044"/>
            <a:ext cx="3904488"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13" name="Content Placeholder 2">
            <a:extLst>
              <a:ext uri="{FF2B5EF4-FFF2-40B4-BE49-F238E27FC236}">
                <a16:creationId xmlns:a16="http://schemas.microsoft.com/office/drawing/2014/main" id="{DAC333C8-21BE-4F8A-B419-0314F986D1CF}"/>
              </a:ext>
            </a:extLst>
          </p:cNvPr>
          <p:cNvSpPr>
            <a:spLocks noGrp="1"/>
          </p:cNvSpPr>
          <p:nvPr>
            <p:ph sz="half" idx="23" hasCustomPrompt="1"/>
          </p:nvPr>
        </p:nvSpPr>
        <p:spPr>
          <a:xfrm>
            <a:off x="4945224" y="1704268"/>
            <a:ext cx="3904488" cy="4229172"/>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3" name="Title 2">
            <a:extLst>
              <a:ext uri="{FF2B5EF4-FFF2-40B4-BE49-F238E27FC236}">
                <a16:creationId xmlns:a16="http://schemas.microsoft.com/office/drawing/2014/main" id="{BABFA3B6-4284-6EE3-FB70-AB6ECBEFC4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9211867"/>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4_Interior_Title, subtitle and three column_no line">
    <p:spTree>
      <p:nvGrpSpPr>
        <p:cNvPr id="1" name=""/>
        <p:cNvGrpSpPr/>
        <p:nvPr/>
      </p:nvGrpSpPr>
      <p:grpSpPr>
        <a:xfrm>
          <a:off x="0" y="0"/>
          <a:ext cx="0" cy="0"/>
          <a:chOff x="0" y="0"/>
          <a:chExt cx="0" cy="0"/>
        </a:xfrm>
      </p:grpSpPr>
      <p:sp>
        <p:nvSpPr>
          <p:cNvPr id="24" name="Arrow: Pentagon 23">
            <a:extLst>
              <a:ext uri="{FF2B5EF4-FFF2-40B4-BE49-F238E27FC236}">
                <a16:creationId xmlns:a16="http://schemas.microsoft.com/office/drawing/2014/main" id="{1FBA1385-04F7-49C8-85E7-0B0CA1F87D35}"/>
              </a:ext>
            </a:extLst>
          </p:cNvPr>
          <p:cNvSpPr/>
          <p:nvPr/>
        </p:nvSpPr>
        <p:spPr>
          <a:xfrm>
            <a:off x="7445829" y="1133857"/>
            <a:ext cx="4746171" cy="5166098"/>
          </a:xfrm>
          <a:prstGeom prst="homePlate">
            <a:avLst>
              <a:gd name="adj" fmla="val 0"/>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22" name="Arrow: Pentagon 21">
            <a:extLst>
              <a:ext uri="{FF2B5EF4-FFF2-40B4-BE49-F238E27FC236}">
                <a16:creationId xmlns:a16="http://schemas.microsoft.com/office/drawing/2014/main" id="{4D2677E7-7A36-4AA5-99A4-11C268FAC344}"/>
              </a:ext>
            </a:extLst>
          </p:cNvPr>
          <p:cNvSpPr/>
          <p:nvPr/>
        </p:nvSpPr>
        <p:spPr>
          <a:xfrm>
            <a:off x="3878766" y="1133857"/>
            <a:ext cx="4267704"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23" name="Arrow: Pentagon 22">
            <a:extLst>
              <a:ext uri="{FF2B5EF4-FFF2-40B4-BE49-F238E27FC236}">
                <a16:creationId xmlns:a16="http://schemas.microsoft.com/office/drawing/2014/main" id="{39BE0FBE-8AEB-473D-8A38-D6474A611070}"/>
              </a:ext>
            </a:extLst>
          </p:cNvPr>
          <p:cNvSpPr/>
          <p:nvPr/>
        </p:nvSpPr>
        <p:spPr>
          <a:xfrm>
            <a:off x="3878766" y="1133857"/>
            <a:ext cx="4137889"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grpSp>
        <p:nvGrpSpPr>
          <p:cNvPr id="3" name="Group 2">
            <a:extLst>
              <a:ext uri="{FF2B5EF4-FFF2-40B4-BE49-F238E27FC236}">
                <a16:creationId xmlns:a16="http://schemas.microsoft.com/office/drawing/2014/main" id="{EB347ECB-2D37-4B2C-B4B6-16B72D6EAFD5}"/>
              </a:ext>
            </a:extLst>
          </p:cNvPr>
          <p:cNvGrpSpPr/>
          <p:nvPr/>
        </p:nvGrpSpPr>
        <p:grpSpPr>
          <a:xfrm>
            <a:off x="0" y="1133857"/>
            <a:ext cx="4267704" cy="5166098"/>
            <a:chOff x="0" y="1133857"/>
            <a:chExt cx="4907900" cy="5166098"/>
          </a:xfrm>
        </p:grpSpPr>
        <p:sp>
          <p:nvSpPr>
            <p:cNvPr id="17" name="Arrow: Pentagon 16">
              <a:extLst>
                <a:ext uri="{FF2B5EF4-FFF2-40B4-BE49-F238E27FC236}">
                  <a16:creationId xmlns:a16="http://schemas.microsoft.com/office/drawing/2014/main" id="{B6774912-1649-45C4-81A5-B2561D0245C1}"/>
                </a:ext>
              </a:extLst>
            </p:cNvPr>
            <p:cNvSpPr/>
            <p:nvPr/>
          </p:nvSpPr>
          <p:spPr>
            <a:xfrm>
              <a:off x="0" y="1133857"/>
              <a:ext cx="4907900"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20" name="Arrow: Pentagon 19">
              <a:extLst>
                <a:ext uri="{FF2B5EF4-FFF2-40B4-BE49-F238E27FC236}">
                  <a16:creationId xmlns:a16="http://schemas.microsoft.com/office/drawing/2014/main" id="{BD84B8FE-19B8-435E-9713-33D4AB4E62E7}"/>
                </a:ext>
              </a:extLst>
            </p:cNvPr>
            <p:cNvSpPr/>
            <p:nvPr/>
          </p:nvSpPr>
          <p:spPr>
            <a:xfrm>
              <a:off x="0" y="1133857"/>
              <a:ext cx="4758612"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grpSp>
      <p:sp>
        <p:nvSpPr>
          <p:cNvPr id="9" name="Content Placeholder 2">
            <a:extLst>
              <a:ext uri="{FF2B5EF4-FFF2-40B4-BE49-F238E27FC236}">
                <a16:creationId xmlns:a16="http://schemas.microsoft.com/office/drawing/2014/main" id="{244CC06B-9750-9A42-B119-AF886FA9C46E}"/>
              </a:ext>
            </a:extLst>
          </p:cNvPr>
          <p:cNvSpPr>
            <a:spLocks noGrp="1"/>
          </p:cNvSpPr>
          <p:nvPr>
            <p:ph sz="half" idx="21" hasCustomPrompt="1"/>
          </p:nvPr>
        </p:nvSpPr>
        <p:spPr>
          <a:xfrm>
            <a:off x="429768" y="1704267"/>
            <a:ext cx="3657600" cy="4216400"/>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9" name="Text Placeholder 5">
            <a:extLst>
              <a:ext uri="{FF2B5EF4-FFF2-40B4-BE49-F238E27FC236}">
                <a16:creationId xmlns:a16="http://schemas.microsoft.com/office/drawing/2014/main" id="{EE137575-3D19-F748-9E35-39F1D130694A}"/>
              </a:ext>
            </a:extLst>
          </p:cNvPr>
          <p:cNvSpPr>
            <a:spLocks noGrp="1"/>
          </p:cNvSpPr>
          <p:nvPr>
            <p:ph type="body" sz="quarter" idx="12"/>
          </p:nvPr>
        </p:nvSpPr>
        <p:spPr>
          <a:xfrm>
            <a:off x="429768" y="1172845"/>
            <a:ext cx="3657600"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10" name="Text Placeholder 5">
            <a:extLst>
              <a:ext uri="{FF2B5EF4-FFF2-40B4-BE49-F238E27FC236}">
                <a16:creationId xmlns:a16="http://schemas.microsoft.com/office/drawing/2014/main" id="{F3683A6B-C554-4E13-ACA6-C967738B460C}"/>
              </a:ext>
            </a:extLst>
          </p:cNvPr>
          <p:cNvSpPr>
            <a:spLocks noGrp="1"/>
          </p:cNvSpPr>
          <p:nvPr>
            <p:ph type="body" sz="quarter" idx="20"/>
          </p:nvPr>
        </p:nvSpPr>
        <p:spPr>
          <a:xfrm>
            <a:off x="4267704" y="1175044"/>
            <a:ext cx="3657600"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13" name="Content Placeholder 2">
            <a:extLst>
              <a:ext uri="{FF2B5EF4-FFF2-40B4-BE49-F238E27FC236}">
                <a16:creationId xmlns:a16="http://schemas.microsoft.com/office/drawing/2014/main" id="{DAC333C8-21BE-4F8A-B419-0314F986D1CF}"/>
              </a:ext>
            </a:extLst>
          </p:cNvPr>
          <p:cNvSpPr>
            <a:spLocks noGrp="1"/>
          </p:cNvSpPr>
          <p:nvPr>
            <p:ph sz="half" idx="23" hasCustomPrompt="1"/>
          </p:nvPr>
        </p:nvSpPr>
        <p:spPr>
          <a:xfrm>
            <a:off x="4267704" y="1704268"/>
            <a:ext cx="3657600" cy="4229172"/>
          </a:xfrm>
          <a:prstGeom prst="rect">
            <a:avLst/>
          </a:prstGeom>
        </p:spPr>
        <p:txBody>
          <a:bodyPr>
            <a:noAutofit/>
          </a:bodyPr>
          <a:lstStyle>
            <a:lvl1pPr marL="0" indent="9525" algn="l">
              <a:buFont typeface="Menlo-BoldItalic"/>
              <a:buNone/>
              <a:tabLst/>
              <a:defRPr sz="18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15" name="Text Placeholder 5">
            <a:extLst>
              <a:ext uri="{FF2B5EF4-FFF2-40B4-BE49-F238E27FC236}">
                <a16:creationId xmlns:a16="http://schemas.microsoft.com/office/drawing/2014/main" id="{F292A297-E6A1-48D1-AC66-C105537A0E8E}"/>
              </a:ext>
            </a:extLst>
          </p:cNvPr>
          <p:cNvSpPr>
            <a:spLocks noGrp="1"/>
          </p:cNvSpPr>
          <p:nvPr>
            <p:ph type="body" sz="quarter" idx="24"/>
          </p:nvPr>
        </p:nvSpPr>
        <p:spPr>
          <a:xfrm>
            <a:off x="8146470" y="1175044"/>
            <a:ext cx="3657600" cy="460302"/>
          </a:xfrm>
          <a:prstGeom prst="rect">
            <a:avLst/>
          </a:prstGeom>
        </p:spPr>
        <p:txBody>
          <a:bodyPr vert="horz" wrap="square" lIns="0" tIns="45720" rIns="91440" bIns="45720" rtlCol="0">
            <a:noAutofit/>
          </a:bodyPr>
          <a:lstStyle>
            <a:lvl1pPr>
              <a:defRPr lang="en-US" sz="18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16" name="Content Placeholder 2">
            <a:extLst>
              <a:ext uri="{FF2B5EF4-FFF2-40B4-BE49-F238E27FC236}">
                <a16:creationId xmlns:a16="http://schemas.microsoft.com/office/drawing/2014/main" id="{385A789C-5332-4E03-A90C-3488A77A16C9}"/>
              </a:ext>
            </a:extLst>
          </p:cNvPr>
          <p:cNvSpPr>
            <a:spLocks noGrp="1"/>
          </p:cNvSpPr>
          <p:nvPr>
            <p:ph sz="half" idx="25" hasCustomPrompt="1"/>
          </p:nvPr>
        </p:nvSpPr>
        <p:spPr>
          <a:xfrm>
            <a:off x="8146470" y="1704268"/>
            <a:ext cx="3657600" cy="4229172"/>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4" name="Title 3">
            <a:extLst>
              <a:ext uri="{FF2B5EF4-FFF2-40B4-BE49-F238E27FC236}">
                <a16:creationId xmlns:a16="http://schemas.microsoft.com/office/drawing/2014/main" id="{A0EEFE3E-695A-BBC5-B432-EADDFBAB235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0888633"/>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6_Interior_Title, subtitle and three column_no line">
    <p:spTree>
      <p:nvGrpSpPr>
        <p:cNvPr id="1" name=""/>
        <p:cNvGrpSpPr/>
        <p:nvPr/>
      </p:nvGrpSpPr>
      <p:grpSpPr>
        <a:xfrm>
          <a:off x="0" y="0"/>
          <a:ext cx="0" cy="0"/>
          <a:chOff x="0" y="0"/>
          <a:chExt cx="0" cy="0"/>
        </a:xfrm>
      </p:grpSpPr>
      <p:sp>
        <p:nvSpPr>
          <p:cNvPr id="24" name="Arrow: Pentagon 23">
            <a:extLst>
              <a:ext uri="{FF2B5EF4-FFF2-40B4-BE49-F238E27FC236}">
                <a16:creationId xmlns:a16="http://schemas.microsoft.com/office/drawing/2014/main" id="{BE6EF3A0-A2B8-4FAA-B7D0-F7C8E51DD154}"/>
              </a:ext>
            </a:extLst>
          </p:cNvPr>
          <p:cNvSpPr/>
          <p:nvPr/>
        </p:nvSpPr>
        <p:spPr>
          <a:xfrm>
            <a:off x="9168770" y="1133857"/>
            <a:ext cx="3023230" cy="5166098"/>
          </a:xfrm>
          <a:prstGeom prst="homePlate">
            <a:avLst>
              <a:gd name="adj" fmla="val 0"/>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30" name="Arrow: Pentagon 29">
            <a:extLst>
              <a:ext uri="{FF2B5EF4-FFF2-40B4-BE49-F238E27FC236}">
                <a16:creationId xmlns:a16="http://schemas.microsoft.com/office/drawing/2014/main" id="{C93F4318-D88E-4EF9-977E-94065A2B8863}"/>
              </a:ext>
            </a:extLst>
          </p:cNvPr>
          <p:cNvSpPr/>
          <p:nvPr/>
        </p:nvSpPr>
        <p:spPr>
          <a:xfrm>
            <a:off x="6492752" y="1133857"/>
            <a:ext cx="3002995"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31" name="Arrow: Pentagon 30">
            <a:extLst>
              <a:ext uri="{FF2B5EF4-FFF2-40B4-BE49-F238E27FC236}">
                <a16:creationId xmlns:a16="http://schemas.microsoft.com/office/drawing/2014/main" id="{6CD6B2CB-A0C2-4443-A133-C7067DF871E1}"/>
              </a:ext>
            </a:extLst>
          </p:cNvPr>
          <p:cNvSpPr/>
          <p:nvPr/>
        </p:nvSpPr>
        <p:spPr>
          <a:xfrm>
            <a:off x="5809045" y="1133857"/>
            <a:ext cx="3585952"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32" name="Arrow: Pentagon 31">
            <a:extLst>
              <a:ext uri="{FF2B5EF4-FFF2-40B4-BE49-F238E27FC236}">
                <a16:creationId xmlns:a16="http://schemas.microsoft.com/office/drawing/2014/main" id="{BA1A1B76-39DD-4995-BF0F-042DF7AEB5AE}"/>
              </a:ext>
            </a:extLst>
          </p:cNvPr>
          <p:cNvSpPr/>
          <p:nvPr/>
        </p:nvSpPr>
        <p:spPr>
          <a:xfrm>
            <a:off x="3431609" y="1133857"/>
            <a:ext cx="3002995"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33" name="Arrow: Pentagon 32">
            <a:extLst>
              <a:ext uri="{FF2B5EF4-FFF2-40B4-BE49-F238E27FC236}">
                <a16:creationId xmlns:a16="http://schemas.microsoft.com/office/drawing/2014/main" id="{742CF9D2-65C7-4987-ABC2-EE9E8FC5139D}"/>
              </a:ext>
            </a:extLst>
          </p:cNvPr>
          <p:cNvSpPr/>
          <p:nvPr/>
        </p:nvSpPr>
        <p:spPr>
          <a:xfrm>
            <a:off x="2747902" y="1133857"/>
            <a:ext cx="3585952"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34" name="Arrow: Pentagon 33">
            <a:extLst>
              <a:ext uri="{FF2B5EF4-FFF2-40B4-BE49-F238E27FC236}">
                <a16:creationId xmlns:a16="http://schemas.microsoft.com/office/drawing/2014/main" id="{3E500C50-A433-4755-B827-049DBE48D5B0}"/>
              </a:ext>
            </a:extLst>
          </p:cNvPr>
          <p:cNvSpPr/>
          <p:nvPr/>
        </p:nvSpPr>
        <p:spPr>
          <a:xfrm>
            <a:off x="14439" y="1133857"/>
            <a:ext cx="3340360" cy="5166098"/>
          </a:xfrm>
          <a:prstGeom prst="homePlate">
            <a:avLst>
              <a:gd name="adj" fmla="val 7694"/>
            </a:avLst>
          </a:prstGeom>
          <a:gradFill flip="none" rotWithShape="1">
            <a:gsLst>
              <a:gs pos="0">
                <a:srgbClr val="2F3CB6"/>
              </a:gs>
              <a:gs pos="50000">
                <a:srgbClr val="4C0295"/>
              </a:gs>
              <a:gs pos="100000">
                <a:srgbClr val="0294E7"/>
              </a:gs>
            </a:gsLst>
            <a:lin ang="2700000" scaled="1"/>
            <a:tileRect/>
          </a:gradFill>
          <a:ln>
            <a:noFill/>
          </a:ln>
          <a:effectLst>
            <a:outerShdw blurRad="190500" sx="102000" sy="102000" algn="ctr" rotWithShape="0">
              <a:prstClr val="black">
                <a:alpha val="11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35" name="Arrow: Pentagon 34">
            <a:extLst>
              <a:ext uri="{FF2B5EF4-FFF2-40B4-BE49-F238E27FC236}">
                <a16:creationId xmlns:a16="http://schemas.microsoft.com/office/drawing/2014/main" id="{EB3C1CC4-3C3F-457A-BED1-314BE27AEFFD}"/>
              </a:ext>
            </a:extLst>
          </p:cNvPr>
          <p:cNvSpPr/>
          <p:nvPr/>
        </p:nvSpPr>
        <p:spPr>
          <a:xfrm>
            <a:off x="0" y="1133857"/>
            <a:ext cx="3233927" cy="5166098"/>
          </a:xfrm>
          <a:prstGeom prst="homePlate">
            <a:avLst>
              <a:gd name="adj" fmla="val 7694"/>
            </a:avLst>
          </a:prstGeom>
          <a:solidFill>
            <a:schemeClr val="bg1"/>
          </a:solidFill>
          <a:ln>
            <a:noFill/>
          </a:ln>
          <a:effectLst>
            <a:outerShdw blurRad="165100" sx="102000" sy="102000" algn="ctr" rotWithShape="0">
              <a:prstClr val="black">
                <a:alpha val="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Century Gothic" panose="020B0502020202020204" pitchFamily="34" charset="0"/>
            </a:endParaRPr>
          </a:p>
        </p:txBody>
      </p:sp>
      <p:sp>
        <p:nvSpPr>
          <p:cNvPr id="36" name="Content Placeholder 2">
            <a:extLst>
              <a:ext uri="{FF2B5EF4-FFF2-40B4-BE49-F238E27FC236}">
                <a16:creationId xmlns:a16="http://schemas.microsoft.com/office/drawing/2014/main" id="{C4CBFDCF-E466-491D-925D-BDF0C17BC0E8}"/>
              </a:ext>
            </a:extLst>
          </p:cNvPr>
          <p:cNvSpPr>
            <a:spLocks noGrp="1"/>
          </p:cNvSpPr>
          <p:nvPr>
            <p:ph sz="half" idx="21" hasCustomPrompt="1"/>
          </p:nvPr>
        </p:nvSpPr>
        <p:spPr>
          <a:xfrm>
            <a:off x="429768" y="1704267"/>
            <a:ext cx="2751685" cy="4216400"/>
          </a:xfrm>
          <a:prstGeom prst="rect">
            <a:avLst/>
          </a:prstGeom>
        </p:spPr>
        <p:txBody>
          <a:bodyPr>
            <a:noAutofit/>
          </a:bodyPr>
          <a:lstStyle>
            <a:lvl1pPr marL="0" indent="9525" algn="l">
              <a:buFont typeface="Menlo-BoldItalic"/>
              <a:buNone/>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1pPr>
            <a:lvl2pPr marL="231775" indent="-171450">
              <a:buClr>
                <a:schemeClr val="tx2"/>
              </a:buClr>
              <a:buSzPct val="120000"/>
              <a:buFont typeface="Arial" panose="020B0604020202020204" pitchFamily="34" charset="0"/>
              <a:buChar char="•"/>
              <a:tabLst/>
              <a:defRPr sz="16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2pPr>
            <a:lvl3pPr marL="401638" indent="-169863">
              <a:buClr>
                <a:schemeClr val="bg2"/>
              </a:buClr>
              <a:buFont typeface="Wingdings" pitchFamily="2" charset="2"/>
              <a:buChar char="§"/>
              <a:tabLst/>
              <a:defRPr sz="14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3pPr>
            <a:lvl4pPr marL="515938" indent="-119063">
              <a:buClr>
                <a:schemeClr val="bg2"/>
              </a:buClr>
              <a:buFont typeface="Wingdings" pitchFamily="2" charset="2"/>
              <a:buChar char="§"/>
              <a:tabLst/>
              <a:defRPr sz="1200" b="0">
                <a:solidFill>
                  <a:srgbClr val="000000"/>
                </a:solidFill>
                <a:latin typeface="Century Gothic" panose="020B0502020202020204" pitchFamily="34" charset="0"/>
                <a:ea typeface="Century Gothic" panose="020B0502020202020204" pitchFamily="34" charset="0"/>
                <a:cs typeface="Calibri" panose="020F0502020204030204" pitchFamily="34" charset="0"/>
              </a:defRPr>
            </a:lvl4pPr>
            <a:lvl5pPr marL="2673284" indent="-234945">
              <a:buFont typeface=".AppleSystemUIFont"/>
              <a:buChar char="-"/>
              <a:tabLst/>
              <a:defRPr sz="1200" b="0">
                <a:solidFill>
                  <a:schemeClr val="tx1"/>
                </a:solidFill>
                <a:latin typeface="Calibri" panose="020F0502020204030204" pitchFamily="34" charset="0"/>
                <a:ea typeface="Calibri" panose="020F0502020204030204" pitchFamily="34" charset="0"/>
                <a:cs typeface="Calibri" panose="020F0502020204030204" pitchFamily="34" charset="0"/>
              </a:defRPr>
            </a:lvl5pPr>
          </a:lstStyle>
          <a:p>
            <a:pPr lvl="0"/>
            <a:r>
              <a:rPr lang="en-US"/>
              <a:t>Click to edit text</a:t>
            </a:r>
          </a:p>
          <a:p>
            <a:pPr lvl="1"/>
            <a:r>
              <a:rPr lang="en-US"/>
              <a:t>First level</a:t>
            </a:r>
          </a:p>
          <a:p>
            <a:pPr lvl="2"/>
            <a:r>
              <a:rPr lang="en-US"/>
              <a:t>Second level</a:t>
            </a:r>
          </a:p>
          <a:p>
            <a:pPr lvl="3"/>
            <a:r>
              <a:rPr lang="en-US"/>
              <a:t>Third Level</a:t>
            </a:r>
          </a:p>
        </p:txBody>
      </p:sp>
      <p:sp>
        <p:nvSpPr>
          <p:cNvPr id="37" name="Text Placeholder 5">
            <a:extLst>
              <a:ext uri="{FF2B5EF4-FFF2-40B4-BE49-F238E27FC236}">
                <a16:creationId xmlns:a16="http://schemas.microsoft.com/office/drawing/2014/main" id="{C3FD2A8F-EA54-40B4-8D83-46D7CC5C6BC5}"/>
              </a:ext>
            </a:extLst>
          </p:cNvPr>
          <p:cNvSpPr>
            <a:spLocks noGrp="1"/>
          </p:cNvSpPr>
          <p:nvPr>
            <p:ph type="body" sz="quarter" idx="12"/>
          </p:nvPr>
        </p:nvSpPr>
        <p:spPr>
          <a:xfrm>
            <a:off x="429768" y="1172845"/>
            <a:ext cx="2751685" cy="460302"/>
          </a:xfrm>
          <a:prstGeom prst="rect">
            <a:avLst/>
          </a:prstGeom>
        </p:spPr>
        <p:txBody>
          <a:bodyPr vert="horz" wrap="square" lIns="0" tIns="45720" rIns="91440" bIns="45720" rtlCol="0">
            <a:noAutofit/>
          </a:bodyPr>
          <a:lstStyle>
            <a:lvl1pPr>
              <a:defRPr lang="en-US" sz="16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39" name="Text Placeholder 5">
            <a:extLst>
              <a:ext uri="{FF2B5EF4-FFF2-40B4-BE49-F238E27FC236}">
                <a16:creationId xmlns:a16="http://schemas.microsoft.com/office/drawing/2014/main" id="{5AE64BF5-C095-48E2-9C95-104760743544}"/>
              </a:ext>
            </a:extLst>
          </p:cNvPr>
          <p:cNvSpPr>
            <a:spLocks noGrp="1"/>
          </p:cNvSpPr>
          <p:nvPr>
            <p:ph type="body" sz="quarter" idx="20"/>
          </p:nvPr>
        </p:nvSpPr>
        <p:spPr>
          <a:xfrm>
            <a:off x="3402596" y="1175044"/>
            <a:ext cx="2751685" cy="460302"/>
          </a:xfrm>
          <a:prstGeom prst="rect">
            <a:avLst/>
          </a:prstGeom>
        </p:spPr>
        <p:txBody>
          <a:bodyPr vert="horz" wrap="square" lIns="0" tIns="45720" rIns="91440" bIns="45720" rtlCol="0">
            <a:noAutofit/>
          </a:bodyPr>
          <a:lstStyle>
            <a:lvl1pPr>
              <a:defRPr lang="en-US" sz="16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40" name="Content Placeholder 2">
            <a:extLst>
              <a:ext uri="{FF2B5EF4-FFF2-40B4-BE49-F238E27FC236}">
                <a16:creationId xmlns:a16="http://schemas.microsoft.com/office/drawing/2014/main" id="{84DBD127-A243-4F70-8050-A68F5B588205}"/>
              </a:ext>
            </a:extLst>
          </p:cNvPr>
          <p:cNvSpPr>
            <a:spLocks noGrp="1"/>
          </p:cNvSpPr>
          <p:nvPr>
            <p:ph sz="half" idx="23" hasCustomPrompt="1"/>
          </p:nvPr>
        </p:nvSpPr>
        <p:spPr>
          <a:xfrm>
            <a:off x="3402596" y="1704268"/>
            <a:ext cx="2751685" cy="4229172"/>
          </a:xfrm>
          <a:prstGeom prst="rect">
            <a:avLst/>
          </a:prstGeom>
        </p:spPr>
        <p:txBody>
          <a:bodyPr vert="horz" lIns="0" tIns="45720" rIns="91440" bIns="45720" rtlCol="0">
            <a:noAutofit/>
          </a:bodyPr>
          <a:lstStyle>
            <a:lvl1pPr>
              <a:defRPr lang="en-US" sz="1600"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41" name="Text Placeholder 5">
            <a:extLst>
              <a:ext uri="{FF2B5EF4-FFF2-40B4-BE49-F238E27FC236}">
                <a16:creationId xmlns:a16="http://schemas.microsoft.com/office/drawing/2014/main" id="{DEF61145-2F5F-42C5-8B0D-283B2737FC7D}"/>
              </a:ext>
            </a:extLst>
          </p:cNvPr>
          <p:cNvSpPr>
            <a:spLocks noGrp="1"/>
          </p:cNvSpPr>
          <p:nvPr>
            <p:ph type="body" sz="quarter" idx="24"/>
          </p:nvPr>
        </p:nvSpPr>
        <p:spPr>
          <a:xfrm>
            <a:off x="6416255" y="1175044"/>
            <a:ext cx="2751685" cy="460302"/>
          </a:xfrm>
          <a:prstGeom prst="rect">
            <a:avLst/>
          </a:prstGeom>
        </p:spPr>
        <p:txBody>
          <a:bodyPr vert="horz" wrap="square" lIns="0" tIns="45720" rIns="91440" bIns="45720" rtlCol="0">
            <a:noAutofit/>
          </a:bodyPr>
          <a:lstStyle>
            <a:lvl1pPr>
              <a:defRPr lang="en-US" sz="16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42" name="Content Placeholder 2">
            <a:extLst>
              <a:ext uri="{FF2B5EF4-FFF2-40B4-BE49-F238E27FC236}">
                <a16:creationId xmlns:a16="http://schemas.microsoft.com/office/drawing/2014/main" id="{B1C8D317-543E-4E6B-B704-4C30F0D1F09C}"/>
              </a:ext>
            </a:extLst>
          </p:cNvPr>
          <p:cNvSpPr>
            <a:spLocks noGrp="1"/>
          </p:cNvSpPr>
          <p:nvPr>
            <p:ph sz="half" idx="25" hasCustomPrompt="1"/>
          </p:nvPr>
        </p:nvSpPr>
        <p:spPr>
          <a:xfrm>
            <a:off x="6416255" y="1704268"/>
            <a:ext cx="2751685" cy="4229172"/>
          </a:xfrm>
          <a:prstGeom prst="rect">
            <a:avLst/>
          </a:prstGeom>
        </p:spPr>
        <p:txBody>
          <a:bodyPr vert="horz" lIns="0" tIns="45720" rIns="91440" bIns="45720" rtlCol="0">
            <a:noAutofit/>
          </a:bodyPr>
          <a:lstStyle>
            <a:lvl1pPr>
              <a:defRPr lang="en-US" sz="1600"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43" name="Text Placeholder 5">
            <a:extLst>
              <a:ext uri="{FF2B5EF4-FFF2-40B4-BE49-F238E27FC236}">
                <a16:creationId xmlns:a16="http://schemas.microsoft.com/office/drawing/2014/main" id="{E850BB7C-FBF2-4C42-A070-56F456CFF5DF}"/>
              </a:ext>
            </a:extLst>
          </p:cNvPr>
          <p:cNvSpPr>
            <a:spLocks noGrp="1"/>
          </p:cNvSpPr>
          <p:nvPr>
            <p:ph type="body" sz="quarter" idx="26"/>
          </p:nvPr>
        </p:nvSpPr>
        <p:spPr>
          <a:xfrm>
            <a:off x="9429913" y="1175044"/>
            <a:ext cx="2751685" cy="460302"/>
          </a:xfrm>
          <a:prstGeom prst="rect">
            <a:avLst/>
          </a:prstGeom>
        </p:spPr>
        <p:txBody>
          <a:bodyPr vert="horz" wrap="square" lIns="0" tIns="45720" rIns="91440" bIns="45720" rtlCol="0">
            <a:noAutofit/>
          </a:bodyPr>
          <a:lstStyle>
            <a:lvl1pPr>
              <a:defRPr lang="en-US" sz="1600" dirty="0">
                <a:solidFill>
                  <a:schemeClr val="tx2"/>
                </a:solidFill>
              </a:defRPr>
            </a:lvl1pPr>
          </a:lstStyle>
          <a:p>
            <a:pPr lvl="0" defTabSz="914400">
              <a:lnSpc>
                <a:spcPct val="90000"/>
              </a:lnSpc>
              <a:spcBef>
                <a:spcPts val="1200"/>
              </a:spcBef>
              <a:buFont typeface="Arial" panose="020B0604020202020204" pitchFamily="34" charset="0"/>
              <a:tabLst>
                <a:tab pos="2854325" algn="l"/>
              </a:tabLst>
            </a:pPr>
            <a:r>
              <a:rPr lang="en-US"/>
              <a:t>Click to edit Master text styles</a:t>
            </a:r>
          </a:p>
        </p:txBody>
      </p:sp>
      <p:sp>
        <p:nvSpPr>
          <p:cNvPr id="44" name="Content Placeholder 2">
            <a:extLst>
              <a:ext uri="{FF2B5EF4-FFF2-40B4-BE49-F238E27FC236}">
                <a16:creationId xmlns:a16="http://schemas.microsoft.com/office/drawing/2014/main" id="{AA987D2E-C448-445C-BDE9-AD0EE26745A7}"/>
              </a:ext>
            </a:extLst>
          </p:cNvPr>
          <p:cNvSpPr>
            <a:spLocks noGrp="1"/>
          </p:cNvSpPr>
          <p:nvPr>
            <p:ph sz="half" idx="27" hasCustomPrompt="1"/>
          </p:nvPr>
        </p:nvSpPr>
        <p:spPr>
          <a:xfrm>
            <a:off x="9429913" y="1704268"/>
            <a:ext cx="2751685" cy="4229172"/>
          </a:xfrm>
          <a:prstGeom prst="rect">
            <a:avLst/>
          </a:prstGeom>
        </p:spPr>
        <p:txBody>
          <a:bodyPr vert="horz" lIns="0" tIns="45720" rIns="91440" bIns="45720" rtlCol="0">
            <a:noAutofit/>
          </a:bodyPr>
          <a:lstStyle>
            <a:lvl1pPr>
              <a:defRPr lang="en-US" sz="1600"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3" name="Title 2">
            <a:extLst>
              <a:ext uri="{FF2B5EF4-FFF2-40B4-BE49-F238E27FC236}">
                <a16:creationId xmlns:a16="http://schemas.microsoft.com/office/drawing/2014/main" id="{570133C8-9C18-3D2E-1CE7-396BEAAFA7A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917650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Interior_Title, 3 text boxes">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EEA9A11C-33E6-8642-9626-FAD1C73ACD36}"/>
              </a:ext>
            </a:extLst>
          </p:cNvPr>
          <p:cNvSpPr>
            <a:spLocks noGrp="1"/>
          </p:cNvSpPr>
          <p:nvPr>
            <p:ph type="body" sz="quarter" idx="16" hasCustomPrompt="1"/>
          </p:nvPr>
        </p:nvSpPr>
        <p:spPr>
          <a:xfrm>
            <a:off x="388938" y="325438"/>
            <a:ext cx="5349710" cy="5608002"/>
          </a:xfrm>
          <a:prstGeom prst="rect">
            <a:avLst/>
          </a:prstGeom>
        </p:spPr>
        <p:txBody>
          <a:bodyPr vert="horz" lIns="0" tIns="45720" rIns="0" bIns="45720" rtlCol="0" anchor="t">
            <a:noAutofit/>
          </a:bodyPr>
          <a:lstStyle>
            <a:lvl1pPr>
              <a:defRPr lang="en-US" sz="2400" b="1" dirty="0">
                <a:latin typeface="+mj-lt"/>
                <a:ea typeface="+mj-ea"/>
                <a:cs typeface="+mj-cs"/>
              </a:defRPr>
            </a:lvl1pPr>
          </a:lstStyle>
          <a:p>
            <a:pPr lvl="0" defTabSz="914400">
              <a:lnSpc>
                <a:spcPct val="90000"/>
              </a:lnSpc>
              <a:spcBef>
                <a:spcPct val="0"/>
              </a:spcBef>
            </a:pPr>
            <a:r>
              <a:rPr lang="en-US"/>
              <a:t>Click to edit title</a:t>
            </a:r>
          </a:p>
        </p:txBody>
      </p:sp>
      <p:sp>
        <p:nvSpPr>
          <p:cNvPr id="18" name="Content Placeholder 2">
            <a:extLst>
              <a:ext uri="{FF2B5EF4-FFF2-40B4-BE49-F238E27FC236}">
                <a16:creationId xmlns:a16="http://schemas.microsoft.com/office/drawing/2014/main" id="{87C008F1-1F80-C241-AACA-382F0A860E8D}"/>
              </a:ext>
            </a:extLst>
          </p:cNvPr>
          <p:cNvSpPr>
            <a:spLocks noGrp="1"/>
          </p:cNvSpPr>
          <p:nvPr>
            <p:ph sz="half" idx="22" hasCustomPrompt="1"/>
          </p:nvPr>
        </p:nvSpPr>
        <p:spPr>
          <a:xfrm>
            <a:off x="6199900" y="325438"/>
            <a:ext cx="5603667"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8" name="Content Placeholder 2">
            <a:extLst>
              <a:ext uri="{FF2B5EF4-FFF2-40B4-BE49-F238E27FC236}">
                <a16:creationId xmlns:a16="http://schemas.microsoft.com/office/drawing/2014/main" id="{FAC39ED7-5BEF-F448-BFB8-D1CB359F5825}"/>
              </a:ext>
            </a:extLst>
          </p:cNvPr>
          <p:cNvSpPr>
            <a:spLocks noGrp="1"/>
          </p:cNvSpPr>
          <p:nvPr>
            <p:ph sz="half" idx="23" hasCustomPrompt="1"/>
          </p:nvPr>
        </p:nvSpPr>
        <p:spPr>
          <a:xfrm>
            <a:off x="6200405" y="2237899"/>
            <a:ext cx="5603667"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11" name="Content Placeholder 2">
            <a:extLst>
              <a:ext uri="{FF2B5EF4-FFF2-40B4-BE49-F238E27FC236}">
                <a16:creationId xmlns:a16="http://schemas.microsoft.com/office/drawing/2014/main" id="{B7EE3E3C-7CA6-2445-A3CF-F7EBADFAE28A}"/>
              </a:ext>
            </a:extLst>
          </p:cNvPr>
          <p:cNvSpPr>
            <a:spLocks noGrp="1"/>
          </p:cNvSpPr>
          <p:nvPr>
            <p:ph sz="half" idx="24" hasCustomPrompt="1"/>
          </p:nvPr>
        </p:nvSpPr>
        <p:spPr>
          <a:xfrm>
            <a:off x="6199395" y="4150360"/>
            <a:ext cx="5603667"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Tree>
    <p:extLst>
      <p:ext uri="{BB962C8B-B14F-4D97-AF65-F5344CB8AC3E}">
        <p14:creationId xmlns:p14="http://schemas.microsoft.com/office/powerpoint/2010/main" val="147953585"/>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Interior_Title, 3 text boxes, gray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905357-16AF-5C43-81CA-C37045853C36}"/>
              </a:ext>
            </a:extLst>
          </p:cNvPr>
          <p:cNvSpPr/>
          <p:nvPr/>
        </p:nvSpPr>
        <p:spPr>
          <a:xfrm>
            <a:off x="4765040" y="0"/>
            <a:ext cx="7426960" cy="6858000"/>
          </a:xfrm>
          <a:prstGeom prst="rect">
            <a:avLst/>
          </a:prstGeom>
          <a:solidFill>
            <a:schemeClr val="bg1">
              <a:lumMod val="9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0" name="Text Placeholder 2">
            <a:extLst>
              <a:ext uri="{FF2B5EF4-FFF2-40B4-BE49-F238E27FC236}">
                <a16:creationId xmlns:a16="http://schemas.microsoft.com/office/drawing/2014/main" id="{EEA9A11C-33E6-8642-9626-FAD1C73ACD36}"/>
              </a:ext>
            </a:extLst>
          </p:cNvPr>
          <p:cNvSpPr>
            <a:spLocks noGrp="1"/>
          </p:cNvSpPr>
          <p:nvPr>
            <p:ph type="body" sz="quarter" idx="16" hasCustomPrompt="1"/>
          </p:nvPr>
        </p:nvSpPr>
        <p:spPr>
          <a:xfrm>
            <a:off x="388938" y="325438"/>
            <a:ext cx="3878262" cy="5608002"/>
          </a:xfrm>
          <a:prstGeom prst="rect">
            <a:avLst/>
          </a:prstGeom>
        </p:spPr>
        <p:txBody>
          <a:bodyPr vert="horz" lIns="0" tIns="45720" rIns="0" bIns="45720" rtlCol="0" anchor="t">
            <a:noAutofit/>
          </a:bodyPr>
          <a:lstStyle>
            <a:lvl1pPr>
              <a:defRPr lang="en-US" sz="2400" b="1" dirty="0">
                <a:latin typeface="+mj-lt"/>
                <a:ea typeface="+mj-ea"/>
                <a:cs typeface="+mj-cs"/>
              </a:defRPr>
            </a:lvl1pPr>
          </a:lstStyle>
          <a:p>
            <a:pPr lvl="0" defTabSz="914400">
              <a:lnSpc>
                <a:spcPct val="90000"/>
              </a:lnSpc>
              <a:spcBef>
                <a:spcPct val="0"/>
              </a:spcBef>
            </a:pPr>
            <a:r>
              <a:rPr lang="en-US"/>
              <a:t>Click to edit title</a:t>
            </a:r>
          </a:p>
        </p:txBody>
      </p:sp>
      <p:sp>
        <p:nvSpPr>
          <p:cNvPr id="18" name="Content Placeholder 2">
            <a:extLst>
              <a:ext uri="{FF2B5EF4-FFF2-40B4-BE49-F238E27FC236}">
                <a16:creationId xmlns:a16="http://schemas.microsoft.com/office/drawing/2014/main" id="{87C008F1-1F80-C241-AACA-382F0A860E8D}"/>
              </a:ext>
            </a:extLst>
          </p:cNvPr>
          <p:cNvSpPr>
            <a:spLocks noGrp="1"/>
          </p:cNvSpPr>
          <p:nvPr>
            <p:ph sz="half" idx="22" hasCustomPrompt="1"/>
          </p:nvPr>
        </p:nvSpPr>
        <p:spPr>
          <a:xfrm>
            <a:off x="5182106" y="325438"/>
            <a:ext cx="6621462"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8" name="Content Placeholder 2">
            <a:extLst>
              <a:ext uri="{FF2B5EF4-FFF2-40B4-BE49-F238E27FC236}">
                <a16:creationId xmlns:a16="http://schemas.microsoft.com/office/drawing/2014/main" id="{FAC39ED7-5BEF-F448-BFB8-D1CB359F5825}"/>
              </a:ext>
            </a:extLst>
          </p:cNvPr>
          <p:cNvSpPr>
            <a:spLocks noGrp="1"/>
          </p:cNvSpPr>
          <p:nvPr>
            <p:ph sz="half" idx="23" hasCustomPrompt="1"/>
          </p:nvPr>
        </p:nvSpPr>
        <p:spPr>
          <a:xfrm>
            <a:off x="5182611" y="2237899"/>
            <a:ext cx="6621462"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11" name="Content Placeholder 2">
            <a:extLst>
              <a:ext uri="{FF2B5EF4-FFF2-40B4-BE49-F238E27FC236}">
                <a16:creationId xmlns:a16="http://schemas.microsoft.com/office/drawing/2014/main" id="{B7EE3E3C-7CA6-2445-A3CF-F7EBADFAE28A}"/>
              </a:ext>
            </a:extLst>
          </p:cNvPr>
          <p:cNvSpPr>
            <a:spLocks noGrp="1"/>
          </p:cNvSpPr>
          <p:nvPr>
            <p:ph sz="half" idx="24" hasCustomPrompt="1"/>
          </p:nvPr>
        </p:nvSpPr>
        <p:spPr>
          <a:xfrm>
            <a:off x="5181601" y="4150360"/>
            <a:ext cx="6621462"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9" name="Title Placeholder 1">
            <a:extLst>
              <a:ext uri="{FF2B5EF4-FFF2-40B4-BE49-F238E27FC236}">
                <a16:creationId xmlns:a16="http://schemas.microsoft.com/office/drawing/2014/main" id="{13919E08-82D2-4516-BE04-BDC691CBCD55}"/>
              </a:ext>
            </a:extLst>
          </p:cNvPr>
          <p:cNvSpPr txBox="1">
            <a:spLocks/>
          </p:cNvSpPr>
          <p:nvPr/>
        </p:nvSpPr>
        <p:spPr>
          <a:xfrm>
            <a:off x="11057463" y="6405693"/>
            <a:ext cx="807437" cy="316460"/>
          </a:xfrm>
          <a:prstGeom prst="rect">
            <a:avLst/>
          </a:prstGeom>
        </p:spPr>
        <p:txBody>
          <a:bodyPr vert="horz" lIns="91440" tIns="45720" rIns="91440" bIns="45720" rtlCol="0" anchor="ctr">
            <a:noAutofit/>
          </a:bodyPr>
          <a:lstStyle>
            <a:lvl1pPr algn="l" defTabSz="609585" rtl="0" eaLnBrk="1" latinLnBrk="0" hangingPunct="1">
              <a:spcBef>
                <a:spcPct val="0"/>
              </a:spcBef>
              <a:buNone/>
              <a:defRPr sz="2200" b="1" i="0" kern="1200">
                <a:solidFill>
                  <a:srgbClr val="58595B"/>
                </a:solidFill>
                <a:latin typeface="Calibri" panose="020F0502020204030204" pitchFamily="34" charset="0"/>
                <a:ea typeface="Calibri" panose="020F0502020204030204" pitchFamily="34" charset="0"/>
                <a:cs typeface="Calibri" panose="020F0502020204030204" pitchFamily="34" charset="0"/>
              </a:defRPr>
            </a:lvl1pPr>
          </a:lstStyle>
          <a:p>
            <a:pPr marL="0" indent="0" algn="r">
              <a:tabLst>
                <a:tab pos="1827213" algn="l"/>
              </a:tabLst>
            </a:pPr>
            <a:fld id="{0140B543-FFF0-1F4B-9F02-34B888CA1EDB}" type="slidenum">
              <a:rPr lang="en-US" sz="1000" b="0" smtClean="0">
                <a:solidFill>
                  <a:srgbClr val="000000"/>
                </a:solidFill>
                <a:latin typeface="Century Gothic" panose="020B0502020202020204" pitchFamily="34" charset="0"/>
              </a:rPr>
              <a:pPr marL="0" indent="0" algn="r">
                <a:tabLst>
                  <a:tab pos="1827213" algn="l"/>
                </a:tabLst>
              </a:pPr>
              <a:t>‹#›</a:t>
            </a:fld>
            <a:endParaRPr lang="en-US" sz="1000" b="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12339222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6F06C6-7719-0EB1-E2EB-8F64C9A905A1}"/>
              </a:ext>
            </a:extLst>
          </p:cNvPr>
          <p:cNvSpPr>
            <a:spLocks noGrp="1"/>
          </p:cNvSpPr>
          <p:nvPr>
            <p:ph type="dt" sz="half" idx="10"/>
          </p:nvPr>
        </p:nvSpPr>
        <p:spPr/>
        <p:txBody>
          <a:bodyPr/>
          <a:lstStyle/>
          <a:p>
            <a:fld id="{9A694FB4-19E6-4678-BA14-839259F2AA4E}" type="datetimeFigureOut">
              <a:rPr lang="en-US" smtClean="0"/>
              <a:t>4/21/2025</a:t>
            </a:fld>
            <a:endParaRPr lang="en-US" dirty="0"/>
          </a:p>
        </p:txBody>
      </p:sp>
      <p:sp>
        <p:nvSpPr>
          <p:cNvPr id="3" name="Footer Placeholder 2">
            <a:extLst>
              <a:ext uri="{FF2B5EF4-FFF2-40B4-BE49-F238E27FC236}">
                <a16:creationId xmlns:a16="http://schemas.microsoft.com/office/drawing/2014/main" id="{A0728247-5BD7-9AF5-2F27-63F9C96ACE1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A431B18-4E50-B73E-3E5A-1A4691438CE6}"/>
              </a:ext>
            </a:extLst>
          </p:cNvPr>
          <p:cNvSpPr>
            <a:spLocks noGrp="1"/>
          </p:cNvSpPr>
          <p:nvPr>
            <p:ph type="sldNum" sz="quarter" idx="12"/>
          </p:nvPr>
        </p:nvSpPr>
        <p:spPr/>
        <p:txBody>
          <a:bodyPr/>
          <a:lstStyle/>
          <a:p>
            <a:fld id="{F2A2B110-6DB8-4F65-87E2-E577B5D4015C}" type="slidenum">
              <a:rPr lang="en-US" smtClean="0"/>
              <a:t>‹#›</a:t>
            </a:fld>
            <a:endParaRPr lang="en-US" dirty="0"/>
          </a:p>
        </p:txBody>
      </p:sp>
    </p:spTree>
    <p:extLst>
      <p:ext uri="{BB962C8B-B14F-4D97-AF65-F5344CB8AC3E}">
        <p14:creationId xmlns:p14="http://schemas.microsoft.com/office/powerpoint/2010/main" val="12945410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Interior_Title, 3 text boxes, gray_background_0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49BB82-0A65-CA42-A2B2-20C81C166885}"/>
              </a:ext>
            </a:extLst>
          </p:cNvPr>
          <p:cNvSpPr/>
          <p:nvPr/>
        </p:nvSpPr>
        <p:spPr>
          <a:xfrm>
            <a:off x="10911840" y="6390640"/>
            <a:ext cx="1280160" cy="46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2" name="Rectangle 1">
            <a:extLst>
              <a:ext uri="{FF2B5EF4-FFF2-40B4-BE49-F238E27FC236}">
                <a16:creationId xmlns:a16="http://schemas.microsoft.com/office/drawing/2014/main" id="{9E905357-16AF-5C43-81CA-C37045853C36}"/>
              </a:ext>
            </a:extLst>
          </p:cNvPr>
          <p:cNvSpPr/>
          <p:nvPr/>
        </p:nvSpPr>
        <p:spPr>
          <a:xfrm>
            <a:off x="4765040" y="0"/>
            <a:ext cx="7426960" cy="6858000"/>
          </a:xfrm>
          <a:prstGeom prst="rect">
            <a:avLst/>
          </a:prstGeom>
          <a:solidFill>
            <a:schemeClr val="bg1">
              <a:lumMod val="9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0" name="Text Placeholder 2">
            <a:extLst>
              <a:ext uri="{FF2B5EF4-FFF2-40B4-BE49-F238E27FC236}">
                <a16:creationId xmlns:a16="http://schemas.microsoft.com/office/drawing/2014/main" id="{EEA9A11C-33E6-8642-9626-FAD1C73ACD36}"/>
              </a:ext>
            </a:extLst>
          </p:cNvPr>
          <p:cNvSpPr>
            <a:spLocks noGrp="1"/>
          </p:cNvSpPr>
          <p:nvPr>
            <p:ph type="body" sz="quarter" idx="16" hasCustomPrompt="1"/>
          </p:nvPr>
        </p:nvSpPr>
        <p:spPr>
          <a:xfrm>
            <a:off x="388938" y="325438"/>
            <a:ext cx="3878262" cy="5608002"/>
          </a:xfrm>
          <a:prstGeom prst="rect">
            <a:avLst/>
          </a:prstGeom>
        </p:spPr>
        <p:txBody>
          <a:bodyPr vert="horz" lIns="0" tIns="45720" rIns="0" bIns="45720" rtlCol="0" anchor="t">
            <a:noAutofit/>
          </a:bodyPr>
          <a:lstStyle>
            <a:lvl1pPr>
              <a:defRPr lang="en-US" sz="2400" b="1" dirty="0">
                <a:latin typeface="+mj-lt"/>
                <a:ea typeface="+mj-ea"/>
                <a:cs typeface="+mj-cs"/>
              </a:defRPr>
            </a:lvl1pPr>
          </a:lstStyle>
          <a:p>
            <a:pPr lvl="0" defTabSz="914400">
              <a:lnSpc>
                <a:spcPct val="90000"/>
              </a:lnSpc>
              <a:spcBef>
                <a:spcPct val="0"/>
              </a:spcBef>
            </a:pPr>
            <a:r>
              <a:rPr lang="en-US"/>
              <a:t>Click to edit title</a:t>
            </a:r>
          </a:p>
        </p:txBody>
      </p:sp>
      <p:sp>
        <p:nvSpPr>
          <p:cNvPr id="18" name="Content Placeholder 2">
            <a:extLst>
              <a:ext uri="{FF2B5EF4-FFF2-40B4-BE49-F238E27FC236}">
                <a16:creationId xmlns:a16="http://schemas.microsoft.com/office/drawing/2014/main" id="{87C008F1-1F80-C241-AACA-382F0A860E8D}"/>
              </a:ext>
            </a:extLst>
          </p:cNvPr>
          <p:cNvSpPr>
            <a:spLocks noGrp="1"/>
          </p:cNvSpPr>
          <p:nvPr>
            <p:ph sz="half" idx="22" hasCustomPrompt="1"/>
          </p:nvPr>
        </p:nvSpPr>
        <p:spPr>
          <a:xfrm>
            <a:off x="6999734" y="325438"/>
            <a:ext cx="4803833"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8" name="Content Placeholder 2">
            <a:extLst>
              <a:ext uri="{FF2B5EF4-FFF2-40B4-BE49-F238E27FC236}">
                <a16:creationId xmlns:a16="http://schemas.microsoft.com/office/drawing/2014/main" id="{FAC39ED7-5BEF-F448-BFB8-D1CB359F5825}"/>
              </a:ext>
            </a:extLst>
          </p:cNvPr>
          <p:cNvSpPr>
            <a:spLocks noGrp="1"/>
          </p:cNvSpPr>
          <p:nvPr>
            <p:ph sz="half" idx="23" hasCustomPrompt="1"/>
          </p:nvPr>
        </p:nvSpPr>
        <p:spPr>
          <a:xfrm>
            <a:off x="7000239" y="2237899"/>
            <a:ext cx="4803833"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11" name="Content Placeholder 2">
            <a:extLst>
              <a:ext uri="{FF2B5EF4-FFF2-40B4-BE49-F238E27FC236}">
                <a16:creationId xmlns:a16="http://schemas.microsoft.com/office/drawing/2014/main" id="{B7EE3E3C-7CA6-2445-A3CF-F7EBADFAE28A}"/>
              </a:ext>
            </a:extLst>
          </p:cNvPr>
          <p:cNvSpPr>
            <a:spLocks noGrp="1"/>
          </p:cNvSpPr>
          <p:nvPr>
            <p:ph sz="half" idx="24" hasCustomPrompt="1"/>
          </p:nvPr>
        </p:nvSpPr>
        <p:spPr>
          <a:xfrm>
            <a:off x="6999229" y="4150360"/>
            <a:ext cx="4803833" cy="1783080"/>
          </a:xfrm>
          <a:prstGeom prst="rect">
            <a:avLst/>
          </a:prstGeom>
        </p:spPr>
        <p:txBody>
          <a:bodyPr vert="horz" lIns="0" tIns="45720" rIns="91440" bIns="45720" rtlCol="0">
            <a:noAutofit/>
          </a:bodyPr>
          <a:lstStyle>
            <a:lvl1pPr>
              <a:defRPr lang="en-US" dirty="0">
                <a:solidFill>
                  <a:srgbClr val="000000"/>
                </a:solidFill>
                <a:ea typeface="Century Gothic" panose="020B0502020202020204" pitchFamily="34" charset="0"/>
              </a:defRPr>
            </a:lvl1pPr>
            <a:lvl2pPr>
              <a:defRPr lang="en-US" dirty="0">
                <a:solidFill>
                  <a:srgbClr val="000000"/>
                </a:solidFill>
                <a:ea typeface="Century Gothic" panose="020B0502020202020204" pitchFamily="34" charset="0"/>
              </a:defRPr>
            </a:lvl2pPr>
            <a:lvl3pPr>
              <a:defRPr lang="en-US" dirty="0">
                <a:solidFill>
                  <a:srgbClr val="000000"/>
                </a:solidFill>
                <a:ea typeface="Century Gothic" panose="020B0502020202020204" pitchFamily="34" charset="0"/>
              </a:defRPr>
            </a:lvl3pPr>
            <a:lvl4pPr>
              <a:defRPr lang="en-US" dirty="0">
                <a:solidFill>
                  <a:srgbClr val="000000"/>
                </a:solidFill>
                <a:ea typeface="Century Gothic" panose="020B0502020202020204" pitchFamily="34" charset="0"/>
              </a:defRPr>
            </a:lvl4pPr>
          </a:lstStyle>
          <a:p>
            <a:pPr lvl="0" indent="9525">
              <a:buFont typeface="Menlo-BoldItalic"/>
              <a:tabLst/>
            </a:pPr>
            <a:r>
              <a:rPr lang="en-US"/>
              <a:t>Click to edit text</a:t>
            </a:r>
          </a:p>
          <a:p>
            <a:pPr marL="231775" lvl="1" indent="-171450">
              <a:buSzPct val="120000"/>
              <a:tabLst/>
            </a:pPr>
            <a:r>
              <a:rPr lang="en-US"/>
              <a:t>First level</a:t>
            </a:r>
          </a:p>
          <a:p>
            <a:pPr marL="401638" lvl="2" indent="-169863">
              <a:buClr>
                <a:schemeClr val="bg2"/>
              </a:buClr>
              <a:tabLst/>
            </a:pPr>
            <a:r>
              <a:rPr lang="en-US"/>
              <a:t>Second level</a:t>
            </a:r>
          </a:p>
          <a:p>
            <a:pPr marL="515938" lvl="3" indent="-119063">
              <a:buClr>
                <a:schemeClr val="bg2"/>
              </a:buClr>
              <a:tabLst/>
            </a:pPr>
            <a:r>
              <a:rPr lang="en-US"/>
              <a:t>Third Level</a:t>
            </a:r>
          </a:p>
        </p:txBody>
      </p:sp>
      <p:sp>
        <p:nvSpPr>
          <p:cNvPr id="5" name="Picture Placeholder 4">
            <a:extLst>
              <a:ext uri="{FF2B5EF4-FFF2-40B4-BE49-F238E27FC236}">
                <a16:creationId xmlns:a16="http://schemas.microsoft.com/office/drawing/2014/main" id="{34960A28-09C5-2F4B-9512-CCE665D0B051}"/>
              </a:ext>
            </a:extLst>
          </p:cNvPr>
          <p:cNvSpPr>
            <a:spLocks noGrp="1"/>
          </p:cNvSpPr>
          <p:nvPr>
            <p:ph type="pic" sz="quarter" idx="25"/>
          </p:nvPr>
        </p:nvSpPr>
        <p:spPr>
          <a:xfrm>
            <a:off x="4450080" y="325437"/>
            <a:ext cx="2432432" cy="1783079"/>
          </a:xfrm>
          <a:prstGeom prst="rect">
            <a:avLst/>
          </a:prstGeom>
        </p:spPr>
        <p:txBody>
          <a:bodyPr/>
          <a:lstStyle>
            <a:lvl1pPr>
              <a:defRPr sz="1500">
                <a:solidFill>
                  <a:srgbClr val="000000"/>
                </a:solidFill>
                <a:latin typeface="Century Gothic" panose="020B0502020202020204" pitchFamily="34" charset="0"/>
              </a:defRPr>
            </a:lvl1pPr>
          </a:lstStyle>
          <a:p>
            <a:r>
              <a:rPr lang="en-US" dirty="0"/>
              <a:t>Click icon to add picture</a:t>
            </a:r>
          </a:p>
        </p:txBody>
      </p:sp>
      <p:sp>
        <p:nvSpPr>
          <p:cNvPr id="12" name="Picture Placeholder 4">
            <a:extLst>
              <a:ext uri="{FF2B5EF4-FFF2-40B4-BE49-F238E27FC236}">
                <a16:creationId xmlns:a16="http://schemas.microsoft.com/office/drawing/2014/main" id="{D1052F64-0E18-7F4F-93BE-CFD083CFB17E}"/>
              </a:ext>
            </a:extLst>
          </p:cNvPr>
          <p:cNvSpPr>
            <a:spLocks noGrp="1"/>
          </p:cNvSpPr>
          <p:nvPr>
            <p:ph type="pic" sz="quarter" idx="26"/>
          </p:nvPr>
        </p:nvSpPr>
        <p:spPr>
          <a:xfrm>
            <a:off x="4450080" y="2237899"/>
            <a:ext cx="2432432" cy="1783079"/>
          </a:xfrm>
          <a:prstGeom prst="rect">
            <a:avLst/>
          </a:prstGeom>
        </p:spPr>
        <p:txBody>
          <a:bodyPr/>
          <a:lstStyle>
            <a:lvl1pPr>
              <a:defRPr sz="1500">
                <a:solidFill>
                  <a:srgbClr val="000000"/>
                </a:solidFill>
                <a:latin typeface="Century Gothic" panose="020B0502020202020204" pitchFamily="34" charset="0"/>
              </a:defRPr>
            </a:lvl1pPr>
          </a:lstStyle>
          <a:p>
            <a:r>
              <a:rPr lang="en-US" dirty="0"/>
              <a:t>Click icon to add picture</a:t>
            </a:r>
          </a:p>
        </p:txBody>
      </p:sp>
      <p:sp>
        <p:nvSpPr>
          <p:cNvPr id="13" name="Picture Placeholder 4">
            <a:extLst>
              <a:ext uri="{FF2B5EF4-FFF2-40B4-BE49-F238E27FC236}">
                <a16:creationId xmlns:a16="http://schemas.microsoft.com/office/drawing/2014/main" id="{F4D31BD7-1689-254A-9387-CE6D930ECC32}"/>
              </a:ext>
            </a:extLst>
          </p:cNvPr>
          <p:cNvSpPr>
            <a:spLocks noGrp="1"/>
          </p:cNvSpPr>
          <p:nvPr>
            <p:ph type="pic" sz="quarter" idx="27"/>
          </p:nvPr>
        </p:nvSpPr>
        <p:spPr>
          <a:xfrm>
            <a:off x="4450080" y="4149052"/>
            <a:ext cx="2432432" cy="1783079"/>
          </a:xfrm>
          <a:prstGeom prst="rect">
            <a:avLst/>
          </a:prstGeom>
        </p:spPr>
        <p:txBody>
          <a:bodyPr/>
          <a:lstStyle>
            <a:lvl1pPr>
              <a:defRPr sz="1500">
                <a:solidFill>
                  <a:srgbClr val="000000"/>
                </a:solidFill>
                <a:latin typeface="Century Gothic" panose="020B0502020202020204" pitchFamily="34" charset="0"/>
              </a:defRPr>
            </a:lvl1pPr>
          </a:lstStyle>
          <a:p>
            <a:r>
              <a:rPr lang="en-US" dirty="0"/>
              <a:t>Click icon to add picture</a:t>
            </a:r>
          </a:p>
        </p:txBody>
      </p:sp>
      <p:sp>
        <p:nvSpPr>
          <p:cNvPr id="14" name="Title Placeholder 1">
            <a:extLst>
              <a:ext uri="{FF2B5EF4-FFF2-40B4-BE49-F238E27FC236}">
                <a16:creationId xmlns:a16="http://schemas.microsoft.com/office/drawing/2014/main" id="{2CFC744D-BA89-4553-8958-A6AA192DFF4B}"/>
              </a:ext>
            </a:extLst>
          </p:cNvPr>
          <p:cNvSpPr txBox="1">
            <a:spLocks/>
          </p:cNvSpPr>
          <p:nvPr/>
        </p:nvSpPr>
        <p:spPr>
          <a:xfrm>
            <a:off x="11057463" y="6405693"/>
            <a:ext cx="807437" cy="316460"/>
          </a:xfrm>
          <a:prstGeom prst="rect">
            <a:avLst/>
          </a:prstGeom>
        </p:spPr>
        <p:txBody>
          <a:bodyPr vert="horz" lIns="91440" tIns="45720" rIns="91440" bIns="45720" rtlCol="0" anchor="ctr">
            <a:noAutofit/>
          </a:bodyPr>
          <a:lstStyle>
            <a:lvl1pPr algn="l" defTabSz="609585" rtl="0" eaLnBrk="1" latinLnBrk="0" hangingPunct="1">
              <a:spcBef>
                <a:spcPct val="0"/>
              </a:spcBef>
              <a:buNone/>
              <a:defRPr sz="2200" b="1" i="0" kern="1200">
                <a:solidFill>
                  <a:srgbClr val="58595B"/>
                </a:solidFill>
                <a:latin typeface="Calibri" panose="020F0502020204030204" pitchFamily="34" charset="0"/>
                <a:ea typeface="Calibri" panose="020F0502020204030204" pitchFamily="34" charset="0"/>
                <a:cs typeface="Calibri" panose="020F0502020204030204" pitchFamily="34" charset="0"/>
              </a:defRPr>
            </a:lvl1pPr>
          </a:lstStyle>
          <a:p>
            <a:pPr marL="0" indent="0" algn="r">
              <a:tabLst>
                <a:tab pos="1827213" algn="l"/>
              </a:tabLst>
            </a:pPr>
            <a:fld id="{0140B543-FFF0-1F4B-9F02-34B888CA1EDB}" type="slidenum">
              <a:rPr lang="en-US" sz="1000" b="0" smtClean="0">
                <a:solidFill>
                  <a:srgbClr val="000000"/>
                </a:solidFill>
                <a:latin typeface="Century Gothic" panose="020B0502020202020204" pitchFamily="34" charset="0"/>
              </a:rPr>
              <a:pPr marL="0" indent="0" algn="r">
                <a:tabLst>
                  <a:tab pos="1827213" algn="l"/>
                </a:tabLst>
              </a:pPr>
              <a:t>‹#›</a:t>
            </a:fld>
            <a:endParaRPr lang="en-US" sz="1000" b="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2024378573"/>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Interior_Blank_no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223270"/>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4/21/2025</a:t>
            </a:fld>
            <a:endParaRPr lang="en-US" dirty="0"/>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dirty="0"/>
          </a:p>
        </p:txBody>
      </p:sp>
    </p:spTree>
    <p:extLst>
      <p:ext uri="{BB962C8B-B14F-4D97-AF65-F5344CB8AC3E}">
        <p14:creationId xmlns:p14="http://schemas.microsoft.com/office/powerpoint/2010/main" val="1306841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4/21/2025</a:t>
            </a:fld>
            <a:endParaRPr lang="en-US" dirty="0"/>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dirty="0"/>
          </a:p>
        </p:txBody>
      </p:sp>
    </p:spTree>
    <p:extLst>
      <p:ext uri="{BB962C8B-B14F-4D97-AF65-F5344CB8AC3E}">
        <p14:creationId xmlns:p14="http://schemas.microsoft.com/office/powerpoint/2010/main" val="2823707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4/21/2025</a:t>
            </a:fld>
            <a:endParaRPr lang="en-US" dirty="0"/>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dirty="0"/>
          </a:p>
        </p:txBody>
      </p:sp>
    </p:spTree>
    <p:extLst>
      <p:ext uri="{BB962C8B-B14F-4D97-AF65-F5344CB8AC3E}">
        <p14:creationId xmlns:p14="http://schemas.microsoft.com/office/powerpoint/2010/main" val="486669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4/21/2025</a:t>
            </a:fld>
            <a:endParaRPr lang="en-US" dirty="0"/>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dirty="0"/>
          </a:p>
        </p:txBody>
      </p:sp>
    </p:spTree>
    <p:extLst>
      <p:ext uri="{BB962C8B-B14F-4D97-AF65-F5344CB8AC3E}">
        <p14:creationId xmlns:p14="http://schemas.microsoft.com/office/powerpoint/2010/main" val="2580425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4/21/2025</a:t>
            </a:fld>
            <a:endParaRPr lang="en-US" dirty="0"/>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dirty="0"/>
          </a:p>
        </p:txBody>
      </p:sp>
    </p:spTree>
    <p:extLst>
      <p:ext uri="{BB962C8B-B14F-4D97-AF65-F5344CB8AC3E}">
        <p14:creationId xmlns:p14="http://schemas.microsoft.com/office/powerpoint/2010/main" val="1811823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4/21/2025</a:t>
            </a:fld>
            <a:endParaRPr lang="en-US" dirty="0"/>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dirty="0"/>
          </a:p>
        </p:txBody>
      </p:sp>
    </p:spTree>
    <p:extLst>
      <p:ext uri="{BB962C8B-B14F-4D97-AF65-F5344CB8AC3E}">
        <p14:creationId xmlns:p14="http://schemas.microsoft.com/office/powerpoint/2010/main" val="1810902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4/21/2025</a:t>
            </a:fld>
            <a:endParaRPr lang="en-US" dirty="0"/>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dirty="0"/>
          </a:p>
        </p:txBody>
      </p:sp>
    </p:spTree>
    <p:extLst>
      <p:ext uri="{BB962C8B-B14F-4D97-AF65-F5344CB8AC3E}">
        <p14:creationId xmlns:p14="http://schemas.microsoft.com/office/powerpoint/2010/main" val="966339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4/21/2025</a:t>
            </a:fld>
            <a:endParaRPr lang="en-US" dirty="0"/>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dirty="0"/>
          </a:p>
        </p:txBody>
      </p:sp>
    </p:spTree>
    <p:extLst>
      <p:ext uri="{BB962C8B-B14F-4D97-AF65-F5344CB8AC3E}">
        <p14:creationId xmlns:p14="http://schemas.microsoft.com/office/powerpoint/2010/main" val="3499108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0677-A448-70BC-D8DB-445C79CD57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8CD094-F5BB-EA7E-1C23-A50101CCA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806BA5-CB67-50CC-2E9A-61BDF373E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5C349-5AD2-BE76-1DB3-4B020ABCCCDF}"/>
              </a:ext>
            </a:extLst>
          </p:cNvPr>
          <p:cNvSpPr>
            <a:spLocks noGrp="1"/>
          </p:cNvSpPr>
          <p:nvPr>
            <p:ph type="dt" sz="half" idx="10"/>
          </p:nvPr>
        </p:nvSpPr>
        <p:spPr/>
        <p:txBody>
          <a:bodyPr/>
          <a:lstStyle/>
          <a:p>
            <a:fld id="{9A694FB4-19E6-4678-BA14-839259F2AA4E}" type="datetimeFigureOut">
              <a:rPr lang="en-US" smtClean="0"/>
              <a:t>4/21/2025</a:t>
            </a:fld>
            <a:endParaRPr lang="en-US" dirty="0"/>
          </a:p>
        </p:txBody>
      </p:sp>
      <p:sp>
        <p:nvSpPr>
          <p:cNvPr id="6" name="Footer Placeholder 5">
            <a:extLst>
              <a:ext uri="{FF2B5EF4-FFF2-40B4-BE49-F238E27FC236}">
                <a16:creationId xmlns:a16="http://schemas.microsoft.com/office/drawing/2014/main" id="{D3F63A58-2570-66B3-7CCD-D726508E80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CFEE29-2CC2-3233-9119-C4BFEA3D6D1B}"/>
              </a:ext>
            </a:extLst>
          </p:cNvPr>
          <p:cNvSpPr>
            <a:spLocks noGrp="1"/>
          </p:cNvSpPr>
          <p:nvPr>
            <p:ph type="sldNum" sz="quarter" idx="12"/>
          </p:nvPr>
        </p:nvSpPr>
        <p:spPr/>
        <p:txBody>
          <a:bodyPr/>
          <a:lstStyle/>
          <a:p>
            <a:fld id="{F2A2B110-6DB8-4F65-87E2-E577B5D4015C}" type="slidenum">
              <a:rPr lang="en-US" smtClean="0"/>
              <a:t>‹#›</a:t>
            </a:fld>
            <a:endParaRPr lang="en-US" dirty="0"/>
          </a:p>
        </p:txBody>
      </p:sp>
    </p:spTree>
    <p:extLst>
      <p:ext uri="{BB962C8B-B14F-4D97-AF65-F5344CB8AC3E}">
        <p14:creationId xmlns:p14="http://schemas.microsoft.com/office/powerpoint/2010/main" val="6719759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4/21/2025</a:t>
            </a:fld>
            <a:endParaRPr lang="en-US" dirty="0"/>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dirty="0"/>
          </a:p>
        </p:txBody>
      </p:sp>
    </p:spTree>
    <p:extLst>
      <p:ext uri="{BB962C8B-B14F-4D97-AF65-F5344CB8AC3E}">
        <p14:creationId xmlns:p14="http://schemas.microsoft.com/office/powerpoint/2010/main" val="1485832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4/21/2025</a:t>
            </a:fld>
            <a:endParaRPr lang="en-US" dirty="0"/>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dirty="0"/>
          </a:p>
        </p:txBody>
      </p:sp>
    </p:spTree>
    <p:extLst>
      <p:ext uri="{BB962C8B-B14F-4D97-AF65-F5344CB8AC3E}">
        <p14:creationId xmlns:p14="http://schemas.microsoft.com/office/powerpoint/2010/main" val="3919667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4/21/2025</a:t>
            </a:fld>
            <a:endParaRPr lang="en-US" dirty="0"/>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dirty="0"/>
          </a:p>
        </p:txBody>
      </p:sp>
    </p:spTree>
    <p:extLst>
      <p:ext uri="{BB962C8B-B14F-4D97-AF65-F5344CB8AC3E}">
        <p14:creationId xmlns:p14="http://schemas.microsoft.com/office/powerpoint/2010/main" val="250452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1"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4001" y="3602038"/>
            <a:ext cx="9144001"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fld id="{EF675F10-90BA-9A4B-97C5-0F6D45F15F43}" type="datetimeFigureOut">
              <a:rPr lang="en-US" smtClean="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dirty="0"/>
          </a:p>
        </p:txBody>
      </p:sp>
    </p:spTree>
    <p:extLst>
      <p:ext uri="{BB962C8B-B14F-4D97-AF65-F5344CB8AC3E}">
        <p14:creationId xmlns:p14="http://schemas.microsoft.com/office/powerpoint/2010/main" val="1469878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dirty="0"/>
          </a:p>
        </p:txBody>
      </p:sp>
    </p:spTree>
    <p:extLst>
      <p:ext uri="{BB962C8B-B14F-4D97-AF65-F5344CB8AC3E}">
        <p14:creationId xmlns:p14="http://schemas.microsoft.com/office/powerpoint/2010/main" val="2499787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75F10-90BA-9A4B-97C5-0F6D45F15F43}" type="datetimeFigureOut">
              <a:rPr lang="en-US" smtClean="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dirty="0"/>
          </a:p>
        </p:txBody>
      </p:sp>
    </p:spTree>
    <p:extLst>
      <p:ext uri="{BB962C8B-B14F-4D97-AF65-F5344CB8AC3E}">
        <p14:creationId xmlns:p14="http://schemas.microsoft.com/office/powerpoint/2010/main" val="1025570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675F10-90BA-9A4B-97C5-0F6D45F15F43}" type="datetimeFigureOut">
              <a:rPr lang="en-US" smtClean="0"/>
              <a:t>4/21/2025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dirty="0"/>
          </a:p>
        </p:txBody>
      </p:sp>
    </p:spTree>
    <p:extLst>
      <p:ext uri="{BB962C8B-B14F-4D97-AF65-F5344CB8AC3E}">
        <p14:creationId xmlns:p14="http://schemas.microsoft.com/office/powerpoint/2010/main" val="3554772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675F10-90BA-9A4B-97C5-0F6D45F15F43}" type="datetimeFigureOut">
              <a:rPr lang="en-US" smtClean="0"/>
              <a:t>4/21/2025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33CAC0-E093-5148-AE6B-19334CEADB6C}" type="slidenum">
              <a:rPr lang="en-US" smtClean="0"/>
              <a:t>‹#›</a:t>
            </a:fld>
            <a:endParaRPr lang="en-US" dirty="0"/>
          </a:p>
        </p:txBody>
      </p:sp>
    </p:spTree>
    <p:extLst>
      <p:ext uri="{BB962C8B-B14F-4D97-AF65-F5344CB8AC3E}">
        <p14:creationId xmlns:p14="http://schemas.microsoft.com/office/powerpoint/2010/main" val="3410351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675F10-90BA-9A4B-97C5-0F6D45F15F43}" type="datetimeFigureOut">
              <a:rPr lang="en-US" smtClean="0"/>
              <a:t>4/21/2025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33CAC0-E093-5148-AE6B-19334CEADB6C}" type="slidenum">
              <a:rPr lang="en-US" smtClean="0"/>
              <a:t>‹#›</a:t>
            </a:fld>
            <a:endParaRPr lang="en-US" dirty="0"/>
          </a:p>
        </p:txBody>
      </p:sp>
    </p:spTree>
    <p:extLst>
      <p:ext uri="{BB962C8B-B14F-4D97-AF65-F5344CB8AC3E}">
        <p14:creationId xmlns:p14="http://schemas.microsoft.com/office/powerpoint/2010/main" val="1196773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75F10-90BA-9A4B-97C5-0F6D45F15F43}" type="datetimeFigureOut">
              <a:rPr lang="en-US" smtClean="0"/>
              <a:t>4/21/2025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33CAC0-E093-5148-AE6B-19334CEADB6C}" type="slidenum">
              <a:rPr lang="en-US" smtClean="0"/>
              <a:t>‹#›</a:t>
            </a:fld>
            <a:endParaRPr lang="en-US" dirty="0"/>
          </a:p>
        </p:txBody>
      </p:sp>
    </p:spTree>
    <p:extLst>
      <p:ext uri="{BB962C8B-B14F-4D97-AF65-F5344CB8AC3E}">
        <p14:creationId xmlns:p14="http://schemas.microsoft.com/office/powerpoint/2010/main" val="3143210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F91AF-07D1-01DD-B9BC-CC72EA0F7A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3F659A-1B89-C7BC-EE83-0DCB5609B4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3BE84D-59BF-B1E3-67DC-B1D6866FA0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055931-19DF-C79A-AE10-23528FAC9292}"/>
              </a:ext>
            </a:extLst>
          </p:cNvPr>
          <p:cNvSpPr>
            <a:spLocks noGrp="1"/>
          </p:cNvSpPr>
          <p:nvPr>
            <p:ph type="dt" sz="half" idx="10"/>
          </p:nvPr>
        </p:nvSpPr>
        <p:spPr/>
        <p:txBody>
          <a:bodyPr/>
          <a:lstStyle/>
          <a:p>
            <a:fld id="{9A694FB4-19E6-4678-BA14-839259F2AA4E}" type="datetimeFigureOut">
              <a:rPr lang="en-US" smtClean="0"/>
              <a:t>4/21/2025</a:t>
            </a:fld>
            <a:endParaRPr lang="en-US" dirty="0"/>
          </a:p>
        </p:txBody>
      </p:sp>
      <p:sp>
        <p:nvSpPr>
          <p:cNvPr id="6" name="Footer Placeholder 5">
            <a:extLst>
              <a:ext uri="{FF2B5EF4-FFF2-40B4-BE49-F238E27FC236}">
                <a16:creationId xmlns:a16="http://schemas.microsoft.com/office/drawing/2014/main" id="{9B2BE2CE-0C43-A46E-5715-2E1F9A9AE4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AE6CB2-EA5C-C9DD-038C-8BC70F920379}"/>
              </a:ext>
            </a:extLst>
          </p:cNvPr>
          <p:cNvSpPr>
            <a:spLocks noGrp="1"/>
          </p:cNvSpPr>
          <p:nvPr>
            <p:ph type="sldNum" sz="quarter" idx="12"/>
          </p:nvPr>
        </p:nvSpPr>
        <p:spPr/>
        <p:txBody>
          <a:bodyPr/>
          <a:lstStyle/>
          <a:p>
            <a:fld id="{F2A2B110-6DB8-4F65-87E2-E577B5D4015C}" type="slidenum">
              <a:rPr lang="en-US" smtClean="0"/>
              <a:t>‹#›</a:t>
            </a:fld>
            <a:endParaRPr lang="en-US" dirty="0"/>
          </a:p>
        </p:txBody>
      </p:sp>
    </p:spTree>
    <p:extLst>
      <p:ext uri="{BB962C8B-B14F-4D97-AF65-F5344CB8AC3E}">
        <p14:creationId xmlns:p14="http://schemas.microsoft.com/office/powerpoint/2010/main" val="15095370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EF675F10-90BA-9A4B-97C5-0F6D45F15F43}" type="datetimeFigureOut">
              <a:rPr lang="en-US" smtClean="0"/>
              <a:t>4/21/2025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dirty="0"/>
          </a:p>
        </p:txBody>
      </p:sp>
    </p:spTree>
    <p:extLst>
      <p:ext uri="{BB962C8B-B14F-4D97-AF65-F5344CB8AC3E}">
        <p14:creationId xmlns:p14="http://schemas.microsoft.com/office/powerpoint/2010/main" val="3033356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dirty="0"/>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EF675F10-90BA-9A4B-97C5-0F6D45F15F43}" type="datetimeFigureOut">
              <a:rPr lang="en-US" smtClean="0"/>
              <a:t>4/21/2025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dirty="0"/>
          </a:p>
        </p:txBody>
      </p:sp>
    </p:spTree>
    <p:extLst>
      <p:ext uri="{BB962C8B-B14F-4D97-AF65-F5344CB8AC3E}">
        <p14:creationId xmlns:p14="http://schemas.microsoft.com/office/powerpoint/2010/main" val="1955086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dirty="0"/>
          </a:p>
        </p:txBody>
      </p:sp>
    </p:spTree>
    <p:extLst>
      <p:ext uri="{BB962C8B-B14F-4D97-AF65-F5344CB8AC3E}">
        <p14:creationId xmlns:p14="http://schemas.microsoft.com/office/powerpoint/2010/main" val="2203828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dirty="0"/>
          </a:p>
        </p:txBody>
      </p:sp>
    </p:spTree>
    <p:extLst>
      <p:ext uri="{BB962C8B-B14F-4D97-AF65-F5344CB8AC3E}">
        <p14:creationId xmlns:p14="http://schemas.microsoft.com/office/powerpoint/2010/main" val="2208816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dirty="0"/>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36765069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dirty="0"/>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2700317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dirty="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dirty="0"/>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dirty="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dirty="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dirty="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dirty="0"/>
              </a:p>
            </p:txBody>
          </p:sp>
        </p:grpSp>
      </p:grpSp>
    </p:spTree>
    <p:extLst>
      <p:ext uri="{BB962C8B-B14F-4D97-AF65-F5344CB8AC3E}">
        <p14:creationId xmlns:p14="http://schemas.microsoft.com/office/powerpoint/2010/main" val="31335805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4/21/2025</a:t>
            </a:fld>
            <a:endParaRPr lang="en-US" dirty="0"/>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dirty="0"/>
          </a:p>
        </p:txBody>
      </p:sp>
    </p:spTree>
    <p:extLst>
      <p:ext uri="{BB962C8B-B14F-4D97-AF65-F5344CB8AC3E}">
        <p14:creationId xmlns:p14="http://schemas.microsoft.com/office/powerpoint/2010/main" val="53554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theme" Target="../theme/theme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2.sv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image" Target="../media/image2.svg"/><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image" Target="../media/image1.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5.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6.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96.xml"/><Relationship Id="rId2" Type="http://schemas.openxmlformats.org/officeDocument/2006/relationships/slideLayout" Target="../slideLayouts/slideLayout95.xml"/><Relationship Id="rId1" Type="http://schemas.openxmlformats.org/officeDocument/2006/relationships/slideLayout" Target="../slideLayouts/slideLayout94.xml"/><Relationship Id="rId5" Type="http://schemas.openxmlformats.org/officeDocument/2006/relationships/theme" Target="../theme/theme7.xml"/><Relationship Id="rId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561424-C00C-5EC8-BD4C-2D0556C3F6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666181-6475-356B-A1C7-38FBCC119A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A4507-B102-5C06-70B3-3937AC47FA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694FB4-19E6-4678-BA14-839259F2AA4E}" type="datetimeFigureOut">
              <a:rPr lang="en-US" smtClean="0"/>
              <a:t>4/21/2025</a:t>
            </a:fld>
            <a:endParaRPr lang="en-US" dirty="0"/>
          </a:p>
        </p:txBody>
      </p:sp>
      <p:sp>
        <p:nvSpPr>
          <p:cNvPr id="5" name="Footer Placeholder 4">
            <a:extLst>
              <a:ext uri="{FF2B5EF4-FFF2-40B4-BE49-F238E27FC236}">
                <a16:creationId xmlns:a16="http://schemas.microsoft.com/office/drawing/2014/main" id="{D2530EBF-F48A-82A3-0D11-6519CD903D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3386C98D-EEB2-BC32-3251-DD091F67D3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A2B110-6DB8-4F65-87E2-E577B5D4015C}" type="slidenum">
              <a:rPr lang="en-US" smtClean="0"/>
              <a:t>‹#›</a:t>
            </a:fld>
            <a:endParaRPr lang="en-US" dirty="0"/>
          </a:p>
        </p:txBody>
      </p:sp>
    </p:spTree>
    <p:extLst>
      <p:ext uri="{BB962C8B-B14F-4D97-AF65-F5344CB8AC3E}">
        <p14:creationId xmlns:p14="http://schemas.microsoft.com/office/powerpoint/2010/main" val="2605815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FD82C8-F7C8-4425-94BC-A9EFEAE91233}"/>
              </a:ext>
            </a:extLst>
          </p:cNvPr>
          <p:cNvSpPr>
            <a:spLocks noGrp="1"/>
          </p:cNvSpPr>
          <p:nvPr>
            <p:ph type="title"/>
          </p:nvPr>
        </p:nvSpPr>
        <p:spPr>
          <a:xfrm>
            <a:off x="428625" y="474786"/>
            <a:ext cx="11334750" cy="399806"/>
          </a:xfrm>
          <a:prstGeom prst="rect">
            <a:avLst/>
          </a:prstGeom>
        </p:spPr>
        <p:txBody>
          <a:bodyPr vert="horz" lIns="0" tIns="45720" rIns="0" bIns="45720" rtlCol="0" anchor="t">
            <a:noAutofit/>
          </a:bodyPr>
          <a:lstStyle/>
          <a:p>
            <a:r>
              <a:rPr lang="en-US"/>
              <a:t>Charts</a:t>
            </a:r>
          </a:p>
        </p:txBody>
      </p:sp>
      <p:sp>
        <p:nvSpPr>
          <p:cNvPr id="6" name="Slide Number Placeholder 5">
            <a:extLst>
              <a:ext uri="{FF2B5EF4-FFF2-40B4-BE49-F238E27FC236}">
                <a16:creationId xmlns:a16="http://schemas.microsoft.com/office/drawing/2014/main" id="{5DC887EF-267A-440B-BF96-CB074D2ABD92}"/>
              </a:ext>
            </a:extLst>
          </p:cNvPr>
          <p:cNvSpPr>
            <a:spLocks noGrp="1"/>
          </p:cNvSpPr>
          <p:nvPr>
            <p:ph type="sldNum" sz="quarter" idx="4"/>
          </p:nvPr>
        </p:nvSpPr>
        <p:spPr>
          <a:xfrm>
            <a:off x="11612693" y="6497604"/>
            <a:ext cx="150682" cy="153888"/>
          </a:xfrm>
          <a:prstGeom prst="rect">
            <a:avLst/>
          </a:prstGeom>
        </p:spPr>
        <p:txBody>
          <a:bodyPr vert="horz" wrap="none" lIns="0" tIns="0" rIns="0" bIns="0" rtlCol="0" anchor="ctr">
            <a:spAutoFit/>
          </a:bodyPr>
          <a:lstStyle>
            <a:lvl1pPr algn="r">
              <a:defRPr sz="1000">
                <a:solidFill>
                  <a:schemeClr val="tx1">
                    <a:tint val="75000"/>
                  </a:schemeClr>
                </a:solidFill>
              </a:defRPr>
            </a:lvl1pPr>
          </a:lstStyle>
          <a:p>
            <a:fld id="{4FBB0140-7D63-42F5-A90E-E5D9551B7719}" type="slidenum">
              <a:rPr lang="en-US" smtClean="0"/>
              <a:pPr/>
              <a:t>‹#›</a:t>
            </a:fld>
            <a:endParaRPr lang="en-US" dirty="0"/>
          </a:p>
        </p:txBody>
      </p:sp>
      <p:sp>
        <p:nvSpPr>
          <p:cNvPr id="8" name="Text Placeholder 7">
            <a:extLst>
              <a:ext uri="{FF2B5EF4-FFF2-40B4-BE49-F238E27FC236}">
                <a16:creationId xmlns:a16="http://schemas.microsoft.com/office/drawing/2014/main" id="{F140E9B6-8ADF-4F88-9FFC-2A98A7D8F88D}"/>
              </a:ext>
            </a:extLst>
          </p:cNvPr>
          <p:cNvSpPr>
            <a:spLocks noGrp="1"/>
          </p:cNvSpPr>
          <p:nvPr>
            <p:ph type="body" idx="1"/>
          </p:nvPr>
        </p:nvSpPr>
        <p:spPr>
          <a:xfrm>
            <a:off x="428625" y="1570647"/>
            <a:ext cx="11334750" cy="4812567"/>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46C6021-90FA-4BD4-BBC4-61EC9570A179}"/>
              </a:ext>
            </a:extLst>
          </p:cNvPr>
          <p:cNvSpPr txBox="1">
            <a:spLocks/>
          </p:cNvSpPr>
          <p:nvPr userDrawn="1"/>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dirty="0"/>
          </a:p>
        </p:txBody>
      </p:sp>
      <p:pic>
        <p:nvPicPr>
          <p:cNvPr id="4" name="Graphic 3">
            <a:extLst>
              <a:ext uri="{FF2B5EF4-FFF2-40B4-BE49-F238E27FC236}">
                <a16:creationId xmlns:a16="http://schemas.microsoft.com/office/drawing/2014/main" id="{456B1924-B006-B0EA-F951-38ED63DA5A3F}"/>
              </a:ext>
            </a:extLst>
          </p:cNvPr>
          <p:cNvPicPr>
            <a:picLocks noChangeAspect="1"/>
          </p:cNvPicPr>
          <p:nvPr userDrawn="1"/>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l="34450" t="45808" r="34450" b="45808"/>
          <a:stretch/>
        </p:blipFill>
        <p:spPr>
          <a:xfrm>
            <a:off x="309437" y="6435916"/>
            <a:ext cx="1360751" cy="283464"/>
          </a:xfrm>
          <a:prstGeom prst="rect">
            <a:avLst/>
          </a:prstGeom>
        </p:spPr>
      </p:pic>
    </p:spTree>
    <p:extLst>
      <p:ext uri="{BB962C8B-B14F-4D97-AF65-F5344CB8AC3E}">
        <p14:creationId xmlns:p14="http://schemas.microsoft.com/office/powerpoint/2010/main" val="17386065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200"/>
        </a:spcBef>
        <a:buFont typeface="Arial" panose="020B0604020202020204" pitchFamily="34" charset="0"/>
        <a:buNone/>
        <a:defRPr lang="en-US" sz="1800" b="0" i="0" kern="1200" dirty="0" smtClean="0">
          <a:solidFill>
            <a:schemeClr val="tx1"/>
          </a:solidFill>
          <a:latin typeface="Century Gothic" panose="020B0502020202020204" pitchFamily="34" charset="0"/>
          <a:ea typeface="Verdana" panose="020B0604030504040204" pitchFamily="34" charset="0"/>
          <a:cs typeface="Calibri" panose="020F0502020204030204" pitchFamily="34" charset="0"/>
        </a:defRPr>
      </a:lvl1pPr>
      <a:lvl2pPr marL="184150" indent="-184150" algn="l" defTabSz="914400" rtl="0" eaLnBrk="1" latinLnBrk="0" hangingPunct="1">
        <a:lnSpc>
          <a:spcPct val="90000"/>
        </a:lnSpc>
        <a:spcBef>
          <a:spcPts val="1200"/>
        </a:spcBef>
        <a:buClr>
          <a:schemeClr val="accent2"/>
        </a:buClr>
        <a:buFont typeface="Arial" panose="020B0604020202020204" pitchFamily="34" charset="0"/>
        <a:buChar char="•"/>
        <a:defRPr lang="en-US" sz="1600" b="0" kern="1200" dirty="0" smtClean="0">
          <a:solidFill>
            <a:schemeClr val="tx1"/>
          </a:solidFill>
          <a:latin typeface="Century Gothic" panose="020B0502020202020204" pitchFamily="34" charset="0"/>
          <a:ea typeface="Verdana" panose="020B0604030504040204" pitchFamily="34" charset="0"/>
          <a:cs typeface="Calibri" panose="020F0502020204030204" pitchFamily="34" charset="0"/>
        </a:defRPr>
      </a:lvl2pPr>
      <a:lvl3pPr marL="369888" indent="-193675" algn="l" defTabSz="914400" rtl="0" eaLnBrk="1" latinLnBrk="0" hangingPunct="1">
        <a:lnSpc>
          <a:spcPct val="90000"/>
        </a:lnSpc>
        <a:spcBef>
          <a:spcPts val="600"/>
        </a:spcBef>
        <a:buClr>
          <a:schemeClr val="bg2"/>
        </a:buClr>
        <a:buFont typeface="Wingdings" panose="05000000000000000000" pitchFamily="2" charset="2"/>
        <a:buChar char="§"/>
        <a:defRPr lang="en-US" sz="1400" b="0" kern="1200" dirty="0" smtClean="0">
          <a:solidFill>
            <a:schemeClr val="tx1"/>
          </a:solidFill>
          <a:latin typeface="Century Gothic" panose="020B0502020202020204" pitchFamily="34" charset="0"/>
          <a:ea typeface="Verdana" panose="020B0604030504040204" pitchFamily="34" charset="0"/>
          <a:cs typeface="Calibri" panose="020F0502020204030204" pitchFamily="34" charset="0"/>
        </a:defRPr>
      </a:lvl3pPr>
      <a:lvl4pPr marL="544513" indent="-184150" algn="l" defTabSz="914400" rtl="0" eaLnBrk="1" latinLnBrk="0" hangingPunct="1">
        <a:lnSpc>
          <a:spcPct val="90000"/>
        </a:lnSpc>
        <a:spcBef>
          <a:spcPts val="600"/>
        </a:spcBef>
        <a:buClr>
          <a:schemeClr val="bg2"/>
        </a:buClr>
        <a:buFont typeface="Wingdings" panose="05000000000000000000" pitchFamily="2" charset="2"/>
        <a:buChar char="§"/>
        <a:defRPr lang="en-US" sz="1200" b="0" kern="1200" dirty="0" smtClean="0">
          <a:solidFill>
            <a:schemeClr val="tx1"/>
          </a:solidFill>
          <a:latin typeface="Century Gothic" panose="020B0502020202020204" pitchFamily="34" charset="0"/>
          <a:ea typeface="Verdana" panose="020B0604030504040204" pitchFamily="34" charset="0"/>
          <a:cs typeface="Calibri" panose="020F0502020204030204" pitchFamily="34" charset="0"/>
        </a:defRPr>
      </a:lvl4pPr>
      <a:lvl5pPr marL="695325" indent="-176213" algn="l" defTabSz="914400" rtl="0" eaLnBrk="1" latinLnBrk="0" hangingPunct="1">
        <a:lnSpc>
          <a:spcPct val="90000"/>
        </a:lnSpc>
        <a:spcBef>
          <a:spcPts val="600"/>
        </a:spcBef>
        <a:buFont typeface="Arial" panose="020B0604020202020204" pitchFamily="34" charset="0"/>
        <a:buChar char="•"/>
        <a:defRPr lang="en-US" sz="1200" b="0" kern="1200" dirty="0">
          <a:solidFill>
            <a:schemeClr val="tx1"/>
          </a:solidFill>
          <a:latin typeface="Century Gothic" panose="020B050202020202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DBCAF13-65E2-2702-0599-165FE2F75BA4}"/>
              </a:ext>
            </a:extLst>
          </p:cNvPr>
          <p:cNvPicPr>
            <a:picLocks noChangeAspect="1"/>
          </p:cNvPicPr>
          <p:nvPr/>
        </p:nvPicPr>
        <p:blipFill rotWithShape="1">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rcRect l="34450" t="45808" r="34450" b="45808"/>
          <a:stretch/>
        </p:blipFill>
        <p:spPr>
          <a:xfrm>
            <a:off x="309437" y="6435916"/>
            <a:ext cx="1360751" cy="283464"/>
          </a:xfrm>
          <a:prstGeom prst="rect">
            <a:avLst/>
          </a:prstGeom>
        </p:spPr>
      </p:pic>
      <p:sp>
        <p:nvSpPr>
          <p:cNvPr id="2" name="Title Placeholder 1">
            <a:extLst>
              <a:ext uri="{FF2B5EF4-FFF2-40B4-BE49-F238E27FC236}">
                <a16:creationId xmlns:a16="http://schemas.microsoft.com/office/drawing/2014/main" id="{FEFD82C8-F7C8-4425-94BC-A9EFEAE91233}"/>
              </a:ext>
            </a:extLst>
          </p:cNvPr>
          <p:cNvSpPr>
            <a:spLocks noGrp="1"/>
          </p:cNvSpPr>
          <p:nvPr userDrawn="1">
            <p:ph type="title"/>
          </p:nvPr>
        </p:nvSpPr>
        <p:spPr>
          <a:xfrm>
            <a:off x="428625" y="474786"/>
            <a:ext cx="11334750" cy="399806"/>
          </a:xfrm>
          <a:prstGeom prst="rect">
            <a:avLst/>
          </a:prstGeom>
        </p:spPr>
        <p:txBody>
          <a:bodyPr vert="horz" lIns="0" tIns="45720" rIns="0" bIns="45720" rtlCol="0" anchor="t">
            <a:noAutofit/>
          </a:bodyPr>
          <a:lstStyle/>
          <a:p>
            <a:r>
              <a:rPr lang="en-US"/>
              <a:t>Click to edit Master title style</a:t>
            </a:r>
          </a:p>
        </p:txBody>
      </p:sp>
      <p:sp>
        <p:nvSpPr>
          <p:cNvPr id="6" name="Slide Number Placeholder 5">
            <a:extLst>
              <a:ext uri="{FF2B5EF4-FFF2-40B4-BE49-F238E27FC236}">
                <a16:creationId xmlns:a16="http://schemas.microsoft.com/office/drawing/2014/main" id="{5DC887EF-267A-440B-BF96-CB074D2ABD92}"/>
              </a:ext>
            </a:extLst>
          </p:cNvPr>
          <p:cNvSpPr>
            <a:spLocks noGrp="1"/>
          </p:cNvSpPr>
          <p:nvPr userDrawn="1">
            <p:ph type="sldNum" sz="quarter" idx="4"/>
          </p:nvPr>
        </p:nvSpPr>
        <p:spPr>
          <a:xfrm>
            <a:off x="11612693" y="6497604"/>
            <a:ext cx="150682" cy="153888"/>
          </a:xfrm>
          <a:prstGeom prst="rect">
            <a:avLst/>
          </a:prstGeom>
        </p:spPr>
        <p:txBody>
          <a:bodyPr vert="horz" wrap="none" lIns="0" tIns="0" rIns="0" bIns="0" rtlCol="0" anchor="ctr">
            <a:spAutoFit/>
          </a:bodyPr>
          <a:lstStyle>
            <a:lvl1pPr algn="r">
              <a:defRPr sz="1000">
                <a:solidFill>
                  <a:schemeClr val="tx1">
                    <a:tint val="75000"/>
                  </a:schemeClr>
                </a:solidFill>
              </a:defRPr>
            </a:lvl1pPr>
          </a:lstStyle>
          <a:p>
            <a:fld id="{4FBB0140-7D63-42F5-A90E-E5D9551B7719}" type="slidenum">
              <a:rPr lang="en-US" smtClean="0"/>
              <a:pPr/>
              <a:t>‹#›</a:t>
            </a:fld>
            <a:endParaRPr lang="en-US" dirty="0"/>
          </a:p>
        </p:txBody>
      </p:sp>
      <p:sp>
        <p:nvSpPr>
          <p:cNvPr id="8" name="Text Placeholder 7">
            <a:extLst>
              <a:ext uri="{FF2B5EF4-FFF2-40B4-BE49-F238E27FC236}">
                <a16:creationId xmlns:a16="http://schemas.microsoft.com/office/drawing/2014/main" id="{F140E9B6-8ADF-4F88-9FFC-2A98A7D8F88D}"/>
              </a:ext>
            </a:extLst>
          </p:cNvPr>
          <p:cNvSpPr>
            <a:spLocks noGrp="1"/>
          </p:cNvSpPr>
          <p:nvPr userDrawn="1">
            <p:ph type="body" idx="1"/>
          </p:nvPr>
        </p:nvSpPr>
        <p:spPr>
          <a:xfrm>
            <a:off x="428625" y="1570647"/>
            <a:ext cx="11334750" cy="4812567"/>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46C6021-90FA-4BD4-BBC4-61EC9570A179}"/>
              </a:ext>
            </a:extLst>
          </p:cNvPr>
          <p:cNvSpPr txBox="1">
            <a:spLocks/>
          </p:cNvSpPr>
          <p:nvPr userDrawn="1"/>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dirty="0"/>
          </a:p>
        </p:txBody>
      </p:sp>
    </p:spTree>
    <p:extLst>
      <p:ext uri="{BB962C8B-B14F-4D97-AF65-F5344CB8AC3E}">
        <p14:creationId xmlns:p14="http://schemas.microsoft.com/office/powerpoint/2010/main" val="11928823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Lst>
  <p:txStyles>
    <p:titleStyle>
      <a:lvl1pPr algn="l" defTabSz="914400" rtl="0" eaLnBrk="1" latinLnBrk="0" hangingPunct="1">
        <a:lnSpc>
          <a:spcPct val="90000"/>
        </a:lnSpc>
        <a:spcBef>
          <a:spcPct val="0"/>
        </a:spcBef>
        <a:buNone/>
        <a:defRPr sz="2400" b="1" kern="1200">
          <a:solidFill>
            <a:schemeClr val="bg2"/>
          </a:solidFill>
          <a:latin typeface="+mj-lt"/>
          <a:ea typeface="+mj-ea"/>
          <a:cs typeface="+mj-cs"/>
        </a:defRPr>
      </a:lvl1pPr>
    </p:titleStyle>
    <p:bodyStyle>
      <a:lvl1pPr marL="0" indent="0" algn="l" defTabSz="914400" rtl="0" eaLnBrk="1" latinLnBrk="0" hangingPunct="1">
        <a:lnSpc>
          <a:spcPct val="90000"/>
        </a:lnSpc>
        <a:spcBef>
          <a:spcPts val="1200"/>
        </a:spcBef>
        <a:buFont typeface="Arial" panose="020B0604020202020204" pitchFamily="34" charset="0"/>
        <a:buNone/>
        <a:defRPr lang="en-US" sz="1800" b="0" i="0" kern="1200" dirty="0" smtClean="0">
          <a:solidFill>
            <a:schemeClr val="bg2"/>
          </a:solidFill>
          <a:latin typeface="Century Gothic" panose="020B0502020202020204" pitchFamily="34" charset="0"/>
          <a:ea typeface="Verdana" panose="020B0604030504040204" pitchFamily="34" charset="0"/>
          <a:cs typeface="Calibri" panose="020F0502020204030204" pitchFamily="34" charset="0"/>
        </a:defRPr>
      </a:lvl1pPr>
      <a:lvl2pPr marL="184150" indent="-184150" algn="l" defTabSz="914400" rtl="0" eaLnBrk="1" latinLnBrk="0" hangingPunct="1">
        <a:lnSpc>
          <a:spcPct val="90000"/>
        </a:lnSpc>
        <a:spcBef>
          <a:spcPts val="1200"/>
        </a:spcBef>
        <a:buClr>
          <a:schemeClr val="tx2"/>
        </a:buClr>
        <a:buFont typeface="Arial" panose="020B0604020202020204" pitchFamily="34" charset="0"/>
        <a:buChar char="•"/>
        <a:defRPr lang="en-US" sz="1600" b="0" kern="1200" dirty="0" smtClean="0">
          <a:solidFill>
            <a:schemeClr val="bg2"/>
          </a:solidFill>
          <a:latin typeface="Century Gothic" panose="020B0502020202020204" pitchFamily="34" charset="0"/>
          <a:ea typeface="Verdana" panose="020B0604030504040204" pitchFamily="34" charset="0"/>
          <a:cs typeface="Calibri" panose="020F0502020204030204" pitchFamily="34" charset="0"/>
        </a:defRPr>
      </a:lvl2pPr>
      <a:lvl3pPr marL="369888" indent="-193675" algn="l" defTabSz="914400" rtl="0" eaLnBrk="1" latinLnBrk="0" hangingPunct="1">
        <a:lnSpc>
          <a:spcPct val="90000"/>
        </a:lnSpc>
        <a:spcBef>
          <a:spcPts val="600"/>
        </a:spcBef>
        <a:buClr>
          <a:schemeClr val="tx1">
            <a:lumMod val="75000"/>
          </a:schemeClr>
        </a:buClr>
        <a:buFont typeface="Wingdings" panose="05000000000000000000" pitchFamily="2" charset="2"/>
        <a:buChar char="§"/>
        <a:defRPr lang="en-US" sz="1400" b="0" kern="1200" dirty="0" smtClean="0">
          <a:solidFill>
            <a:schemeClr val="bg2"/>
          </a:solidFill>
          <a:latin typeface="Century Gothic" panose="020B0502020202020204" pitchFamily="34" charset="0"/>
          <a:ea typeface="Verdana" panose="020B0604030504040204" pitchFamily="34" charset="0"/>
          <a:cs typeface="Calibri" panose="020F0502020204030204" pitchFamily="34" charset="0"/>
        </a:defRPr>
      </a:lvl3pPr>
      <a:lvl4pPr marL="544513" indent="-184150" algn="l" defTabSz="914400" rtl="0" eaLnBrk="1" latinLnBrk="0" hangingPunct="1">
        <a:lnSpc>
          <a:spcPct val="90000"/>
        </a:lnSpc>
        <a:spcBef>
          <a:spcPts val="600"/>
        </a:spcBef>
        <a:buClr>
          <a:schemeClr val="tx1">
            <a:lumMod val="75000"/>
          </a:schemeClr>
        </a:buClr>
        <a:buFont typeface="Wingdings" panose="05000000000000000000" pitchFamily="2" charset="2"/>
        <a:buChar char="§"/>
        <a:defRPr lang="en-US" sz="1200" b="0" kern="1200" dirty="0" smtClean="0">
          <a:solidFill>
            <a:schemeClr val="bg2"/>
          </a:solidFill>
          <a:latin typeface="Century Gothic" panose="020B0502020202020204" pitchFamily="34" charset="0"/>
          <a:ea typeface="Verdana" panose="020B0604030504040204" pitchFamily="34" charset="0"/>
          <a:cs typeface="Calibri" panose="020F0502020204030204" pitchFamily="34" charset="0"/>
        </a:defRPr>
      </a:lvl4pPr>
      <a:lvl5pPr marL="695325" indent="-176213" algn="l" defTabSz="914400" rtl="0" eaLnBrk="1" latinLnBrk="0" hangingPunct="1">
        <a:lnSpc>
          <a:spcPct val="90000"/>
        </a:lnSpc>
        <a:spcBef>
          <a:spcPts val="600"/>
        </a:spcBef>
        <a:buFont typeface="Arial" panose="020B0604020202020204" pitchFamily="34" charset="0"/>
        <a:buChar char="•"/>
        <a:defRPr lang="en-US" sz="1200" b="0" kern="1200" dirty="0">
          <a:solidFill>
            <a:schemeClr val="bg2"/>
          </a:solidFill>
          <a:latin typeface="Century Gothic" panose="020B050202020202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DBCAF13-65E2-2702-0599-165FE2F75BA4}"/>
              </a:ext>
            </a:extLst>
          </p:cNvPr>
          <p:cNvPicPr>
            <a:picLocks noChangeAspect="1"/>
          </p:cNvPicPr>
          <p:nvPr/>
        </p:nvPicPr>
        <p:blipFill rotWithShape="1">
          <a:blip r:embed="rId31" cstate="screen">
            <a:extLst>
              <a:ext uri="{28A0092B-C50C-407E-A947-70E740481C1C}">
                <a14:useLocalDpi xmlns:a14="http://schemas.microsoft.com/office/drawing/2010/main"/>
              </a:ext>
              <a:ext uri="{96DAC541-7B7A-43D3-8B79-37D633B846F1}">
                <asvg:svgBlip xmlns:asvg="http://schemas.microsoft.com/office/drawing/2016/SVG/main" r:embed="rId32"/>
              </a:ext>
            </a:extLst>
          </a:blip>
          <a:srcRect l="34450" t="45808" r="34450" b="45808"/>
          <a:stretch/>
        </p:blipFill>
        <p:spPr>
          <a:xfrm>
            <a:off x="309437" y="6435916"/>
            <a:ext cx="1360751" cy="283464"/>
          </a:xfrm>
          <a:prstGeom prst="rect">
            <a:avLst/>
          </a:prstGeom>
        </p:spPr>
      </p:pic>
      <p:sp>
        <p:nvSpPr>
          <p:cNvPr id="2" name="Title Placeholder 1">
            <a:extLst>
              <a:ext uri="{FF2B5EF4-FFF2-40B4-BE49-F238E27FC236}">
                <a16:creationId xmlns:a16="http://schemas.microsoft.com/office/drawing/2014/main" id="{FEFD82C8-F7C8-4425-94BC-A9EFEAE91233}"/>
              </a:ext>
            </a:extLst>
          </p:cNvPr>
          <p:cNvSpPr>
            <a:spLocks noGrp="1"/>
          </p:cNvSpPr>
          <p:nvPr>
            <p:ph type="title"/>
          </p:nvPr>
        </p:nvSpPr>
        <p:spPr>
          <a:xfrm>
            <a:off x="428625" y="474786"/>
            <a:ext cx="11334750" cy="399806"/>
          </a:xfrm>
          <a:prstGeom prst="rect">
            <a:avLst/>
          </a:prstGeom>
        </p:spPr>
        <p:txBody>
          <a:bodyPr vert="horz" lIns="0" tIns="45720" rIns="0" bIns="45720" rtlCol="0" anchor="t">
            <a:noAutofit/>
          </a:bodyPr>
          <a:lstStyle/>
          <a:p>
            <a:r>
              <a:rPr lang="en-US"/>
              <a:t>Click to edit Master title style</a:t>
            </a:r>
          </a:p>
        </p:txBody>
      </p:sp>
      <p:sp>
        <p:nvSpPr>
          <p:cNvPr id="6" name="Slide Number Placeholder 5">
            <a:extLst>
              <a:ext uri="{FF2B5EF4-FFF2-40B4-BE49-F238E27FC236}">
                <a16:creationId xmlns:a16="http://schemas.microsoft.com/office/drawing/2014/main" id="{5DC887EF-267A-440B-BF96-CB074D2ABD92}"/>
              </a:ext>
            </a:extLst>
          </p:cNvPr>
          <p:cNvSpPr>
            <a:spLocks noGrp="1"/>
          </p:cNvSpPr>
          <p:nvPr>
            <p:ph type="sldNum" sz="quarter" idx="4"/>
          </p:nvPr>
        </p:nvSpPr>
        <p:spPr>
          <a:xfrm>
            <a:off x="11612693" y="6497604"/>
            <a:ext cx="150682" cy="153888"/>
          </a:xfrm>
          <a:prstGeom prst="rect">
            <a:avLst/>
          </a:prstGeom>
        </p:spPr>
        <p:txBody>
          <a:bodyPr vert="horz" wrap="none" lIns="0" tIns="0" rIns="0" bIns="0" rtlCol="0" anchor="ctr">
            <a:spAutoFit/>
          </a:bodyPr>
          <a:lstStyle>
            <a:lvl1pPr algn="r">
              <a:defRPr sz="1000">
                <a:solidFill>
                  <a:schemeClr val="tx1">
                    <a:tint val="75000"/>
                  </a:schemeClr>
                </a:solidFill>
              </a:defRPr>
            </a:lvl1pPr>
          </a:lstStyle>
          <a:p>
            <a:fld id="{4FBB0140-7D63-42F5-A90E-E5D9551B7719}" type="slidenum">
              <a:rPr lang="en-US" smtClean="0"/>
              <a:pPr/>
              <a:t>‹#›</a:t>
            </a:fld>
            <a:endParaRPr lang="en-US" dirty="0"/>
          </a:p>
        </p:txBody>
      </p:sp>
      <p:sp>
        <p:nvSpPr>
          <p:cNvPr id="8" name="Text Placeholder 7">
            <a:extLst>
              <a:ext uri="{FF2B5EF4-FFF2-40B4-BE49-F238E27FC236}">
                <a16:creationId xmlns:a16="http://schemas.microsoft.com/office/drawing/2014/main" id="{F140E9B6-8ADF-4F88-9FFC-2A98A7D8F88D}"/>
              </a:ext>
            </a:extLst>
          </p:cNvPr>
          <p:cNvSpPr>
            <a:spLocks noGrp="1"/>
          </p:cNvSpPr>
          <p:nvPr>
            <p:ph type="body" idx="1"/>
          </p:nvPr>
        </p:nvSpPr>
        <p:spPr>
          <a:xfrm>
            <a:off x="428625" y="1570647"/>
            <a:ext cx="11334750" cy="4812567"/>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046C6021-90FA-4BD4-BBC4-61EC9570A179}"/>
              </a:ext>
            </a:extLst>
          </p:cNvPr>
          <p:cNvSpPr txBox="1">
            <a:spLocks/>
          </p:cNvSpPr>
          <p:nvPr/>
        </p:nvSpPr>
        <p:spPr>
          <a:xfrm>
            <a:off x="11612693" y="6497604"/>
            <a:ext cx="150682"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BB0140-7D63-42F5-A90E-E5D9551B7719}" type="slidenum">
              <a:rPr lang="en-US" smtClean="0"/>
              <a:pPr/>
              <a:t>‹#›</a:t>
            </a:fld>
            <a:endParaRPr lang="en-US" dirty="0"/>
          </a:p>
        </p:txBody>
      </p:sp>
    </p:spTree>
    <p:extLst>
      <p:ext uri="{BB962C8B-B14F-4D97-AF65-F5344CB8AC3E}">
        <p14:creationId xmlns:p14="http://schemas.microsoft.com/office/powerpoint/2010/main" val="291377535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Lst>
  <p:txStyles>
    <p:titleStyle>
      <a:lvl1pPr algn="l" defTabSz="914400" rtl="0" eaLnBrk="1" latinLnBrk="0" hangingPunct="1">
        <a:lnSpc>
          <a:spcPct val="90000"/>
        </a:lnSpc>
        <a:spcBef>
          <a:spcPct val="0"/>
        </a:spcBef>
        <a:buNone/>
        <a:defRPr sz="2400" b="1" kern="1200">
          <a:solidFill>
            <a:schemeClr val="bg2"/>
          </a:solidFill>
          <a:latin typeface="+mj-lt"/>
          <a:ea typeface="+mj-ea"/>
          <a:cs typeface="+mj-cs"/>
        </a:defRPr>
      </a:lvl1pPr>
    </p:titleStyle>
    <p:bodyStyle>
      <a:lvl1pPr marL="0" indent="0" algn="l" defTabSz="914400" rtl="0" eaLnBrk="1" latinLnBrk="0" hangingPunct="1">
        <a:lnSpc>
          <a:spcPct val="90000"/>
        </a:lnSpc>
        <a:spcBef>
          <a:spcPts val="1200"/>
        </a:spcBef>
        <a:buFont typeface="Arial" panose="020B0604020202020204" pitchFamily="34" charset="0"/>
        <a:buNone/>
        <a:defRPr lang="en-US" sz="1800" b="0" i="0" kern="1200" dirty="0" smtClean="0">
          <a:solidFill>
            <a:schemeClr val="bg2"/>
          </a:solidFill>
          <a:latin typeface="Century Gothic" panose="020B0502020202020204" pitchFamily="34" charset="0"/>
          <a:ea typeface="Verdana" panose="020B0604030504040204" pitchFamily="34" charset="0"/>
          <a:cs typeface="Calibri" panose="020F0502020204030204" pitchFamily="34" charset="0"/>
        </a:defRPr>
      </a:lvl1pPr>
      <a:lvl2pPr marL="184150" indent="-184150" algn="l" defTabSz="914400" rtl="0" eaLnBrk="1" latinLnBrk="0" hangingPunct="1">
        <a:lnSpc>
          <a:spcPct val="90000"/>
        </a:lnSpc>
        <a:spcBef>
          <a:spcPts val="1200"/>
        </a:spcBef>
        <a:buClr>
          <a:schemeClr val="tx2"/>
        </a:buClr>
        <a:buFont typeface="Arial" panose="020B0604020202020204" pitchFamily="34" charset="0"/>
        <a:buChar char="•"/>
        <a:defRPr lang="en-US" sz="1600" b="0" kern="1200" dirty="0" smtClean="0">
          <a:solidFill>
            <a:schemeClr val="bg2"/>
          </a:solidFill>
          <a:latin typeface="Century Gothic" panose="020B0502020202020204" pitchFamily="34" charset="0"/>
          <a:ea typeface="Verdana" panose="020B0604030504040204" pitchFamily="34" charset="0"/>
          <a:cs typeface="Calibri" panose="020F0502020204030204" pitchFamily="34" charset="0"/>
        </a:defRPr>
      </a:lvl2pPr>
      <a:lvl3pPr marL="369888" indent="-193675" algn="l" defTabSz="914400" rtl="0" eaLnBrk="1" latinLnBrk="0" hangingPunct="1">
        <a:lnSpc>
          <a:spcPct val="90000"/>
        </a:lnSpc>
        <a:spcBef>
          <a:spcPts val="600"/>
        </a:spcBef>
        <a:buClr>
          <a:schemeClr val="tx1">
            <a:lumMod val="75000"/>
          </a:schemeClr>
        </a:buClr>
        <a:buFont typeface="Wingdings" panose="05000000000000000000" pitchFamily="2" charset="2"/>
        <a:buChar char="§"/>
        <a:defRPr lang="en-US" sz="1400" b="0" kern="1200" dirty="0" smtClean="0">
          <a:solidFill>
            <a:schemeClr val="bg2"/>
          </a:solidFill>
          <a:latin typeface="Century Gothic" panose="020B0502020202020204" pitchFamily="34" charset="0"/>
          <a:ea typeface="Verdana" panose="020B0604030504040204" pitchFamily="34" charset="0"/>
          <a:cs typeface="Calibri" panose="020F0502020204030204" pitchFamily="34" charset="0"/>
        </a:defRPr>
      </a:lvl3pPr>
      <a:lvl4pPr marL="544513" indent="-184150" algn="l" defTabSz="914400" rtl="0" eaLnBrk="1" latinLnBrk="0" hangingPunct="1">
        <a:lnSpc>
          <a:spcPct val="90000"/>
        </a:lnSpc>
        <a:spcBef>
          <a:spcPts val="600"/>
        </a:spcBef>
        <a:buClr>
          <a:schemeClr val="tx1">
            <a:lumMod val="75000"/>
          </a:schemeClr>
        </a:buClr>
        <a:buFont typeface="Wingdings" panose="05000000000000000000" pitchFamily="2" charset="2"/>
        <a:buChar char="§"/>
        <a:defRPr lang="en-US" sz="1200" b="0" kern="1200" dirty="0" smtClean="0">
          <a:solidFill>
            <a:schemeClr val="bg2"/>
          </a:solidFill>
          <a:latin typeface="Century Gothic" panose="020B0502020202020204" pitchFamily="34" charset="0"/>
          <a:ea typeface="Verdana" panose="020B0604030504040204" pitchFamily="34" charset="0"/>
          <a:cs typeface="Calibri" panose="020F0502020204030204" pitchFamily="34" charset="0"/>
        </a:defRPr>
      </a:lvl4pPr>
      <a:lvl5pPr marL="695325" indent="-176213" algn="l" defTabSz="914400" rtl="0" eaLnBrk="1" latinLnBrk="0" hangingPunct="1">
        <a:lnSpc>
          <a:spcPct val="90000"/>
        </a:lnSpc>
        <a:spcBef>
          <a:spcPts val="600"/>
        </a:spcBef>
        <a:buFont typeface="Arial" panose="020B0604020202020204" pitchFamily="34" charset="0"/>
        <a:buChar char="•"/>
        <a:defRPr lang="en-US" sz="1200" b="0" kern="1200" dirty="0">
          <a:solidFill>
            <a:schemeClr val="bg2"/>
          </a:solidFill>
          <a:latin typeface="Century Gothic" panose="020B050202020202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4/21/2025</a:t>
            </a:fld>
            <a:endParaRPr lang="en-US" dirty="0"/>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dirty="0"/>
          </a:p>
        </p:txBody>
      </p:sp>
    </p:spTree>
    <p:extLst>
      <p:ext uri="{BB962C8B-B14F-4D97-AF65-F5344CB8AC3E}">
        <p14:creationId xmlns:p14="http://schemas.microsoft.com/office/powerpoint/2010/main" val="78936595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C764DE79-268F-4C1A-8933-263129D2AF90}" type="datetimeFigureOut">
              <a:rPr lang="en-US" dirty="0"/>
              <a:t>4/21/2025</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7F49A766-55E6-489B-9F87-9CA196D9A660}" type="slidenum">
              <a:rPr lang="en-US" smtClean="0"/>
              <a:pPr/>
              <a:t>‹#›</a:t>
            </a:fld>
            <a:endParaRPr lang="en-US" dirty="0"/>
          </a:p>
        </p:txBody>
      </p:sp>
    </p:spTree>
    <p:extLst>
      <p:ext uri="{BB962C8B-B14F-4D97-AF65-F5344CB8AC3E}">
        <p14:creationId xmlns:p14="http://schemas.microsoft.com/office/powerpoint/2010/main" val="81712540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dirty="0"/>
          </a:p>
        </p:txBody>
      </p:sp>
    </p:spTree>
    <p:extLst>
      <p:ext uri="{BB962C8B-B14F-4D97-AF65-F5344CB8AC3E}">
        <p14:creationId xmlns:p14="http://schemas.microsoft.com/office/powerpoint/2010/main" val="39008832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9.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2.xml"/><Relationship Id="rId1" Type="http://schemas.openxmlformats.org/officeDocument/2006/relationships/slideLayout" Target="../slideLayouts/slideLayout78.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17.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78.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8.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78.xml"/><Relationship Id="rId5" Type="http://schemas.openxmlformats.org/officeDocument/2006/relationships/image" Target="../media/image47.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8.xml"/><Relationship Id="rId5" Type="http://schemas.openxmlformats.org/officeDocument/2006/relationships/image" Target="../media/image17.pn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3.xml"/><Relationship Id="rId5" Type="http://schemas.openxmlformats.org/officeDocument/2006/relationships/image" Target="../media/image17.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17.png"/><Relationship Id="rId7"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78.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jpeg"/></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78.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78.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hyperlink" Target="https://thevab.com/insight/breaking-through?utm_source=qotw-economy&amp;utm_medium=vab-insights&amp;utm_campaign=" TargetMode="External"/><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78.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8.xml"/><Relationship Id="rId4" Type="http://schemas.openxmlformats.org/officeDocument/2006/relationships/image" Target="../media/image71.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2.xml"/><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2.jpeg"/><Relationship Id="rId1" Type="http://schemas.openxmlformats.org/officeDocument/2006/relationships/slideLayout" Target="../slideLayouts/slideLayout78.xml"/><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8.xml"/><Relationship Id="rId5" Type="http://schemas.openxmlformats.org/officeDocument/2006/relationships/image" Target="../media/image17.png"/><Relationship Id="rId4" Type="http://schemas.openxmlformats.org/officeDocument/2006/relationships/chart" Target="../charts/chart16.xml"/></Relationships>
</file>

<file path=ppt/slides/_rels/slide3.xml.rels><?xml version="1.0" encoding="UTF-8" standalone="yes"?>
<Relationships xmlns="http://schemas.openxmlformats.org/package/2006/relationships"><Relationship Id="rId8" Type="http://schemas.openxmlformats.org/officeDocument/2006/relationships/hyperlink" Target="https://www.npr.org/2025/04/02/nx-s1-5345802/trump-tariffs-liberation-day" TargetMode="External"/><Relationship Id="rId13" Type="http://schemas.openxmlformats.org/officeDocument/2006/relationships/image" Target="../media/image22.jpeg"/><Relationship Id="rId18" Type="http://schemas.openxmlformats.org/officeDocument/2006/relationships/image" Target="../media/image25.png"/><Relationship Id="rId3" Type="http://schemas.openxmlformats.org/officeDocument/2006/relationships/hyperlink" Target="https://www.forbes.com/sites/pamdanziger/2025/04/11/as-luxury-brands-brace-for-tariffs-affluent-consumers-hit-pause/" TargetMode="External"/><Relationship Id="rId21" Type="http://schemas.openxmlformats.org/officeDocument/2006/relationships/image" Target="../media/image26.png"/><Relationship Id="rId7" Type="http://schemas.openxmlformats.org/officeDocument/2006/relationships/image" Target="../media/image18.png"/><Relationship Id="rId12" Type="http://schemas.openxmlformats.org/officeDocument/2006/relationships/hyperlink" Target="https://www.businessinsider.com/companies-raising-prices-increases-trump-tariffs-2025" TargetMode="External"/><Relationship Id="rId17" Type="http://schemas.openxmlformats.org/officeDocument/2006/relationships/image" Target="../media/image24.png"/><Relationship Id="rId2" Type="http://schemas.openxmlformats.org/officeDocument/2006/relationships/hyperlink" Target="https://www.nbcnews.com/politics/economics/trump-puts-tariffs-thousands-goods-canada-mexico-risking-higher-prices-rcna194542" TargetMode="External"/><Relationship Id="rId16" Type="http://schemas.openxmlformats.org/officeDocument/2006/relationships/hyperlink" Target="https://apnews.com/article/trump-tariffs-liberation-day-2a031b3c16120a5672a6ddd01da09933" TargetMode="External"/><Relationship Id="rId20" Type="http://schemas.openxmlformats.org/officeDocument/2006/relationships/hyperlink" Target="https://amp.cnn.com/cnn/2025/04/16/economy/fed-chair-jerome-powell-tariffs" TargetMode="External"/><Relationship Id="rId1" Type="http://schemas.openxmlformats.org/officeDocument/2006/relationships/slideLayout" Target="../slideLayouts/slideLayout7.xml"/><Relationship Id="rId6" Type="http://schemas.openxmlformats.org/officeDocument/2006/relationships/hyperlink" Target="https://adage.com/media/media-buying-planning/aa-advertising-leaders-on-what-tariffs-mean-for-brands-media/" TargetMode="External"/><Relationship Id="rId11" Type="http://schemas.openxmlformats.org/officeDocument/2006/relationships/image" Target="../media/image21.png"/><Relationship Id="rId5" Type="http://schemas.openxmlformats.org/officeDocument/2006/relationships/image" Target="../media/image17.png"/><Relationship Id="rId15" Type="http://schemas.openxmlformats.org/officeDocument/2006/relationships/image" Target="../media/image23.jpeg"/><Relationship Id="rId23" Type="http://schemas.openxmlformats.org/officeDocument/2006/relationships/image" Target="../media/image27.png"/><Relationship Id="rId10" Type="http://schemas.openxmlformats.org/officeDocument/2006/relationships/image" Target="../media/image20.png"/><Relationship Id="rId19" Type="http://schemas.microsoft.com/office/2007/relationships/hdphoto" Target="../media/hdphoto1.wdp"/><Relationship Id="rId4" Type="http://schemas.openxmlformats.org/officeDocument/2006/relationships/hyperlink" Target="https://www.fastcompany.com/91301335/how-trumps-tariffs-are-already-impacting-u-s-small-businesses" TargetMode="External"/><Relationship Id="rId9" Type="http://schemas.openxmlformats.org/officeDocument/2006/relationships/image" Target="../media/image19.jpeg"/><Relationship Id="rId14" Type="http://schemas.openxmlformats.org/officeDocument/2006/relationships/hyperlink" Target="https://www.reuters.com/markets/us/that-seat-will-cost-how-much-us-businesses-already-seeing-impact-trump-tariffs-2025-04-12/" TargetMode="External"/><Relationship Id="rId22" Type="http://schemas.openxmlformats.org/officeDocument/2006/relationships/hyperlink" Target="https://www.cnbc.com/2025/03/13/tariffs-could-cause-volatility-and-conflict-business-leaders.html"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78.xml"/><Relationship Id="rId6" Type="http://schemas.openxmlformats.org/officeDocument/2006/relationships/hyperlink" Target="https://thevab.com/insight/sustained-tv-ads-website-app-visitors?utm_source=qotw-economy&amp;utm_medium=vab-insights&amp;utm_campaign=" TargetMode="External"/><Relationship Id="rId5" Type="http://schemas.openxmlformats.org/officeDocument/2006/relationships/image" Target="../media/image74.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13" Type="http://schemas.openxmlformats.org/officeDocument/2006/relationships/image" Target="../media/image84.png"/><Relationship Id="rId18" Type="http://schemas.openxmlformats.org/officeDocument/2006/relationships/image" Target="../media/image89.png"/><Relationship Id="rId26" Type="http://schemas.openxmlformats.org/officeDocument/2006/relationships/image" Target="../media/image96.png"/><Relationship Id="rId39" Type="http://schemas.openxmlformats.org/officeDocument/2006/relationships/image" Target="../media/image109.png"/><Relationship Id="rId21" Type="http://schemas.microsoft.com/office/2007/relationships/hdphoto" Target="../media/hdphoto2.wdp"/><Relationship Id="rId34" Type="http://schemas.openxmlformats.org/officeDocument/2006/relationships/image" Target="../media/image104.png"/><Relationship Id="rId42" Type="http://schemas.openxmlformats.org/officeDocument/2006/relationships/image" Target="../media/image112.jpeg"/><Relationship Id="rId7" Type="http://schemas.openxmlformats.org/officeDocument/2006/relationships/image" Target="../media/image78.png"/><Relationship Id="rId2" Type="http://schemas.openxmlformats.org/officeDocument/2006/relationships/notesSlide" Target="../notesSlides/notesSlide18.xml"/><Relationship Id="rId16" Type="http://schemas.openxmlformats.org/officeDocument/2006/relationships/image" Target="../media/image87.png"/><Relationship Id="rId20" Type="http://schemas.openxmlformats.org/officeDocument/2006/relationships/image" Target="../media/image91.png"/><Relationship Id="rId29" Type="http://schemas.openxmlformats.org/officeDocument/2006/relationships/image" Target="../media/image99.png"/><Relationship Id="rId41" Type="http://schemas.openxmlformats.org/officeDocument/2006/relationships/image" Target="../media/image111.png"/><Relationship Id="rId1" Type="http://schemas.openxmlformats.org/officeDocument/2006/relationships/slideLayout" Target="../slideLayouts/slideLayout78.xml"/><Relationship Id="rId6" Type="http://schemas.openxmlformats.org/officeDocument/2006/relationships/image" Target="../media/image77.png"/><Relationship Id="rId11" Type="http://schemas.openxmlformats.org/officeDocument/2006/relationships/image" Target="../media/image82.png"/><Relationship Id="rId24" Type="http://schemas.openxmlformats.org/officeDocument/2006/relationships/image" Target="../media/image94.png"/><Relationship Id="rId32" Type="http://schemas.openxmlformats.org/officeDocument/2006/relationships/image" Target="../media/image102.png"/><Relationship Id="rId37" Type="http://schemas.openxmlformats.org/officeDocument/2006/relationships/image" Target="../media/image107.png"/><Relationship Id="rId40" Type="http://schemas.openxmlformats.org/officeDocument/2006/relationships/image" Target="../media/image110.png"/><Relationship Id="rId5" Type="http://schemas.openxmlformats.org/officeDocument/2006/relationships/image" Target="../media/image76.png"/><Relationship Id="rId15" Type="http://schemas.openxmlformats.org/officeDocument/2006/relationships/image" Target="../media/image86.png"/><Relationship Id="rId23" Type="http://schemas.openxmlformats.org/officeDocument/2006/relationships/image" Target="../media/image93.png"/><Relationship Id="rId28" Type="http://schemas.openxmlformats.org/officeDocument/2006/relationships/image" Target="../media/image98.png"/><Relationship Id="rId36" Type="http://schemas.openxmlformats.org/officeDocument/2006/relationships/image" Target="../media/image106.png"/><Relationship Id="rId10" Type="http://schemas.openxmlformats.org/officeDocument/2006/relationships/image" Target="../media/image81.png"/><Relationship Id="rId19" Type="http://schemas.openxmlformats.org/officeDocument/2006/relationships/image" Target="../media/image90.png"/><Relationship Id="rId31" Type="http://schemas.openxmlformats.org/officeDocument/2006/relationships/image" Target="../media/image101.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 Id="rId22" Type="http://schemas.openxmlformats.org/officeDocument/2006/relationships/image" Target="../media/image92.png"/><Relationship Id="rId27" Type="http://schemas.openxmlformats.org/officeDocument/2006/relationships/image" Target="../media/image97.png"/><Relationship Id="rId30" Type="http://schemas.openxmlformats.org/officeDocument/2006/relationships/image" Target="../media/image100.jpeg"/><Relationship Id="rId35" Type="http://schemas.openxmlformats.org/officeDocument/2006/relationships/image" Target="../media/image105.png"/><Relationship Id="rId8" Type="http://schemas.openxmlformats.org/officeDocument/2006/relationships/image" Target="../media/image79.png"/><Relationship Id="rId3" Type="http://schemas.openxmlformats.org/officeDocument/2006/relationships/image" Target="../media/image17.png"/><Relationship Id="rId12" Type="http://schemas.openxmlformats.org/officeDocument/2006/relationships/image" Target="../media/image83.png"/><Relationship Id="rId17" Type="http://schemas.openxmlformats.org/officeDocument/2006/relationships/image" Target="../media/image88.png"/><Relationship Id="rId25" Type="http://schemas.openxmlformats.org/officeDocument/2006/relationships/image" Target="../media/image95.png"/><Relationship Id="rId33" Type="http://schemas.openxmlformats.org/officeDocument/2006/relationships/image" Target="../media/image103.png"/><Relationship Id="rId38" Type="http://schemas.openxmlformats.org/officeDocument/2006/relationships/image" Target="../media/image108.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7.xml"/><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3.jpeg"/><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8.xml"/><Relationship Id="rId5" Type="http://schemas.openxmlformats.org/officeDocument/2006/relationships/image" Target="../media/image17.png"/><Relationship Id="rId4" Type="http://schemas.openxmlformats.org/officeDocument/2006/relationships/image" Target="../media/image116.png"/></Relationships>
</file>

<file path=ppt/slides/_rels/slide37.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7.png"/><Relationship Id="rId18" Type="http://schemas.openxmlformats.org/officeDocument/2006/relationships/image" Target="../media/image132.png"/><Relationship Id="rId3" Type="http://schemas.openxmlformats.org/officeDocument/2006/relationships/image" Target="../media/image117.png"/><Relationship Id="rId7" Type="http://schemas.openxmlformats.org/officeDocument/2006/relationships/image" Target="../media/image121.png"/><Relationship Id="rId12" Type="http://schemas.openxmlformats.org/officeDocument/2006/relationships/image" Target="../media/image126.png"/><Relationship Id="rId17" Type="http://schemas.openxmlformats.org/officeDocument/2006/relationships/image" Target="../media/image131.png"/><Relationship Id="rId2" Type="http://schemas.openxmlformats.org/officeDocument/2006/relationships/notesSlide" Target="../notesSlides/notesSlide19.xml"/><Relationship Id="rId16" Type="http://schemas.openxmlformats.org/officeDocument/2006/relationships/image" Target="../media/image130.png"/><Relationship Id="rId1" Type="http://schemas.openxmlformats.org/officeDocument/2006/relationships/slideLayout" Target="../slideLayouts/slideLayout73.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png"/><Relationship Id="rId15" Type="http://schemas.openxmlformats.org/officeDocument/2006/relationships/image" Target="../media/image129.png"/><Relationship Id="rId10" Type="http://schemas.openxmlformats.org/officeDocument/2006/relationships/image" Target="../media/image124.png"/><Relationship Id="rId19" Type="http://schemas.openxmlformats.org/officeDocument/2006/relationships/image" Target="../media/image17.png"/><Relationship Id="rId4" Type="http://schemas.openxmlformats.org/officeDocument/2006/relationships/image" Target="../media/image118.png"/><Relationship Id="rId9" Type="http://schemas.openxmlformats.org/officeDocument/2006/relationships/image" Target="../media/image123.png"/><Relationship Id="rId14" Type="http://schemas.openxmlformats.org/officeDocument/2006/relationships/image" Target="../media/image128.png"/></Relationships>
</file>

<file path=ppt/slides/_rels/slide3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78.xml"/><Relationship Id="rId6" Type="http://schemas.openxmlformats.org/officeDocument/2006/relationships/image" Target="../media/image17.png"/><Relationship Id="rId5" Type="http://schemas.openxmlformats.org/officeDocument/2006/relationships/image" Target="../media/image136.png"/><Relationship Id="rId4" Type="http://schemas.openxmlformats.org/officeDocument/2006/relationships/image" Target="../media/image135.png"/></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8.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thevab.com/insight/targeted-ad-engagement" TargetMode="External"/><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8.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97.xml"/><Relationship Id="rId4" Type="http://schemas.openxmlformats.org/officeDocument/2006/relationships/image" Target="../media/image140.png"/></Relationships>
</file>

<file path=ppt/slides/_rels/slide42.xml.rels><?xml version="1.0" encoding="UTF-8" standalone="yes"?>
<Relationships xmlns="http://schemas.openxmlformats.org/package/2006/relationships"><Relationship Id="rId8" Type="http://schemas.openxmlformats.org/officeDocument/2006/relationships/hyperlink" Target="https://thevab.com/insight/sustained-tv-ads-website-app-visitors?utm_source=qotw-economy&amp;utm_medium=vab-insights&amp;utm_campaign=" TargetMode="External"/><Relationship Id="rId13" Type="http://schemas.openxmlformats.org/officeDocument/2006/relationships/image" Target="../media/image145.png"/><Relationship Id="rId18" Type="http://schemas.openxmlformats.org/officeDocument/2006/relationships/hyperlink" Target="https://thevab.com/insight/unlocking-brand-growth-audience-based-buying?utm_source=qotw-economy&amp;utm_medium=vab-insights&amp;utm_campaign=" TargetMode="External"/><Relationship Id="rId3" Type="http://schemas.openxmlformats.org/officeDocument/2006/relationships/image" Target="../media/image35.png"/><Relationship Id="rId21" Type="http://schemas.openxmlformats.org/officeDocument/2006/relationships/image" Target="../media/image149.png"/><Relationship Id="rId7" Type="http://schemas.openxmlformats.org/officeDocument/2006/relationships/image" Target="../media/image142.jpeg"/><Relationship Id="rId12" Type="http://schemas.openxmlformats.org/officeDocument/2006/relationships/hyperlink" Target="https://thevab.com/insight/under-pressure?utm_source=qotw-economy&amp;utm_medium=vab-insights&amp;utm_campaign=" TargetMode="External"/><Relationship Id="rId17" Type="http://schemas.openxmlformats.org/officeDocument/2006/relationships/image" Target="../media/image147.png"/><Relationship Id="rId2" Type="http://schemas.openxmlformats.org/officeDocument/2006/relationships/notesSlide" Target="../notesSlides/notesSlide22.xml"/><Relationship Id="rId16" Type="http://schemas.openxmlformats.org/officeDocument/2006/relationships/hyperlink" Target="https://thevab.com/insight/keep-calm-and-advertise?utm_source=qotw-economy&amp;utm_medium=vab-insights&amp;utm_campaign=" TargetMode="External"/><Relationship Id="rId20" Type="http://schemas.openxmlformats.org/officeDocument/2006/relationships/hyperlink" Target="https://thevab.com/insight/welcome-tv-fy-2022?utm_source=qotw-economy&amp;utm_medium=vab-insights&amp;utm_campaign=" TargetMode="External"/><Relationship Id="rId1" Type="http://schemas.openxmlformats.org/officeDocument/2006/relationships/slideLayout" Target="../slideLayouts/slideLayout78.xml"/><Relationship Id="rId6" Type="http://schemas.openxmlformats.org/officeDocument/2006/relationships/image" Target="../media/image141.png"/><Relationship Id="rId11" Type="http://schemas.openxmlformats.org/officeDocument/2006/relationships/image" Target="../media/image144.png"/><Relationship Id="rId5" Type="http://schemas.openxmlformats.org/officeDocument/2006/relationships/hyperlink" Target="https://thevab.com/insight/best-in-show?utm_source=qotw-economy&amp;utm_medium=vab-insights&amp;utm_campaign=" TargetMode="External"/><Relationship Id="rId15" Type="http://schemas.openxmlformats.org/officeDocument/2006/relationships/image" Target="../media/image146.png"/><Relationship Id="rId10" Type="http://schemas.openxmlformats.org/officeDocument/2006/relationships/hyperlink" Target="https://thevab.com/insight/breaking-through?utm_source=qotw-economy&amp;utm_medium=vab-insights&amp;utm_campaign=" TargetMode="External"/><Relationship Id="rId19" Type="http://schemas.openxmlformats.org/officeDocument/2006/relationships/image" Target="../media/image148.png"/><Relationship Id="rId4" Type="http://schemas.openxmlformats.org/officeDocument/2006/relationships/image" Target="../media/image17.png"/><Relationship Id="rId9" Type="http://schemas.openxmlformats.org/officeDocument/2006/relationships/image" Target="../media/image143.png"/><Relationship Id="rId14" Type="http://schemas.openxmlformats.org/officeDocument/2006/relationships/hyperlink" Target="https://thevab.com/insight/power-of-premium-video?utm_source=qotw-economy&amp;utm_medium=vab-insights&amp;utm_campaign="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hyperlink" Target="https://thevab.com/" TargetMode="External"/><Relationship Id="rId1" Type="http://schemas.openxmlformats.org/officeDocument/2006/relationships/slideLayout" Target="../slideLayouts/slideLayout78.xml"/><Relationship Id="rId5" Type="http://schemas.openxmlformats.org/officeDocument/2006/relationships/image" Target="../media/image17.png"/><Relationship Id="rId4" Type="http://schemas.openxmlformats.org/officeDocument/2006/relationships/image" Target="../media/image151.png"/></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hyperlink" Target="https://thevab.com/insight/keep-calm-and-advertise?utm_source=qotw-economy&amp;utm_medium=vab-insights&amp;utm_campaig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FE36B7-3031-7F4B-AAE5-77DACD8C439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868289" y="8485"/>
            <a:ext cx="10308630" cy="600179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861DB6AF-7105-1F2D-DF4E-D4A53A1D605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6516" y="5876673"/>
            <a:ext cx="1982242" cy="627710"/>
          </a:xfrm>
          <a:prstGeom prst="rect">
            <a:avLst/>
          </a:prstGeom>
        </p:spPr>
      </p:pic>
      <p:sp>
        <p:nvSpPr>
          <p:cNvPr id="2" name="TextBox 1">
            <a:extLst>
              <a:ext uri="{FF2B5EF4-FFF2-40B4-BE49-F238E27FC236}">
                <a16:creationId xmlns:a16="http://schemas.microsoft.com/office/drawing/2014/main" id="{D3BADE3C-179E-5C94-82BC-12A46004E110}"/>
              </a:ext>
            </a:extLst>
          </p:cNvPr>
          <p:cNvSpPr txBox="1"/>
          <p:nvPr/>
        </p:nvSpPr>
        <p:spPr>
          <a:xfrm>
            <a:off x="390040" y="2899451"/>
            <a:ext cx="6330576" cy="644920"/>
          </a:xfrm>
          <a:prstGeom prst="rect">
            <a:avLst/>
          </a:prstGeom>
          <a:noFill/>
        </p:spPr>
        <p:txBody>
          <a:bodyPr wrap="square" rtlCol="0">
            <a:spAutoFit/>
          </a:bodyPr>
          <a:lstStyle/>
          <a:p>
            <a:pPr marL="0" marR="0" lvl="0" indent="0" algn="l" defTabSz="585261" rtl="0" eaLnBrk="1" fontAlgn="auto" latinLnBrk="0" hangingPunct="1">
              <a:lnSpc>
                <a:spcPct val="100000"/>
              </a:lnSpc>
              <a:spcBef>
                <a:spcPts val="0"/>
              </a:spcBef>
              <a:spcAft>
                <a:spcPts val="0"/>
              </a:spcAft>
              <a:buClrTx/>
              <a:buSzTx/>
              <a:buFontTx/>
              <a:buNone/>
              <a:tabLst/>
              <a:defRPr/>
            </a:pPr>
            <a:r>
              <a:rPr kumimoji="0" lang="en-US" sz="3591" b="1" i="0" u="sng" strike="noStrike" kern="1200" cap="none" spc="0" normalizeH="0" baseline="0" noProof="0" dirty="0">
                <a:ln>
                  <a:noFill/>
                </a:ln>
                <a:solidFill>
                  <a:srgbClr val="00BFF2"/>
                </a:solidFill>
                <a:effectLst/>
                <a:uLnTx/>
                <a:uFillTx/>
                <a:latin typeface="Helvetica" panose="020B0604020202020204" pitchFamily="34" charset="0"/>
                <a:ea typeface="+mn-ea"/>
                <a:cs typeface="Helvetica" panose="020B0604020202020204" pitchFamily="34" charset="0"/>
              </a:rPr>
              <a:t>Question of the Week:</a:t>
            </a:r>
          </a:p>
        </p:txBody>
      </p:sp>
      <p:sp>
        <p:nvSpPr>
          <p:cNvPr id="4" name="TextBox 3">
            <a:extLst>
              <a:ext uri="{FF2B5EF4-FFF2-40B4-BE49-F238E27FC236}">
                <a16:creationId xmlns:a16="http://schemas.microsoft.com/office/drawing/2014/main" id="{74941BC2-D3FE-41AE-21B8-B140DB0CB0A6}"/>
              </a:ext>
            </a:extLst>
          </p:cNvPr>
          <p:cNvSpPr txBox="1"/>
          <p:nvPr/>
        </p:nvSpPr>
        <p:spPr>
          <a:xfrm>
            <a:off x="413297" y="1783800"/>
            <a:ext cx="2858168"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ED3C8D"/>
                </a:solidFill>
                <a:effectLst/>
                <a:uLnTx/>
                <a:uFillTx/>
                <a:latin typeface="Helvetica" pitchFamily="2" charset="0"/>
                <a:ea typeface="+mn-ea"/>
                <a:cs typeface="+mn-cs"/>
              </a:rPr>
              <a:t>April 25, 2025</a:t>
            </a:r>
          </a:p>
        </p:txBody>
      </p:sp>
      <p:cxnSp>
        <p:nvCxnSpPr>
          <p:cNvPr id="5" name="Straight Connector 4">
            <a:extLst>
              <a:ext uri="{FF2B5EF4-FFF2-40B4-BE49-F238E27FC236}">
                <a16:creationId xmlns:a16="http://schemas.microsoft.com/office/drawing/2014/main" id="{648EE4F0-5B73-4A9E-38E5-6FEB108CDC45}"/>
              </a:ext>
            </a:extLst>
          </p:cNvPr>
          <p:cNvCxnSpPr/>
          <p:nvPr/>
        </p:nvCxnSpPr>
        <p:spPr>
          <a:xfrm>
            <a:off x="508924" y="1703520"/>
            <a:ext cx="521208" cy="0"/>
          </a:xfrm>
          <a:prstGeom prst="line">
            <a:avLst/>
          </a:prstGeom>
          <a:ln>
            <a:solidFill>
              <a:srgbClr val="ED3C8D"/>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0329FF23-0C22-D717-E43B-783F5D24885B}"/>
              </a:ext>
            </a:extLst>
          </p:cNvPr>
          <p:cNvSpPr txBox="1"/>
          <p:nvPr/>
        </p:nvSpPr>
        <p:spPr>
          <a:xfrm>
            <a:off x="390039" y="3951856"/>
            <a:ext cx="6845647" cy="1477712"/>
          </a:xfrm>
          <a:prstGeom prst="rect">
            <a:avLst/>
          </a:prstGeom>
          <a:noFill/>
        </p:spPr>
        <p:txBody>
          <a:bodyPr wrap="square" rtlCol="0">
            <a:spAutoFit/>
          </a:bodyPr>
          <a:lstStyle/>
          <a:p>
            <a:pPr marL="0" marR="0" lvl="0" indent="0" algn="l" defTabSz="883859" rtl="0" eaLnBrk="1" fontAlgn="auto" latinLnBrk="0" hangingPunct="1">
              <a:lnSpc>
                <a:spcPct val="100000"/>
              </a:lnSpc>
              <a:spcBef>
                <a:spcPts val="0"/>
              </a:spcBef>
              <a:spcAft>
                <a:spcPts val="0"/>
              </a:spcAft>
              <a:buClrTx/>
              <a:buSzTx/>
              <a:buFontTx/>
              <a:buNone/>
              <a:tabLst/>
              <a:defRPr/>
            </a:pPr>
            <a:r>
              <a:rPr kumimoji="0" lang="en-US" sz="3001" b="1" i="0" u="none" strike="noStrike" kern="1200" cap="none" spc="0" normalizeH="0" baseline="0" noProof="0" dirty="0">
                <a:ln>
                  <a:noFill/>
                </a:ln>
                <a:solidFill>
                  <a:srgbClr val="ED3C8D"/>
                </a:solidFill>
                <a:effectLst/>
                <a:uLnTx/>
                <a:uFillTx/>
                <a:latin typeface="Helvetica" pitchFamily="2" charset="0"/>
                <a:ea typeface="+mn-ea"/>
                <a:cs typeface="+mn-cs"/>
              </a:rPr>
              <a:t>How should I think about my advertising in the wake of economic uncertainty caused by tariffs?</a:t>
            </a:r>
          </a:p>
        </p:txBody>
      </p:sp>
      <p:sp>
        <p:nvSpPr>
          <p:cNvPr id="10" name="TextBox 9">
            <a:extLst>
              <a:ext uri="{FF2B5EF4-FFF2-40B4-BE49-F238E27FC236}">
                <a16:creationId xmlns:a16="http://schemas.microsoft.com/office/drawing/2014/main" id="{818E2B86-CD9E-E1FE-A820-26308DE81D59}"/>
              </a:ext>
            </a:extLst>
          </p:cNvPr>
          <p:cNvSpPr txBox="1"/>
          <p:nvPr/>
        </p:nvSpPr>
        <p:spPr>
          <a:xfrm>
            <a:off x="5880652" y="4829404"/>
            <a:ext cx="430696" cy="600164"/>
          </a:xfrm>
          <a:prstGeom prst="rect">
            <a:avLst/>
          </a:prstGeom>
          <a:noFill/>
        </p:spPr>
        <p:txBody>
          <a:bodyPr wrap="square" rtlCol="0">
            <a:spAutoFit/>
          </a:bodyPr>
          <a:lstStyle/>
          <a:p>
            <a:pPr marL="0" marR="0" lvl="0" indent="0" algn="l" defTabSz="586163"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a:t>
            </a:r>
            <a:endParaRPr kumimoji="0" lang="en-US" sz="1132"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E4CB0F70-4C0D-8528-1D3B-83012FEF05FC}"/>
              </a:ext>
            </a:extLst>
          </p:cNvPr>
          <p:cNvSpPr txBox="1"/>
          <p:nvPr/>
        </p:nvSpPr>
        <p:spPr>
          <a:xfrm>
            <a:off x="141085" y="3823253"/>
            <a:ext cx="430696" cy="600164"/>
          </a:xfrm>
          <a:prstGeom prst="rect">
            <a:avLst/>
          </a:prstGeom>
          <a:noFill/>
        </p:spPr>
        <p:txBody>
          <a:bodyPr wrap="square" rtlCol="0">
            <a:spAutoFit/>
          </a:bodyPr>
          <a:lstStyle/>
          <a:p>
            <a:pPr marL="0" marR="0" lvl="0" indent="0" algn="l" defTabSz="586163"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a:t>
            </a:r>
            <a:endParaRPr kumimoji="0" lang="en-US" sz="1132"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197641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4DC0C-DE0A-1DE7-24F2-C9050986A75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6395A80-2781-63FD-6DDB-CFCF709D54CB}"/>
              </a:ext>
            </a:extLst>
          </p:cNvPr>
          <p:cNvSpPr/>
          <p:nvPr/>
        </p:nvSpPr>
        <p:spPr>
          <a:xfrm>
            <a:off x="-1877" y="1536193"/>
            <a:ext cx="12189977" cy="533295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60D6BB2-51B1-AD62-97C8-C134389F4916}"/>
              </a:ext>
            </a:extLst>
          </p:cNvPr>
          <p:cNvSpPr txBox="1"/>
          <p:nvPr/>
        </p:nvSpPr>
        <p:spPr>
          <a:xfrm>
            <a:off x="503714" y="6207361"/>
            <a:ext cx="116492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Pew Research Center, </a:t>
            </a:r>
            <a:r>
              <a:rPr kumimoji="0" lang="en-US" sz="800" b="0"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By a wide margin, Americans view inflation as the top problem facing the country today</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5/12/22. Based on survey of U.S. adults conducted April 25 – May 1, 2022;</a:t>
            </a:r>
            <a:r>
              <a:rPr kumimoji="0" lang="en-US" sz="800" b="0" i="1"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 Inflation, Health Costs, Partisan Cooperation Among the Nation’s Top Problems,</a:t>
            </a: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 6/21/2023.</a:t>
            </a:r>
            <a:endParaRPr kumimoji="0" lang="fr-FR"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9" name="Rectangle 8">
            <a:extLst>
              <a:ext uri="{FF2B5EF4-FFF2-40B4-BE49-F238E27FC236}">
                <a16:creationId xmlns:a16="http://schemas.microsoft.com/office/drawing/2014/main" id="{C04EFBE3-C544-A77C-7F9E-B9B587EDDB97}"/>
              </a:ext>
            </a:extLst>
          </p:cNvPr>
          <p:cNvSpPr/>
          <p:nvPr/>
        </p:nvSpPr>
        <p:spPr>
          <a:xfrm>
            <a:off x="150018" y="349444"/>
            <a:ext cx="1200298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Over the course of 2022 &amp; 2023, most Americans saw inflation as the most pressing issue and a ‘very big problem’ in the country</a:t>
            </a:r>
          </a:p>
        </p:txBody>
      </p:sp>
      <p:graphicFrame>
        <p:nvGraphicFramePr>
          <p:cNvPr id="12" name="Chart 11">
            <a:extLst>
              <a:ext uri="{FF2B5EF4-FFF2-40B4-BE49-F238E27FC236}">
                <a16:creationId xmlns:a16="http://schemas.microsoft.com/office/drawing/2014/main" id="{1DF7BF06-038A-3716-DA5F-5874BD683227}"/>
              </a:ext>
            </a:extLst>
          </p:cNvPr>
          <p:cNvGraphicFramePr/>
          <p:nvPr/>
        </p:nvGraphicFramePr>
        <p:xfrm>
          <a:off x="150018" y="2388100"/>
          <a:ext cx="6505300" cy="39363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0ED7B0FB-306C-B7C1-E5EF-72A07107E70B}"/>
              </a:ext>
            </a:extLst>
          </p:cNvPr>
          <p:cNvSpPr txBox="1"/>
          <p:nvPr/>
        </p:nvSpPr>
        <p:spPr>
          <a:xfrm>
            <a:off x="3900" y="1584167"/>
            <a:ext cx="1218810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rgbClr val="1B1464"/>
                </a:solidFill>
                <a:latin typeface="Helvetica" panose="020B0604020202020204" pitchFamily="34" charset="0"/>
                <a:ea typeface="+mn-ea"/>
                <a:cs typeface="Helvetica" panose="020B0604020202020204" pitchFamily="34" charset="0"/>
              </a:defRPr>
            </a:pPr>
            <a:r>
              <a:rPr kumimoji="0" lang="en-US" sz="16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who say each of the following is ‘a very big problem’ in the country today</a:t>
            </a:r>
          </a:p>
        </p:txBody>
      </p:sp>
      <p:pic>
        <p:nvPicPr>
          <p:cNvPr id="5" name="Picture 4">
            <a:extLst>
              <a:ext uri="{FF2B5EF4-FFF2-40B4-BE49-F238E27FC236}">
                <a16:creationId xmlns:a16="http://schemas.microsoft.com/office/drawing/2014/main" id="{DB986D8A-0ACD-D562-929E-32E5AA97C7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4" name="Slide Number Placeholder 5">
            <a:extLst>
              <a:ext uri="{FF2B5EF4-FFF2-40B4-BE49-F238E27FC236}">
                <a16:creationId xmlns:a16="http://schemas.microsoft.com/office/drawing/2014/main" id="{1D0CCCAC-78BC-F0E9-383E-9C0788BB1D6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08F17E1-B519-AA25-BC3F-7EF96F2E942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aphicFrame>
        <p:nvGraphicFramePr>
          <p:cNvPr id="6" name="Chart 5">
            <a:extLst>
              <a:ext uri="{FF2B5EF4-FFF2-40B4-BE49-F238E27FC236}">
                <a16:creationId xmlns:a16="http://schemas.microsoft.com/office/drawing/2014/main" id="{F6F09542-3A91-D097-B161-48724412F614}"/>
              </a:ext>
            </a:extLst>
          </p:cNvPr>
          <p:cNvGraphicFramePr/>
          <p:nvPr/>
        </p:nvGraphicFramePr>
        <p:xfrm>
          <a:off x="5864087" y="2053894"/>
          <a:ext cx="6227678" cy="410151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67B68CF8-99FB-38F8-1611-5C22406EA3F7}"/>
              </a:ext>
            </a:extLst>
          </p:cNvPr>
          <p:cNvSpPr txBox="1"/>
          <p:nvPr/>
        </p:nvSpPr>
        <p:spPr>
          <a:xfrm>
            <a:off x="2869884" y="1920961"/>
            <a:ext cx="339567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2022</a:t>
            </a:r>
          </a:p>
        </p:txBody>
      </p:sp>
      <p:sp>
        <p:nvSpPr>
          <p:cNvPr id="11" name="TextBox 10">
            <a:extLst>
              <a:ext uri="{FF2B5EF4-FFF2-40B4-BE49-F238E27FC236}">
                <a16:creationId xmlns:a16="http://schemas.microsoft.com/office/drawing/2014/main" id="{EF9DD93F-7995-B312-2C6C-6D6112657C62}"/>
              </a:ext>
            </a:extLst>
          </p:cNvPr>
          <p:cNvSpPr txBox="1"/>
          <p:nvPr/>
        </p:nvSpPr>
        <p:spPr>
          <a:xfrm>
            <a:off x="9183757" y="1897645"/>
            <a:ext cx="279586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2023</a:t>
            </a:r>
          </a:p>
        </p:txBody>
      </p:sp>
      <p:cxnSp>
        <p:nvCxnSpPr>
          <p:cNvPr id="16" name="Straight Connector 15">
            <a:extLst>
              <a:ext uri="{FF2B5EF4-FFF2-40B4-BE49-F238E27FC236}">
                <a16:creationId xmlns:a16="http://schemas.microsoft.com/office/drawing/2014/main" id="{89A70F32-72F6-1666-75FF-C64A6B312B50}"/>
              </a:ext>
            </a:extLst>
          </p:cNvPr>
          <p:cNvCxnSpPr/>
          <p:nvPr/>
        </p:nvCxnSpPr>
        <p:spPr>
          <a:xfrm>
            <a:off x="6460436" y="2238733"/>
            <a:ext cx="0" cy="3895891"/>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70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1CA8EF-9647-04C0-12EF-9C1BCD84169A}"/>
              </a:ext>
            </a:extLst>
          </p:cNvPr>
          <p:cNvSpPr>
            <a:spLocks/>
          </p:cNvSpPr>
          <p:nvPr/>
        </p:nvSpPr>
        <p:spPr>
          <a:xfrm>
            <a:off x="-23178" y="1696163"/>
            <a:ext cx="122151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5" name="Rectangle: Rounded Corners 1044">
            <a:extLst>
              <a:ext uri="{FF2B5EF4-FFF2-40B4-BE49-F238E27FC236}">
                <a16:creationId xmlns:a16="http://schemas.microsoft.com/office/drawing/2014/main" id="{1BB104F2-CABD-4ADD-BB68-7ECEAE73EB16}"/>
              </a:ext>
            </a:extLst>
          </p:cNvPr>
          <p:cNvSpPr/>
          <p:nvPr/>
        </p:nvSpPr>
        <p:spPr>
          <a:xfrm>
            <a:off x="9510024" y="1777886"/>
            <a:ext cx="2651930" cy="868293"/>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48FDE34F-94A4-E252-F143-FA4BA649B2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3E70EB3E-4F8F-EAAE-426C-A0F4C37C2EB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3" name="Rectangle 22">
            <a:extLst>
              <a:ext uri="{FF2B5EF4-FFF2-40B4-BE49-F238E27FC236}">
                <a16:creationId xmlns:a16="http://schemas.microsoft.com/office/drawing/2014/main" id="{F499AA00-A8D6-E36A-EB00-BF5814DA505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cxnSp>
        <p:nvCxnSpPr>
          <p:cNvPr id="40" name="Straight Arrow Connector 39">
            <a:extLst>
              <a:ext uri="{FF2B5EF4-FFF2-40B4-BE49-F238E27FC236}">
                <a16:creationId xmlns:a16="http://schemas.microsoft.com/office/drawing/2014/main" id="{0C30D414-3488-74B3-0C71-4FB0C721036D}"/>
              </a:ext>
            </a:extLst>
          </p:cNvPr>
          <p:cNvCxnSpPr>
            <a:cxnSpLocks/>
          </p:cNvCxnSpPr>
          <p:nvPr/>
        </p:nvCxnSpPr>
        <p:spPr>
          <a:xfrm>
            <a:off x="182439" y="4127006"/>
            <a:ext cx="11919950" cy="0"/>
          </a:xfrm>
          <a:prstGeom prst="straightConnector1">
            <a:avLst/>
          </a:prstGeom>
          <a:ln w="57150">
            <a:solidFill>
              <a:srgbClr val="1F1A62"/>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A9635659-F5EB-FC45-CDAE-18F56E9F306F}"/>
              </a:ext>
            </a:extLst>
          </p:cNvPr>
          <p:cNvSpPr/>
          <p:nvPr/>
        </p:nvSpPr>
        <p:spPr>
          <a:xfrm>
            <a:off x="6072267" y="3880664"/>
            <a:ext cx="965712" cy="489415"/>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604020202020204"/>
                <a:ea typeface="+mn-ea"/>
                <a:cs typeface="Helvetica" panose="020B0604020202020204"/>
              </a:rPr>
              <a:t>Mar ‘23</a:t>
            </a:r>
          </a:p>
        </p:txBody>
      </p:sp>
      <p:sp>
        <p:nvSpPr>
          <p:cNvPr id="42" name="Rectangle: Rounded Corners 41">
            <a:extLst>
              <a:ext uri="{FF2B5EF4-FFF2-40B4-BE49-F238E27FC236}">
                <a16:creationId xmlns:a16="http://schemas.microsoft.com/office/drawing/2014/main" id="{85E86B3B-7836-078D-DAC2-F8F905E7A976}"/>
              </a:ext>
            </a:extLst>
          </p:cNvPr>
          <p:cNvSpPr/>
          <p:nvPr/>
        </p:nvSpPr>
        <p:spPr>
          <a:xfrm>
            <a:off x="7272474" y="3880664"/>
            <a:ext cx="965713" cy="489415"/>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604020202020204"/>
                <a:ea typeface="+mn-ea"/>
                <a:cs typeface="Helvetica" panose="020B0604020202020204"/>
              </a:rPr>
              <a:t>Apr ‘23</a:t>
            </a:r>
          </a:p>
        </p:txBody>
      </p:sp>
      <p:sp>
        <p:nvSpPr>
          <p:cNvPr id="43" name="Rectangle: Rounded Corners 42">
            <a:extLst>
              <a:ext uri="{FF2B5EF4-FFF2-40B4-BE49-F238E27FC236}">
                <a16:creationId xmlns:a16="http://schemas.microsoft.com/office/drawing/2014/main" id="{523A77C3-07BC-6D00-0368-A84FD46944F2}"/>
              </a:ext>
            </a:extLst>
          </p:cNvPr>
          <p:cNvSpPr/>
          <p:nvPr/>
        </p:nvSpPr>
        <p:spPr>
          <a:xfrm>
            <a:off x="3671853" y="3880664"/>
            <a:ext cx="965712" cy="489415"/>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604020202020204"/>
                <a:ea typeface="+mn-ea"/>
                <a:cs typeface="Helvetica" panose="020B0604020202020204"/>
              </a:rPr>
              <a:t>Sep ‘22</a:t>
            </a:r>
          </a:p>
        </p:txBody>
      </p:sp>
      <p:sp>
        <p:nvSpPr>
          <p:cNvPr id="44" name="Rectangle: Rounded Corners 43">
            <a:extLst>
              <a:ext uri="{FF2B5EF4-FFF2-40B4-BE49-F238E27FC236}">
                <a16:creationId xmlns:a16="http://schemas.microsoft.com/office/drawing/2014/main" id="{FB972AA9-1168-E705-A1B3-644222D238D7}"/>
              </a:ext>
            </a:extLst>
          </p:cNvPr>
          <p:cNvSpPr/>
          <p:nvPr/>
        </p:nvSpPr>
        <p:spPr>
          <a:xfrm>
            <a:off x="2471648" y="3880664"/>
            <a:ext cx="965710" cy="489415"/>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604020202020204"/>
                <a:ea typeface="+mn-ea"/>
                <a:cs typeface="Helvetica" panose="020B0604020202020204"/>
              </a:rPr>
              <a:t>May ‘22</a:t>
            </a:r>
          </a:p>
        </p:txBody>
      </p:sp>
      <p:sp>
        <p:nvSpPr>
          <p:cNvPr id="45" name="Rectangle: Rounded Corners 44">
            <a:extLst>
              <a:ext uri="{FF2B5EF4-FFF2-40B4-BE49-F238E27FC236}">
                <a16:creationId xmlns:a16="http://schemas.microsoft.com/office/drawing/2014/main" id="{FCD7B3F5-D11E-4985-D8E4-634CF14A6DA5}"/>
              </a:ext>
            </a:extLst>
          </p:cNvPr>
          <p:cNvSpPr/>
          <p:nvPr/>
        </p:nvSpPr>
        <p:spPr>
          <a:xfrm>
            <a:off x="4872060" y="3880664"/>
            <a:ext cx="965712" cy="489415"/>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604020202020204"/>
                <a:ea typeface="+mn-ea"/>
                <a:cs typeface="Helvetica" panose="020B0604020202020204"/>
              </a:rPr>
              <a:t>Feb ‘23</a:t>
            </a:r>
          </a:p>
        </p:txBody>
      </p:sp>
      <p:cxnSp>
        <p:nvCxnSpPr>
          <p:cNvPr id="50" name="Straight Arrow Connector 49">
            <a:extLst>
              <a:ext uri="{FF2B5EF4-FFF2-40B4-BE49-F238E27FC236}">
                <a16:creationId xmlns:a16="http://schemas.microsoft.com/office/drawing/2014/main" id="{F105F702-26C4-1812-D0B1-44B88EF95C2B}"/>
              </a:ext>
            </a:extLst>
          </p:cNvPr>
          <p:cNvCxnSpPr>
            <a:cxnSpLocks/>
            <a:stCxn id="1027" idx="0"/>
            <a:endCxn id="44" idx="2"/>
          </p:cNvCxnSpPr>
          <p:nvPr/>
        </p:nvCxnSpPr>
        <p:spPr>
          <a:xfrm flipV="1">
            <a:off x="2948507" y="4370079"/>
            <a:ext cx="5996" cy="1200478"/>
          </a:xfrm>
          <a:prstGeom prst="straightConnector1">
            <a:avLst/>
          </a:prstGeom>
          <a:ln w="28575">
            <a:solidFill>
              <a:srgbClr val="ED3C8D"/>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CF1C4728-3C14-0764-2AD8-5C0BDC046E24}"/>
              </a:ext>
            </a:extLst>
          </p:cNvPr>
          <p:cNvCxnSpPr>
            <a:cxnSpLocks/>
            <a:stCxn id="1058" idx="0"/>
            <a:endCxn id="45" idx="2"/>
          </p:cNvCxnSpPr>
          <p:nvPr/>
        </p:nvCxnSpPr>
        <p:spPr>
          <a:xfrm flipV="1">
            <a:off x="5352888" y="4370079"/>
            <a:ext cx="2028" cy="299438"/>
          </a:xfrm>
          <a:prstGeom prst="straightConnector1">
            <a:avLst/>
          </a:prstGeom>
          <a:ln w="28575">
            <a:solidFill>
              <a:srgbClr val="ED3C8D"/>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C107184-665F-F55D-120B-AD8B796750BB}"/>
              </a:ext>
            </a:extLst>
          </p:cNvPr>
          <p:cNvCxnSpPr>
            <a:cxnSpLocks/>
            <a:stCxn id="1064" idx="2"/>
            <a:endCxn id="41" idx="0"/>
          </p:cNvCxnSpPr>
          <p:nvPr/>
        </p:nvCxnSpPr>
        <p:spPr>
          <a:xfrm>
            <a:off x="6547419" y="2595359"/>
            <a:ext cx="7704" cy="1285305"/>
          </a:xfrm>
          <a:prstGeom prst="straightConnector1">
            <a:avLst/>
          </a:prstGeom>
          <a:ln w="28575">
            <a:solidFill>
              <a:srgbClr val="ED3C8D"/>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504198B7-1A56-0AC2-AF52-22AB71A8B14F}"/>
              </a:ext>
            </a:extLst>
          </p:cNvPr>
          <p:cNvCxnSpPr>
            <a:cxnSpLocks/>
            <a:stCxn id="1075" idx="0"/>
            <a:endCxn id="42" idx="2"/>
          </p:cNvCxnSpPr>
          <p:nvPr/>
        </p:nvCxnSpPr>
        <p:spPr>
          <a:xfrm flipH="1" flipV="1">
            <a:off x="7755331" y="4370079"/>
            <a:ext cx="2415" cy="1216502"/>
          </a:xfrm>
          <a:prstGeom prst="straightConnector1">
            <a:avLst/>
          </a:prstGeom>
          <a:ln w="28575">
            <a:solidFill>
              <a:srgbClr val="ED3C8D"/>
            </a:solidFill>
            <a:tailEnd type="triangle"/>
          </a:ln>
        </p:spPr>
        <p:style>
          <a:lnRef idx="1">
            <a:schemeClr val="accent1"/>
          </a:lnRef>
          <a:fillRef idx="0">
            <a:schemeClr val="accent1"/>
          </a:fillRef>
          <a:effectRef idx="0">
            <a:schemeClr val="accent1"/>
          </a:effectRef>
          <a:fontRef idx="minor">
            <a:schemeClr val="tx1"/>
          </a:fontRef>
        </p:style>
      </p:cxnSp>
      <p:cxnSp>
        <p:nvCxnSpPr>
          <p:cNvPr id="1036" name="Straight Arrow Connector 1035">
            <a:extLst>
              <a:ext uri="{FF2B5EF4-FFF2-40B4-BE49-F238E27FC236}">
                <a16:creationId xmlns:a16="http://schemas.microsoft.com/office/drawing/2014/main" id="{FD898AA6-F079-5709-7A6B-EB06992E9231}"/>
              </a:ext>
            </a:extLst>
          </p:cNvPr>
          <p:cNvCxnSpPr>
            <a:cxnSpLocks/>
            <a:stCxn id="1082" idx="2"/>
            <a:endCxn id="55" idx="0"/>
          </p:cNvCxnSpPr>
          <p:nvPr/>
        </p:nvCxnSpPr>
        <p:spPr>
          <a:xfrm>
            <a:off x="8955537" y="3428999"/>
            <a:ext cx="2" cy="451665"/>
          </a:xfrm>
          <a:prstGeom prst="straightConnector1">
            <a:avLst/>
          </a:prstGeom>
          <a:ln w="28575">
            <a:solidFill>
              <a:srgbClr val="ED3C8D"/>
            </a:solidFill>
            <a:tailEnd type="triangle"/>
          </a:ln>
        </p:spPr>
        <p:style>
          <a:lnRef idx="1">
            <a:schemeClr val="accent1"/>
          </a:lnRef>
          <a:fillRef idx="0">
            <a:schemeClr val="accent1"/>
          </a:fillRef>
          <a:effectRef idx="0">
            <a:schemeClr val="accent1"/>
          </a:effectRef>
          <a:fontRef idx="minor">
            <a:schemeClr val="tx1"/>
          </a:fontRef>
        </p:style>
      </p:cxnSp>
      <p:cxnSp>
        <p:nvCxnSpPr>
          <p:cNvPr id="1057" name="Straight Arrow Connector 1056">
            <a:extLst>
              <a:ext uri="{FF2B5EF4-FFF2-40B4-BE49-F238E27FC236}">
                <a16:creationId xmlns:a16="http://schemas.microsoft.com/office/drawing/2014/main" id="{613A9CF7-D43D-3546-E5B7-3B4E460B77E4}"/>
              </a:ext>
            </a:extLst>
          </p:cNvPr>
          <p:cNvCxnSpPr>
            <a:cxnSpLocks/>
            <a:stCxn id="1063" idx="2"/>
            <a:endCxn id="9" idx="0"/>
          </p:cNvCxnSpPr>
          <p:nvPr/>
        </p:nvCxnSpPr>
        <p:spPr>
          <a:xfrm>
            <a:off x="1746985" y="2613821"/>
            <a:ext cx="7313" cy="1266843"/>
          </a:xfrm>
          <a:prstGeom prst="straightConnector1">
            <a:avLst/>
          </a:prstGeom>
          <a:ln w="28575">
            <a:solidFill>
              <a:srgbClr val="ED3C8D"/>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8C8C906D-3C6B-6041-5AD0-3215259A9A36}"/>
              </a:ext>
            </a:extLst>
          </p:cNvPr>
          <p:cNvSpPr/>
          <p:nvPr/>
        </p:nvSpPr>
        <p:spPr>
          <a:xfrm>
            <a:off x="8472682" y="3880664"/>
            <a:ext cx="965713" cy="489415"/>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604020202020204"/>
                <a:ea typeface="+mn-ea"/>
                <a:cs typeface="Helvetica" panose="020B0604020202020204"/>
              </a:rPr>
              <a:t>May ‘23</a:t>
            </a:r>
          </a:p>
        </p:txBody>
      </p:sp>
      <p:grpSp>
        <p:nvGrpSpPr>
          <p:cNvPr id="35" name="Group 34">
            <a:extLst>
              <a:ext uri="{FF2B5EF4-FFF2-40B4-BE49-F238E27FC236}">
                <a16:creationId xmlns:a16="http://schemas.microsoft.com/office/drawing/2014/main" id="{49F2124F-1163-1968-06A3-992A81014FD8}"/>
              </a:ext>
            </a:extLst>
          </p:cNvPr>
          <p:cNvGrpSpPr/>
          <p:nvPr/>
        </p:nvGrpSpPr>
        <p:grpSpPr>
          <a:xfrm>
            <a:off x="1610932" y="5570557"/>
            <a:ext cx="2724849" cy="888339"/>
            <a:chOff x="2234205" y="5025627"/>
            <a:chExt cx="2365506" cy="888339"/>
          </a:xfrm>
        </p:grpSpPr>
        <p:sp>
          <p:nvSpPr>
            <p:cNvPr id="1027" name="Rectangle: Rounded Corners 1026">
              <a:extLst>
                <a:ext uri="{FF2B5EF4-FFF2-40B4-BE49-F238E27FC236}">
                  <a16:creationId xmlns:a16="http://schemas.microsoft.com/office/drawing/2014/main" id="{561CB23C-1197-F094-A977-3A04F7712A38}"/>
                </a:ext>
              </a:extLst>
            </p:cNvPr>
            <p:cNvSpPr/>
            <p:nvPr/>
          </p:nvSpPr>
          <p:spPr>
            <a:xfrm>
              <a:off x="2241931" y="5025627"/>
              <a:ext cx="2306908" cy="888339"/>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1030" name="TextBox 1029">
              <a:extLst>
                <a:ext uri="{FF2B5EF4-FFF2-40B4-BE49-F238E27FC236}">
                  <a16:creationId xmlns:a16="http://schemas.microsoft.com/office/drawing/2014/main" id="{47533BDF-293D-3BAE-99B4-1BB498A684BE}"/>
                </a:ext>
              </a:extLst>
            </p:cNvPr>
            <p:cNvSpPr txBox="1"/>
            <p:nvPr/>
          </p:nvSpPr>
          <p:spPr>
            <a:xfrm>
              <a:off x="2234205" y="5241662"/>
              <a:ext cx="23655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Proxima Nova"/>
                  <a:ea typeface="+mn-ea"/>
                  <a:cs typeface="+mn-cs"/>
                </a:rPr>
                <a:t>‘Cost conscious consumers, restrictive economy’: Advertising’s tough ride in 2022</a:t>
              </a:r>
            </a:p>
          </p:txBody>
        </p:sp>
        <p:sp>
          <p:nvSpPr>
            <p:cNvPr id="1031" name="TextBox 1030">
              <a:extLst>
                <a:ext uri="{FF2B5EF4-FFF2-40B4-BE49-F238E27FC236}">
                  <a16:creationId xmlns:a16="http://schemas.microsoft.com/office/drawing/2014/main" id="{09711ABD-0E08-A039-01B1-6599B25256DC}"/>
                </a:ext>
              </a:extLst>
            </p:cNvPr>
            <p:cNvSpPr txBox="1"/>
            <p:nvPr/>
          </p:nvSpPr>
          <p:spPr>
            <a:xfrm>
              <a:off x="3699307" y="5077724"/>
              <a:ext cx="900404" cy="200055"/>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May 20, 2022</a:t>
              </a:r>
            </a:p>
          </p:txBody>
        </p:sp>
        <p:pic>
          <p:nvPicPr>
            <p:cNvPr id="1034" name="Picture 1033">
              <a:extLst>
                <a:ext uri="{FF2B5EF4-FFF2-40B4-BE49-F238E27FC236}">
                  <a16:creationId xmlns:a16="http://schemas.microsoft.com/office/drawing/2014/main" id="{A3078A9C-833C-CA3B-6F2F-A6417AF890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1700" y="5124697"/>
              <a:ext cx="534345" cy="98287"/>
            </a:xfrm>
            <a:prstGeom prst="rect">
              <a:avLst/>
            </a:prstGeom>
          </p:spPr>
        </p:pic>
      </p:grpSp>
      <p:cxnSp>
        <p:nvCxnSpPr>
          <p:cNvPr id="1041" name="Straight Arrow Connector 1040">
            <a:extLst>
              <a:ext uri="{FF2B5EF4-FFF2-40B4-BE49-F238E27FC236}">
                <a16:creationId xmlns:a16="http://schemas.microsoft.com/office/drawing/2014/main" id="{56EAD202-551B-7315-E49C-58CA13045C48}"/>
              </a:ext>
            </a:extLst>
          </p:cNvPr>
          <p:cNvCxnSpPr>
            <a:cxnSpLocks/>
            <a:endCxn id="43" idx="0"/>
          </p:cNvCxnSpPr>
          <p:nvPr/>
        </p:nvCxnSpPr>
        <p:spPr>
          <a:xfrm>
            <a:off x="4152565" y="3598359"/>
            <a:ext cx="2144" cy="282305"/>
          </a:xfrm>
          <a:prstGeom prst="straightConnector1">
            <a:avLst/>
          </a:prstGeom>
          <a:ln w="28575">
            <a:solidFill>
              <a:srgbClr val="ED3C8D"/>
            </a:solidFill>
            <a:tailEnd type="triangle"/>
          </a:ln>
        </p:spPr>
        <p:style>
          <a:lnRef idx="1">
            <a:schemeClr val="accent1"/>
          </a:lnRef>
          <a:fillRef idx="0">
            <a:schemeClr val="accent1"/>
          </a:fillRef>
          <a:effectRef idx="0">
            <a:schemeClr val="accent1"/>
          </a:effectRef>
          <a:fontRef idx="minor">
            <a:schemeClr val="tx1"/>
          </a:fontRef>
        </p:style>
      </p:cxnSp>
      <p:grpSp>
        <p:nvGrpSpPr>
          <p:cNvPr id="1054" name="Group 1053">
            <a:extLst>
              <a:ext uri="{FF2B5EF4-FFF2-40B4-BE49-F238E27FC236}">
                <a16:creationId xmlns:a16="http://schemas.microsoft.com/office/drawing/2014/main" id="{EEDBE154-E8E4-7141-850E-D23EFADB84E6}"/>
              </a:ext>
            </a:extLst>
          </p:cNvPr>
          <p:cNvGrpSpPr/>
          <p:nvPr/>
        </p:nvGrpSpPr>
        <p:grpSpPr>
          <a:xfrm>
            <a:off x="2659287" y="2646180"/>
            <a:ext cx="2981610" cy="952179"/>
            <a:chOff x="5459994" y="4766062"/>
            <a:chExt cx="2704999" cy="861299"/>
          </a:xfrm>
        </p:grpSpPr>
        <p:sp>
          <p:nvSpPr>
            <p:cNvPr id="1048" name="Rectangle: Rounded Corners 1047">
              <a:extLst>
                <a:ext uri="{FF2B5EF4-FFF2-40B4-BE49-F238E27FC236}">
                  <a16:creationId xmlns:a16="http://schemas.microsoft.com/office/drawing/2014/main" id="{E460A9D7-C22B-BA47-3A2F-22495C608BCC}"/>
                </a:ext>
              </a:extLst>
            </p:cNvPr>
            <p:cNvSpPr/>
            <p:nvPr/>
          </p:nvSpPr>
          <p:spPr>
            <a:xfrm>
              <a:off x="5464481" y="4766062"/>
              <a:ext cx="2700512" cy="861299"/>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1049" name="TextBox 1048">
              <a:extLst>
                <a:ext uri="{FF2B5EF4-FFF2-40B4-BE49-F238E27FC236}">
                  <a16:creationId xmlns:a16="http://schemas.microsoft.com/office/drawing/2014/main" id="{BAA0273D-A270-D8DE-F3EB-2AAC079ACA90}"/>
                </a:ext>
              </a:extLst>
            </p:cNvPr>
            <p:cNvSpPr txBox="1"/>
            <p:nvPr/>
          </p:nvSpPr>
          <p:spPr>
            <a:xfrm>
              <a:off x="7128654" y="4799987"/>
              <a:ext cx="1011530" cy="200055"/>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September 13, 2022</a:t>
              </a:r>
            </a:p>
          </p:txBody>
        </p:sp>
        <p:sp>
          <p:nvSpPr>
            <p:cNvPr id="1050" name="TextBox 1049">
              <a:extLst>
                <a:ext uri="{FF2B5EF4-FFF2-40B4-BE49-F238E27FC236}">
                  <a16:creationId xmlns:a16="http://schemas.microsoft.com/office/drawing/2014/main" id="{800606E8-518D-B634-ED7B-AFA56A968452}"/>
                </a:ext>
              </a:extLst>
            </p:cNvPr>
            <p:cNvSpPr txBox="1"/>
            <p:nvPr/>
          </p:nvSpPr>
          <p:spPr>
            <a:xfrm>
              <a:off x="5459994" y="4982412"/>
              <a:ext cx="2700512" cy="6124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all" spc="0" normalizeH="0" baseline="0" noProof="0" dirty="0">
                  <a:ln>
                    <a:noFill/>
                  </a:ln>
                  <a:solidFill>
                    <a:srgbClr val="013366"/>
                  </a:solidFill>
                  <a:effectLst/>
                  <a:uLnTx/>
                  <a:uFillTx/>
                  <a:latin typeface="Roboto" panose="02000000000000000000" pitchFamily="2" charset="0"/>
                  <a:ea typeface="+mn-ea"/>
                  <a:cs typeface="+mn-cs"/>
                </a:rPr>
                <a:t>INFLATION DRIVES COMPANIES TO SPEND LESS ON MARKETING, OFFER MORE VALUE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666666"/>
                  </a:solidFill>
                  <a:effectLst/>
                  <a:uLnTx/>
                  <a:uFillTx/>
                  <a:latin typeface="Droid Serif"/>
                  <a:ea typeface="+mn-ea"/>
                  <a:cs typeface="+mn-cs"/>
                </a:rPr>
                <a:t>CMO Survey shows supply-chain issues, job market fears and threats of recession sink marketer optimism</a:t>
              </a:r>
            </a:p>
          </p:txBody>
        </p:sp>
        <p:pic>
          <p:nvPicPr>
            <p:cNvPr id="1053" name="Picture 1052">
              <a:extLst>
                <a:ext uri="{FF2B5EF4-FFF2-40B4-BE49-F238E27FC236}">
                  <a16:creationId xmlns:a16="http://schemas.microsoft.com/office/drawing/2014/main" id="{4B9E0872-5D68-91D9-BBA1-E814755AEA90}"/>
                </a:ext>
              </a:extLst>
            </p:cNvPr>
            <p:cNvPicPr>
              <a:picLocks noChangeAspect="1"/>
            </p:cNvPicPr>
            <p:nvPr/>
          </p:nvPicPr>
          <p:blipFill>
            <a:blip r:embed="rId5"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5558473" y="4835022"/>
              <a:ext cx="670290" cy="122380"/>
            </a:xfrm>
            <a:prstGeom prst="rect">
              <a:avLst/>
            </a:prstGeom>
          </p:spPr>
        </p:pic>
      </p:grpSp>
      <p:grpSp>
        <p:nvGrpSpPr>
          <p:cNvPr id="51" name="Group 50">
            <a:extLst>
              <a:ext uri="{FF2B5EF4-FFF2-40B4-BE49-F238E27FC236}">
                <a16:creationId xmlns:a16="http://schemas.microsoft.com/office/drawing/2014/main" id="{7136B16B-4410-6554-D182-5D992F5C1935}"/>
              </a:ext>
            </a:extLst>
          </p:cNvPr>
          <p:cNvGrpSpPr/>
          <p:nvPr/>
        </p:nvGrpSpPr>
        <p:grpSpPr>
          <a:xfrm>
            <a:off x="4017663" y="4669517"/>
            <a:ext cx="2663899" cy="842767"/>
            <a:chOff x="3344615" y="4519115"/>
            <a:chExt cx="2663899" cy="842767"/>
          </a:xfrm>
        </p:grpSpPr>
        <p:sp>
          <p:nvSpPr>
            <p:cNvPr id="1058" name="Rectangle: Rounded Corners 1057">
              <a:extLst>
                <a:ext uri="{FF2B5EF4-FFF2-40B4-BE49-F238E27FC236}">
                  <a16:creationId xmlns:a16="http://schemas.microsoft.com/office/drawing/2014/main" id="{FFDCEE77-39D8-C529-4571-658D5A9E9DB1}"/>
                </a:ext>
              </a:extLst>
            </p:cNvPr>
            <p:cNvSpPr/>
            <p:nvPr/>
          </p:nvSpPr>
          <p:spPr>
            <a:xfrm>
              <a:off x="3351165" y="4519115"/>
              <a:ext cx="2657349" cy="842767"/>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1060" name="TextBox 1059">
              <a:extLst>
                <a:ext uri="{FF2B5EF4-FFF2-40B4-BE49-F238E27FC236}">
                  <a16:creationId xmlns:a16="http://schemas.microsoft.com/office/drawing/2014/main" id="{C9296337-B019-BFEE-787D-A52A74A360F3}"/>
                </a:ext>
              </a:extLst>
            </p:cNvPr>
            <p:cNvSpPr txBox="1"/>
            <p:nvPr/>
          </p:nvSpPr>
          <p:spPr>
            <a:xfrm>
              <a:off x="5031351" y="4598751"/>
              <a:ext cx="970613" cy="200055"/>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February 27, 2023</a:t>
              </a:r>
            </a:p>
          </p:txBody>
        </p:sp>
        <p:sp>
          <p:nvSpPr>
            <p:cNvPr id="1061" name="TextBox 1060">
              <a:extLst>
                <a:ext uri="{FF2B5EF4-FFF2-40B4-BE49-F238E27FC236}">
                  <a16:creationId xmlns:a16="http://schemas.microsoft.com/office/drawing/2014/main" id="{3119FA58-C38E-0CDA-E57A-35DB6DE24F16}"/>
                </a:ext>
              </a:extLst>
            </p:cNvPr>
            <p:cNvSpPr txBox="1"/>
            <p:nvPr/>
          </p:nvSpPr>
          <p:spPr>
            <a:xfrm>
              <a:off x="3344615" y="4789202"/>
              <a:ext cx="26573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PMingLiU-ExtB" panose="02020500000000000000" pitchFamily="18" charset="-120"/>
                  <a:ea typeface="PMingLiU-ExtB" panose="02020500000000000000" pitchFamily="18" charset="-120"/>
                  <a:cs typeface="+mn-cs"/>
                </a:rPr>
                <a:t>U.S. recession expected to start later than previously predicted</a:t>
              </a:r>
            </a:p>
          </p:txBody>
        </p:sp>
        <p:pic>
          <p:nvPicPr>
            <p:cNvPr id="1062" name="Picture 4" descr="THUMB CBS News logo. - Religion News Service">
              <a:extLst>
                <a:ext uri="{FF2B5EF4-FFF2-40B4-BE49-F238E27FC236}">
                  <a16:creationId xmlns:a16="http://schemas.microsoft.com/office/drawing/2014/main" id="{F26598DB-911D-9FD1-5528-96F1902109B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454893" y="4635271"/>
              <a:ext cx="836071" cy="1419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FB60CE1F-8B62-6327-CCE9-5EE6023D8DF5}"/>
              </a:ext>
            </a:extLst>
          </p:cNvPr>
          <p:cNvGrpSpPr/>
          <p:nvPr/>
        </p:nvGrpSpPr>
        <p:grpSpPr>
          <a:xfrm>
            <a:off x="5138817" y="1731624"/>
            <a:ext cx="2824030" cy="863735"/>
            <a:chOff x="6802924" y="5827699"/>
            <a:chExt cx="2529803" cy="863735"/>
          </a:xfrm>
        </p:grpSpPr>
        <p:sp>
          <p:nvSpPr>
            <p:cNvPr id="1064" name="Rectangle: Rounded Corners 1063">
              <a:extLst>
                <a:ext uri="{FF2B5EF4-FFF2-40B4-BE49-F238E27FC236}">
                  <a16:creationId xmlns:a16="http://schemas.microsoft.com/office/drawing/2014/main" id="{6B8F03DA-AB89-77FE-2E73-3A28CDD50264}"/>
                </a:ext>
              </a:extLst>
            </p:cNvPr>
            <p:cNvSpPr/>
            <p:nvPr/>
          </p:nvSpPr>
          <p:spPr>
            <a:xfrm>
              <a:off x="6802924" y="5827699"/>
              <a:ext cx="2523687" cy="863735"/>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1065" name="TextBox 1064">
              <a:extLst>
                <a:ext uri="{FF2B5EF4-FFF2-40B4-BE49-F238E27FC236}">
                  <a16:creationId xmlns:a16="http://schemas.microsoft.com/office/drawing/2014/main" id="{C3913C6F-07FE-A0B3-571F-5F185261C892}"/>
                </a:ext>
              </a:extLst>
            </p:cNvPr>
            <p:cNvSpPr txBox="1"/>
            <p:nvPr/>
          </p:nvSpPr>
          <p:spPr>
            <a:xfrm>
              <a:off x="8535339" y="5867524"/>
              <a:ext cx="797388" cy="200055"/>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March 8, 2023</a:t>
              </a:r>
            </a:p>
          </p:txBody>
        </p:sp>
        <p:sp>
          <p:nvSpPr>
            <p:cNvPr id="1066" name="TextBox 1065">
              <a:extLst>
                <a:ext uri="{FF2B5EF4-FFF2-40B4-BE49-F238E27FC236}">
                  <a16:creationId xmlns:a16="http://schemas.microsoft.com/office/drawing/2014/main" id="{1D620BD7-BB6D-9BE6-C9E9-50705AFD39E2}"/>
                </a:ext>
              </a:extLst>
            </p:cNvPr>
            <p:cNvSpPr txBox="1"/>
            <p:nvPr/>
          </p:nvSpPr>
          <p:spPr>
            <a:xfrm>
              <a:off x="6819400" y="6007051"/>
              <a:ext cx="25072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ar(--article-hero-headline--htag--font-family)"/>
                  <a:ea typeface="+mn-ea"/>
                  <a:cs typeface="+mn-cs"/>
                </a:rPr>
                <a:t>The U.S. economy in 2023: Most people have jobs, but many are unhappy about their money</a:t>
              </a:r>
            </a:p>
          </p:txBody>
        </p:sp>
        <p:pic>
          <p:nvPicPr>
            <p:cNvPr id="1067" name="Picture 6" descr="Download High Quality nbc logo black Transparent PNG Images - Art Prim ...">
              <a:extLst>
                <a:ext uri="{FF2B5EF4-FFF2-40B4-BE49-F238E27FC236}">
                  <a16:creationId xmlns:a16="http://schemas.microsoft.com/office/drawing/2014/main" id="{FCE728AB-3C5A-856D-0E6F-569BE13F212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936657" y="5847315"/>
              <a:ext cx="309450" cy="2000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303E5269-AEAC-1714-0D3C-2435DD9BBEB6}"/>
              </a:ext>
            </a:extLst>
          </p:cNvPr>
          <p:cNvGrpSpPr/>
          <p:nvPr/>
        </p:nvGrpSpPr>
        <p:grpSpPr>
          <a:xfrm>
            <a:off x="6344927" y="5586581"/>
            <a:ext cx="2820805" cy="818512"/>
            <a:chOff x="10214090" y="5054650"/>
            <a:chExt cx="1953427" cy="818512"/>
          </a:xfrm>
        </p:grpSpPr>
        <p:sp>
          <p:nvSpPr>
            <p:cNvPr id="1075" name="Rectangle: Rounded Corners 1074">
              <a:extLst>
                <a:ext uri="{FF2B5EF4-FFF2-40B4-BE49-F238E27FC236}">
                  <a16:creationId xmlns:a16="http://schemas.microsoft.com/office/drawing/2014/main" id="{44F74422-558A-6C7C-8809-623CD9D0967B}"/>
                </a:ext>
              </a:extLst>
            </p:cNvPr>
            <p:cNvSpPr/>
            <p:nvPr/>
          </p:nvSpPr>
          <p:spPr>
            <a:xfrm>
              <a:off x="10217437" y="5054650"/>
              <a:ext cx="1950080" cy="818512"/>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1076" name="Picture 1075">
              <a:extLst>
                <a:ext uri="{FF2B5EF4-FFF2-40B4-BE49-F238E27FC236}">
                  <a16:creationId xmlns:a16="http://schemas.microsoft.com/office/drawing/2014/main" id="{0B743F23-F5C0-1108-28B3-3EA5FED27D0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94415" y="5114385"/>
              <a:ext cx="485764" cy="225164"/>
            </a:xfrm>
            <a:prstGeom prst="rect">
              <a:avLst/>
            </a:prstGeom>
          </p:spPr>
        </p:pic>
        <p:sp>
          <p:nvSpPr>
            <p:cNvPr id="1077" name="TextBox 1076">
              <a:extLst>
                <a:ext uri="{FF2B5EF4-FFF2-40B4-BE49-F238E27FC236}">
                  <a16:creationId xmlns:a16="http://schemas.microsoft.com/office/drawing/2014/main" id="{35F5AB9A-EC91-51E9-015F-9CC0F57A2F65}"/>
                </a:ext>
              </a:extLst>
            </p:cNvPr>
            <p:cNvSpPr txBox="1"/>
            <p:nvPr/>
          </p:nvSpPr>
          <p:spPr>
            <a:xfrm>
              <a:off x="10214090" y="5306941"/>
              <a:ext cx="19500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 consumers send mixed signals in an uncertain economy</a:t>
              </a:r>
            </a:p>
          </p:txBody>
        </p:sp>
        <p:sp>
          <p:nvSpPr>
            <p:cNvPr id="1078" name="TextBox 1077">
              <a:extLst>
                <a:ext uri="{FF2B5EF4-FFF2-40B4-BE49-F238E27FC236}">
                  <a16:creationId xmlns:a16="http://schemas.microsoft.com/office/drawing/2014/main" id="{9446F2D3-0B93-0718-ED69-2B52A5EAC9B3}"/>
                </a:ext>
              </a:extLst>
            </p:cNvPr>
            <p:cNvSpPr txBox="1"/>
            <p:nvPr/>
          </p:nvSpPr>
          <p:spPr>
            <a:xfrm>
              <a:off x="11587847" y="5108268"/>
              <a:ext cx="576322" cy="202888"/>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April 28, 2023</a:t>
              </a:r>
            </a:p>
          </p:txBody>
        </p:sp>
      </p:grpSp>
      <p:grpSp>
        <p:nvGrpSpPr>
          <p:cNvPr id="1035" name="Group 1034">
            <a:extLst>
              <a:ext uri="{FF2B5EF4-FFF2-40B4-BE49-F238E27FC236}">
                <a16:creationId xmlns:a16="http://schemas.microsoft.com/office/drawing/2014/main" id="{BA97C762-E9E1-C736-2640-7F5E2065CDF3}"/>
              </a:ext>
            </a:extLst>
          </p:cNvPr>
          <p:cNvGrpSpPr/>
          <p:nvPr/>
        </p:nvGrpSpPr>
        <p:grpSpPr>
          <a:xfrm>
            <a:off x="7629572" y="2714258"/>
            <a:ext cx="2651931" cy="729342"/>
            <a:chOff x="8135133" y="1836418"/>
            <a:chExt cx="2651931" cy="729342"/>
          </a:xfrm>
        </p:grpSpPr>
        <p:sp>
          <p:nvSpPr>
            <p:cNvPr id="1082" name="Rectangle: Rounded Corners 1081">
              <a:extLst>
                <a:ext uri="{FF2B5EF4-FFF2-40B4-BE49-F238E27FC236}">
                  <a16:creationId xmlns:a16="http://schemas.microsoft.com/office/drawing/2014/main" id="{1DB8F43A-0C8A-0877-776E-84A3C4189325}"/>
                </a:ext>
              </a:extLst>
            </p:cNvPr>
            <p:cNvSpPr/>
            <p:nvPr/>
          </p:nvSpPr>
          <p:spPr>
            <a:xfrm>
              <a:off x="8135133" y="1836418"/>
              <a:ext cx="2651930" cy="714741"/>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1083" name="TextBox 1082">
              <a:extLst>
                <a:ext uri="{FF2B5EF4-FFF2-40B4-BE49-F238E27FC236}">
                  <a16:creationId xmlns:a16="http://schemas.microsoft.com/office/drawing/2014/main" id="{F6B8B208-1F15-2CF2-9E4A-DADD4030BBB0}"/>
                </a:ext>
              </a:extLst>
            </p:cNvPr>
            <p:cNvSpPr txBox="1"/>
            <p:nvPr/>
          </p:nvSpPr>
          <p:spPr>
            <a:xfrm>
              <a:off x="8145464" y="2042540"/>
              <a:ext cx="2641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nn_sans_display"/>
                  <a:ea typeface="+mn-ea"/>
                  <a:cs typeface="+mn-cs"/>
                </a:rPr>
                <a:t>Why current US recession warnings are unlike all the others</a:t>
              </a:r>
            </a:p>
          </p:txBody>
        </p:sp>
        <p:pic>
          <p:nvPicPr>
            <p:cNvPr id="1084" name="Picture 1083">
              <a:extLst>
                <a:ext uri="{FF2B5EF4-FFF2-40B4-BE49-F238E27FC236}">
                  <a16:creationId xmlns:a16="http://schemas.microsoft.com/office/drawing/2014/main" id="{FDB1A374-DDEF-926E-D10A-CC7A492FBFB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2871"/>
            <a:stretch/>
          </p:blipFill>
          <p:spPr>
            <a:xfrm>
              <a:off x="8221435" y="1911413"/>
              <a:ext cx="679934" cy="166355"/>
            </a:xfrm>
            <a:prstGeom prst="rect">
              <a:avLst/>
            </a:prstGeom>
          </p:spPr>
        </p:pic>
        <p:sp>
          <p:nvSpPr>
            <p:cNvPr id="1085" name="TextBox 1084">
              <a:extLst>
                <a:ext uri="{FF2B5EF4-FFF2-40B4-BE49-F238E27FC236}">
                  <a16:creationId xmlns:a16="http://schemas.microsoft.com/office/drawing/2014/main" id="{DD06AF37-C339-545D-F891-26EF6F4462BA}"/>
                </a:ext>
              </a:extLst>
            </p:cNvPr>
            <p:cNvSpPr txBox="1"/>
            <p:nvPr/>
          </p:nvSpPr>
          <p:spPr>
            <a:xfrm>
              <a:off x="9981087" y="1885452"/>
              <a:ext cx="786080" cy="200055"/>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May 12, 2023</a:t>
              </a:r>
            </a:p>
          </p:txBody>
        </p:sp>
      </p:grpSp>
      <p:sp>
        <p:nvSpPr>
          <p:cNvPr id="9" name="Rectangle: Rounded Corners 8">
            <a:extLst>
              <a:ext uri="{FF2B5EF4-FFF2-40B4-BE49-F238E27FC236}">
                <a16:creationId xmlns:a16="http://schemas.microsoft.com/office/drawing/2014/main" id="{EF9FAEE8-0FD9-4ECB-A2D8-537137B56371}"/>
              </a:ext>
            </a:extLst>
          </p:cNvPr>
          <p:cNvSpPr/>
          <p:nvPr/>
        </p:nvSpPr>
        <p:spPr>
          <a:xfrm>
            <a:off x="1271442" y="3880664"/>
            <a:ext cx="965711" cy="489415"/>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604020202020204"/>
                <a:ea typeface="+mn-ea"/>
                <a:cs typeface="Helvetica" panose="020B0604020202020204"/>
              </a:rPr>
              <a:t>Apr ‘22</a:t>
            </a:r>
          </a:p>
        </p:txBody>
      </p:sp>
      <p:sp>
        <p:nvSpPr>
          <p:cNvPr id="11" name="Rectangle: Rounded Corners 10">
            <a:extLst>
              <a:ext uri="{FF2B5EF4-FFF2-40B4-BE49-F238E27FC236}">
                <a16:creationId xmlns:a16="http://schemas.microsoft.com/office/drawing/2014/main" id="{DD5DE1D8-59F5-E618-1515-0DD92B3934E3}"/>
              </a:ext>
            </a:extLst>
          </p:cNvPr>
          <p:cNvSpPr/>
          <p:nvPr/>
        </p:nvSpPr>
        <p:spPr>
          <a:xfrm>
            <a:off x="71236" y="3880664"/>
            <a:ext cx="965711" cy="489415"/>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604020202020204"/>
                <a:ea typeface="+mn-ea"/>
                <a:cs typeface="Helvetica" panose="020B0604020202020204"/>
              </a:rPr>
              <a:t>Mar ‘22</a:t>
            </a:r>
          </a:p>
        </p:txBody>
      </p:sp>
      <p:cxnSp>
        <p:nvCxnSpPr>
          <p:cNvPr id="36" name="Straight Arrow Connector 35">
            <a:extLst>
              <a:ext uri="{FF2B5EF4-FFF2-40B4-BE49-F238E27FC236}">
                <a16:creationId xmlns:a16="http://schemas.microsoft.com/office/drawing/2014/main" id="{32CFF9B6-5A04-1A0B-D91F-8792F48C9182}"/>
              </a:ext>
            </a:extLst>
          </p:cNvPr>
          <p:cNvCxnSpPr>
            <a:cxnSpLocks/>
            <a:endCxn id="11" idx="2"/>
          </p:cNvCxnSpPr>
          <p:nvPr/>
        </p:nvCxnSpPr>
        <p:spPr>
          <a:xfrm flipV="1">
            <a:off x="554092" y="4370079"/>
            <a:ext cx="0" cy="334579"/>
          </a:xfrm>
          <a:prstGeom prst="straightConnector1">
            <a:avLst/>
          </a:prstGeom>
          <a:ln w="28575">
            <a:solidFill>
              <a:srgbClr val="ED3C8D"/>
            </a:solidFill>
            <a:tailEnd type="triangle"/>
          </a:ln>
        </p:spPr>
        <p:style>
          <a:lnRef idx="1">
            <a:schemeClr val="accent1"/>
          </a:lnRef>
          <a:fillRef idx="0">
            <a:schemeClr val="accent1"/>
          </a:fillRef>
          <a:effectRef idx="0">
            <a:schemeClr val="accent1"/>
          </a:effectRef>
          <a:fontRef idx="minor">
            <a:schemeClr val="tx1"/>
          </a:fontRef>
        </p:style>
      </p:cxnSp>
      <p:grpSp>
        <p:nvGrpSpPr>
          <p:cNvPr id="1044" name="Group 1043">
            <a:extLst>
              <a:ext uri="{FF2B5EF4-FFF2-40B4-BE49-F238E27FC236}">
                <a16:creationId xmlns:a16="http://schemas.microsoft.com/office/drawing/2014/main" id="{38CAEC77-B515-09D5-06BA-FA2D84E1E021}"/>
              </a:ext>
            </a:extLst>
          </p:cNvPr>
          <p:cNvGrpSpPr/>
          <p:nvPr/>
        </p:nvGrpSpPr>
        <p:grpSpPr>
          <a:xfrm>
            <a:off x="-9365" y="4616042"/>
            <a:ext cx="2083986" cy="774290"/>
            <a:chOff x="-13742" y="4945984"/>
            <a:chExt cx="2083986" cy="774290"/>
          </a:xfrm>
        </p:grpSpPr>
        <p:sp>
          <p:nvSpPr>
            <p:cNvPr id="31" name="Rectangle: Rounded Corners 30">
              <a:extLst>
                <a:ext uri="{FF2B5EF4-FFF2-40B4-BE49-F238E27FC236}">
                  <a16:creationId xmlns:a16="http://schemas.microsoft.com/office/drawing/2014/main" id="{BAC3145D-D7AA-8736-7CD9-14E896511777}"/>
                </a:ext>
              </a:extLst>
            </p:cNvPr>
            <p:cNvSpPr/>
            <p:nvPr/>
          </p:nvSpPr>
          <p:spPr>
            <a:xfrm>
              <a:off x="9574" y="4945984"/>
              <a:ext cx="1984371" cy="774289"/>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1033" name="TextBox 1032">
              <a:extLst>
                <a:ext uri="{FF2B5EF4-FFF2-40B4-BE49-F238E27FC236}">
                  <a16:creationId xmlns:a16="http://schemas.microsoft.com/office/drawing/2014/main" id="{A71F7022-0B3F-A2FE-3C9C-E7538AD2461F}"/>
                </a:ext>
              </a:extLst>
            </p:cNvPr>
            <p:cNvSpPr txBox="1"/>
            <p:nvPr/>
          </p:nvSpPr>
          <p:spPr>
            <a:xfrm>
              <a:off x="-13742" y="5197054"/>
              <a:ext cx="208398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BWHaasGroteskWeb"/>
                  <a:ea typeface="+mn-ea"/>
                  <a:cs typeface="+mn-cs"/>
                </a:rPr>
                <a:t>The Fed Has Made a U.S. Recession Inevitable</a:t>
              </a:r>
            </a:p>
          </p:txBody>
        </p:sp>
        <p:pic>
          <p:nvPicPr>
            <p:cNvPr id="1042" name="Picture 1041">
              <a:extLst>
                <a:ext uri="{FF2B5EF4-FFF2-40B4-BE49-F238E27FC236}">
                  <a16:creationId xmlns:a16="http://schemas.microsoft.com/office/drawing/2014/main" id="{F03F29E3-340C-EA19-F831-60A11A94A1C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859" y="5034600"/>
              <a:ext cx="608365" cy="154456"/>
            </a:xfrm>
            <a:prstGeom prst="rect">
              <a:avLst/>
            </a:prstGeom>
          </p:spPr>
        </p:pic>
        <p:sp>
          <p:nvSpPr>
            <p:cNvPr id="1043" name="TextBox 1042">
              <a:extLst>
                <a:ext uri="{FF2B5EF4-FFF2-40B4-BE49-F238E27FC236}">
                  <a16:creationId xmlns:a16="http://schemas.microsoft.com/office/drawing/2014/main" id="{8556AAB7-A5E6-FF87-BAE6-607D500A559F}"/>
                </a:ext>
              </a:extLst>
            </p:cNvPr>
            <p:cNvSpPr txBox="1"/>
            <p:nvPr/>
          </p:nvSpPr>
          <p:spPr>
            <a:xfrm>
              <a:off x="1102441" y="5007459"/>
              <a:ext cx="900404" cy="200055"/>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March 29, 2022</a:t>
              </a:r>
            </a:p>
          </p:txBody>
        </p:sp>
      </p:grpSp>
      <p:grpSp>
        <p:nvGrpSpPr>
          <p:cNvPr id="8" name="Group 7">
            <a:extLst>
              <a:ext uri="{FF2B5EF4-FFF2-40B4-BE49-F238E27FC236}">
                <a16:creationId xmlns:a16="http://schemas.microsoft.com/office/drawing/2014/main" id="{6ACB0A55-5BA8-603B-2A3E-F20043C05448}"/>
              </a:ext>
            </a:extLst>
          </p:cNvPr>
          <p:cNvGrpSpPr/>
          <p:nvPr/>
        </p:nvGrpSpPr>
        <p:grpSpPr>
          <a:xfrm>
            <a:off x="364410" y="1789467"/>
            <a:ext cx="2788742" cy="824354"/>
            <a:chOff x="51024" y="2072023"/>
            <a:chExt cx="2788742" cy="824354"/>
          </a:xfrm>
        </p:grpSpPr>
        <p:sp>
          <p:nvSpPr>
            <p:cNvPr id="1063" name="Rectangle: Rounded Corners 1062">
              <a:extLst>
                <a:ext uri="{FF2B5EF4-FFF2-40B4-BE49-F238E27FC236}">
                  <a16:creationId xmlns:a16="http://schemas.microsoft.com/office/drawing/2014/main" id="{79AC26CE-982B-6270-3BB7-F9FAA37714D7}"/>
                </a:ext>
              </a:extLst>
            </p:cNvPr>
            <p:cNvSpPr/>
            <p:nvPr/>
          </p:nvSpPr>
          <p:spPr>
            <a:xfrm>
              <a:off x="51024" y="2072023"/>
              <a:ext cx="2765150" cy="824354"/>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1072" name="TextBox 1071">
              <a:extLst>
                <a:ext uri="{FF2B5EF4-FFF2-40B4-BE49-F238E27FC236}">
                  <a16:creationId xmlns:a16="http://schemas.microsoft.com/office/drawing/2014/main" id="{D2A00185-FC14-12CE-3106-A3D6C538D600}"/>
                </a:ext>
              </a:extLst>
            </p:cNvPr>
            <p:cNvSpPr txBox="1"/>
            <p:nvPr/>
          </p:nvSpPr>
          <p:spPr>
            <a:xfrm>
              <a:off x="1977656" y="2129471"/>
              <a:ext cx="862110" cy="200055"/>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April 10, 2022</a:t>
              </a:r>
            </a:p>
          </p:txBody>
        </p:sp>
        <p:pic>
          <p:nvPicPr>
            <p:cNvPr id="4" name="Picture 3">
              <a:extLst>
                <a:ext uri="{FF2B5EF4-FFF2-40B4-BE49-F238E27FC236}">
                  <a16:creationId xmlns:a16="http://schemas.microsoft.com/office/drawing/2014/main" id="{F486F1F8-9600-0162-7F4C-4CC90307934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7561" y="2431752"/>
              <a:ext cx="2618270" cy="393047"/>
            </a:xfrm>
            <a:prstGeom prst="rect">
              <a:avLst/>
            </a:prstGeom>
          </p:spPr>
        </p:pic>
        <p:pic>
          <p:nvPicPr>
            <p:cNvPr id="5" name="Picture 4">
              <a:extLst>
                <a:ext uri="{FF2B5EF4-FFF2-40B4-BE49-F238E27FC236}">
                  <a16:creationId xmlns:a16="http://schemas.microsoft.com/office/drawing/2014/main" id="{82E4C2D9-F7B1-E106-BB34-7CAC9378C37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84135" y="2157196"/>
              <a:ext cx="1502425" cy="156862"/>
            </a:xfrm>
            <a:prstGeom prst="rect">
              <a:avLst/>
            </a:prstGeom>
          </p:spPr>
        </p:pic>
      </p:grpSp>
      <p:sp>
        <p:nvSpPr>
          <p:cNvPr id="63" name="Rectangle: Rounded Corners 62">
            <a:extLst>
              <a:ext uri="{FF2B5EF4-FFF2-40B4-BE49-F238E27FC236}">
                <a16:creationId xmlns:a16="http://schemas.microsoft.com/office/drawing/2014/main" id="{2522EFA5-3B33-AE4F-2C4F-8DCCCEBA2686}"/>
              </a:ext>
            </a:extLst>
          </p:cNvPr>
          <p:cNvSpPr/>
          <p:nvPr/>
        </p:nvSpPr>
        <p:spPr>
          <a:xfrm>
            <a:off x="9672890" y="3880664"/>
            <a:ext cx="965713" cy="489415"/>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604020202020204"/>
                <a:ea typeface="+mn-ea"/>
                <a:cs typeface="Helvetica" panose="020B0604020202020204"/>
              </a:rPr>
              <a:t>Aug ‘23</a:t>
            </a:r>
          </a:p>
        </p:txBody>
      </p:sp>
      <p:sp>
        <p:nvSpPr>
          <p:cNvPr id="1024" name="Rectangle: Rounded Corners 1023">
            <a:extLst>
              <a:ext uri="{FF2B5EF4-FFF2-40B4-BE49-F238E27FC236}">
                <a16:creationId xmlns:a16="http://schemas.microsoft.com/office/drawing/2014/main" id="{08DF9AC0-E86F-94CB-9248-121EA911600A}"/>
              </a:ext>
            </a:extLst>
          </p:cNvPr>
          <p:cNvSpPr/>
          <p:nvPr/>
        </p:nvSpPr>
        <p:spPr>
          <a:xfrm>
            <a:off x="10873101" y="3880664"/>
            <a:ext cx="965713" cy="489415"/>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604020202020204"/>
                <a:ea typeface="+mn-ea"/>
                <a:cs typeface="Helvetica" panose="020B0604020202020204"/>
              </a:rPr>
              <a:t>Oct ‘23</a:t>
            </a:r>
          </a:p>
        </p:txBody>
      </p:sp>
      <p:sp>
        <p:nvSpPr>
          <p:cNvPr id="1040" name="TextBox 1039">
            <a:extLst>
              <a:ext uri="{FF2B5EF4-FFF2-40B4-BE49-F238E27FC236}">
                <a16:creationId xmlns:a16="http://schemas.microsoft.com/office/drawing/2014/main" id="{212F06A9-A72E-51CE-A284-7FDA1F7EF374}"/>
              </a:ext>
            </a:extLst>
          </p:cNvPr>
          <p:cNvSpPr txBox="1"/>
          <p:nvPr/>
        </p:nvSpPr>
        <p:spPr>
          <a:xfrm>
            <a:off x="9472728" y="2096847"/>
            <a:ext cx="277524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BWHaasGroteskWeb"/>
                <a:ea typeface="+mn-ea"/>
                <a:cs typeface="+mn-cs"/>
              </a:rPr>
              <a:t>Recession Or Soft Landing: What’s Next for the U.S. Economy?</a:t>
            </a:r>
          </a:p>
        </p:txBody>
      </p:sp>
      <p:sp>
        <p:nvSpPr>
          <p:cNvPr id="1047" name="TextBox 1046">
            <a:extLst>
              <a:ext uri="{FF2B5EF4-FFF2-40B4-BE49-F238E27FC236}">
                <a16:creationId xmlns:a16="http://schemas.microsoft.com/office/drawing/2014/main" id="{070C14E5-3685-19EF-36BA-DC67DDC85362}"/>
              </a:ext>
            </a:extLst>
          </p:cNvPr>
          <p:cNvSpPr txBox="1"/>
          <p:nvPr/>
        </p:nvSpPr>
        <p:spPr>
          <a:xfrm>
            <a:off x="11253472" y="1864425"/>
            <a:ext cx="900404" cy="200055"/>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October 17, 2023</a:t>
            </a:r>
          </a:p>
        </p:txBody>
      </p:sp>
      <p:sp>
        <p:nvSpPr>
          <p:cNvPr id="1056" name="Rectangle: Rounded Corners 1055">
            <a:extLst>
              <a:ext uri="{FF2B5EF4-FFF2-40B4-BE49-F238E27FC236}">
                <a16:creationId xmlns:a16="http://schemas.microsoft.com/office/drawing/2014/main" id="{E282BD99-5ECB-1180-1E73-5E33C73C4C67}"/>
              </a:ext>
            </a:extLst>
          </p:cNvPr>
          <p:cNvSpPr/>
          <p:nvPr/>
        </p:nvSpPr>
        <p:spPr>
          <a:xfrm>
            <a:off x="8585067" y="4769031"/>
            <a:ext cx="3136189" cy="781702"/>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1068" name="TextBox 1067">
            <a:extLst>
              <a:ext uri="{FF2B5EF4-FFF2-40B4-BE49-F238E27FC236}">
                <a16:creationId xmlns:a16="http://schemas.microsoft.com/office/drawing/2014/main" id="{1692776D-7ADE-FEE4-DD85-1D1F4E43C0A9}"/>
              </a:ext>
            </a:extLst>
          </p:cNvPr>
          <p:cNvSpPr txBox="1"/>
          <p:nvPr/>
        </p:nvSpPr>
        <p:spPr>
          <a:xfrm>
            <a:off x="8599121" y="4969947"/>
            <a:ext cx="311730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92242"/>
                </a:solidFill>
                <a:effectLst/>
                <a:uLnTx/>
                <a:uFillTx/>
                <a:latin typeface="Avenir LT W01_95 Black1475556"/>
                <a:ea typeface="+mn-ea"/>
                <a:cs typeface="+mn-cs"/>
              </a:rPr>
              <a:t>US Consumer Confidence Pulled Back in August</a:t>
            </a:r>
          </a:p>
        </p:txBody>
      </p:sp>
      <p:pic>
        <p:nvPicPr>
          <p:cNvPr id="1069" name="Picture 2">
            <a:extLst>
              <a:ext uri="{FF2B5EF4-FFF2-40B4-BE49-F238E27FC236}">
                <a16:creationId xmlns:a16="http://schemas.microsoft.com/office/drawing/2014/main" id="{CF4B4168-BD2C-D1C5-AE79-9DABC246F8FE}"/>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705541" y="4804739"/>
            <a:ext cx="1447621" cy="199181"/>
          </a:xfrm>
          <a:prstGeom prst="rect">
            <a:avLst/>
          </a:prstGeom>
          <a:noFill/>
          <a:extLst>
            <a:ext uri="{909E8E84-426E-40DD-AFC4-6F175D3DCCD1}">
              <a14:hiddenFill xmlns:a14="http://schemas.microsoft.com/office/drawing/2010/main">
                <a:solidFill>
                  <a:srgbClr val="FFFFFF"/>
                </a:solidFill>
              </a14:hiddenFill>
            </a:ext>
          </a:extLst>
        </p:spPr>
      </p:pic>
      <p:sp>
        <p:nvSpPr>
          <p:cNvPr id="1070" name="TextBox 1069">
            <a:extLst>
              <a:ext uri="{FF2B5EF4-FFF2-40B4-BE49-F238E27FC236}">
                <a16:creationId xmlns:a16="http://schemas.microsoft.com/office/drawing/2014/main" id="{4D5D4717-F15F-08AF-A6A4-4BDCC6EDC8E2}"/>
              </a:ext>
            </a:extLst>
          </p:cNvPr>
          <p:cNvSpPr txBox="1"/>
          <p:nvPr/>
        </p:nvSpPr>
        <p:spPr>
          <a:xfrm>
            <a:off x="10873101" y="4820963"/>
            <a:ext cx="843325" cy="200055"/>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August 29, 2023</a:t>
            </a:r>
          </a:p>
        </p:txBody>
      </p:sp>
      <p:cxnSp>
        <p:nvCxnSpPr>
          <p:cNvPr id="1071" name="Straight Arrow Connector 1070">
            <a:extLst>
              <a:ext uri="{FF2B5EF4-FFF2-40B4-BE49-F238E27FC236}">
                <a16:creationId xmlns:a16="http://schemas.microsoft.com/office/drawing/2014/main" id="{5F6129A7-BD1E-2AA8-9FAA-10578A9C8EFB}"/>
              </a:ext>
            </a:extLst>
          </p:cNvPr>
          <p:cNvCxnSpPr>
            <a:cxnSpLocks/>
            <a:stCxn id="1056" idx="0"/>
            <a:endCxn id="63" idx="2"/>
          </p:cNvCxnSpPr>
          <p:nvPr/>
        </p:nvCxnSpPr>
        <p:spPr>
          <a:xfrm flipV="1">
            <a:off x="10153162" y="4370079"/>
            <a:ext cx="2585" cy="398952"/>
          </a:xfrm>
          <a:prstGeom prst="straightConnector1">
            <a:avLst/>
          </a:prstGeom>
          <a:ln w="28575">
            <a:solidFill>
              <a:srgbClr val="ED3C8D"/>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Forbes Logo and symbol, meaning, history, PNG, brand">
            <a:extLst>
              <a:ext uri="{FF2B5EF4-FFF2-40B4-BE49-F238E27FC236}">
                <a16:creationId xmlns:a16="http://schemas.microsoft.com/office/drawing/2014/main" id="{50A3081C-38F9-F65D-CD85-4DD9121D9D8C}"/>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570900" y="1801469"/>
            <a:ext cx="660116" cy="371315"/>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Arrow Connector 1">
            <a:extLst>
              <a:ext uri="{FF2B5EF4-FFF2-40B4-BE49-F238E27FC236}">
                <a16:creationId xmlns:a16="http://schemas.microsoft.com/office/drawing/2014/main" id="{3AB17C8C-DE56-E092-019A-F986C11625C4}"/>
              </a:ext>
            </a:extLst>
          </p:cNvPr>
          <p:cNvCxnSpPr>
            <a:cxnSpLocks/>
          </p:cNvCxnSpPr>
          <p:nvPr/>
        </p:nvCxnSpPr>
        <p:spPr>
          <a:xfrm>
            <a:off x="11114285" y="2646179"/>
            <a:ext cx="0" cy="1165330"/>
          </a:xfrm>
          <a:prstGeom prst="straightConnector1">
            <a:avLst/>
          </a:prstGeom>
          <a:ln w="28575">
            <a:solidFill>
              <a:srgbClr val="ED3C8D"/>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86F0718-A78F-3811-7AF1-F3E46E96B99F}"/>
              </a:ext>
            </a:extLst>
          </p:cNvPr>
          <p:cNvSpPr/>
          <p:nvPr/>
        </p:nvSpPr>
        <p:spPr>
          <a:xfrm>
            <a:off x="252919" y="384250"/>
            <a:ext cx="1193908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Because of this, the U.S. was under the shadow of a potential recession for several years which caused many marketers to spend cautiously</a:t>
            </a:r>
          </a:p>
        </p:txBody>
      </p:sp>
    </p:spTree>
    <p:extLst>
      <p:ext uri="{BB962C8B-B14F-4D97-AF65-F5344CB8AC3E}">
        <p14:creationId xmlns:p14="http://schemas.microsoft.com/office/powerpoint/2010/main" val="1880945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E86F5-0668-8871-881F-8CC38065E61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706BB22-DC15-7842-0646-8EBCFF15AE0F}"/>
              </a:ext>
            </a:extLst>
          </p:cNvPr>
          <p:cNvSpPr>
            <a:spLocks/>
          </p:cNvSpPr>
          <p:nvPr/>
        </p:nvSpPr>
        <p:spPr>
          <a:xfrm>
            <a:off x="1"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90C595B-8B4C-3AA7-A325-29572320903F}"/>
              </a:ext>
            </a:extLst>
          </p:cNvPr>
          <p:cNvSpPr/>
          <p:nvPr/>
        </p:nvSpPr>
        <p:spPr>
          <a:xfrm>
            <a:off x="217283" y="399104"/>
            <a:ext cx="1195319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In fact, at least half of all U.S. adults thought we were either in a recession or at the beginning of one consistently during this period</a:t>
            </a:r>
          </a:p>
        </p:txBody>
      </p:sp>
      <p:sp>
        <p:nvSpPr>
          <p:cNvPr id="4" name="TextBox 3">
            <a:extLst>
              <a:ext uri="{FF2B5EF4-FFF2-40B4-BE49-F238E27FC236}">
                <a16:creationId xmlns:a16="http://schemas.microsoft.com/office/drawing/2014/main" id="{5BCA5D15-4687-1067-CD22-DEAA6E34FD53}"/>
              </a:ext>
            </a:extLst>
          </p:cNvPr>
          <p:cNvSpPr txBox="1"/>
          <p:nvPr/>
        </p:nvSpPr>
        <p:spPr>
          <a:xfrm>
            <a:off x="472838" y="6223524"/>
            <a:ext cx="114780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Dentsu, </a:t>
            </a:r>
            <a:r>
              <a:rPr kumimoji="0" lang="en-US" sz="800" b="0" i="1"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Consumer Navigator: American Mindset –</a:t>
            </a: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 May 2022, November 2022, June 2023, January 2024, April 2024, September 2024, January 2025 &amp; March 2025, A18+. Note: No data available for December 2022, June 2023 and December 2023.</a:t>
            </a:r>
            <a:endParaRPr kumimoji="0" lang="fr-FR" sz="800" b="0" i="1"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11" name="Picture 10">
            <a:extLst>
              <a:ext uri="{FF2B5EF4-FFF2-40B4-BE49-F238E27FC236}">
                <a16:creationId xmlns:a16="http://schemas.microsoft.com/office/drawing/2014/main" id="{E0D981EF-7EDC-9E21-30B1-D7BF3869D0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2" name="Slide Number Placeholder 5">
            <a:extLst>
              <a:ext uri="{FF2B5EF4-FFF2-40B4-BE49-F238E27FC236}">
                <a16:creationId xmlns:a16="http://schemas.microsoft.com/office/drawing/2014/main" id="{4E19D2A8-3AC1-03DC-7536-9123F8A4DE6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7809099-A9AF-6E37-5BF0-5956E82EB8C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graphicFrame>
        <p:nvGraphicFramePr>
          <p:cNvPr id="5" name="Chart 4">
            <a:extLst>
              <a:ext uri="{FF2B5EF4-FFF2-40B4-BE49-F238E27FC236}">
                <a16:creationId xmlns:a16="http://schemas.microsoft.com/office/drawing/2014/main" id="{B6875D30-F6D1-3A97-DB21-0F47318D9ADB}"/>
              </a:ext>
            </a:extLst>
          </p:cNvPr>
          <p:cNvGraphicFramePr/>
          <p:nvPr/>
        </p:nvGraphicFramePr>
        <p:xfrm>
          <a:off x="23842" y="2129442"/>
          <a:ext cx="12170481" cy="403163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E3451CE7-C985-875B-D8F4-C121096BDF03}"/>
              </a:ext>
            </a:extLst>
          </p:cNvPr>
          <p:cNvSpPr txBox="1"/>
          <p:nvPr/>
        </p:nvSpPr>
        <p:spPr>
          <a:xfrm>
            <a:off x="0" y="1758614"/>
            <a:ext cx="12192000" cy="338554"/>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Sentiment About Whether The U.S. Economy Is In A Recession</a:t>
            </a:r>
          </a:p>
        </p:txBody>
      </p:sp>
      <p:sp>
        <p:nvSpPr>
          <p:cNvPr id="15" name="TextBox 14">
            <a:extLst>
              <a:ext uri="{FF2B5EF4-FFF2-40B4-BE49-F238E27FC236}">
                <a16:creationId xmlns:a16="http://schemas.microsoft.com/office/drawing/2014/main" id="{9C9D0AA2-C9A2-C66D-9B01-4A175E0EB854}"/>
              </a:ext>
            </a:extLst>
          </p:cNvPr>
          <p:cNvSpPr txBox="1"/>
          <p:nvPr/>
        </p:nvSpPr>
        <p:spPr>
          <a:xfrm>
            <a:off x="407507" y="3446904"/>
            <a:ext cx="6731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B1464"/>
                </a:solidFill>
                <a:effectLst/>
                <a:uLnTx/>
                <a:uFillTx/>
                <a:latin typeface="Helvetica" pitchFamily="2" charset="0"/>
                <a:ea typeface="+mn-ea"/>
                <a:cs typeface="Heebo" pitchFamily="2" charset="-79"/>
              </a:rPr>
              <a:t>50%</a:t>
            </a:r>
          </a:p>
        </p:txBody>
      </p:sp>
      <p:sp>
        <p:nvSpPr>
          <p:cNvPr id="3" name="TextBox 2">
            <a:extLst>
              <a:ext uri="{FF2B5EF4-FFF2-40B4-BE49-F238E27FC236}">
                <a16:creationId xmlns:a16="http://schemas.microsoft.com/office/drawing/2014/main" id="{52DA2024-8C95-0173-A34F-5221346CFD2D}"/>
              </a:ext>
            </a:extLst>
          </p:cNvPr>
          <p:cNvSpPr txBox="1"/>
          <p:nvPr/>
        </p:nvSpPr>
        <p:spPr>
          <a:xfrm>
            <a:off x="1076787" y="3409973"/>
            <a:ext cx="6731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B1464"/>
                </a:solidFill>
                <a:effectLst/>
                <a:uLnTx/>
                <a:uFillTx/>
                <a:latin typeface="Helvetica" pitchFamily="2" charset="0"/>
                <a:ea typeface="+mn-ea"/>
                <a:cs typeface="Heebo" pitchFamily="2" charset="-79"/>
              </a:rPr>
              <a:t>51%</a:t>
            </a:r>
          </a:p>
        </p:txBody>
      </p:sp>
      <p:sp>
        <p:nvSpPr>
          <p:cNvPr id="9" name="TextBox 8">
            <a:extLst>
              <a:ext uri="{FF2B5EF4-FFF2-40B4-BE49-F238E27FC236}">
                <a16:creationId xmlns:a16="http://schemas.microsoft.com/office/drawing/2014/main" id="{90AFE98C-6A64-1F1B-81F9-352ED57CE652}"/>
              </a:ext>
            </a:extLst>
          </p:cNvPr>
          <p:cNvSpPr txBox="1"/>
          <p:nvPr/>
        </p:nvSpPr>
        <p:spPr>
          <a:xfrm>
            <a:off x="1746067" y="3410644"/>
            <a:ext cx="6731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B1464"/>
                </a:solidFill>
                <a:effectLst/>
                <a:uLnTx/>
                <a:uFillTx/>
                <a:latin typeface="Helvetica" pitchFamily="2" charset="0"/>
                <a:ea typeface="+mn-ea"/>
                <a:cs typeface="Heebo" pitchFamily="2" charset="-79"/>
              </a:rPr>
              <a:t>51%</a:t>
            </a:r>
          </a:p>
        </p:txBody>
      </p:sp>
      <p:sp>
        <p:nvSpPr>
          <p:cNvPr id="10" name="TextBox 9">
            <a:extLst>
              <a:ext uri="{FF2B5EF4-FFF2-40B4-BE49-F238E27FC236}">
                <a16:creationId xmlns:a16="http://schemas.microsoft.com/office/drawing/2014/main" id="{F412372B-EBC9-3419-4982-86538330ABFC}"/>
              </a:ext>
            </a:extLst>
          </p:cNvPr>
          <p:cNvSpPr txBox="1"/>
          <p:nvPr/>
        </p:nvSpPr>
        <p:spPr>
          <a:xfrm>
            <a:off x="2410765" y="3441556"/>
            <a:ext cx="6731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B1464"/>
                </a:solidFill>
                <a:effectLst/>
                <a:uLnTx/>
                <a:uFillTx/>
                <a:latin typeface="Helvetica" pitchFamily="2" charset="0"/>
                <a:ea typeface="+mn-ea"/>
                <a:cs typeface="Heebo" pitchFamily="2" charset="-79"/>
              </a:rPr>
              <a:t>50%</a:t>
            </a:r>
          </a:p>
        </p:txBody>
      </p:sp>
      <p:sp>
        <p:nvSpPr>
          <p:cNvPr id="13" name="TextBox 12">
            <a:extLst>
              <a:ext uri="{FF2B5EF4-FFF2-40B4-BE49-F238E27FC236}">
                <a16:creationId xmlns:a16="http://schemas.microsoft.com/office/drawing/2014/main" id="{5DE4AC47-3DDA-5E1F-7C2F-09FEA0E0D744}"/>
              </a:ext>
            </a:extLst>
          </p:cNvPr>
          <p:cNvSpPr txBox="1"/>
          <p:nvPr/>
        </p:nvSpPr>
        <p:spPr>
          <a:xfrm>
            <a:off x="3106721" y="3041250"/>
            <a:ext cx="6731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B1464"/>
                </a:solidFill>
                <a:effectLst/>
                <a:uLnTx/>
                <a:uFillTx/>
                <a:latin typeface="Helvetica" pitchFamily="2" charset="0"/>
                <a:ea typeface="+mn-ea"/>
                <a:cs typeface="Heebo" pitchFamily="2" charset="-79"/>
              </a:rPr>
              <a:t>60%</a:t>
            </a:r>
          </a:p>
        </p:txBody>
      </p:sp>
      <p:sp>
        <p:nvSpPr>
          <p:cNvPr id="19" name="TextBox 18">
            <a:extLst>
              <a:ext uri="{FF2B5EF4-FFF2-40B4-BE49-F238E27FC236}">
                <a16:creationId xmlns:a16="http://schemas.microsoft.com/office/drawing/2014/main" id="{FC92B0E5-4EE6-5B41-10C6-29F4B9BAC99A}"/>
              </a:ext>
            </a:extLst>
          </p:cNvPr>
          <p:cNvSpPr txBox="1"/>
          <p:nvPr/>
        </p:nvSpPr>
        <p:spPr>
          <a:xfrm>
            <a:off x="3783884" y="2517578"/>
            <a:ext cx="6731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B1464"/>
                </a:solidFill>
                <a:effectLst/>
                <a:uLnTx/>
                <a:uFillTx/>
                <a:latin typeface="Helvetica" pitchFamily="2" charset="0"/>
                <a:ea typeface="+mn-ea"/>
                <a:cs typeface="Heebo" pitchFamily="2" charset="-79"/>
              </a:rPr>
              <a:t>73%</a:t>
            </a:r>
          </a:p>
        </p:txBody>
      </p:sp>
      <p:sp>
        <p:nvSpPr>
          <p:cNvPr id="30" name="TextBox 29">
            <a:extLst>
              <a:ext uri="{FF2B5EF4-FFF2-40B4-BE49-F238E27FC236}">
                <a16:creationId xmlns:a16="http://schemas.microsoft.com/office/drawing/2014/main" id="{A383FECE-6CE6-C1B3-02DD-7EF0D3DEDEA1}"/>
              </a:ext>
            </a:extLst>
          </p:cNvPr>
          <p:cNvSpPr txBox="1"/>
          <p:nvPr/>
        </p:nvSpPr>
        <p:spPr>
          <a:xfrm>
            <a:off x="4439796" y="2956471"/>
            <a:ext cx="6731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B1464"/>
                </a:solidFill>
                <a:effectLst/>
                <a:uLnTx/>
                <a:uFillTx/>
                <a:latin typeface="Helvetica" pitchFamily="2" charset="0"/>
                <a:ea typeface="+mn-ea"/>
                <a:cs typeface="Heebo" pitchFamily="2" charset="-79"/>
              </a:rPr>
              <a:t>62%</a:t>
            </a:r>
          </a:p>
        </p:txBody>
      </p:sp>
      <p:sp>
        <p:nvSpPr>
          <p:cNvPr id="31" name="TextBox 30">
            <a:extLst>
              <a:ext uri="{FF2B5EF4-FFF2-40B4-BE49-F238E27FC236}">
                <a16:creationId xmlns:a16="http://schemas.microsoft.com/office/drawing/2014/main" id="{9E6E1DF2-D00A-88B8-8BEB-FEB013D40725}"/>
              </a:ext>
            </a:extLst>
          </p:cNvPr>
          <p:cNvSpPr txBox="1"/>
          <p:nvPr/>
        </p:nvSpPr>
        <p:spPr>
          <a:xfrm>
            <a:off x="5112943" y="2889072"/>
            <a:ext cx="6731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B1464"/>
                </a:solidFill>
                <a:effectLst/>
                <a:uLnTx/>
                <a:uFillTx/>
                <a:latin typeface="Helvetica" pitchFamily="2" charset="0"/>
                <a:ea typeface="+mn-ea"/>
                <a:cs typeface="Heebo" pitchFamily="2" charset="-79"/>
              </a:rPr>
              <a:t>64%</a:t>
            </a:r>
          </a:p>
        </p:txBody>
      </p:sp>
      <p:sp>
        <p:nvSpPr>
          <p:cNvPr id="32" name="TextBox 31">
            <a:extLst>
              <a:ext uri="{FF2B5EF4-FFF2-40B4-BE49-F238E27FC236}">
                <a16:creationId xmlns:a16="http://schemas.microsoft.com/office/drawing/2014/main" id="{03A77112-4687-A7B9-DFD7-CD7630F6D762}"/>
              </a:ext>
            </a:extLst>
          </p:cNvPr>
          <p:cNvSpPr txBox="1"/>
          <p:nvPr/>
        </p:nvSpPr>
        <p:spPr>
          <a:xfrm>
            <a:off x="5776999" y="3040641"/>
            <a:ext cx="6731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B1464"/>
                </a:solidFill>
                <a:effectLst/>
                <a:uLnTx/>
                <a:uFillTx/>
                <a:latin typeface="Helvetica" pitchFamily="2" charset="0"/>
                <a:ea typeface="+mn-ea"/>
                <a:cs typeface="Heebo" pitchFamily="2" charset="-79"/>
              </a:rPr>
              <a:t>60%</a:t>
            </a:r>
          </a:p>
        </p:txBody>
      </p:sp>
      <p:sp>
        <p:nvSpPr>
          <p:cNvPr id="33" name="TextBox 32">
            <a:extLst>
              <a:ext uri="{FF2B5EF4-FFF2-40B4-BE49-F238E27FC236}">
                <a16:creationId xmlns:a16="http://schemas.microsoft.com/office/drawing/2014/main" id="{4EF55361-C1ED-01E8-D297-DE8F080DEB2D}"/>
              </a:ext>
            </a:extLst>
          </p:cNvPr>
          <p:cNvSpPr txBox="1"/>
          <p:nvPr/>
        </p:nvSpPr>
        <p:spPr>
          <a:xfrm>
            <a:off x="6455515" y="3007525"/>
            <a:ext cx="6731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B1464"/>
                </a:solidFill>
                <a:effectLst/>
                <a:uLnTx/>
                <a:uFillTx/>
                <a:latin typeface="Helvetica" pitchFamily="2" charset="0"/>
                <a:ea typeface="+mn-ea"/>
                <a:cs typeface="Heebo" pitchFamily="2" charset="-79"/>
              </a:rPr>
              <a:t>61%</a:t>
            </a:r>
          </a:p>
        </p:txBody>
      </p:sp>
      <p:sp>
        <p:nvSpPr>
          <p:cNvPr id="34" name="TextBox 33">
            <a:extLst>
              <a:ext uri="{FF2B5EF4-FFF2-40B4-BE49-F238E27FC236}">
                <a16:creationId xmlns:a16="http://schemas.microsoft.com/office/drawing/2014/main" id="{17F148E5-22B6-9D4F-3512-E25DCF2F3422}"/>
              </a:ext>
            </a:extLst>
          </p:cNvPr>
          <p:cNvSpPr txBox="1"/>
          <p:nvPr/>
        </p:nvSpPr>
        <p:spPr>
          <a:xfrm>
            <a:off x="7119426" y="3201427"/>
            <a:ext cx="6731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B1464"/>
                </a:solidFill>
                <a:effectLst/>
                <a:uLnTx/>
                <a:uFillTx/>
                <a:latin typeface="Helvetica" pitchFamily="2" charset="0"/>
                <a:ea typeface="+mn-ea"/>
                <a:cs typeface="Heebo" pitchFamily="2" charset="-79"/>
              </a:rPr>
              <a:t>56%</a:t>
            </a:r>
          </a:p>
        </p:txBody>
      </p:sp>
      <p:sp>
        <p:nvSpPr>
          <p:cNvPr id="35" name="TextBox 34">
            <a:extLst>
              <a:ext uri="{FF2B5EF4-FFF2-40B4-BE49-F238E27FC236}">
                <a16:creationId xmlns:a16="http://schemas.microsoft.com/office/drawing/2014/main" id="{B1F261A9-428F-6A3E-C225-BB8E629C7412}"/>
              </a:ext>
            </a:extLst>
          </p:cNvPr>
          <p:cNvSpPr txBox="1"/>
          <p:nvPr/>
        </p:nvSpPr>
        <p:spPr>
          <a:xfrm>
            <a:off x="7787674" y="3447472"/>
            <a:ext cx="6731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B1464"/>
                </a:solidFill>
                <a:effectLst/>
                <a:uLnTx/>
                <a:uFillTx/>
                <a:latin typeface="Helvetica" pitchFamily="2" charset="0"/>
                <a:ea typeface="+mn-ea"/>
                <a:cs typeface="Heebo" pitchFamily="2" charset="-79"/>
              </a:rPr>
              <a:t>50%</a:t>
            </a:r>
          </a:p>
        </p:txBody>
      </p:sp>
      <p:sp>
        <p:nvSpPr>
          <p:cNvPr id="36" name="TextBox 35">
            <a:extLst>
              <a:ext uri="{FF2B5EF4-FFF2-40B4-BE49-F238E27FC236}">
                <a16:creationId xmlns:a16="http://schemas.microsoft.com/office/drawing/2014/main" id="{9AB79578-D57D-A3E5-31D3-B2DC20BAC702}"/>
              </a:ext>
            </a:extLst>
          </p:cNvPr>
          <p:cNvSpPr txBox="1"/>
          <p:nvPr/>
        </p:nvSpPr>
        <p:spPr>
          <a:xfrm>
            <a:off x="8466190" y="3452776"/>
            <a:ext cx="6731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B1464"/>
                </a:solidFill>
                <a:effectLst/>
                <a:uLnTx/>
                <a:uFillTx/>
                <a:latin typeface="Helvetica" pitchFamily="2" charset="0"/>
                <a:ea typeface="+mn-ea"/>
                <a:cs typeface="Heebo" pitchFamily="2" charset="-79"/>
              </a:rPr>
              <a:t>50%</a:t>
            </a:r>
          </a:p>
        </p:txBody>
      </p:sp>
      <p:sp>
        <p:nvSpPr>
          <p:cNvPr id="37" name="TextBox 36">
            <a:extLst>
              <a:ext uri="{FF2B5EF4-FFF2-40B4-BE49-F238E27FC236}">
                <a16:creationId xmlns:a16="http://schemas.microsoft.com/office/drawing/2014/main" id="{E29DE786-2B45-0DAA-639C-EBC2556CDDA7}"/>
              </a:ext>
            </a:extLst>
          </p:cNvPr>
          <p:cNvSpPr txBox="1"/>
          <p:nvPr/>
        </p:nvSpPr>
        <p:spPr>
          <a:xfrm>
            <a:off x="9144706" y="3452165"/>
            <a:ext cx="6731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B1464"/>
                </a:solidFill>
                <a:effectLst/>
                <a:uLnTx/>
                <a:uFillTx/>
                <a:latin typeface="Helvetica" pitchFamily="2" charset="0"/>
                <a:ea typeface="+mn-ea"/>
                <a:cs typeface="Heebo" pitchFamily="2" charset="-79"/>
              </a:rPr>
              <a:t>50%</a:t>
            </a:r>
          </a:p>
        </p:txBody>
      </p:sp>
      <p:sp>
        <p:nvSpPr>
          <p:cNvPr id="38" name="TextBox 37">
            <a:extLst>
              <a:ext uri="{FF2B5EF4-FFF2-40B4-BE49-F238E27FC236}">
                <a16:creationId xmlns:a16="http://schemas.microsoft.com/office/drawing/2014/main" id="{35A9DDC0-43C3-E53F-700C-FA35A3F2BD66}"/>
              </a:ext>
            </a:extLst>
          </p:cNvPr>
          <p:cNvSpPr txBox="1"/>
          <p:nvPr/>
        </p:nvSpPr>
        <p:spPr>
          <a:xfrm>
            <a:off x="9795242" y="3371433"/>
            <a:ext cx="6731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B1464"/>
                </a:solidFill>
                <a:effectLst/>
                <a:uLnTx/>
                <a:uFillTx/>
                <a:latin typeface="Helvetica" pitchFamily="2" charset="0"/>
                <a:ea typeface="+mn-ea"/>
                <a:cs typeface="Heebo" pitchFamily="2" charset="-79"/>
              </a:rPr>
              <a:t>52%</a:t>
            </a:r>
          </a:p>
        </p:txBody>
      </p:sp>
      <p:sp>
        <p:nvSpPr>
          <p:cNvPr id="39" name="TextBox 38">
            <a:extLst>
              <a:ext uri="{FF2B5EF4-FFF2-40B4-BE49-F238E27FC236}">
                <a16:creationId xmlns:a16="http://schemas.microsoft.com/office/drawing/2014/main" id="{5976AD85-C220-F4A0-DF97-AC04C1E6409B}"/>
              </a:ext>
            </a:extLst>
          </p:cNvPr>
          <p:cNvSpPr txBox="1"/>
          <p:nvPr/>
        </p:nvSpPr>
        <p:spPr>
          <a:xfrm>
            <a:off x="10473758" y="3284374"/>
            <a:ext cx="6731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B1464"/>
                </a:solidFill>
                <a:effectLst/>
                <a:uLnTx/>
                <a:uFillTx/>
                <a:latin typeface="Helvetica" pitchFamily="2" charset="0"/>
                <a:ea typeface="+mn-ea"/>
                <a:cs typeface="Heebo" pitchFamily="2" charset="-79"/>
              </a:rPr>
              <a:t>54%</a:t>
            </a:r>
          </a:p>
        </p:txBody>
      </p:sp>
      <p:sp>
        <p:nvSpPr>
          <p:cNvPr id="40" name="TextBox 39">
            <a:extLst>
              <a:ext uri="{FF2B5EF4-FFF2-40B4-BE49-F238E27FC236}">
                <a16:creationId xmlns:a16="http://schemas.microsoft.com/office/drawing/2014/main" id="{199146F9-2DA4-E6AF-D1A1-44EF91D10C8E}"/>
              </a:ext>
            </a:extLst>
          </p:cNvPr>
          <p:cNvSpPr txBox="1"/>
          <p:nvPr/>
        </p:nvSpPr>
        <p:spPr>
          <a:xfrm>
            <a:off x="11152274" y="3320709"/>
            <a:ext cx="67314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B1464"/>
                </a:solidFill>
                <a:effectLst/>
                <a:uLnTx/>
                <a:uFillTx/>
                <a:latin typeface="Helvetica" pitchFamily="2" charset="0"/>
                <a:ea typeface="+mn-ea"/>
                <a:cs typeface="Heebo" pitchFamily="2" charset="-79"/>
              </a:rPr>
              <a:t>53%</a:t>
            </a:r>
          </a:p>
        </p:txBody>
      </p:sp>
    </p:spTree>
    <p:extLst>
      <p:ext uri="{BB962C8B-B14F-4D97-AF65-F5344CB8AC3E}">
        <p14:creationId xmlns:p14="http://schemas.microsoft.com/office/powerpoint/2010/main" val="218798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AC66B8-0DE7-D7F0-144E-0005D9B7A7A6}"/>
              </a:ext>
            </a:extLst>
          </p:cNvPr>
          <p:cNvSpPr txBox="1"/>
          <p:nvPr/>
        </p:nvSpPr>
        <p:spPr>
          <a:xfrm>
            <a:off x="472838" y="6328299"/>
            <a:ext cx="114780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Source: National Retail Federation (NRF), </a:t>
            </a:r>
            <a:r>
              <a:rPr kumimoji="0" lang="en-US" sz="800" b="0" i="1"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NRF Forecasts 2023 Retail Sales to Grow Between 4% and 6%</a:t>
            </a: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 3/29/2023. 2023 retail sales sourced from National Retail Federation (NRF), </a:t>
            </a:r>
            <a:r>
              <a:rPr kumimoji="0" lang="en-US" sz="800" b="0" i="1"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NRF 2024 Annual Retail Sales Forecast FAQ</a:t>
            </a:r>
            <a:r>
              <a:rPr kumimoji="0" lang="en-US" sz="800" b="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 3/27/2024.</a:t>
            </a: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 </a:t>
            </a:r>
            <a:endParaRPr kumimoji="0" lang="fr-FR" sz="800" b="0" i="1"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7" name="Rectangle 6">
            <a:extLst>
              <a:ext uri="{FF2B5EF4-FFF2-40B4-BE49-F238E27FC236}">
                <a16:creationId xmlns:a16="http://schemas.microsoft.com/office/drawing/2014/main" id="{6BD165E2-77C2-727D-F96F-ADACA591B75F}"/>
              </a:ext>
            </a:extLst>
          </p:cNvPr>
          <p:cNvSpPr/>
          <p:nvPr/>
        </p:nvSpPr>
        <p:spPr>
          <a:xfrm>
            <a:off x="293914" y="399104"/>
            <a:ext cx="1165694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However, consumers continued spending throughout all this uncertainty as </a:t>
            </a:r>
            <a:r>
              <a:rPr lang="en-US" sz="2600" b="1" dirty="0">
                <a:solidFill>
                  <a:srgbClr val="1F1A62"/>
                </a:solidFill>
                <a:latin typeface="Helvetica" pitchFamily="2" charset="0"/>
              </a:rPr>
              <a:t>retail sales increased by over $1 trillion annually between 2020 - 2023</a:t>
            </a:r>
            <a:endPar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5A003BA9-A805-9DD8-A018-2C6A5200E155}"/>
              </a:ext>
            </a:extLst>
          </p:cNvPr>
          <p:cNvSpPr>
            <a:spLocks/>
          </p:cNvSpPr>
          <p:nvPr/>
        </p:nvSpPr>
        <p:spPr>
          <a:xfrm>
            <a:off x="0" y="1696163"/>
            <a:ext cx="7843965" cy="428996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01630254-4821-4042-171F-5AE36D59AE22}"/>
              </a:ext>
            </a:extLst>
          </p:cNvPr>
          <p:cNvGraphicFramePr/>
          <p:nvPr>
            <p:extLst>
              <p:ext uri="{D42A27DB-BD31-4B8C-83A1-F6EECF244321}">
                <p14:modId xmlns:p14="http://schemas.microsoft.com/office/powerpoint/2010/main" val="2401463512"/>
              </p:ext>
            </p:extLst>
          </p:nvPr>
        </p:nvGraphicFramePr>
        <p:xfrm>
          <a:off x="91732" y="1756372"/>
          <a:ext cx="7634800" cy="4067379"/>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82B3F078-A936-75E5-86B6-20EA608581DC}"/>
              </a:ext>
            </a:extLst>
          </p:cNvPr>
          <p:cNvSpPr txBox="1"/>
          <p:nvPr/>
        </p:nvSpPr>
        <p:spPr>
          <a:xfrm>
            <a:off x="93975" y="3784473"/>
            <a:ext cx="6469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+2.9%</a:t>
            </a:r>
          </a:p>
        </p:txBody>
      </p:sp>
      <p:sp>
        <p:nvSpPr>
          <p:cNvPr id="24" name="TextBox 23">
            <a:extLst>
              <a:ext uri="{FF2B5EF4-FFF2-40B4-BE49-F238E27FC236}">
                <a16:creationId xmlns:a16="http://schemas.microsoft.com/office/drawing/2014/main" id="{7A485DA0-F1B0-B1E5-B042-20E6D38A81FB}"/>
              </a:ext>
            </a:extLst>
          </p:cNvPr>
          <p:cNvSpPr txBox="1"/>
          <p:nvPr/>
        </p:nvSpPr>
        <p:spPr>
          <a:xfrm>
            <a:off x="821791" y="3715665"/>
            <a:ext cx="6469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+4.1%</a:t>
            </a:r>
          </a:p>
        </p:txBody>
      </p:sp>
      <p:sp>
        <p:nvSpPr>
          <p:cNvPr id="25" name="TextBox 24">
            <a:extLst>
              <a:ext uri="{FF2B5EF4-FFF2-40B4-BE49-F238E27FC236}">
                <a16:creationId xmlns:a16="http://schemas.microsoft.com/office/drawing/2014/main" id="{758AEB6D-51C6-A78B-ACE5-B09846D92FCA}"/>
              </a:ext>
            </a:extLst>
          </p:cNvPr>
          <p:cNvSpPr txBox="1"/>
          <p:nvPr/>
        </p:nvSpPr>
        <p:spPr>
          <a:xfrm>
            <a:off x="1555588" y="3669546"/>
            <a:ext cx="6469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+3.3%</a:t>
            </a:r>
          </a:p>
        </p:txBody>
      </p:sp>
      <p:sp>
        <p:nvSpPr>
          <p:cNvPr id="26" name="TextBox 25">
            <a:extLst>
              <a:ext uri="{FF2B5EF4-FFF2-40B4-BE49-F238E27FC236}">
                <a16:creationId xmlns:a16="http://schemas.microsoft.com/office/drawing/2014/main" id="{AA8CA2F1-77BC-D466-23E0-B2F02EC6AC21}"/>
              </a:ext>
            </a:extLst>
          </p:cNvPr>
          <p:cNvSpPr txBox="1"/>
          <p:nvPr/>
        </p:nvSpPr>
        <p:spPr>
          <a:xfrm>
            <a:off x="2225570" y="3627118"/>
            <a:ext cx="6469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+2.9%</a:t>
            </a:r>
          </a:p>
        </p:txBody>
      </p:sp>
      <p:sp>
        <p:nvSpPr>
          <p:cNvPr id="27" name="TextBox 26">
            <a:extLst>
              <a:ext uri="{FF2B5EF4-FFF2-40B4-BE49-F238E27FC236}">
                <a16:creationId xmlns:a16="http://schemas.microsoft.com/office/drawing/2014/main" id="{8FF600A5-8348-477B-77B6-D3E114C41450}"/>
              </a:ext>
            </a:extLst>
          </p:cNvPr>
          <p:cNvSpPr txBox="1"/>
          <p:nvPr/>
        </p:nvSpPr>
        <p:spPr>
          <a:xfrm>
            <a:off x="2895552" y="3562512"/>
            <a:ext cx="6469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+3.5%</a:t>
            </a:r>
          </a:p>
        </p:txBody>
      </p:sp>
      <p:sp>
        <p:nvSpPr>
          <p:cNvPr id="28" name="TextBox 27">
            <a:extLst>
              <a:ext uri="{FF2B5EF4-FFF2-40B4-BE49-F238E27FC236}">
                <a16:creationId xmlns:a16="http://schemas.microsoft.com/office/drawing/2014/main" id="{974456BB-8796-5D8A-23F0-4F0F42885D25}"/>
              </a:ext>
            </a:extLst>
          </p:cNvPr>
          <p:cNvSpPr txBox="1"/>
          <p:nvPr/>
        </p:nvSpPr>
        <p:spPr>
          <a:xfrm>
            <a:off x="3583770" y="3486714"/>
            <a:ext cx="6469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+4.3%</a:t>
            </a:r>
          </a:p>
        </p:txBody>
      </p:sp>
      <p:sp>
        <p:nvSpPr>
          <p:cNvPr id="29" name="TextBox 28">
            <a:extLst>
              <a:ext uri="{FF2B5EF4-FFF2-40B4-BE49-F238E27FC236}">
                <a16:creationId xmlns:a16="http://schemas.microsoft.com/office/drawing/2014/main" id="{7B4BA9B2-3C3D-A001-CA8E-15D7B5F0E3AE}"/>
              </a:ext>
            </a:extLst>
          </p:cNvPr>
          <p:cNvSpPr txBox="1"/>
          <p:nvPr/>
        </p:nvSpPr>
        <p:spPr>
          <a:xfrm>
            <a:off x="4271988" y="3393649"/>
            <a:ext cx="6469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+3.5%</a:t>
            </a:r>
          </a:p>
        </p:txBody>
      </p:sp>
      <p:sp>
        <p:nvSpPr>
          <p:cNvPr id="30" name="TextBox 29">
            <a:extLst>
              <a:ext uri="{FF2B5EF4-FFF2-40B4-BE49-F238E27FC236}">
                <a16:creationId xmlns:a16="http://schemas.microsoft.com/office/drawing/2014/main" id="{D338A2EA-0D66-D117-FB5C-72E0E0A1BB65}"/>
              </a:ext>
            </a:extLst>
          </p:cNvPr>
          <p:cNvSpPr txBox="1"/>
          <p:nvPr/>
        </p:nvSpPr>
        <p:spPr>
          <a:xfrm>
            <a:off x="4966933" y="3290500"/>
            <a:ext cx="6469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+7.6%</a:t>
            </a:r>
          </a:p>
        </p:txBody>
      </p:sp>
      <p:sp>
        <p:nvSpPr>
          <p:cNvPr id="31" name="TextBox 30">
            <a:extLst>
              <a:ext uri="{FF2B5EF4-FFF2-40B4-BE49-F238E27FC236}">
                <a16:creationId xmlns:a16="http://schemas.microsoft.com/office/drawing/2014/main" id="{5434D639-384A-B8A1-E708-310E12816B2B}"/>
              </a:ext>
            </a:extLst>
          </p:cNvPr>
          <p:cNvSpPr txBox="1"/>
          <p:nvPr/>
        </p:nvSpPr>
        <p:spPr>
          <a:xfrm>
            <a:off x="5576464" y="3022106"/>
            <a:ext cx="77222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+14.4%</a:t>
            </a:r>
          </a:p>
        </p:txBody>
      </p:sp>
      <p:sp>
        <p:nvSpPr>
          <p:cNvPr id="32" name="TextBox 31">
            <a:extLst>
              <a:ext uri="{FF2B5EF4-FFF2-40B4-BE49-F238E27FC236}">
                <a16:creationId xmlns:a16="http://schemas.microsoft.com/office/drawing/2014/main" id="{338802F1-FF74-B78C-AB24-79D5B8D79D50}"/>
              </a:ext>
            </a:extLst>
          </p:cNvPr>
          <p:cNvSpPr txBox="1"/>
          <p:nvPr/>
        </p:nvSpPr>
        <p:spPr>
          <a:xfrm>
            <a:off x="6348693" y="2865621"/>
            <a:ext cx="64698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+7.0%</a:t>
            </a:r>
          </a:p>
        </p:txBody>
      </p:sp>
      <p:sp>
        <p:nvSpPr>
          <p:cNvPr id="8" name="TextBox 7">
            <a:extLst>
              <a:ext uri="{FF2B5EF4-FFF2-40B4-BE49-F238E27FC236}">
                <a16:creationId xmlns:a16="http://schemas.microsoft.com/office/drawing/2014/main" id="{01ED545E-56D2-96F9-EE5A-DF49B408BF93}"/>
              </a:ext>
            </a:extLst>
          </p:cNvPr>
          <p:cNvSpPr txBox="1"/>
          <p:nvPr/>
        </p:nvSpPr>
        <p:spPr>
          <a:xfrm>
            <a:off x="7001288" y="2776789"/>
            <a:ext cx="76661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t>
            </a:r>
            <a:r>
              <a:rPr lang="en-US" sz="1200" b="1" dirty="0">
                <a:solidFill>
                  <a:srgbClr val="1B1464"/>
                </a:solidFill>
                <a:latin typeface="Helvetica" panose="020B0604020202020204" pitchFamily="34" charset="0"/>
                <a:cs typeface="Helvetica" panose="020B0604020202020204" pitchFamily="34" charset="0"/>
              </a:rPr>
              <a:t>3.</a:t>
            </a:r>
            <a:r>
              <a:rPr kumimoji="0" lang="en-US" sz="12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6%</a:t>
            </a:r>
          </a:p>
        </p:txBody>
      </p:sp>
      <p:pic>
        <p:nvPicPr>
          <p:cNvPr id="14" name="Picture 13">
            <a:extLst>
              <a:ext uri="{FF2B5EF4-FFF2-40B4-BE49-F238E27FC236}">
                <a16:creationId xmlns:a16="http://schemas.microsoft.com/office/drawing/2014/main" id="{190683DB-6B16-CA4E-6623-FAA0165A1C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5" name="Slide Number Placeholder 5">
            <a:extLst>
              <a:ext uri="{FF2B5EF4-FFF2-40B4-BE49-F238E27FC236}">
                <a16:creationId xmlns:a16="http://schemas.microsoft.com/office/drawing/2014/main" id="{2FD6D5A9-C764-746A-FBA1-41FD0D1E631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12B7FA98-838C-F21D-4705-AD3FAB8A8CF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5" name="Picture 4" descr="A group of women looking at clothes on swingers&#10;&#10;AI-generated content may be incorrect.">
            <a:extLst>
              <a:ext uri="{FF2B5EF4-FFF2-40B4-BE49-F238E27FC236}">
                <a16:creationId xmlns:a16="http://schemas.microsoft.com/office/drawing/2014/main" id="{C2BC8714-1854-F253-3599-33E10D8D0D45}"/>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7843965" y="1696163"/>
            <a:ext cx="4348036" cy="4289967"/>
          </a:xfrm>
          <a:prstGeom prst="rect">
            <a:avLst/>
          </a:prstGeom>
        </p:spPr>
      </p:pic>
    </p:spTree>
    <p:extLst>
      <p:ext uri="{BB962C8B-B14F-4D97-AF65-F5344CB8AC3E}">
        <p14:creationId xmlns:p14="http://schemas.microsoft.com/office/powerpoint/2010/main" val="2702710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D580A06-3DE0-FB31-41E7-D668FEA68DFF}"/>
              </a:ext>
            </a:extLst>
          </p:cNvPr>
          <p:cNvSpPr/>
          <p:nvPr/>
        </p:nvSpPr>
        <p:spPr>
          <a:xfrm>
            <a:off x="6100765" y="1790411"/>
            <a:ext cx="6091236" cy="4371455"/>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486E958-37A8-2D97-1713-17302C2035EF}"/>
              </a:ext>
            </a:extLst>
          </p:cNvPr>
          <p:cNvSpPr/>
          <p:nvPr/>
        </p:nvSpPr>
        <p:spPr>
          <a:xfrm>
            <a:off x="4765" y="1792249"/>
            <a:ext cx="6091236" cy="437145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A5D9A9B-BEAD-8C99-76E3-BAC4FF6C2FAD}"/>
              </a:ext>
            </a:extLst>
          </p:cNvPr>
          <p:cNvSpPr txBox="1"/>
          <p:nvPr/>
        </p:nvSpPr>
        <p:spPr>
          <a:xfrm>
            <a:off x="503714" y="6318014"/>
            <a:ext cx="1164928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Salesforce, </a:t>
            </a:r>
            <a:r>
              <a:rPr kumimoji="0" lang="en-US" sz="800" b="0"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State of the Connected Consumer</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2022. Base = 13,020 consumers among 29 countries.</a:t>
            </a:r>
            <a:endParaRPr kumimoji="0" lang="fr-FR"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9" name="Rectangle 8">
            <a:extLst>
              <a:ext uri="{FF2B5EF4-FFF2-40B4-BE49-F238E27FC236}">
                <a16:creationId xmlns:a16="http://schemas.microsoft.com/office/drawing/2014/main" id="{F7718615-EE2E-F8D5-402F-B919F0CDD6F4}"/>
              </a:ext>
            </a:extLst>
          </p:cNvPr>
          <p:cNvSpPr/>
          <p:nvPr/>
        </p:nvSpPr>
        <p:spPr>
          <a:xfrm>
            <a:off x="189138" y="423318"/>
            <a:ext cx="1181372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During Covid, consumers built strong bonds with their favorite brands, illustrating the outsized equity and love formed during uncertain times</a:t>
            </a:r>
          </a:p>
        </p:txBody>
      </p:sp>
      <p:graphicFrame>
        <p:nvGraphicFramePr>
          <p:cNvPr id="13" name="Chart 12">
            <a:extLst>
              <a:ext uri="{FF2B5EF4-FFF2-40B4-BE49-F238E27FC236}">
                <a16:creationId xmlns:a16="http://schemas.microsoft.com/office/drawing/2014/main" id="{53F7E5D9-55C0-513A-FB54-3E716357B986}"/>
              </a:ext>
            </a:extLst>
          </p:cNvPr>
          <p:cNvGraphicFramePr/>
          <p:nvPr/>
        </p:nvGraphicFramePr>
        <p:xfrm>
          <a:off x="6171806" y="2724433"/>
          <a:ext cx="5949154" cy="30537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BBC93177-0A7D-71D1-ED9A-E5E2313CE280}"/>
              </a:ext>
            </a:extLst>
          </p:cNvPr>
          <p:cNvGraphicFramePr/>
          <p:nvPr/>
        </p:nvGraphicFramePr>
        <p:xfrm>
          <a:off x="80926" y="1885460"/>
          <a:ext cx="5938914" cy="416493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Rounded Corners 15">
            <a:extLst>
              <a:ext uri="{FF2B5EF4-FFF2-40B4-BE49-F238E27FC236}">
                <a16:creationId xmlns:a16="http://schemas.microsoft.com/office/drawing/2014/main" id="{F31926E2-D2A6-FF41-8F70-97B366E1B333}"/>
              </a:ext>
            </a:extLst>
          </p:cNvPr>
          <p:cNvSpPr/>
          <p:nvPr/>
        </p:nvSpPr>
        <p:spPr>
          <a:xfrm>
            <a:off x="10723948" y="2722595"/>
            <a:ext cx="864730" cy="585521"/>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vs. 2020</a:t>
            </a:r>
          </a:p>
        </p:txBody>
      </p:sp>
      <p:sp>
        <p:nvSpPr>
          <p:cNvPr id="18" name="TextBox 17">
            <a:extLst>
              <a:ext uri="{FF2B5EF4-FFF2-40B4-BE49-F238E27FC236}">
                <a16:creationId xmlns:a16="http://schemas.microsoft.com/office/drawing/2014/main" id="{2ABCED9B-5C32-F34A-D88D-6CCE2639F7DA}"/>
              </a:ext>
            </a:extLst>
          </p:cNvPr>
          <p:cNvSpPr txBox="1"/>
          <p:nvPr/>
        </p:nvSpPr>
        <p:spPr>
          <a:xfrm>
            <a:off x="6103148" y="2087107"/>
            <a:ext cx="608647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‘I feel an emotional connection to the brand I buy from the most’</a:t>
            </a:r>
            <a:endParaRPr kumimoji="0" lang="en-US" sz="1200" b="1" i="1" u="sng"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 of consumers who agree with the following</a:t>
            </a:r>
          </a:p>
        </p:txBody>
      </p:sp>
      <p:pic>
        <p:nvPicPr>
          <p:cNvPr id="19" name="Picture 18" descr="A picture containing person, child&#10;&#10;Description automatically generated">
            <a:extLst>
              <a:ext uri="{FF2B5EF4-FFF2-40B4-BE49-F238E27FC236}">
                <a16:creationId xmlns:a16="http://schemas.microsoft.com/office/drawing/2014/main" id="{F7E23546-3186-72E2-64AB-1962094BAF6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797594"/>
            <a:ext cx="6105533" cy="4356753"/>
          </a:xfrm>
          <a:prstGeom prst="rect">
            <a:avLst/>
          </a:prstGeom>
        </p:spPr>
      </p:pic>
      <p:sp>
        <p:nvSpPr>
          <p:cNvPr id="15" name="Rectangle: Rounded Corners 14">
            <a:extLst>
              <a:ext uri="{FF2B5EF4-FFF2-40B4-BE49-F238E27FC236}">
                <a16:creationId xmlns:a16="http://schemas.microsoft.com/office/drawing/2014/main" id="{701645D9-9A6D-78A7-4D2D-ECCBB611D540}"/>
              </a:ext>
            </a:extLst>
          </p:cNvPr>
          <p:cNvSpPr/>
          <p:nvPr/>
        </p:nvSpPr>
        <p:spPr>
          <a:xfrm>
            <a:off x="7455598" y="5708217"/>
            <a:ext cx="1248087" cy="388698"/>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Pre-Covid</a:t>
            </a:r>
            <a:endPar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7" name="Rectangle: Rounded Corners 16">
            <a:extLst>
              <a:ext uri="{FF2B5EF4-FFF2-40B4-BE49-F238E27FC236}">
                <a16:creationId xmlns:a16="http://schemas.microsoft.com/office/drawing/2014/main" id="{3199AA3D-8336-0CD1-4707-701F939B6287}"/>
              </a:ext>
            </a:extLst>
          </p:cNvPr>
          <p:cNvSpPr/>
          <p:nvPr/>
        </p:nvSpPr>
        <p:spPr>
          <a:xfrm>
            <a:off x="9676495" y="5708217"/>
            <a:ext cx="1248087" cy="388698"/>
          </a:xfrm>
          <a:prstGeom prst="round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D3C8D"/>
                </a:solidFill>
                <a:effectLst/>
                <a:uLnTx/>
                <a:uFillTx/>
                <a:latin typeface="Helvetica" panose="020B0604020202020204" pitchFamily="34" charset="0"/>
                <a:ea typeface="+mn-ea"/>
                <a:cs typeface="Helvetica" panose="020B0604020202020204" pitchFamily="34" charset="0"/>
              </a:rPr>
              <a:t>Today</a:t>
            </a:r>
            <a:endParaRPr kumimoji="0" lang="en-US" sz="14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pic>
        <p:nvPicPr>
          <p:cNvPr id="2" name="Picture 1">
            <a:extLst>
              <a:ext uri="{FF2B5EF4-FFF2-40B4-BE49-F238E27FC236}">
                <a16:creationId xmlns:a16="http://schemas.microsoft.com/office/drawing/2014/main" id="{BA1B8243-8414-2A81-AE12-AE3774F7D4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pic>
        <p:nvPicPr>
          <p:cNvPr id="7" name="Picture 6">
            <a:extLst>
              <a:ext uri="{FF2B5EF4-FFF2-40B4-BE49-F238E27FC236}">
                <a16:creationId xmlns:a16="http://schemas.microsoft.com/office/drawing/2014/main" id="{87DA6123-E58B-138A-48EE-506631DE58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44E844F1-485A-DC06-47C5-CC042C18202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EF53B4D0-784F-462A-7065-3541B444D2F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728586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D10949-D025-1DFC-B911-F8BB7D3D0F27}"/>
              </a:ext>
            </a:extLst>
          </p:cNvPr>
          <p:cNvSpPr>
            <a:spLocks/>
          </p:cNvSpPr>
          <p:nvPr/>
        </p:nvSpPr>
        <p:spPr>
          <a:xfrm>
            <a:off x="1"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88A0EEC-FBD4-338C-9477-C91C811F7511}"/>
              </a:ext>
            </a:extLst>
          </p:cNvPr>
          <p:cNvSpPr txBox="1"/>
          <p:nvPr/>
        </p:nvSpPr>
        <p:spPr>
          <a:xfrm>
            <a:off x="457472" y="6313508"/>
            <a:ext cx="1173452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Ipsos, </a:t>
            </a:r>
            <a:r>
              <a:rPr kumimoji="0" lang="en-US" sz="800" b="0"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Here’s how inflation is affecting our shopping</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June 2022. Ipsos Coronavirus Consumer Tracker, fielded May 24 – 25, 2022 among 1,120 U.S. adults. Q: How much do you agree or disagree with the following statements – agree summary.</a:t>
            </a:r>
            <a:endParaRPr kumimoji="0" lang="fr-FR" sz="800" b="0"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1" name="Rectangle 10">
            <a:extLst>
              <a:ext uri="{FF2B5EF4-FFF2-40B4-BE49-F238E27FC236}">
                <a16:creationId xmlns:a16="http://schemas.microsoft.com/office/drawing/2014/main" id="{1B32C009-827C-6857-8CB3-26FFFBE4B685}"/>
              </a:ext>
            </a:extLst>
          </p:cNvPr>
          <p:cNvSpPr/>
          <p:nvPr/>
        </p:nvSpPr>
        <p:spPr>
          <a:xfrm>
            <a:off x="131225" y="406090"/>
            <a:ext cx="1203925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F1A62"/>
                </a:solidFill>
                <a:latin typeface="Helvetica" pitchFamily="2" charset="0"/>
              </a:rPr>
              <a:t>Customers</a:t>
            </a: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 with strong brand love were more likely to overlook reasonable price increases during inflation, even citing “empathy” for the business</a:t>
            </a:r>
            <a:endPar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01E4DA16-F6D3-6304-B2F9-EDD0FFE4E97C}"/>
              </a:ext>
            </a:extLst>
          </p:cNvPr>
          <p:cNvSpPr txBox="1"/>
          <p:nvPr/>
        </p:nvSpPr>
        <p:spPr>
          <a:xfrm>
            <a:off x="3034220" y="1889087"/>
            <a:ext cx="612356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320" b="0" i="0" u="none" strike="noStrike" kern="1200" spc="0" baseline="0">
                <a:solidFill>
                  <a:srgbClr val="1B1464"/>
                </a:solidFill>
                <a:latin typeface="Helvetica" panose="020B0604020202020204" pitchFamily="34" charset="0"/>
                <a:ea typeface="+mn-ea"/>
                <a:cs typeface="Helvetica" panose="020B0604020202020204" pitchFamily="34" charset="0"/>
              </a:defRPr>
            </a:pPr>
            <a:r>
              <a:rPr kumimoji="0" lang="en-US" sz="1400" b="1" i="0" u="sng" strike="noStrike" kern="1200" cap="none" spc="0" normalizeH="0" baseline="0" noProof="0" dirty="0">
                <a:ln>
                  <a:noFill/>
                </a:ln>
                <a:solidFill>
                  <a:srgbClr val="1B1464"/>
                </a:solidFill>
                <a:effectLst/>
                <a:uLnTx/>
                <a:uFillTx/>
                <a:latin typeface="Helvetica" panose="020B0604020202020204" pitchFamily="34" charset="0"/>
                <a:ea typeface="+mn-ea"/>
              </a:rPr>
              <a:t>% of people that agree with the following statements</a:t>
            </a:r>
          </a:p>
        </p:txBody>
      </p:sp>
      <p:sp>
        <p:nvSpPr>
          <p:cNvPr id="18" name="Rectangle 17">
            <a:extLst>
              <a:ext uri="{FF2B5EF4-FFF2-40B4-BE49-F238E27FC236}">
                <a16:creationId xmlns:a16="http://schemas.microsoft.com/office/drawing/2014/main" id="{3E75CE78-427D-A2B1-CFBF-3B363DE6AA43}"/>
              </a:ext>
            </a:extLst>
          </p:cNvPr>
          <p:cNvSpPr/>
          <p:nvPr/>
        </p:nvSpPr>
        <p:spPr>
          <a:xfrm>
            <a:off x="131226" y="2437640"/>
            <a:ext cx="3870464" cy="3489136"/>
          </a:xfrm>
          <a:prstGeom prst="rect">
            <a:avLst/>
          </a:prstGeom>
          <a:solidFill>
            <a:schemeClr val="bg1"/>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7156D20-29C2-8F7A-EF0A-B312D3C1FFF7}"/>
              </a:ext>
            </a:extLst>
          </p:cNvPr>
          <p:cNvSpPr/>
          <p:nvPr/>
        </p:nvSpPr>
        <p:spPr>
          <a:xfrm>
            <a:off x="4157042" y="2437640"/>
            <a:ext cx="3870464" cy="3489136"/>
          </a:xfrm>
          <a:prstGeom prst="rect">
            <a:avLst/>
          </a:prstGeom>
          <a:solidFill>
            <a:schemeClr val="bg1"/>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A81D89D-C3C2-9CD4-069B-9F61E9F2C051}"/>
              </a:ext>
            </a:extLst>
          </p:cNvPr>
          <p:cNvSpPr/>
          <p:nvPr/>
        </p:nvSpPr>
        <p:spPr>
          <a:xfrm>
            <a:off x="8190310" y="2437640"/>
            <a:ext cx="3870464" cy="3489136"/>
          </a:xfrm>
          <a:prstGeom prst="rect">
            <a:avLst/>
          </a:prstGeom>
          <a:solidFill>
            <a:schemeClr val="bg1"/>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016CDC2-73B1-C77A-5FB4-7F4BDC3C74F9}"/>
              </a:ext>
            </a:extLst>
          </p:cNvPr>
          <p:cNvSpPr txBox="1"/>
          <p:nvPr/>
        </p:nvSpPr>
        <p:spPr>
          <a:xfrm>
            <a:off x="131226" y="4612686"/>
            <a:ext cx="3856635" cy="830997"/>
          </a:xfrm>
          <a:prstGeom prst="rect">
            <a:avLst/>
          </a:prstGeom>
          <a:noFill/>
          <a:ln>
            <a:noFill/>
          </a:ln>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“I have </a:t>
            </a:r>
            <a:r>
              <a:rPr kumimoji="0" lang="en-US" sz="1600" b="1"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empathy</a:t>
            </a:r>
            <a:r>
              <a:rPr kumimoji="0" lang="en-US" sz="16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1600" b="1"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for small businesses </a:t>
            </a:r>
            <a:r>
              <a:rPr kumimoji="0" lang="en-US" sz="16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that need to increase prices due </a:t>
            </a:r>
            <a:br>
              <a:rPr kumimoji="0" lang="en-US" sz="16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br>
            <a:r>
              <a:rPr kumimoji="0" lang="en-US" sz="16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to inflation or shortages.”</a:t>
            </a:r>
          </a:p>
        </p:txBody>
      </p:sp>
      <p:sp>
        <p:nvSpPr>
          <p:cNvPr id="22" name="TextBox 21">
            <a:extLst>
              <a:ext uri="{FF2B5EF4-FFF2-40B4-BE49-F238E27FC236}">
                <a16:creationId xmlns:a16="http://schemas.microsoft.com/office/drawing/2014/main" id="{719A4DAF-DE9D-0A94-5F71-52A56D9CFF30}"/>
              </a:ext>
            </a:extLst>
          </p:cNvPr>
          <p:cNvSpPr txBox="1"/>
          <p:nvPr/>
        </p:nvSpPr>
        <p:spPr>
          <a:xfrm>
            <a:off x="4342157" y="4612686"/>
            <a:ext cx="3500235" cy="830997"/>
          </a:xfrm>
          <a:prstGeom prst="rect">
            <a:avLst/>
          </a:prstGeom>
          <a:noFill/>
          <a:ln>
            <a:noFill/>
          </a:ln>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“I am willing to continue to buy from companies that increase their prices </a:t>
            </a:r>
            <a:r>
              <a:rPr kumimoji="0" lang="en-US" sz="1600" b="1"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if I feel valued as a customer</a:t>
            </a:r>
            <a:r>
              <a:rPr kumimoji="0" lang="en-US" sz="16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23" name="TextBox 22">
            <a:extLst>
              <a:ext uri="{FF2B5EF4-FFF2-40B4-BE49-F238E27FC236}">
                <a16:creationId xmlns:a16="http://schemas.microsoft.com/office/drawing/2014/main" id="{796083B5-004A-DD4E-969C-4C55CAEC0677}"/>
              </a:ext>
            </a:extLst>
          </p:cNvPr>
          <p:cNvSpPr txBox="1"/>
          <p:nvPr/>
        </p:nvSpPr>
        <p:spPr>
          <a:xfrm>
            <a:off x="4843510" y="3850305"/>
            <a:ext cx="249752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73% </a:t>
            </a:r>
            <a:endParaRPr kumimoji="0" lang="en-US" sz="4400" b="0" i="0" u="none" strike="noStrike" kern="1200" cap="none" spc="0" normalizeH="0" baseline="0" noProof="0" dirty="0">
              <a:ln>
                <a:noFill/>
              </a:ln>
              <a:solidFill>
                <a:srgbClr val="00BFF2"/>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A81F12C7-4E20-2B23-235D-971CFC3DB395}"/>
              </a:ext>
            </a:extLst>
          </p:cNvPr>
          <p:cNvSpPr txBox="1"/>
          <p:nvPr/>
        </p:nvSpPr>
        <p:spPr>
          <a:xfrm>
            <a:off x="8190310" y="4612686"/>
            <a:ext cx="3870463" cy="1077218"/>
          </a:xfrm>
          <a:prstGeom prst="rect">
            <a:avLst/>
          </a:prstGeom>
          <a:noFill/>
          <a:ln>
            <a:noFill/>
          </a:ln>
        </p:spPr>
        <p:txBody>
          <a:bodyPr wrap="square" rtlCol="0">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"I have empathy for companies where I've been a </a:t>
            </a:r>
            <a:r>
              <a:rPr kumimoji="0" lang="en-US" sz="1600" b="1"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long-time customer </a:t>
            </a:r>
            <a:r>
              <a:rPr kumimoji="0" lang="en-US" sz="16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when they need to increase their prices due </a:t>
            </a:r>
            <a:br>
              <a:rPr kumimoji="0" lang="en-US" sz="16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br>
            <a:r>
              <a:rPr kumimoji="0" lang="en-US" sz="16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to inflation or shortages."</a:t>
            </a:r>
          </a:p>
        </p:txBody>
      </p:sp>
      <p:sp>
        <p:nvSpPr>
          <p:cNvPr id="25" name="TextBox 24">
            <a:extLst>
              <a:ext uri="{FF2B5EF4-FFF2-40B4-BE49-F238E27FC236}">
                <a16:creationId xmlns:a16="http://schemas.microsoft.com/office/drawing/2014/main" id="{DDB5C372-0C52-E1DE-5F3F-A66FC548D4CA}"/>
              </a:ext>
            </a:extLst>
          </p:cNvPr>
          <p:cNvSpPr txBox="1"/>
          <p:nvPr/>
        </p:nvSpPr>
        <p:spPr>
          <a:xfrm>
            <a:off x="810779" y="3850305"/>
            <a:ext cx="249752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81% </a:t>
            </a:r>
            <a:endParaRPr kumimoji="0" lang="en-US" sz="4400" b="0" i="0" u="none" strike="noStrike" kern="1200" cap="none" spc="0" normalizeH="0" baseline="0" noProof="0" dirty="0">
              <a:ln>
                <a:noFill/>
              </a:ln>
              <a:solidFill>
                <a:srgbClr val="00BFF2"/>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921E28DC-A55A-39B2-D37E-B18104F5F604}"/>
              </a:ext>
            </a:extLst>
          </p:cNvPr>
          <p:cNvSpPr txBox="1"/>
          <p:nvPr/>
        </p:nvSpPr>
        <p:spPr>
          <a:xfrm>
            <a:off x="8876777" y="3850305"/>
            <a:ext cx="249752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71% </a:t>
            </a:r>
            <a:endParaRPr kumimoji="0" lang="en-US" sz="4400" b="0" i="0" u="none" strike="noStrike" kern="1200" cap="none" spc="0" normalizeH="0" baseline="0" noProof="0" dirty="0">
              <a:ln>
                <a:noFill/>
              </a:ln>
              <a:solidFill>
                <a:srgbClr val="00BFF2"/>
              </a:solidFill>
              <a:effectLst/>
              <a:uLnTx/>
              <a:uFillTx/>
              <a:latin typeface="Calibri" panose="020F0502020204030204"/>
              <a:ea typeface="+mn-ea"/>
              <a:cs typeface="+mn-cs"/>
            </a:endParaRPr>
          </a:p>
        </p:txBody>
      </p:sp>
      <p:pic>
        <p:nvPicPr>
          <p:cNvPr id="10" name="Picture 9" descr="A picture containing text, sign&#10;&#10;Description automatically generated">
            <a:extLst>
              <a:ext uri="{FF2B5EF4-FFF2-40B4-BE49-F238E27FC236}">
                <a16:creationId xmlns:a16="http://schemas.microsoft.com/office/drawing/2014/main" id="{B2AB29F2-D759-AEFE-2074-514BDF7615A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94323" y="2604899"/>
            <a:ext cx="1144269" cy="1144269"/>
          </a:xfrm>
          <a:prstGeom prst="rect">
            <a:avLst/>
          </a:prstGeom>
        </p:spPr>
      </p:pic>
      <p:pic>
        <p:nvPicPr>
          <p:cNvPr id="28" name="Picture 27" descr="Icon&#10;&#10;Description automatically generated">
            <a:extLst>
              <a:ext uri="{FF2B5EF4-FFF2-40B4-BE49-F238E27FC236}">
                <a16:creationId xmlns:a16="http://schemas.microsoft.com/office/drawing/2014/main" id="{7F39EFC2-1B1A-22DE-8C0E-8F01BA4E432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43021" y="2636774"/>
            <a:ext cx="1098506" cy="1098506"/>
          </a:xfrm>
          <a:prstGeom prst="rect">
            <a:avLst/>
          </a:prstGeom>
        </p:spPr>
      </p:pic>
      <p:pic>
        <p:nvPicPr>
          <p:cNvPr id="30" name="Picture 29" descr="Icon&#10;&#10;Description automatically generated">
            <a:extLst>
              <a:ext uri="{FF2B5EF4-FFF2-40B4-BE49-F238E27FC236}">
                <a16:creationId xmlns:a16="http://schemas.microsoft.com/office/drawing/2014/main" id="{A5325E1B-8AE5-84D8-06B2-3352A6EAD9C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89727" y="2702805"/>
            <a:ext cx="1032475" cy="1032475"/>
          </a:xfrm>
          <a:prstGeom prst="rect">
            <a:avLst/>
          </a:prstGeom>
        </p:spPr>
      </p:pic>
      <p:pic>
        <p:nvPicPr>
          <p:cNvPr id="2" name="Picture 1">
            <a:extLst>
              <a:ext uri="{FF2B5EF4-FFF2-40B4-BE49-F238E27FC236}">
                <a16:creationId xmlns:a16="http://schemas.microsoft.com/office/drawing/2014/main" id="{D04AE49A-CADC-278B-2DDB-8943CB03340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pic>
        <p:nvPicPr>
          <p:cNvPr id="3" name="Picture 2">
            <a:extLst>
              <a:ext uri="{FF2B5EF4-FFF2-40B4-BE49-F238E27FC236}">
                <a16:creationId xmlns:a16="http://schemas.microsoft.com/office/drawing/2014/main" id="{5695F73E-4A6B-1A68-C820-0250746711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Slide Number Placeholder 5">
            <a:extLst>
              <a:ext uri="{FF2B5EF4-FFF2-40B4-BE49-F238E27FC236}">
                <a16:creationId xmlns:a16="http://schemas.microsoft.com/office/drawing/2014/main" id="{1DBA0533-8C43-422F-2E28-2C0757B2499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839ACA86-01A5-E52A-C453-3F25D3E179F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53165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A8ADB0B-60F5-361A-1A02-E2362562E51B}"/>
              </a:ext>
            </a:extLst>
          </p:cNvPr>
          <p:cNvSpPr/>
          <p:nvPr/>
        </p:nvSpPr>
        <p:spPr>
          <a:xfrm>
            <a:off x="0" y="1790411"/>
            <a:ext cx="12192000" cy="4371455"/>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F5544B4-64B7-4E00-A1B6-76422658B8ED}"/>
              </a:ext>
            </a:extLst>
          </p:cNvPr>
          <p:cNvSpPr/>
          <p:nvPr/>
        </p:nvSpPr>
        <p:spPr>
          <a:xfrm>
            <a:off x="76461" y="426677"/>
            <a:ext cx="1211553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Many still splurged on their favorite brands, even amidst the highest prices in 40 years, illustrating the importance of reinforcing unique brand value</a:t>
            </a:r>
          </a:p>
        </p:txBody>
      </p:sp>
      <p:sp>
        <p:nvSpPr>
          <p:cNvPr id="21" name="TextBox 20">
            <a:extLst>
              <a:ext uri="{FF2B5EF4-FFF2-40B4-BE49-F238E27FC236}">
                <a16:creationId xmlns:a16="http://schemas.microsoft.com/office/drawing/2014/main" id="{A9E4B756-E7B1-F049-45BC-0CAFB05CE69E}"/>
              </a:ext>
            </a:extLst>
          </p:cNvPr>
          <p:cNvSpPr txBox="1"/>
          <p:nvPr/>
        </p:nvSpPr>
        <p:spPr>
          <a:xfrm>
            <a:off x="483207" y="6337090"/>
            <a:ext cx="11649284"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Ipsos, </a:t>
            </a:r>
            <a:r>
              <a:rPr kumimoji="0" lang="en-US" sz="700" b="0"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Here’s how inflation is affecting our shopping</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June 2022. Ipsos Coronavirus Consumer Tracker, fielded May 24 – 25, 2022 among 1,120 U.S. adults. MRI-Simmons 2022 Q2 Trending Topics Study, A18+. </a:t>
            </a:r>
            <a:r>
              <a:rPr kumimoji="0" lang="en-US" sz="7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“Any agree” = somewhat / strongly agree.</a:t>
            </a:r>
            <a:endParaRPr kumimoji="0" lang="fr-FR"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6" name="TextBox 15">
            <a:extLst>
              <a:ext uri="{FF2B5EF4-FFF2-40B4-BE49-F238E27FC236}">
                <a16:creationId xmlns:a16="http://schemas.microsoft.com/office/drawing/2014/main" id="{7D70583A-00BC-C3ED-DC88-5D8AE16A024F}"/>
              </a:ext>
            </a:extLst>
          </p:cNvPr>
          <p:cNvSpPr txBox="1"/>
          <p:nvPr/>
        </p:nvSpPr>
        <p:spPr>
          <a:xfrm>
            <a:off x="1016229" y="2024645"/>
            <a:ext cx="1015954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of adults 18+ who agree with the following statements</a:t>
            </a:r>
          </a:p>
        </p:txBody>
      </p:sp>
      <p:sp>
        <p:nvSpPr>
          <p:cNvPr id="2" name="Rectangle: Rounded Corners 1">
            <a:extLst>
              <a:ext uri="{FF2B5EF4-FFF2-40B4-BE49-F238E27FC236}">
                <a16:creationId xmlns:a16="http://schemas.microsoft.com/office/drawing/2014/main" id="{BE5E7C22-C56F-6380-3252-E7E0463D3740}"/>
              </a:ext>
            </a:extLst>
          </p:cNvPr>
          <p:cNvSpPr/>
          <p:nvPr/>
        </p:nvSpPr>
        <p:spPr>
          <a:xfrm>
            <a:off x="6762230" y="2573722"/>
            <a:ext cx="4413542" cy="3332206"/>
          </a:xfrm>
          <a:prstGeom prst="roundRect">
            <a:avLst/>
          </a:prstGeom>
          <a:solidFill>
            <a:schemeClr val="bg1"/>
          </a:solidFill>
          <a:ln w="190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6DB09C2E-DA8E-C10D-645F-71C7D9F18C1E}"/>
              </a:ext>
            </a:extLst>
          </p:cNvPr>
          <p:cNvSpPr txBox="1"/>
          <p:nvPr/>
        </p:nvSpPr>
        <p:spPr>
          <a:xfrm>
            <a:off x="6917979" y="3979832"/>
            <a:ext cx="4102044" cy="63064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‘I don't mind spending more money to get the products I want’</a:t>
            </a:r>
            <a:endParaRPr kumimoji="0" lang="en-US" sz="5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37" name="TextBox 36">
            <a:extLst>
              <a:ext uri="{FF2B5EF4-FFF2-40B4-BE49-F238E27FC236}">
                <a16:creationId xmlns:a16="http://schemas.microsoft.com/office/drawing/2014/main" id="{AF43BBC1-7DCC-8B35-2E7A-A4E75C109DE6}"/>
              </a:ext>
            </a:extLst>
          </p:cNvPr>
          <p:cNvSpPr txBox="1"/>
          <p:nvPr/>
        </p:nvSpPr>
        <p:spPr>
          <a:xfrm>
            <a:off x="7868959" y="4978411"/>
            <a:ext cx="220008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65%</a:t>
            </a:r>
            <a:endParaRPr kumimoji="0" lang="en-US" sz="5400" b="0" i="0" u="none" strike="noStrike" kern="1200" cap="none" spc="0" normalizeH="0" baseline="0" noProof="0" dirty="0">
              <a:ln>
                <a:noFill/>
              </a:ln>
              <a:solidFill>
                <a:srgbClr val="4EBEA4"/>
              </a:solidFill>
              <a:effectLst/>
              <a:uLnTx/>
              <a:uFillTx/>
              <a:latin typeface="Calibri" panose="020F0502020204030204"/>
              <a:ea typeface="+mn-ea"/>
              <a:cs typeface="+mn-cs"/>
            </a:endParaRPr>
          </a:p>
        </p:txBody>
      </p:sp>
      <p:pic>
        <p:nvPicPr>
          <p:cNvPr id="14" name="Picture 13" descr="Icon&#10;&#10;Description automatically generated">
            <a:extLst>
              <a:ext uri="{FF2B5EF4-FFF2-40B4-BE49-F238E27FC236}">
                <a16:creationId xmlns:a16="http://schemas.microsoft.com/office/drawing/2014/main" id="{5A6A3B25-7037-C207-C3B7-F18276F11D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5268" y="2675361"/>
            <a:ext cx="1167467" cy="1167467"/>
          </a:xfrm>
          <a:prstGeom prst="rect">
            <a:avLst/>
          </a:prstGeom>
        </p:spPr>
      </p:pic>
      <p:sp>
        <p:nvSpPr>
          <p:cNvPr id="15" name="Rectangle: Rounded Corners 14">
            <a:extLst>
              <a:ext uri="{FF2B5EF4-FFF2-40B4-BE49-F238E27FC236}">
                <a16:creationId xmlns:a16="http://schemas.microsoft.com/office/drawing/2014/main" id="{91F2E91C-9724-C97A-93B0-DC81FF5A1E75}"/>
              </a:ext>
            </a:extLst>
          </p:cNvPr>
          <p:cNvSpPr/>
          <p:nvPr/>
        </p:nvSpPr>
        <p:spPr>
          <a:xfrm>
            <a:off x="1016229" y="2565348"/>
            <a:ext cx="4413542" cy="3332206"/>
          </a:xfrm>
          <a:prstGeom prst="roundRect">
            <a:avLst/>
          </a:prstGeom>
          <a:solidFill>
            <a:schemeClr val="bg1"/>
          </a:solidFill>
          <a:ln w="190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40FF7424-8D1B-F839-D8F0-BF8F15333C78}"/>
              </a:ext>
            </a:extLst>
          </p:cNvPr>
          <p:cNvSpPr txBox="1"/>
          <p:nvPr/>
        </p:nvSpPr>
        <p:spPr>
          <a:xfrm>
            <a:off x="1171978" y="3971458"/>
            <a:ext cx="410204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‘Even though prices are rising due to inflation, I am not going to stop buying what I want’</a:t>
            </a:r>
            <a:endParaRPr kumimoji="0" lang="en-US" sz="5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B3F004F2-4470-6F02-8D9F-3FE3A84E6578}"/>
              </a:ext>
            </a:extLst>
          </p:cNvPr>
          <p:cNvSpPr txBox="1"/>
          <p:nvPr/>
        </p:nvSpPr>
        <p:spPr>
          <a:xfrm>
            <a:off x="2122958" y="4978411"/>
            <a:ext cx="220008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54%</a:t>
            </a:r>
            <a:endParaRPr kumimoji="0" lang="en-US" sz="5400" b="0" i="0" u="none" strike="noStrike" kern="1200" cap="none" spc="0" normalizeH="0" baseline="0" noProof="0" dirty="0">
              <a:ln>
                <a:noFill/>
              </a:ln>
              <a:solidFill>
                <a:srgbClr val="ED3C8D"/>
              </a:solidFill>
              <a:effectLst/>
              <a:uLnTx/>
              <a:uFillTx/>
              <a:latin typeface="Calibri" panose="020F0502020204030204"/>
              <a:ea typeface="+mn-ea"/>
              <a:cs typeface="+mn-cs"/>
            </a:endParaRPr>
          </a:p>
        </p:txBody>
      </p:sp>
      <p:pic>
        <p:nvPicPr>
          <p:cNvPr id="4" name="Picture 3" descr="Icon&#10;&#10;Description automatically generated with medium confidence">
            <a:extLst>
              <a:ext uri="{FF2B5EF4-FFF2-40B4-BE49-F238E27FC236}">
                <a16:creationId xmlns:a16="http://schemas.microsoft.com/office/drawing/2014/main" id="{F3D3A2A7-732C-D330-5F34-0EF2E53D5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39267" y="2675361"/>
            <a:ext cx="1167467" cy="1167467"/>
          </a:xfrm>
          <a:prstGeom prst="rect">
            <a:avLst/>
          </a:prstGeom>
        </p:spPr>
      </p:pic>
      <p:pic>
        <p:nvPicPr>
          <p:cNvPr id="3" name="Picture 2">
            <a:extLst>
              <a:ext uri="{FF2B5EF4-FFF2-40B4-BE49-F238E27FC236}">
                <a16:creationId xmlns:a16="http://schemas.microsoft.com/office/drawing/2014/main" id="{0483D1B7-D20C-7166-03CE-46CF5C0C7D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pic>
        <p:nvPicPr>
          <p:cNvPr id="5" name="Picture 4">
            <a:extLst>
              <a:ext uri="{FF2B5EF4-FFF2-40B4-BE49-F238E27FC236}">
                <a16:creationId xmlns:a16="http://schemas.microsoft.com/office/drawing/2014/main" id="{C118C4EE-5BA0-69F3-997E-9CE51740E3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16F129A0-0069-0E7A-CE7C-025C5AE5BA0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08A0B488-C9ED-0528-993F-9E628BA575E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07086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FF2"/>
        </a:solidFill>
        <a:effectLst/>
      </p:bgPr>
    </p:bg>
    <p:spTree>
      <p:nvGrpSpPr>
        <p:cNvPr id="1" name="">
          <a:extLst>
            <a:ext uri="{FF2B5EF4-FFF2-40B4-BE49-F238E27FC236}">
              <a16:creationId xmlns:a16="http://schemas.microsoft.com/office/drawing/2014/main" id="{43383B37-A0D0-CD72-6E4E-EEDFACCA438A}"/>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B3DA9E4A-F938-692A-276D-B7B38BB5C9C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85545" y="0"/>
            <a:ext cx="9606455" cy="5421143"/>
          </a:xfrm>
          <a:prstGeom prst="rect">
            <a:avLst/>
          </a:prstGeom>
        </p:spPr>
      </p:pic>
      <p:sp>
        <p:nvSpPr>
          <p:cNvPr id="2" name="TextBox 1">
            <a:extLst>
              <a:ext uri="{FF2B5EF4-FFF2-40B4-BE49-F238E27FC236}">
                <a16:creationId xmlns:a16="http://schemas.microsoft.com/office/drawing/2014/main" id="{951C4C3A-0FFB-890C-D0DA-3B2B90264115}"/>
              </a:ext>
            </a:extLst>
          </p:cNvPr>
          <p:cNvSpPr txBox="1"/>
          <p:nvPr/>
        </p:nvSpPr>
        <p:spPr>
          <a:xfrm>
            <a:off x="246106" y="3423920"/>
            <a:ext cx="8340845"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During that period of economic uncertainty, </a:t>
            </a:r>
            <a:b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br>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over </a:t>
            </a:r>
            <a:r>
              <a:rPr kumimoji="0" lang="en-US" sz="2800" b="1" i="0" u="none" strike="noStrike" kern="1200" cap="none" spc="0" normalizeH="0" baseline="0" noProof="0" dirty="0">
                <a:ln>
                  <a:noFill/>
                </a:ln>
                <a:solidFill>
                  <a:prstClr val="white"/>
                </a:solidFill>
                <a:effectLst/>
                <a:uLnTx/>
                <a:uFillTx/>
                <a:latin typeface="Helvetica" pitchFamily="2" charset="0"/>
                <a:ea typeface="+mn-ea"/>
                <a:cs typeface="+mn-cs"/>
              </a:rPr>
              <a:t>$4 billion was invested in TV by bold, new advertisers who launched</a:t>
            </a:r>
            <a:r>
              <a:rPr lang="en-US" sz="2800" b="1" dirty="0">
                <a:solidFill>
                  <a:prstClr val="white"/>
                </a:solidFill>
                <a:latin typeface="Helvetica" pitchFamily="2" charset="0"/>
              </a:rPr>
              <a:t> their first campaigns</a:t>
            </a:r>
            <a:r>
              <a:rPr lang="en-US" sz="2800" dirty="0">
                <a:solidFill>
                  <a:prstClr val="white"/>
                </a:solidFill>
                <a:latin typeface="Helvetica" pitchFamily="2" charset="0"/>
              </a:rPr>
              <a:t> between</a:t>
            </a:r>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 </a:t>
            </a:r>
            <a:r>
              <a:rPr lang="en-US" sz="2800" dirty="0">
                <a:solidFill>
                  <a:prstClr val="white"/>
                </a:solidFill>
                <a:latin typeface="Helvetica" pitchFamily="2" charset="0"/>
              </a:rPr>
              <a:t>2021 – 2023 </a:t>
            </a:r>
            <a:endPar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1834478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C3F73E3-9D7C-BD1A-BBEB-18760F30DE24}"/>
              </a:ext>
            </a:extLst>
          </p:cNvPr>
          <p:cNvSpPr/>
          <p:nvPr/>
        </p:nvSpPr>
        <p:spPr>
          <a:xfrm>
            <a:off x="6597817" y="1686476"/>
            <a:ext cx="5591981" cy="5146703"/>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8C88E02-F6D0-44F0-B46B-CFF324F72288}"/>
              </a:ext>
            </a:extLst>
          </p:cNvPr>
          <p:cNvSpPr/>
          <p:nvPr/>
        </p:nvSpPr>
        <p:spPr>
          <a:xfrm>
            <a:off x="0" y="1686476"/>
            <a:ext cx="659781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7" name="Table 7">
            <a:extLst>
              <a:ext uri="{FF2B5EF4-FFF2-40B4-BE49-F238E27FC236}">
                <a16:creationId xmlns:a16="http://schemas.microsoft.com/office/drawing/2014/main" id="{3A237CD0-919F-71ED-A8C0-09851232D7B1}"/>
              </a:ext>
            </a:extLst>
          </p:cNvPr>
          <p:cNvGraphicFramePr>
            <a:graphicFrameLocks noGrp="1"/>
          </p:cNvGraphicFramePr>
          <p:nvPr/>
        </p:nvGraphicFramePr>
        <p:xfrm>
          <a:off x="499027" y="3312265"/>
          <a:ext cx="5781158" cy="2560263"/>
        </p:xfrm>
        <a:graphic>
          <a:graphicData uri="http://schemas.openxmlformats.org/drawingml/2006/table">
            <a:tbl>
              <a:tblPr firstRow="1" bandRow="1">
                <a:tableStyleId>{5C22544A-7EE6-4342-B048-85BDC9FD1C3A}</a:tableStyleId>
              </a:tblPr>
              <a:tblGrid>
                <a:gridCol w="934046">
                  <a:extLst>
                    <a:ext uri="{9D8B030D-6E8A-4147-A177-3AD203B41FA5}">
                      <a16:colId xmlns:a16="http://schemas.microsoft.com/office/drawing/2014/main" val="1470386231"/>
                    </a:ext>
                  </a:extLst>
                </a:gridCol>
                <a:gridCol w="1464066">
                  <a:extLst>
                    <a:ext uri="{9D8B030D-6E8A-4147-A177-3AD203B41FA5}">
                      <a16:colId xmlns:a16="http://schemas.microsoft.com/office/drawing/2014/main" val="335985447"/>
                    </a:ext>
                  </a:extLst>
                </a:gridCol>
                <a:gridCol w="1691523">
                  <a:extLst>
                    <a:ext uri="{9D8B030D-6E8A-4147-A177-3AD203B41FA5}">
                      <a16:colId xmlns:a16="http://schemas.microsoft.com/office/drawing/2014/main" val="1533245984"/>
                    </a:ext>
                  </a:extLst>
                </a:gridCol>
                <a:gridCol w="1691523">
                  <a:extLst>
                    <a:ext uri="{9D8B030D-6E8A-4147-A177-3AD203B41FA5}">
                      <a16:colId xmlns:a16="http://schemas.microsoft.com/office/drawing/2014/main" val="848587579"/>
                    </a:ext>
                  </a:extLst>
                </a:gridCol>
              </a:tblGrid>
              <a:tr h="814629">
                <a:tc>
                  <a:txBody>
                    <a:bodyPr/>
                    <a:lstStyle/>
                    <a:p>
                      <a:pPr algn="ctr"/>
                      <a:r>
                        <a:rPr lang="en-US" sz="1800" dirty="0">
                          <a:latin typeface="Helvetica" panose="020B0403020202020204" pitchFamily="34" charset="0"/>
                        </a:rPr>
                        <a:t>Year</a:t>
                      </a:r>
                      <a:endParaRPr lang="en-US" sz="2400" dirty="0">
                        <a:latin typeface="Helvetica" panose="020B0403020202020204" pitchFamily="34" charset="0"/>
                      </a:endParaRPr>
                    </a:p>
                  </a:txBody>
                  <a:tcPr>
                    <a:solidFill>
                      <a:srgbClr val="00C0F3"/>
                    </a:solidFill>
                  </a:tcPr>
                </a:tc>
                <a:tc>
                  <a:txBody>
                    <a:bodyPr/>
                    <a:lstStyle/>
                    <a:p>
                      <a:pPr algn="ctr"/>
                      <a:r>
                        <a:rPr lang="en-US" sz="1800" dirty="0">
                          <a:latin typeface="Helvetica" panose="020B0403020202020204" pitchFamily="34" charset="0"/>
                        </a:rPr>
                        <a:t># of New Advertisers</a:t>
                      </a:r>
                    </a:p>
                  </a:txBody>
                  <a:tcPr>
                    <a:solidFill>
                      <a:srgbClr val="00C0F3"/>
                    </a:solidFill>
                  </a:tcPr>
                </a:tc>
                <a:tc>
                  <a:txBody>
                    <a:bodyPr/>
                    <a:lstStyle/>
                    <a:p>
                      <a:pPr algn="ctr"/>
                      <a:r>
                        <a:rPr lang="en-US" sz="1800" dirty="0">
                          <a:latin typeface="Helvetica" panose="020B0403020202020204" pitchFamily="34" charset="0"/>
                        </a:rPr>
                        <a:t># of Categories</a:t>
                      </a:r>
                    </a:p>
                  </a:txBody>
                  <a:tcPr>
                    <a:solidFill>
                      <a:srgbClr val="00C0F3"/>
                    </a:solidFill>
                  </a:tcPr>
                </a:tc>
                <a:tc>
                  <a:txBody>
                    <a:bodyPr/>
                    <a:lstStyle/>
                    <a:p>
                      <a:pPr algn="ctr"/>
                      <a:r>
                        <a:rPr lang="en-US" sz="1800" dirty="0">
                          <a:latin typeface="Helvetica" panose="020B0403020202020204" pitchFamily="34" charset="0"/>
                        </a:rPr>
                        <a:t>New TV $$$</a:t>
                      </a:r>
                    </a:p>
                  </a:txBody>
                  <a:tcPr>
                    <a:solidFill>
                      <a:srgbClr val="00C0F3"/>
                    </a:solidFill>
                  </a:tcPr>
                </a:tc>
                <a:extLst>
                  <a:ext uri="{0D108BD9-81ED-4DB2-BD59-A6C34878D82A}">
                    <a16:rowId xmlns:a16="http://schemas.microsoft.com/office/drawing/2014/main" val="3600805398"/>
                  </a:ext>
                </a:extLst>
              </a:tr>
              <a:tr h="581878">
                <a:tc>
                  <a:txBody>
                    <a:bodyPr/>
                    <a:lstStyle/>
                    <a:p>
                      <a:pPr algn="ctr"/>
                      <a:r>
                        <a:rPr lang="en-US" sz="2200" b="1" dirty="0">
                          <a:solidFill>
                            <a:srgbClr val="1F1A62"/>
                          </a:solidFill>
                          <a:latin typeface="Helvetica" panose="020B0403020202020204" pitchFamily="34" charset="0"/>
                        </a:rPr>
                        <a:t>2021</a:t>
                      </a:r>
                    </a:p>
                  </a:txBody>
                  <a:tcPr anchor="ctr"/>
                </a:tc>
                <a:tc>
                  <a:txBody>
                    <a:bodyPr/>
                    <a:lstStyle/>
                    <a:p>
                      <a:pPr algn="ctr"/>
                      <a:r>
                        <a:rPr lang="en-US" sz="2200" b="1" dirty="0">
                          <a:solidFill>
                            <a:srgbClr val="1F1A62"/>
                          </a:solidFill>
                          <a:latin typeface="Helvetica" panose="020B0403020202020204" pitchFamily="34" charset="0"/>
                        </a:rPr>
                        <a:t>315</a:t>
                      </a:r>
                    </a:p>
                  </a:txBody>
                  <a:tcPr anchor="ctr"/>
                </a:tc>
                <a:tc>
                  <a:txBody>
                    <a:bodyPr/>
                    <a:lstStyle/>
                    <a:p>
                      <a:pPr algn="ctr"/>
                      <a:r>
                        <a:rPr lang="en-US" sz="2200" b="1" dirty="0">
                          <a:solidFill>
                            <a:srgbClr val="1B1464"/>
                          </a:solidFill>
                          <a:latin typeface="Helvetica" panose="020B0403020202020204" pitchFamily="34" charset="0"/>
                        </a:rPr>
                        <a:t>74</a:t>
                      </a:r>
                    </a:p>
                  </a:txBody>
                  <a:tcPr anchor="ctr"/>
                </a:tc>
                <a:tc>
                  <a:txBody>
                    <a:bodyPr/>
                    <a:lstStyle/>
                    <a:p>
                      <a:pPr algn="ctr"/>
                      <a:r>
                        <a:rPr lang="en-US" sz="2400" b="1" dirty="0">
                          <a:solidFill>
                            <a:srgbClr val="1F1A62"/>
                          </a:solidFill>
                          <a:latin typeface="Helvetica" panose="020B0403020202020204" pitchFamily="34" charset="0"/>
                        </a:rPr>
                        <a:t>$1.32B</a:t>
                      </a:r>
                    </a:p>
                  </a:txBody>
                  <a:tcPr anchor="ctr"/>
                </a:tc>
                <a:extLst>
                  <a:ext uri="{0D108BD9-81ED-4DB2-BD59-A6C34878D82A}">
                    <a16:rowId xmlns:a16="http://schemas.microsoft.com/office/drawing/2014/main" val="747041872"/>
                  </a:ext>
                </a:extLst>
              </a:tr>
              <a:tr h="581878">
                <a:tc>
                  <a:txBody>
                    <a:bodyPr/>
                    <a:lstStyle/>
                    <a:p>
                      <a:pPr algn="ctr"/>
                      <a:r>
                        <a:rPr lang="en-US" sz="2200" b="1" dirty="0">
                          <a:solidFill>
                            <a:srgbClr val="1F1A62"/>
                          </a:solidFill>
                          <a:latin typeface="Helvetica" panose="020B0403020202020204" pitchFamily="34" charset="0"/>
                        </a:rPr>
                        <a:t>2022</a:t>
                      </a:r>
                    </a:p>
                  </a:txBody>
                  <a:tcPr anchor="ctr"/>
                </a:tc>
                <a:tc>
                  <a:txBody>
                    <a:bodyPr/>
                    <a:lstStyle/>
                    <a:p>
                      <a:pPr algn="ctr"/>
                      <a:r>
                        <a:rPr lang="en-US" sz="2200" b="1" dirty="0">
                          <a:solidFill>
                            <a:srgbClr val="1B1464"/>
                          </a:solidFill>
                          <a:latin typeface="Helvetica" panose="020B0403020202020204" pitchFamily="34" charset="0"/>
                        </a:rPr>
                        <a:t>303</a:t>
                      </a:r>
                    </a:p>
                  </a:txBody>
                  <a:tcPr anchor="ctr"/>
                </a:tc>
                <a:tc>
                  <a:txBody>
                    <a:bodyPr/>
                    <a:lstStyle/>
                    <a:p>
                      <a:pPr algn="ctr"/>
                      <a:r>
                        <a:rPr lang="en-US" sz="2200" b="1" dirty="0">
                          <a:solidFill>
                            <a:srgbClr val="1B1464"/>
                          </a:solidFill>
                          <a:latin typeface="Helvetica" panose="020B0403020202020204" pitchFamily="34" charset="0"/>
                        </a:rPr>
                        <a:t>71</a:t>
                      </a:r>
                    </a:p>
                  </a:txBody>
                  <a:tcPr anchor="ctr"/>
                </a:tc>
                <a:tc>
                  <a:txBody>
                    <a:bodyPr/>
                    <a:lstStyle/>
                    <a:p>
                      <a:pPr algn="ctr"/>
                      <a:r>
                        <a:rPr lang="en-US" sz="2400" b="1" dirty="0">
                          <a:solidFill>
                            <a:srgbClr val="1B1464"/>
                          </a:solidFill>
                          <a:latin typeface="Helvetica" panose="020B0403020202020204" pitchFamily="34" charset="0"/>
                        </a:rPr>
                        <a:t>$1.33B</a:t>
                      </a:r>
                    </a:p>
                  </a:txBody>
                  <a:tcPr anchor="ctr"/>
                </a:tc>
                <a:extLst>
                  <a:ext uri="{0D108BD9-81ED-4DB2-BD59-A6C34878D82A}">
                    <a16:rowId xmlns:a16="http://schemas.microsoft.com/office/drawing/2014/main" val="1576884684"/>
                  </a:ext>
                </a:extLst>
              </a:tr>
              <a:tr h="581878">
                <a:tc>
                  <a:txBody>
                    <a:bodyPr/>
                    <a:lstStyle/>
                    <a:p>
                      <a:pPr algn="ctr"/>
                      <a:r>
                        <a:rPr lang="en-US" sz="2200" b="1" dirty="0">
                          <a:solidFill>
                            <a:srgbClr val="1B1464"/>
                          </a:solidFill>
                          <a:latin typeface="Helvetica" panose="020B0403020202020204" pitchFamily="34" charset="0"/>
                        </a:rPr>
                        <a:t>2023</a:t>
                      </a:r>
                    </a:p>
                  </a:txBody>
                  <a:tcPr anchor="ctr">
                    <a:solidFill>
                      <a:srgbClr val="FFE600"/>
                    </a:solidFill>
                  </a:tcPr>
                </a:tc>
                <a:tc>
                  <a:txBody>
                    <a:bodyPr/>
                    <a:lstStyle/>
                    <a:p>
                      <a:pPr algn="ctr"/>
                      <a:r>
                        <a:rPr lang="en-US" sz="2200" b="1" dirty="0">
                          <a:solidFill>
                            <a:srgbClr val="1B1464"/>
                          </a:solidFill>
                          <a:latin typeface="Helvetica" panose="020B0403020202020204" pitchFamily="34" charset="0"/>
                        </a:rPr>
                        <a:t>313</a:t>
                      </a:r>
                    </a:p>
                  </a:txBody>
                  <a:tcPr anchor="ctr">
                    <a:solidFill>
                      <a:srgbClr val="FFE600"/>
                    </a:solidFill>
                  </a:tcPr>
                </a:tc>
                <a:tc>
                  <a:txBody>
                    <a:bodyPr/>
                    <a:lstStyle/>
                    <a:p>
                      <a:pPr algn="ctr"/>
                      <a:r>
                        <a:rPr lang="en-US" sz="2200" b="1" dirty="0">
                          <a:solidFill>
                            <a:srgbClr val="1B1464"/>
                          </a:solidFill>
                          <a:latin typeface="Helvetica" panose="020B0403020202020204" pitchFamily="34" charset="0"/>
                        </a:rPr>
                        <a:t>56</a:t>
                      </a:r>
                    </a:p>
                  </a:txBody>
                  <a:tcPr anchor="ctr">
                    <a:solidFill>
                      <a:srgbClr val="FFE600"/>
                    </a:solidFill>
                  </a:tcPr>
                </a:tc>
                <a:tc>
                  <a:txBody>
                    <a:bodyPr/>
                    <a:lstStyle/>
                    <a:p>
                      <a:pPr algn="ctr"/>
                      <a:r>
                        <a:rPr lang="en-US" sz="2400" b="1" dirty="0">
                          <a:solidFill>
                            <a:srgbClr val="1B1464"/>
                          </a:solidFill>
                          <a:latin typeface="Helvetica" panose="020B0403020202020204" pitchFamily="34" charset="0"/>
                        </a:rPr>
                        <a:t>$1.36B</a:t>
                      </a:r>
                    </a:p>
                  </a:txBody>
                  <a:tcPr anchor="ctr">
                    <a:solidFill>
                      <a:srgbClr val="FFE600"/>
                    </a:solidFill>
                  </a:tcPr>
                </a:tc>
                <a:extLst>
                  <a:ext uri="{0D108BD9-81ED-4DB2-BD59-A6C34878D82A}">
                    <a16:rowId xmlns:a16="http://schemas.microsoft.com/office/drawing/2014/main" val="4247049905"/>
                  </a:ext>
                </a:extLst>
              </a:tr>
            </a:tbl>
          </a:graphicData>
        </a:graphic>
      </p:graphicFrame>
      <p:sp>
        <p:nvSpPr>
          <p:cNvPr id="19" name="TextBox 18">
            <a:extLst>
              <a:ext uri="{FF2B5EF4-FFF2-40B4-BE49-F238E27FC236}">
                <a16:creationId xmlns:a16="http://schemas.microsoft.com/office/drawing/2014/main" id="{3DE8BF1E-BC9C-D3C2-7198-FB79387BA32E}"/>
              </a:ext>
            </a:extLst>
          </p:cNvPr>
          <p:cNvSpPr txBox="1"/>
          <p:nvPr/>
        </p:nvSpPr>
        <p:spPr>
          <a:xfrm>
            <a:off x="0" y="1767768"/>
            <a:ext cx="6597818" cy="553998"/>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New National TV Advertisers </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2021 – 2023</a:t>
            </a:r>
          </a:p>
        </p:txBody>
      </p:sp>
      <p:sp>
        <p:nvSpPr>
          <p:cNvPr id="20" name="Rectangle 19">
            <a:extLst>
              <a:ext uri="{FF2B5EF4-FFF2-40B4-BE49-F238E27FC236}">
                <a16:creationId xmlns:a16="http://schemas.microsoft.com/office/drawing/2014/main" id="{EE99FC7D-B653-D121-46B1-7435208A0B27}"/>
              </a:ext>
            </a:extLst>
          </p:cNvPr>
          <p:cNvSpPr/>
          <p:nvPr/>
        </p:nvSpPr>
        <p:spPr>
          <a:xfrm>
            <a:off x="4590032" y="3312264"/>
            <a:ext cx="1690153" cy="2560263"/>
          </a:xfrm>
          <a:prstGeom prst="rect">
            <a:avLst/>
          </a:prstGeom>
          <a:noFill/>
          <a:ln w="762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9F3CFB31-E9A6-05CA-562B-DC2F3CF714F0}"/>
              </a:ext>
            </a:extLst>
          </p:cNvPr>
          <p:cNvSpPr txBox="1"/>
          <p:nvPr/>
        </p:nvSpPr>
        <p:spPr>
          <a:xfrm>
            <a:off x="475617" y="6124467"/>
            <a:ext cx="6112408"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a:t>
            </a:r>
            <a:r>
              <a:rPr kumimoji="0" lang="en-US" sz="7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VAB analysis of Nielsen Ad Intel data as of 2/7/24, 1/1/23-12/31/23. Prior years based on VAB analysis of Nielsen Ad Intel Data from the following periods: 1/1/2021-12/31/2021, 1/1/2022-12/31/2022. TV spend includes national cable TV, broadcast TV, Spanish language cable TV, Spanish language broadcast TV. Brands reflect those with national TV spend over $100K. </a:t>
            </a:r>
            <a:endParaRPr kumimoji="0" lang="fr-FR"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22" name="Picture 21" descr="Logo, icon&#10;&#10;Description automatically generated">
            <a:extLst>
              <a:ext uri="{FF2B5EF4-FFF2-40B4-BE49-F238E27FC236}">
                <a16:creationId xmlns:a16="http://schemas.microsoft.com/office/drawing/2014/main" id="{0CEA5229-435F-4FAF-64EA-24DFCD7C30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5802" y="2551666"/>
            <a:ext cx="644563" cy="644563"/>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BB577C8A-B523-F2F4-EF8D-1093C9AEF2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7531" y="2610735"/>
            <a:ext cx="593967" cy="593967"/>
          </a:xfrm>
          <a:prstGeom prst="rect">
            <a:avLst/>
          </a:prstGeom>
        </p:spPr>
      </p:pic>
      <p:pic>
        <p:nvPicPr>
          <p:cNvPr id="24" name="Picture 23" descr="Icon&#10;&#10;Description automatically generated">
            <a:extLst>
              <a:ext uri="{FF2B5EF4-FFF2-40B4-BE49-F238E27FC236}">
                <a16:creationId xmlns:a16="http://schemas.microsoft.com/office/drawing/2014/main" id="{8952EC95-39B4-5C2C-A6DD-948516A0B2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01102" y="2507994"/>
            <a:ext cx="668011" cy="668011"/>
          </a:xfrm>
          <a:prstGeom prst="rect">
            <a:avLst/>
          </a:prstGeom>
        </p:spPr>
      </p:pic>
      <p:pic>
        <p:nvPicPr>
          <p:cNvPr id="26" name="Picture 25">
            <a:extLst>
              <a:ext uri="{FF2B5EF4-FFF2-40B4-BE49-F238E27FC236}">
                <a16:creationId xmlns:a16="http://schemas.microsoft.com/office/drawing/2014/main" id="{EAA8537F-983C-6B83-CB70-48577178134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5772" y="2507994"/>
            <a:ext cx="644564" cy="709729"/>
          </a:xfrm>
          <a:prstGeom prst="rect">
            <a:avLst/>
          </a:prstGeom>
        </p:spPr>
      </p:pic>
      <p:sp>
        <p:nvSpPr>
          <p:cNvPr id="28" name="TextBox 27">
            <a:extLst>
              <a:ext uri="{FF2B5EF4-FFF2-40B4-BE49-F238E27FC236}">
                <a16:creationId xmlns:a16="http://schemas.microsoft.com/office/drawing/2014/main" id="{37C13FFE-9CEA-F15A-C7B5-9F5677D77860}"/>
              </a:ext>
            </a:extLst>
          </p:cNvPr>
          <p:cNvSpPr txBox="1"/>
          <p:nvPr/>
        </p:nvSpPr>
        <p:spPr>
          <a:xfrm>
            <a:off x="6641760" y="1934805"/>
            <a:ext cx="5538246" cy="44935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ED3C8D"/>
                </a:solidFill>
                <a:effectLst/>
                <a:uLnTx/>
                <a:uFillTx/>
                <a:latin typeface="Helvetica" pitchFamily="2" charset="0"/>
                <a:ea typeface="+mn-ea"/>
                <a:cs typeface="+mn-cs"/>
              </a:rPr>
              <a:t>Over $4B</a:t>
            </a:r>
            <a:b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br>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was invested by</a:t>
            </a:r>
            <a:b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br>
            <a:endParaRPr kumimoji="0" lang="en-US" sz="1400" b="0" i="0" u="none" strike="noStrike" kern="1200" cap="none" spc="0" normalizeH="0" baseline="0" noProof="0" dirty="0">
              <a:ln>
                <a:noFill/>
              </a:ln>
              <a:solidFill>
                <a:prstClr val="white"/>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ED3C8D"/>
                </a:solidFill>
                <a:effectLst/>
                <a:uLnTx/>
                <a:uFillTx/>
                <a:latin typeface="Helvetica" pitchFamily="2" charset="0"/>
                <a:ea typeface="+mn-ea"/>
                <a:cs typeface="+mn-cs"/>
              </a:rPr>
              <a:t>931 first-time</a:t>
            </a:r>
            <a:br>
              <a:rPr kumimoji="0" lang="en-US" sz="5400" b="1" i="0" u="none" strike="noStrike" kern="1200" cap="none" spc="0" normalizeH="0" baseline="0" noProof="0" dirty="0">
                <a:ln>
                  <a:noFill/>
                </a:ln>
                <a:solidFill>
                  <a:srgbClr val="ED3C8D"/>
                </a:solidFill>
                <a:effectLst/>
                <a:uLnTx/>
                <a:uFillTx/>
                <a:latin typeface="Helvetica" pitchFamily="2" charset="0"/>
                <a:ea typeface="+mn-ea"/>
                <a:cs typeface="+mn-cs"/>
              </a:rPr>
            </a:br>
            <a:r>
              <a:rPr kumimoji="0" lang="en-US" sz="5400" b="1" i="0" u="none" strike="noStrike" kern="1200" cap="none" spc="0" normalizeH="0" baseline="0" noProof="0" dirty="0">
                <a:ln>
                  <a:noFill/>
                </a:ln>
                <a:solidFill>
                  <a:srgbClr val="ED3C8D"/>
                </a:solidFill>
                <a:effectLst/>
                <a:uLnTx/>
                <a:uFillTx/>
                <a:latin typeface="Helvetica" pitchFamily="2" charset="0"/>
                <a:ea typeface="+mn-ea"/>
                <a:cs typeface="+mn-cs"/>
              </a:rPr>
              <a:t>national TV advertisers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Between 2021 - 2023</a:t>
            </a:r>
          </a:p>
        </p:txBody>
      </p:sp>
      <p:sp>
        <p:nvSpPr>
          <p:cNvPr id="7" name="Rectangle 6">
            <a:extLst>
              <a:ext uri="{FF2B5EF4-FFF2-40B4-BE49-F238E27FC236}">
                <a16:creationId xmlns:a16="http://schemas.microsoft.com/office/drawing/2014/main" id="{D66EEFB9-B92D-E298-EA92-F49007980C54}"/>
              </a:ext>
            </a:extLst>
          </p:cNvPr>
          <p:cNvSpPr/>
          <p:nvPr/>
        </p:nvSpPr>
        <p:spPr>
          <a:xfrm>
            <a:off x="126461" y="379967"/>
            <a:ext cx="1152727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931 new advertisers launched their first national TV campaign </a:t>
            </a:r>
            <a:r>
              <a:rPr lang="en-US" sz="2600" b="1" dirty="0">
                <a:solidFill>
                  <a:srgbClr val="1B1464"/>
                </a:solidFill>
                <a:latin typeface="Helvetica" pitchFamily="2" charset="0"/>
              </a:rPr>
              <a:t>during t</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he prolonged three-year period of economic </a:t>
            </a:r>
            <a:r>
              <a:rPr lang="en-US" sz="2600" b="1" dirty="0">
                <a:solidFill>
                  <a:srgbClr val="1B1464"/>
                </a:solidFill>
                <a:latin typeface="Helvetica" pitchFamily="2" charset="0"/>
              </a:rPr>
              <a:t>uncertainty</a:t>
            </a:r>
            <a:endPar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endParaRPr>
          </a:p>
        </p:txBody>
      </p:sp>
      <p:pic>
        <p:nvPicPr>
          <p:cNvPr id="4" name="Picture 3">
            <a:extLst>
              <a:ext uri="{FF2B5EF4-FFF2-40B4-BE49-F238E27FC236}">
                <a16:creationId xmlns:a16="http://schemas.microsoft.com/office/drawing/2014/main" id="{262F9A8E-4E36-9703-B226-50C789A95F5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pic>
        <p:nvPicPr>
          <p:cNvPr id="6" name="Picture 5">
            <a:extLst>
              <a:ext uri="{FF2B5EF4-FFF2-40B4-BE49-F238E27FC236}">
                <a16:creationId xmlns:a16="http://schemas.microsoft.com/office/drawing/2014/main" id="{A6EE1A45-2B24-C510-8DA6-E75CB98C1FF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CF7B9C64-260A-9CD5-CE38-836A2AA6450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5D9E8B8B-F23D-EE2B-C6DC-900958189F9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333250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311CAA-D463-A2A9-72BE-9674E9DD3BC8}"/>
              </a:ext>
            </a:extLst>
          </p:cNvPr>
          <p:cNvSpPr>
            <a:spLocks/>
          </p:cNvSpPr>
          <p:nvPr/>
        </p:nvSpPr>
        <p:spPr>
          <a:xfrm>
            <a:off x="-23178" y="1564963"/>
            <a:ext cx="12215178" cy="53041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8125436-A9A1-4A43-BE6A-B91D70DB3DB2}"/>
              </a:ext>
            </a:extLst>
          </p:cNvPr>
          <p:cNvSpPr txBox="1"/>
          <p:nvPr/>
        </p:nvSpPr>
        <p:spPr>
          <a:xfrm>
            <a:off x="554181" y="1564963"/>
            <a:ext cx="11083635" cy="276999"/>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2021-2023 New National TV Advertisers: Top 25 Categories Ranked by Total Advertisers</a:t>
            </a:r>
          </a:p>
        </p:txBody>
      </p:sp>
      <p:sp>
        <p:nvSpPr>
          <p:cNvPr id="11" name="Rectangle 10">
            <a:extLst>
              <a:ext uri="{FF2B5EF4-FFF2-40B4-BE49-F238E27FC236}">
                <a16:creationId xmlns:a16="http://schemas.microsoft.com/office/drawing/2014/main" id="{17BECF0C-23AB-DCFE-E11B-9C3EA7986C76}"/>
              </a:ext>
            </a:extLst>
          </p:cNvPr>
          <p:cNvSpPr/>
          <p:nvPr/>
        </p:nvSpPr>
        <p:spPr>
          <a:xfrm>
            <a:off x="159488" y="424226"/>
            <a:ext cx="12002695" cy="92698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
                <a:srgbClr val="002060"/>
              </a:buClr>
              <a:buSzPts val="1000"/>
              <a:buFontTx/>
              <a:buNone/>
              <a:tabLst/>
              <a:defRPr/>
            </a:pPr>
            <a:r>
              <a:rPr kumimoji="0" lang="en-US" sz="2600" b="1"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These 931 new TV advertisers that launched their first campaign between 2021 – 2023 represented a diverse mix of brands across 115 categories</a:t>
            </a: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45E9A24-472A-3BFA-7AE2-92D4BC0E0489}"/>
              </a:ext>
            </a:extLst>
          </p:cNvPr>
          <p:cNvSpPr txBox="1"/>
          <p:nvPr/>
        </p:nvSpPr>
        <p:spPr>
          <a:xfrm>
            <a:off x="403165" y="6199596"/>
            <a:ext cx="1178883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Source</a:t>
            </a:r>
            <a:r>
              <a:rPr kumimoji="0" lang="en-US" sz="8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VAB analysis of Nielsen Ad Intel Data from the following periods: 1/1/2021-12/31/2021, 1/1/2022-12/31/2022, 1/1/2023-12/31/2023. TV spend includes national cable TV, broadcast TV, Spanish language cable TV, Spanish language broadcast TV. Brands reflect those with TV spend over $100K. </a:t>
            </a:r>
            <a:endParaRPr kumimoji="0" lang="fr-FR"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graphicFrame>
        <p:nvGraphicFramePr>
          <p:cNvPr id="13" name="Table 12">
            <a:extLst>
              <a:ext uri="{FF2B5EF4-FFF2-40B4-BE49-F238E27FC236}">
                <a16:creationId xmlns:a16="http://schemas.microsoft.com/office/drawing/2014/main" id="{137D536D-3F5E-FCBD-AA52-5FFDD899C54A}"/>
              </a:ext>
            </a:extLst>
          </p:cNvPr>
          <p:cNvGraphicFramePr>
            <a:graphicFrameLocks noGrp="1"/>
          </p:cNvGraphicFramePr>
          <p:nvPr>
            <p:extLst>
              <p:ext uri="{D42A27DB-BD31-4B8C-83A1-F6EECF244321}">
                <p14:modId xmlns:p14="http://schemas.microsoft.com/office/powerpoint/2010/main" val="3832569525"/>
              </p:ext>
            </p:extLst>
          </p:nvPr>
        </p:nvGraphicFramePr>
        <p:xfrm>
          <a:off x="1248095" y="1800633"/>
          <a:ext cx="9695811" cy="4419600"/>
        </p:xfrm>
        <a:graphic>
          <a:graphicData uri="http://schemas.openxmlformats.org/drawingml/2006/table">
            <a:tbl>
              <a:tblPr>
                <a:tableStyleId>{5C22544A-7EE6-4342-B048-85BDC9FD1C3A}</a:tableStyleId>
              </a:tblPr>
              <a:tblGrid>
                <a:gridCol w="1070497">
                  <a:extLst>
                    <a:ext uri="{9D8B030D-6E8A-4147-A177-3AD203B41FA5}">
                      <a16:colId xmlns:a16="http://schemas.microsoft.com/office/drawing/2014/main" val="3749721692"/>
                    </a:ext>
                  </a:extLst>
                </a:gridCol>
                <a:gridCol w="2854663">
                  <a:extLst>
                    <a:ext uri="{9D8B030D-6E8A-4147-A177-3AD203B41FA5}">
                      <a16:colId xmlns:a16="http://schemas.microsoft.com/office/drawing/2014/main" val="3322558404"/>
                    </a:ext>
                  </a:extLst>
                </a:gridCol>
                <a:gridCol w="1120677">
                  <a:extLst>
                    <a:ext uri="{9D8B030D-6E8A-4147-A177-3AD203B41FA5}">
                      <a16:colId xmlns:a16="http://schemas.microsoft.com/office/drawing/2014/main" val="1025857012"/>
                    </a:ext>
                  </a:extLst>
                </a:gridCol>
                <a:gridCol w="1455208">
                  <a:extLst>
                    <a:ext uri="{9D8B030D-6E8A-4147-A177-3AD203B41FA5}">
                      <a16:colId xmlns:a16="http://schemas.microsoft.com/office/drawing/2014/main" val="497345388"/>
                    </a:ext>
                  </a:extLst>
                </a:gridCol>
                <a:gridCol w="1655926">
                  <a:extLst>
                    <a:ext uri="{9D8B030D-6E8A-4147-A177-3AD203B41FA5}">
                      <a16:colId xmlns:a16="http://schemas.microsoft.com/office/drawing/2014/main" val="1627227735"/>
                    </a:ext>
                  </a:extLst>
                </a:gridCol>
                <a:gridCol w="1538840">
                  <a:extLst>
                    <a:ext uri="{9D8B030D-6E8A-4147-A177-3AD203B41FA5}">
                      <a16:colId xmlns:a16="http://schemas.microsoft.com/office/drawing/2014/main" val="3717507220"/>
                    </a:ext>
                  </a:extLst>
                </a:gridCol>
              </a:tblGrid>
              <a:tr h="150187">
                <a:tc rowSpan="2">
                  <a:txBody>
                    <a:bodyPr/>
                    <a:lstStyle/>
                    <a:p>
                      <a:pPr algn="ctr" fontAlgn="b"/>
                      <a:r>
                        <a:rPr lang="en-US" sz="1000" b="1" u="none" strike="noStrike" dirty="0">
                          <a:solidFill>
                            <a:schemeClr val="bg1"/>
                          </a:solidFill>
                          <a:effectLst/>
                          <a:latin typeface="Helvetica" panose="020B0604020202020204"/>
                          <a:cs typeface="Helvetica" panose="020B0604020202020204"/>
                        </a:rPr>
                        <a:t>Rank</a:t>
                      </a:r>
                      <a:endParaRPr lang="en-US" sz="1000" b="1" i="0" u="none" strike="noStrike" dirty="0">
                        <a:solidFill>
                          <a:schemeClr val="bg1"/>
                        </a:solidFill>
                        <a:effectLst/>
                        <a:latin typeface="Helvetica" panose="020B0604020202020204"/>
                        <a:cs typeface="Helvetica" panose="020B0604020202020204"/>
                      </a:endParaRPr>
                    </a:p>
                  </a:txBody>
                  <a:tcPr marL="0" marR="0" marT="0" marB="0" anchor="b">
                    <a:solidFill>
                      <a:srgbClr val="1B1464"/>
                    </a:solidFill>
                  </a:tcPr>
                </a:tc>
                <a:tc rowSpan="2">
                  <a:txBody>
                    <a:bodyPr/>
                    <a:lstStyle/>
                    <a:p>
                      <a:pPr algn="ctr" fontAlgn="b"/>
                      <a:r>
                        <a:rPr lang="en-US" sz="1000" b="1" u="none" strike="noStrike" dirty="0">
                          <a:solidFill>
                            <a:schemeClr val="bg1"/>
                          </a:solidFill>
                          <a:effectLst/>
                          <a:latin typeface="Helvetica" panose="020B0604020202020204"/>
                          <a:cs typeface="Helvetica" panose="020B0604020202020204"/>
                        </a:rPr>
                        <a:t>Category</a:t>
                      </a:r>
                      <a:endParaRPr lang="en-US" sz="1000" b="1" i="0" u="none" strike="noStrike" dirty="0">
                        <a:solidFill>
                          <a:schemeClr val="bg1"/>
                        </a:solidFill>
                        <a:effectLst/>
                        <a:latin typeface="Helvetica" panose="020B0604020202020204"/>
                        <a:cs typeface="Helvetica" panose="020B0604020202020204"/>
                      </a:endParaRPr>
                    </a:p>
                  </a:txBody>
                  <a:tcPr marL="0" marR="0" marT="0" marB="0" anchor="b">
                    <a:solidFill>
                      <a:srgbClr val="1B1464"/>
                    </a:solidFill>
                  </a:tcPr>
                </a:tc>
                <a:tc gridSpan="4">
                  <a:txBody>
                    <a:bodyPr/>
                    <a:lstStyle/>
                    <a:p>
                      <a:pPr algn="ctr" fontAlgn="b"/>
                      <a:r>
                        <a:rPr lang="en-US" sz="1000" b="1" u="none" strike="noStrike" dirty="0">
                          <a:solidFill>
                            <a:schemeClr val="bg1"/>
                          </a:solidFill>
                          <a:effectLst/>
                          <a:latin typeface="Helvetica" panose="020B0604020202020204"/>
                          <a:cs typeface="Helvetica" panose="020B0604020202020204"/>
                        </a:rPr>
                        <a:t># of Brands</a:t>
                      </a:r>
                    </a:p>
                  </a:txBody>
                  <a:tcPr marL="0" marR="0" marT="0" marB="0" anchor="b">
                    <a:solidFill>
                      <a:srgbClr val="1B1464"/>
                    </a:solidFill>
                  </a:tcPr>
                </a:tc>
                <a:tc hMerge="1">
                  <a:txBody>
                    <a:bodyPr/>
                    <a:lstStyle/>
                    <a:p>
                      <a:endParaRPr lang="en-US"/>
                    </a:p>
                  </a:txBody>
                  <a:tcPr/>
                </a:tc>
                <a:tc hMerge="1">
                  <a:txBody>
                    <a:bodyPr/>
                    <a:lstStyle/>
                    <a:p>
                      <a:endParaRPr lang="en-US"/>
                    </a:p>
                  </a:txBody>
                  <a:tcPr/>
                </a:tc>
                <a:tc hMerge="1">
                  <a:txBody>
                    <a:bodyPr/>
                    <a:lstStyle/>
                    <a:p>
                      <a:endParaRPr/>
                    </a:p>
                  </a:txBody>
                  <a:tcPr marL="0" marR="0" marT="0" marB="0" anchor="b">
                    <a:solidFill>
                      <a:srgbClr val="1B1464"/>
                    </a:solidFill>
                  </a:tcPr>
                </a:tc>
                <a:extLst>
                  <a:ext uri="{0D108BD9-81ED-4DB2-BD59-A6C34878D82A}">
                    <a16:rowId xmlns:a16="http://schemas.microsoft.com/office/drawing/2014/main" val="227294315"/>
                  </a:ext>
                </a:extLst>
              </a:tr>
              <a:tr h="146261">
                <a:tc vMerge="1">
                  <a:txBody>
                    <a:bodyPr/>
                    <a:lstStyle/>
                    <a:p>
                      <a:endParaRPr/>
                    </a:p>
                  </a:txBody>
                  <a:tcPr marL="0" marR="0" marT="0" marB="0" anchor="b">
                    <a:solidFill>
                      <a:srgbClr val="1B1464"/>
                    </a:solidFill>
                  </a:tcPr>
                </a:tc>
                <a:tc vMerge="1">
                  <a:txBody>
                    <a:bodyPr/>
                    <a:lstStyle/>
                    <a:p>
                      <a:endParaRPr/>
                    </a:p>
                  </a:txBody>
                  <a:tcPr marL="0" marR="0" marT="0" marB="0" anchor="b">
                    <a:solidFill>
                      <a:srgbClr val="1B1464"/>
                    </a:solidFill>
                  </a:tcPr>
                </a:tc>
                <a:tc>
                  <a:txBody>
                    <a:bodyPr/>
                    <a:lstStyle/>
                    <a:p>
                      <a:pPr algn="ctr" fontAlgn="b"/>
                      <a:r>
                        <a:rPr lang="en-US" sz="1000" b="1" u="none" strike="noStrike" dirty="0">
                          <a:solidFill>
                            <a:schemeClr val="bg1"/>
                          </a:solidFill>
                          <a:effectLst/>
                          <a:latin typeface="Helvetica" panose="020B0604020202020204"/>
                          <a:cs typeface="Helvetica" panose="020B0604020202020204"/>
                        </a:rPr>
                        <a:t>2021</a:t>
                      </a:r>
                      <a:endParaRPr lang="en-US" sz="1000" b="1" i="0" u="none" strike="noStrike" dirty="0">
                        <a:solidFill>
                          <a:schemeClr val="bg1"/>
                        </a:solidFill>
                        <a:effectLst/>
                        <a:latin typeface="Helvetica" panose="020B0604020202020204"/>
                        <a:cs typeface="Helvetica" panose="020B0604020202020204"/>
                      </a:endParaRPr>
                    </a:p>
                  </a:txBody>
                  <a:tcPr marL="0" marR="0" marT="0" marB="0" anchor="b">
                    <a:solidFill>
                      <a:srgbClr val="1B1464"/>
                    </a:solidFill>
                  </a:tcPr>
                </a:tc>
                <a:tc>
                  <a:txBody>
                    <a:bodyPr/>
                    <a:lstStyle/>
                    <a:p>
                      <a:pPr algn="ctr" fontAlgn="b"/>
                      <a:r>
                        <a:rPr lang="en-US" sz="1000" b="1" u="none" strike="noStrike" dirty="0">
                          <a:solidFill>
                            <a:schemeClr val="bg1"/>
                          </a:solidFill>
                          <a:effectLst/>
                          <a:latin typeface="Helvetica" panose="020B0604020202020204"/>
                          <a:cs typeface="Helvetica" panose="020B0604020202020204"/>
                        </a:rPr>
                        <a:t>2022</a:t>
                      </a:r>
                      <a:endParaRPr lang="en-US" sz="1000" b="1" i="0" u="none" strike="noStrike" dirty="0">
                        <a:solidFill>
                          <a:schemeClr val="bg1"/>
                        </a:solidFill>
                        <a:effectLst/>
                        <a:latin typeface="Helvetica" panose="020B0604020202020204"/>
                        <a:cs typeface="Helvetica" panose="020B0604020202020204"/>
                      </a:endParaRPr>
                    </a:p>
                  </a:txBody>
                  <a:tcPr marL="0" marR="0" marT="0" marB="0" anchor="b">
                    <a:solidFill>
                      <a:srgbClr val="1B1464"/>
                    </a:solidFill>
                  </a:tcPr>
                </a:tc>
                <a:tc>
                  <a:txBody>
                    <a:bodyPr/>
                    <a:lstStyle/>
                    <a:p>
                      <a:pPr algn="ctr" fontAlgn="b"/>
                      <a:r>
                        <a:rPr lang="en-US" sz="1000" b="1" u="none" strike="noStrike" dirty="0">
                          <a:solidFill>
                            <a:schemeClr val="bg1"/>
                          </a:solidFill>
                          <a:effectLst/>
                          <a:latin typeface="Helvetica" panose="020B0604020202020204"/>
                          <a:cs typeface="Helvetica" panose="020B0604020202020204"/>
                        </a:rPr>
                        <a:t>2023</a:t>
                      </a:r>
                      <a:endParaRPr lang="en-US" sz="1000" b="1" i="0" u="none" strike="noStrike" dirty="0">
                        <a:solidFill>
                          <a:schemeClr val="bg1"/>
                        </a:solidFill>
                        <a:effectLst/>
                        <a:latin typeface="Helvetica" panose="020B0604020202020204"/>
                        <a:cs typeface="Helvetica" panose="020B0604020202020204"/>
                      </a:endParaRPr>
                    </a:p>
                  </a:txBody>
                  <a:tcPr marL="0" marR="0" marT="0" marB="0" anchor="b">
                    <a:solidFill>
                      <a:srgbClr val="1B1464"/>
                    </a:solidFill>
                  </a:tcPr>
                </a:tc>
                <a:tc>
                  <a:txBody>
                    <a:bodyPr/>
                    <a:lstStyle/>
                    <a:p>
                      <a:pPr algn="ctr" fontAlgn="b"/>
                      <a:r>
                        <a:rPr lang="en-US" sz="1000" b="1" u="none" strike="noStrike" dirty="0">
                          <a:solidFill>
                            <a:schemeClr val="bg1"/>
                          </a:solidFill>
                          <a:effectLst/>
                          <a:latin typeface="Helvetica" panose="020B0604020202020204"/>
                          <a:cs typeface="Helvetica" panose="020B0604020202020204"/>
                        </a:rPr>
                        <a:t>Total</a:t>
                      </a:r>
                      <a:endParaRPr lang="en-US" sz="1000" b="1" i="0" u="none" strike="noStrike" dirty="0">
                        <a:solidFill>
                          <a:schemeClr val="bg1"/>
                        </a:solidFill>
                        <a:effectLst/>
                        <a:latin typeface="Helvetica" panose="020B0604020202020204"/>
                        <a:cs typeface="Helvetica" panose="020B0604020202020204"/>
                      </a:endParaRPr>
                    </a:p>
                  </a:txBody>
                  <a:tcPr marL="0" marR="0" marT="0" marB="0" anchor="b">
                    <a:solidFill>
                      <a:srgbClr val="1B1464"/>
                    </a:solidFill>
                  </a:tcPr>
                </a:tc>
                <a:extLst>
                  <a:ext uri="{0D108BD9-81ED-4DB2-BD59-A6C34878D82A}">
                    <a16:rowId xmlns:a16="http://schemas.microsoft.com/office/drawing/2014/main" val="3805581536"/>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1</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Financial Services</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21</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19</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21</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61</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9520472"/>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2</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Pharmaceutical</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11</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24</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23</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58</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4622099"/>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3</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Apparel &amp; Accessories</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19</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17</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21</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57</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998551"/>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4</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Professional Services</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15</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9</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19</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43</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5041211"/>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5</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Legal Services</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11</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17</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6</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34</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0448099"/>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6</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Health &amp; Wellness</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9</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12</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13</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34</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039541"/>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7</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Insurance</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15</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9</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8</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32</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3359848"/>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8</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Organizations</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5</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14</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10</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29</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348249"/>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9</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Vitamins &amp; Supplements</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7</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8</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14</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29</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7202758"/>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10</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Personal Care</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10</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12</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6</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28</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6529558"/>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11</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Wellness &amp; Beauty</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14</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2</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12</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28</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2287131"/>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12</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Home</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11</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10</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6</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27</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5379357"/>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13</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Mobile Apps</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8</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11</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7</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26</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7488981"/>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14</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Home Improvement</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4</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11</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11</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26</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5266524"/>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15</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Alcoholic Beverages</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10</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9</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6</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25</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9885675"/>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16</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Home Furnishing</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6</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8</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11</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25</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7968639"/>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17</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Food</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7</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6</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7</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20</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0478314"/>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18</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Travel</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3</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5</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10</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18</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1253599"/>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19</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Beverages</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5</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11</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17</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5207132"/>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20</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Pet</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5</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5</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6</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16</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7001277"/>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21</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Gaming</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6</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2</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4</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12</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893598"/>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22</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Food Delivery</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4</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2</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6</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12</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902004"/>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23</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Cleaning &amp; Sanitation</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5</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4</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3</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12</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1338575"/>
                  </a:ext>
                </a:extLst>
              </a:tr>
              <a:tr h="146261">
                <a:tc>
                  <a:txBody>
                    <a:bodyPr/>
                    <a:lstStyle/>
                    <a:p>
                      <a:pPr algn="ctr" fontAlgn="b"/>
                      <a:r>
                        <a:rPr lang="en-US" sz="1000" u="none" strike="noStrike" dirty="0">
                          <a:solidFill>
                            <a:srgbClr val="1B1464"/>
                          </a:solidFill>
                          <a:effectLst/>
                          <a:latin typeface="Helvetica" panose="020B0604020202020204"/>
                          <a:cs typeface="Helvetica" panose="020B0604020202020204"/>
                        </a:rPr>
                        <a:t>24</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Fitness</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6</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5</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0</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11</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2895911"/>
                  </a:ext>
                </a:extLst>
              </a:tr>
              <a:tr h="150187">
                <a:tc>
                  <a:txBody>
                    <a:bodyPr/>
                    <a:lstStyle/>
                    <a:p>
                      <a:pPr algn="ctr" fontAlgn="b"/>
                      <a:r>
                        <a:rPr lang="en-US" sz="1000" u="none" strike="noStrike" dirty="0">
                          <a:solidFill>
                            <a:srgbClr val="1B1464"/>
                          </a:solidFill>
                          <a:effectLst/>
                          <a:latin typeface="Helvetica" panose="020B0604020202020204"/>
                          <a:cs typeface="Helvetica" panose="020B0604020202020204"/>
                        </a:rPr>
                        <a:t>25</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Education</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0</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2</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9</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u="none" strike="noStrike" dirty="0">
                          <a:solidFill>
                            <a:srgbClr val="1B1464"/>
                          </a:solidFill>
                          <a:effectLst/>
                          <a:latin typeface="Helvetica" panose="020B0604020202020204"/>
                          <a:cs typeface="Helvetica" panose="020B0604020202020204"/>
                        </a:rPr>
                        <a:t>11</a:t>
                      </a:r>
                      <a:endParaRPr lang="en-US" sz="1000" b="0" i="0" u="none" strike="noStrike" dirty="0">
                        <a:solidFill>
                          <a:srgbClr val="1B1464"/>
                        </a:solidFill>
                        <a:effectLst/>
                        <a:latin typeface="Helvetica" panose="020B0604020202020204"/>
                        <a:cs typeface="Helvetica" panose="020B0604020202020204"/>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113014"/>
                  </a:ext>
                </a:extLst>
              </a:tr>
              <a:tr h="150187">
                <a:tc>
                  <a:txBody>
                    <a:bodyPr/>
                    <a:lstStyle/>
                    <a:p>
                      <a:pPr algn="ctr" fontAlgn="b"/>
                      <a:r>
                        <a:rPr lang="en-US" sz="1000" b="0" i="0" u="none" strike="noStrike" dirty="0">
                          <a:solidFill>
                            <a:srgbClr val="1B1464"/>
                          </a:solidFill>
                          <a:effectLst/>
                          <a:latin typeface="Helvetica" panose="020B0604020202020204"/>
                          <a:cs typeface="Helvetica" panose="020B0604020202020204"/>
                        </a:rPr>
                        <a:t>26</a:t>
                      </a: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1B1464"/>
                          </a:solidFill>
                          <a:effectLst/>
                          <a:latin typeface="Helvetica" panose="020B0604020202020204"/>
                          <a:cs typeface="Helvetica" panose="020B0604020202020204"/>
                        </a:rPr>
                        <a:t>Other Categories (90)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1B1464"/>
                          </a:solidFill>
                          <a:effectLst/>
                          <a:latin typeface="Helvetica" panose="020B0604020202020204"/>
                          <a:cs typeface="Helvetica" panose="020B0604020202020204"/>
                        </a:rPr>
                        <a:t>98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1B1464"/>
                          </a:solidFill>
                          <a:effectLst/>
                          <a:latin typeface="Helvetica" panose="020B0604020202020204"/>
                          <a:cs typeface="Helvetica" panose="020B0604020202020204"/>
                        </a:rPr>
                        <a:t>79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1B1464"/>
                          </a:solidFill>
                          <a:effectLst/>
                          <a:latin typeface="Helvetica" panose="020B0604020202020204"/>
                          <a:cs typeface="Helvetica" panose="020B0604020202020204"/>
                        </a:rPr>
                        <a:t>63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1B1464"/>
                          </a:solidFill>
                          <a:effectLst/>
                          <a:latin typeface="Helvetica" panose="020B0604020202020204"/>
                          <a:cs typeface="Helvetica" panose="020B0604020202020204"/>
                        </a:rPr>
                        <a:t>240</a:t>
                      </a: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8451980"/>
                  </a:ext>
                </a:extLst>
              </a:tr>
              <a:tr h="150187">
                <a:tc>
                  <a:txBody>
                    <a:bodyPr/>
                    <a:lstStyle/>
                    <a:p>
                      <a:pPr algn="ctr" fontAlgn="b"/>
                      <a:endParaRPr lang="en-US" sz="1000" b="0" i="0" u="none" strike="noStrike" dirty="0">
                        <a:solidFill>
                          <a:schemeClr val="bg1"/>
                        </a:solidFill>
                        <a:effectLst/>
                        <a:latin typeface="Helvetica" panose="020B0604020202020204"/>
                        <a:cs typeface="Helvetica" panose="020B0604020202020204"/>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B1464"/>
                    </a:solidFill>
                  </a:tcPr>
                </a:tc>
                <a:tc>
                  <a:txBody>
                    <a:bodyPr/>
                    <a:lstStyle/>
                    <a:p>
                      <a:pPr algn="ctr" fontAlgn="b"/>
                      <a:r>
                        <a:rPr lang="en-US" sz="1000" b="1" i="0" u="none" strike="noStrike" dirty="0">
                          <a:solidFill>
                            <a:schemeClr val="bg1"/>
                          </a:solidFill>
                          <a:effectLst/>
                          <a:latin typeface="Helvetica" panose="020B0604020202020204"/>
                          <a:cs typeface="Helvetica" panose="020B0604020202020204"/>
                        </a:rPr>
                        <a:t>Grand Total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B1464"/>
                    </a:solidFill>
                  </a:tcPr>
                </a:tc>
                <a:tc>
                  <a:txBody>
                    <a:bodyPr/>
                    <a:lstStyle/>
                    <a:p>
                      <a:pPr algn="ctr" fontAlgn="b"/>
                      <a:r>
                        <a:rPr lang="en-US" sz="1000" b="0" i="0" u="none" strike="noStrike" dirty="0">
                          <a:solidFill>
                            <a:schemeClr val="bg1"/>
                          </a:solidFill>
                          <a:effectLst/>
                          <a:latin typeface="Helvetica" panose="020B0604020202020204"/>
                          <a:cs typeface="Helvetica" panose="020B0604020202020204"/>
                        </a:rPr>
                        <a:t>315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B1464"/>
                    </a:solidFill>
                  </a:tcPr>
                </a:tc>
                <a:tc>
                  <a:txBody>
                    <a:bodyPr/>
                    <a:lstStyle/>
                    <a:p>
                      <a:pPr algn="ctr" fontAlgn="b"/>
                      <a:r>
                        <a:rPr lang="en-US" sz="1000" b="0" i="0" u="none" strike="noStrike" dirty="0">
                          <a:solidFill>
                            <a:schemeClr val="bg1"/>
                          </a:solidFill>
                          <a:effectLst/>
                          <a:latin typeface="Helvetica" panose="020B0604020202020204"/>
                          <a:cs typeface="Helvetica" panose="020B0604020202020204"/>
                        </a:rPr>
                        <a:t>303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B1464"/>
                    </a:solidFill>
                  </a:tcPr>
                </a:tc>
                <a:tc>
                  <a:txBody>
                    <a:bodyPr/>
                    <a:lstStyle/>
                    <a:p>
                      <a:pPr algn="ctr" fontAlgn="b"/>
                      <a:r>
                        <a:rPr lang="en-US" sz="1000" b="0" i="0" u="none" strike="noStrike" dirty="0">
                          <a:solidFill>
                            <a:schemeClr val="bg1"/>
                          </a:solidFill>
                          <a:effectLst/>
                          <a:latin typeface="Helvetica" panose="020B0604020202020204"/>
                          <a:cs typeface="Helvetica" panose="020B0604020202020204"/>
                        </a:rPr>
                        <a:t>313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B1464"/>
                    </a:solidFill>
                  </a:tcPr>
                </a:tc>
                <a:tc>
                  <a:txBody>
                    <a:bodyPr/>
                    <a:lstStyle/>
                    <a:p>
                      <a:pPr algn="ctr" fontAlgn="b"/>
                      <a:r>
                        <a:rPr lang="en-US" sz="1000" b="0" i="0" u="none" strike="noStrike" dirty="0">
                          <a:solidFill>
                            <a:schemeClr val="bg1"/>
                          </a:solidFill>
                          <a:effectLst/>
                          <a:latin typeface="Helvetica" panose="020B0604020202020204"/>
                          <a:cs typeface="Helvetica" panose="020B0604020202020204"/>
                        </a:rPr>
                        <a:t>931</a:t>
                      </a: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1B1464"/>
                    </a:solidFill>
                  </a:tcPr>
                </a:tc>
                <a:extLst>
                  <a:ext uri="{0D108BD9-81ED-4DB2-BD59-A6C34878D82A}">
                    <a16:rowId xmlns:a16="http://schemas.microsoft.com/office/drawing/2014/main" val="2053875943"/>
                  </a:ext>
                </a:extLst>
              </a:tr>
            </a:tbl>
          </a:graphicData>
        </a:graphic>
      </p:graphicFrame>
      <p:pic>
        <p:nvPicPr>
          <p:cNvPr id="3" name="Picture 2">
            <a:extLst>
              <a:ext uri="{FF2B5EF4-FFF2-40B4-BE49-F238E27FC236}">
                <a16:creationId xmlns:a16="http://schemas.microsoft.com/office/drawing/2014/main" id="{1E357401-D3C7-81A4-F837-7DAB409CA6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pic>
        <p:nvPicPr>
          <p:cNvPr id="4" name="Picture 3">
            <a:extLst>
              <a:ext uri="{FF2B5EF4-FFF2-40B4-BE49-F238E27FC236}">
                <a16:creationId xmlns:a16="http://schemas.microsoft.com/office/drawing/2014/main" id="{AECECFDD-004B-22A6-FFD7-55F742DE64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5B9ECA6C-FA7D-1153-6D4D-83C9347348C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6DD4ACDF-B1C1-5564-84F7-676C39FADC5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493406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5B9F7-BD4A-5A8B-70C5-D71B549C3DE3}"/>
            </a:ext>
          </a:extLst>
        </p:cNvPr>
        <p:cNvGrpSpPr/>
        <p:nvPr/>
      </p:nvGrpSpPr>
      <p:grpSpPr>
        <a:xfrm>
          <a:off x="0" y="0"/>
          <a:ext cx="0" cy="0"/>
          <a:chOff x="0" y="0"/>
          <a:chExt cx="0" cy="0"/>
        </a:xfrm>
      </p:grpSpPr>
      <p:pic>
        <p:nvPicPr>
          <p:cNvPr id="12" name="Picture 11" descr="A ship on the water&#10;&#10;AI-generated content may be incorrect.">
            <a:extLst>
              <a:ext uri="{FF2B5EF4-FFF2-40B4-BE49-F238E27FC236}">
                <a16:creationId xmlns:a16="http://schemas.microsoft.com/office/drawing/2014/main" id="{A2303909-B089-6CE9-86DF-25CC3CC23009}"/>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0" y="0"/>
            <a:ext cx="4574232" cy="6869150"/>
          </a:xfrm>
          <a:prstGeom prst="rect">
            <a:avLst/>
          </a:prstGeom>
        </p:spPr>
      </p:pic>
      <p:sp>
        <p:nvSpPr>
          <p:cNvPr id="174" name="Rectangle 173">
            <a:extLst>
              <a:ext uri="{FF2B5EF4-FFF2-40B4-BE49-F238E27FC236}">
                <a16:creationId xmlns:a16="http://schemas.microsoft.com/office/drawing/2014/main" id="{811EF5AB-883A-338B-DDE3-C33A52DF9D21}"/>
              </a:ext>
            </a:extLst>
          </p:cNvPr>
          <p:cNvSpPr/>
          <p:nvPr/>
        </p:nvSpPr>
        <p:spPr>
          <a:xfrm>
            <a:off x="4707966" y="324393"/>
            <a:ext cx="7328780" cy="892552"/>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Pts val="1000"/>
              <a:buFontTx/>
              <a:buNone/>
              <a:tabLst>
                <a:tab pos="456103" algn="l"/>
              </a:tabLst>
              <a:defRPr/>
            </a:pPr>
            <a:r>
              <a:rPr kumimoji="0" lang="en-US" sz="2600" b="1" i="0" u="none" strike="noStrike" kern="1200" cap="none" spc="0" normalizeH="0" baseline="0" noProof="0" dirty="0">
                <a:ln>
                  <a:noFill/>
                </a:ln>
                <a:solidFill>
                  <a:srgbClr val="ED3C8D"/>
                </a:solidFill>
                <a:effectLst/>
                <a:uLnTx/>
                <a:uFillTx/>
                <a:latin typeface="Helvetica "/>
                <a:ea typeface="+mn-ea"/>
                <a:cs typeface="+mn-cs"/>
              </a:rPr>
              <a:t>Continuing to advertise during economic uncertainty is the key to business growth</a:t>
            </a:r>
          </a:p>
        </p:txBody>
      </p:sp>
      <p:sp>
        <p:nvSpPr>
          <p:cNvPr id="3" name="TextBox 2">
            <a:extLst>
              <a:ext uri="{FF2B5EF4-FFF2-40B4-BE49-F238E27FC236}">
                <a16:creationId xmlns:a16="http://schemas.microsoft.com/office/drawing/2014/main" id="{DD32601E-D576-B357-E8CA-F54B86C84F2B}"/>
              </a:ext>
            </a:extLst>
          </p:cNvPr>
          <p:cNvSpPr txBox="1"/>
          <p:nvPr/>
        </p:nvSpPr>
        <p:spPr>
          <a:xfrm>
            <a:off x="4738726" y="1424104"/>
            <a:ext cx="7177658" cy="4955203"/>
          </a:xfrm>
          <a:prstGeom prst="rect">
            <a:avLst/>
          </a:prstGeom>
          <a:noFill/>
        </p:spPr>
        <p:txBody>
          <a:bodyPr wrap="square">
            <a:spAutoFit/>
          </a:bodyPr>
          <a:lstStyle/>
          <a:p>
            <a:pPr marL="0" marR="0" lvl="0" indent="0" algn="l" defTabSz="58526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The recent announcements and actions on U.S. tariffs from the Trump administration have caused </a:t>
            </a:r>
            <a:r>
              <a:rPr kumimoji="0" lang="en-US" sz="1400" b="1"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upheaval in global financial markets</a:t>
            </a:r>
            <a:r>
              <a:rPr kumimoji="0" lang="en-US" sz="1400" b="0"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 created a </a:t>
            </a:r>
            <a:r>
              <a:rPr kumimoji="0" lang="en-US" sz="1400" b="1"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wave of economic uncertainty among consumers</a:t>
            </a:r>
            <a:r>
              <a:rPr kumimoji="0" lang="en-US" sz="1400" b="0"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 and has</a:t>
            </a:r>
            <a:r>
              <a:rPr lang="en-US" sz="1400" dirty="0">
                <a:solidFill>
                  <a:srgbClr val="002060"/>
                </a:solidFill>
                <a:latin typeface="Helvetica" panose="020B0403020202020204" pitchFamily="34" charset="0"/>
              </a:rPr>
              <a:t> formed a </a:t>
            </a:r>
            <a:r>
              <a:rPr lang="en-US" sz="1400" b="1" dirty="0">
                <a:solidFill>
                  <a:srgbClr val="002060"/>
                </a:solidFill>
                <a:latin typeface="Helvetica" panose="020B0403020202020204" pitchFamily="34" charset="0"/>
              </a:rPr>
              <a:t>cloud of caution over corner offices.</a:t>
            </a:r>
          </a:p>
          <a:p>
            <a:pPr marL="0" marR="0" lvl="0" indent="0" algn="l" defTabSz="585261" rtl="0" eaLnBrk="1" fontAlgn="auto" latinLnBrk="0" hangingPunct="1">
              <a:lnSpc>
                <a:spcPct val="100000"/>
              </a:lnSpc>
              <a:spcBef>
                <a:spcPts val="0"/>
              </a:spcBef>
              <a:spcAft>
                <a:spcPts val="0"/>
              </a:spcAft>
              <a:buClrTx/>
              <a:buSzTx/>
              <a:buFontTx/>
              <a:buNone/>
              <a:tabLst/>
              <a:defRPr/>
            </a:pPr>
            <a:endParaRPr lang="en-US" sz="1600" dirty="0">
              <a:solidFill>
                <a:srgbClr val="002060"/>
              </a:solidFill>
              <a:latin typeface="Helvetica" panose="020B0403020202020204" pitchFamily="34" charset="0"/>
            </a:endParaRPr>
          </a:p>
          <a:p>
            <a:pPr marL="0" marR="0" lvl="0" indent="0" algn="l" defTabSz="585261" rtl="0" eaLnBrk="1" fontAlgn="auto" latinLnBrk="0" hangingPunct="1">
              <a:lnSpc>
                <a:spcPct val="100000"/>
              </a:lnSpc>
              <a:spcBef>
                <a:spcPts val="0"/>
              </a:spcBef>
              <a:spcAft>
                <a:spcPts val="0"/>
              </a:spcAft>
              <a:buClrTx/>
              <a:buSzTx/>
              <a:buFontTx/>
              <a:buNone/>
              <a:tabLst/>
              <a:defRPr/>
            </a:pPr>
            <a:r>
              <a:rPr lang="en-US" sz="1400" dirty="0">
                <a:solidFill>
                  <a:srgbClr val="002060"/>
                </a:solidFill>
                <a:latin typeface="Helvetica" panose="020B0403020202020204" pitchFamily="34" charset="0"/>
              </a:rPr>
              <a:t>This has led some businesses to </a:t>
            </a:r>
            <a:r>
              <a:rPr lang="en-US" sz="1400" b="1" dirty="0">
                <a:solidFill>
                  <a:srgbClr val="002060"/>
                </a:solidFill>
                <a:latin typeface="Helvetica" panose="020B0403020202020204" pitchFamily="34" charset="0"/>
              </a:rPr>
              <a:t>question their advertising investments </a:t>
            </a:r>
            <a:r>
              <a:rPr lang="en-US" sz="1400" dirty="0">
                <a:solidFill>
                  <a:srgbClr val="002060"/>
                </a:solidFill>
                <a:latin typeface="Helvetica" panose="020B0403020202020204" pitchFamily="34" charset="0"/>
              </a:rPr>
              <a:t>as they </a:t>
            </a:r>
            <a:br>
              <a:rPr lang="en-US" sz="1400" dirty="0">
                <a:solidFill>
                  <a:srgbClr val="002060"/>
                </a:solidFill>
                <a:latin typeface="Helvetica" panose="020B0403020202020204" pitchFamily="34" charset="0"/>
              </a:rPr>
            </a:br>
            <a:r>
              <a:rPr lang="en-US" sz="1400" dirty="0">
                <a:solidFill>
                  <a:srgbClr val="002060"/>
                </a:solidFill>
                <a:latin typeface="Helvetica" panose="020B0403020202020204" pitchFamily="34" charset="0"/>
              </a:rPr>
              <a:t>look to hold down costs throughout their companies.</a:t>
            </a:r>
          </a:p>
          <a:p>
            <a:pPr marL="0" marR="0" lvl="0" indent="0" algn="l" defTabSz="585261"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Helvetica" panose="020B0403020202020204" pitchFamily="34" charset="0"/>
              <a:ea typeface="+mn-ea"/>
              <a:cs typeface="+mn-cs"/>
            </a:endParaRPr>
          </a:p>
          <a:p>
            <a:pPr marL="0" marR="0" lvl="0" indent="0" algn="l" defTabSz="58526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Although there is over 100 years of analysis that </a:t>
            </a:r>
            <a:r>
              <a:rPr kumimoji="0" lang="en-US" sz="1400"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demonstrates how businesses that advertise during times of economic uncertainty and continue to invest in both brand </a:t>
            </a:r>
            <a:br>
              <a:rPr kumimoji="0" lang="en-US" sz="1400"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br>
            <a:r>
              <a:rPr kumimoji="0" lang="en-US" sz="1400"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and performance channels, like multiscreen TV,  achieve long-term growth</a:t>
            </a:r>
            <a:r>
              <a:rPr kumimoji="0" lang="en-US" sz="1400" b="0"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 we’ve specifically </a:t>
            </a:r>
            <a:r>
              <a:rPr kumimoji="0" lang="en-US" sz="1400" b="1"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analyzed the last period of economic uncertainty to prove the value </a:t>
            </a:r>
            <a:br>
              <a:rPr kumimoji="0" lang="en-US" sz="1400" b="1"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br>
            <a:r>
              <a:rPr kumimoji="0" lang="en-US" sz="1400" b="1"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of advertising.</a:t>
            </a:r>
          </a:p>
          <a:p>
            <a:pPr marL="0" marR="0" lvl="0" indent="0" algn="l" defTabSz="585261" rtl="0" eaLnBrk="1" fontAlgn="auto" latinLnBrk="0" hangingPunct="1">
              <a:lnSpc>
                <a:spcPct val="100000"/>
              </a:lnSpc>
              <a:spcBef>
                <a:spcPts val="0"/>
              </a:spcBef>
              <a:spcAft>
                <a:spcPts val="0"/>
              </a:spcAft>
              <a:buClrTx/>
              <a:buSzTx/>
              <a:buFontTx/>
              <a:buNone/>
              <a:tabLst/>
              <a:defRPr/>
            </a:pPr>
            <a:endParaRPr lang="en-US" sz="1600" dirty="0">
              <a:solidFill>
                <a:srgbClr val="002060"/>
              </a:solidFill>
              <a:latin typeface="Helvetica" panose="020B0403020202020204" pitchFamily="34" charset="0"/>
            </a:endParaRPr>
          </a:p>
          <a:p>
            <a:pPr marL="0" marR="0" lvl="0" indent="0" algn="l" defTabSz="58526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It was only a few years ago that the U.S. was in a prolonged period of economic uncertainty – stoked by a global pandemic, the highest inflation in over 40 years, international conflicts and a lingering threat of recession. </a:t>
            </a:r>
            <a:r>
              <a:rPr kumimoji="0" lang="en-US" sz="1400" b="1"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During this same period, </a:t>
            </a:r>
            <a:br>
              <a:rPr kumimoji="0" lang="en-US" sz="1400" b="1"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br>
            <a:r>
              <a:rPr kumimoji="0" lang="en-US" sz="1400" b="1"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931 advertisers launched their first TV campaigns.</a:t>
            </a:r>
          </a:p>
          <a:p>
            <a:pPr marL="0" marR="0" lvl="0" indent="0" algn="l" defTabSz="585261" rtl="0" eaLnBrk="1" fontAlgn="auto" latinLnBrk="0" hangingPunct="1">
              <a:lnSpc>
                <a:spcPct val="100000"/>
              </a:lnSpc>
              <a:spcBef>
                <a:spcPts val="0"/>
              </a:spcBef>
              <a:spcAft>
                <a:spcPts val="0"/>
              </a:spcAft>
              <a:buClrTx/>
              <a:buSzTx/>
              <a:buFontTx/>
              <a:buNone/>
              <a:tabLst/>
              <a:defRPr/>
            </a:pPr>
            <a:endParaRPr lang="en-US" sz="1600" dirty="0">
              <a:solidFill>
                <a:srgbClr val="002060"/>
              </a:solidFill>
              <a:latin typeface="Helvetica" panose="020B0403020202020204" pitchFamily="34" charset="0"/>
            </a:endParaRPr>
          </a:p>
          <a:p>
            <a:pPr marL="0" marR="0" lvl="0" indent="0" algn="l" defTabSz="585261"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Continue reading to learn more about the </a:t>
            </a:r>
            <a:r>
              <a:rPr kumimoji="0" lang="en-US" sz="1400" b="1"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outsized business outcomes these bold, </a:t>
            </a:r>
            <a:r>
              <a:rPr kumimoji="0" lang="en-US" sz="1400" b="1" i="0" u="none" strike="noStrike" kern="1200" cap="none" spc="0" normalizeH="0" baseline="0" noProof="0">
                <a:ln>
                  <a:noFill/>
                </a:ln>
                <a:solidFill>
                  <a:srgbClr val="002060"/>
                </a:solidFill>
                <a:effectLst/>
                <a:uLnTx/>
                <a:uFillTx/>
                <a:latin typeface="Helvetica" panose="020B0403020202020204" pitchFamily="34" charset="0"/>
                <a:ea typeface="+mn-ea"/>
                <a:cs typeface="+mn-cs"/>
              </a:rPr>
              <a:t>new TV advertisers </a:t>
            </a:r>
            <a:r>
              <a:rPr kumimoji="0" lang="en-US" sz="1400" b="1"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achieved in the most challenging of economic environments </a:t>
            </a:r>
            <a:r>
              <a:rPr kumimoji="0" lang="en-US" sz="1400" b="0"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 </a:t>
            </a:r>
            <a:br>
              <a:rPr kumimoji="0" lang="en-US" sz="1400" b="0"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br>
            <a:r>
              <a:rPr kumimoji="0" lang="en-US" sz="1400" b="0"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all because they launched advertising campaigns.</a:t>
            </a:r>
          </a:p>
        </p:txBody>
      </p:sp>
      <p:pic>
        <p:nvPicPr>
          <p:cNvPr id="4" name="Picture 3">
            <a:extLst>
              <a:ext uri="{FF2B5EF4-FFF2-40B4-BE49-F238E27FC236}">
                <a16:creationId xmlns:a16="http://schemas.microsoft.com/office/drawing/2014/main" id="{D876B3C9-47D9-126C-A2B8-F315DEFEE5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pic>
        <p:nvPicPr>
          <p:cNvPr id="6" name="Picture 5">
            <a:extLst>
              <a:ext uri="{FF2B5EF4-FFF2-40B4-BE49-F238E27FC236}">
                <a16:creationId xmlns:a16="http://schemas.microsoft.com/office/drawing/2014/main" id="{2858C474-E448-CD23-ABD7-5141D3ED34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CFA9FD2F-E823-FDEF-83EE-DBC84521251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14335D79-CE98-AFF8-86A4-E7B6860DDBD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93238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a:extLst>
            <a:ext uri="{FF2B5EF4-FFF2-40B4-BE49-F238E27FC236}">
              <a16:creationId xmlns:a16="http://schemas.microsoft.com/office/drawing/2014/main" id="{167B3EE4-F521-8725-A68B-13A8A5E2363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39D48E3-1026-D440-4DA5-6A3465DFB71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49124" y="0"/>
            <a:ext cx="9242875" cy="5381297"/>
          </a:xfrm>
          <a:prstGeom prst="rect">
            <a:avLst/>
          </a:prstGeom>
        </p:spPr>
      </p:pic>
      <p:sp>
        <p:nvSpPr>
          <p:cNvPr id="3" name="TextBox 2">
            <a:extLst>
              <a:ext uri="{FF2B5EF4-FFF2-40B4-BE49-F238E27FC236}">
                <a16:creationId xmlns:a16="http://schemas.microsoft.com/office/drawing/2014/main" id="{4FDC5ACA-0057-0E08-8AEB-9B8CB6FF29C6}"/>
              </a:ext>
            </a:extLst>
          </p:cNvPr>
          <p:cNvSpPr txBox="1"/>
          <p:nvPr/>
        </p:nvSpPr>
        <p:spPr>
          <a:xfrm>
            <a:off x="246106" y="3423920"/>
            <a:ext cx="8800617"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F1A62"/>
                </a:solidFill>
                <a:effectLst/>
                <a:uLnTx/>
                <a:uFillTx/>
                <a:latin typeface="Helvetica" pitchFamily="2" charset="0"/>
                <a:ea typeface="+mn-ea"/>
                <a:cs typeface="+mn-cs"/>
              </a:rPr>
              <a:t>These new advertisers invested in </a:t>
            </a:r>
            <a:r>
              <a:rPr kumimoji="0" lang="en-US" sz="2800" b="1" i="0" u="none" strike="noStrike" kern="1200" cap="none" spc="0" normalizeH="0" baseline="0" noProof="0" dirty="0">
                <a:ln>
                  <a:noFill/>
                </a:ln>
                <a:solidFill>
                  <a:srgbClr val="1F1A62"/>
                </a:solidFill>
                <a:effectLst/>
                <a:uLnTx/>
                <a:uFillTx/>
                <a:latin typeface="Helvetica" pitchFamily="2" charset="0"/>
                <a:ea typeface="+mn-ea"/>
                <a:cs typeface="+mn-cs"/>
              </a:rPr>
              <a:t>multiscreen TV’s ability to build brand equity and deliver business performance, </a:t>
            </a:r>
            <a:r>
              <a:rPr kumimoji="0" lang="en-US" sz="2800" b="0" i="0" u="none" strike="noStrike" kern="1200" cap="none" spc="0" normalizeH="0" baseline="0" noProof="0" dirty="0">
                <a:ln>
                  <a:noFill/>
                </a:ln>
                <a:solidFill>
                  <a:srgbClr val="1F1A62"/>
                </a:solidFill>
                <a:effectLst/>
                <a:uLnTx/>
                <a:uFillTx/>
                <a:latin typeface="Helvetica" pitchFamily="2" charset="0"/>
                <a:ea typeface="+mn-ea"/>
                <a:cs typeface="+mn-cs"/>
              </a:rPr>
              <a:t>a balance that was even more critical for the consumer environment at the time </a:t>
            </a:r>
          </a:p>
        </p:txBody>
      </p:sp>
    </p:spTree>
    <p:extLst>
      <p:ext uri="{BB962C8B-B14F-4D97-AF65-F5344CB8AC3E}">
        <p14:creationId xmlns:p14="http://schemas.microsoft.com/office/powerpoint/2010/main" val="981795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3B676-1538-2749-005C-6331662E1ED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4F4AFF-970D-ED38-2755-E8E739B538BC}"/>
              </a:ext>
            </a:extLst>
          </p:cNvPr>
          <p:cNvSpPr>
            <a:spLocks/>
          </p:cNvSpPr>
          <p:nvPr/>
        </p:nvSpPr>
        <p:spPr>
          <a:xfrm>
            <a:off x="-23178" y="1696163"/>
            <a:ext cx="12215178"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6864DDF-EB28-A364-D3A3-FEDBDA282199}"/>
              </a:ext>
            </a:extLst>
          </p:cNvPr>
          <p:cNvSpPr/>
          <p:nvPr/>
        </p:nvSpPr>
        <p:spPr>
          <a:xfrm>
            <a:off x="152401" y="435659"/>
            <a:ext cx="1201808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The </a:t>
            </a:r>
            <a:r>
              <a:rPr lang="en-US" sz="2600" b="1" dirty="0">
                <a:solidFill>
                  <a:srgbClr val="002060"/>
                </a:solidFill>
                <a:latin typeface="Helvetica" panose="020B0604020202020204" pitchFamily="34" charset="0"/>
                <a:ea typeface="Calibri" panose="020F0502020204030204" pitchFamily="34" charset="0"/>
                <a:cs typeface="Arial" panose="020B0604020202020204" pitchFamily="34" charset="0"/>
              </a:rPr>
              <a:t>first-time</a:t>
            </a:r>
            <a:r>
              <a:rPr kumimoji="0" lang="en-US" sz="2600" b="1" i="0" u="none" strike="noStrike" kern="1200" cap="none" spc="0" normalizeH="0" baseline="0" noProof="0" dirty="0">
                <a:ln>
                  <a:noFill/>
                </a:ln>
                <a:solidFill>
                  <a:srgbClr val="002060"/>
                </a:solidFill>
                <a:effectLst/>
                <a:uLnTx/>
                <a:uFillTx/>
                <a:latin typeface="Helvetica" panose="020B0604020202020204" pitchFamily="34" charset="0"/>
                <a:ea typeface="Calibri" panose="020F0502020204030204" pitchFamily="34" charset="0"/>
                <a:cs typeface="Arial" panose="020B0604020202020204" pitchFamily="34" charset="0"/>
              </a:rPr>
              <a:t> advertisers launched their </a:t>
            </a:r>
            <a:r>
              <a:rPr lang="en-US" sz="2600" b="1" dirty="0">
                <a:solidFill>
                  <a:srgbClr val="002060"/>
                </a:solidFill>
                <a:latin typeface="Helvetica" panose="020B0604020202020204" pitchFamily="34" charset="0"/>
                <a:ea typeface="Calibri" panose="020F0502020204030204" pitchFamily="34" charset="0"/>
                <a:cs typeface="Arial" panose="020B0604020202020204" pitchFamily="34" charset="0"/>
              </a:rPr>
              <a:t>TV campaigns to reach new and broader audiences, build brand equity and grow their customer base</a:t>
            </a:r>
            <a:endParaRPr kumimoji="0" lang="en-US"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0" name="Speech Bubble: Rectangle 9">
            <a:extLst>
              <a:ext uri="{FF2B5EF4-FFF2-40B4-BE49-F238E27FC236}">
                <a16:creationId xmlns:a16="http://schemas.microsoft.com/office/drawing/2014/main" id="{E1EC98D1-69E1-5DB7-6D29-BC779BD993BB}"/>
              </a:ext>
            </a:extLst>
          </p:cNvPr>
          <p:cNvSpPr/>
          <p:nvPr/>
        </p:nvSpPr>
        <p:spPr>
          <a:xfrm>
            <a:off x="42689" y="1895158"/>
            <a:ext cx="2898631" cy="1807559"/>
          </a:xfrm>
          <a:prstGeom prst="wedgeRectCallout">
            <a:avLst>
              <a:gd name="adj1" fmla="val -12965"/>
              <a:gd name="adj2" fmla="val 61246"/>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“Our goal has always been making quality essentials accessible to more people, and </a:t>
            </a:r>
            <a:r>
              <a:rPr kumimoji="0" lang="en-US" sz="1200" b="1" i="0" u="none" strike="noStrike" kern="0" cap="none" spc="0" normalizeH="0" baseline="0" noProof="0" dirty="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TV advertising can help us bring that purpose to larger audiences while supporting business growth</a:t>
            </a:r>
            <a: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t>
            </a:r>
          </a:p>
        </p:txBody>
      </p:sp>
      <p:sp>
        <p:nvSpPr>
          <p:cNvPr id="25" name="TextBox 24">
            <a:extLst>
              <a:ext uri="{FF2B5EF4-FFF2-40B4-BE49-F238E27FC236}">
                <a16:creationId xmlns:a16="http://schemas.microsoft.com/office/drawing/2014/main" id="{C644F740-8824-F7D5-DE3B-838C7799A678}"/>
              </a:ext>
            </a:extLst>
          </p:cNvPr>
          <p:cNvSpPr txBox="1"/>
          <p:nvPr/>
        </p:nvSpPr>
        <p:spPr>
          <a:xfrm>
            <a:off x="65238" y="3978440"/>
            <a:ext cx="2898631"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Tori Moreland, Head of Branding, </a:t>
            </a:r>
            <a:r>
              <a:rPr kumimoji="0" lang="en-US" sz="1050" b="1" i="1"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Quince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(Business Wire, 4/10/23)</a:t>
            </a:r>
            <a:endParaRPr kumimoji="0" lang="en-US" sz="900" b="0" i="0" u="none" strike="noStrike" kern="1200" cap="none" spc="0" normalizeH="0" baseline="0" noProof="0" dirty="0">
              <a:ln>
                <a:noFill/>
              </a:ln>
              <a:solidFill>
                <a:srgbClr val="1F1A62"/>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469A5C0D-74FB-DB26-C91B-03FE6AFF43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7" name="Slide Number Placeholder 5">
            <a:extLst>
              <a:ext uri="{FF2B5EF4-FFF2-40B4-BE49-F238E27FC236}">
                <a16:creationId xmlns:a16="http://schemas.microsoft.com/office/drawing/2014/main" id="{0168C58A-60DE-8075-D45F-A8C8EAC4DF8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E2D199BF-7EE1-C274-6B78-D62EE63B502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2052" name="Picture 4" descr="Quince Launches as Destination for High-Quality,">
            <a:extLst>
              <a:ext uri="{FF2B5EF4-FFF2-40B4-BE49-F238E27FC236}">
                <a16:creationId xmlns:a16="http://schemas.microsoft.com/office/drawing/2014/main" id="{AFB411A9-B6EB-A763-C07E-40E3489624E0}"/>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865763" y="1968930"/>
            <a:ext cx="1323472" cy="444604"/>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6290F900-7662-CB12-2EEB-1F0D7178E2E6}"/>
              </a:ext>
            </a:extLst>
          </p:cNvPr>
          <p:cNvGrpSpPr/>
          <p:nvPr/>
        </p:nvGrpSpPr>
        <p:grpSpPr>
          <a:xfrm>
            <a:off x="3041555" y="4612955"/>
            <a:ext cx="2997105" cy="1971638"/>
            <a:chOff x="546343" y="2364983"/>
            <a:chExt cx="3840203" cy="1971638"/>
          </a:xfrm>
        </p:grpSpPr>
        <p:sp>
          <p:nvSpPr>
            <p:cNvPr id="26" name="Speech Bubble: Rectangle 25">
              <a:extLst>
                <a:ext uri="{FF2B5EF4-FFF2-40B4-BE49-F238E27FC236}">
                  <a16:creationId xmlns:a16="http://schemas.microsoft.com/office/drawing/2014/main" id="{56A4F0F8-7726-CD56-A5F4-5FCD2A165AFE}"/>
                </a:ext>
              </a:extLst>
            </p:cNvPr>
            <p:cNvSpPr/>
            <p:nvPr/>
          </p:nvSpPr>
          <p:spPr>
            <a:xfrm>
              <a:off x="546343" y="2364983"/>
              <a:ext cx="3835153" cy="1270605"/>
            </a:xfrm>
            <a:prstGeom prst="wedgeRectCallout">
              <a:avLst>
                <a:gd name="adj1" fmla="val -7490"/>
                <a:gd name="adj2" fmla="val 64256"/>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i="1" u="none" strike="noStrike" kern="0" cap="none" spc="0" normalizeH="0" baseline="0" noProof="0" dirty="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a:t>
              </a:r>
              <a:r>
                <a:rPr kumimoji="0" lang="en-US" sz="1200" b="0" u="none" strike="noStrike" kern="0" cap="none" spc="0" normalizeH="0" baseline="0" noProof="0" dirty="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Now that the brand is more established, our goal is to </a:t>
              </a:r>
              <a:r>
                <a:rPr kumimoji="0" lang="en-US" sz="1200" b="1" u="none" strike="noStrike" kern="0" cap="none" spc="0" normalizeH="0" baseline="0" noProof="0" dirty="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reach a broader audience</a:t>
              </a:r>
              <a:r>
                <a:rPr kumimoji="0" lang="en-US" sz="1200" b="0" u="none" strike="noStrike" kern="0" cap="none" spc="0" normalizeH="0" baseline="0" noProof="0" dirty="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 to showcase the benefits of Arlo’s smarter security solutions</a:t>
              </a:r>
              <a:r>
                <a:rPr kumimoji="0" lang="en-US" sz="1200" b="0" i="1" u="none" strike="noStrike" kern="0" cap="none" spc="0" normalizeH="0" baseline="0" noProof="0" dirty="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a:t>
              </a:r>
            </a:p>
          </p:txBody>
        </p:sp>
        <p:pic>
          <p:nvPicPr>
            <p:cNvPr id="27" name="Picture 2">
              <a:extLst>
                <a:ext uri="{FF2B5EF4-FFF2-40B4-BE49-F238E27FC236}">
                  <a16:creationId xmlns:a16="http://schemas.microsoft.com/office/drawing/2014/main" id="{E057B1A4-724C-C105-36FE-9E57F4CC1491}"/>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p:blipFill>
          <p:spPr bwMode="auto">
            <a:xfrm>
              <a:off x="2266530" y="2409933"/>
              <a:ext cx="565647" cy="26902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C8A4BDC4-83A0-E177-9C63-D940A07C533E}"/>
                </a:ext>
              </a:extLst>
            </p:cNvPr>
            <p:cNvSpPr txBox="1"/>
            <p:nvPr/>
          </p:nvSpPr>
          <p:spPr>
            <a:xfrm>
              <a:off x="551393" y="3782623"/>
              <a:ext cx="3835153" cy="553998"/>
            </a:xfrm>
            <a:prstGeom prst="rect">
              <a:avLst/>
            </a:prstGeom>
            <a:noFill/>
          </p:spPr>
          <p:txBody>
            <a:bodyPr wrap="square" rtlCol="0">
              <a:spAutoFit/>
            </a:bodyPr>
            <a:lstStyle/>
            <a:p>
              <a:pPr algn="ctr"/>
              <a:r>
                <a:rPr kumimoji="0" lang="en-US" sz="1050" b="1" u="none" strike="noStrike" kern="0" cap="none" spc="0" normalizeH="0" baseline="0" noProof="0" dirty="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Lily Knowles, Senior </a:t>
              </a:r>
              <a:r>
                <a:rPr lang="en-US" sz="1050" b="1" kern="0" dirty="0">
                  <a:solidFill>
                    <a:srgbClr val="1B1464"/>
                  </a:solidFill>
                  <a:latin typeface="Helvetica Light" panose="020B0403020202020204"/>
                  <a:ea typeface="Open Sans" panose="020B0606030504020204" pitchFamily="34" charset="0"/>
                  <a:cs typeface="Open Sans" panose="020B0606030504020204" pitchFamily="34" charset="0"/>
                </a:rPr>
                <a:t>V</a:t>
              </a:r>
              <a:r>
                <a:rPr kumimoji="0" lang="en-US" sz="1050" b="1" u="none" strike="noStrike" kern="0" cap="none" spc="0" normalizeH="0" baseline="0" noProof="0" dirty="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ice </a:t>
              </a:r>
              <a:r>
                <a:rPr lang="en-US" sz="1050" b="1" kern="0" dirty="0">
                  <a:solidFill>
                    <a:srgbClr val="1B1464"/>
                  </a:solidFill>
                  <a:latin typeface="Helvetica Light" panose="020B0403020202020204"/>
                  <a:ea typeface="Open Sans" panose="020B0606030504020204" pitchFamily="34" charset="0"/>
                  <a:cs typeface="Open Sans" panose="020B0606030504020204" pitchFamily="34" charset="0"/>
                </a:rPr>
                <a:t>P</a:t>
              </a:r>
              <a:r>
                <a:rPr kumimoji="0" lang="en-US" sz="1050" b="1" u="none" strike="noStrike" kern="0" cap="none" spc="0" normalizeH="0" baseline="0" noProof="0" dirty="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resident of Sales and Marketing, </a:t>
              </a:r>
              <a:r>
                <a:rPr kumimoji="0" lang="en-US" sz="1050" b="1" i="1" u="none" strike="noStrike" kern="0" cap="none" spc="0" normalizeH="0" baseline="0" noProof="0" dirty="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Arlo</a:t>
              </a:r>
            </a:p>
            <a:p>
              <a:pPr algn="ctr"/>
              <a:r>
                <a:rPr lang="en-US" sz="900" kern="0" dirty="0">
                  <a:solidFill>
                    <a:srgbClr val="1B1464"/>
                  </a:solidFill>
                  <a:latin typeface="Helvetica Light" panose="020B0403020202020204"/>
                  <a:ea typeface="Open Sans" panose="020B0606030504020204" pitchFamily="34" charset="0"/>
                  <a:cs typeface="Open Sans" panose="020B0606030504020204" pitchFamily="34" charset="0"/>
                </a:rPr>
                <a:t>(MediaPost, 8/1/22)</a:t>
              </a:r>
              <a:r>
                <a:rPr kumimoji="0" lang="en-US" sz="900" b="1" u="none" strike="noStrike" kern="0" cap="none" spc="0" normalizeH="0" baseline="0" noProof="0" dirty="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 </a:t>
              </a:r>
              <a:endParaRPr lang="en-US" sz="900" b="1" dirty="0"/>
            </a:p>
          </p:txBody>
        </p:sp>
      </p:grpSp>
      <p:sp>
        <p:nvSpPr>
          <p:cNvPr id="1039" name="Speech Bubble: Rectangle 1038">
            <a:extLst>
              <a:ext uri="{FF2B5EF4-FFF2-40B4-BE49-F238E27FC236}">
                <a16:creationId xmlns:a16="http://schemas.microsoft.com/office/drawing/2014/main" id="{FCABC678-C739-DD9E-AE55-EDF7AD5E0609}"/>
              </a:ext>
            </a:extLst>
          </p:cNvPr>
          <p:cNvSpPr/>
          <p:nvPr/>
        </p:nvSpPr>
        <p:spPr>
          <a:xfrm>
            <a:off x="3092545" y="1895158"/>
            <a:ext cx="2898631" cy="1971081"/>
          </a:xfrm>
          <a:prstGeom prst="wedgeRectCallout">
            <a:avLst>
              <a:gd name="adj1" fmla="val -12965"/>
              <a:gd name="adj2" fmla="val 61246"/>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“It’s important for us to </a:t>
            </a:r>
            <a:r>
              <a:rPr kumimoji="0" lang="en-US" sz="1200" b="1" i="0" u="none" strike="noStrike" kern="0" cap="none" spc="0" normalizeH="0" baseline="0" noProof="0" dirty="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find different channels to build brand awareness in a mass way…TV allows for us to get on the radar of those who may have not been familiar with our digital presence</a:t>
            </a:r>
            <a: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especially as it gives us access to several </a:t>
            </a:r>
            <a:r>
              <a:rPr kumimoji="0" lang="en-US" sz="1200" b="1" i="0" u="none" strike="noStrike" kern="0" cap="none" spc="0" normalizeH="0" baseline="0" noProof="0" dirty="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different audiences and demographics</a:t>
            </a:r>
            <a: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t>
            </a:r>
          </a:p>
        </p:txBody>
      </p:sp>
      <p:sp>
        <p:nvSpPr>
          <p:cNvPr id="1041" name="Speech Bubble: Rectangle 1040">
            <a:extLst>
              <a:ext uri="{FF2B5EF4-FFF2-40B4-BE49-F238E27FC236}">
                <a16:creationId xmlns:a16="http://schemas.microsoft.com/office/drawing/2014/main" id="{6AAFC516-4519-4118-5324-E9000CC1F270}"/>
              </a:ext>
            </a:extLst>
          </p:cNvPr>
          <p:cNvSpPr/>
          <p:nvPr/>
        </p:nvSpPr>
        <p:spPr>
          <a:xfrm>
            <a:off x="9192257" y="1895158"/>
            <a:ext cx="2898631" cy="1971081"/>
          </a:xfrm>
          <a:prstGeom prst="wedgeRectCallout">
            <a:avLst>
              <a:gd name="adj1" fmla="val -12965"/>
              <a:gd name="adj2" fmla="val 61246"/>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algn="ctr" defTabSz="457109"/>
            <a:r>
              <a:rPr lang="en-US" sz="1200" kern="0" dirty="0">
                <a:solidFill>
                  <a:srgbClr val="1B1464"/>
                </a:solidFill>
                <a:latin typeface="Helvetica Light" panose="020B0403020202020204"/>
                <a:ea typeface="Open Sans" panose="020B0606030504020204" pitchFamily="34" charset="0"/>
                <a:cs typeface="Open Sans" panose="020B0606030504020204" pitchFamily="34" charset="0"/>
              </a:rPr>
              <a:t>“We’ve always focused on helping our customers design cozy, comfortable spaces that inspire enduring memories and connections. </a:t>
            </a:r>
            <a:r>
              <a:rPr lang="en-US" sz="1200" b="1" kern="0" dirty="0">
                <a:solidFill>
                  <a:srgbClr val="ED3C8D"/>
                </a:solidFill>
                <a:latin typeface="Helvetica Light" panose="020B0403020202020204"/>
                <a:ea typeface="Open Sans" panose="020B0606030504020204" pitchFamily="34" charset="0"/>
                <a:cs typeface="Open Sans" panose="020B0606030504020204" pitchFamily="34" charset="0"/>
              </a:rPr>
              <a:t>TV allows us to share Plow &amp; Hearth’s story while highlighting the variety and quality of our offering</a:t>
            </a:r>
            <a:r>
              <a:rPr lang="en-US" sz="1200" kern="0" dirty="0">
                <a:solidFill>
                  <a:srgbClr val="1B1464"/>
                </a:solidFill>
                <a:latin typeface="Helvetica Light" panose="020B0403020202020204"/>
                <a:ea typeface="Open Sans" panose="020B0606030504020204" pitchFamily="34" charset="0"/>
                <a:cs typeface="Open Sans" panose="020B0606030504020204" pitchFamily="34" charset="0"/>
              </a:rPr>
              <a:t>.”</a:t>
            </a:r>
          </a:p>
        </p:txBody>
      </p:sp>
      <p:sp>
        <p:nvSpPr>
          <p:cNvPr id="1042" name="Speech Bubble: Rectangle 1041">
            <a:extLst>
              <a:ext uri="{FF2B5EF4-FFF2-40B4-BE49-F238E27FC236}">
                <a16:creationId xmlns:a16="http://schemas.microsoft.com/office/drawing/2014/main" id="{449E0DD3-FBD6-D8D3-C77A-298E2EF400F4}"/>
              </a:ext>
            </a:extLst>
          </p:cNvPr>
          <p:cNvSpPr/>
          <p:nvPr/>
        </p:nvSpPr>
        <p:spPr>
          <a:xfrm>
            <a:off x="42689" y="4626744"/>
            <a:ext cx="2898631" cy="1286213"/>
          </a:xfrm>
          <a:prstGeom prst="wedgeRectCallout">
            <a:avLst>
              <a:gd name="adj1" fmla="val -12965"/>
              <a:gd name="adj2" fmla="val 61246"/>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“This is our opportunity to share</a:t>
            </a:r>
            <a:b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br>
            <a: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this amazing American brand </a:t>
            </a:r>
            <a:b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br>
            <a: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with millions…</a:t>
            </a:r>
            <a:r>
              <a:rPr kumimoji="0" lang="en-US" sz="1200" b="1" i="0" u="none" strike="noStrike" kern="0" cap="none" spc="0" normalizeH="0" baseline="0" noProof="0" dirty="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and we’re excited </a:t>
            </a:r>
            <a:br>
              <a:rPr kumimoji="0" lang="en-US" sz="1200" b="1" i="0" u="none" strike="noStrike" kern="0" cap="none" spc="0" normalizeH="0" baseline="0" noProof="0" dirty="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br>
            <a:r>
              <a:rPr kumimoji="0" lang="en-US" sz="1200" b="1" i="0" u="none" strike="noStrike" kern="0" cap="none" spc="0" normalizeH="0" baseline="0" noProof="0" dirty="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for new customers to discover us</a:t>
            </a:r>
            <a: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t>
            </a:r>
          </a:p>
        </p:txBody>
      </p:sp>
      <p:sp>
        <p:nvSpPr>
          <p:cNvPr id="1043" name="Speech Bubble: Rectangle 1042">
            <a:extLst>
              <a:ext uri="{FF2B5EF4-FFF2-40B4-BE49-F238E27FC236}">
                <a16:creationId xmlns:a16="http://schemas.microsoft.com/office/drawing/2014/main" id="{89AA80F2-BEDF-9F5B-EDC6-9422E2B55E1E}"/>
              </a:ext>
            </a:extLst>
          </p:cNvPr>
          <p:cNvSpPr/>
          <p:nvPr/>
        </p:nvSpPr>
        <p:spPr>
          <a:xfrm>
            <a:off x="6130990" y="1903320"/>
            <a:ext cx="2898631" cy="1971081"/>
          </a:xfrm>
          <a:prstGeom prst="wedgeRectCallout">
            <a:avLst>
              <a:gd name="adj1" fmla="val -12965"/>
              <a:gd name="adj2" fmla="val 61246"/>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lang="en-US" sz="1200" kern="0" dirty="0">
              <a:solidFill>
                <a:srgbClr val="1F1A62"/>
              </a:solidFill>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“It’s about </a:t>
            </a:r>
            <a:r>
              <a:rPr kumimoji="0" lang="en-US" sz="1200" b="1" i="0" u="none" strike="noStrike" kern="0" cap="none" spc="0" normalizeH="0" baseline="0" noProof="0" dirty="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scale and the halo effect television offers</a:t>
            </a:r>
            <a: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As we try to </a:t>
            </a:r>
            <a:r>
              <a:rPr kumimoji="0" lang="en-US" sz="1200" b="1" i="0" u="none" strike="noStrike" kern="0" cap="none" spc="0" normalizeH="0" baseline="0" noProof="0" dirty="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expose our brand to a larger audience</a:t>
            </a:r>
            <a: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and </a:t>
            </a:r>
            <a:b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br>
            <a: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get that reach, you can really see the sound and sight of TV being able to </a:t>
            </a:r>
            <a:b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br>
            <a: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do that.”</a:t>
            </a:r>
          </a:p>
        </p:txBody>
      </p:sp>
      <p:sp>
        <p:nvSpPr>
          <p:cNvPr id="1044" name="Speech Bubble: Rectangle 1043">
            <a:extLst>
              <a:ext uri="{FF2B5EF4-FFF2-40B4-BE49-F238E27FC236}">
                <a16:creationId xmlns:a16="http://schemas.microsoft.com/office/drawing/2014/main" id="{C4E4B37C-945A-372D-EB96-C7E6675756DE}"/>
              </a:ext>
            </a:extLst>
          </p:cNvPr>
          <p:cNvSpPr/>
          <p:nvPr/>
        </p:nvSpPr>
        <p:spPr>
          <a:xfrm>
            <a:off x="6142401" y="4626744"/>
            <a:ext cx="2898631" cy="1286213"/>
          </a:xfrm>
          <a:prstGeom prst="wedgeRectCallout">
            <a:avLst>
              <a:gd name="adj1" fmla="val -12965"/>
              <a:gd name="adj2" fmla="val 61246"/>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“We as a brand were very excited to </a:t>
            </a:r>
            <a:r>
              <a:rPr kumimoji="0" lang="en-US" sz="1200" b="1" i="0" u="none" strike="noStrike" kern="0" cap="none" spc="0" normalizeH="0" baseline="0" noProof="0" dirty="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share with more consumers via our TV campaigns </a:t>
            </a:r>
            <a: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what supplements can do for their pets and pet ownership.”</a:t>
            </a:r>
          </a:p>
        </p:txBody>
      </p:sp>
      <p:sp>
        <p:nvSpPr>
          <p:cNvPr id="1045" name="Speech Bubble: Rectangle 1044">
            <a:extLst>
              <a:ext uri="{FF2B5EF4-FFF2-40B4-BE49-F238E27FC236}">
                <a16:creationId xmlns:a16="http://schemas.microsoft.com/office/drawing/2014/main" id="{7400940A-0D7A-67C1-C305-6AFBC1EADBC0}"/>
              </a:ext>
            </a:extLst>
          </p:cNvPr>
          <p:cNvSpPr/>
          <p:nvPr/>
        </p:nvSpPr>
        <p:spPr>
          <a:xfrm>
            <a:off x="9192257" y="4626744"/>
            <a:ext cx="2898631" cy="1286213"/>
          </a:xfrm>
          <a:prstGeom prst="wedgeRectCallout">
            <a:avLst>
              <a:gd name="adj1" fmla="val -12965"/>
              <a:gd name="adj2" fmla="val 61246"/>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“Launching a commercial is the natural next step to </a:t>
            </a:r>
            <a:r>
              <a:rPr kumimoji="0" lang="en-US" sz="1200" b="1" i="0" u="none" strike="noStrike" kern="0" cap="none" spc="0" normalizeH="0" baseline="0" noProof="0" dirty="0">
                <a:ln>
                  <a:noFill/>
                </a:ln>
                <a:solidFill>
                  <a:srgbClr val="ED3C8D"/>
                </a:solidFill>
                <a:effectLst/>
                <a:uLnTx/>
                <a:uFillTx/>
                <a:latin typeface="Helvetica Light" panose="020B0403020202020204"/>
                <a:ea typeface="Open Sans" panose="020B0606030504020204" pitchFamily="34" charset="0"/>
                <a:cs typeface="Open Sans" panose="020B0606030504020204" pitchFamily="34" charset="0"/>
              </a:rPr>
              <a:t>drive more awareness and excitement</a:t>
            </a:r>
            <a:r>
              <a:rPr kumimoji="0" lang="en-US" sz="1200" b="1"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a:t>
            </a:r>
            <a:r>
              <a:rPr kumimoji="0" lang="en-US" sz="12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around the brand and products.”</a:t>
            </a:r>
          </a:p>
        </p:txBody>
      </p:sp>
      <p:pic>
        <p:nvPicPr>
          <p:cNvPr id="22" name="Picture 2" descr="Truff Hot Sauce - Root Marketing">
            <a:extLst>
              <a:ext uri="{FF2B5EF4-FFF2-40B4-BE49-F238E27FC236}">
                <a16:creationId xmlns:a16="http://schemas.microsoft.com/office/drawing/2014/main" id="{5B356BBD-FDD3-6DCE-7E8C-DF858817A98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73610" y="1968930"/>
            <a:ext cx="536499" cy="401714"/>
          </a:xfrm>
          <a:prstGeom prst="rect">
            <a:avLst/>
          </a:prstGeom>
          <a:noFill/>
          <a:extLst>
            <a:ext uri="{909E8E84-426E-40DD-AFC4-6F175D3DCCD1}">
              <a14:hiddenFill xmlns:a14="http://schemas.microsoft.com/office/drawing/2010/main">
                <a:solidFill>
                  <a:srgbClr val="FFFFFF"/>
                </a:solidFill>
              </a14:hiddenFill>
            </a:ext>
          </a:extLst>
        </p:spPr>
      </p:pic>
      <p:sp>
        <p:nvSpPr>
          <p:cNvPr id="1046" name="TextBox 1045">
            <a:extLst>
              <a:ext uri="{FF2B5EF4-FFF2-40B4-BE49-F238E27FC236}">
                <a16:creationId xmlns:a16="http://schemas.microsoft.com/office/drawing/2014/main" id="{C7B0914C-8EAE-AEBB-B248-A473E8D55FBC}"/>
              </a:ext>
            </a:extLst>
          </p:cNvPr>
          <p:cNvSpPr txBox="1"/>
          <p:nvPr/>
        </p:nvSpPr>
        <p:spPr>
          <a:xfrm>
            <a:off x="2781039" y="4109307"/>
            <a:ext cx="3332700"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kern="0" dirty="0">
                <a:solidFill>
                  <a:srgbClr val="1F1A62"/>
                </a:solidFill>
                <a:latin typeface="Helvetica Light" panose="020B0403020202020204"/>
                <a:ea typeface="Open Sans" panose="020B0606030504020204" pitchFamily="34" charset="0"/>
                <a:cs typeface="Open Sans" panose="020B0606030504020204" pitchFamily="34" charset="0"/>
              </a:rPr>
              <a:t>Nick Guillen</a:t>
            </a:r>
            <a:r>
              <a:rPr kumimoji="0" lang="en-US" sz="1050" b="1"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Co-Founder and Co-CEO, </a:t>
            </a:r>
            <a:r>
              <a:rPr lang="en-US" sz="1050" b="1" i="1" kern="0" dirty="0">
                <a:solidFill>
                  <a:srgbClr val="1F1A62"/>
                </a:solidFill>
                <a:latin typeface="Helvetica Light" panose="020B0403020202020204"/>
                <a:ea typeface="Open Sans" panose="020B0606030504020204" pitchFamily="34" charset="0"/>
                <a:cs typeface="Open Sans" panose="020B0606030504020204" pitchFamily="34" charset="0"/>
              </a:rPr>
              <a:t>Truff</a:t>
            </a:r>
            <a:endParaRPr kumimoji="0" lang="en-US" sz="1050" b="1" i="1"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(Ad Age, 9/30/22)</a:t>
            </a:r>
            <a:endParaRPr kumimoji="0" lang="en-US" sz="900" b="0" i="0" u="none" strike="noStrike" kern="1200" cap="none" spc="0" normalizeH="0" baseline="0" noProof="0" dirty="0">
              <a:ln>
                <a:noFill/>
              </a:ln>
              <a:solidFill>
                <a:srgbClr val="1F1A62"/>
              </a:solidFill>
              <a:effectLst/>
              <a:uLnTx/>
              <a:uFillTx/>
              <a:latin typeface="Calibri" panose="020F0502020204030204"/>
              <a:ea typeface="+mn-ea"/>
              <a:cs typeface="+mn-cs"/>
            </a:endParaRPr>
          </a:p>
        </p:txBody>
      </p:sp>
      <p:pic>
        <p:nvPicPr>
          <p:cNvPr id="40" name="Picture 32" descr="Plow &amp; Hearth | Indoor &amp; Outdoor Décor, Furniture, Rugs and Hearth">
            <a:extLst>
              <a:ext uri="{FF2B5EF4-FFF2-40B4-BE49-F238E27FC236}">
                <a16:creationId xmlns:a16="http://schemas.microsoft.com/office/drawing/2014/main" id="{76963ECC-5A5D-2A1C-B5BD-58463F0053D8}"/>
              </a:ext>
            </a:extLst>
          </p:cNvPr>
          <p:cNvPicPr>
            <a:picLocks noChangeAspect="1" noChangeArrowheads="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b="32960"/>
          <a:stretch/>
        </p:blipFill>
        <p:spPr bwMode="auto">
          <a:xfrm>
            <a:off x="9972970" y="2088716"/>
            <a:ext cx="1468481" cy="192650"/>
          </a:xfrm>
          <a:prstGeom prst="rect">
            <a:avLst/>
          </a:prstGeom>
          <a:noFill/>
          <a:extLst>
            <a:ext uri="{909E8E84-426E-40DD-AFC4-6F175D3DCCD1}">
              <a14:hiddenFill xmlns:a14="http://schemas.microsoft.com/office/drawing/2010/main">
                <a:solidFill>
                  <a:srgbClr val="FFFFFF"/>
                </a:solidFill>
              </a14:hiddenFill>
            </a:ext>
          </a:extLst>
        </p:spPr>
      </p:pic>
      <p:sp>
        <p:nvSpPr>
          <p:cNvPr id="1048" name="TextBox 1047">
            <a:extLst>
              <a:ext uri="{FF2B5EF4-FFF2-40B4-BE49-F238E27FC236}">
                <a16:creationId xmlns:a16="http://schemas.microsoft.com/office/drawing/2014/main" id="{BEF0CB59-44E8-5B45-EFBE-F452A37E11F3}"/>
              </a:ext>
            </a:extLst>
          </p:cNvPr>
          <p:cNvSpPr txBox="1"/>
          <p:nvPr/>
        </p:nvSpPr>
        <p:spPr>
          <a:xfrm>
            <a:off x="9190576" y="4109307"/>
            <a:ext cx="2898631" cy="392415"/>
          </a:xfrm>
          <a:prstGeom prst="rect">
            <a:avLst/>
          </a:prstGeom>
          <a:noFill/>
        </p:spPr>
        <p:txBody>
          <a:bodyPr wrap="square" rtlCol="0">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Leslie Newton, CEO, Plow &amp; Hearth</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(Plow &amp; Hearth Press Release, 4/25/22)</a:t>
            </a:r>
          </a:p>
        </p:txBody>
      </p:sp>
      <p:pic>
        <p:nvPicPr>
          <p:cNvPr id="1052" name="Picture 4" descr="Appleseed's Review | Appleseeds.com Ratings &amp; Customer Reviews – Mar '23">
            <a:extLst>
              <a:ext uri="{FF2B5EF4-FFF2-40B4-BE49-F238E27FC236}">
                <a16:creationId xmlns:a16="http://schemas.microsoft.com/office/drawing/2014/main" id="{5590DC87-72A3-9763-A6F4-1C7C97764A02}"/>
              </a:ext>
            </a:extLst>
          </p:cNvPr>
          <p:cNvPicPr>
            <a:picLocks noChangeAspect="1" noChangeArrowheads="1"/>
          </p:cNvPicPr>
          <p:nvPr/>
        </p:nvPicPr>
        <p:blipFill rotWithShape="1">
          <a:blip r:embed="rId8"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80902" y="4709196"/>
            <a:ext cx="1622204" cy="197282"/>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a16="http://schemas.microsoft.com/office/drawing/2014/main" id="{777F8E88-871A-31F6-49FD-AB39AE2944E5}"/>
              </a:ext>
            </a:extLst>
          </p:cNvPr>
          <p:cNvSpPr txBox="1"/>
          <p:nvPr/>
        </p:nvSpPr>
        <p:spPr>
          <a:xfrm>
            <a:off x="42689" y="6043824"/>
            <a:ext cx="3244797" cy="4078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Bobby Ferrario, GM &amp; CMO, </a:t>
            </a:r>
            <a:r>
              <a:rPr lang="en-US" sz="1050" b="1" i="1" kern="0" dirty="0">
                <a:solidFill>
                  <a:srgbClr val="1F1A62"/>
                </a:solidFill>
                <a:latin typeface="Helvetica Light" panose="020B0403020202020204"/>
                <a:ea typeface="Open Sans" panose="020B0606030504020204" pitchFamily="34" charset="0"/>
                <a:cs typeface="Open Sans" panose="020B0606030504020204" pitchFamily="34" charset="0"/>
              </a:rPr>
              <a:t>Orchard Brands </a:t>
            </a:r>
            <a:endParaRPr kumimoji="0" lang="en-US" sz="1050" b="1" i="1"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(Business Wire, 9/13/22)</a:t>
            </a:r>
            <a:endParaRPr kumimoji="0" lang="en-US" sz="900" b="0" i="0" u="none" strike="noStrike" kern="1200" cap="none" spc="0" normalizeH="0" baseline="0" noProof="0" dirty="0">
              <a:ln>
                <a:noFill/>
              </a:ln>
              <a:solidFill>
                <a:srgbClr val="1F1A62"/>
              </a:solidFill>
              <a:effectLst/>
              <a:uLnTx/>
              <a:uFillTx/>
              <a:latin typeface="Calibri" panose="020F0502020204030204"/>
              <a:ea typeface="+mn-ea"/>
              <a:cs typeface="+mn-cs"/>
            </a:endParaRPr>
          </a:p>
        </p:txBody>
      </p:sp>
      <p:sp>
        <p:nvSpPr>
          <p:cNvPr id="1054" name="TextBox 1053">
            <a:extLst>
              <a:ext uri="{FF2B5EF4-FFF2-40B4-BE49-F238E27FC236}">
                <a16:creationId xmlns:a16="http://schemas.microsoft.com/office/drawing/2014/main" id="{8B03E3E2-A5AA-02C7-88A3-C7AA2B8847BD}"/>
              </a:ext>
            </a:extLst>
          </p:cNvPr>
          <p:cNvSpPr txBox="1"/>
          <p:nvPr/>
        </p:nvSpPr>
        <p:spPr>
          <a:xfrm>
            <a:off x="6029981" y="4079821"/>
            <a:ext cx="2956621" cy="392415"/>
          </a:xfrm>
          <a:prstGeom prst="rect">
            <a:avLst/>
          </a:prstGeom>
          <a:noFill/>
        </p:spPr>
        <p:txBody>
          <a:bodyPr wrap="square" rtlCol="0">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Alvaro De La Rocha, CMO, </a:t>
            </a:r>
            <a:r>
              <a:rPr kumimoji="0" lang="en-US" sz="1050" b="1" i="1"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Bespoke Post</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(Digiday, 9/30/21)</a:t>
            </a:r>
          </a:p>
        </p:txBody>
      </p:sp>
      <p:pic>
        <p:nvPicPr>
          <p:cNvPr id="1028" name="Picture 2" descr="Bespoke Post — Quality is Key. Subscription boxes are a dime a dozen… | by  Nathan Apel | Medium">
            <a:extLst>
              <a:ext uri="{FF2B5EF4-FFF2-40B4-BE49-F238E27FC236}">
                <a16:creationId xmlns:a16="http://schemas.microsoft.com/office/drawing/2014/main" id="{2F9E5983-AF8F-4F35-F65D-470E9B6ECDAC}"/>
              </a:ext>
            </a:extLst>
          </p:cNvPr>
          <p:cNvPicPr>
            <a:picLocks noChangeAspect="1" noChangeArrowheads="1"/>
          </p:cNvPicPr>
          <p:nvPr/>
        </p:nvPicPr>
        <p:blipFill>
          <a:blip r:embed="rId9"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47090" y="2016367"/>
            <a:ext cx="1725417" cy="37833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Zesty Paws Official Brand Assets | Brandfolder">
            <a:extLst>
              <a:ext uri="{FF2B5EF4-FFF2-40B4-BE49-F238E27FC236}">
                <a16:creationId xmlns:a16="http://schemas.microsoft.com/office/drawing/2014/main" id="{E926C033-F171-78A5-E1D7-387FAD612EC1}"/>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207426" y="4678716"/>
            <a:ext cx="768577" cy="225468"/>
          </a:xfrm>
          <a:prstGeom prst="rect">
            <a:avLst/>
          </a:prstGeom>
          <a:noFill/>
          <a:extLst>
            <a:ext uri="{909E8E84-426E-40DD-AFC4-6F175D3DCCD1}">
              <a14:hiddenFill xmlns:a14="http://schemas.microsoft.com/office/drawing/2010/main">
                <a:solidFill>
                  <a:srgbClr val="FFFFFF"/>
                </a:solidFill>
              </a14:hiddenFill>
            </a:ext>
          </a:extLst>
        </p:spPr>
      </p:pic>
      <p:sp>
        <p:nvSpPr>
          <p:cNvPr id="1055" name="TextBox 1054">
            <a:extLst>
              <a:ext uri="{FF2B5EF4-FFF2-40B4-BE49-F238E27FC236}">
                <a16:creationId xmlns:a16="http://schemas.microsoft.com/office/drawing/2014/main" id="{0A00F20A-43A5-FDEC-EC1A-66137E0348F1}"/>
              </a:ext>
            </a:extLst>
          </p:cNvPr>
          <p:cNvSpPr txBox="1"/>
          <p:nvPr/>
        </p:nvSpPr>
        <p:spPr>
          <a:xfrm>
            <a:off x="5991176" y="6111386"/>
            <a:ext cx="2898631" cy="392415"/>
          </a:xfrm>
          <a:prstGeom prst="rect">
            <a:avLst/>
          </a:prstGeom>
          <a:noFill/>
        </p:spPr>
        <p:txBody>
          <a:bodyPr wrap="square" rtlCol="0">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Yvethe Tyszka, VP of Marketing, </a:t>
            </a:r>
            <a:r>
              <a:rPr kumimoji="0" lang="en-US" sz="1050" b="1" i="1"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Zesty Paws</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(Brand Innovators, 1/12/21)</a:t>
            </a:r>
          </a:p>
        </p:txBody>
      </p:sp>
      <p:pic>
        <p:nvPicPr>
          <p:cNvPr id="57" name="Picture 56" descr="Tattooed Chef">
            <a:extLst>
              <a:ext uri="{FF2B5EF4-FFF2-40B4-BE49-F238E27FC236}">
                <a16:creationId xmlns:a16="http://schemas.microsoft.com/office/drawing/2014/main" id="{BEB553FE-2732-9C44-8D02-7EA64C471EC3}"/>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0119091" y="4678716"/>
            <a:ext cx="1041599" cy="323786"/>
          </a:xfrm>
          <a:prstGeom prst="rect">
            <a:avLst/>
          </a:prstGeom>
          <a:noFill/>
          <a:extLst>
            <a:ext uri="{909E8E84-426E-40DD-AFC4-6F175D3DCCD1}">
              <a14:hiddenFill xmlns:a14="http://schemas.microsoft.com/office/drawing/2010/main">
                <a:solidFill>
                  <a:srgbClr val="FFFFFF"/>
                </a:solidFill>
              </a14:hiddenFill>
            </a:ext>
          </a:extLst>
        </p:spPr>
      </p:pic>
      <p:sp>
        <p:nvSpPr>
          <p:cNvPr id="1056" name="TextBox 1055">
            <a:extLst>
              <a:ext uri="{FF2B5EF4-FFF2-40B4-BE49-F238E27FC236}">
                <a16:creationId xmlns:a16="http://schemas.microsoft.com/office/drawing/2014/main" id="{4F6C58DC-0C4E-E155-4D7B-E01F482D4D2A}"/>
              </a:ext>
            </a:extLst>
          </p:cNvPr>
          <p:cNvSpPr txBox="1"/>
          <p:nvPr/>
        </p:nvSpPr>
        <p:spPr>
          <a:xfrm>
            <a:off x="9190576" y="5998566"/>
            <a:ext cx="2898631" cy="569387"/>
          </a:xfrm>
          <a:prstGeom prst="rect">
            <a:avLst/>
          </a:prstGeom>
          <a:noFill/>
        </p:spPr>
        <p:txBody>
          <a:bodyPr wrap="square" rtlCol="0">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Sarah Galletti, Founder &amp; Chief Creative Officer, </a:t>
            </a:r>
            <a:r>
              <a:rPr kumimoji="0" lang="en-US" sz="1050" b="1" i="1"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Tattooed Chef</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(Tattooed Chef Press Release, 4/5/21)</a:t>
            </a:r>
            <a:endParaRPr kumimoji="0" lang="en-US" sz="1000" b="1" i="1"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88878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29BA5-7BA6-0C60-5DB8-64C16123595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860216B-DB84-4FD3-AFD9-743C45938B16}"/>
              </a:ext>
            </a:extLst>
          </p:cNvPr>
          <p:cNvSpPr/>
          <p:nvPr/>
        </p:nvSpPr>
        <p:spPr>
          <a:xfrm>
            <a:off x="7" y="1696163"/>
            <a:ext cx="4382032" cy="4428867"/>
          </a:xfrm>
          <a:prstGeom prst="rect">
            <a:avLst/>
          </a:prstGeom>
          <a:solidFill>
            <a:srgbClr val="ED3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BC3E37B-F733-B1AF-1C57-9A96E5730A49}"/>
              </a:ext>
            </a:extLst>
          </p:cNvPr>
          <p:cNvSpPr>
            <a:spLocks/>
          </p:cNvSpPr>
          <p:nvPr/>
        </p:nvSpPr>
        <p:spPr>
          <a:xfrm>
            <a:off x="4382040" y="1696164"/>
            <a:ext cx="7809960" cy="4428866"/>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2BC5526-2CC2-76B3-5C2A-EBBBF2604C72}"/>
              </a:ext>
            </a:extLst>
          </p:cNvPr>
          <p:cNvSpPr txBox="1"/>
          <p:nvPr/>
        </p:nvSpPr>
        <p:spPr>
          <a:xfrm>
            <a:off x="4360521" y="1845578"/>
            <a:ext cx="780995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‘Signaling strength’ by channel</a:t>
            </a:r>
          </a:p>
        </p:txBody>
      </p:sp>
      <p:graphicFrame>
        <p:nvGraphicFramePr>
          <p:cNvPr id="7" name="Chart 6">
            <a:extLst>
              <a:ext uri="{FF2B5EF4-FFF2-40B4-BE49-F238E27FC236}">
                <a16:creationId xmlns:a16="http://schemas.microsoft.com/office/drawing/2014/main" id="{C94AAD72-F766-E429-962E-6802550699E5}"/>
              </a:ext>
            </a:extLst>
          </p:cNvPr>
          <p:cNvGraphicFramePr/>
          <p:nvPr/>
        </p:nvGraphicFramePr>
        <p:xfrm>
          <a:off x="4487779" y="2338021"/>
          <a:ext cx="7564403" cy="364809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007BE06-53BF-8C62-058C-2F7D05DE2B75}"/>
              </a:ext>
            </a:extLst>
          </p:cNvPr>
          <p:cNvSpPr txBox="1"/>
          <p:nvPr/>
        </p:nvSpPr>
        <p:spPr>
          <a:xfrm>
            <a:off x="472837" y="6319856"/>
            <a:ext cx="1147802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Source: WARC, </a:t>
            </a:r>
            <a:r>
              <a:rPr kumimoji="0" lang="en-US" sz="800" b="0" i="1"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Why media quality will take centre stage in 2024</a:t>
            </a: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 1/22/24.</a:t>
            </a:r>
            <a:endParaRPr kumimoji="0" lang="fr-FR" sz="800" b="0" i="1"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15" name="TextBox 14">
            <a:extLst>
              <a:ext uri="{FF2B5EF4-FFF2-40B4-BE49-F238E27FC236}">
                <a16:creationId xmlns:a16="http://schemas.microsoft.com/office/drawing/2014/main" id="{551068DB-FD5B-5094-FD5E-E36E6E755A34}"/>
              </a:ext>
            </a:extLst>
          </p:cNvPr>
          <p:cNvSpPr txBox="1"/>
          <p:nvPr/>
        </p:nvSpPr>
        <p:spPr>
          <a:xfrm>
            <a:off x="139819" y="1967489"/>
            <a:ext cx="4102403" cy="3570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E600"/>
                </a:solidFill>
                <a:effectLst/>
                <a:uLnTx/>
                <a:uFillTx/>
                <a:latin typeface="Helvetica" panose="020B0403020202020204" pitchFamily="34" charset="0"/>
                <a:ea typeface="+mn-ea"/>
                <a:cs typeface="+mn-cs"/>
              </a:rPr>
              <a:t>Media signaling: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The perceived cost and scale </a:t>
            </a:r>
            <a:b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br>
            <a: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of an advertising channel that </a:t>
            </a:r>
            <a:b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br>
            <a: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can </a:t>
            </a:r>
            <a:r>
              <a:rPr kumimoji="0" lang="en-US" sz="2000" b="1" i="0" u="none" strike="noStrike" kern="1200" cap="none" spc="0" normalizeH="0" baseline="0" noProof="0" dirty="0">
                <a:ln>
                  <a:noFill/>
                </a:ln>
                <a:solidFill>
                  <a:srgbClr val="FFE600"/>
                </a:solidFill>
                <a:effectLst/>
                <a:uLnTx/>
                <a:uFillTx/>
                <a:latin typeface="Helvetica" panose="020B0403020202020204" pitchFamily="34" charset="0"/>
                <a:ea typeface="+mn-ea"/>
                <a:cs typeface="+mn-cs"/>
              </a:rPr>
              <a:t>enhance brand attributes</a:t>
            </a:r>
            <a: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a:t>
            </a:r>
            <a:b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br>
            <a: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in the eyes of the consumer.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Signaling determines a platform’s ability to strengthen brand perception in terms of its </a:t>
            </a:r>
            <a:r>
              <a:rPr kumimoji="0" lang="en-US" sz="2000" b="1" i="0" u="none" strike="noStrike" kern="1200" cap="none" spc="0" normalizeH="0" baseline="0" noProof="0" dirty="0">
                <a:ln>
                  <a:noFill/>
                </a:ln>
                <a:solidFill>
                  <a:srgbClr val="FFE600"/>
                </a:solidFill>
                <a:effectLst/>
                <a:uLnTx/>
                <a:uFillTx/>
                <a:latin typeface="Helvetica" panose="020B0403020202020204" pitchFamily="34" charset="0"/>
                <a:ea typeface="+mn-ea"/>
                <a:cs typeface="+mn-cs"/>
              </a:rPr>
              <a:t>financial footing</a:t>
            </a:r>
            <a: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a:t>
            </a:r>
            <a:r>
              <a:rPr kumimoji="0" lang="en-US" sz="2000" b="1" i="0" u="none" strike="noStrike" kern="1200" cap="none" spc="0" normalizeH="0" baseline="0" noProof="0" dirty="0">
                <a:ln>
                  <a:noFill/>
                </a:ln>
                <a:solidFill>
                  <a:srgbClr val="FFE600"/>
                </a:solidFill>
                <a:effectLst/>
                <a:uLnTx/>
                <a:uFillTx/>
                <a:latin typeface="Helvetica" panose="020B0403020202020204" pitchFamily="34" charset="0"/>
                <a:ea typeface="+mn-ea"/>
                <a:cs typeface="+mn-cs"/>
              </a:rPr>
              <a:t>popularity</a:t>
            </a:r>
            <a: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and </a:t>
            </a:r>
            <a:r>
              <a:rPr kumimoji="0" lang="en-US" sz="2000" b="1" i="0" u="none" strike="noStrike" kern="1200" cap="none" spc="0" normalizeH="0" baseline="0" noProof="0" dirty="0">
                <a:ln>
                  <a:noFill/>
                </a:ln>
                <a:solidFill>
                  <a:srgbClr val="FFE600"/>
                </a:solidFill>
                <a:effectLst/>
                <a:uLnTx/>
                <a:uFillTx/>
                <a:latin typeface="Helvetica" panose="020B0403020202020204" pitchFamily="34" charset="0"/>
                <a:ea typeface="+mn-ea"/>
                <a:cs typeface="+mn-cs"/>
              </a:rPr>
              <a:t>degree to which it could be trusted</a:t>
            </a:r>
            <a:r>
              <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a:t>
            </a:r>
          </a:p>
        </p:txBody>
      </p:sp>
      <p:sp>
        <p:nvSpPr>
          <p:cNvPr id="5" name="TextBox 4">
            <a:extLst>
              <a:ext uri="{FF2B5EF4-FFF2-40B4-BE49-F238E27FC236}">
                <a16:creationId xmlns:a16="http://schemas.microsoft.com/office/drawing/2014/main" id="{88165715-E345-F37E-8CBB-683C92BA2E07}"/>
              </a:ext>
            </a:extLst>
          </p:cNvPr>
          <p:cNvSpPr txBox="1"/>
          <p:nvPr/>
        </p:nvSpPr>
        <p:spPr>
          <a:xfrm>
            <a:off x="4487778" y="5801865"/>
            <a:ext cx="70170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How to read: </a:t>
            </a: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46% of respondents believe TV advertising enhances a brand’s attributes</a:t>
            </a:r>
          </a:p>
        </p:txBody>
      </p:sp>
      <p:sp>
        <p:nvSpPr>
          <p:cNvPr id="12" name="Rectangle 11">
            <a:extLst>
              <a:ext uri="{FF2B5EF4-FFF2-40B4-BE49-F238E27FC236}">
                <a16:creationId xmlns:a16="http://schemas.microsoft.com/office/drawing/2014/main" id="{1D5EA369-F07E-56BE-521C-2CBC47C050CC}"/>
              </a:ext>
            </a:extLst>
          </p:cNvPr>
          <p:cNvSpPr/>
          <p:nvPr/>
        </p:nvSpPr>
        <p:spPr>
          <a:xfrm>
            <a:off x="161987" y="428839"/>
            <a:ext cx="1189019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anose="020B0604020202020204" pitchFamily="34" charset="0"/>
                <a:ea typeface="Calibri" panose="020F0502020204030204" pitchFamily="34" charset="0"/>
                <a:cs typeface="+mn-cs"/>
              </a:rPr>
              <a:t>The ‘halo effect’ of TV creates a much more positive impact on consumer perception of its advertisers vs. all other platforms, especially social</a:t>
            </a:r>
            <a:endPar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pic>
        <p:nvPicPr>
          <p:cNvPr id="8" name="Picture 7">
            <a:extLst>
              <a:ext uri="{FF2B5EF4-FFF2-40B4-BE49-F238E27FC236}">
                <a16:creationId xmlns:a16="http://schemas.microsoft.com/office/drawing/2014/main" id="{88B4B15D-21D3-D0EF-1145-843F90F738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pic>
        <p:nvPicPr>
          <p:cNvPr id="13" name="Picture 12">
            <a:extLst>
              <a:ext uri="{FF2B5EF4-FFF2-40B4-BE49-F238E27FC236}">
                <a16:creationId xmlns:a16="http://schemas.microsoft.com/office/drawing/2014/main" id="{9B036EC4-FCD3-14CC-C003-76D0DCA094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4" name="Slide Number Placeholder 5">
            <a:extLst>
              <a:ext uri="{FF2B5EF4-FFF2-40B4-BE49-F238E27FC236}">
                <a16:creationId xmlns:a16="http://schemas.microsoft.com/office/drawing/2014/main" id="{29D3C14C-6823-4D6A-42B5-931D5B69DCF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AC622DF0-AC59-D65F-ED59-1E1019C2394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3091152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FF2"/>
        </a:solidFill>
        <a:effectLst/>
      </p:bgPr>
    </p:bg>
    <p:spTree>
      <p:nvGrpSpPr>
        <p:cNvPr id="1" name="">
          <a:extLst>
            <a:ext uri="{FF2B5EF4-FFF2-40B4-BE49-F238E27FC236}">
              <a16:creationId xmlns:a16="http://schemas.microsoft.com/office/drawing/2014/main" id="{E45BBDFE-55DD-1066-7A32-DD040B56F57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DB05B60-DF11-B522-48D9-6CFBE14B44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85545" y="0"/>
            <a:ext cx="9606455" cy="5421143"/>
          </a:xfrm>
          <a:prstGeom prst="rect">
            <a:avLst/>
          </a:prstGeom>
        </p:spPr>
      </p:pic>
      <p:sp>
        <p:nvSpPr>
          <p:cNvPr id="4" name="TextBox 3">
            <a:extLst>
              <a:ext uri="{FF2B5EF4-FFF2-40B4-BE49-F238E27FC236}">
                <a16:creationId xmlns:a16="http://schemas.microsoft.com/office/drawing/2014/main" id="{893D8C2B-9E3E-B8E0-47A9-79B7EE2C931A}"/>
              </a:ext>
            </a:extLst>
          </p:cNvPr>
          <p:cNvSpPr txBox="1"/>
          <p:nvPr/>
        </p:nvSpPr>
        <p:spPr>
          <a:xfrm>
            <a:off x="246107" y="3423920"/>
            <a:ext cx="8420816"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The 931 new TV advertisers saw </a:t>
            </a:r>
            <a:r>
              <a:rPr kumimoji="0" lang="en-US" sz="2800" b="1" i="0" u="none" strike="noStrike" kern="1200" cap="none" spc="0" normalizeH="0" baseline="0" noProof="0" dirty="0">
                <a:ln>
                  <a:noFill/>
                </a:ln>
                <a:solidFill>
                  <a:prstClr val="white"/>
                </a:solidFill>
                <a:effectLst/>
                <a:uLnTx/>
                <a:uFillTx/>
                <a:latin typeface="Helvetica" pitchFamily="2" charset="0"/>
                <a:ea typeface="+mn-ea"/>
                <a:cs typeface="+mn-cs"/>
              </a:rPr>
              <a:t>outsized results for mid-funnel outcomes, like website traffic, </a:t>
            </a:r>
            <a:r>
              <a:rPr kumimoji="0" lang="en-US" sz="2800" i="0" u="none" strike="noStrike" kern="1200" cap="none" spc="0" normalizeH="0" baseline="0" noProof="0" dirty="0">
                <a:ln>
                  <a:noFill/>
                </a:ln>
                <a:solidFill>
                  <a:prstClr val="white"/>
                </a:solidFill>
                <a:effectLst/>
                <a:uLnTx/>
                <a:uFillTx/>
                <a:latin typeface="Helvetica" pitchFamily="2" charset="0"/>
                <a:ea typeface="+mn-ea"/>
                <a:cs typeface="+mn-cs"/>
              </a:rPr>
              <a:t>during the height of economic uncertainty and hyper-inflation</a:t>
            </a:r>
          </a:p>
        </p:txBody>
      </p:sp>
    </p:spTree>
    <p:extLst>
      <p:ext uri="{BB962C8B-B14F-4D97-AF65-F5344CB8AC3E}">
        <p14:creationId xmlns:p14="http://schemas.microsoft.com/office/powerpoint/2010/main" val="1903884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697415-FDF0-F1F1-3CC8-DE11D1025938}"/>
              </a:ext>
            </a:extLst>
          </p:cNvPr>
          <p:cNvSpPr>
            <a:spLocks noGrp="1" noRot="1" noMove="1" noResize="1" noEditPoints="1" noAdjustHandles="1" noChangeArrowheads="1" noChangeShapeType="1"/>
          </p:cNvSpPr>
          <p:nvPr/>
        </p:nvSpPr>
        <p:spPr>
          <a:xfrm>
            <a:off x="0" y="169616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BEA36052-F2AD-CD8A-4ABB-55EF73D61DAC}"/>
              </a:ext>
            </a:extLst>
          </p:cNvPr>
          <p:cNvSpPr txBox="1"/>
          <p:nvPr/>
        </p:nvSpPr>
        <p:spPr>
          <a:xfrm>
            <a:off x="0" y="1707874"/>
            <a:ext cx="12191998" cy="677108"/>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New TV Advertisers Average National TV Spend </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TV Launch Month vs. Post-TV Launch </a:t>
            </a:r>
            <a:br>
              <a:rPr kumimoji="0" lang="en-US" sz="1400" b="1"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br>
            <a:r>
              <a:rPr kumimoji="0" lang="en-US" sz="12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a:t>
            </a:r>
            <a:endParaRPr kumimoji="0" lang="en-US" sz="1400" b="0"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graphicFrame>
        <p:nvGraphicFramePr>
          <p:cNvPr id="21" name="Chart 20">
            <a:extLst>
              <a:ext uri="{FF2B5EF4-FFF2-40B4-BE49-F238E27FC236}">
                <a16:creationId xmlns:a16="http://schemas.microsoft.com/office/drawing/2014/main" id="{B196851F-FA1C-28D0-8391-40B4395F677F}"/>
              </a:ext>
            </a:extLst>
          </p:cNvPr>
          <p:cNvGraphicFramePr/>
          <p:nvPr/>
        </p:nvGraphicFramePr>
        <p:xfrm>
          <a:off x="8346206" y="2724103"/>
          <a:ext cx="3619499" cy="3077223"/>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1F3F06C8-B600-20A4-4011-6273B24089E6}"/>
              </a:ext>
            </a:extLst>
          </p:cNvPr>
          <p:cNvSpPr txBox="1"/>
          <p:nvPr/>
        </p:nvSpPr>
        <p:spPr>
          <a:xfrm>
            <a:off x="8457016" y="5738750"/>
            <a:ext cx="1562172" cy="24622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(Average Advertiser)</a:t>
            </a:r>
          </a:p>
        </p:txBody>
      </p:sp>
      <p:sp>
        <p:nvSpPr>
          <p:cNvPr id="24" name="TextBox 23">
            <a:extLst>
              <a:ext uri="{FF2B5EF4-FFF2-40B4-BE49-F238E27FC236}">
                <a16:creationId xmlns:a16="http://schemas.microsoft.com/office/drawing/2014/main" id="{FAC87E9A-DB1C-B3B3-EA2B-F670ED0A9C0C}"/>
              </a:ext>
            </a:extLst>
          </p:cNvPr>
          <p:cNvSpPr txBox="1"/>
          <p:nvPr/>
        </p:nvSpPr>
        <p:spPr>
          <a:xfrm>
            <a:off x="10081025" y="5738750"/>
            <a:ext cx="1973873" cy="24622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Average)</a:t>
            </a:r>
          </a:p>
        </p:txBody>
      </p:sp>
      <p:sp>
        <p:nvSpPr>
          <p:cNvPr id="10" name="TextBox 9">
            <a:extLst>
              <a:ext uri="{FF2B5EF4-FFF2-40B4-BE49-F238E27FC236}">
                <a16:creationId xmlns:a16="http://schemas.microsoft.com/office/drawing/2014/main" id="{96D72E0B-2CAA-59C8-C47A-4B251709B0B9}"/>
              </a:ext>
            </a:extLst>
          </p:cNvPr>
          <p:cNvSpPr txBox="1"/>
          <p:nvPr/>
        </p:nvSpPr>
        <p:spPr>
          <a:xfrm>
            <a:off x="503714" y="6335543"/>
            <a:ext cx="11611716"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Source</a:t>
            </a:r>
            <a:r>
              <a:rPr kumimoji="0" lang="en-US" sz="7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VAB analysis of Nielsen Ad Intel data as of </a:t>
            </a:r>
            <a:r>
              <a:rPr kumimoji="0" lang="en-US" sz="7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2/7/24, 1/1/21-12/31/23</a:t>
            </a:r>
            <a:r>
              <a:rPr kumimoji="0" lang="en-US" sz="7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TV spend includes nat’l cable TV, nat’l broadcast TV, Spanish language cable TV, Spanish language broadcast TV. Brands reflect those with national TV spend over $100K. </a:t>
            </a:r>
            <a:endParaRPr kumimoji="0" lang="fr-FR" sz="7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9" name="Rectangle: Rounded Corners 8">
            <a:extLst>
              <a:ext uri="{FF2B5EF4-FFF2-40B4-BE49-F238E27FC236}">
                <a16:creationId xmlns:a16="http://schemas.microsoft.com/office/drawing/2014/main" id="{35816844-FFF3-AC96-A301-41615A539085}"/>
              </a:ext>
            </a:extLst>
          </p:cNvPr>
          <p:cNvSpPr/>
          <p:nvPr/>
        </p:nvSpPr>
        <p:spPr>
          <a:xfrm>
            <a:off x="321898" y="6077670"/>
            <a:ext cx="11687274" cy="233082"/>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To gauge how advertisers perceived the impact of their TV campaigns, we compared the average investment across brands during the first month of their campaigns with the average investment for the months that followed.</a:t>
            </a:r>
          </a:p>
        </p:txBody>
      </p:sp>
      <p:pic>
        <p:nvPicPr>
          <p:cNvPr id="2" name="Picture 1">
            <a:extLst>
              <a:ext uri="{FF2B5EF4-FFF2-40B4-BE49-F238E27FC236}">
                <a16:creationId xmlns:a16="http://schemas.microsoft.com/office/drawing/2014/main" id="{5A0276CC-85BE-D73C-D74B-F73A1166154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CFB8C13C-3128-55E7-6F77-6FF969ED779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E0395294-3193-4B4A-5F45-4C464207BCB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cxnSp>
        <p:nvCxnSpPr>
          <p:cNvPr id="18" name="Straight Connector 17">
            <a:extLst>
              <a:ext uri="{FF2B5EF4-FFF2-40B4-BE49-F238E27FC236}">
                <a16:creationId xmlns:a16="http://schemas.microsoft.com/office/drawing/2014/main" id="{AD6A7920-ABDD-5399-6161-FD4614B216D3}"/>
              </a:ext>
            </a:extLst>
          </p:cNvPr>
          <p:cNvCxnSpPr>
            <a:cxnSpLocks/>
          </p:cNvCxnSpPr>
          <p:nvPr/>
        </p:nvCxnSpPr>
        <p:spPr>
          <a:xfrm>
            <a:off x="4052640" y="2509000"/>
            <a:ext cx="0" cy="3475971"/>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0EC0E6-74C0-8233-44A5-EF56F45C1297}"/>
              </a:ext>
            </a:extLst>
          </p:cNvPr>
          <p:cNvSpPr txBox="1"/>
          <p:nvPr/>
        </p:nvSpPr>
        <p:spPr>
          <a:xfrm>
            <a:off x="8124261" y="2384024"/>
            <a:ext cx="40462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itchFamily="2" charset="0"/>
                <a:ea typeface="+mn-ea"/>
                <a:cs typeface="+mn-cs"/>
              </a:rPr>
              <a:t>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itchFamily="2" charset="0"/>
                <a:ea typeface="+mn-ea"/>
                <a:cs typeface="+mn-cs"/>
              </a:rPr>
              <a:t>(313 advertisers)</a:t>
            </a:r>
          </a:p>
        </p:txBody>
      </p:sp>
      <p:sp>
        <p:nvSpPr>
          <p:cNvPr id="22" name="TextBox 21">
            <a:extLst>
              <a:ext uri="{FF2B5EF4-FFF2-40B4-BE49-F238E27FC236}">
                <a16:creationId xmlns:a16="http://schemas.microsoft.com/office/drawing/2014/main" id="{A817D4EA-9BCC-8E58-B41D-0B1D34B1661C}"/>
              </a:ext>
            </a:extLst>
          </p:cNvPr>
          <p:cNvSpPr txBox="1"/>
          <p:nvPr/>
        </p:nvSpPr>
        <p:spPr>
          <a:xfrm>
            <a:off x="6420" y="2373015"/>
            <a:ext cx="404622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itchFamily="2" charset="0"/>
                <a:ea typeface="+mn-ea"/>
                <a:cs typeface="+mn-cs"/>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itchFamily="2" charset="0"/>
                <a:ea typeface="+mn-ea"/>
                <a:cs typeface="+mn-cs"/>
              </a:rPr>
              <a:t>(315 advertisers)</a:t>
            </a:r>
          </a:p>
        </p:txBody>
      </p:sp>
      <p:sp>
        <p:nvSpPr>
          <p:cNvPr id="26" name="Rectangle: Rounded Corners 25">
            <a:extLst>
              <a:ext uri="{FF2B5EF4-FFF2-40B4-BE49-F238E27FC236}">
                <a16:creationId xmlns:a16="http://schemas.microsoft.com/office/drawing/2014/main" id="{9C6EFAF6-9BA4-2457-3595-0467EE23FE38}"/>
              </a:ext>
            </a:extLst>
          </p:cNvPr>
          <p:cNvSpPr/>
          <p:nvPr/>
        </p:nvSpPr>
        <p:spPr>
          <a:xfrm>
            <a:off x="11313068" y="2905969"/>
            <a:ext cx="811234" cy="338554"/>
          </a:xfrm>
          <a:prstGeom prst="roundRect">
            <a:avLst/>
          </a:prstGeom>
          <a:solidFill>
            <a:srgbClr val="4EBEA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E49AF131-9921-6DDA-F57E-4196150C3567}"/>
              </a:ext>
            </a:extLst>
          </p:cNvPr>
          <p:cNvSpPr txBox="1"/>
          <p:nvPr/>
        </p:nvSpPr>
        <p:spPr>
          <a:xfrm>
            <a:off x="11319419" y="2890580"/>
            <a:ext cx="7985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pitchFamily="2" charset="0"/>
                <a:ea typeface="+mn-ea"/>
                <a:cs typeface="+mn-cs"/>
              </a:rPr>
              <a:t>+37%</a:t>
            </a:r>
          </a:p>
        </p:txBody>
      </p:sp>
      <p:graphicFrame>
        <p:nvGraphicFramePr>
          <p:cNvPr id="28" name="Chart 27">
            <a:extLst>
              <a:ext uri="{FF2B5EF4-FFF2-40B4-BE49-F238E27FC236}">
                <a16:creationId xmlns:a16="http://schemas.microsoft.com/office/drawing/2014/main" id="{5CD4ABF7-915F-4FCA-AE55-7AB78477580D}"/>
              </a:ext>
            </a:extLst>
          </p:cNvPr>
          <p:cNvGraphicFramePr/>
          <p:nvPr/>
        </p:nvGraphicFramePr>
        <p:xfrm>
          <a:off x="4275400" y="2724103"/>
          <a:ext cx="3619499" cy="3077223"/>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28">
            <a:extLst>
              <a:ext uri="{FF2B5EF4-FFF2-40B4-BE49-F238E27FC236}">
                <a16:creationId xmlns:a16="http://schemas.microsoft.com/office/drawing/2014/main" id="{21EF33DB-A495-A9DA-6D8D-7874205757E6}"/>
              </a:ext>
            </a:extLst>
          </p:cNvPr>
          <p:cNvSpPr txBox="1"/>
          <p:nvPr/>
        </p:nvSpPr>
        <p:spPr>
          <a:xfrm>
            <a:off x="4437723" y="5738750"/>
            <a:ext cx="1562172" cy="24622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(Average Advertiser)</a:t>
            </a:r>
          </a:p>
        </p:txBody>
      </p:sp>
      <p:sp>
        <p:nvSpPr>
          <p:cNvPr id="30" name="TextBox 29">
            <a:extLst>
              <a:ext uri="{FF2B5EF4-FFF2-40B4-BE49-F238E27FC236}">
                <a16:creationId xmlns:a16="http://schemas.microsoft.com/office/drawing/2014/main" id="{C2861735-6972-D7B5-1CB1-8B1CE3D7E4BB}"/>
              </a:ext>
            </a:extLst>
          </p:cNvPr>
          <p:cNvSpPr txBox="1"/>
          <p:nvPr/>
        </p:nvSpPr>
        <p:spPr>
          <a:xfrm>
            <a:off x="5987836" y="5738750"/>
            <a:ext cx="1973873" cy="24622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Average)</a:t>
            </a:r>
          </a:p>
        </p:txBody>
      </p:sp>
      <p:sp>
        <p:nvSpPr>
          <p:cNvPr id="31" name="TextBox 30">
            <a:extLst>
              <a:ext uri="{FF2B5EF4-FFF2-40B4-BE49-F238E27FC236}">
                <a16:creationId xmlns:a16="http://schemas.microsoft.com/office/drawing/2014/main" id="{ACAD420C-0EAB-E2ED-62B4-04C65BB83F5F}"/>
              </a:ext>
            </a:extLst>
          </p:cNvPr>
          <p:cNvSpPr txBox="1"/>
          <p:nvPr/>
        </p:nvSpPr>
        <p:spPr>
          <a:xfrm>
            <a:off x="4063200" y="2384024"/>
            <a:ext cx="404389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itchFamily="2" charset="0"/>
                <a:ea typeface="+mn-ea"/>
                <a:cs typeface="+mn-cs"/>
              </a:rPr>
              <a:t>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pitchFamily="2" charset="0"/>
                <a:ea typeface="+mn-ea"/>
                <a:cs typeface="+mn-cs"/>
              </a:rPr>
              <a:t>(303 advertisers)</a:t>
            </a:r>
          </a:p>
        </p:txBody>
      </p:sp>
      <p:sp>
        <p:nvSpPr>
          <p:cNvPr id="32" name="Rectangle: Rounded Corners 31">
            <a:extLst>
              <a:ext uri="{FF2B5EF4-FFF2-40B4-BE49-F238E27FC236}">
                <a16:creationId xmlns:a16="http://schemas.microsoft.com/office/drawing/2014/main" id="{FFD6ADF6-5FC6-F62D-B1B6-FA012D27C82C}"/>
              </a:ext>
            </a:extLst>
          </p:cNvPr>
          <p:cNvSpPr/>
          <p:nvPr/>
        </p:nvSpPr>
        <p:spPr>
          <a:xfrm>
            <a:off x="7247587" y="2778301"/>
            <a:ext cx="811234" cy="338554"/>
          </a:xfrm>
          <a:prstGeom prst="roundRect">
            <a:avLst/>
          </a:prstGeom>
          <a:solidFill>
            <a:srgbClr val="4EBEA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8DF1B242-B258-E705-BCBA-6FB5B4BD9C7F}"/>
              </a:ext>
            </a:extLst>
          </p:cNvPr>
          <p:cNvSpPr txBox="1"/>
          <p:nvPr/>
        </p:nvSpPr>
        <p:spPr>
          <a:xfrm>
            <a:off x="7253938" y="2762912"/>
            <a:ext cx="7985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pitchFamily="2" charset="0"/>
                <a:ea typeface="+mn-ea"/>
                <a:cs typeface="+mn-cs"/>
              </a:rPr>
              <a:t>+54%</a:t>
            </a:r>
          </a:p>
        </p:txBody>
      </p:sp>
      <p:graphicFrame>
        <p:nvGraphicFramePr>
          <p:cNvPr id="40" name="Chart 39">
            <a:extLst>
              <a:ext uri="{FF2B5EF4-FFF2-40B4-BE49-F238E27FC236}">
                <a16:creationId xmlns:a16="http://schemas.microsoft.com/office/drawing/2014/main" id="{F2043A15-7067-96E9-28EF-C4E607278A3E}"/>
              </a:ext>
            </a:extLst>
          </p:cNvPr>
          <p:cNvGraphicFramePr/>
          <p:nvPr/>
        </p:nvGraphicFramePr>
        <p:xfrm>
          <a:off x="200237" y="2724103"/>
          <a:ext cx="3619499" cy="3077223"/>
        </p:xfrm>
        <a:graphic>
          <a:graphicData uri="http://schemas.openxmlformats.org/drawingml/2006/chart">
            <c:chart xmlns:c="http://schemas.openxmlformats.org/drawingml/2006/chart" xmlns:r="http://schemas.openxmlformats.org/officeDocument/2006/relationships" r:id="rId6"/>
          </a:graphicData>
        </a:graphic>
      </p:graphicFrame>
      <p:sp>
        <p:nvSpPr>
          <p:cNvPr id="41" name="TextBox 40">
            <a:extLst>
              <a:ext uri="{FF2B5EF4-FFF2-40B4-BE49-F238E27FC236}">
                <a16:creationId xmlns:a16="http://schemas.microsoft.com/office/drawing/2014/main" id="{59589EEE-0CAE-A86F-EF8B-D746FC977AFA}"/>
              </a:ext>
            </a:extLst>
          </p:cNvPr>
          <p:cNvSpPr txBox="1"/>
          <p:nvPr/>
        </p:nvSpPr>
        <p:spPr>
          <a:xfrm>
            <a:off x="311047" y="5738750"/>
            <a:ext cx="1562172" cy="24622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(Average Advertiser)</a:t>
            </a:r>
          </a:p>
        </p:txBody>
      </p:sp>
      <p:sp>
        <p:nvSpPr>
          <p:cNvPr id="42" name="TextBox 41">
            <a:extLst>
              <a:ext uri="{FF2B5EF4-FFF2-40B4-BE49-F238E27FC236}">
                <a16:creationId xmlns:a16="http://schemas.microsoft.com/office/drawing/2014/main" id="{1C990644-5539-9746-6C0D-2EF8AF8613F5}"/>
              </a:ext>
            </a:extLst>
          </p:cNvPr>
          <p:cNvSpPr txBox="1"/>
          <p:nvPr/>
        </p:nvSpPr>
        <p:spPr>
          <a:xfrm>
            <a:off x="1935056" y="5738750"/>
            <a:ext cx="1973873" cy="24622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Average)</a:t>
            </a:r>
          </a:p>
        </p:txBody>
      </p:sp>
      <p:sp>
        <p:nvSpPr>
          <p:cNvPr id="43" name="Rectangle: Rounded Corners 42">
            <a:extLst>
              <a:ext uri="{FF2B5EF4-FFF2-40B4-BE49-F238E27FC236}">
                <a16:creationId xmlns:a16="http://schemas.microsoft.com/office/drawing/2014/main" id="{21B51D32-F6CE-2770-6DA5-D4BCC48E32BE}"/>
              </a:ext>
            </a:extLst>
          </p:cNvPr>
          <p:cNvSpPr/>
          <p:nvPr/>
        </p:nvSpPr>
        <p:spPr>
          <a:xfrm>
            <a:off x="3185571" y="2778301"/>
            <a:ext cx="811234" cy="338554"/>
          </a:xfrm>
          <a:prstGeom prst="roundRect">
            <a:avLst/>
          </a:prstGeom>
          <a:solidFill>
            <a:srgbClr val="4EBEA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322672E6-2C19-7A90-A0C8-D37499EBB3C2}"/>
              </a:ext>
            </a:extLst>
          </p:cNvPr>
          <p:cNvSpPr txBox="1"/>
          <p:nvPr/>
        </p:nvSpPr>
        <p:spPr>
          <a:xfrm>
            <a:off x="3191922" y="2762912"/>
            <a:ext cx="7985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pitchFamily="2" charset="0"/>
                <a:ea typeface="+mn-ea"/>
                <a:cs typeface="+mn-cs"/>
              </a:rPr>
              <a:t>+70%</a:t>
            </a:r>
          </a:p>
        </p:txBody>
      </p:sp>
      <p:cxnSp>
        <p:nvCxnSpPr>
          <p:cNvPr id="34" name="Straight Connector 33">
            <a:extLst>
              <a:ext uri="{FF2B5EF4-FFF2-40B4-BE49-F238E27FC236}">
                <a16:creationId xmlns:a16="http://schemas.microsoft.com/office/drawing/2014/main" id="{14BDAC41-E6A9-9087-7BD3-50BA88106DE5}"/>
              </a:ext>
            </a:extLst>
          </p:cNvPr>
          <p:cNvCxnSpPr>
            <a:cxnSpLocks/>
          </p:cNvCxnSpPr>
          <p:nvPr/>
        </p:nvCxnSpPr>
        <p:spPr>
          <a:xfrm>
            <a:off x="8146843" y="2509000"/>
            <a:ext cx="0" cy="3475971"/>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736AED4-630B-67FB-2315-97FBA2B4E50E}"/>
              </a:ext>
            </a:extLst>
          </p:cNvPr>
          <p:cNvSpPr/>
          <p:nvPr/>
        </p:nvSpPr>
        <p:spPr>
          <a:xfrm>
            <a:off x="179109" y="336022"/>
            <a:ext cx="1208364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As seen across the 931 advertisers, the initial success of a TV campaign prompted an increase in investment as they battle for greater market share</a:t>
            </a:r>
          </a:p>
        </p:txBody>
      </p:sp>
    </p:spTree>
    <p:extLst>
      <p:ext uri="{BB962C8B-B14F-4D97-AF65-F5344CB8AC3E}">
        <p14:creationId xmlns:p14="http://schemas.microsoft.com/office/powerpoint/2010/main" val="2774998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A0524-CE12-8857-F958-5F7ED385A0C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0483AE1-6A29-C078-A6A6-4162D42202BE}"/>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0" y="1696162"/>
            <a:ext cx="12192000" cy="5161838"/>
          </a:xfrm>
          <a:prstGeom prst="rect">
            <a:avLst/>
          </a:prstGeom>
        </p:spPr>
      </p:pic>
      <p:sp>
        <p:nvSpPr>
          <p:cNvPr id="1113" name="Rectangle 1112">
            <a:extLst>
              <a:ext uri="{FF2B5EF4-FFF2-40B4-BE49-F238E27FC236}">
                <a16:creationId xmlns:a16="http://schemas.microsoft.com/office/drawing/2014/main" id="{081AE312-5E7F-4C53-3FF7-3240355ACD6E}"/>
              </a:ext>
            </a:extLst>
          </p:cNvPr>
          <p:cNvSpPr/>
          <p:nvPr/>
        </p:nvSpPr>
        <p:spPr>
          <a:xfrm>
            <a:off x="0" y="1696163"/>
            <a:ext cx="12192000" cy="5172988"/>
          </a:xfrm>
          <a:prstGeom prst="rect">
            <a:avLst/>
          </a:prstGeom>
          <a:solidFill>
            <a:srgbClr val="E2E8F1">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666F03C6-7889-5951-8C31-6F1FD0924409}"/>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40" name="Picture 39">
            <a:extLst>
              <a:ext uri="{FF2B5EF4-FFF2-40B4-BE49-F238E27FC236}">
                <a16:creationId xmlns:a16="http://schemas.microsoft.com/office/drawing/2014/main" id="{95FCFAD3-E00B-BB2E-BE07-2E23CFEAAF6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1" name="Slide Number Placeholder 5">
            <a:extLst>
              <a:ext uri="{FF2B5EF4-FFF2-40B4-BE49-F238E27FC236}">
                <a16:creationId xmlns:a16="http://schemas.microsoft.com/office/drawing/2014/main" id="{10BC2335-F704-EF6D-31A6-39EDA2115BD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71" name="Rectangle 70">
            <a:extLst>
              <a:ext uri="{FF2B5EF4-FFF2-40B4-BE49-F238E27FC236}">
                <a16:creationId xmlns:a16="http://schemas.microsoft.com/office/drawing/2014/main" id="{451D843A-923C-AA9E-81D8-3FE8C94EF8F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4" name="Arrow: Right 3">
            <a:extLst>
              <a:ext uri="{FF2B5EF4-FFF2-40B4-BE49-F238E27FC236}">
                <a16:creationId xmlns:a16="http://schemas.microsoft.com/office/drawing/2014/main" id="{B7E92FE1-05EA-7B9C-F0B7-F2BB96E5D186}"/>
              </a:ext>
            </a:extLst>
          </p:cNvPr>
          <p:cNvSpPr/>
          <p:nvPr/>
        </p:nvSpPr>
        <p:spPr>
          <a:xfrm>
            <a:off x="4912211" y="4406951"/>
            <a:ext cx="2373549" cy="687616"/>
          </a:xfrm>
          <a:prstGeom prst="rightArrow">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28E34623-A3A9-4BA7-542B-4FA82AACF1DC}"/>
              </a:ext>
            </a:extLst>
          </p:cNvPr>
          <p:cNvSpPr/>
          <p:nvPr/>
        </p:nvSpPr>
        <p:spPr>
          <a:xfrm>
            <a:off x="579422" y="3612623"/>
            <a:ext cx="4173648" cy="2276272"/>
          </a:xfrm>
          <a:prstGeom prst="roundRect">
            <a:avLst>
              <a:gd name="adj" fmla="val 0"/>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931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Total first-time </a:t>
            </a:r>
            <a:br>
              <a:rPr kumimoji="0" lang="en-US" sz="2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2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national TV advertisers</a:t>
            </a:r>
            <a:br>
              <a:rPr kumimoji="0" lang="en-US" sz="2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6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2021 - 2023</a:t>
            </a:r>
            <a:endParaRPr kumimoji="0" lang="en-US" sz="2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8" name="Rectangle: Rounded Corners 7">
            <a:extLst>
              <a:ext uri="{FF2B5EF4-FFF2-40B4-BE49-F238E27FC236}">
                <a16:creationId xmlns:a16="http://schemas.microsoft.com/office/drawing/2014/main" id="{005688F7-96B6-1346-0FFC-AA15F4C495DD}"/>
              </a:ext>
            </a:extLst>
          </p:cNvPr>
          <p:cNvSpPr/>
          <p:nvPr/>
        </p:nvSpPr>
        <p:spPr>
          <a:xfrm>
            <a:off x="7444513" y="3702183"/>
            <a:ext cx="4414982" cy="2112822"/>
          </a:xfrm>
          <a:prstGeom prst="roundRect">
            <a:avLst>
              <a:gd name="adj" fmla="val 38079"/>
            </a:avLst>
          </a:prstGeom>
          <a:solidFill>
            <a:srgbClr val="1B1464"/>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sng" strike="noStrike" kern="1200" cap="none" spc="0" normalizeH="0" baseline="0" noProof="0" dirty="0">
                <a:ln>
                  <a:noFill/>
                </a:ln>
                <a:solidFill>
                  <a:prstClr val="white"/>
                </a:solidFill>
                <a:effectLst/>
                <a:uLnTx/>
                <a:uFillTx/>
                <a:latin typeface="Helvetica" panose="020B0403020202020204" pitchFamily="34" charset="0"/>
                <a:ea typeface="+mn-ea"/>
                <a:cs typeface="+mn-cs"/>
              </a:rPr>
              <a:t>201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Brands with measured website traffic available in Comscore</a:t>
            </a:r>
          </a:p>
        </p:txBody>
      </p:sp>
      <p:sp>
        <p:nvSpPr>
          <p:cNvPr id="9" name="TextBox 8">
            <a:extLst>
              <a:ext uri="{FF2B5EF4-FFF2-40B4-BE49-F238E27FC236}">
                <a16:creationId xmlns:a16="http://schemas.microsoft.com/office/drawing/2014/main" id="{4AD8B968-5A70-8F4C-5F77-7A293D6082D1}"/>
              </a:ext>
            </a:extLst>
          </p:cNvPr>
          <p:cNvSpPr txBox="1"/>
          <p:nvPr/>
        </p:nvSpPr>
        <p:spPr>
          <a:xfrm>
            <a:off x="481665" y="6332530"/>
            <a:ext cx="11664778"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VAB analysis of Nielsen Ad Intel, January 2021 – December 2023 (calendar months) &amp; VAB analysis of Comscore mediametrix multiplatform media trend data, P18+. April 2020 – April 2024 (calendar months).</a:t>
            </a:r>
          </a:p>
        </p:txBody>
      </p:sp>
      <p:pic>
        <p:nvPicPr>
          <p:cNvPr id="11" name="Picture 10" descr="A group of people around a globe&#10;&#10;Description automatically generated">
            <a:extLst>
              <a:ext uri="{FF2B5EF4-FFF2-40B4-BE49-F238E27FC236}">
                <a16:creationId xmlns:a16="http://schemas.microsoft.com/office/drawing/2014/main" id="{D21CA44D-752E-1836-905E-8599E01BCF6E}"/>
              </a:ext>
            </a:extLst>
          </p:cNvPr>
          <p:cNvPicPr>
            <a:picLocks noChangeAspect="1"/>
          </p:cNvPicPr>
          <p:nvPr/>
        </p:nvPicPr>
        <p:blipFill>
          <a:blip r:embed="rId5"/>
          <a:stretch>
            <a:fillRect/>
          </a:stretch>
        </p:blipFill>
        <p:spPr>
          <a:xfrm>
            <a:off x="1856584" y="1753182"/>
            <a:ext cx="1655548" cy="1655548"/>
          </a:xfrm>
          <a:prstGeom prst="rect">
            <a:avLst/>
          </a:prstGeom>
        </p:spPr>
      </p:pic>
      <p:grpSp>
        <p:nvGrpSpPr>
          <p:cNvPr id="12" name="Group 11">
            <a:extLst>
              <a:ext uri="{FF2B5EF4-FFF2-40B4-BE49-F238E27FC236}">
                <a16:creationId xmlns:a16="http://schemas.microsoft.com/office/drawing/2014/main" id="{27AD5E36-93F2-FA5B-C796-7B53D78865E1}"/>
              </a:ext>
            </a:extLst>
          </p:cNvPr>
          <p:cNvGrpSpPr/>
          <p:nvPr/>
        </p:nvGrpSpPr>
        <p:grpSpPr>
          <a:xfrm>
            <a:off x="8842342" y="1888436"/>
            <a:ext cx="1655548" cy="1520294"/>
            <a:chOff x="8585602" y="1655671"/>
            <a:chExt cx="1880308" cy="1910239"/>
          </a:xfrm>
        </p:grpSpPr>
        <p:pic>
          <p:nvPicPr>
            <p:cNvPr id="13" name="Picture 12" descr="A hand pointing at a group of people&#10;&#10;Description automatically generated">
              <a:extLst>
                <a:ext uri="{FF2B5EF4-FFF2-40B4-BE49-F238E27FC236}">
                  <a16:creationId xmlns:a16="http://schemas.microsoft.com/office/drawing/2014/main" id="{7DC10987-3D4A-58E7-F40A-9ED7914C2A3F}"/>
                </a:ext>
              </a:extLst>
            </p:cNvPr>
            <p:cNvPicPr>
              <a:picLocks noChangeAspect="1"/>
            </p:cNvPicPr>
            <p:nvPr/>
          </p:nvPicPr>
          <p:blipFill>
            <a:blip r:embed="rId6"/>
            <a:stretch>
              <a:fillRect/>
            </a:stretch>
          </p:blipFill>
          <p:spPr>
            <a:xfrm>
              <a:off x="8585602" y="1685602"/>
              <a:ext cx="1880308" cy="1880308"/>
            </a:xfrm>
            <a:prstGeom prst="rect">
              <a:avLst/>
            </a:prstGeom>
          </p:spPr>
        </p:pic>
        <p:pic>
          <p:nvPicPr>
            <p:cNvPr id="14" name="Picture 13" descr="A traffic light and chart&#10;&#10;Description automatically generated">
              <a:extLst>
                <a:ext uri="{FF2B5EF4-FFF2-40B4-BE49-F238E27FC236}">
                  <a16:creationId xmlns:a16="http://schemas.microsoft.com/office/drawing/2014/main" id="{A39ADB69-AC9F-9FFC-8011-6A4295789B6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644038" y="1655671"/>
              <a:ext cx="812817" cy="812817"/>
            </a:xfrm>
            <a:prstGeom prst="rect">
              <a:avLst/>
            </a:prstGeom>
          </p:spPr>
        </p:pic>
      </p:grpSp>
      <p:sp>
        <p:nvSpPr>
          <p:cNvPr id="5" name="Rectangle 4">
            <a:extLst>
              <a:ext uri="{FF2B5EF4-FFF2-40B4-BE49-F238E27FC236}">
                <a16:creationId xmlns:a16="http://schemas.microsoft.com/office/drawing/2014/main" id="{77C60754-782E-EFAB-7E3E-72F7D9ECF658}"/>
              </a:ext>
            </a:extLst>
          </p:cNvPr>
          <p:cNvSpPr/>
          <p:nvPr/>
        </p:nvSpPr>
        <p:spPr>
          <a:xfrm>
            <a:off x="179108" y="355829"/>
            <a:ext cx="1201289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To quantify brand success, we analyzed first-time TV advertisers between 2021-2023 who ha</a:t>
            </a:r>
            <a:r>
              <a:rPr lang="en-US" sz="2600" b="1" dirty="0">
                <a:solidFill>
                  <a:srgbClr val="1B1464"/>
                </a:solidFill>
                <a:latin typeface="Helvetica" pitchFamily="2" charset="0"/>
              </a:rPr>
              <a:t>d</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 measured website traffic in Comscore</a:t>
            </a:r>
          </a:p>
        </p:txBody>
      </p:sp>
      <p:sp>
        <p:nvSpPr>
          <p:cNvPr id="3" name="Text Placeholder 3">
            <a:extLst>
              <a:ext uri="{FF2B5EF4-FFF2-40B4-BE49-F238E27FC236}">
                <a16:creationId xmlns:a16="http://schemas.microsoft.com/office/drawing/2014/main" id="{5FB9932D-B7BB-2764-3A4E-77F63D2F9A6B}"/>
              </a:ext>
            </a:extLst>
          </p:cNvPr>
          <p:cNvSpPr txBox="1">
            <a:spLocks/>
          </p:cNvSpPr>
          <p:nvPr/>
        </p:nvSpPr>
        <p:spPr>
          <a:xfrm>
            <a:off x="503714" y="5980727"/>
            <a:ext cx="11257581" cy="316898"/>
          </a:xfrm>
          <a:prstGeom prst="rect">
            <a:avLst/>
          </a:prstGeom>
          <a:solidFill>
            <a:srgbClr val="ED3C8D"/>
          </a:solidFill>
          <a:ln>
            <a:solidFill>
              <a:srgbClr val="1B1464"/>
            </a:solidFill>
          </a:ln>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To learn more, download our 48-page report: </a:t>
            </a:r>
            <a:r>
              <a:rPr kumimoji="0" lang="en-US" sz="1200" b="1" i="0" u="none" strike="noStrike" kern="1200" cap="none" spc="0" normalizeH="0" baseline="0" noProof="0" dirty="0">
                <a:ln>
                  <a:noFill/>
                </a:ln>
                <a:solidFill>
                  <a:schemeClr val="bg1"/>
                </a:solidFill>
                <a:effectLst/>
                <a:uLnTx/>
                <a:uFillTx/>
                <a:latin typeface="Helvetica" panose="020B0403020202020204" pitchFamily="34" charset="0"/>
                <a:ea typeface="+mn-ea"/>
                <a:cs typeface="+mn-cs"/>
                <a:hlinkClick r:id="rId8">
                  <a:extLst>
                    <a:ext uri="{A12FA001-AC4F-418D-AE19-62706E023703}">
                      <ahyp:hlinkClr xmlns:ahyp="http://schemas.microsoft.com/office/drawing/2018/hyperlinkcolor" val="tx"/>
                    </a:ext>
                  </a:extLst>
                </a:hlinkClick>
              </a:rPr>
              <a:t>Breaking Through: How New Advertisers Are Using TV To Ignite Interest &amp; Turn Consumers Into Customers</a:t>
            </a:r>
            <a:endParaRPr kumimoji="0" lang="en-US" sz="1200" b="1" i="0" u="none" strike="noStrike" kern="1200" cap="none" spc="0" normalizeH="0" baseline="0" noProof="0" dirty="0">
              <a:ln>
                <a:noFill/>
              </a:ln>
              <a:solidFill>
                <a:schemeClr val="bg1"/>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3582265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 name="Rectangle 1112">
            <a:extLst>
              <a:ext uri="{FF2B5EF4-FFF2-40B4-BE49-F238E27FC236}">
                <a16:creationId xmlns:a16="http://schemas.microsoft.com/office/drawing/2014/main" id="{83F73EE1-DAE9-E334-C432-8FB1389074D3}"/>
              </a:ext>
            </a:extLst>
          </p:cNvPr>
          <p:cNvSpPr/>
          <p:nvPr/>
        </p:nvSpPr>
        <p:spPr>
          <a:xfrm>
            <a:off x="0" y="1522547"/>
            <a:ext cx="12192000" cy="5346603"/>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40" name="Picture 39">
            <a:extLst>
              <a:ext uri="{FF2B5EF4-FFF2-40B4-BE49-F238E27FC236}">
                <a16:creationId xmlns:a16="http://schemas.microsoft.com/office/drawing/2014/main" id="{8196A96F-8013-952F-87E3-1C95F446C77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1" name="Slide Number Placeholder 5">
            <a:extLst>
              <a:ext uri="{FF2B5EF4-FFF2-40B4-BE49-F238E27FC236}">
                <a16:creationId xmlns:a16="http://schemas.microsoft.com/office/drawing/2014/main" id="{786628AA-DB7F-7254-F4A3-B85D37B6363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71" name="Rectangle 70">
            <a:extLst>
              <a:ext uri="{FF2B5EF4-FFF2-40B4-BE49-F238E27FC236}">
                <a16:creationId xmlns:a16="http://schemas.microsoft.com/office/drawing/2014/main" id="{D256852D-984D-1FA5-EED4-5F8CDD218D4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024" name="TextBox 1023">
            <a:extLst>
              <a:ext uri="{FF2B5EF4-FFF2-40B4-BE49-F238E27FC236}">
                <a16:creationId xmlns:a16="http://schemas.microsoft.com/office/drawing/2014/main" id="{C557B6F4-3700-348C-14F3-562A8B086CC6}"/>
              </a:ext>
            </a:extLst>
          </p:cNvPr>
          <p:cNvSpPr txBox="1"/>
          <p:nvPr/>
        </p:nvSpPr>
        <p:spPr>
          <a:xfrm>
            <a:off x="481665" y="6332530"/>
            <a:ext cx="11664778"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VAB analysis of Nielsen Ad Intel, January 2021 – December 2023 (calendar months) &amp; VAB analysis of Comscore mediametrix multiplatform media trend data, P18+. April 2020 – April 2024 (calendar months).</a:t>
            </a:r>
          </a:p>
        </p:txBody>
      </p:sp>
      <p:sp>
        <p:nvSpPr>
          <p:cNvPr id="4" name="Rectangle 3">
            <a:extLst>
              <a:ext uri="{FF2B5EF4-FFF2-40B4-BE49-F238E27FC236}">
                <a16:creationId xmlns:a16="http://schemas.microsoft.com/office/drawing/2014/main" id="{844AB5AA-065B-8FEF-D40C-10F467A945FB}"/>
              </a:ext>
            </a:extLst>
          </p:cNvPr>
          <p:cNvSpPr/>
          <p:nvPr/>
        </p:nvSpPr>
        <p:spPr>
          <a:xfrm>
            <a:off x="179108" y="325415"/>
            <a:ext cx="1201289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2060"/>
                </a:solidFill>
                <a:effectLst/>
                <a:uLnTx/>
                <a:uFillTx/>
                <a:latin typeface="Helvetica" pitchFamily="2" charset="0"/>
                <a:ea typeface="+mn-ea"/>
                <a:cs typeface="+mn-cs"/>
              </a:rPr>
              <a:t>The 201 brands examined within our analysis included brands of all sizes, especially many small and medium-sized businesses</a:t>
            </a:r>
          </a:p>
        </p:txBody>
      </p:sp>
      <p:pic>
        <p:nvPicPr>
          <p:cNvPr id="3" name="Picture 2">
            <a:extLst>
              <a:ext uri="{FF2B5EF4-FFF2-40B4-BE49-F238E27FC236}">
                <a16:creationId xmlns:a16="http://schemas.microsoft.com/office/drawing/2014/main" id="{BAD85D98-A5E7-251E-8337-48C1DAB41D6F}"/>
              </a:ext>
            </a:extLst>
          </p:cNvPr>
          <p:cNvPicPr>
            <a:picLocks noChangeAspect="1"/>
          </p:cNvPicPr>
          <p:nvPr/>
        </p:nvPicPr>
        <p:blipFill>
          <a:blip r:embed="rId4"/>
          <a:stretch>
            <a:fillRect/>
          </a:stretch>
        </p:blipFill>
        <p:spPr>
          <a:xfrm>
            <a:off x="621317" y="1591143"/>
            <a:ext cx="10949365" cy="4767485"/>
          </a:xfrm>
          <a:prstGeom prst="rect">
            <a:avLst/>
          </a:prstGeom>
        </p:spPr>
      </p:pic>
    </p:spTree>
    <p:extLst>
      <p:ext uri="{BB962C8B-B14F-4D97-AF65-F5344CB8AC3E}">
        <p14:creationId xmlns:p14="http://schemas.microsoft.com/office/powerpoint/2010/main" val="304117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42FD0F8E-EF86-731A-C084-76B7932AC95C}"/>
              </a:ext>
            </a:extLst>
          </p:cNvPr>
          <p:cNvSpPr/>
          <p:nvPr/>
        </p:nvSpPr>
        <p:spPr>
          <a:xfrm>
            <a:off x="4525818" y="2562372"/>
            <a:ext cx="7211256" cy="3479238"/>
          </a:xfrm>
          <a:prstGeom prst="rect">
            <a:avLst/>
          </a:prstGeom>
          <a:solidFill>
            <a:schemeClr val="bg1"/>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aphicFrame>
        <p:nvGraphicFramePr>
          <p:cNvPr id="26" name="Chart 25">
            <a:extLst>
              <a:ext uri="{FF2B5EF4-FFF2-40B4-BE49-F238E27FC236}">
                <a16:creationId xmlns:a16="http://schemas.microsoft.com/office/drawing/2014/main" id="{839AD647-F04D-3CFA-AC50-35D2CB2A4372}"/>
              </a:ext>
            </a:extLst>
          </p:cNvPr>
          <p:cNvGraphicFramePr/>
          <p:nvPr/>
        </p:nvGraphicFramePr>
        <p:xfrm>
          <a:off x="720436" y="2548975"/>
          <a:ext cx="10584873" cy="3283418"/>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a:extLst>
              <a:ext uri="{FF2B5EF4-FFF2-40B4-BE49-F238E27FC236}">
                <a16:creationId xmlns:a16="http://schemas.microsoft.com/office/drawing/2014/main" id="{E8E94057-4DA7-B96F-B8BE-68725D3C4445}"/>
              </a:ext>
            </a:extLst>
          </p:cNvPr>
          <p:cNvSpPr txBox="1"/>
          <p:nvPr/>
        </p:nvSpPr>
        <p:spPr>
          <a:xfrm>
            <a:off x="1270848" y="5755086"/>
            <a:ext cx="270576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average)</a:t>
            </a:r>
          </a:p>
        </p:txBody>
      </p:sp>
      <p:sp>
        <p:nvSpPr>
          <p:cNvPr id="28" name="TextBox 27">
            <a:extLst>
              <a:ext uri="{FF2B5EF4-FFF2-40B4-BE49-F238E27FC236}">
                <a16:creationId xmlns:a16="http://schemas.microsoft.com/office/drawing/2014/main" id="{E7C1A763-B0CD-0319-AE4D-1B5A5E06EE59}"/>
              </a:ext>
            </a:extLst>
          </p:cNvPr>
          <p:cNvSpPr txBox="1"/>
          <p:nvPr/>
        </p:nvSpPr>
        <p:spPr>
          <a:xfrm>
            <a:off x="7980218" y="5755086"/>
            <a:ext cx="294093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(TV launch – April 2024)</a:t>
            </a:r>
          </a:p>
        </p:txBody>
      </p:sp>
      <p:sp>
        <p:nvSpPr>
          <p:cNvPr id="34" name="Text Placeholder 2">
            <a:extLst>
              <a:ext uri="{FF2B5EF4-FFF2-40B4-BE49-F238E27FC236}">
                <a16:creationId xmlns:a16="http://schemas.microsoft.com/office/drawing/2014/main" id="{9343BB9F-747B-380F-659E-887833BBDA52}"/>
              </a:ext>
            </a:extLst>
          </p:cNvPr>
          <p:cNvSpPr txBox="1">
            <a:spLocks/>
          </p:cNvSpPr>
          <p:nvPr/>
        </p:nvSpPr>
        <p:spPr>
          <a:xfrm>
            <a:off x="7768" y="1717493"/>
            <a:ext cx="12184232" cy="729349"/>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Measured Website Traffic’ Brands Analysis: Average Monthly Website Unique Visitors</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Apr ‘20 – Apr ‘24</a:t>
            </a:r>
          </a:p>
        </p:txBody>
      </p:sp>
      <p:sp>
        <p:nvSpPr>
          <p:cNvPr id="18" name="TextBox 17">
            <a:extLst>
              <a:ext uri="{FF2B5EF4-FFF2-40B4-BE49-F238E27FC236}">
                <a16:creationId xmlns:a16="http://schemas.microsoft.com/office/drawing/2014/main" id="{7769A120-6027-6A9D-002F-AB822E9AB677}"/>
              </a:ext>
            </a:extLst>
          </p:cNvPr>
          <p:cNvSpPr txBox="1"/>
          <p:nvPr/>
        </p:nvSpPr>
        <p:spPr>
          <a:xfrm>
            <a:off x="483207" y="6108415"/>
            <a:ext cx="1166477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VAB analysis of Comscore mediametrix multiplatform media trend data, P18+. April 2020 – April 2024 (calendar months), figures are based on monthly averages for the 173 brands analyzed. VAB analysis of Nielsen Ad Intel, </a:t>
            </a:r>
            <a:r>
              <a:rPr kumimoji="0" lang="en-US" sz="8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activity based on reported spending across </a:t>
            </a: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national cable TV, national broadcast TV, Spanish language broadcast TV, Spanish language cable TV, spot TV, syndication TV. ‘When On TV’ represents the monthly average for brands in months where they spent in TV as measured through Nielsen Ad Intel between January 2021 – April 2024 (calendar months), across the 173 brands examined for this analysis. During this four-year analysis, the average advertiser was on TV for 13 months.</a:t>
            </a:r>
          </a:p>
        </p:txBody>
      </p:sp>
      <p:sp>
        <p:nvSpPr>
          <p:cNvPr id="21" name="Rectangle 20">
            <a:extLst>
              <a:ext uri="{FF2B5EF4-FFF2-40B4-BE49-F238E27FC236}">
                <a16:creationId xmlns:a16="http://schemas.microsoft.com/office/drawing/2014/main" id="{D9E294BB-7EF6-65CC-298B-9382E734DB32}"/>
              </a:ext>
            </a:extLst>
          </p:cNvPr>
          <p:cNvSpPr/>
          <p:nvPr/>
        </p:nvSpPr>
        <p:spPr>
          <a:xfrm>
            <a:off x="7170875" y="3058420"/>
            <a:ext cx="816772" cy="3789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+12%</a:t>
            </a:r>
          </a:p>
        </p:txBody>
      </p:sp>
      <p:sp>
        <p:nvSpPr>
          <p:cNvPr id="22" name="TextBox 21">
            <a:extLst>
              <a:ext uri="{FF2B5EF4-FFF2-40B4-BE49-F238E27FC236}">
                <a16:creationId xmlns:a16="http://schemas.microsoft.com/office/drawing/2014/main" id="{3B79F1AD-F4F2-E4A2-E2C0-BF19256DE631}"/>
              </a:ext>
            </a:extLst>
          </p:cNvPr>
          <p:cNvSpPr txBox="1"/>
          <p:nvPr/>
        </p:nvSpPr>
        <p:spPr>
          <a:xfrm>
            <a:off x="6946933" y="4222917"/>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vs. six months average prior to TV launch</a:t>
            </a:r>
          </a:p>
        </p:txBody>
      </p:sp>
      <p:sp>
        <p:nvSpPr>
          <p:cNvPr id="23" name="Rectangle 22">
            <a:extLst>
              <a:ext uri="{FF2B5EF4-FFF2-40B4-BE49-F238E27FC236}">
                <a16:creationId xmlns:a16="http://schemas.microsoft.com/office/drawing/2014/main" id="{39E046C1-8F48-F83E-C495-1D62B52ED00B}"/>
              </a:ext>
            </a:extLst>
          </p:cNvPr>
          <p:cNvSpPr/>
          <p:nvPr/>
        </p:nvSpPr>
        <p:spPr>
          <a:xfrm>
            <a:off x="7170875" y="3536852"/>
            <a:ext cx="816772" cy="6484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+326K </a:t>
            </a:r>
            <a:r>
              <a:rPr kumimoji="0" lang="en-US" sz="105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uniques</a:t>
            </a:r>
            <a:endParaRPr kumimoji="0" lang="en-US" sz="11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24" name="Rectangle 23">
            <a:extLst>
              <a:ext uri="{FF2B5EF4-FFF2-40B4-BE49-F238E27FC236}">
                <a16:creationId xmlns:a16="http://schemas.microsoft.com/office/drawing/2014/main" id="{F415FF79-5B78-B85F-9143-0A57334BECB5}"/>
              </a:ext>
            </a:extLst>
          </p:cNvPr>
          <p:cNvSpPr/>
          <p:nvPr/>
        </p:nvSpPr>
        <p:spPr>
          <a:xfrm>
            <a:off x="10632703" y="2679513"/>
            <a:ext cx="816772" cy="3789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+20%</a:t>
            </a:r>
          </a:p>
        </p:txBody>
      </p:sp>
      <p:sp>
        <p:nvSpPr>
          <p:cNvPr id="35" name="TextBox 34">
            <a:extLst>
              <a:ext uri="{FF2B5EF4-FFF2-40B4-BE49-F238E27FC236}">
                <a16:creationId xmlns:a16="http://schemas.microsoft.com/office/drawing/2014/main" id="{D4E1CF49-E4FC-9341-A5FE-1D4DF4EE61F4}"/>
              </a:ext>
            </a:extLst>
          </p:cNvPr>
          <p:cNvSpPr txBox="1"/>
          <p:nvPr/>
        </p:nvSpPr>
        <p:spPr>
          <a:xfrm>
            <a:off x="10408761" y="3862753"/>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vs. six months average prior to TV launch</a:t>
            </a:r>
          </a:p>
        </p:txBody>
      </p:sp>
      <p:sp>
        <p:nvSpPr>
          <p:cNvPr id="36" name="Rectangle 35">
            <a:extLst>
              <a:ext uri="{FF2B5EF4-FFF2-40B4-BE49-F238E27FC236}">
                <a16:creationId xmlns:a16="http://schemas.microsoft.com/office/drawing/2014/main" id="{090522D6-410B-7AFA-898F-1735D866AA53}"/>
              </a:ext>
            </a:extLst>
          </p:cNvPr>
          <p:cNvSpPr/>
          <p:nvPr/>
        </p:nvSpPr>
        <p:spPr>
          <a:xfrm>
            <a:off x="10632703" y="3160552"/>
            <a:ext cx="816772" cy="6484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+523K </a:t>
            </a:r>
            <a:r>
              <a:rPr kumimoji="0" lang="en-US" sz="105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uniques</a:t>
            </a:r>
            <a:endParaRPr kumimoji="0" lang="en-US" sz="11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pic>
        <p:nvPicPr>
          <p:cNvPr id="6" name="Picture 5">
            <a:extLst>
              <a:ext uri="{FF2B5EF4-FFF2-40B4-BE49-F238E27FC236}">
                <a16:creationId xmlns:a16="http://schemas.microsoft.com/office/drawing/2014/main" id="{02423FA7-C722-B038-D9FF-F6BEEB255BC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F3323574-3A7C-F395-16C4-C16710B5E03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B1AC9DB7-6070-AF16-A79D-B6FED8783EE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75B15AD8-B0B0-5D60-D6DA-39147A275CD3}"/>
              </a:ext>
            </a:extLst>
          </p:cNvPr>
          <p:cNvSpPr/>
          <p:nvPr/>
        </p:nvSpPr>
        <p:spPr>
          <a:xfrm>
            <a:off x="179108" y="327599"/>
            <a:ext cx="1199137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Once </a:t>
            </a:r>
            <a:r>
              <a:rPr lang="en-US" sz="2600" b="1" dirty="0">
                <a:solidFill>
                  <a:srgbClr val="1B1464"/>
                </a:solidFill>
                <a:latin typeface="Helvetica" pitchFamily="2" charset="0"/>
              </a:rPr>
              <a:t>their TV campaign launched, brands saw an immediate double-digit influx of website visitors on average which grew as activity continued </a:t>
            </a:r>
            <a:endPar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1453723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descr="A person typing on a computer&#10;&#10;Description automatically generated">
            <a:extLst>
              <a:ext uri="{FF2B5EF4-FFF2-40B4-BE49-F238E27FC236}">
                <a16:creationId xmlns:a16="http://schemas.microsoft.com/office/drawing/2014/main" id="{99008302-ED28-D26C-DE6A-D2EF8C5EBCD7}"/>
              </a:ext>
            </a:extLst>
          </p:cNvPr>
          <p:cNvPicPr>
            <a:picLocks noChangeAspect="1"/>
          </p:cNvPicPr>
          <p:nvPr/>
        </p:nvPicPr>
        <p:blipFill>
          <a:blip r:embed="rId2" cstate="hqprint">
            <a:extLst>
              <a:ext uri="{28A0092B-C50C-407E-A947-70E740481C1C}">
                <a14:useLocalDpi xmlns:a14="http://schemas.microsoft.com/office/drawing/2010/main"/>
              </a:ext>
            </a:extLst>
          </a:blip>
          <a:srcRect r="-120"/>
          <a:stretch/>
        </p:blipFill>
        <p:spPr>
          <a:xfrm>
            <a:off x="8277091" y="1685012"/>
            <a:ext cx="3927425" cy="5184137"/>
          </a:xfrm>
          <a:prstGeom prst="rect">
            <a:avLst/>
          </a:prstGeom>
        </p:spPr>
      </p:pic>
      <p:sp>
        <p:nvSpPr>
          <p:cNvPr id="31" name="Rectangle 30">
            <a:extLst>
              <a:ext uri="{FF2B5EF4-FFF2-40B4-BE49-F238E27FC236}">
                <a16:creationId xmlns:a16="http://schemas.microsoft.com/office/drawing/2014/main" id="{CE3D5038-DB0D-49D3-81FE-CE06731FFC1C}"/>
              </a:ext>
            </a:extLst>
          </p:cNvPr>
          <p:cNvSpPr/>
          <p:nvPr/>
        </p:nvSpPr>
        <p:spPr>
          <a:xfrm>
            <a:off x="0" y="1685013"/>
            <a:ext cx="8436689"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4A0DF7D5-50A0-6F80-222C-15F536A24F5C}"/>
              </a:ext>
            </a:extLst>
          </p:cNvPr>
          <p:cNvSpPr/>
          <p:nvPr/>
        </p:nvSpPr>
        <p:spPr>
          <a:xfrm>
            <a:off x="3036627" y="2430311"/>
            <a:ext cx="5231462" cy="3407370"/>
          </a:xfrm>
          <a:prstGeom prst="rect">
            <a:avLst/>
          </a:prstGeom>
          <a:solidFill>
            <a:schemeClr val="bg1"/>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9" name="Text Placeholder 2">
            <a:extLst>
              <a:ext uri="{FF2B5EF4-FFF2-40B4-BE49-F238E27FC236}">
                <a16:creationId xmlns:a16="http://schemas.microsoft.com/office/drawing/2014/main" id="{0243D48A-B3D7-84E1-56FD-070CD6CFEFDD}"/>
              </a:ext>
            </a:extLst>
          </p:cNvPr>
          <p:cNvSpPr txBox="1">
            <a:spLocks/>
          </p:cNvSpPr>
          <p:nvPr/>
        </p:nvSpPr>
        <p:spPr>
          <a:xfrm>
            <a:off x="0" y="1674948"/>
            <a:ext cx="8436688" cy="786223"/>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5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83 ‘Direct-to-Consumer’ Brands Analysis: Average Monthly Website Unique Visitors</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Apr ‘20 – Apr ‘24</a:t>
            </a:r>
          </a:p>
        </p:txBody>
      </p:sp>
      <p:pic>
        <p:nvPicPr>
          <p:cNvPr id="2" name="Picture 1">
            <a:extLst>
              <a:ext uri="{FF2B5EF4-FFF2-40B4-BE49-F238E27FC236}">
                <a16:creationId xmlns:a16="http://schemas.microsoft.com/office/drawing/2014/main" id="{ECF954BB-FDC6-BEEF-F28B-35141F1167F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33FB59EC-7CEF-9B01-77A6-0224F4E36CA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A304C43B-D021-7DF4-4F9C-DB121935FEB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1" name="TextBox 20">
            <a:extLst>
              <a:ext uri="{FF2B5EF4-FFF2-40B4-BE49-F238E27FC236}">
                <a16:creationId xmlns:a16="http://schemas.microsoft.com/office/drawing/2014/main" id="{43DF35B9-94AB-0219-FE95-4A1520CBF0D0}"/>
              </a:ext>
            </a:extLst>
          </p:cNvPr>
          <p:cNvSpPr txBox="1"/>
          <p:nvPr/>
        </p:nvSpPr>
        <p:spPr>
          <a:xfrm>
            <a:off x="479694" y="5922109"/>
            <a:ext cx="7965997" cy="630942"/>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VAB analysis of Comscore mediametrix multiplatform media trend data, P18+. April 2020 – April 2024 (calendar months), figures are based on monthly averages for the 83 brands analyzed. VAB analysis of Nielsen Ad Intel, </a:t>
            </a:r>
            <a:r>
              <a:rPr kumimoji="0" lang="en-US" sz="7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activity based on reported spending across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national cable TV, national broadcast TV, Spanish language broadcast TV, Spanish language cable TV, spot TV, syndication TV. ‘When On TV’ represents the monthly average for brands in months where they spent in TV as measured through Nielsen Ad Intel between January 2021 – April 2024 (calendar months), across the 83 brands analyzed. Note: Direct-to-Consumer is defined by the company’s ability to sell their product directly to end customers without third-party retailers, wholesalers or other middlemen.</a:t>
            </a:r>
          </a:p>
        </p:txBody>
      </p:sp>
      <p:graphicFrame>
        <p:nvGraphicFramePr>
          <p:cNvPr id="25" name="Chart 24">
            <a:extLst>
              <a:ext uri="{FF2B5EF4-FFF2-40B4-BE49-F238E27FC236}">
                <a16:creationId xmlns:a16="http://schemas.microsoft.com/office/drawing/2014/main" id="{ED8EEE52-572E-B9BC-71D3-111EB272B4A1}"/>
              </a:ext>
            </a:extLst>
          </p:cNvPr>
          <p:cNvGraphicFramePr/>
          <p:nvPr/>
        </p:nvGraphicFramePr>
        <p:xfrm>
          <a:off x="221739" y="2256950"/>
          <a:ext cx="7496459" cy="3283418"/>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94EC5F32-285D-9691-02B1-D4020B0C9C53}"/>
              </a:ext>
            </a:extLst>
          </p:cNvPr>
          <p:cNvSpPr txBox="1"/>
          <p:nvPr/>
        </p:nvSpPr>
        <p:spPr>
          <a:xfrm>
            <a:off x="352426" y="5451631"/>
            <a:ext cx="223202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average)</a:t>
            </a:r>
          </a:p>
        </p:txBody>
      </p:sp>
      <p:sp>
        <p:nvSpPr>
          <p:cNvPr id="27" name="TextBox 26">
            <a:extLst>
              <a:ext uri="{FF2B5EF4-FFF2-40B4-BE49-F238E27FC236}">
                <a16:creationId xmlns:a16="http://schemas.microsoft.com/office/drawing/2014/main" id="{93E3C2D1-38A5-01B5-1668-361552A9F1D5}"/>
              </a:ext>
            </a:extLst>
          </p:cNvPr>
          <p:cNvSpPr txBox="1"/>
          <p:nvPr/>
        </p:nvSpPr>
        <p:spPr>
          <a:xfrm>
            <a:off x="4938628" y="5451631"/>
            <a:ext cx="294093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(TV launch – April 2024)</a:t>
            </a:r>
          </a:p>
        </p:txBody>
      </p:sp>
      <p:sp>
        <p:nvSpPr>
          <p:cNvPr id="29" name="Rectangle 28">
            <a:extLst>
              <a:ext uri="{FF2B5EF4-FFF2-40B4-BE49-F238E27FC236}">
                <a16:creationId xmlns:a16="http://schemas.microsoft.com/office/drawing/2014/main" id="{343B3289-EF1C-9E6F-585A-896853368CF3}"/>
              </a:ext>
            </a:extLst>
          </p:cNvPr>
          <p:cNvSpPr/>
          <p:nvPr/>
        </p:nvSpPr>
        <p:spPr>
          <a:xfrm>
            <a:off x="4657599" y="2880311"/>
            <a:ext cx="924378" cy="3789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+28%</a:t>
            </a:r>
          </a:p>
        </p:txBody>
      </p:sp>
      <p:sp>
        <p:nvSpPr>
          <p:cNvPr id="30" name="TextBox 29">
            <a:extLst>
              <a:ext uri="{FF2B5EF4-FFF2-40B4-BE49-F238E27FC236}">
                <a16:creationId xmlns:a16="http://schemas.microsoft.com/office/drawing/2014/main" id="{DC8B9C35-5205-0A57-F655-BCC70C2B8770}"/>
              </a:ext>
            </a:extLst>
          </p:cNvPr>
          <p:cNvSpPr txBox="1"/>
          <p:nvPr/>
        </p:nvSpPr>
        <p:spPr>
          <a:xfrm>
            <a:off x="4471285" y="4044808"/>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vs. six months average prior to TV launch</a:t>
            </a:r>
          </a:p>
        </p:txBody>
      </p:sp>
      <p:sp>
        <p:nvSpPr>
          <p:cNvPr id="32" name="Rectangle 31">
            <a:extLst>
              <a:ext uri="{FF2B5EF4-FFF2-40B4-BE49-F238E27FC236}">
                <a16:creationId xmlns:a16="http://schemas.microsoft.com/office/drawing/2014/main" id="{D25CA9B4-1670-2AE9-88B2-61304F8E2BE7}"/>
              </a:ext>
            </a:extLst>
          </p:cNvPr>
          <p:cNvSpPr/>
          <p:nvPr/>
        </p:nvSpPr>
        <p:spPr>
          <a:xfrm>
            <a:off x="4657599" y="3358743"/>
            <a:ext cx="924378" cy="6484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+619K</a:t>
            </a:r>
            <a:br>
              <a:rPr kumimoji="0" lang="en-US" sz="12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05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uniques</a:t>
            </a:r>
            <a:endParaRPr kumimoji="0" lang="en-US" sz="11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33" name="Rectangle 32">
            <a:extLst>
              <a:ext uri="{FF2B5EF4-FFF2-40B4-BE49-F238E27FC236}">
                <a16:creationId xmlns:a16="http://schemas.microsoft.com/office/drawing/2014/main" id="{BB8E9606-80C9-0E82-E887-19301CD30A42}"/>
              </a:ext>
            </a:extLst>
          </p:cNvPr>
          <p:cNvSpPr/>
          <p:nvPr/>
        </p:nvSpPr>
        <p:spPr>
          <a:xfrm>
            <a:off x="7163489" y="2507983"/>
            <a:ext cx="924378" cy="3789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+50%</a:t>
            </a:r>
          </a:p>
        </p:txBody>
      </p:sp>
      <p:sp>
        <p:nvSpPr>
          <p:cNvPr id="34" name="Rectangle 33">
            <a:extLst>
              <a:ext uri="{FF2B5EF4-FFF2-40B4-BE49-F238E27FC236}">
                <a16:creationId xmlns:a16="http://schemas.microsoft.com/office/drawing/2014/main" id="{13ABEC5A-FC67-5BBC-EDC8-6A78F7531D8C}"/>
              </a:ext>
            </a:extLst>
          </p:cNvPr>
          <p:cNvSpPr/>
          <p:nvPr/>
        </p:nvSpPr>
        <p:spPr>
          <a:xfrm>
            <a:off x="7163489" y="2989022"/>
            <a:ext cx="924378" cy="648407"/>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+1.1MM</a:t>
            </a:r>
            <a:b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05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uniques</a:t>
            </a:r>
            <a:endParaRPr kumimoji="0" lang="en-US" sz="11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35" name="TextBox 34">
            <a:extLst>
              <a:ext uri="{FF2B5EF4-FFF2-40B4-BE49-F238E27FC236}">
                <a16:creationId xmlns:a16="http://schemas.microsoft.com/office/drawing/2014/main" id="{216323A8-B431-FCDD-E075-2F20E831A5AA}"/>
              </a:ext>
            </a:extLst>
          </p:cNvPr>
          <p:cNvSpPr txBox="1"/>
          <p:nvPr/>
        </p:nvSpPr>
        <p:spPr>
          <a:xfrm>
            <a:off x="6962870" y="3700522"/>
            <a:ext cx="1264656" cy="338554"/>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vs. six months average prior to TV launch</a:t>
            </a:r>
          </a:p>
        </p:txBody>
      </p:sp>
      <p:sp>
        <p:nvSpPr>
          <p:cNvPr id="6" name="Rectangle 5">
            <a:extLst>
              <a:ext uri="{FF2B5EF4-FFF2-40B4-BE49-F238E27FC236}">
                <a16:creationId xmlns:a16="http://schemas.microsoft.com/office/drawing/2014/main" id="{F95B1D36-CAF0-71E7-9A26-62832B137EF2}"/>
              </a:ext>
            </a:extLst>
          </p:cNvPr>
          <p:cNvSpPr/>
          <p:nvPr/>
        </p:nvSpPr>
        <p:spPr>
          <a:xfrm>
            <a:off x="166591" y="357065"/>
            <a:ext cx="1202540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Performance-driven DTC brands achieved even greater website traffic lifts across their TV campaigns than the average brand within the overall group</a:t>
            </a:r>
          </a:p>
        </p:txBody>
      </p:sp>
    </p:spTree>
    <p:extLst>
      <p:ext uri="{BB962C8B-B14F-4D97-AF65-F5344CB8AC3E}">
        <p14:creationId xmlns:p14="http://schemas.microsoft.com/office/powerpoint/2010/main" val="1278512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82827-3E39-6802-0DC0-98EE0094EBD5}"/>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E9A3C018-88EE-9C51-5709-0F2FA5F4217F}"/>
              </a:ext>
            </a:extLst>
          </p:cNvPr>
          <p:cNvSpPr/>
          <p:nvPr/>
        </p:nvSpPr>
        <p:spPr>
          <a:xfrm>
            <a:off x="-1" y="1685013"/>
            <a:ext cx="12192001"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32B53B30-6D8F-3509-D676-425B1A682C47}"/>
              </a:ext>
            </a:extLst>
          </p:cNvPr>
          <p:cNvGraphicFramePr/>
          <p:nvPr>
            <p:extLst>
              <p:ext uri="{D42A27DB-BD31-4B8C-83A1-F6EECF244321}">
                <p14:modId xmlns:p14="http://schemas.microsoft.com/office/powerpoint/2010/main" val="2433498829"/>
              </p:ext>
            </p:extLst>
          </p:nvPr>
        </p:nvGraphicFramePr>
        <p:xfrm>
          <a:off x="66860" y="2971799"/>
          <a:ext cx="3958147" cy="29666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0" name="Chart 39">
            <a:extLst>
              <a:ext uri="{FF2B5EF4-FFF2-40B4-BE49-F238E27FC236}">
                <a16:creationId xmlns:a16="http://schemas.microsoft.com/office/drawing/2014/main" id="{F84BD0D8-7739-F2BA-9DA0-6FFCBE19C38E}"/>
              </a:ext>
            </a:extLst>
          </p:cNvPr>
          <p:cNvGraphicFramePr/>
          <p:nvPr>
            <p:extLst>
              <p:ext uri="{D42A27DB-BD31-4B8C-83A1-F6EECF244321}">
                <p14:modId xmlns:p14="http://schemas.microsoft.com/office/powerpoint/2010/main" val="1757599319"/>
              </p:ext>
            </p:extLst>
          </p:nvPr>
        </p:nvGraphicFramePr>
        <p:xfrm>
          <a:off x="4143207" y="2971799"/>
          <a:ext cx="3958147" cy="29666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Chart 46">
            <a:extLst>
              <a:ext uri="{FF2B5EF4-FFF2-40B4-BE49-F238E27FC236}">
                <a16:creationId xmlns:a16="http://schemas.microsoft.com/office/drawing/2014/main" id="{381689F5-193B-AD1D-12D4-C1D40AE982B6}"/>
              </a:ext>
            </a:extLst>
          </p:cNvPr>
          <p:cNvGraphicFramePr/>
          <p:nvPr>
            <p:extLst>
              <p:ext uri="{D42A27DB-BD31-4B8C-83A1-F6EECF244321}">
                <p14:modId xmlns:p14="http://schemas.microsoft.com/office/powerpoint/2010/main" val="512726275"/>
              </p:ext>
            </p:extLst>
          </p:nvPr>
        </p:nvGraphicFramePr>
        <p:xfrm>
          <a:off x="8193273" y="2971799"/>
          <a:ext cx="3958147" cy="2966627"/>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a:extLst>
              <a:ext uri="{FF2B5EF4-FFF2-40B4-BE49-F238E27FC236}">
                <a16:creationId xmlns:a16="http://schemas.microsoft.com/office/drawing/2014/main" id="{7003EA0A-B5D7-7DF0-360D-86A18C00800B}"/>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6" name="TextBox 5">
            <a:extLst>
              <a:ext uri="{FF2B5EF4-FFF2-40B4-BE49-F238E27FC236}">
                <a16:creationId xmlns:a16="http://schemas.microsoft.com/office/drawing/2014/main" id="{7605DE8B-9429-D59F-9351-3166F350A194}"/>
              </a:ext>
            </a:extLst>
          </p:cNvPr>
          <p:cNvSpPr txBox="1"/>
          <p:nvPr/>
        </p:nvSpPr>
        <p:spPr>
          <a:xfrm>
            <a:off x="103901" y="5887915"/>
            <a:ext cx="1271045"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average)</a:t>
            </a:r>
          </a:p>
        </p:txBody>
      </p:sp>
      <p:sp>
        <p:nvSpPr>
          <p:cNvPr id="7" name="TextBox 6">
            <a:extLst>
              <a:ext uri="{FF2B5EF4-FFF2-40B4-BE49-F238E27FC236}">
                <a16:creationId xmlns:a16="http://schemas.microsoft.com/office/drawing/2014/main" id="{23D8B6A5-F0FF-0A5F-D048-2FFB7DD55FC6}"/>
              </a:ext>
            </a:extLst>
          </p:cNvPr>
          <p:cNvSpPr txBox="1"/>
          <p:nvPr/>
        </p:nvSpPr>
        <p:spPr>
          <a:xfrm>
            <a:off x="2726017" y="5887915"/>
            <a:ext cx="127104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(TV launch – April 2024)</a:t>
            </a:r>
          </a:p>
        </p:txBody>
      </p:sp>
      <p:sp>
        <p:nvSpPr>
          <p:cNvPr id="9" name="Text Placeholder 2">
            <a:extLst>
              <a:ext uri="{FF2B5EF4-FFF2-40B4-BE49-F238E27FC236}">
                <a16:creationId xmlns:a16="http://schemas.microsoft.com/office/drawing/2014/main" id="{DDDC1FFE-5A2F-EB58-06F8-EB9ACC637B0D}"/>
              </a:ext>
            </a:extLst>
          </p:cNvPr>
          <p:cNvSpPr txBox="1">
            <a:spLocks/>
          </p:cNvSpPr>
          <p:nvPr/>
        </p:nvSpPr>
        <p:spPr>
          <a:xfrm>
            <a:off x="5979" y="1676734"/>
            <a:ext cx="12186021" cy="712523"/>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5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Average Monthly Website Unique Visitors</a:t>
            </a:r>
            <a:b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1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Apr ‘20 – Apr ‘24</a:t>
            </a:r>
          </a:p>
        </p:txBody>
      </p:sp>
      <p:pic>
        <p:nvPicPr>
          <p:cNvPr id="2" name="Picture 1">
            <a:extLst>
              <a:ext uri="{FF2B5EF4-FFF2-40B4-BE49-F238E27FC236}">
                <a16:creationId xmlns:a16="http://schemas.microsoft.com/office/drawing/2014/main" id="{392C7F45-450B-59F0-1997-C3D42F24D5D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Rectangle 3">
            <a:extLst>
              <a:ext uri="{FF2B5EF4-FFF2-40B4-BE49-F238E27FC236}">
                <a16:creationId xmlns:a16="http://schemas.microsoft.com/office/drawing/2014/main" id="{4B212E46-ED24-8945-E043-579396C7EDD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1" name="TextBox 20">
            <a:extLst>
              <a:ext uri="{FF2B5EF4-FFF2-40B4-BE49-F238E27FC236}">
                <a16:creationId xmlns:a16="http://schemas.microsoft.com/office/drawing/2014/main" id="{9F007A8D-2F50-2F83-02E0-DA3312103457}"/>
              </a:ext>
            </a:extLst>
          </p:cNvPr>
          <p:cNvSpPr txBox="1"/>
          <p:nvPr/>
        </p:nvSpPr>
        <p:spPr>
          <a:xfrm>
            <a:off x="483206" y="6122446"/>
            <a:ext cx="11730311"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Source: VAB analysis of Comscore mediametrix multiplatform media trend data, P18+. April 2020 – April 2024 (calendar months), figures are based on monthly averages for the brands analyzed. VAB analysis of Nielsen Ad Intel, </a:t>
            </a:r>
            <a:r>
              <a:rPr kumimoji="0" lang="en-US" sz="700" b="0" i="0" u="none" strike="noStrike" kern="1200" cap="none" spc="0" normalizeH="0" baseline="0" noProof="0" dirty="0">
                <a:ln>
                  <a:noFill/>
                </a:ln>
                <a:solidFill>
                  <a:srgbClr val="002060"/>
                </a:solidFill>
                <a:effectLst/>
                <a:uLnTx/>
                <a:uFillTx/>
                <a:latin typeface="Helvetica" pitchFamily="2" charset="0"/>
                <a:ea typeface="Open Sans" panose="020B0606030504020204" pitchFamily="34" charset="0"/>
                <a:cs typeface="Open Sans" panose="020B0606030504020204" pitchFamily="34" charset="0"/>
              </a:rPr>
              <a:t>TV activity based on reported spending across </a:t>
            </a:r>
            <a:r>
              <a:rPr kumimoji="0" lang="en-US" sz="700" b="0"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national cable TV, national broadcast TV, Spanish language broadcast TV, Spanish language cable TV, spot TV, syndication TV. ‘When On TV’ represents the monthly average for brands in months where they spent in TV as measured through Nielsen Ad Intel between January 2021 – April 2024 (calendar months).. The brands within this group invested </a:t>
            </a:r>
            <a:r>
              <a:rPr lang="en-US" sz="700" dirty="0">
                <a:solidFill>
                  <a:srgbClr val="002060"/>
                </a:solidFill>
                <a:latin typeface="Helvetica" panose="020B0403020202020204" pitchFamily="34" charset="0"/>
              </a:rPr>
              <a:t>their spend</a:t>
            </a:r>
            <a:r>
              <a:rPr kumimoji="0" lang="en-US" sz="700" b="0" i="0" u="none" strike="noStrike" kern="1200" cap="none" spc="0" normalizeH="0" baseline="0" noProof="0" dirty="0">
                <a:ln>
                  <a:noFill/>
                </a:ln>
                <a:solidFill>
                  <a:srgbClr val="002060"/>
                </a:solidFill>
                <a:effectLst/>
                <a:uLnTx/>
                <a:uFillTx/>
                <a:latin typeface="Helvetica" panose="020B0403020202020204" pitchFamily="34" charset="0"/>
                <a:ea typeface="+mn-ea"/>
                <a:cs typeface="+mn-cs"/>
              </a:rPr>
              <a:t> in TV between January 2021 – April 2024.</a:t>
            </a:r>
          </a:p>
        </p:txBody>
      </p:sp>
      <p:sp>
        <p:nvSpPr>
          <p:cNvPr id="3" name="Rectangle 2">
            <a:extLst>
              <a:ext uri="{FF2B5EF4-FFF2-40B4-BE49-F238E27FC236}">
                <a16:creationId xmlns:a16="http://schemas.microsoft.com/office/drawing/2014/main" id="{661FAE3F-5D26-1D47-8A1A-7201AFEB5E4C}"/>
              </a:ext>
            </a:extLst>
          </p:cNvPr>
          <p:cNvSpPr/>
          <p:nvPr/>
        </p:nvSpPr>
        <p:spPr>
          <a:xfrm>
            <a:off x="179107" y="392321"/>
            <a:ext cx="1185400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Brands across TV investment levels saw double-digit average increases in their website traffic, with higher investment levels garnering higher lifts</a:t>
            </a:r>
          </a:p>
        </p:txBody>
      </p:sp>
      <p:sp>
        <p:nvSpPr>
          <p:cNvPr id="14" name="Slide Number Placeholder 5">
            <a:extLst>
              <a:ext uri="{FF2B5EF4-FFF2-40B4-BE49-F238E27FC236}">
                <a16:creationId xmlns:a16="http://schemas.microsoft.com/office/drawing/2014/main" id="{EFE78479-585B-FD3E-D097-4539CCA61A8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30" name="Rectangle 29">
            <a:extLst>
              <a:ext uri="{FF2B5EF4-FFF2-40B4-BE49-F238E27FC236}">
                <a16:creationId xmlns:a16="http://schemas.microsoft.com/office/drawing/2014/main" id="{73CBBBBE-0007-F672-CFD8-CC7F029051DB}"/>
              </a:ext>
            </a:extLst>
          </p:cNvPr>
          <p:cNvSpPr/>
          <p:nvPr/>
        </p:nvSpPr>
        <p:spPr>
          <a:xfrm>
            <a:off x="1705891" y="3429000"/>
            <a:ext cx="680083" cy="434079"/>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t>
            </a:r>
            <a:r>
              <a:rPr lang="en-US" sz="1400" b="1" dirty="0">
                <a:solidFill>
                  <a:srgbClr val="1F1A62"/>
                </a:solidFill>
                <a:latin typeface="Helvetica" panose="020B0403020202020204" pitchFamily="34" charset="0"/>
              </a:rPr>
              <a:t>8</a:t>
            </a: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1F1A62"/>
                </a:solidFill>
                <a:latin typeface="Helvetica" panose="020B0403020202020204" pitchFamily="34" charset="0"/>
              </a:rPr>
              <a:t>(+64K)</a:t>
            </a:r>
          </a:p>
        </p:txBody>
      </p:sp>
      <p:sp>
        <p:nvSpPr>
          <p:cNvPr id="33" name="Rectangle 32">
            <a:extLst>
              <a:ext uri="{FF2B5EF4-FFF2-40B4-BE49-F238E27FC236}">
                <a16:creationId xmlns:a16="http://schemas.microsoft.com/office/drawing/2014/main" id="{83B30889-5C5D-7049-FDD0-DC14F35EAABD}"/>
              </a:ext>
            </a:extLst>
          </p:cNvPr>
          <p:cNvSpPr/>
          <p:nvPr/>
        </p:nvSpPr>
        <p:spPr>
          <a:xfrm>
            <a:off x="3060212" y="3300422"/>
            <a:ext cx="680083" cy="434079"/>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1F1A62"/>
                </a:solidFill>
                <a:latin typeface="Helvetica" panose="020B0403020202020204" pitchFamily="34" charset="0"/>
              </a:rPr>
              <a:t>(+166K)</a:t>
            </a:r>
          </a:p>
        </p:txBody>
      </p:sp>
      <p:cxnSp>
        <p:nvCxnSpPr>
          <p:cNvPr id="35" name="Straight Connector 34">
            <a:extLst>
              <a:ext uri="{FF2B5EF4-FFF2-40B4-BE49-F238E27FC236}">
                <a16:creationId xmlns:a16="http://schemas.microsoft.com/office/drawing/2014/main" id="{1E83B57E-5DEF-590D-D7B7-70A8C1CB2A0F}"/>
              </a:ext>
            </a:extLst>
          </p:cNvPr>
          <p:cNvCxnSpPr>
            <a:cxnSpLocks/>
          </p:cNvCxnSpPr>
          <p:nvPr/>
        </p:nvCxnSpPr>
        <p:spPr>
          <a:xfrm>
            <a:off x="4076346" y="2694709"/>
            <a:ext cx="0" cy="3341043"/>
          </a:xfrm>
          <a:prstGeom prst="line">
            <a:avLst/>
          </a:prstGeom>
          <a:ln w="28575">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481E6529-B461-950E-5C4E-3889FA14B910}"/>
              </a:ext>
            </a:extLst>
          </p:cNvPr>
          <p:cNvSpPr/>
          <p:nvPr/>
        </p:nvSpPr>
        <p:spPr>
          <a:xfrm>
            <a:off x="5809614" y="3354203"/>
            <a:ext cx="680083" cy="434079"/>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1F1A62"/>
                </a:solidFill>
                <a:latin typeface="Helvetica" panose="020B0403020202020204" pitchFamily="34" charset="0"/>
              </a:rPr>
              <a:t>(+262K)</a:t>
            </a:r>
          </a:p>
        </p:txBody>
      </p:sp>
      <p:sp>
        <p:nvSpPr>
          <p:cNvPr id="42" name="Rectangle 41">
            <a:extLst>
              <a:ext uri="{FF2B5EF4-FFF2-40B4-BE49-F238E27FC236}">
                <a16:creationId xmlns:a16="http://schemas.microsoft.com/office/drawing/2014/main" id="{BDC1C0C6-3966-15AA-F569-645B28733EFF}"/>
              </a:ext>
            </a:extLst>
          </p:cNvPr>
          <p:cNvSpPr/>
          <p:nvPr/>
        </p:nvSpPr>
        <p:spPr>
          <a:xfrm>
            <a:off x="7115856" y="3023369"/>
            <a:ext cx="680083" cy="434079"/>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1F1A62"/>
                </a:solidFill>
                <a:latin typeface="Helvetica" panose="020B0403020202020204" pitchFamily="34" charset="0"/>
              </a:rPr>
              <a:t>(+681K)</a:t>
            </a:r>
          </a:p>
        </p:txBody>
      </p:sp>
      <p:cxnSp>
        <p:nvCxnSpPr>
          <p:cNvPr id="43" name="Straight Connector 42">
            <a:extLst>
              <a:ext uri="{FF2B5EF4-FFF2-40B4-BE49-F238E27FC236}">
                <a16:creationId xmlns:a16="http://schemas.microsoft.com/office/drawing/2014/main" id="{F09504F3-CE07-ECDB-CC3D-405F20972257}"/>
              </a:ext>
            </a:extLst>
          </p:cNvPr>
          <p:cNvCxnSpPr>
            <a:cxnSpLocks/>
          </p:cNvCxnSpPr>
          <p:nvPr/>
        </p:nvCxnSpPr>
        <p:spPr>
          <a:xfrm>
            <a:off x="8152693" y="2694709"/>
            <a:ext cx="0" cy="3341043"/>
          </a:xfrm>
          <a:prstGeom prst="line">
            <a:avLst/>
          </a:prstGeom>
          <a:ln w="28575">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873C65BF-B5C8-DEBE-B856-34C5817A1FDD}"/>
              </a:ext>
            </a:extLst>
          </p:cNvPr>
          <p:cNvSpPr/>
          <p:nvPr/>
        </p:nvSpPr>
        <p:spPr>
          <a:xfrm>
            <a:off x="9781848" y="2862425"/>
            <a:ext cx="780998" cy="434079"/>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+36%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1F1A62"/>
                </a:solidFill>
                <a:latin typeface="Helvetica" panose="020B0403020202020204" pitchFamily="34" charset="0"/>
              </a:rPr>
              <a:t>(+1.2MM)</a:t>
            </a:r>
          </a:p>
        </p:txBody>
      </p:sp>
      <p:sp>
        <p:nvSpPr>
          <p:cNvPr id="49" name="Rectangle 48">
            <a:extLst>
              <a:ext uri="{FF2B5EF4-FFF2-40B4-BE49-F238E27FC236}">
                <a16:creationId xmlns:a16="http://schemas.microsoft.com/office/drawing/2014/main" id="{48397D1E-B477-657E-044B-531C356E00F4}"/>
              </a:ext>
            </a:extLst>
          </p:cNvPr>
          <p:cNvSpPr/>
          <p:nvPr/>
        </p:nvSpPr>
        <p:spPr>
          <a:xfrm>
            <a:off x="11091481" y="2720802"/>
            <a:ext cx="740265" cy="434079"/>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t>
            </a:r>
            <a:r>
              <a:rPr lang="en-US" sz="1400" b="1" dirty="0">
                <a:solidFill>
                  <a:srgbClr val="1F1A62"/>
                </a:solidFill>
                <a:latin typeface="Helvetica" panose="020B0403020202020204" pitchFamily="34" charset="0"/>
              </a:rPr>
              <a:t>42</a:t>
            </a: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1F1A62"/>
                </a:solidFill>
                <a:latin typeface="Helvetica" panose="020B0403020202020204" pitchFamily="34" charset="0"/>
              </a:rPr>
              <a:t>(+1.4MM)</a:t>
            </a:r>
          </a:p>
        </p:txBody>
      </p:sp>
      <p:sp>
        <p:nvSpPr>
          <p:cNvPr id="51" name="TextBox 50">
            <a:extLst>
              <a:ext uri="{FF2B5EF4-FFF2-40B4-BE49-F238E27FC236}">
                <a16:creationId xmlns:a16="http://schemas.microsoft.com/office/drawing/2014/main" id="{37C2FE81-8D36-12F3-9D0C-2084887FE12C}"/>
              </a:ext>
            </a:extLst>
          </p:cNvPr>
          <p:cNvSpPr txBox="1"/>
          <p:nvPr/>
        </p:nvSpPr>
        <p:spPr>
          <a:xfrm>
            <a:off x="35888" y="2314933"/>
            <a:ext cx="3999878" cy="492443"/>
          </a:xfrm>
          <a:prstGeom prst="rect">
            <a:avLst/>
          </a:prstGeom>
          <a:noFill/>
        </p:spPr>
        <p:txBody>
          <a:bodyPr wrap="square">
            <a:spAutoFit/>
          </a:bodyPr>
          <a:lstStyle/>
          <a:p>
            <a:pPr algn="ctr"/>
            <a:r>
              <a:rPr kumimoji="0" lang="en-US" sz="14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Under $500K Spend</a:t>
            </a:r>
          </a:p>
          <a:p>
            <a:pPr algn="ctr"/>
            <a:r>
              <a:rPr lang="en-US" sz="1100" dirty="0">
                <a:solidFill>
                  <a:srgbClr val="1B1464"/>
                </a:solidFill>
                <a:latin typeface="Helvetica" panose="020B0403020202020204" pitchFamily="34" charset="0"/>
              </a:rPr>
              <a:t>3</a:t>
            </a:r>
            <a:r>
              <a:rPr kumimoji="0" lang="en-US" sz="1100" i="0" strike="noStrike" kern="1200" cap="none" spc="0" normalizeH="0" baseline="0" noProof="0" dirty="0">
                <a:ln>
                  <a:noFill/>
                </a:ln>
                <a:solidFill>
                  <a:srgbClr val="1B1464"/>
                </a:solidFill>
                <a:effectLst/>
                <a:uLnTx/>
                <a:uFillTx/>
                <a:latin typeface="Helvetica" panose="020B0403020202020204" pitchFamily="34" charset="0"/>
                <a:ea typeface="+mn-ea"/>
                <a:cs typeface="+mn-cs"/>
              </a:rPr>
              <a:t>5 Brand Analysis</a:t>
            </a:r>
            <a:endParaRPr lang="en-US" sz="1100" dirty="0"/>
          </a:p>
        </p:txBody>
      </p:sp>
      <p:sp>
        <p:nvSpPr>
          <p:cNvPr id="52" name="TextBox 51">
            <a:extLst>
              <a:ext uri="{FF2B5EF4-FFF2-40B4-BE49-F238E27FC236}">
                <a16:creationId xmlns:a16="http://schemas.microsoft.com/office/drawing/2014/main" id="{0A218026-4AF6-E891-AC6D-D627EAC70480}"/>
              </a:ext>
            </a:extLst>
          </p:cNvPr>
          <p:cNvSpPr txBox="1"/>
          <p:nvPr/>
        </p:nvSpPr>
        <p:spPr>
          <a:xfrm>
            <a:off x="4107146" y="2314933"/>
            <a:ext cx="3999878" cy="492443"/>
          </a:xfrm>
          <a:prstGeom prst="rect">
            <a:avLst/>
          </a:prstGeom>
          <a:noFill/>
        </p:spPr>
        <p:txBody>
          <a:bodyPr wrap="square">
            <a:spAutoFit/>
          </a:bodyPr>
          <a:lstStyle/>
          <a:p>
            <a:pPr algn="ctr"/>
            <a:r>
              <a:rPr kumimoji="0" lang="en-US" sz="14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$2MM - $5MM Spend</a:t>
            </a:r>
            <a:br>
              <a:rPr kumimoji="0" lang="en-US" sz="12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100" i="0" strike="noStrike" kern="1200" cap="none" spc="0" normalizeH="0" baseline="0" noProof="0" dirty="0">
                <a:ln>
                  <a:noFill/>
                </a:ln>
                <a:solidFill>
                  <a:srgbClr val="1B1464"/>
                </a:solidFill>
                <a:effectLst/>
                <a:uLnTx/>
                <a:uFillTx/>
                <a:latin typeface="Helvetica" panose="020B0403020202020204" pitchFamily="34" charset="0"/>
                <a:ea typeface="+mn-ea"/>
                <a:cs typeface="+mn-cs"/>
              </a:rPr>
              <a:t>35 Brand Analysis</a:t>
            </a:r>
            <a:endParaRPr lang="en-US" sz="1200" dirty="0"/>
          </a:p>
        </p:txBody>
      </p:sp>
      <p:sp>
        <p:nvSpPr>
          <p:cNvPr id="56" name="TextBox 55">
            <a:extLst>
              <a:ext uri="{FF2B5EF4-FFF2-40B4-BE49-F238E27FC236}">
                <a16:creationId xmlns:a16="http://schemas.microsoft.com/office/drawing/2014/main" id="{5D1F2148-4438-FD04-BE49-5D4674BF5DFC}"/>
              </a:ext>
            </a:extLst>
          </p:cNvPr>
          <p:cNvSpPr txBox="1"/>
          <p:nvPr/>
        </p:nvSpPr>
        <p:spPr>
          <a:xfrm>
            <a:off x="8176276" y="2314933"/>
            <a:ext cx="3999878" cy="492443"/>
          </a:xfrm>
          <a:prstGeom prst="rect">
            <a:avLst/>
          </a:prstGeom>
          <a:noFill/>
        </p:spPr>
        <p:txBody>
          <a:bodyPr wrap="square">
            <a:spAutoFit/>
          </a:bodyPr>
          <a:lstStyle/>
          <a:p>
            <a:pPr algn="ctr"/>
            <a:r>
              <a:rPr kumimoji="0" lang="en-US" sz="14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$10MM+ Spend</a:t>
            </a:r>
            <a:br>
              <a:rPr kumimoji="0" lang="en-US" sz="12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100" i="0" strike="noStrike" kern="1200" cap="none" spc="0" normalizeH="0" baseline="0" noProof="0" dirty="0">
                <a:ln>
                  <a:noFill/>
                </a:ln>
                <a:solidFill>
                  <a:srgbClr val="1B1464"/>
                </a:solidFill>
                <a:effectLst/>
                <a:uLnTx/>
                <a:uFillTx/>
                <a:latin typeface="Helvetica" panose="020B0403020202020204" pitchFamily="34" charset="0"/>
                <a:ea typeface="+mn-ea"/>
                <a:cs typeface="+mn-cs"/>
              </a:rPr>
              <a:t>44 Brand Analysis</a:t>
            </a:r>
            <a:endParaRPr kumimoji="0" lang="en-US" sz="1200" i="0"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57" name="TextBox 56">
            <a:extLst>
              <a:ext uri="{FF2B5EF4-FFF2-40B4-BE49-F238E27FC236}">
                <a16:creationId xmlns:a16="http://schemas.microsoft.com/office/drawing/2014/main" id="{0AE7A3C9-F74C-9795-B2BE-E355B56AE9D8}"/>
              </a:ext>
            </a:extLst>
          </p:cNvPr>
          <p:cNvSpPr txBox="1"/>
          <p:nvPr/>
        </p:nvSpPr>
        <p:spPr>
          <a:xfrm>
            <a:off x="4162443" y="5887915"/>
            <a:ext cx="1271045"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average)</a:t>
            </a:r>
          </a:p>
        </p:txBody>
      </p:sp>
      <p:sp>
        <p:nvSpPr>
          <p:cNvPr id="58" name="TextBox 57">
            <a:extLst>
              <a:ext uri="{FF2B5EF4-FFF2-40B4-BE49-F238E27FC236}">
                <a16:creationId xmlns:a16="http://schemas.microsoft.com/office/drawing/2014/main" id="{1E1DAB9A-D6B9-D021-8FF6-4110C139AACB}"/>
              </a:ext>
            </a:extLst>
          </p:cNvPr>
          <p:cNvSpPr txBox="1"/>
          <p:nvPr/>
        </p:nvSpPr>
        <p:spPr>
          <a:xfrm>
            <a:off x="6784559" y="5887915"/>
            <a:ext cx="127104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(TV launch – April 2024)</a:t>
            </a:r>
          </a:p>
        </p:txBody>
      </p:sp>
      <p:sp>
        <p:nvSpPr>
          <p:cNvPr id="59" name="TextBox 58">
            <a:extLst>
              <a:ext uri="{FF2B5EF4-FFF2-40B4-BE49-F238E27FC236}">
                <a16:creationId xmlns:a16="http://schemas.microsoft.com/office/drawing/2014/main" id="{BE79237A-F561-6B25-284B-B616BA47B914}"/>
              </a:ext>
            </a:extLst>
          </p:cNvPr>
          <p:cNvSpPr txBox="1"/>
          <p:nvPr/>
        </p:nvSpPr>
        <p:spPr>
          <a:xfrm>
            <a:off x="8249783" y="5887915"/>
            <a:ext cx="1271045"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average)</a:t>
            </a:r>
          </a:p>
        </p:txBody>
      </p:sp>
      <p:sp>
        <p:nvSpPr>
          <p:cNvPr id="60" name="TextBox 59">
            <a:extLst>
              <a:ext uri="{FF2B5EF4-FFF2-40B4-BE49-F238E27FC236}">
                <a16:creationId xmlns:a16="http://schemas.microsoft.com/office/drawing/2014/main" id="{CD2E8DAF-A465-0FA0-D52B-F3C40FEECDE9}"/>
              </a:ext>
            </a:extLst>
          </p:cNvPr>
          <p:cNvSpPr txBox="1"/>
          <p:nvPr/>
        </p:nvSpPr>
        <p:spPr>
          <a:xfrm>
            <a:off x="10871899" y="5887915"/>
            <a:ext cx="1271046"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(TV launch – April 2024)</a:t>
            </a:r>
          </a:p>
        </p:txBody>
      </p:sp>
      <p:cxnSp>
        <p:nvCxnSpPr>
          <p:cNvPr id="8" name="Straight Connector 7">
            <a:extLst>
              <a:ext uri="{FF2B5EF4-FFF2-40B4-BE49-F238E27FC236}">
                <a16:creationId xmlns:a16="http://schemas.microsoft.com/office/drawing/2014/main" id="{7221DB2D-012C-075B-8FC9-5246EA2FDC07}"/>
              </a:ext>
            </a:extLst>
          </p:cNvPr>
          <p:cNvCxnSpPr>
            <a:cxnSpLocks/>
          </p:cNvCxnSpPr>
          <p:nvPr/>
        </p:nvCxnSpPr>
        <p:spPr>
          <a:xfrm>
            <a:off x="1374946" y="3670784"/>
            <a:ext cx="0" cy="1798836"/>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D40E9CD-7846-10C9-9574-446C1F14EF88}"/>
              </a:ext>
            </a:extLst>
          </p:cNvPr>
          <p:cNvCxnSpPr>
            <a:cxnSpLocks/>
          </p:cNvCxnSpPr>
          <p:nvPr/>
        </p:nvCxnSpPr>
        <p:spPr>
          <a:xfrm>
            <a:off x="5446188" y="3670784"/>
            <a:ext cx="0" cy="1798836"/>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D492C5C-511D-2B7A-4802-F30297855254}"/>
              </a:ext>
            </a:extLst>
          </p:cNvPr>
          <p:cNvCxnSpPr>
            <a:cxnSpLocks/>
          </p:cNvCxnSpPr>
          <p:nvPr/>
        </p:nvCxnSpPr>
        <p:spPr>
          <a:xfrm>
            <a:off x="9506016" y="3670784"/>
            <a:ext cx="0" cy="1798836"/>
          </a:xfrm>
          <a:prstGeom prst="line">
            <a:avLst/>
          </a:prstGeom>
          <a:ln w="28575">
            <a:solidFill>
              <a:srgbClr val="00206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810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D31F2-4D88-41C7-EAB4-6F89539837E1}"/>
            </a:ext>
          </a:extLst>
        </p:cNvPr>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DC1E45BB-48B1-C668-6061-D14A2F84029C}"/>
              </a:ext>
            </a:extLst>
          </p:cNvPr>
          <p:cNvSpPr/>
          <p:nvPr/>
        </p:nvSpPr>
        <p:spPr>
          <a:xfrm>
            <a:off x="103876" y="2810925"/>
            <a:ext cx="6246124" cy="84769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318818B9-92F0-355B-B7EE-11BE336760DC}"/>
              </a:ext>
            </a:extLst>
          </p:cNvPr>
          <p:cNvSpPr/>
          <p:nvPr/>
        </p:nvSpPr>
        <p:spPr>
          <a:xfrm>
            <a:off x="95705" y="3827280"/>
            <a:ext cx="3985667" cy="124739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C87C4421-7986-3046-5B0A-37F683A3EC1D}"/>
              </a:ext>
            </a:extLst>
          </p:cNvPr>
          <p:cNvSpPr/>
          <p:nvPr/>
        </p:nvSpPr>
        <p:spPr>
          <a:xfrm>
            <a:off x="5577840" y="5243591"/>
            <a:ext cx="6454140" cy="11819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B87F4C8-82CD-044B-BB87-BBF946E63616}"/>
              </a:ext>
            </a:extLst>
          </p:cNvPr>
          <p:cNvSpPr/>
          <p:nvPr/>
        </p:nvSpPr>
        <p:spPr>
          <a:xfrm>
            <a:off x="109675" y="388033"/>
            <a:ext cx="1192230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Tariff announcements and policies are creating economic uncertainties and dominating conversations across the advertising industry</a:t>
            </a:r>
          </a:p>
        </p:txBody>
      </p:sp>
      <p:sp>
        <p:nvSpPr>
          <p:cNvPr id="18" name="TextBox 17">
            <a:hlinkClick r:id="rId2"/>
            <a:extLst>
              <a:ext uri="{FF2B5EF4-FFF2-40B4-BE49-F238E27FC236}">
                <a16:creationId xmlns:a16="http://schemas.microsoft.com/office/drawing/2014/main" id="{568CACA6-B546-C5CB-6789-C738D6997D65}"/>
              </a:ext>
            </a:extLst>
          </p:cNvPr>
          <p:cNvSpPr txBox="1"/>
          <p:nvPr/>
        </p:nvSpPr>
        <p:spPr>
          <a:xfrm>
            <a:off x="87534" y="4128938"/>
            <a:ext cx="3993838" cy="923330"/>
          </a:xfrm>
          <a:prstGeom prst="rect">
            <a:avLst/>
          </a:prstGeom>
          <a:noFill/>
        </p:spPr>
        <p:txBody>
          <a:bodyPr wrap="square">
            <a:spAutoFit/>
          </a:bodyPr>
          <a:lstStyle/>
          <a:p>
            <a:pPr algn="l">
              <a:spcAft>
                <a:spcPts val="900"/>
              </a:spcAft>
            </a:pPr>
            <a:r>
              <a:rPr lang="en-US" b="0" i="0" dirty="0">
                <a:effectLst/>
                <a:latin typeface="FoundersGroteskCond"/>
              </a:rPr>
              <a:t>Trump puts tariffs on thousands of goods from Canada and Mexico, risking higher prices</a:t>
            </a:r>
          </a:p>
        </p:txBody>
      </p:sp>
      <p:sp>
        <p:nvSpPr>
          <p:cNvPr id="22" name="TextBox 21">
            <a:hlinkClick r:id="rId3"/>
            <a:extLst>
              <a:ext uri="{FF2B5EF4-FFF2-40B4-BE49-F238E27FC236}">
                <a16:creationId xmlns:a16="http://schemas.microsoft.com/office/drawing/2014/main" id="{98AC67F0-5510-2AEC-1876-7A7F91F3BABE}"/>
              </a:ext>
            </a:extLst>
          </p:cNvPr>
          <p:cNvSpPr txBox="1"/>
          <p:nvPr/>
        </p:nvSpPr>
        <p:spPr>
          <a:xfrm>
            <a:off x="87534" y="3050154"/>
            <a:ext cx="6262466" cy="566822"/>
          </a:xfrm>
          <a:prstGeom prst="rect">
            <a:avLst/>
          </a:prstGeom>
          <a:noFill/>
        </p:spPr>
        <p:txBody>
          <a:bodyPr wrap="square">
            <a:spAutoFit/>
          </a:bodyPr>
          <a:lstStyle/>
          <a:p>
            <a:pPr algn="l">
              <a:lnSpc>
                <a:spcPts val="4320"/>
              </a:lnSpc>
              <a:spcBef>
                <a:spcPts val="600"/>
              </a:spcBef>
            </a:pPr>
            <a:r>
              <a:rPr lang="en-US" b="0" dirty="0">
                <a:solidFill>
                  <a:srgbClr val="333333"/>
                </a:solidFill>
                <a:effectLst/>
                <a:latin typeface="Schnyder S Demi"/>
              </a:rPr>
              <a:t>As Luxury Brands Brace For Tariffs, Affluent Consumers Hit Pause</a:t>
            </a:r>
          </a:p>
        </p:txBody>
      </p:sp>
      <p:sp>
        <p:nvSpPr>
          <p:cNvPr id="24" name="TextBox 23">
            <a:hlinkClick r:id="rId4"/>
            <a:extLst>
              <a:ext uri="{FF2B5EF4-FFF2-40B4-BE49-F238E27FC236}">
                <a16:creationId xmlns:a16="http://schemas.microsoft.com/office/drawing/2014/main" id="{B1A89A2E-E5AC-A3AE-9ABB-14429981AC8A}"/>
              </a:ext>
            </a:extLst>
          </p:cNvPr>
          <p:cNvSpPr txBox="1"/>
          <p:nvPr/>
        </p:nvSpPr>
        <p:spPr>
          <a:xfrm>
            <a:off x="5577841" y="5438277"/>
            <a:ext cx="6454140" cy="941925"/>
          </a:xfrm>
          <a:prstGeom prst="rect">
            <a:avLst/>
          </a:prstGeom>
          <a:noFill/>
        </p:spPr>
        <p:txBody>
          <a:bodyPr wrap="square">
            <a:spAutoFit/>
          </a:bodyPr>
          <a:lstStyle/>
          <a:p>
            <a:pPr algn="l">
              <a:lnSpc>
                <a:spcPts val="3000"/>
              </a:lnSpc>
              <a:buNone/>
            </a:pPr>
            <a:r>
              <a:rPr lang="en-US" b="1" i="0" dirty="0">
                <a:solidFill>
                  <a:srgbClr val="000000"/>
                </a:solidFill>
                <a:effectLst/>
                <a:latin typeface="__centra_31864f"/>
              </a:rPr>
              <a:t>How Trump’s tariffs are already impacting U.S. small businesses</a:t>
            </a:r>
            <a:endParaRPr lang="en-US" b="1" i="0" dirty="0">
              <a:solidFill>
                <a:srgbClr val="000000"/>
              </a:solidFill>
              <a:effectLst/>
              <a:latin typeface="__centra_31864f"/>
              <a:hlinkClick r:id="rId4"/>
            </a:endParaRPr>
          </a:p>
          <a:p>
            <a:pPr algn="l">
              <a:lnSpc>
                <a:spcPts val="1800"/>
              </a:lnSpc>
            </a:pPr>
            <a:r>
              <a:rPr lang="en-US" b="0" i="0" dirty="0">
                <a:solidFill>
                  <a:srgbClr val="707070"/>
                </a:solidFill>
                <a:effectLst/>
                <a:latin typeface="__tiempos_7bcfe4"/>
              </a:rPr>
              <a:t>Small businesses are already being hit hard, but here’s what these tariffs could mean for the global economy in the long run.</a:t>
            </a:r>
          </a:p>
        </p:txBody>
      </p:sp>
      <p:pic>
        <p:nvPicPr>
          <p:cNvPr id="6" name="Picture 5">
            <a:extLst>
              <a:ext uri="{FF2B5EF4-FFF2-40B4-BE49-F238E27FC236}">
                <a16:creationId xmlns:a16="http://schemas.microsoft.com/office/drawing/2014/main" id="{3E17ABEE-0E42-C6C0-C129-459BFFFE4CE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pic>
        <p:nvPicPr>
          <p:cNvPr id="9" name="Picture 8">
            <a:extLst>
              <a:ext uri="{FF2B5EF4-FFF2-40B4-BE49-F238E27FC236}">
                <a16:creationId xmlns:a16="http://schemas.microsoft.com/office/drawing/2014/main" id="{28BDBD58-53B8-5B18-618B-68EEC69290F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C4D2C81C-BA0E-39B0-B5BC-2AEBF331291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08D22AFC-5108-C4F7-A4A7-1BAC56266D3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7" name="AutoShape 2" descr="Ad Age logo">
            <a:extLst>
              <a:ext uri="{FF2B5EF4-FFF2-40B4-BE49-F238E27FC236}">
                <a16:creationId xmlns:a16="http://schemas.microsoft.com/office/drawing/2014/main" id="{D28CF4F0-23E2-E6B6-94B6-450C519FCAB9}"/>
              </a:ext>
            </a:extLst>
          </p:cNvPr>
          <p:cNvSpPr>
            <a:spLocks noChangeAspect="1" noChangeArrowheads="1"/>
          </p:cNvSpPr>
          <p:nvPr/>
        </p:nvSpPr>
        <p:spPr bwMode="auto">
          <a:xfrm>
            <a:off x="5943600" y="313770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3" name="Group 2">
            <a:extLst>
              <a:ext uri="{FF2B5EF4-FFF2-40B4-BE49-F238E27FC236}">
                <a16:creationId xmlns:a16="http://schemas.microsoft.com/office/drawing/2014/main" id="{5FEE4778-CC7F-2564-A296-97D9CD06B239}"/>
              </a:ext>
            </a:extLst>
          </p:cNvPr>
          <p:cNvGrpSpPr/>
          <p:nvPr/>
        </p:nvGrpSpPr>
        <p:grpSpPr>
          <a:xfrm>
            <a:off x="5548069" y="1374656"/>
            <a:ext cx="3668320" cy="1225581"/>
            <a:chOff x="80720" y="1676641"/>
            <a:chExt cx="3668320" cy="1225581"/>
          </a:xfrm>
        </p:grpSpPr>
        <p:sp>
          <p:nvSpPr>
            <p:cNvPr id="34" name="Rectangle: Rounded Corners 33">
              <a:extLst>
                <a:ext uri="{FF2B5EF4-FFF2-40B4-BE49-F238E27FC236}">
                  <a16:creationId xmlns:a16="http://schemas.microsoft.com/office/drawing/2014/main" id="{8035665B-BEEB-AA76-7CCC-9AF733458B46}"/>
                </a:ext>
              </a:extLst>
            </p:cNvPr>
            <p:cNvSpPr/>
            <p:nvPr/>
          </p:nvSpPr>
          <p:spPr>
            <a:xfrm>
              <a:off x="80720" y="1676641"/>
              <a:ext cx="3668320" cy="12235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hlinkClick r:id="rId6"/>
              <a:extLst>
                <a:ext uri="{FF2B5EF4-FFF2-40B4-BE49-F238E27FC236}">
                  <a16:creationId xmlns:a16="http://schemas.microsoft.com/office/drawing/2014/main" id="{41C4D04C-D192-92C5-799F-96F1ABAB131E}"/>
                </a:ext>
              </a:extLst>
            </p:cNvPr>
            <p:cNvSpPr txBox="1"/>
            <p:nvPr/>
          </p:nvSpPr>
          <p:spPr>
            <a:xfrm>
              <a:off x="87534" y="2071225"/>
              <a:ext cx="3661506" cy="830997"/>
            </a:xfrm>
            <a:prstGeom prst="rect">
              <a:avLst/>
            </a:prstGeom>
            <a:noFill/>
          </p:spPr>
          <p:txBody>
            <a:bodyPr wrap="square">
              <a:spAutoFit/>
            </a:bodyPr>
            <a:lstStyle/>
            <a:p>
              <a:pPr algn="l" fontAlgn="base"/>
              <a:r>
                <a:rPr lang="en-US" sz="1600" b="1" i="0" dirty="0">
                  <a:solidFill>
                    <a:srgbClr val="000000"/>
                  </a:solidFill>
                  <a:effectLst/>
                  <a:latin typeface="Elza"/>
                </a:rPr>
                <a:t>19 ad leaders on how Trump tariffs and the economy are impacting brand and media strategy</a:t>
              </a:r>
            </a:p>
          </p:txBody>
        </p:sp>
        <p:pic>
          <p:nvPicPr>
            <p:cNvPr id="39" name="Picture 38">
              <a:extLst>
                <a:ext uri="{FF2B5EF4-FFF2-40B4-BE49-F238E27FC236}">
                  <a16:creationId xmlns:a16="http://schemas.microsoft.com/office/drawing/2014/main" id="{5DF58039-0DC5-F29A-700B-5D3E619097B9}"/>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151737" y="1757393"/>
              <a:ext cx="1006503" cy="309575"/>
            </a:xfrm>
            <a:prstGeom prst="rect">
              <a:avLst/>
            </a:prstGeom>
          </p:spPr>
        </p:pic>
        <p:sp>
          <p:nvSpPr>
            <p:cNvPr id="40" name="TextBox 39">
              <a:extLst>
                <a:ext uri="{FF2B5EF4-FFF2-40B4-BE49-F238E27FC236}">
                  <a16:creationId xmlns:a16="http://schemas.microsoft.com/office/drawing/2014/main" id="{5516622A-5EAF-970A-6B62-8DD4DD2177E0}"/>
                </a:ext>
              </a:extLst>
            </p:cNvPr>
            <p:cNvSpPr txBox="1"/>
            <p:nvPr/>
          </p:nvSpPr>
          <p:spPr>
            <a:xfrm>
              <a:off x="2349443" y="1758292"/>
              <a:ext cx="1326853" cy="307777"/>
            </a:xfrm>
            <a:prstGeom prst="rect">
              <a:avLst/>
            </a:prstGeom>
            <a:noFill/>
          </p:spPr>
          <p:txBody>
            <a:bodyPr wrap="square" rtlCol="0">
              <a:spAutoFit/>
            </a:bodyPr>
            <a:lstStyle/>
            <a:p>
              <a:pPr algn="ctr"/>
              <a:r>
                <a:rPr lang="en-US" sz="1400" b="1" dirty="0">
                  <a:latin typeface="Helvetica" panose="020B0604020202020204"/>
                  <a:cs typeface="Helvetica" panose="020B0604020202020204"/>
                </a:rPr>
                <a:t>4/11/2025</a:t>
              </a:r>
            </a:p>
          </p:txBody>
        </p:sp>
      </p:grpSp>
      <p:grpSp>
        <p:nvGrpSpPr>
          <p:cNvPr id="21" name="Group 20">
            <a:extLst>
              <a:ext uri="{FF2B5EF4-FFF2-40B4-BE49-F238E27FC236}">
                <a16:creationId xmlns:a16="http://schemas.microsoft.com/office/drawing/2014/main" id="{9A0230F4-5CE2-9344-76FD-609A1A1D06F4}"/>
              </a:ext>
            </a:extLst>
          </p:cNvPr>
          <p:cNvGrpSpPr/>
          <p:nvPr/>
        </p:nvGrpSpPr>
        <p:grpSpPr>
          <a:xfrm>
            <a:off x="8378613" y="3841011"/>
            <a:ext cx="3732668" cy="1223565"/>
            <a:chOff x="884395" y="5299412"/>
            <a:chExt cx="3732668" cy="1223565"/>
          </a:xfrm>
        </p:grpSpPr>
        <p:sp>
          <p:nvSpPr>
            <p:cNvPr id="35" name="Rectangle: Rounded Corners 34">
              <a:extLst>
                <a:ext uri="{FF2B5EF4-FFF2-40B4-BE49-F238E27FC236}">
                  <a16:creationId xmlns:a16="http://schemas.microsoft.com/office/drawing/2014/main" id="{93FA58CF-6289-D3FF-5546-2E47C3497347}"/>
                </a:ext>
              </a:extLst>
            </p:cNvPr>
            <p:cNvSpPr/>
            <p:nvPr/>
          </p:nvSpPr>
          <p:spPr>
            <a:xfrm>
              <a:off x="884395" y="5299412"/>
              <a:ext cx="3732668" cy="12235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350B6A9B-464E-2BDE-523F-4CDA82FB17DB}"/>
                </a:ext>
              </a:extLst>
            </p:cNvPr>
            <p:cNvSpPr txBox="1"/>
            <p:nvPr/>
          </p:nvSpPr>
          <p:spPr>
            <a:xfrm>
              <a:off x="3245235" y="5426244"/>
              <a:ext cx="1326853" cy="307777"/>
            </a:xfrm>
            <a:prstGeom prst="rect">
              <a:avLst/>
            </a:prstGeom>
            <a:noFill/>
          </p:spPr>
          <p:txBody>
            <a:bodyPr wrap="square" rtlCol="0">
              <a:spAutoFit/>
            </a:bodyPr>
            <a:lstStyle/>
            <a:p>
              <a:pPr algn="ctr"/>
              <a:r>
                <a:rPr lang="en-US" sz="1400" b="1" dirty="0">
                  <a:latin typeface="Helvetica" panose="020B0604020202020204"/>
                  <a:cs typeface="Helvetica" panose="020B0604020202020204"/>
                </a:rPr>
                <a:t>3/12/2025</a:t>
              </a:r>
            </a:p>
          </p:txBody>
        </p:sp>
      </p:grpSp>
      <p:grpSp>
        <p:nvGrpSpPr>
          <p:cNvPr id="4" name="Group 3">
            <a:extLst>
              <a:ext uri="{FF2B5EF4-FFF2-40B4-BE49-F238E27FC236}">
                <a16:creationId xmlns:a16="http://schemas.microsoft.com/office/drawing/2014/main" id="{2528E48B-C618-864D-D60E-1F46F7712A06}"/>
              </a:ext>
            </a:extLst>
          </p:cNvPr>
          <p:cNvGrpSpPr/>
          <p:nvPr/>
        </p:nvGrpSpPr>
        <p:grpSpPr>
          <a:xfrm>
            <a:off x="180871" y="5249274"/>
            <a:ext cx="5300989" cy="1223565"/>
            <a:chOff x="8232685" y="1481222"/>
            <a:chExt cx="4787934" cy="1223565"/>
          </a:xfrm>
        </p:grpSpPr>
        <p:sp>
          <p:nvSpPr>
            <p:cNvPr id="36" name="Rectangle: Rounded Corners 35">
              <a:extLst>
                <a:ext uri="{FF2B5EF4-FFF2-40B4-BE49-F238E27FC236}">
                  <a16:creationId xmlns:a16="http://schemas.microsoft.com/office/drawing/2014/main" id="{CF115656-1010-8EBE-9854-FBB7ED462DA6}"/>
                </a:ext>
              </a:extLst>
            </p:cNvPr>
            <p:cNvSpPr/>
            <p:nvPr/>
          </p:nvSpPr>
          <p:spPr>
            <a:xfrm>
              <a:off x="8232685" y="1481222"/>
              <a:ext cx="4767767" cy="122356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hlinkClick r:id="rId8"/>
              <a:extLst>
                <a:ext uri="{FF2B5EF4-FFF2-40B4-BE49-F238E27FC236}">
                  <a16:creationId xmlns:a16="http://schemas.microsoft.com/office/drawing/2014/main" id="{D63F9711-9A8A-57C7-097B-678E75ACCF96}"/>
                </a:ext>
              </a:extLst>
            </p:cNvPr>
            <p:cNvSpPr txBox="1"/>
            <p:nvPr/>
          </p:nvSpPr>
          <p:spPr>
            <a:xfrm>
              <a:off x="8252852" y="1869331"/>
              <a:ext cx="4767767" cy="830997"/>
            </a:xfrm>
            <a:prstGeom prst="rect">
              <a:avLst/>
            </a:prstGeom>
            <a:noFill/>
          </p:spPr>
          <p:txBody>
            <a:bodyPr wrap="square">
              <a:spAutoFit/>
            </a:bodyPr>
            <a:lstStyle/>
            <a:p>
              <a:pPr algn="ctr" fontAlgn="base">
                <a:spcAft>
                  <a:spcPts val="1125"/>
                </a:spcAft>
              </a:pPr>
              <a:r>
                <a:rPr lang="en-US" sz="2400" b="1" i="0" dirty="0">
                  <a:solidFill>
                    <a:srgbClr val="333333"/>
                  </a:solidFill>
                  <a:effectLst/>
                  <a:latin typeface="NPRSans"/>
                </a:rPr>
                <a:t>Trump unveils sweeping 10% tariff and 'reciprocal' tariffs on dozens of nations</a:t>
              </a:r>
            </a:p>
          </p:txBody>
        </p:sp>
        <p:pic>
          <p:nvPicPr>
            <p:cNvPr id="1038" name="Picture 14" descr="Logos : NPR">
              <a:extLst>
                <a:ext uri="{FF2B5EF4-FFF2-40B4-BE49-F238E27FC236}">
                  <a16:creationId xmlns:a16="http://schemas.microsoft.com/office/drawing/2014/main" id="{922A1BA7-5F82-F173-1776-B50B61AD3ED3}"/>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a:stretch/>
          </p:blipFill>
          <p:spPr bwMode="auto">
            <a:xfrm>
              <a:off x="8432088" y="1570970"/>
              <a:ext cx="1002296" cy="334274"/>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57EDCFCB-BF41-07C7-B457-64A00641E2C5}"/>
                </a:ext>
              </a:extLst>
            </p:cNvPr>
            <p:cNvSpPr txBox="1"/>
            <p:nvPr/>
          </p:nvSpPr>
          <p:spPr>
            <a:xfrm>
              <a:off x="11638379" y="1568979"/>
              <a:ext cx="1326853" cy="307777"/>
            </a:xfrm>
            <a:prstGeom prst="rect">
              <a:avLst/>
            </a:prstGeom>
            <a:noFill/>
          </p:spPr>
          <p:txBody>
            <a:bodyPr wrap="square" rtlCol="0">
              <a:spAutoFit/>
            </a:bodyPr>
            <a:lstStyle/>
            <a:p>
              <a:pPr algn="ctr"/>
              <a:r>
                <a:rPr lang="en-US" sz="1400" b="1" dirty="0">
                  <a:latin typeface="Helvetica" panose="020B0604020202020204"/>
                  <a:cs typeface="Helvetica" panose="020B0604020202020204"/>
                </a:rPr>
                <a:t>4/2/2025</a:t>
              </a:r>
            </a:p>
          </p:txBody>
        </p:sp>
      </p:grpSp>
      <p:pic>
        <p:nvPicPr>
          <p:cNvPr id="1040" name="Picture 16">
            <a:extLst>
              <a:ext uri="{FF2B5EF4-FFF2-40B4-BE49-F238E27FC236}">
                <a16:creationId xmlns:a16="http://schemas.microsoft.com/office/drawing/2014/main" id="{480D5753-D3A3-2996-3BA4-A21B4A87FC57}"/>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199777" y="2901342"/>
            <a:ext cx="1088774" cy="304800"/>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E0AA1FA4-CB9E-DC21-62F1-152DE50C4DAB}"/>
              </a:ext>
            </a:extLst>
          </p:cNvPr>
          <p:cNvSpPr txBox="1"/>
          <p:nvPr/>
        </p:nvSpPr>
        <p:spPr>
          <a:xfrm>
            <a:off x="5027352" y="2899854"/>
            <a:ext cx="1326853" cy="307777"/>
          </a:xfrm>
          <a:prstGeom prst="rect">
            <a:avLst/>
          </a:prstGeom>
          <a:noFill/>
        </p:spPr>
        <p:txBody>
          <a:bodyPr wrap="square" rtlCol="0">
            <a:spAutoFit/>
          </a:bodyPr>
          <a:lstStyle/>
          <a:p>
            <a:pPr algn="ctr"/>
            <a:r>
              <a:rPr lang="en-US" sz="1400" b="1" dirty="0">
                <a:latin typeface="Helvetica" panose="020B0604020202020204"/>
                <a:cs typeface="Helvetica" panose="020B0604020202020204"/>
              </a:rPr>
              <a:t>4/11/2025</a:t>
            </a:r>
          </a:p>
        </p:txBody>
      </p:sp>
      <p:grpSp>
        <p:nvGrpSpPr>
          <p:cNvPr id="23" name="Group 22">
            <a:extLst>
              <a:ext uri="{FF2B5EF4-FFF2-40B4-BE49-F238E27FC236}">
                <a16:creationId xmlns:a16="http://schemas.microsoft.com/office/drawing/2014/main" id="{D60DFE79-EC3D-4386-4356-8D98A3C03336}"/>
              </a:ext>
            </a:extLst>
          </p:cNvPr>
          <p:cNvGrpSpPr/>
          <p:nvPr/>
        </p:nvGrpSpPr>
        <p:grpSpPr>
          <a:xfrm>
            <a:off x="6175655" y="2707364"/>
            <a:ext cx="5935979" cy="1047040"/>
            <a:chOff x="6096000" y="2686760"/>
            <a:chExt cx="5935979" cy="1047040"/>
          </a:xfrm>
        </p:grpSpPr>
        <p:sp>
          <p:nvSpPr>
            <p:cNvPr id="33" name="Rectangle: Rounded Corners 32">
              <a:extLst>
                <a:ext uri="{FF2B5EF4-FFF2-40B4-BE49-F238E27FC236}">
                  <a16:creationId xmlns:a16="http://schemas.microsoft.com/office/drawing/2014/main" id="{A8F672F9-3168-0444-A6D0-CE4D68BBB7E5}"/>
                </a:ext>
              </a:extLst>
            </p:cNvPr>
            <p:cNvSpPr/>
            <p:nvPr/>
          </p:nvSpPr>
          <p:spPr>
            <a:xfrm>
              <a:off x="6404992" y="2686760"/>
              <a:ext cx="5626987" cy="104245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AutoShape 8" descr="NPR logo">
              <a:extLst>
                <a:ext uri="{FF2B5EF4-FFF2-40B4-BE49-F238E27FC236}">
                  <a16:creationId xmlns:a16="http://schemas.microsoft.com/office/drawing/2014/main" id="{A58D167D-4772-CC2E-8814-9799F46E92C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TextBox 46">
              <a:extLst>
                <a:ext uri="{FF2B5EF4-FFF2-40B4-BE49-F238E27FC236}">
                  <a16:creationId xmlns:a16="http://schemas.microsoft.com/office/drawing/2014/main" id="{809EDB76-BFC2-378A-77BB-888872FA700F}"/>
                </a:ext>
              </a:extLst>
            </p:cNvPr>
            <p:cNvSpPr txBox="1"/>
            <p:nvPr/>
          </p:nvSpPr>
          <p:spPr>
            <a:xfrm>
              <a:off x="10681616" y="2751212"/>
              <a:ext cx="1326853" cy="307777"/>
            </a:xfrm>
            <a:prstGeom prst="rect">
              <a:avLst/>
            </a:prstGeom>
            <a:noFill/>
          </p:spPr>
          <p:txBody>
            <a:bodyPr wrap="square" rtlCol="0">
              <a:spAutoFit/>
            </a:bodyPr>
            <a:lstStyle/>
            <a:p>
              <a:pPr algn="ctr"/>
              <a:r>
                <a:rPr lang="en-US" sz="1400" b="1" dirty="0">
                  <a:latin typeface="Helvetica" panose="020B0604020202020204"/>
                  <a:cs typeface="Helvetica" panose="020B0604020202020204"/>
                </a:rPr>
                <a:t>4/16/2025</a:t>
              </a:r>
            </a:p>
          </p:txBody>
        </p:sp>
      </p:grpSp>
      <p:pic>
        <p:nvPicPr>
          <p:cNvPr id="1044" name="Picture 20" descr="Nbc News In Memoriam 2024 - Carri Cristin">
            <a:extLst>
              <a:ext uri="{FF2B5EF4-FFF2-40B4-BE49-F238E27FC236}">
                <a16:creationId xmlns:a16="http://schemas.microsoft.com/office/drawing/2014/main" id="{4826D530-F981-5CF0-B3F3-1FFF70803927}"/>
              </a:ext>
            </a:extLst>
          </p:cNvPr>
          <p:cNvPicPr>
            <a:picLocks noChangeAspect="1" noChangeArrowheads="1"/>
          </p:cNvPicPr>
          <p:nvPr/>
        </p:nvPicPr>
        <p:blipFill rotWithShape="1">
          <a:blip r:embed="rId11" cstate="hqprint">
            <a:extLst>
              <a:ext uri="{28A0092B-C50C-407E-A947-70E740481C1C}">
                <a14:useLocalDpi xmlns:a14="http://schemas.microsoft.com/office/drawing/2010/main"/>
              </a:ext>
            </a:extLst>
          </a:blip>
          <a:srcRect/>
          <a:stretch/>
        </p:blipFill>
        <p:spPr bwMode="auto">
          <a:xfrm>
            <a:off x="80720" y="3953711"/>
            <a:ext cx="1531566" cy="194378"/>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C95FF5EF-932C-441B-DB18-6238DCB33CA0}"/>
              </a:ext>
            </a:extLst>
          </p:cNvPr>
          <p:cNvSpPr txBox="1"/>
          <p:nvPr/>
        </p:nvSpPr>
        <p:spPr>
          <a:xfrm>
            <a:off x="2734630" y="3897012"/>
            <a:ext cx="1326853" cy="307777"/>
          </a:xfrm>
          <a:prstGeom prst="rect">
            <a:avLst/>
          </a:prstGeom>
          <a:noFill/>
        </p:spPr>
        <p:txBody>
          <a:bodyPr wrap="square" rtlCol="0">
            <a:spAutoFit/>
          </a:bodyPr>
          <a:lstStyle/>
          <a:p>
            <a:pPr algn="ctr"/>
            <a:r>
              <a:rPr lang="en-US" sz="1400" b="1" dirty="0">
                <a:latin typeface="Helvetica" panose="020B0604020202020204"/>
                <a:cs typeface="Helvetica" panose="020B0604020202020204"/>
              </a:rPr>
              <a:t>3/4/2025</a:t>
            </a:r>
          </a:p>
        </p:txBody>
      </p:sp>
      <p:grpSp>
        <p:nvGrpSpPr>
          <p:cNvPr id="15" name="Group 14">
            <a:extLst>
              <a:ext uri="{FF2B5EF4-FFF2-40B4-BE49-F238E27FC236}">
                <a16:creationId xmlns:a16="http://schemas.microsoft.com/office/drawing/2014/main" id="{2DF812B5-82CF-4EA5-D868-EDAFA7191074}"/>
              </a:ext>
            </a:extLst>
          </p:cNvPr>
          <p:cNvGrpSpPr/>
          <p:nvPr/>
        </p:nvGrpSpPr>
        <p:grpSpPr>
          <a:xfrm>
            <a:off x="4183834" y="3857846"/>
            <a:ext cx="4130856" cy="1300232"/>
            <a:chOff x="4183834" y="3857846"/>
            <a:chExt cx="4130856" cy="1300232"/>
          </a:xfrm>
        </p:grpSpPr>
        <p:sp>
          <p:nvSpPr>
            <p:cNvPr id="30" name="Rectangle: Rounded Corners 29">
              <a:extLst>
                <a:ext uri="{FF2B5EF4-FFF2-40B4-BE49-F238E27FC236}">
                  <a16:creationId xmlns:a16="http://schemas.microsoft.com/office/drawing/2014/main" id="{5B5EBF52-0961-F0D5-E1E3-4BE195A550BD}"/>
                </a:ext>
              </a:extLst>
            </p:cNvPr>
            <p:cNvSpPr/>
            <p:nvPr/>
          </p:nvSpPr>
          <p:spPr>
            <a:xfrm>
              <a:off x="4183834" y="3857846"/>
              <a:ext cx="4130856" cy="130023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hlinkClick r:id="rId12"/>
              <a:extLst>
                <a:ext uri="{FF2B5EF4-FFF2-40B4-BE49-F238E27FC236}">
                  <a16:creationId xmlns:a16="http://schemas.microsoft.com/office/drawing/2014/main" id="{ED503ECD-DAC9-3EE6-BCB5-095799DA2841}"/>
                </a:ext>
              </a:extLst>
            </p:cNvPr>
            <p:cNvSpPr txBox="1"/>
            <p:nvPr/>
          </p:nvSpPr>
          <p:spPr>
            <a:xfrm>
              <a:off x="4183834" y="4405302"/>
              <a:ext cx="4130856" cy="615553"/>
            </a:xfrm>
            <a:prstGeom prst="rect">
              <a:avLst/>
            </a:prstGeom>
            <a:noFill/>
          </p:spPr>
          <p:txBody>
            <a:bodyPr wrap="square">
              <a:spAutoFit/>
            </a:bodyPr>
            <a:lstStyle/>
            <a:p>
              <a:pPr algn="l"/>
              <a:r>
                <a:rPr lang="en-US" sz="1700" b="1" i="0" dirty="0">
                  <a:solidFill>
                    <a:srgbClr val="0A0A0A"/>
                  </a:solidFill>
                  <a:effectLst/>
                  <a:latin typeface="garnett"/>
                </a:rPr>
                <a:t>A running list of companies that have talked about raising prices due to Trump's tariffs</a:t>
              </a:r>
            </a:p>
          </p:txBody>
        </p:sp>
        <p:sp>
          <p:nvSpPr>
            <p:cNvPr id="49" name="TextBox 48">
              <a:extLst>
                <a:ext uri="{FF2B5EF4-FFF2-40B4-BE49-F238E27FC236}">
                  <a16:creationId xmlns:a16="http://schemas.microsoft.com/office/drawing/2014/main" id="{0C6618FB-6962-3E05-86EC-89E141F7C98C}"/>
                </a:ext>
              </a:extLst>
            </p:cNvPr>
            <p:cNvSpPr txBox="1"/>
            <p:nvPr/>
          </p:nvSpPr>
          <p:spPr>
            <a:xfrm>
              <a:off x="6969755" y="3952242"/>
              <a:ext cx="1326853" cy="307777"/>
            </a:xfrm>
            <a:prstGeom prst="rect">
              <a:avLst/>
            </a:prstGeom>
            <a:noFill/>
          </p:spPr>
          <p:txBody>
            <a:bodyPr wrap="square" rtlCol="0">
              <a:spAutoFit/>
            </a:bodyPr>
            <a:lstStyle/>
            <a:p>
              <a:pPr algn="ctr"/>
              <a:r>
                <a:rPr lang="en-US" sz="1400" b="1" dirty="0">
                  <a:latin typeface="Helvetica" panose="020B0604020202020204"/>
                  <a:cs typeface="Helvetica" panose="020B0604020202020204"/>
                </a:rPr>
                <a:t>4/4/2025</a:t>
              </a:r>
            </a:p>
          </p:txBody>
        </p:sp>
        <p:pic>
          <p:nvPicPr>
            <p:cNvPr id="1046" name="Picture 22" descr="Business Insider Logo and symbol, meaning, history, PNG, brand">
              <a:extLst>
                <a:ext uri="{FF2B5EF4-FFF2-40B4-BE49-F238E27FC236}">
                  <a16:creationId xmlns:a16="http://schemas.microsoft.com/office/drawing/2014/main" id="{260817AE-99DD-0B4C-DDC1-64A65BCEC815}"/>
                </a:ext>
              </a:extLst>
            </p:cNvPr>
            <p:cNvPicPr>
              <a:picLocks noChangeAspect="1" noChangeArrowheads="1"/>
            </p:cNvPicPr>
            <p:nvPr/>
          </p:nvPicPr>
          <p:blipFill rotWithShape="1">
            <a:blip r:embed="rId13" cstate="hqprint">
              <a:extLst>
                <a:ext uri="{28A0092B-C50C-407E-A947-70E740481C1C}">
                  <a14:useLocalDpi xmlns:a14="http://schemas.microsoft.com/office/drawing/2010/main"/>
                </a:ext>
              </a:extLst>
            </a:blip>
            <a:srcRect/>
            <a:stretch/>
          </p:blipFill>
          <p:spPr bwMode="auto">
            <a:xfrm>
              <a:off x="4302362" y="3965069"/>
              <a:ext cx="1123077" cy="3931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BCEE0DC2-49D1-FA7B-BF8F-00D489036CF6}"/>
              </a:ext>
            </a:extLst>
          </p:cNvPr>
          <p:cNvGrpSpPr/>
          <p:nvPr/>
        </p:nvGrpSpPr>
        <p:grpSpPr>
          <a:xfrm>
            <a:off x="9324292" y="1346943"/>
            <a:ext cx="2743307" cy="1320322"/>
            <a:chOff x="8417152" y="3732342"/>
            <a:chExt cx="3687314" cy="1425734"/>
          </a:xfrm>
        </p:grpSpPr>
        <p:sp>
          <p:nvSpPr>
            <p:cNvPr id="31" name="Rectangle: Rounded Corners 30">
              <a:extLst>
                <a:ext uri="{FF2B5EF4-FFF2-40B4-BE49-F238E27FC236}">
                  <a16:creationId xmlns:a16="http://schemas.microsoft.com/office/drawing/2014/main" id="{C6F4C240-7CFE-FF41-44BD-15C56CFF17DB}"/>
                </a:ext>
              </a:extLst>
            </p:cNvPr>
            <p:cNvSpPr/>
            <p:nvPr/>
          </p:nvSpPr>
          <p:spPr>
            <a:xfrm>
              <a:off x="8417152" y="3732342"/>
              <a:ext cx="3687314" cy="142573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hlinkClick r:id="rId14"/>
              <a:extLst>
                <a:ext uri="{FF2B5EF4-FFF2-40B4-BE49-F238E27FC236}">
                  <a16:creationId xmlns:a16="http://schemas.microsoft.com/office/drawing/2014/main" id="{552CF173-8794-4888-44AB-6F29B0748DB3}"/>
                </a:ext>
              </a:extLst>
            </p:cNvPr>
            <p:cNvSpPr txBox="1"/>
            <p:nvPr/>
          </p:nvSpPr>
          <p:spPr>
            <a:xfrm>
              <a:off x="8417152" y="4185707"/>
              <a:ext cx="3687314" cy="923330"/>
            </a:xfrm>
            <a:prstGeom prst="rect">
              <a:avLst/>
            </a:prstGeom>
            <a:noFill/>
          </p:spPr>
          <p:txBody>
            <a:bodyPr wrap="square">
              <a:spAutoFit/>
            </a:bodyPr>
            <a:lstStyle/>
            <a:p>
              <a:pPr algn="l"/>
              <a:r>
                <a:rPr lang="en-US" sz="1600" b="0" i="0" u="none" strike="noStrike" dirty="0">
                  <a:solidFill>
                    <a:srgbClr val="404040"/>
                  </a:solidFill>
                  <a:effectLst/>
                  <a:latin typeface="knowledge-medium"/>
                </a:rPr>
                <a:t>That seat will cost how much? US businesses already seeing impact of Trump tariffs</a:t>
              </a:r>
            </a:p>
          </p:txBody>
        </p:sp>
        <p:pic>
          <p:nvPicPr>
            <p:cNvPr id="1048" name="Picture 24" descr="Reuters Logo, symbol, meaning, history, PNG, brand">
              <a:extLst>
                <a:ext uri="{FF2B5EF4-FFF2-40B4-BE49-F238E27FC236}">
                  <a16:creationId xmlns:a16="http://schemas.microsoft.com/office/drawing/2014/main" id="{40756D26-489E-115B-CE2A-70AC620C5137}"/>
                </a:ext>
              </a:extLst>
            </p:cNvPr>
            <p:cNvPicPr>
              <a:picLocks noChangeAspect="1" noChangeArrowheads="1"/>
            </p:cNvPicPr>
            <p:nvPr/>
          </p:nvPicPr>
          <p:blipFill rotWithShape="1">
            <a:blip r:embed="rId15" cstate="hqprint">
              <a:extLst>
                <a:ext uri="{28A0092B-C50C-407E-A947-70E740481C1C}">
                  <a14:useLocalDpi xmlns:a14="http://schemas.microsoft.com/office/drawing/2010/main"/>
                </a:ext>
              </a:extLst>
            </a:blip>
            <a:srcRect/>
            <a:stretch/>
          </p:blipFill>
          <p:spPr bwMode="auto">
            <a:xfrm>
              <a:off x="8548368" y="3812844"/>
              <a:ext cx="1076960" cy="350086"/>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5ED49AF4-2879-D592-E768-1F9D6C36FD7B}"/>
                </a:ext>
              </a:extLst>
            </p:cNvPr>
            <p:cNvSpPr txBox="1"/>
            <p:nvPr/>
          </p:nvSpPr>
          <p:spPr>
            <a:xfrm>
              <a:off x="10749957" y="3833999"/>
              <a:ext cx="1326853" cy="307777"/>
            </a:xfrm>
            <a:prstGeom prst="rect">
              <a:avLst/>
            </a:prstGeom>
            <a:noFill/>
          </p:spPr>
          <p:txBody>
            <a:bodyPr wrap="square" rtlCol="0">
              <a:spAutoFit/>
            </a:bodyPr>
            <a:lstStyle/>
            <a:p>
              <a:pPr algn="ctr"/>
              <a:r>
                <a:rPr lang="en-US" sz="1400" b="1" dirty="0">
                  <a:latin typeface="Helvetica" panose="020B0604020202020204"/>
                  <a:cs typeface="Helvetica" panose="020B0604020202020204"/>
                </a:rPr>
                <a:t>4/12/2025</a:t>
              </a:r>
            </a:p>
          </p:txBody>
        </p:sp>
      </p:grpSp>
      <p:grpSp>
        <p:nvGrpSpPr>
          <p:cNvPr id="2" name="Group 1">
            <a:extLst>
              <a:ext uri="{FF2B5EF4-FFF2-40B4-BE49-F238E27FC236}">
                <a16:creationId xmlns:a16="http://schemas.microsoft.com/office/drawing/2014/main" id="{95CC7E3A-3E85-A79F-4418-0FD670366167}"/>
              </a:ext>
            </a:extLst>
          </p:cNvPr>
          <p:cNvGrpSpPr/>
          <p:nvPr/>
        </p:nvGrpSpPr>
        <p:grpSpPr>
          <a:xfrm>
            <a:off x="124400" y="1430522"/>
            <a:ext cx="5315766" cy="1136611"/>
            <a:chOff x="109674" y="5243591"/>
            <a:chExt cx="5315766" cy="1136611"/>
          </a:xfrm>
        </p:grpSpPr>
        <p:sp>
          <p:nvSpPr>
            <p:cNvPr id="27" name="Rectangle: Rounded Corners 26">
              <a:extLst>
                <a:ext uri="{FF2B5EF4-FFF2-40B4-BE49-F238E27FC236}">
                  <a16:creationId xmlns:a16="http://schemas.microsoft.com/office/drawing/2014/main" id="{1CC72C2B-3809-F594-D1F2-1D3D41453276}"/>
                </a:ext>
              </a:extLst>
            </p:cNvPr>
            <p:cNvSpPr/>
            <p:nvPr/>
          </p:nvSpPr>
          <p:spPr>
            <a:xfrm>
              <a:off x="109675" y="5243591"/>
              <a:ext cx="5315765" cy="113661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hlinkClick r:id="rId16"/>
              <a:extLst>
                <a:ext uri="{FF2B5EF4-FFF2-40B4-BE49-F238E27FC236}">
                  <a16:creationId xmlns:a16="http://schemas.microsoft.com/office/drawing/2014/main" id="{B612E68E-9159-BA58-594A-5914E19F0C71}"/>
                </a:ext>
              </a:extLst>
            </p:cNvPr>
            <p:cNvSpPr txBox="1"/>
            <p:nvPr/>
          </p:nvSpPr>
          <p:spPr>
            <a:xfrm>
              <a:off x="109674" y="5634799"/>
              <a:ext cx="5315765" cy="646331"/>
            </a:xfrm>
            <a:prstGeom prst="rect">
              <a:avLst/>
            </a:prstGeom>
            <a:noFill/>
          </p:spPr>
          <p:txBody>
            <a:bodyPr wrap="square">
              <a:spAutoFit/>
            </a:bodyPr>
            <a:lstStyle/>
            <a:p>
              <a:pPr algn="l">
                <a:spcAft>
                  <a:spcPts val="1500"/>
                </a:spcAft>
              </a:pPr>
              <a:r>
                <a:rPr lang="en-US" b="1" i="0" dirty="0">
                  <a:effectLst/>
                  <a:latin typeface="AP"/>
                </a:rPr>
                <a:t>Trump announces sweeping new tariffs to promote US manufacturing, risking inflation and trade wars</a:t>
              </a:r>
            </a:p>
          </p:txBody>
        </p:sp>
        <p:pic>
          <p:nvPicPr>
            <p:cNvPr id="1050" name="Picture 26" descr="AP logo and symbol, meaning, history, PNG, brand">
              <a:extLst>
                <a:ext uri="{FF2B5EF4-FFF2-40B4-BE49-F238E27FC236}">
                  <a16:creationId xmlns:a16="http://schemas.microsoft.com/office/drawing/2014/main" id="{B11BCC2B-8619-5641-02DE-1B39848AD32B}"/>
                </a:ext>
              </a:extLst>
            </p:cNvPr>
            <p:cNvPicPr>
              <a:picLocks noChangeAspect="1" noChangeArrowheads="1"/>
            </p:cNvPicPr>
            <p:nvPr/>
          </p:nvPicPr>
          <p:blipFill rotWithShape="1">
            <a:blip r:embed="rId17" cstate="hqprint">
              <a:extLst>
                <a:ext uri="{28A0092B-C50C-407E-A947-70E740481C1C}">
                  <a14:useLocalDpi xmlns:a14="http://schemas.microsoft.com/office/drawing/2010/main"/>
                </a:ext>
              </a:extLst>
            </a:blip>
            <a:srcRect b="-1580"/>
            <a:stretch/>
          </p:blipFill>
          <p:spPr bwMode="auto">
            <a:xfrm>
              <a:off x="264687" y="5279959"/>
              <a:ext cx="437040" cy="37751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46DF6DB1-EFAE-0DC6-BA86-08EF36A409C9}"/>
                </a:ext>
              </a:extLst>
            </p:cNvPr>
            <p:cNvSpPr txBox="1"/>
            <p:nvPr/>
          </p:nvSpPr>
          <p:spPr>
            <a:xfrm>
              <a:off x="4061483" y="5314826"/>
              <a:ext cx="1326853" cy="307777"/>
            </a:xfrm>
            <a:prstGeom prst="rect">
              <a:avLst/>
            </a:prstGeom>
            <a:noFill/>
          </p:spPr>
          <p:txBody>
            <a:bodyPr wrap="square" rtlCol="0">
              <a:spAutoFit/>
            </a:bodyPr>
            <a:lstStyle/>
            <a:p>
              <a:pPr algn="ctr"/>
              <a:r>
                <a:rPr lang="en-US" sz="1400" b="1" dirty="0">
                  <a:latin typeface="Helvetica" panose="020B0604020202020204"/>
                  <a:cs typeface="Helvetica" panose="020B0604020202020204"/>
                </a:rPr>
                <a:t>4/3/2025</a:t>
              </a:r>
            </a:p>
          </p:txBody>
        </p:sp>
      </p:grpSp>
      <p:sp>
        <p:nvSpPr>
          <p:cNvPr id="52" name="TextBox 51">
            <a:extLst>
              <a:ext uri="{FF2B5EF4-FFF2-40B4-BE49-F238E27FC236}">
                <a16:creationId xmlns:a16="http://schemas.microsoft.com/office/drawing/2014/main" id="{8E91107B-27E1-25D9-2EA9-842E96B7E413}"/>
              </a:ext>
            </a:extLst>
          </p:cNvPr>
          <p:cNvSpPr txBox="1"/>
          <p:nvPr/>
        </p:nvSpPr>
        <p:spPr>
          <a:xfrm>
            <a:off x="10688997" y="5294228"/>
            <a:ext cx="1326853" cy="307777"/>
          </a:xfrm>
          <a:prstGeom prst="rect">
            <a:avLst/>
          </a:prstGeom>
          <a:noFill/>
        </p:spPr>
        <p:txBody>
          <a:bodyPr wrap="square" rtlCol="0">
            <a:spAutoFit/>
          </a:bodyPr>
          <a:lstStyle/>
          <a:p>
            <a:pPr algn="ctr"/>
            <a:r>
              <a:rPr lang="en-US" sz="1400" b="1" dirty="0">
                <a:latin typeface="Helvetica" panose="020B0604020202020204"/>
                <a:cs typeface="Helvetica" panose="020B0604020202020204"/>
              </a:rPr>
              <a:t>3/20/2025</a:t>
            </a:r>
          </a:p>
        </p:txBody>
      </p:sp>
      <p:pic>
        <p:nvPicPr>
          <p:cNvPr id="54" name="Picture 53">
            <a:extLst>
              <a:ext uri="{FF2B5EF4-FFF2-40B4-BE49-F238E27FC236}">
                <a16:creationId xmlns:a16="http://schemas.microsoft.com/office/drawing/2014/main" id="{34354802-F8EB-3EE8-48FE-B7C03F52FF92}"/>
              </a:ext>
            </a:extLst>
          </p:cNvPr>
          <p:cNvPicPr>
            <a:picLocks noChangeAspect="1"/>
          </p:cNvPicPr>
          <p:nvPr/>
        </p:nvPicPr>
        <p:blipFill>
          <a:blip r:embed="rId18">
            <a:duotone>
              <a:prstClr val="black"/>
              <a:schemeClr val="tx2">
                <a:tint val="45000"/>
                <a:satMod val="400000"/>
              </a:schemeClr>
            </a:duotone>
            <a:extLst>
              <a:ext uri="{BEBA8EAE-BF5A-486C-A8C5-ECC9F3942E4B}">
                <a14:imgProps xmlns:a14="http://schemas.microsoft.com/office/drawing/2010/main">
                  <a14:imgLayer r:embed="rId19">
                    <a14:imgEffect>
                      <a14:brightnessContrast bright="-40000" contrast="-40000"/>
                    </a14:imgEffect>
                  </a14:imgLayer>
                </a14:imgProps>
              </a:ext>
            </a:extLst>
          </a:blip>
          <a:stretch>
            <a:fillRect/>
          </a:stretch>
        </p:blipFill>
        <p:spPr>
          <a:xfrm>
            <a:off x="5686573" y="5344206"/>
            <a:ext cx="1326854" cy="207821"/>
          </a:xfrm>
          <a:prstGeom prst="rect">
            <a:avLst/>
          </a:prstGeom>
        </p:spPr>
      </p:pic>
      <p:sp>
        <p:nvSpPr>
          <p:cNvPr id="19" name="TextBox 18">
            <a:hlinkClick r:id="rId20"/>
            <a:extLst>
              <a:ext uri="{FF2B5EF4-FFF2-40B4-BE49-F238E27FC236}">
                <a16:creationId xmlns:a16="http://schemas.microsoft.com/office/drawing/2014/main" id="{47EF8F79-DE35-9757-CB0D-DCD4293D4DC7}"/>
              </a:ext>
            </a:extLst>
          </p:cNvPr>
          <p:cNvSpPr txBox="1"/>
          <p:nvPr/>
        </p:nvSpPr>
        <p:spPr>
          <a:xfrm>
            <a:off x="6488852" y="3061556"/>
            <a:ext cx="5615614" cy="669414"/>
          </a:xfrm>
          <a:prstGeom prst="rect">
            <a:avLst/>
          </a:prstGeom>
          <a:noFill/>
        </p:spPr>
        <p:txBody>
          <a:bodyPr wrap="square">
            <a:spAutoFit/>
          </a:bodyPr>
          <a:lstStyle/>
          <a:p>
            <a:pPr algn="l">
              <a:lnSpc>
                <a:spcPts val="2250"/>
              </a:lnSpc>
              <a:spcBef>
                <a:spcPts val="1200"/>
              </a:spcBef>
            </a:pPr>
            <a:r>
              <a:rPr lang="en-US" b="1" i="0" dirty="0">
                <a:solidFill>
                  <a:srgbClr val="262626"/>
                </a:solidFill>
                <a:effectLst/>
                <a:latin typeface="cnn_sans_display"/>
              </a:rPr>
              <a:t>Fed Chair Powell gives starkest warning yet on potential economic consequences from tariffs</a:t>
            </a:r>
          </a:p>
        </p:txBody>
      </p:sp>
      <p:pic>
        <p:nvPicPr>
          <p:cNvPr id="1026" name="Picture 2" descr="CNN Logo and symbol, meaning, history, PNG, brand">
            <a:extLst>
              <a:ext uri="{FF2B5EF4-FFF2-40B4-BE49-F238E27FC236}">
                <a16:creationId xmlns:a16="http://schemas.microsoft.com/office/drawing/2014/main" id="{EE287D69-A5C9-1347-8323-C433BE6F424A}"/>
              </a:ext>
            </a:extLst>
          </p:cNvPr>
          <p:cNvPicPr>
            <a:picLocks noChangeAspect="1" noChangeArrowheads="1"/>
          </p:cNvPicPr>
          <p:nvPr/>
        </p:nvPicPr>
        <p:blipFill>
          <a:blip r:embed="rId21" cstate="hqprint">
            <a:extLst>
              <a:ext uri="{28A0092B-C50C-407E-A947-70E740481C1C}">
                <a14:useLocalDpi xmlns:a14="http://schemas.microsoft.com/office/drawing/2010/main"/>
              </a:ext>
            </a:extLst>
          </a:blip>
          <a:srcRect/>
          <a:stretch>
            <a:fillRect/>
          </a:stretch>
        </p:blipFill>
        <p:spPr bwMode="auto">
          <a:xfrm>
            <a:off x="6577143" y="2748247"/>
            <a:ext cx="709280" cy="39897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hlinkClick r:id="rId22"/>
            <a:extLst>
              <a:ext uri="{FF2B5EF4-FFF2-40B4-BE49-F238E27FC236}">
                <a16:creationId xmlns:a16="http://schemas.microsoft.com/office/drawing/2014/main" id="{2B4C7F83-13D1-F1FA-1332-9530C7DE2664}"/>
              </a:ext>
            </a:extLst>
          </p:cNvPr>
          <p:cNvSpPr txBox="1"/>
          <p:nvPr/>
        </p:nvSpPr>
        <p:spPr>
          <a:xfrm>
            <a:off x="8378613" y="4297170"/>
            <a:ext cx="3725853" cy="738664"/>
          </a:xfrm>
          <a:prstGeom prst="rect">
            <a:avLst/>
          </a:prstGeom>
          <a:noFill/>
        </p:spPr>
        <p:txBody>
          <a:bodyPr wrap="square">
            <a:spAutoFit/>
          </a:bodyPr>
          <a:lstStyle/>
          <a:p>
            <a:pPr algn="l">
              <a:spcAft>
                <a:spcPts val="1125"/>
              </a:spcAft>
            </a:pPr>
            <a:r>
              <a:rPr lang="en-US" sz="1400" b="1" i="0" dirty="0">
                <a:solidFill>
                  <a:srgbClr val="000000"/>
                </a:solidFill>
                <a:effectLst/>
                <a:latin typeface="Proxima Nova"/>
              </a:rPr>
              <a:t>‘Volatility and conflict’: Business leaders sound warnings over Trump’s tariffs</a:t>
            </a:r>
          </a:p>
        </p:txBody>
      </p:sp>
      <p:pic>
        <p:nvPicPr>
          <p:cNvPr id="56" name="Picture 6" descr="What-if: CNBC Logo in 2023 by PoppyTheLogoMaker on DeviantArt">
            <a:extLst>
              <a:ext uri="{FF2B5EF4-FFF2-40B4-BE49-F238E27FC236}">
                <a16:creationId xmlns:a16="http://schemas.microsoft.com/office/drawing/2014/main" id="{A4AA4694-0D83-9DE6-C041-AB41C0D4D136}"/>
              </a:ext>
            </a:extLst>
          </p:cNvPr>
          <p:cNvPicPr>
            <a:picLocks noChangeAspect="1" noChangeArrowheads="1"/>
          </p:cNvPicPr>
          <p:nvPr/>
        </p:nvPicPr>
        <p:blipFill>
          <a:blip r:embed="rId23" cstate="hqprint">
            <a:extLst>
              <a:ext uri="{28A0092B-C50C-407E-A947-70E740481C1C}">
                <a14:useLocalDpi xmlns:a14="http://schemas.microsoft.com/office/drawing/2010/main"/>
              </a:ext>
            </a:extLst>
          </a:blip>
          <a:srcRect/>
          <a:stretch>
            <a:fillRect/>
          </a:stretch>
        </p:blipFill>
        <p:spPr bwMode="auto">
          <a:xfrm>
            <a:off x="8514071" y="3975316"/>
            <a:ext cx="1326853" cy="35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738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a:extLst>
            <a:ext uri="{FF2B5EF4-FFF2-40B4-BE49-F238E27FC236}">
              <a16:creationId xmlns:a16="http://schemas.microsoft.com/office/drawing/2014/main" id="{1E5AF50A-80CD-EE92-8D2B-BE9AAB8F4E9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9250D7F-A79F-3FA0-7E92-AE31985AD1B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49124" y="0"/>
            <a:ext cx="9242875" cy="5381297"/>
          </a:xfrm>
          <a:prstGeom prst="rect">
            <a:avLst/>
          </a:prstGeom>
        </p:spPr>
      </p:pic>
      <p:sp>
        <p:nvSpPr>
          <p:cNvPr id="3" name="TextBox 2">
            <a:extLst>
              <a:ext uri="{FF2B5EF4-FFF2-40B4-BE49-F238E27FC236}">
                <a16:creationId xmlns:a16="http://schemas.microsoft.com/office/drawing/2014/main" id="{0D2927A8-C734-051D-21C6-BC3FFF7063B5}"/>
              </a:ext>
            </a:extLst>
          </p:cNvPr>
          <p:cNvSpPr txBox="1"/>
          <p:nvPr/>
        </p:nvSpPr>
        <p:spPr>
          <a:xfrm>
            <a:off x="246106" y="3423920"/>
            <a:ext cx="8927077"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1F1A62"/>
                </a:solidFill>
                <a:effectLst/>
                <a:uLnTx/>
                <a:uFillTx/>
                <a:latin typeface="Helvetica" pitchFamily="2" charset="0"/>
                <a:ea typeface="+mn-ea"/>
                <a:cs typeface="+mn-cs"/>
              </a:rPr>
              <a:t>First-time advertisers who had </a:t>
            </a:r>
            <a:r>
              <a:rPr kumimoji="0" lang="en-US" sz="2800" b="1" i="0" u="none" strike="noStrike" kern="1200" cap="none" spc="0" normalizeH="0" baseline="0" noProof="0" dirty="0">
                <a:ln>
                  <a:noFill/>
                </a:ln>
                <a:solidFill>
                  <a:srgbClr val="1F1A62"/>
                </a:solidFill>
                <a:effectLst/>
                <a:uLnTx/>
                <a:uFillTx/>
                <a:latin typeface="Helvetica" pitchFamily="2" charset="0"/>
                <a:ea typeface="+mn-ea"/>
                <a:cs typeface="+mn-cs"/>
              </a:rPr>
              <a:t>much more continuity </a:t>
            </a:r>
            <a:r>
              <a:rPr kumimoji="0" lang="en-US" sz="2800" b="0" i="0" u="none" strike="noStrike" kern="1200" cap="none" spc="0" normalizeH="0" baseline="0" noProof="0" dirty="0">
                <a:ln>
                  <a:noFill/>
                </a:ln>
                <a:solidFill>
                  <a:srgbClr val="1F1A62"/>
                </a:solidFill>
                <a:effectLst/>
                <a:uLnTx/>
                <a:uFillTx/>
                <a:latin typeface="Helvetica" pitchFamily="2" charset="0"/>
                <a:ea typeface="+mn-ea"/>
                <a:cs typeface="+mn-cs"/>
              </a:rPr>
              <a:t>in their multiscreen TV campaigns saw even </a:t>
            </a:r>
            <a:r>
              <a:rPr kumimoji="0" lang="en-US" sz="2800" b="1" i="0" u="none" strike="noStrike" kern="1200" cap="none" spc="0" normalizeH="0" baseline="0" noProof="0" dirty="0">
                <a:ln>
                  <a:noFill/>
                </a:ln>
                <a:solidFill>
                  <a:srgbClr val="1F1A62"/>
                </a:solidFill>
                <a:effectLst/>
                <a:uLnTx/>
                <a:uFillTx/>
                <a:latin typeface="Helvetica" pitchFamily="2" charset="0"/>
                <a:ea typeface="+mn-ea"/>
                <a:cs typeface="+mn-cs"/>
              </a:rPr>
              <a:t>greater lifts of </a:t>
            </a:r>
            <a:r>
              <a:rPr lang="en-US" sz="2800" b="1" dirty="0">
                <a:solidFill>
                  <a:srgbClr val="1F1A62"/>
                </a:solidFill>
                <a:latin typeface="Helvetica" pitchFamily="2" charset="0"/>
              </a:rPr>
              <a:t>curious customers </a:t>
            </a:r>
            <a:r>
              <a:rPr lang="en-US" sz="2800" dirty="0">
                <a:solidFill>
                  <a:srgbClr val="1F1A62"/>
                </a:solidFill>
                <a:latin typeface="Helvetica" pitchFamily="2" charset="0"/>
              </a:rPr>
              <a:t>entering their digital storefronts</a:t>
            </a:r>
            <a:endParaRPr kumimoji="0" lang="en-US" sz="2800" b="0"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2961961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0E7CD0-C271-B59B-742D-3B7FD819B577}"/>
              </a:ext>
            </a:extLst>
          </p:cNvPr>
          <p:cNvSpPr/>
          <p:nvPr/>
        </p:nvSpPr>
        <p:spPr>
          <a:xfrm>
            <a:off x="6152812" y="1686476"/>
            <a:ext cx="6055327" cy="517152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8897FA2-AD30-E77C-4AA4-435105156F37}"/>
              </a:ext>
            </a:extLst>
          </p:cNvPr>
          <p:cNvSpPr/>
          <p:nvPr/>
        </p:nvSpPr>
        <p:spPr>
          <a:xfrm>
            <a:off x="6192150" y="4667558"/>
            <a:ext cx="5935979" cy="1803391"/>
          </a:xfrm>
          <a:prstGeom prst="rect">
            <a:avLst/>
          </a:prstGeom>
          <a:solidFill>
            <a:schemeClr val="bg1"/>
          </a:solidFill>
          <a:ln w="28575">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F89E8C1-1ECD-CAA2-7253-3720A5793669}"/>
              </a:ext>
            </a:extLst>
          </p:cNvPr>
          <p:cNvPicPr>
            <a:picLocks noChangeAspect="1"/>
          </p:cNvPicPr>
          <p:nvPr/>
        </p:nvPicPr>
        <p:blipFill>
          <a:blip r:embed="rId3"/>
          <a:stretch>
            <a:fillRect/>
          </a:stretch>
        </p:blipFill>
        <p:spPr>
          <a:xfrm>
            <a:off x="-1" y="1686476"/>
            <a:ext cx="6152813" cy="5171524"/>
          </a:xfrm>
          <a:prstGeom prst="rect">
            <a:avLst/>
          </a:prstGeom>
        </p:spPr>
      </p:pic>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40" name="Picture 39">
            <a:extLst>
              <a:ext uri="{FF2B5EF4-FFF2-40B4-BE49-F238E27FC236}">
                <a16:creationId xmlns:a16="http://schemas.microsoft.com/office/drawing/2014/main" id="{8196A96F-8013-952F-87E3-1C95F446C77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1" name="Slide Number Placeholder 5">
            <a:extLst>
              <a:ext uri="{FF2B5EF4-FFF2-40B4-BE49-F238E27FC236}">
                <a16:creationId xmlns:a16="http://schemas.microsoft.com/office/drawing/2014/main" id="{786628AA-DB7F-7254-F4A3-B85D37B6363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71" name="Rectangle 70">
            <a:extLst>
              <a:ext uri="{FF2B5EF4-FFF2-40B4-BE49-F238E27FC236}">
                <a16:creationId xmlns:a16="http://schemas.microsoft.com/office/drawing/2014/main" id="{D256852D-984D-1FA5-EED4-5F8CDD218D4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8" name="Rectangle: Rounded Corners 7">
            <a:extLst>
              <a:ext uri="{FF2B5EF4-FFF2-40B4-BE49-F238E27FC236}">
                <a16:creationId xmlns:a16="http://schemas.microsoft.com/office/drawing/2014/main" id="{92032F7D-7924-E197-05EB-6BC2E39917E8}"/>
              </a:ext>
            </a:extLst>
          </p:cNvPr>
          <p:cNvSpPr/>
          <p:nvPr/>
        </p:nvSpPr>
        <p:spPr>
          <a:xfrm>
            <a:off x="868914" y="2416735"/>
            <a:ext cx="4414982" cy="2112822"/>
          </a:xfrm>
          <a:prstGeom prst="roundRect">
            <a:avLst>
              <a:gd name="adj" fmla="val 38079"/>
            </a:avLst>
          </a:prstGeom>
          <a:solidFill>
            <a:srgbClr val="1B1464"/>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sng" strike="noStrike" kern="1200" cap="none" spc="0" normalizeH="0" baseline="0" noProof="0" dirty="0">
                <a:ln>
                  <a:noFill/>
                </a:ln>
                <a:solidFill>
                  <a:srgbClr val="FFE600"/>
                </a:solidFill>
                <a:effectLst/>
                <a:uLnTx/>
                <a:uFillTx/>
                <a:latin typeface="Helvetica" panose="020B0403020202020204" pitchFamily="34" charset="0"/>
                <a:ea typeface="+mn-ea"/>
                <a:cs typeface="+mn-cs"/>
              </a:rPr>
              <a:t>38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Brands included in analysis</a:t>
            </a:r>
            <a:endParaRPr kumimoji="0" lang="en-US" sz="20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A7156D22-7E73-6065-FF27-CC56DF7BA59B}"/>
              </a:ext>
            </a:extLst>
          </p:cNvPr>
          <p:cNvSpPr txBox="1"/>
          <p:nvPr/>
        </p:nvSpPr>
        <p:spPr>
          <a:xfrm>
            <a:off x="481665" y="6038917"/>
            <a:ext cx="569053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VAB analysis of Comscore mediametrix multiplatform media trend data, P18+. January 2021 – December 2024 (calendar months), figures are based on monthly averages for the brands analyzed in each segment. VAB analysis of Nielsen Ad Intel, </a:t>
            </a:r>
            <a:r>
              <a:rPr kumimoji="0" lang="en-US" sz="7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activity based on reported spending across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national cable TV, national broadcast TV, Spanish language broadcast TV, Spanish language cable TV, spot TV, syndication TV, January 2021 – December 2024 (calendar months).</a:t>
            </a:r>
          </a:p>
        </p:txBody>
      </p:sp>
      <p:sp>
        <p:nvSpPr>
          <p:cNvPr id="22" name="Rectangle 21">
            <a:extLst>
              <a:ext uri="{FF2B5EF4-FFF2-40B4-BE49-F238E27FC236}">
                <a16:creationId xmlns:a16="http://schemas.microsoft.com/office/drawing/2014/main" id="{7D06B033-BEF1-F7A1-98DA-FA16A3C05A91}"/>
              </a:ext>
            </a:extLst>
          </p:cNvPr>
          <p:cNvSpPr/>
          <p:nvPr/>
        </p:nvSpPr>
        <p:spPr>
          <a:xfrm>
            <a:off x="109675" y="398142"/>
            <a:ext cx="1200063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B1464"/>
                </a:solidFill>
                <a:latin typeface="Helvetica" pitchFamily="2" charset="0"/>
              </a:rPr>
              <a:t>In our second analysis, we examined </a:t>
            </a: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website &amp; app traffic across 38 brands that launched their first national TV campaign in 2023</a:t>
            </a:r>
          </a:p>
        </p:txBody>
      </p:sp>
      <p:sp>
        <p:nvSpPr>
          <p:cNvPr id="6" name="TextBox 5">
            <a:extLst>
              <a:ext uri="{FF2B5EF4-FFF2-40B4-BE49-F238E27FC236}">
                <a16:creationId xmlns:a16="http://schemas.microsoft.com/office/drawing/2014/main" id="{53E70750-F044-16BA-B1F6-3D39722FD367}"/>
              </a:ext>
            </a:extLst>
          </p:cNvPr>
          <p:cNvSpPr txBox="1"/>
          <p:nvPr/>
        </p:nvSpPr>
        <p:spPr>
          <a:xfrm>
            <a:off x="6192150" y="1734981"/>
            <a:ext cx="5935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ED3C8D"/>
                </a:solidFill>
                <a:effectLst/>
                <a:uLnTx/>
                <a:uFillTx/>
                <a:latin typeface="Helvetica" pitchFamily="2" charset="0"/>
                <a:ea typeface="+mn-ea"/>
                <a:cs typeface="+mn-cs"/>
              </a:rPr>
              <a:t>Selection Criteria</a:t>
            </a:r>
            <a:endParaRPr kumimoji="0" lang="en-US" sz="1800" b="0" i="0" u="sng" strike="noStrike" kern="1200" cap="none" spc="0" normalizeH="0" baseline="0" noProof="0" dirty="0">
              <a:ln>
                <a:noFill/>
              </a:ln>
              <a:solidFill>
                <a:srgbClr val="ED3C8D"/>
              </a:solidFill>
              <a:effectLst/>
              <a:uLnTx/>
              <a:uFillTx/>
              <a:latin typeface="Helvetica" pitchFamily="2" charset="0"/>
              <a:ea typeface="+mn-ea"/>
              <a:cs typeface="+mn-cs"/>
            </a:endParaRPr>
          </a:p>
        </p:txBody>
      </p:sp>
      <p:sp>
        <p:nvSpPr>
          <p:cNvPr id="11" name="TextBox 10">
            <a:extLst>
              <a:ext uri="{FF2B5EF4-FFF2-40B4-BE49-F238E27FC236}">
                <a16:creationId xmlns:a16="http://schemas.microsoft.com/office/drawing/2014/main" id="{44039E27-DF25-729F-CE69-E4B7431508DF}"/>
              </a:ext>
            </a:extLst>
          </p:cNvPr>
          <p:cNvSpPr txBox="1"/>
          <p:nvPr/>
        </p:nvSpPr>
        <p:spPr>
          <a:xfrm>
            <a:off x="6192150" y="4704502"/>
            <a:ext cx="5935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C0F3"/>
                </a:solidFill>
                <a:effectLst/>
                <a:uLnTx/>
                <a:uFillTx/>
                <a:latin typeface="Helvetica" pitchFamily="2" charset="0"/>
                <a:ea typeface="+mn-ea"/>
                <a:cs typeface="+mn-cs"/>
              </a:rPr>
              <a:t>Analysis Methodology</a:t>
            </a:r>
            <a:endParaRPr kumimoji="0" lang="en-US" sz="1800" b="0" i="0" u="sng" strike="noStrike" kern="1200" cap="none" spc="0" normalizeH="0" baseline="0" noProof="0" dirty="0">
              <a:ln>
                <a:noFill/>
              </a:ln>
              <a:solidFill>
                <a:srgbClr val="00C0F3"/>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76255E37-A4BE-DE44-6C6F-245E421CE957}"/>
              </a:ext>
            </a:extLst>
          </p:cNvPr>
          <p:cNvSpPr/>
          <p:nvPr/>
        </p:nvSpPr>
        <p:spPr>
          <a:xfrm>
            <a:off x="6174332" y="5133019"/>
            <a:ext cx="5795995" cy="132343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dirty="0">
                <a:ln>
                  <a:noFill/>
                </a:ln>
                <a:solidFill>
                  <a:srgbClr val="1B1464"/>
                </a:solidFill>
                <a:effectLst/>
                <a:uLnTx/>
                <a:uFillTx/>
                <a:latin typeface="Helvetica" panose="020B0604020202020204" pitchFamily="34" charset="0"/>
                <a:ea typeface="Calibri" panose="020F0502020204030204" pitchFamily="34" charset="0"/>
                <a:cs typeface="+mn-cs"/>
              </a:rPr>
              <a:t>We analyzed Comscore website &amp; mobile app traffic data between January 2021 - December 2024 to compare monthly unique visitors for each brands’ measured website or app between their pre-TV launch period and post-TV campaign launch period</a:t>
            </a:r>
          </a:p>
          <a:p>
            <a:pPr marL="742950" marR="0" lvl="1"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100" b="0" i="0" u="none" strike="noStrike" kern="1200" cap="none" spc="0" normalizeH="0" baseline="0" noProof="0" dirty="0">
                <a:ln>
                  <a:noFill/>
                </a:ln>
                <a:solidFill>
                  <a:srgbClr val="1B1464"/>
                </a:solidFill>
                <a:effectLst/>
                <a:uLnTx/>
                <a:uFillTx/>
                <a:latin typeface="Helvetica" panose="020B0604020202020204" pitchFamily="34" charset="0"/>
                <a:ea typeface="Calibri" panose="020F0502020204030204" pitchFamily="34" charset="0"/>
                <a:cs typeface="+mn-cs"/>
              </a:rPr>
              <a:t>Some brands may have launched a local TV campaign prior to 2023, that activity has been included within this analysis</a:t>
            </a:r>
          </a:p>
        </p:txBody>
      </p:sp>
      <p:sp>
        <p:nvSpPr>
          <p:cNvPr id="13" name="Rectangle 12">
            <a:extLst>
              <a:ext uri="{FF2B5EF4-FFF2-40B4-BE49-F238E27FC236}">
                <a16:creationId xmlns:a16="http://schemas.microsoft.com/office/drawing/2014/main" id="{FA8AE374-484A-3DAC-9AF8-0557DB5E3B30}"/>
              </a:ext>
            </a:extLst>
          </p:cNvPr>
          <p:cNvSpPr/>
          <p:nvPr/>
        </p:nvSpPr>
        <p:spPr>
          <a:xfrm>
            <a:off x="6192150" y="2176398"/>
            <a:ext cx="5918161" cy="249299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600" b="0"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mn-cs"/>
              </a:rPr>
              <a:t>Brands with measured website traffic in Comscore</a:t>
            </a:r>
          </a:p>
          <a:p>
            <a:pPr marL="742950" marR="0" lvl="1"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100" b="0"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mn-cs"/>
              </a:rPr>
              <a:t>Note: most new advertisers are ‘emerging’ brands and thus not measured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mn-cs"/>
              </a:rPr>
              <a:t>Brands that launched their first multiscreen TV campaign (including local TV) after 1Q 2021</a:t>
            </a:r>
          </a:p>
          <a:p>
            <a:pPr marL="742950" marR="0" lvl="1"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100" b="0"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mn-cs"/>
              </a:rPr>
              <a:t>This allowed us to have at least a few months of ‘pre-TV launch’ monthly website/app traffic data for each brand</a:t>
            </a: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endParaRPr kumimoji="0" lang="en-US" sz="1200" b="0"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400" b="0"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mn-cs"/>
              </a:rPr>
              <a:t>Focused on brands with similar ‘pre-TV launch’ monthly website/app traffic and excluded clear outliers from the selection set</a:t>
            </a:r>
          </a:p>
          <a:p>
            <a:pPr marL="742950" marR="0" lvl="1" indent="-285750" algn="l" defTabSz="914400" rtl="0" eaLnBrk="1" fontAlgn="auto" latinLnBrk="0" hangingPunct="1">
              <a:lnSpc>
                <a:spcPct val="100000"/>
              </a:lnSpc>
              <a:spcBef>
                <a:spcPts val="0"/>
              </a:spcBef>
              <a:spcAft>
                <a:spcPts val="0"/>
              </a:spcAft>
              <a:buClrTx/>
              <a:buSzTx/>
              <a:buFontTx/>
              <a:buBlip>
                <a:blip r:embed="rId5"/>
              </a:buBlip>
              <a:tabLst/>
              <a:defRPr/>
            </a:pPr>
            <a:r>
              <a:rPr kumimoji="0" lang="en-US" sz="1100" b="0" i="0" u="none" strike="noStrike" kern="1200" cap="none" spc="0" normalizeH="0" baseline="0" noProof="0" dirty="0">
                <a:ln>
                  <a:noFill/>
                </a:ln>
                <a:solidFill>
                  <a:prstClr val="white"/>
                </a:solidFill>
                <a:effectLst/>
                <a:uLnTx/>
                <a:uFillTx/>
                <a:latin typeface="Helvetica" panose="020B0604020202020204" pitchFamily="34" charset="0"/>
                <a:ea typeface="Calibri" panose="020F0502020204030204" pitchFamily="34" charset="0"/>
                <a:cs typeface="+mn-cs"/>
              </a:rPr>
              <a:t>A statistical outlier within this selection set could significantly skew results from a traffic comparison perspective </a:t>
            </a:r>
          </a:p>
        </p:txBody>
      </p:sp>
      <p:sp>
        <p:nvSpPr>
          <p:cNvPr id="2" name="Text Placeholder 3">
            <a:extLst>
              <a:ext uri="{FF2B5EF4-FFF2-40B4-BE49-F238E27FC236}">
                <a16:creationId xmlns:a16="http://schemas.microsoft.com/office/drawing/2014/main" id="{BF410D89-2460-F050-1616-DB2BD591B0C1}"/>
              </a:ext>
            </a:extLst>
          </p:cNvPr>
          <p:cNvSpPr txBox="1">
            <a:spLocks/>
          </p:cNvSpPr>
          <p:nvPr/>
        </p:nvSpPr>
        <p:spPr>
          <a:xfrm>
            <a:off x="391233" y="5073834"/>
            <a:ext cx="5153534" cy="671389"/>
          </a:xfrm>
          <a:prstGeom prst="rect">
            <a:avLst/>
          </a:prstGeom>
          <a:solidFill>
            <a:srgbClr val="ED3C8D"/>
          </a:solidFill>
          <a:ln>
            <a:solidFill>
              <a:srgbClr val="1B1464"/>
            </a:solidFill>
          </a:ln>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To learn more, download our 22-page report: </a:t>
            </a:r>
            <a:br>
              <a:rPr kumimoji="0" lang="en-US" sz="12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br>
            <a:r>
              <a:rPr kumimoji="0" lang="en-US" sz="1200" b="1" i="0" u="none" strike="noStrike" kern="1200" cap="none" spc="0" normalizeH="0" baseline="0" noProof="0" dirty="0">
                <a:ln>
                  <a:noFill/>
                </a:ln>
                <a:solidFill>
                  <a:schemeClr val="bg1"/>
                </a:solidFill>
                <a:effectLst/>
                <a:uLnTx/>
                <a:uFillTx/>
                <a:latin typeface="Helvetica" panose="020B0403020202020204" pitchFamily="34" charset="0"/>
                <a:ea typeface="+mn-ea"/>
                <a:cs typeface="+mn-cs"/>
                <a:hlinkClick r:id="rId6">
                  <a:extLst>
                    <a:ext uri="{A12FA001-AC4F-418D-AE19-62706E023703}">
                      <ahyp:hlinkClr xmlns:ahyp="http://schemas.microsoft.com/office/drawing/2018/hyperlinkcolor" val="tx"/>
                    </a:ext>
                  </a:extLst>
                </a:hlinkClick>
              </a:rPr>
              <a:t>A Commanding Presence: How Ad Continuity in Multiscreen TV Drives Incremental Growth for Brands</a:t>
            </a:r>
            <a:endParaRPr kumimoji="0" lang="en-US" sz="1200" b="1" i="0" u="none" strike="noStrike" kern="1200" cap="none" spc="0" normalizeH="0" baseline="0" noProof="0" dirty="0">
              <a:ln>
                <a:noFill/>
              </a:ln>
              <a:solidFill>
                <a:schemeClr val="bg1"/>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741078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AF3B2-09EF-CE76-16FD-8D613706E66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2E79ACB-E11C-DC7F-F7CE-172A3EC0FDE6}"/>
              </a:ext>
            </a:extLst>
          </p:cNvPr>
          <p:cNvSpPr>
            <a:spLocks noGrp="1" noRot="1" noMove="1" noResize="1" noEditPoints="1" noAdjustHandles="1" noChangeArrowheads="1" noChangeShapeType="1"/>
          </p:cNvSpPr>
          <p:nvPr/>
        </p:nvSpPr>
        <p:spPr>
          <a:xfrm>
            <a:off x="-1" y="1686476"/>
            <a:ext cx="12184233"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E182AC9-1D94-E610-29C8-241BBFB000B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F41672AF-4458-5D79-FF2B-750B3CBBC12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AC3421CD-E6E9-8B60-D6D5-F8AFD9A69A4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6" name="Rectangle 5">
            <a:extLst>
              <a:ext uri="{FF2B5EF4-FFF2-40B4-BE49-F238E27FC236}">
                <a16:creationId xmlns:a16="http://schemas.microsoft.com/office/drawing/2014/main" id="{396A19E6-766B-8411-954F-CEE3EDE2F8B6}"/>
              </a:ext>
            </a:extLst>
          </p:cNvPr>
          <p:cNvSpPr/>
          <p:nvPr/>
        </p:nvSpPr>
        <p:spPr>
          <a:xfrm>
            <a:off x="49857" y="2430621"/>
            <a:ext cx="2948940" cy="2460424"/>
          </a:xfrm>
          <a:prstGeom prst="rect">
            <a:avLst/>
          </a:prstGeom>
          <a:solidFill>
            <a:schemeClr val="bg1"/>
          </a:solidFill>
          <a:ln w="28575">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8458438-2C19-5620-F728-DE0B71B961C5}"/>
              </a:ext>
            </a:extLst>
          </p:cNvPr>
          <p:cNvSpPr/>
          <p:nvPr/>
        </p:nvSpPr>
        <p:spPr>
          <a:xfrm>
            <a:off x="3098269" y="2430621"/>
            <a:ext cx="2948940" cy="2460424"/>
          </a:xfrm>
          <a:prstGeom prst="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E13494-F787-D980-C882-1533CC6EF3F8}"/>
              </a:ext>
            </a:extLst>
          </p:cNvPr>
          <p:cNvSpPr/>
          <p:nvPr/>
        </p:nvSpPr>
        <p:spPr>
          <a:xfrm>
            <a:off x="6146681" y="2430621"/>
            <a:ext cx="2948940" cy="2460424"/>
          </a:xfrm>
          <a:prstGeom prst="rect">
            <a:avLst/>
          </a:prstGeom>
          <a:solidFill>
            <a:schemeClr val="bg1"/>
          </a:solidFill>
          <a:ln w="28575">
            <a:solidFill>
              <a:srgbClr val="A34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043D235-4704-7B9A-443D-84674CF83836}"/>
              </a:ext>
            </a:extLst>
          </p:cNvPr>
          <p:cNvSpPr/>
          <p:nvPr/>
        </p:nvSpPr>
        <p:spPr>
          <a:xfrm>
            <a:off x="9195093" y="2430621"/>
            <a:ext cx="2948940" cy="2460424"/>
          </a:xfrm>
          <a:prstGeom prst="rect">
            <a:avLst/>
          </a:prstGeom>
          <a:solidFill>
            <a:schemeClr val="bg1"/>
          </a:solidFill>
          <a:ln w="28575">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26CEC87-4D67-4E7D-46B0-E89001E63D58}"/>
              </a:ext>
            </a:extLst>
          </p:cNvPr>
          <p:cNvSpPr txBox="1"/>
          <p:nvPr/>
        </p:nvSpPr>
        <p:spPr>
          <a:xfrm>
            <a:off x="51293" y="1838228"/>
            <a:ext cx="2948594" cy="584775"/>
          </a:xfrm>
          <a:prstGeom prst="rect">
            <a:avLst/>
          </a:prstGeom>
          <a:solidFill>
            <a:srgbClr val="00C0F3"/>
          </a:solidFill>
          <a:ln w="28575">
            <a:solidFill>
              <a:srgbClr val="00C0F3"/>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Helvetica" pitchFamily="2" charset="0"/>
                <a:ea typeface="+mn-ea"/>
                <a:cs typeface="+mn-cs"/>
              </a:rPr>
              <a:t>Under 6 Months on 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Helvetica" pitchFamily="2" charset="0"/>
                <a:ea typeface="+mn-ea"/>
                <a:cs typeface="+mn-cs"/>
              </a:rPr>
              <a:t>(11 Brands)</a:t>
            </a:r>
            <a:endParaRPr kumimoji="0" lang="en-US"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3" name="TextBox 12">
            <a:extLst>
              <a:ext uri="{FF2B5EF4-FFF2-40B4-BE49-F238E27FC236}">
                <a16:creationId xmlns:a16="http://schemas.microsoft.com/office/drawing/2014/main" id="{87C22A30-6ED0-D883-BC08-C638F57B2796}"/>
              </a:ext>
            </a:extLst>
          </p:cNvPr>
          <p:cNvSpPr txBox="1"/>
          <p:nvPr/>
        </p:nvSpPr>
        <p:spPr>
          <a:xfrm>
            <a:off x="3096210" y="1838227"/>
            <a:ext cx="2950997" cy="584775"/>
          </a:xfrm>
          <a:prstGeom prst="rect">
            <a:avLst/>
          </a:prstGeom>
          <a:solidFill>
            <a:srgbClr val="ED3C8D"/>
          </a:solidFill>
          <a:ln w="28575">
            <a:solidFill>
              <a:srgbClr val="ED3C8D"/>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Helvetica" pitchFamily="2" charset="0"/>
                <a:ea typeface="+mn-ea"/>
                <a:cs typeface="+mn-cs"/>
              </a:rPr>
              <a:t>6-12 Months on 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Helvetica" pitchFamily="2" charset="0"/>
                <a:ea typeface="+mn-ea"/>
                <a:cs typeface="+mn-cs"/>
              </a:rPr>
              <a:t>(6 Brands)</a:t>
            </a:r>
            <a:endParaRPr kumimoji="0" lang="en-US"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4" name="TextBox 13">
            <a:extLst>
              <a:ext uri="{FF2B5EF4-FFF2-40B4-BE49-F238E27FC236}">
                <a16:creationId xmlns:a16="http://schemas.microsoft.com/office/drawing/2014/main" id="{EFDF2055-8EA1-D1FC-E0D6-93B085D9309F}"/>
              </a:ext>
            </a:extLst>
          </p:cNvPr>
          <p:cNvSpPr txBox="1"/>
          <p:nvPr/>
        </p:nvSpPr>
        <p:spPr>
          <a:xfrm>
            <a:off x="6157328" y="1845847"/>
            <a:ext cx="2933925" cy="584775"/>
          </a:xfrm>
          <a:prstGeom prst="rect">
            <a:avLst/>
          </a:prstGeom>
          <a:solidFill>
            <a:srgbClr val="A343FF"/>
          </a:solidFill>
          <a:ln w="28575">
            <a:solidFill>
              <a:srgbClr val="A343F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w="3175">
                  <a:noFill/>
                </a:ln>
                <a:solidFill>
                  <a:prstClr val="white"/>
                </a:solidFill>
                <a:effectLst/>
                <a:uLnTx/>
                <a:uFillTx/>
                <a:latin typeface="Helvetica" pitchFamily="2" charset="0"/>
                <a:ea typeface="+mn-ea"/>
                <a:cs typeface="+mn-cs"/>
              </a:rPr>
              <a:t>13-18 Months on 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3175">
                  <a:noFill/>
                </a:ln>
                <a:solidFill>
                  <a:prstClr val="white"/>
                </a:solidFill>
                <a:effectLst/>
                <a:uLnTx/>
                <a:uFillTx/>
                <a:latin typeface="Helvetica" pitchFamily="2" charset="0"/>
                <a:ea typeface="+mn-ea"/>
                <a:cs typeface="+mn-cs"/>
              </a:rPr>
              <a:t>(12 Brands)</a:t>
            </a:r>
            <a:endParaRPr kumimoji="0" lang="en-US" sz="1800" b="0" i="0" u="none" strike="noStrike" kern="1200" cap="none" spc="0" normalizeH="0" baseline="0" noProof="0" dirty="0">
              <a:ln w="3175">
                <a:noFill/>
              </a:ln>
              <a:solidFill>
                <a:prstClr val="white"/>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A0A342CB-ED54-4ABB-D6A6-8642CF39EDEA}"/>
              </a:ext>
            </a:extLst>
          </p:cNvPr>
          <p:cNvSpPr txBox="1"/>
          <p:nvPr/>
        </p:nvSpPr>
        <p:spPr>
          <a:xfrm>
            <a:off x="9195093" y="1845846"/>
            <a:ext cx="2945614" cy="584775"/>
          </a:xfrm>
          <a:prstGeom prst="rect">
            <a:avLst/>
          </a:prstGeom>
          <a:solidFill>
            <a:srgbClr val="4EBEA4"/>
          </a:solidFill>
          <a:ln w="28575">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white"/>
                </a:solidFill>
                <a:effectLst/>
                <a:uLnTx/>
                <a:uFillTx/>
                <a:latin typeface="Helvetica" pitchFamily="2" charset="0"/>
                <a:ea typeface="+mn-ea"/>
                <a:cs typeface="+mn-cs"/>
              </a:rPr>
              <a:t>19+ Months on 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Helvetica" pitchFamily="2" charset="0"/>
                <a:ea typeface="+mn-ea"/>
                <a:cs typeface="+mn-cs"/>
              </a:rPr>
              <a:t>(9 Brands)</a:t>
            </a:r>
            <a:endParaRPr kumimoji="0" lang="en-US"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pic>
        <p:nvPicPr>
          <p:cNvPr id="22" name="Picture 16" descr="How I replaced everything with Notion – Stephen McLeod ...">
            <a:extLst>
              <a:ext uri="{FF2B5EF4-FFF2-40B4-BE49-F238E27FC236}">
                <a16:creationId xmlns:a16="http://schemas.microsoft.com/office/drawing/2014/main" id="{9D2DEAEC-7118-0A73-0ACB-B877938ECDCC}"/>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1586" t="19453" r="1055" b="19398"/>
          <a:stretch/>
        </p:blipFill>
        <p:spPr bwMode="auto">
          <a:xfrm>
            <a:off x="246584" y="2520608"/>
            <a:ext cx="976248" cy="34064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8B50CC7-7BA9-0AE3-4F53-36DAC3814FE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41360" y="2568666"/>
            <a:ext cx="756701" cy="415770"/>
          </a:xfrm>
          <a:prstGeom prst="rect">
            <a:avLst/>
          </a:prstGeom>
        </p:spPr>
      </p:pic>
      <p:pic>
        <p:nvPicPr>
          <p:cNvPr id="28" name="Picture 27">
            <a:extLst>
              <a:ext uri="{FF2B5EF4-FFF2-40B4-BE49-F238E27FC236}">
                <a16:creationId xmlns:a16="http://schemas.microsoft.com/office/drawing/2014/main" id="{ABC2F21C-2E95-9FE7-B7D9-C1BE2F5398F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23081" y="3830343"/>
            <a:ext cx="957609" cy="285965"/>
          </a:xfrm>
          <a:prstGeom prst="rect">
            <a:avLst/>
          </a:prstGeom>
        </p:spPr>
      </p:pic>
      <p:pic>
        <p:nvPicPr>
          <p:cNvPr id="29" name="Picture 28">
            <a:extLst>
              <a:ext uri="{FF2B5EF4-FFF2-40B4-BE49-F238E27FC236}">
                <a16:creationId xmlns:a16="http://schemas.microsoft.com/office/drawing/2014/main" id="{8BA68BFB-393E-BBC6-3F02-88331CF2E91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30426" y="3441148"/>
            <a:ext cx="626917" cy="626917"/>
          </a:xfrm>
          <a:prstGeom prst="rect">
            <a:avLst/>
          </a:prstGeom>
        </p:spPr>
      </p:pic>
      <p:pic>
        <p:nvPicPr>
          <p:cNvPr id="30" name="Picture 29">
            <a:extLst>
              <a:ext uri="{FF2B5EF4-FFF2-40B4-BE49-F238E27FC236}">
                <a16:creationId xmlns:a16="http://schemas.microsoft.com/office/drawing/2014/main" id="{3E95C192-7CCE-243E-68E9-1F0B7F72AD9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56369" y="3807120"/>
            <a:ext cx="442770" cy="442770"/>
          </a:xfrm>
          <a:prstGeom prst="rect">
            <a:avLst/>
          </a:prstGeom>
        </p:spPr>
      </p:pic>
      <p:pic>
        <p:nvPicPr>
          <p:cNvPr id="31" name="Picture 30">
            <a:extLst>
              <a:ext uri="{FF2B5EF4-FFF2-40B4-BE49-F238E27FC236}">
                <a16:creationId xmlns:a16="http://schemas.microsoft.com/office/drawing/2014/main" id="{89863C70-1885-7575-2CC0-2DBC68B9C2D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08446" y="3404999"/>
            <a:ext cx="1158737" cy="256192"/>
          </a:xfrm>
          <a:prstGeom prst="rect">
            <a:avLst/>
          </a:prstGeom>
        </p:spPr>
      </p:pic>
      <p:pic>
        <p:nvPicPr>
          <p:cNvPr id="32" name="Picture 31">
            <a:extLst>
              <a:ext uri="{FF2B5EF4-FFF2-40B4-BE49-F238E27FC236}">
                <a16:creationId xmlns:a16="http://schemas.microsoft.com/office/drawing/2014/main" id="{0D48551D-DB57-3ED7-71EE-882A96CAB090}"/>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2401658" y="2565285"/>
            <a:ext cx="513068" cy="513068"/>
          </a:xfrm>
          <a:prstGeom prst="rect">
            <a:avLst/>
          </a:prstGeom>
        </p:spPr>
      </p:pic>
      <p:pic>
        <p:nvPicPr>
          <p:cNvPr id="33" name="Picture 32">
            <a:extLst>
              <a:ext uri="{FF2B5EF4-FFF2-40B4-BE49-F238E27FC236}">
                <a16:creationId xmlns:a16="http://schemas.microsoft.com/office/drawing/2014/main" id="{DED3D9FA-5311-DE00-6719-5641552E94F3}"/>
              </a:ext>
            </a:extLst>
          </p:cNvPr>
          <p:cNvPicPr>
            <a:picLocks noChangeAspect="1"/>
          </p:cNvPicPr>
          <p:nvPr/>
        </p:nvPicPr>
        <p:blipFill>
          <a:blip r:embed="rId11"/>
          <a:stretch>
            <a:fillRect/>
          </a:stretch>
        </p:blipFill>
        <p:spPr>
          <a:xfrm>
            <a:off x="222889" y="2959541"/>
            <a:ext cx="976248" cy="303832"/>
          </a:xfrm>
          <a:prstGeom prst="rect">
            <a:avLst/>
          </a:prstGeom>
        </p:spPr>
      </p:pic>
      <p:pic>
        <p:nvPicPr>
          <p:cNvPr id="34" name="Picture 33">
            <a:extLst>
              <a:ext uri="{FF2B5EF4-FFF2-40B4-BE49-F238E27FC236}">
                <a16:creationId xmlns:a16="http://schemas.microsoft.com/office/drawing/2014/main" id="{F33E93E3-012C-5C8B-B091-80DEB585C8A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671253" y="3110588"/>
            <a:ext cx="655942" cy="319772"/>
          </a:xfrm>
          <a:prstGeom prst="rect">
            <a:avLst/>
          </a:prstGeom>
        </p:spPr>
      </p:pic>
      <p:pic>
        <p:nvPicPr>
          <p:cNvPr id="35" name="Picture 34">
            <a:extLst>
              <a:ext uri="{FF2B5EF4-FFF2-40B4-BE49-F238E27FC236}">
                <a16:creationId xmlns:a16="http://schemas.microsoft.com/office/drawing/2014/main" id="{2FDBF2A2-56C0-E157-9D48-55E23CD327B6}"/>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l="2380" t="36199" r="1583" b="35942"/>
          <a:stretch/>
        </p:blipFill>
        <p:spPr>
          <a:xfrm>
            <a:off x="288450" y="4351633"/>
            <a:ext cx="1151681" cy="187921"/>
          </a:xfrm>
          <a:prstGeom prst="rect">
            <a:avLst/>
          </a:prstGeom>
        </p:spPr>
      </p:pic>
      <p:pic>
        <p:nvPicPr>
          <p:cNvPr id="36" name="Picture 2" descr="America's Test Kitchen - Wikipedia">
            <a:extLst>
              <a:ext uri="{FF2B5EF4-FFF2-40B4-BE49-F238E27FC236}">
                <a16:creationId xmlns:a16="http://schemas.microsoft.com/office/drawing/2014/main" id="{8F97AD46-9F57-8340-EBEA-9D1775668F56}"/>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839763" y="4228878"/>
            <a:ext cx="1027318" cy="37668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D4BFCC90-88DD-009B-9B2E-1A1F09E3CFFA}"/>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404446" y="3235444"/>
            <a:ext cx="477582" cy="543534"/>
          </a:xfrm>
          <a:prstGeom prst="rect">
            <a:avLst/>
          </a:prstGeom>
        </p:spPr>
      </p:pic>
      <p:pic>
        <p:nvPicPr>
          <p:cNvPr id="39" name="Picture 38">
            <a:extLst>
              <a:ext uri="{FF2B5EF4-FFF2-40B4-BE49-F238E27FC236}">
                <a16:creationId xmlns:a16="http://schemas.microsoft.com/office/drawing/2014/main" id="{2F9DD619-880E-C1AA-B6A7-0CB43B3F849C}"/>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3220010" y="2628459"/>
            <a:ext cx="1457783" cy="390920"/>
          </a:xfrm>
          <a:prstGeom prst="rect">
            <a:avLst/>
          </a:prstGeom>
        </p:spPr>
      </p:pic>
      <p:pic>
        <p:nvPicPr>
          <p:cNvPr id="40" name="Picture 39">
            <a:extLst>
              <a:ext uri="{FF2B5EF4-FFF2-40B4-BE49-F238E27FC236}">
                <a16:creationId xmlns:a16="http://schemas.microsoft.com/office/drawing/2014/main" id="{10C6CC0E-6B8B-8D61-02BA-44A66607C02E}"/>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4747813" y="2512176"/>
            <a:ext cx="1155273" cy="649840"/>
          </a:xfrm>
          <a:prstGeom prst="rect">
            <a:avLst/>
          </a:prstGeom>
        </p:spPr>
      </p:pic>
      <p:pic>
        <p:nvPicPr>
          <p:cNvPr id="41" name="Picture 40">
            <a:extLst>
              <a:ext uri="{FF2B5EF4-FFF2-40B4-BE49-F238E27FC236}">
                <a16:creationId xmlns:a16="http://schemas.microsoft.com/office/drawing/2014/main" id="{B44312D1-9373-7136-ED96-55DDB9EC3647}"/>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3458413" y="3812057"/>
            <a:ext cx="2100684" cy="291040"/>
          </a:xfrm>
          <a:prstGeom prst="rect">
            <a:avLst/>
          </a:prstGeom>
        </p:spPr>
      </p:pic>
      <p:pic>
        <p:nvPicPr>
          <p:cNvPr id="42" name="Picture 41">
            <a:extLst>
              <a:ext uri="{FF2B5EF4-FFF2-40B4-BE49-F238E27FC236}">
                <a16:creationId xmlns:a16="http://schemas.microsoft.com/office/drawing/2014/main" id="{4236FE2D-388F-4A5F-1BAF-30355AB9EAD4}"/>
              </a:ext>
            </a:extLst>
          </p:cNvPr>
          <p:cNvPicPr>
            <a:picLocks noChangeAspect="1"/>
          </p:cNvPicPr>
          <p:nvPr/>
        </p:nvPicPr>
        <p:blipFill rotWithShape="1">
          <a:blip r:embed="rId19" cstate="hqprint">
            <a:extLst>
              <a:ext uri="{28A0092B-C50C-407E-A947-70E740481C1C}">
                <a14:useLocalDpi xmlns:a14="http://schemas.microsoft.com/office/drawing/2010/main"/>
              </a:ext>
            </a:extLst>
          </a:blip>
          <a:srcRect t="-832" b="-236"/>
          <a:stretch/>
        </p:blipFill>
        <p:spPr>
          <a:xfrm>
            <a:off x="3862181" y="4147753"/>
            <a:ext cx="1253686" cy="459859"/>
          </a:xfrm>
          <a:prstGeom prst="rect">
            <a:avLst/>
          </a:prstGeom>
        </p:spPr>
      </p:pic>
      <p:pic>
        <p:nvPicPr>
          <p:cNvPr id="43" name="Picture 4" descr="BackBone - JB Hi-Fi">
            <a:extLst>
              <a:ext uri="{FF2B5EF4-FFF2-40B4-BE49-F238E27FC236}">
                <a16:creationId xmlns:a16="http://schemas.microsoft.com/office/drawing/2014/main" id="{A1827767-D76F-BF2B-CAF7-2DE020DDE23B}"/>
              </a:ext>
            </a:extLst>
          </p:cNvPr>
          <p:cNvPicPr>
            <a:picLocks noChangeAspect="1" noChangeArrowheads="1"/>
          </p:cNvPicPr>
          <p:nvPr/>
        </p:nvPicPr>
        <p:blipFill rotWithShape="1">
          <a:blip r:embed="rId20" cstate="hqprint">
            <a:extLst>
              <a:ext uri="{BEBA8EAE-BF5A-486C-A8C5-ECC9F3942E4B}">
                <a14:imgProps xmlns:a14="http://schemas.microsoft.com/office/drawing/2010/main">
                  <a14:imgLayer r:embed="rId21">
                    <a14:imgEffect>
                      <a14:backgroundRemoval t="9615" b="89423" l="1977" r="96870">
                        <a14:foregroundMark x1="2142" y1="16346" x2="4778" y2="15385"/>
                        <a14:foregroundMark x1="18287" y1="21154" x2="18287" y2="21154"/>
                        <a14:foregroundMark x1="27842" y1="23077" x2="30148" y2="18269"/>
                        <a14:foregroundMark x1="39703" y1="20192" x2="39703" y2="25962"/>
                        <a14:foregroundMark x1="65404" y1="25962" x2="66227" y2="23077"/>
                        <a14:foregroundMark x1="79077" y1="19231" x2="79077" y2="23077"/>
                        <a14:foregroundMark x1="91928" y1="20192" x2="91928" y2="20192"/>
                        <a14:foregroundMark x1="96046" y1="16346" x2="96870" y2="16346"/>
                      </a14:backgroundRemoval>
                    </a14:imgEffect>
                  </a14:imgLayer>
                </a14:imgProps>
              </a:ext>
              <a:ext uri="{28A0092B-C50C-407E-A947-70E740481C1C}">
                <a14:useLocalDpi xmlns:a14="http://schemas.microsoft.com/office/drawing/2010/main"/>
              </a:ext>
            </a:extLst>
          </a:blip>
          <a:srcRect/>
          <a:stretch/>
        </p:blipFill>
        <p:spPr bwMode="auto">
          <a:xfrm>
            <a:off x="3438682" y="3274519"/>
            <a:ext cx="2100684" cy="35700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01B30313-F6C0-F142-2C8E-EEA477BD7ED9}"/>
              </a:ext>
            </a:extLst>
          </p:cNvPr>
          <p:cNvPicPr>
            <a:picLocks noChangeAspect="1"/>
          </p:cNvPicPr>
          <p:nvPr/>
        </p:nvPicPr>
        <p:blipFill>
          <a:blip r:embed="rId22" cstate="hqprint">
            <a:extLst>
              <a:ext uri="{28A0092B-C50C-407E-A947-70E740481C1C}">
                <a14:useLocalDpi xmlns:a14="http://schemas.microsoft.com/office/drawing/2010/main"/>
              </a:ext>
            </a:extLst>
          </a:blip>
          <a:stretch>
            <a:fillRect/>
          </a:stretch>
        </p:blipFill>
        <p:spPr>
          <a:xfrm>
            <a:off x="6157082" y="2504494"/>
            <a:ext cx="776866" cy="485541"/>
          </a:xfrm>
          <a:prstGeom prst="rect">
            <a:avLst/>
          </a:prstGeom>
        </p:spPr>
      </p:pic>
      <p:pic>
        <p:nvPicPr>
          <p:cNvPr id="47" name="Picture 46">
            <a:extLst>
              <a:ext uri="{FF2B5EF4-FFF2-40B4-BE49-F238E27FC236}">
                <a16:creationId xmlns:a16="http://schemas.microsoft.com/office/drawing/2014/main" id="{052090C1-2C93-20F1-1930-A5029C495249}"/>
              </a:ext>
            </a:extLst>
          </p:cNvPr>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6785385" y="4154282"/>
            <a:ext cx="1295673" cy="334113"/>
          </a:xfrm>
          <a:prstGeom prst="rect">
            <a:avLst/>
          </a:prstGeom>
        </p:spPr>
      </p:pic>
      <p:pic>
        <p:nvPicPr>
          <p:cNvPr id="48" name="Picture 47">
            <a:extLst>
              <a:ext uri="{FF2B5EF4-FFF2-40B4-BE49-F238E27FC236}">
                <a16:creationId xmlns:a16="http://schemas.microsoft.com/office/drawing/2014/main" id="{5013ABC2-C6D1-FA0E-E7E9-2D7DC3C338EF}"/>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a:stretch/>
        </p:blipFill>
        <p:spPr>
          <a:xfrm>
            <a:off x="7172205" y="2878206"/>
            <a:ext cx="954151" cy="386561"/>
          </a:xfrm>
          <a:prstGeom prst="rect">
            <a:avLst/>
          </a:prstGeom>
        </p:spPr>
      </p:pic>
      <p:pic>
        <p:nvPicPr>
          <p:cNvPr id="49" name="Picture 6" descr="Transfer money online globally from the United States for only £1, $2 or  €1.5 | Paysend Global Transfers">
            <a:extLst>
              <a:ext uri="{FF2B5EF4-FFF2-40B4-BE49-F238E27FC236}">
                <a16:creationId xmlns:a16="http://schemas.microsoft.com/office/drawing/2014/main" id="{BA810D65-5DB2-5F14-012C-6B937F19FFB2}"/>
              </a:ext>
            </a:extLst>
          </p:cNvPr>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7009791" y="2500485"/>
            <a:ext cx="1557935" cy="26797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CEB14B4E-A35F-D2F7-6C5C-55F63491C60E}"/>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8137938" y="4040594"/>
            <a:ext cx="826398" cy="628246"/>
          </a:xfrm>
          <a:prstGeom prst="rect">
            <a:avLst/>
          </a:prstGeom>
        </p:spPr>
      </p:pic>
      <p:pic>
        <p:nvPicPr>
          <p:cNvPr id="51" name="Picture 50">
            <a:extLst>
              <a:ext uri="{FF2B5EF4-FFF2-40B4-BE49-F238E27FC236}">
                <a16:creationId xmlns:a16="http://schemas.microsoft.com/office/drawing/2014/main" id="{2ECE1A07-9BCA-39D1-A02F-F45F27736016}"/>
              </a:ext>
            </a:extLst>
          </p:cNvPr>
          <p:cNvPicPr>
            <a:picLocks noChangeAspect="1"/>
          </p:cNvPicPr>
          <p:nvPr/>
        </p:nvPicPr>
        <p:blipFill>
          <a:blip r:embed="rId27" cstate="hqprint">
            <a:extLst>
              <a:ext uri="{28A0092B-C50C-407E-A947-70E740481C1C}">
                <a14:useLocalDpi xmlns:a14="http://schemas.microsoft.com/office/drawing/2010/main"/>
              </a:ext>
            </a:extLst>
          </a:blip>
          <a:stretch>
            <a:fillRect/>
          </a:stretch>
        </p:blipFill>
        <p:spPr>
          <a:xfrm>
            <a:off x="7602474" y="3679053"/>
            <a:ext cx="1390223" cy="403206"/>
          </a:xfrm>
          <a:prstGeom prst="rect">
            <a:avLst/>
          </a:prstGeom>
        </p:spPr>
      </p:pic>
      <p:pic>
        <p:nvPicPr>
          <p:cNvPr id="52" name="Picture 8" descr="Gusto: Online Payroll &amp; HR Solutions | #1 in Satisfaction Score">
            <a:extLst>
              <a:ext uri="{FF2B5EF4-FFF2-40B4-BE49-F238E27FC236}">
                <a16:creationId xmlns:a16="http://schemas.microsoft.com/office/drawing/2014/main" id="{A5E3353D-B822-FDCE-E118-4E0060ABF05B}"/>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6202941" y="3108776"/>
            <a:ext cx="954151" cy="36625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0" descr="Viator signs attractions partnership with Booking.com | News | Breaking  Travel News">
            <a:extLst>
              <a:ext uri="{FF2B5EF4-FFF2-40B4-BE49-F238E27FC236}">
                <a16:creationId xmlns:a16="http://schemas.microsoft.com/office/drawing/2014/main" id="{B45B6B56-00BC-5795-C931-BAFD0CF2D8D5}"/>
              </a:ext>
            </a:extLst>
          </p:cNvPr>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7486404" y="3294953"/>
            <a:ext cx="1253650" cy="31520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descr="Media Gallery | Frontdoor, Inc.">
            <a:extLst>
              <a:ext uri="{FF2B5EF4-FFF2-40B4-BE49-F238E27FC236}">
                <a16:creationId xmlns:a16="http://schemas.microsoft.com/office/drawing/2014/main" id="{3B66F173-B6F1-1978-1135-50BCF004551C}"/>
              </a:ext>
            </a:extLst>
          </p:cNvPr>
          <p:cNvPicPr>
            <a:picLocks noChangeAspect="1" noChangeArrowheads="1"/>
          </p:cNvPicPr>
          <p:nvPr/>
        </p:nvPicPr>
        <p:blipFill>
          <a:blip r:embed="rId30" cstate="print">
            <a:extLst>
              <a:ext uri="{28A0092B-C50C-407E-A947-70E740481C1C}">
                <a14:useLocalDpi xmlns:a14="http://schemas.microsoft.com/office/drawing/2010/main"/>
              </a:ext>
            </a:extLst>
          </a:blip>
          <a:srcRect/>
          <a:stretch>
            <a:fillRect/>
          </a:stretch>
        </p:blipFill>
        <p:spPr bwMode="auto">
          <a:xfrm>
            <a:off x="6494473" y="4474347"/>
            <a:ext cx="1295673" cy="23121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6" descr="Hard Rock Digital launches Hard Rock Bet platform in New Jersey">
            <a:extLst>
              <a:ext uri="{FF2B5EF4-FFF2-40B4-BE49-F238E27FC236}">
                <a16:creationId xmlns:a16="http://schemas.microsoft.com/office/drawing/2014/main" id="{51F3CE46-1E1A-DA96-F701-E74D6FC9A78B}"/>
              </a:ext>
            </a:extLst>
          </p:cNvPr>
          <p:cNvPicPr>
            <a:picLocks noChangeAspect="1" noChangeArrowheads="1"/>
          </p:cNvPicPr>
          <p:nvPr/>
        </p:nvPicPr>
        <p:blipFill rotWithShape="1">
          <a:blip r:embed="rId31" cstate="print">
            <a:extLst>
              <a:ext uri="{28A0092B-C50C-407E-A947-70E740481C1C}">
                <a14:useLocalDpi xmlns:a14="http://schemas.microsoft.com/office/drawing/2010/main"/>
              </a:ext>
            </a:extLst>
          </a:blip>
          <a:srcRect l="19642" t="14757" r="19407" b="14542"/>
          <a:stretch/>
        </p:blipFill>
        <p:spPr bwMode="auto">
          <a:xfrm>
            <a:off x="8237247" y="2794140"/>
            <a:ext cx="776866" cy="47159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8">
            <a:extLst>
              <a:ext uri="{FF2B5EF4-FFF2-40B4-BE49-F238E27FC236}">
                <a16:creationId xmlns:a16="http://schemas.microsoft.com/office/drawing/2014/main" id="{269453E6-ADB6-2D3D-A246-2E1BC6383E71}"/>
              </a:ext>
            </a:extLst>
          </p:cNvPr>
          <p:cNvPicPr>
            <a:picLocks noChangeAspect="1" noChangeArrowheads="1"/>
          </p:cNvPicPr>
          <p:nvPr/>
        </p:nvPicPr>
        <p:blipFill>
          <a:blip r:embed="rId32" cstate="print">
            <a:extLst>
              <a:ext uri="{28A0092B-C50C-407E-A947-70E740481C1C}">
                <a14:useLocalDpi xmlns:a14="http://schemas.microsoft.com/office/drawing/2010/main"/>
              </a:ext>
            </a:extLst>
          </a:blip>
          <a:srcRect/>
          <a:stretch>
            <a:fillRect/>
          </a:stretch>
        </p:blipFill>
        <p:spPr bwMode="auto">
          <a:xfrm>
            <a:off x="6265421" y="3556299"/>
            <a:ext cx="873391" cy="36709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0" descr="Omnilux: It's Cyber Monday 🎉 Sale Ends Soon! | Milled">
            <a:extLst>
              <a:ext uri="{FF2B5EF4-FFF2-40B4-BE49-F238E27FC236}">
                <a16:creationId xmlns:a16="http://schemas.microsoft.com/office/drawing/2014/main" id="{8BA6709D-570C-211E-FC81-852EB4AC6A4C}"/>
              </a:ext>
            </a:extLst>
          </p:cNvPr>
          <p:cNvPicPr>
            <a:picLocks noChangeAspect="1" noChangeArrowheads="1"/>
          </p:cNvPicPr>
          <p:nvPr/>
        </p:nvPicPr>
        <p:blipFill>
          <a:blip r:embed="rId33" cstate="print">
            <a:extLst>
              <a:ext uri="{28A0092B-C50C-407E-A947-70E740481C1C}">
                <a14:useLocalDpi xmlns:a14="http://schemas.microsoft.com/office/drawing/2010/main"/>
              </a:ext>
            </a:extLst>
          </a:blip>
          <a:srcRect/>
          <a:stretch>
            <a:fillRect/>
          </a:stretch>
        </p:blipFill>
        <p:spPr bwMode="auto">
          <a:xfrm>
            <a:off x="6323009" y="3845527"/>
            <a:ext cx="1295673" cy="39711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extLst>
              <a:ext uri="{FF2B5EF4-FFF2-40B4-BE49-F238E27FC236}">
                <a16:creationId xmlns:a16="http://schemas.microsoft.com/office/drawing/2014/main" id="{D34A517C-17B2-648A-9E27-27FCECCDD0FE}"/>
              </a:ext>
            </a:extLst>
          </p:cNvPr>
          <p:cNvPicPr>
            <a:picLocks noChangeAspect="1"/>
          </p:cNvPicPr>
          <p:nvPr/>
        </p:nvPicPr>
        <p:blipFill>
          <a:blip r:embed="rId34" cstate="hqprint">
            <a:extLst>
              <a:ext uri="{28A0092B-C50C-407E-A947-70E740481C1C}">
                <a14:useLocalDpi xmlns:a14="http://schemas.microsoft.com/office/drawing/2010/main"/>
              </a:ext>
            </a:extLst>
          </a:blip>
          <a:srcRect/>
          <a:stretch/>
        </p:blipFill>
        <p:spPr>
          <a:xfrm>
            <a:off x="9370708" y="2508679"/>
            <a:ext cx="1118586" cy="364501"/>
          </a:xfrm>
          <a:prstGeom prst="rect">
            <a:avLst/>
          </a:prstGeom>
        </p:spPr>
      </p:pic>
      <p:pic>
        <p:nvPicPr>
          <p:cNvPr id="59" name="Picture 58">
            <a:extLst>
              <a:ext uri="{FF2B5EF4-FFF2-40B4-BE49-F238E27FC236}">
                <a16:creationId xmlns:a16="http://schemas.microsoft.com/office/drawing/2014/main" id="{DDE1AEC7-0658-403E-4CE6-D8D0F6C87504}"/>
              </a:ext>
            </a:extLst>
          </p:cNvPr>
          <p:cNvPicPr>
            <a:picLocks noChangeAspect="1"/>
          </p:cNvPicPr>
          <p:nvPr/>
        </p:nvPicPr>
        <p:blipFill>
          <a:blip r:embed="rId35" cstate="hqprint">
            <a:extLst>
              <a:ext uri="{28A0092B-C50C-407E-A947-70E740481C1C}">
                <a14:useLocalDpi xmlns:a14="http://schemas.microsoft.com/office/drawing/2010/main"/>
              </a:ext>
            </a:extLst>
          </a:blip>
          <a:stretch>
            <a:fillRect/>
          </a:stretch>
        </p:blipFill>
        <p:spPr>
          <a:xfrm>
            <a:off x="11125991" y="4154282"/>
            <a:ext cx="739111" cy="413902"/>
          </a:xfrm>
          <a:prstGeom prst="rect">
            <a:avLst/>
          </a:prstGeom>
        </p:spPr>
      </p:pic>
      <p:pic>
        <p:nvPicPr>
          <p:cNvPr id="60" name="Picture 22" descr="Quick Hit Slots - Vegas Casino on the App Store">
            <a:extLst>
              <a:ext uri="{FF2B5EF4-FFF2-40B4-BE49-F238E27FC236}">
                <a16:creationId xmlns:a16="http://schemas.microsoft.com/office/drawing/2014/main" id="{10DE0D24-C004-2AED-F60C-200E01AE7F9F}"/>
              </a:ext>
            </a:extLst>
          </p:cNvPr>
          <p:cNvPicPr>
            <a:picLocks noChangeAspect="1" noChangeArrowheads="1"/>
          </p:cNvPicPr>
          <p:nvPr/>
        </p:nvPicPr>
        <p:blipFill rotWithShape="1">
          <a:blip r:embed="rId36" cstate="hqprint">
            <a:extLst>
              <a:ext uri="{28A0092B-C50C-407E-A947-70E740481C1C}">
                <a14:useLocalDpi xmlns:a14="http://schemas.microsoft.com/office/drawing/2010/main"/>
              </a:ext>
            </a:extLst>
          </a:blip>
          <a:srcRect/>
          <a:stretch/>
        </p:blipFill>
        <p:spPr bwMode="auto">
          <a:xfrm>
            <a:off x="10363825" y="3850316"/>
            <a:ext cx="515024" cy="51203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4" descr="Breeo | Rochester, Fairport &amp; Western NY | The Adirondack Guys">
            <a:extLst>
              <a:ext uri="{FF2B5EF4-FFF2-40B4-BE49-F238E27FC236}">
                <a16:creationId xmlns:a16="http://schemas.microsoft.com/office/drawing/2014/main" id="{CBFC1E64-E2B7-1C11-8A1C-61AC79B01614}"/>
              </a:ext>
            </a:extLst>
          </p:cNvPr>
          <p:cNvPicPr>
            <a:picLocks noChangeAspect="1" noChangeArrowheads="1"/>
          </p:cNvPicPr>
          <p:nvPr/>
        </p:nvPicPr>
        <p:blipFill>
          <a:blip r:embed="rId37" cstate="print">
            <a:extLst>
              <a:ext uri="{28A0092B-C50C-407E-A947-70E740481C1C}">
                <a14:useLocalDpi xmlns:a14="http://schemas.microsoft.com/office/drawing/2010/main"/>
              </a:ext>
            </a:extLst>
          </a:blip>
          <a:srcRect/>
          <a:stretch>
            <a:fillRect/>
          </a:stretch>
        </p:blipFill>
        <p:spPr bwMode="auto">
          <a:xfrm>
            <a:off x="9456359" y="3432990"/>
            <a:ext cx="828847" cy="45797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6" descr="Contact Us">
            <a:extLst>
              <a:ext uri="{FF2B5EF4-FFF2-40B4-BE49-F238E27FC236}">
                <a16:creationId xmlns:a16="http://schemas.microsoft.com/office/drawing/2014/main" id="{0BA0CF28-FEC7-5E6F-A49B-834C1F27B12E}"/>
              </a:ext>
            </a:extLst>
          </p:cNvPr>
          <p:cNvPicPr>
            <a:picLocks noChangeAspect="1" noChangeArrowheads="1"/>
          </p:cNvPicPr>
          <p:nvPr/>
        </p:nvPicPr>
        <p:blipFill>
          <a:blip r:embed="rId38" cstate="print">
            <a:extLst>
              <a:ext uri="{28A0092B-C50C-407E-A947-70E740481C1C}">
                <a14:useLocalDpi xmlns:a14="http://schemas.microsoft.com/office/drawing/2010/main"/>
              </a:ext>
            </a:extLst>
          </a:blip>
          <a:srcRect/>
          <a:stretch>
            <a:fillRect/>
          </a:stretch>
        </p:blipFill>
        <p:spPr bwMode="auto">
          <a:xfrm>
            <a:off x="9302101" y="2997410"/>
            <a:ext cx="1031590" cy="39195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8" descr="Jewelry Television - Wikipedia">
            <a:extLst>
              <a:ext uri="{FF2B5EF4-FFF2-40B4-BE49-F238E27FC236}">
                <a16:creationId xmlns:a16="http://schemas.microsoft.com/office/drawing/2014/main" id="{817080CD-DA3D-09AF-9299-1773A3D5FD64}"/>
              </a:ext>
            </a:extLst>
          </p:cNvPr>
          <p:cNvPicPr>
            <a:picLocks noChangeAspect="1" noChangeArrowheads="1"/>
          </p:cNvPicPr>
          <p:nvPr/>
        </p:nvPicPr>
        <p:blipFill>
          <a:blip r:embed="rId39" cstate="print">
            <a:extLst>
              <a:ext uri="{28A0092B-C50C-407E-A947-70E740481C1C}">
                <a14:useLocalDpi xmlns:a14="http://schemas.microsoft.com/office/drawing/2010/main"/>
              </a:ext>
            </a:extLst>
          </a:blip>
          <a:srcRect/>
          <a:stretch>
            <a:fillRect/>
          </a:stretch>
        </p:blipFill>
        <p:spPr bwMode="auto">
          <a:xfrm>
            <a:off x="9370708" y="4037921"/>
            <a:ext cx="838865" cy="627425"/>
          </a:xfrm>
          <a:prstGeom prst="rect">
            <a:avLst/>
          </a:prstGeom>
          <a:noFill/>
          <a:extLst>
            <a:ext uri="{909E8E84-426E-40DD-AFC4-6F175D3DCCD1}">
              <a14:hiddenFill xmlns:a14="http://schemas.microsoft.com/office/drawing/2010/main">
                <a:solidFill>
                  <a:srgbClr val="FFFFFF"/>
                </a:solidFill>
              </a14:hiddenFill>
            </a:ext>
          </a:extLst>
        </p:spPr>
      </p:pic>
      <p:pic>
        <p:nvPicPr>
          <p:cNvPr id="4096" name="Picture 30" descr="Zenith Bank&quot; Icon - Download for free – Iconduck">
            <a:extLst>
              <a:ext uri="{FF2B5EF4-FFF2-40B4-BE49-F238E27FC236}">
                <a16:creationId xmlns:a16="http://schemas.microsoft.com/office/drawing/2014/main" id="{88AB5441-0359-B40F-5576-FF098238D055}"/>
              </a:ext>
            </a:extLst>
          </p:cNvPr>
          <p:cNvPicPr>
            <a:picLocks noChangeAspect="1" noChangeArrowheads="1"/>
          </p:cNvPicPr>
          <p:nvPr/>
        </p:nvPicPr>
        <p:blipFill>
          <a:blip r:embed="rId40" cstate="print">
            <a:extLst>
              <a:ext uri="{28A0092B-C50C-407E-A947-70E740481C1C}">
                <a14:useLocalDpi xmlns:a14="http://schemas.microsoft.com/office/drawing/2010/main"/>
              </a:ext>
            </a:extLst>
          </a:blip>
          <a:srcRect/>
          <a:stretch>
            <a:fillRect/>
          </a:stretch>
        </p:blipFill>
        <p:spPr bwMode="auto">
          <a:xfrm>
            <a:off x="10489294" y="2641818"/>
            <a:ext cx="597749" cy="633376"/>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32">
            <a:extLst>
              <a:ext uri="{FF2B5EF4-FFF2-40B4-BE49-F238E27FC236}">
                <a16:creationId xmlns:a16="http://schemas.microsoft.com/office/drawing/2014/main" id="{EE23B744-0ABB-52E5-E28E-F58B9CDBF249}"/>
              </a:ext>
            </a:extLst>
          </p:cNvPr>
          <p:cNvPicPr>
            <a:picLocks noChangeAspect="1" noChangeArrowheads="1"/>
          </p:cNvPicPr>
          <p:nvPr/>
        </p:nvPicPr>
        <p:blipFill rotWithShape="1">
          <a:blip r:embed="rId41" cstate="hqprint">
            <a:extLst>
              <a:ext uri="{28A0092B-C50C-407E-A947-70E740481C1C}">
                <a14:useLocalDpi xmlns:a14="http://schemas.microsoft.com/office/drawing/2010/main"/>
              </a:ext>
            </a:extLst>
          </a:blip>
          <a:srcRect/>
          <a:stretch/>
        </p:blipFill>
        <p:spPr bwMode="auto">
          <a:xfrm>
            <a:off x="11293077" y="2485682"/>
            <a:ext cx="619268" cy="48849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34" descr="Empower Logo - PNG Logo Vector Brand Downloads (SVG, EPS)">
            <a:extLst>
              <a:ext uri="{FF2B5EF4-FFF2-40B4-BE49-F238E27FC236}">
                <a16:creationId xmlns:a16="http://schemas.microsoft.com/office/drawing/2014/main" id="{028AA247-DE83-AF01-322B-0C7F1B7A6E04}"/>
              </a:ext>
            </a:extLst>
          </p:cNvPr>
          <p:cNvPicPr>
            <a:picLocks noChangeAspect="1" noChangeArrowheads="1"/>
          </p:cNvPicPr>
          <p:nvPr/>
        </p:nvPicPr>
        <p:blipFill rotWithShape="1">
          <a:blip r:embed="rId42" cstate="hqprint">
            <a:extLst>
              <a:ext uri="{28A0092B-C50C-407E-A947-70E740481C1C}">
                <a14:useLocalDpi xmlns:a14="http://schemas.microsoft.com/office/drawing/2010/main"/>
              </a:ext>
            </a:extLst>
          </a:blip>
          <a:srcRect/>
          <a:stretch/>
        </p:blipFill>
        <p:spPr bwMode="auto">
          <a:xfrm>
            <a:off x="10933745" y="3287283"/>
            <a:ext cx="1037063" cy="44607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CA1F993-06F3-A855-C66D-95F8A123A10E}"/>
              </a:ext>
            </a:extLst>
          </p:cNvPr>
          <p:cNvSpPr txBox="1"/>
          <p:nvPr/>
        </p:nvSpPr>
        <p:spPr>
          <a:xfrm>
            <a:off x="481665" y="6332530"/>
            <a:ext cx="11664778"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VAB analysis of Nielsen Ad Intel, January 2021 – December 2024 (calendar months) &amp; VAB analysis of Comscore mediametrix multiplatform media trend data, P18+. January 2021 – December 2024 (calendar months). *Based on a 48-month analysis period</a:t>
            </a:r>
          </a:p>
        </p:txBody>
      </p:sp>
      <p:sp>
        <p:nvSpPr>
          <p:cNvPr id="4" name="Rectangle: Rounded Corners 3">
            <a:extLst>
              <a:ext uri="{FF2B5EF4-FFF2-40B4-BE49-F238E27FC236}">
                <a16:creationId xmlns:a16="http://schemas.microsoft.com/office/drawing/2014/main" id="{2D0935F7-E898-BF77-E265-025AFD6FD537}"/>
              </a:ext>
            </a:extLst>
          </p:cNvPr>
          <p:cNvSpPr/>
          <p:nvPr/>
        </p:nvSpPr>
        <p:spPr>
          <a:xfrm>
            <a:off x="45023" y="5448185"/>
            <a:ext cx="2948940" cy="496846"/>
          </a:xfrm>
          <a:prstGeom prst="roundRect">
            <a:avLst>
              <a:gd name="adj" fmla="val 0"/>
            </a:avLst>
          </a:prstGeom>
          <a:solidFill>
            <a:schemeClr val="bg1"/>
          </a:solidFill>
          <a:ln w="28575">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C0F3"/>
                </a:solidFill>
                <a:effectLst/>
                <a:uLnTx/>
                <a:uFillTx/>
                <a:latin typeface="Helvetica" pitchFamily="2" charset="0"/>
                <a:ea typeface="+mn-ea"/>
                <a:cs typeface="Heebo" pitchFamily="2" charset="-79"/>
              </a:rPr>
              <a:t>3</a:t>
            </a:r>
          </a:p>
        </p:txBody>
      </p:sp>
      <p:sp>
        <p:nvSpPr>
          <p:cNvPr id="7" name="Rectangle: Rounded Corners 6">
            <a:extLst>
              <a:ext uri="{FF2B5EF4-FFF2-40B4-BE49-F238E27FC236}">
                <a16:creationId xmlns:a16="http://schemas.microsoft.com/office/drawing/2014/main" id="{90832D8C-F7A6-5EA4-1F70-20BCB843B8EE}"/>
              </a:ext>
            </a:extLst>
          </p:cNvPr>
          <p:cNvSpPr/>
          <p:nvPr/>
        </p:nvSpPr>
        <p:spPr>
          <a:xfrm>
            <a:off x="3147247" y="5448185"/>
            <a:ext cx="2899961" cy="496846"/>
          </a:xfrm>
          <a:prstGeom prst="roundRect">
            <a:avLst>
              <a:gd name="adj" fmla="val 0"/>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itchFamily="2" charset="0"/>
                <a:ea typeface="+mn-ea"/>
                <a:cs typeface="Heebo" pitchFamily="2" charset="-79"/>
              </a:rPr>
              <a:t>9</a:t>
            </a:r>
          </a:p>
        </p:txBody>
      </p:sp>
      <p:sp>
        <p:nvSpPr>
          <p:cNvPr id="17" name="Rectangle: Rounded Corners 16">
            <a:extLst>
              <a:ext uri="{FF2B5EF4-FFF2-40B4-BE49-F238E27FC236}">
                <a16:creationId xmlns:a16="http://schemas.microsoft.com/office/drawing/2014/main" id="{BBADB9B2-2E64-36B1-B77C-78EF776EF32C}"/>
              </a:ext>
            </a:extLst>
          </p:cNvPr>
          <p:cNvSpPr/>
          <p:nvPr/>
        </p:nvSpPr>
        <p:spPr>
          <a:xfrm>
            <a:off x="6157083" y="5448185"/>
            <a:ext cx="2948940" cy="496846"/>
          </a:xfrm>
          <a:prstGeom prst="roundRect">
            <a:avLst>
              <a:gd name="adj" fmla="val 0"/>
            </a:avLst>
          </a:prstGeom>
          <a:solidFill>
            <a:schemeClr val="bg1"/>
          </a:solidFill>
          <a:ln w="28575">
            <a:solidFill>
              <a:srgbClr val="A34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343FF"/>
                </a:solidFill>
                <a:effectLst/>
                <a:uLnTx/>
                <a:uFillTx/>
                <a:latin typeface="Helvetica" pitchFamily="2" charset="0"/>
                <a:ea typeface="+mn-ea"/>
                <a:cs typeface="Heebo" pitchFamily="2" charset="-79"/>
              </a:rPr>
              <a:t>15</a:t>
            </a:r>
          </a:p>
        </p:txBody>
      </p:sp>
      <p:sp>
        <p:nvSpPr>
          <p:cNvPr id="18" name="Rectangle: Rounded Corners 17">
            <a:extLst>
              <a:ext uri="{FF2B5EF4-FFF2-40B4-BE49-F238E27FC236}">
                <a16:creationId xmlns:a16="http://schemas.microsoft.com/office/drawing/2014/main" id="{B6B5097F-A697-41F2-EE5B-4E436DACFDB7}"/>
              </a:ext>
            </a:extLst>
          </p:cNvPr>
          <p:cNvSpPr/>
          <p:nvPr/>
        </p:nvSpPr>
        <p:spPr>
          <a:xfrm>
            <a:off x="9210329" y="5448185"/>
            <a:ext cx="2887944" cy="496846"/>
          </a:xfrm>
          <a:prstGeom prst="roundRect">
            <a:avLst>
              <a:gd name="adj" fmla="val 0"/>
            </a:avLst>
          </a:prstGeom>
          <a:solidFill>
            <a:schemeClr val="bg1"/>
          </a:solidFill>
          <a:ln w="28575">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EBEA4"/>
                </a:solidFill>
                <a:effectLst/>
                <a:uLnTx/>
                <a:uFillTx/>
                <a:latin typeface="Helvetica" pitchFamily="2" charset="0"/>
                <a:ea typeface="+mn-ea"/>
                <a:cs typeface="Heebo" pitchFamily="2" charset="-79"/>
              </a:rPr>
              <a:t>25</a:t>
            </a:r>
          </a:p>
        </p:txBody>
      </p:sp>
      <p:sp>
        <p:nvSpPr>
          <p:cNvPr id="19" name="TextBox 18">
            <a:extLst>
              <a:ext uri="{FF2B5EF4-FFF2-40B4-BE49-F238E27FC236}">
                <a16:creationId xmlns:a16="http://schemas.microsoft.com/office/drawing/2014/main" id="{E461E813-3D95-AC65-93B1-10E89E67B03F}"/>
              </a:ext>
            </a:extLst>
          </p:cNvPr>
          <p:cNvSpPr txBox="1"/>
          <p:nvPr/>
        </p:nvSpPr>
        <p:spPr>
          <a:xfrm>
            <a:off x="116317" y="5086090"/>
            <a:ext cx="1195642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1B1464"/>
                </a:solidFill>
                <a:effectLst/>
                <a:uLnTx/>
                <a:uFillTx/>
                <a:latin typeface="Heebo" pitchFamily="2" charset="-79"/>
                <a:ea typeface="+mn-ea"/>
                <a:cs typeface="Heebo" pitchFamily="2" charset="-79"/>
              </a:rPr>
              <a:t>Average # of ‘When on TV’ months by segment once TV is launched*</a:t>
            </a:r>
          </a:p>
        </p:txBody>
      </p:sp>
      <p:sp>
        <p:nvSpPr>
          <p:cNvPr id="20" name="Rectangle 19">
            <a:extLst>
              <a:ext uri="{FF2B5EF4-FFF2-40B4-BE49-F238E27FC236}">
                <a16:creationId xmlns:a16="http://schemas.microsoft.com/office/drawing/2014/main" id="{379E17C6-A294-C744-0C55-1567EBAA695F}"/>
              </a:ext>
            </a:extLst>
          </p:cNvPr>
          <p:cNvSpPr/>
          <p:nvPr/>
        </p:nvSpPr>
        <p:spPr>
          <a:xfrm>
            <a:off x="109675" y="398142"/>
            <a:ext cx="1206080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The 38 brands were grouped into four segments based on length of TV activity to best understand the business impact of a sustained presence</a:t>
            </a:r>
          </a:p>
        </p:txBody>
      </p:sp>
      <p:sp>
        <p:nvSpPr>
          <p:cNvPr id="21" name="TextBox 20">
            <a:extLst>
              <a:ext uri="{FF2B5EF4-FFF2-40B4-BE49-F238E27FC236}">
                <a16:creationId xmlns:a16="http://schemas.microsoft.com/office/drawing/2014/main" id="{91E719C3-49C7-065D-C9BB-79556AD12567}"/>
              </a:ext>
            </a:extLst>
          </p:cNvPr>
          <p:cNvSpPr txBox="1"/>
          <p:nvPr/>
        </p:nvSpPr>
        <p:spPr>
          <a:xfrm>
            <a:off x="61049" y="6041070"/>
            <a:ext cx="3818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*Analysis Time Period: Jan ’21 – Dec ‘24</a:t>
            </a:r>
          </a:p>
        </p:txBody>
      </p:sp>
    </p:spTree>
    <p:extLst>
      <p:ext uri="{BB962C8B-B14F-4D97-AF65-F5344CB8AC3E}">
        <p14:creationId xmlns:p14="http://schemas.microsoft.com/office/powerpoint/2010/main" val="2263307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7B002-89A4-212F-E3FB-3E11722D062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39C4C7F-596E-D6D0-2B06-C29A93C28E3A}"/>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C15EC8F1-1ED5-4BF6-1E9F-A72125FD3B69}"/>
              </a:ext>
            </a:extLst>
          </p:cNvPr>
          <p:cNvSpPr/>
          <p:nvPr/>
        </p:nvSpPr>
        <p:spPr>
          <a:xfrm>
            <a:off x="3878592" y="2533580"/>
            <a:ext cx="4061461" cy="276999"/>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1F0C293A-B1A6-5A04-066E-06AF7E76C87D}"/>
              </a:ext>
            </a:extLst>
          </p:cNvPr>
          <p:cNvGraphicFramePr/>
          <p:nvPr/>
        </p:nvGraphicFramePr>
        <p:xfrm>
          <a:off x="381607" y="2387600"/>
          <a:ext cx="11423448" cy="3641725"/>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a:extLst>
              <a:ext uri="{FF2B5EF4-FFF2-40B4-BE49-F238E27FC236}">
                <a16:creationId xmlns:a16="http://schemas.microsoft.com/office/drawing/2014/main" id="{B5B6DF53-8820-F7DE-F9D1-EB12BB2349B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 name="Slide Number Placeholder 5">
            <a:extLst>
              <a:ext uri="{FF2B5EF4-FFF2-40B4-BE49-F238E27FC236}">
                <a16:creationId xmlns:a16="http://schemas.microsoft.com/office/drawing/2014/main" id="{2B4BB019-6FEB-F44E-2E9B-5792E5CF34F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2B556CBA-04DC-B4E1-1AEF-A351C842D7B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9" name="TextBox 8">
            <a:extLst>
              <a:ext uri="{FF2B5EF4-FFF2-40B4-BE49-F238E27FC236}">
                <a16:creationId xmlns:a16="http://schemas.microsoft.com/office/drawing/2014/main" id="{A95F82F7-2827-C9CE-5DCC-2E53DC7009F0}"/>
              </a:ext>
            </a:extLst>
          </p:cNvPr>
          <p:cNvSpPr txBox="1"/>
          <p:nvPr/>
        </p:nvSpPr>
        <p:spPr>
          <a:xfrm>
            <a:off x="822325" y="5640260"/>
            <a:ext cx="19812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C0F3"/>
                </a:solidFill>
                <a:effectLst/>
                <a:uLnTx/>
                <a:uFillTx/>
                <a:latin typeface="Helvetica" pitchFamily="2" charset="0"/>
                <a:ea typeface="+mn-ea"/>
                <a:cs typeface="+mn-cs"/>
              </a:rPr>
              <a:t>Under 6 Months</a:t>
            </a:r>
          </a:p>
        </p:txBody>
      </p:sp>
      <p:sp>
        <p:nvSpPr>
          <p:cNvPr id="10" name="TextBox 9">
            <a:extLst>
              <a:ext uri="{FF2B5EF4-FFF2-40B4-BE49-F238E27FC236}">
                <a16:creationId xmlns:a16="http://schemas.microsoft.com/office/drawing/2014/main" id="{E42C283C-B980-0327-98AA-82E6336E9177}"/>
              </a:ext>
            </a:extLst>
          </p:cNvPr>
          <p:cNvSpPr txBox="1"/>
          <p:nvPr/>
        </p:nvSpPr>
        <p:spPr>
          <a:xfrm>
            <a:off x="3698175" y="5640260"/>
            <a:ext cx="19812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D3C8D"/>
                </a:solidFill>
                <a:effectLst/>
                <a:uLnTx/>
                <a:uFillTx/>
                <a:latin typeface="Helvetica" pitchFamily="2" charset="0"/>
                <a:ea typeface="+mn-ea"/>
                <a:cs typeface="+mn-cs"/>
              </a:rPr>
              <a:t>6-12 Months</a:t>
            </a:r>
          </a:p>
        </p:txBody>
      </p:sp>
      <p:sp>
        <p:nvSpPr>
          <p:cNvPr id="11" name="TextBox 10">
            <a:extLst>
              <a:ext uri="{FF2B5EF4-FFF2-40B4-BE49-F238E27FC236}">
                <a16:creationId xmlns:a16="http://schemas.microsoft.com/office/drawing/2014/main" id="{0150851B-8978-96D6-473F-0D18DB356147}"/>
              </a:ext>
            </a:extLst>
          </p:cNvPr>
          <p:cNvSpPr txBox="1"/>
          <p:nvPr/>
        </p:nvSpPr>
        <p:spPr>
          <a:xfrm>
            <a:off x="6529574" y="5640260"/>
            <a:ext cx="19812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3175">
                  <a:noFill/>
                </a:ln>
                <a:solidFill>
                  <a:srgbClr val="A343FF"/>
                </a:solidFill>
                <a:effectLst/>
                <a:uLnTx/>
                <a:uFillTx/>
                <a:latin typeface="Helvetica" pitchFamily="2" charset="0"/>
                <a:ea typeface="+mn-ea"/>
                <a:cs typeface="+mn-cs"/>
              </a:rPr>
              <a:t>13-18 Months</a:t>
            </a:r>
          </a:p>
        </p:txBody>
      </p:sp>
      <p:sp>
        <p:nvSpPr>
          <p:cNvPr id="12" name="TextBox 11">
            <a:extLst>
              <a:ext uri="{FF2B5EF4-FFF2-40B4-BE49-F238E27FC236}">
                <a16:creationId xmlns:a16="http://schemas.microsoft.com/office/drawing/2014/main" id="{5C3D1B3B-6875-5885-0E5F-2401D7A4FDBB}"/>
              </a:ext>
            </a:extLst>
          </p:cNvPr>
          <p:cNvSpPr txBox="1"/>
          <p:nvPr/>
        </p:nvSpPr>
        <p:spPr>
          <a:xfrm>
            <a:off x="9403308" y="5640260"/>
            <a:ext cx="19812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EBEA4"/>
                </a:solidFill>
                <a:effectLst/>
                <a:uLnTx/>
                <a:uFillTx/>
                <a:latin typeface="Helvetica" pitchFamily="2" charset="0"/>
                <a:ea typeface="+mn-ea"/>
                <a:cs typeface="+mn-cs"/>
              </a:rPr>
              <a:t>19+ Months</a:t>
            </a:r>
          </a:p>
        </p:txBody>
      </p:sp>
      <p:sp>
        <p:nvSpPr>
          <p:cNvPr id="13" name="Text Placeholder 2">
            <a:extLst>
              <a:ext uri="{FF2B5EF4-FFF2-40B4-BE49-F238E27FC236}">
                <a16:creationId xmlns:a16="http://schemas.microsoft.com/office/drawing/2014/main" id="{AF934581-91FF-5BC8-0E6E-F92E7A6F2756}"/>
              </a:ext>
            </a:extLst>
          </p:cNvPr>
          <p:cNvSpPr txBox="1">
            <a:spLocks/>
          </p:cNvSpPr>
          <p:nvPr/>
        </p:nvSpPr>
        <p:spPr>
          <a:xfrm>
            <a:off x="7768" y="1725794"/>
            <a:ext cx="12192000" cy="729349"/>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Brand Average: Average Monthly Website Unique Visitors</a:t>
            </a:r>
            <a:br>
              <a:rPr kumimoji="0" lang="en-US" sz="14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Jan ‘21 – Dec ‘24</a:t>
            </a:r>
          </a:p>
        </p:txBody>
      </p:sp>
      <p:sp>
        <p:nvSpPr>
          <p:cNvPr id="14" name="Rectangle 13">
            <a:extLst>
              <a:ext uri="{FF2B5EF4-FFF2-40B4-BE49-F238E27FC236}">
                <a16:creationId xmlns:a16="http://schemas.microsoft.com/office/drawing/2014/main" id="{15C63C8E-30DB-7596-41EB-CA19B9B49896}"/>
              </a:ext>
            </a:extLst>
          </p:cNvPr>
          <p:cNvSpPr/>
          <p:nvPr/>
        </p:nvSpPr>
        <p:spPr>
          <a:xfrm>
            <a:off x="2628300" y="3495671"/>
            <a:ext cx="713388" cy="287701"/>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+12%</a:t>
            </a:r>
          </a:p>
        </p:txBody>
      </p:sp>
      <p:sp>
        <p:nvSpPr>
          <p:cNvPr id="15" name="TextBox 14">
            <a:extLst>
              <a:ext uri="{FF2B5EF4-FFF2-40B4-BE49-F238E27FC236}">
                <a16:creationId xmlns:a16="http://schemas.microsoft.com/office/drawing/2014/main" id="{1F723710-4235-92D9-85C9-D5E10BC2E809}"/>
              </a:ext>
            </a:extLst>
          </p:cNvPr>
          <p:cNvSpPr txBox="1"/>
          <p:nvPr/>
        </p:nvSpPr>
        <p:spPr>
          <a:xfrm>
            <a:off x="2535143" y="4306304"/>
            <a:ext cx="899702" cy="27699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vs. monthly average prior to TV launch</a:t>
            </a:r>
          </a:p>
        </p:txBody>
      </p:sp>
      <p:sp>
        <p:nvSpPr>
          <p:cNvPr id="16" name="Rectangle 15">
            <a:extLst>
              <a:ext uri="{FF2B5EF4-FFF2-40B4-BE49-F238E27FC236}">
                <a16:creationId xmlns:a16="http://schemas.microsoft.com/office/drawing/2014/main" id="{452BB09B-DB9B-B2CF-F09A-91A7251BD8CE}"/>
              </a:ext>
            </a:extLst>
          </p:cNvPr>
          <p:cNvSpPr/>
          <p:nvPr/>
        </p:nvSpPr>
        <p:spPr>
          <a:xfrm>
            <a:off x="2628300" y="3817733"/>
            <a:ext cx="713388" cy="492330"/>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+93K</a:t>
            </a:r>
            <a:br>
              <a:rPr kumimoji="0" lang="en-US" sz="11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7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uniques</a:t>
            </a:r>
            <a:endParaRPr kumimoji="0" lang="en-US" sz="105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17" name="Rectangle 16">
            <a:extLst>
              <a:ext uri="{FF2B5EF4-FFF2-40B4-BE49-F238E27FC236}">
                <a16:creationId xmlns:a16="http://schemas.microsoft.com/office/drawing/2014/main" id="{2F6F12EB-263D-C332-3DC5-22656080A206}"/>
              </a:ext>
            </a:extLst>
          </p:cNvPr>
          <p:cNvSpPr/>
          <p:nvPr/>
        </p:nvSpPr>
        <p:spPr>
          <a:xfrm>
            <a:off x="5482626" y="3333214"/>
            <a:ext cx="713388" cy="287701"/>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+16%</a:t>
            </a:r>
          </a:p>
        </p:txBody>
      </p:sp>
      <p:sp>
        <p:nvSpPr>
          <p:cNvPr id="18" name="TextBox 17">
            <a:extLst>
              <a:ext uri="{FF2B5EF4-FFF2-40B4-BE49-F238E27FC236}">
                <a16:creationId xmlns:a16="http://schemas.microsoft.com/office/drawing/2014/main" id="{7EEAA2AA-70DE-23D2-3168-D9D8202F1B9F}"/>
              </a:ext>
            </a:extLst>
          </p:cNvPr>
          <p:cNvSpPr txBox="1"/>
          <p:nvPr/>
        </p:nvSpPr>
        <p:spPr>
          <a:xfrm>
            <a:off x="5389469" y="4144221"/>
            <a:ext cx="899702" cy="27699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vs. monthly average prior to TV launch</a:t>
            </a:r>
          </a:p>
        </p:txBody>
      </p:sp>
      <p:sp>
        <p:nvSpPr>
          <p:cNvPr id="19" name="Rectangle 18">
            <a:extLst>
              <a:ext uri="{FF2B5EF4-FFF2-40B4-BE49-F238E27FC236}">
                <a16:creationId xmlns:a16="http://schemas.microsoft.com/office/drawing/2014/main" id="{97200870-33BC-47A0-A3CF-4BC5069965AF}"/>
              </a:ext>
            </a:extLst>
          </p:cNvPr>
          <p:cNvSpPr/>
          <p:nvPr/>
        </p:nvSpPr>
        <p:spPr>
          <a:xfrm>
            <a:off x="5482626" y="3655650"/>
            <a:ext cx="713388" cy="492330"/>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+130K</a:t>
            </a:r>
            <a:br>
              <a:rPr kumimoji="0" lang="en-US" sz="11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7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uniques</a:t>
            </a:r>
            <a:endParaRPr kumimoji="0" lang="en-US" sz="105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20" name="Rectangle 19">
            <a:extLst>
              <a:ext uri="{FF2B5EF4-FFF2-40B4-BE49-F238E27FC236}">
                <a16:creationId xmlns:a16="http://schemas.microsoft.com/office/drawing/2014/main" id="{AA0CA135-D225-FAF3-3374-881D623B3831}"/>
              </a:ext>
            </a:extLst>
          </p:cNvPr>
          <p:cNvSpPr/>
          <p:nvPr/>
        </p:nvSpPr>
        <p:spPr>
          <a:xfrm>
            <a:off x="8346478" y="3256275"/>
            <a:ext cx="713388" cy="287701"/>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+32%</a:t>
            </a:r>
          </a:p>
        </p:txBody>
      </p:sp>
      <p:sp>
        <p:nvSpPr>
          <p:cNvPr id="21" name="TextBox 20">
            <a:extLst>
              <a:ext uri="{FF2B5EF4-FFF2-40B4-BE49-F238E27FC236}">
                <a16:creationId xmlns:a16="http://schemas.microsoft.com/office/drawing/2014/main" id="{D816C415-18AD-13FF-A28B-B1FA93F01D6B}"/>
              </a:ext>
            </a:extLst>
          </p:cNvPr>
          <p:cNvSpPr txBox="1"/>
          <p:nvPr/>
        </p:nvSpPr>
        <p:spPr>
          <a:xfrm>
            <a:off x="8253321" y="4067282"/>
            <a:ext cx="899702" cy="27699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vs. monthly average prior to TV launch</a:t>
            </a:r>
          </a:p>
        </p:txBody>
      </p:sp>
      <p:sp>
        <p:nvSpPr>
          <p:cNvPr id="22" name="Rectangle 21">
            <a:extLst>
              <a:ext uri="{FF2B5EF4-FFF2-40B4-BE49-F238E27FC236}">
                <a16:creationId xmlns:a16="http://schemas.microsoft.com/office/drawing/2014/main" id="{457A20CA-7CA5-3965-FD38-62BDAD4C7536}"/>
              </a:ext>
            </a:extLst>
          </p:cNvPr>
          <p:cNvSpPr/>
          <p:nvPr/>
        </p:nvSpPr>
        <p:spPr>
          <a:xfrm>
            <a:off x="8346478" y="3578711"/>
            <a:ext cx="713388" cy="492330"/>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+232K</a:t>
            </a:r>
            <a:br>
              <a:rPr kumimoji="0" lang="en-US" sz="11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7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uniques</a:t>
            </a:r>
            <a:endParaRPr kumimoji="0" lang="en-US" sz="105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23" name="Rectangle 22">
            <a:extLst>
              <a:ext uri="{FF2B5EF4-FFF2-40B4-BE49-F238E27FC236}">
                <a16:creationId xmlns:a16="http://schemas.microsoft.com/office/drawing/2014/main" id="{B8F06393-1C43-2384-4C25-3D1DBB24557A}"/>
              </a:ext>
            </a:extLst>
          </p:cNvPr>
          <p:cNvSpPr/>
          <p:nvPr/>
        </p:nvSpPr>
        <p:spPr>
          <a:xfrm>
            <a:off x="11203602" y="2456015"/>
            <a:ext cx="713388" cy="287701"/>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+70%</a:t>
            </a:r>
          </a:p>
        </p:txBody>
      </p:sp>
      <p:sp>
        <p:nvSpPr>
          <p:cNvPr id="24" name="TextBox 23">
            <a:extLst>
              <a:ext uri="{FF2B5EF4-FFF2-40B4-BE49-F238E27FC236}">
                <a16:creationId xmlns:a16="http://schemas.microsoft.com/office/drawing/2014/main" id="{F0A34638-7FC9-054C-549D-2D1B32F97008}"/>
              </a:ext>
            </a:extLst>
          </p:cNvPr>
          <p:cNvSpPr txBox="1"/>
          <p:nvPr/>
        </p:nvSpPr>
        <p:spPr>
          <a:xfrm>
            <a:off x="11110445" y="3267022"/>
            <a:ext cx="899702" cy="27699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vs. monthly average prior to TV launch</a:t>
            </a:r>
          </a:p>
        </p:txBody>
      </p:sp>
      <p:sp>
        <p:nvSpPr>
          <p:cNvPr id="25" name="Rectangle 24">
            <a:extLst>
              <a:ext uri="{FF2B5EF4-FFF2-40B4-BE49-F238E27FC236}">
                <a16:creationId xmlns:a16="http://schemas.microsoft.com/office/drawing/2014/main" id="{E519CD4D-6B70-2A8D-E2FD-19930C44B561}"/>
              </a:ext>
            </a:extLst>
          </p:cNvPr>
          <p:cNvSpPr/>
          <p:nvPr/>
        </p:nvSpPr>
        <p:spPr>
          <a:xfrm>
            <a:off x="11203602" y="2778451"/>
            <a:ext cx="713388" cy="492330"/>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+548K</a:t>
            </a:r>
            <a:br>
              <a:rPr kumimoji="0" lang="en-US" sz="11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7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monthly uniques</a:t>
            </a:r>
            <a:endParaRPr kumimoji="0" lang="en-US" sz="105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31" name="Rectangle 30">
            <a:extLst>
              <a:ext uri="{FF2B5EF4-FFF2-40B4-BE49-F238E27FC236}">
                <a16:creationId xmlns:a16="http://schemas.microsoft.com/office/drawing/2014/main" id="{137798F7-53AE-41BD-44A6-867A487B9365}"/>
              </a:ext>
            </a:extLst>
          </p:cNvPr>
          <p:cNvSpPr/>
          <p:nvPr/>
        </p:nvSpPr>
        <p:spPr>
          <a:xfrm>
            <a:off x="4016087" y="2600002"/>
            <a:ext cx="175983" cy="144154"/>
          </a:xfrm>
          <a:prstGeom prst="rect">
            <a:avLst/>
          </a:prstGeom>
          <a:solidFill>
            <a:srgbClr val="1B14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BCE80E1E-3A9F-FB74-87DD-C7EDA98FA8DD}"/>
              </a:ext>
            </a:extLst>
          </p:cNvPr>
          <p:cNvSpPr txBox="1"/>
          <p:nvPr/>
        </p:nvSpPr>
        <p:spPr>
          <a:xfrm>
            <a:off x="4181730" y="2518191"/>
            <a:ext cx="14391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pitchFamily="2" charset="0"/>
                <a:ea typeface="+mn-ea"/>
                <a:cs typeface="+mn-cs"/>
              </a:rPr>
              <a:t>Pre-TV Launch</a:t>
            </a:r>
          </a:p>
        </p:txBody>
      </p:sp>
      <p:sp>
        <p:nvSpPr>
          <p:cNvPr id="33" name="Rectangle 32">
            <a:extLst>
              <a:ext uri="{FF2B5EF4-FFF2-40B4-BE49-F238E27FC236}">
                <a16:creationId xmlns:a16="http://schemas.microsoft.com/office/drawing/2014/main" id="{293F439B-DF75-FB30-2A29-E2791BF4CC22}"/>
              </a:ext>
            </a:extLst>
          </p:cNvPr>
          <p:cNvSpPr/>
          <p:nvPr/>
        </p:nvSpPr>
        <p:spPr>
          <a:xfrm>
            <a:off x="5892407" y="2600002"/>
            <a:ext cx="175983" cy="144154"/>
          </a:xfrm>
          <a:prstGeom prst="rect">
            <a:avLst/>
          </a:prstGeom>
          <a:solidFill>
            <a:srgbClr val="00C0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436BA1E3-6200-A825-79AA-F3676EA0AC12}"/>
              </a:ext>
            </a:extLst>
          </p:cNvPr>
          <p:cNvSpPr txBox="1"/>
          <p:nvPr/>
        </p:nvSpPr>
        <p:spPr>
          <a:xfrm>
            <a:off x="6639883" y="2518191"/>
            <a:ext cx="143916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B1464"/>
                </a:solidFill>
                <a:effectLst/>
                <a:uLnTx/>
                <a:uFillTx/>
                <a:latin typeface="Helvetica" pitchFamily="2" charset="0"/>
                <a:ea typeface="+mn-ea"/>
                <a:cs typeface="+mn-cs"/>
              </a:rPr>
              <a:t>‘When On TV’</a:t>
            </a:r>
          </a:p>
        </p:txBody>
      </p:sp>
      <p:sp>
        <p:nvSpPr>
          <p:cNvPr id="35" name="Rectangle 34">
            <a:extLst>
              <a:ext uri="{FF2B5EF4-FFF2-40B4-BE49-F238E27FC236}">
                <a16:creationId xmlns:a16="http://schemas.microsoft.com/office/drawing/2014/main" id="{ACA89C86-0A61-CD3A-39AE-A254D22E6902}"/>
              </a:ext>
            </a:extLst>
          </p:cNvPr>
          <p:cNvSpPr/>
          <p:nvPr/>
        </p:nvSpPr>
        <p:spPr>
          <a:xfrm>
            <a:off x="6077336" y="2600002"/>
            <a:ext cx="175983" cy="144154"/>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89201317-3003-7975-9418-9AF6EEC26AFE}"/>
              </a:ext>
            </a:extLst>
          </p:cNvPr>
          <p:cNvSpPr/>
          <p:nvPr/>
        </p:nvSpPr>
        <p:spPr>
          <a:xfrm>
            <a:off x="6263143" y="2600002"/>
            <a:ext cx="175983" cy="144154"/>
          </a:xfrm>
          <a:prstGeom prst="rect">
            <a:avLst/>
          </a:prstGeom>
          <a:solidFill>
            <a:srgbClr val="A34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2C48C04-6939-F6B8-777E-0AE59B6BB2AF}"/>
              </a:ext>
            </a:extLst>
          </p:cNvPr>
          <p:cNvSpPr/>
          <p:nvPr/>
        </p:nvSpPr>
        <p:spPr>
          <a:xfrm>
            <a:off x="6452834" y="2600002"/>
            <a:ext cx="175983" cy="144154"/>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32A2C50E-605D-5442-D07D-AFC5963EF083}"/>
              </a:ext>
            </a:extLst>
          </p:cNvPr>
          <p:cNvSpPr/>
          <p:nvPr/>
        </p:nvSpPr>
        <p:spPr>
          <a:xfrm>
            <a:off x="109675" y="398142"/>
            <a:ext cx="1207455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Although all TV advertisers saw spikes to their website traffic, the brands with the most commanding presence saw the biggest lifts</a:t>
            </a:r>
          </a:p>
        </p:txBody>
      </p:sp>
      <p:sp>
        <p:nvSpPr>
          <p:cNvPr id="43" name="TextBox 42">
            <a:extLst>
              <a:ext uri="{FF2B5EF4-FFF2-40B4-BE49-F238E27FC236}">
                <a16:creationId xmlns:a16="http://schemas.microsoft.com/office/drawing/2014/main" id="{546352D8-38C4-4CEC-E785-F593DD5A6357}"/>
              </a:ext>
            </a:extLst>
          </p:cNvPr>
          <p:cNvSpPr txBox="1"/>
          <p:nvPr/>
        </p:nvSpPr>
        <p:spPr>
          <a:xfrm>
            <a:off x="484726" y="6119648"/>
            <a:ext cx="11707273"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 VAB analysis of Comscore mediametrix multiplatform media trend data, P18+. January 2021 – December 2024 (calendar months), figures are based on monthly averages for the brands analyzed in each segment. VAB analysis of Nielsen Ad Intel, </a:t>
            </a:r>
            <a:r>
              <a:rPr kumimoji="0" lang="en-US" sz="7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activity based on reported spending across </a:t>
            </a:r>
            <a:r>
              <a:rPr kumimoji="0" lang="en-US" sz="7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national cable TV, national broadcast TV, Spanish language broadcast TV, Spanish language cable TV, spot TV, syndication TV. ‘When On TV’ represents the monthly average for brands in months where they spent in TV as measured through Nielsen Ad Intel between January 2021 – December 2024 (calendar months), across the brands analyzed in each segment. During this four-year analysis, the average advertiser was on TV for 13 months and spent $10.8MM.</a:t>
            </a:r>
          </a:p>
        </p:txBody>
      </p:sp>
      <p:sp>
        <p:nvSpPr>
          <p:cNvPr id="4" name="TextBox 3">
            <a:extLst>
              <a:ext uri="{FF2B5EF4-FFF2-40B4-BE49-F238E27FC236}">
                <a16:creationId xmlns:a16="http://schemas.microsoft.com/office/drawing/2014/main" id="{35A13F35-6A2A-D2A1-EDB4-3222E44018DA}"/>
              </a:ext>
            </a:extLst>
          </p:cNvPr>
          <p:cNvSpPr txBox="1"/>
          <p:nvPr/>
        </p:nvSpPr>
        <p:spPr>
          <a:xfrm>
            <a:off x="9792682" y="5875540"/>
            <a:ext cx="19812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4EBEA4"/>
                </a:solidFill>
                <a:effectLst/>
                <a:uLnTx/>
                <a:uFillTx/>
                <a:latin typeface="Helvetica" pitchFamily="2" charset="0"/>
                <a:ea typeface="+mn-ea"/>
                <a:cs typeface="+mn-cs"/>
              </a:rPr>
              <a:t>(avg. 25 months on TV)</a:t>
            </a:r>
          </a:p>
        </p:txBody>
      </p:sp>
      <p:sp>
        <p:nvSpPr>
          <p:cNvPr id="7" name="TextBox 6">
            <a:extLst>
              <a:ext uri="{FF2B5EF4-FFF2-40B4-BE49-F238E27FC236}">
                <a16:creationId xmlns:a16="http://schemas.microsoft.com/office/drawing/2014/main" id="{FECFF782-F522-C85C-2F2A-C497034D5A49}"/>
              </a:ext>
            </a:extLst>
          </p:cNvPr>
          <p:cNvSpPr txBox="1"/>
          <p:nvPr/>
        </p:nvSpPr>
        <p:spPr>
          <a:xfrm>
            <a:off x="7011757" y="5875540"/>
            <a:ext cx="19812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A343FF"/>
                </a:solidFill>
                <a:effectLst/>
                <a:uLnTx/>
                <a:uFillTx/>
                <a:latin typeface="Helvetica" pitchFamily="2" charset="0"/>
                <a:ea typeface="+mn-ea"/>
                <a:cs typeface="+mn-cs"/>
              </a:rPr>
              <a:t>(avg. 15 months on TV)</a:t>
            </a:r>
          </a:p>
        </p:txBody>
      </p:sp>
      <p:sp>
        <p:nvSpPr>
          <p:cNvPr id="26" name="TextBox 25">
            <a:extLst>
              <a:ext uri="{FF2B5EF4-FFF2-40B4-BE49-F238E27FC236}">
                <a16:creationId xmlns:a16="http://schemas.microsoft.com/office/drawing/2014/main" id="{97BB24E7-3AF1-8B8C-825A-90C0BE247D62}"/>
              </a:ext>
            </a:extLst>
          </p:cNvPr>
          <p:cNvSpPr txBox="1"/>
          <p:nvPr/>
        </p:nvSpPr>
        <p:spPr>
          <a:xfrm>
            <a:off x="4107033" y="5875540"/>
            <a:ext cx="19812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ED3C8D"/>
                </a:solidFill>
                <a:effectLst/>
                <a:uLnTx/>
                <a:uFillTx/>
                <a:latin typeface="Helvetica" pitchFamily="2" charset="0"/>
                <a:ea typeface="+mn-ea"/>
                <a:cs typeface="+mn-cs"/>
              </a:rPr>
              <a:t>(avg. 9 months on TV)</a:t>
            </a:r>
          </a:p>
        </p:txBody>
      </p:sp>
      <p:sp>
        <p:nvSpPr>
          <p:cNvPr id="27" name="TextBox 26">
            <a:extLst>
              <a:ext uri="{FF2B5EF4-FFF2-40B4-BE49-F238E27FC236}">
                <a16:creationId xmlns:a16="http://schemas.microsoft.com/office/drawing/2014/main" id="{3362CE4C-C123-E775-6AFA-408EF9D22851}"/>
              </a:ext>
            </a:extLst>
          </p:cNvPr>
          <p:cNvSpPr txBox="1"/>
          <p:nvPr/>
        </p:nvSpPr>
        <p:spPr>
          <a:xfrm>
            <a:off x="1305280" y="5875540"/>
            <a:ext cx="19812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C0F3"/>
                </a:solidFill>
                <a:effectLst/>
                <a:uLnTx/>
                <a:uFillTx/>
                <a:latin typeface="Helvetica" pitchFamily="2" charset="0"/>
                <a:ea typeface="+mn-ea"/>
                <a:cs typeface="+mn-cs"/>
              </a:rPr>
              <a:t>(avg. 3 months on TV)</a:t>
            </a:r>
          </a:p>
        </p:txBody>
      </p:sp>
    </p:spTree>
    <p:extLst>
      <p:ext uri="{BB962C8B-B14F-4D97-AF65-F5344CB8AC3E}">
        <p14:creationId xmlns:p14="http://schemas.microsoft.com/office/powerpoint/2010/main" val="1515456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FF2"/>
        </a:solidFill>
        <a:effectLst/>
      </p:bgPr>
    </p:bg>
    <p:spTree>
      <p:nvGrpSpPr>
        <p:cNvPr id="1" name="">
          <a:extLst>
            <a:ext uri="{FF2B5EF4-FFF2-40B4-BE49-F238E27FC236}">
              <a16:creationId xmlns:a16="http://schemas.microsoft.com/office/drawing/2014/main" id="{A0520C90-C11F-811A-9CB9-1C8DD192C8D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EB1A473-B667-4F54-F460-09FCC02FF81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85545" y="0"/>
            <a:ext cx="9606455" cy="5421143"/>
          </a:xfrm>
          <a:prstGeom prst="rect">
            <a:avLst/>
          </a:prstGeom>
        </p:spPr>
      </p:pic>
      <p:sp>
        <p:nvSpPr>
          <p:cNvPr id="9" name="TextBox 8">
            <a:extLst>
              <a:ext uri="{FF2B5EF4-FFF2-40B4-BE49-F238E27FC236}">
                <a16:creationId xmlns:a16="http://schemas.microsoft.com/office/drawing/2014/main" id="{609B2A3E-BF36-A4DD-2C3E-4C64D50C926A}"/>
              </a:ext>
            </a:extLst>
          </p:cNvPr>
          <p:cNvSpPr txBox="1"/>
          <p:nvPr/>
        </p:nvSpPr>
        <p:spPr>
          <a:xfrm>
            <a:off x="246107" y="3423920"/>
            <a:ext cx="862552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rPr>
              <a:t>Audience-based </a:t>
            </a:r>
            <a:r>
              <a:rPr lang="en-US" sz="2800" dirty="0">
                <a:solidFill>
                  <a:prstClr val="white"/>
                </a:solidFill>
                <a:latin typeface="Helvetica" pitchFamily="2" charset="0"/>
              </a:rPr>
              <a:t>TV buying is an effective solution for brands to </a:t>
            </a:r>
            <a:r>
              <a:rPr lang="en-US" sz="2800" b="1" dirty="0">
                <a:solidFill>
                  <a:prstClr val="white"/>
                </a:solidFill>
                <a:latin typeface="Helvetica" pitchFamily="2" charset="0"/>
              </a:rPr>
              <a:t>precisely target their best customer prospects, </a:t>
            </a:r>
            <a:r>
              <a:rPr lang="en-US" sz="2800" dirty="0">
                <a:solidFill>
                  <a:prstClr val="white"/>
                </a:solidFill>
                <a:latin typeface="Helvetica" pitchFamily="2" charset="0"/>
              </a:rPr>
              <a:t>a critical priority for many businesses especially in times of economic uncertainty</a:t>
            </a:r>
            <a:endParaRPr kumimoji="0" lang="en-US" sz="28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3919342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in front of a whiteboard&#10;&#10;Description automatically generated with medium confidence">
            <a:extLst>
              <a:ext uri="{FF2B5EF4-FFF2-40B4-BE49-F238E27FC236}">
                <a16:creationId xmlns:a16="http://schemas.microsoft.com/office/drawing/2014/main" id="{1EE101A3-F516-9352-B032-91A04D325F89}"/>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095999" y="1685968"/>
            <a:ext cx="6098477" cy="5172032"/>
          </a:xfrm>
          <a:prstGeom prst="rect">
            <a:avLst/>
          </a:prstGeom>
        </p:spPr>
      </p:pic>
      <p:sp>
        <p:nvSpPr>
          <p:cNvPr id="4" name="Rectangle 3">
            <a:extLst>
              <a:ext uri="{FF2B5EF4-FFF2-40B4-BE49-F238E27FC236}">
                <a16:creationId xmlns:a16="http://schemas.microsoft.com/office/drawing/2014/main" id="{1FBA82FB-E39F-146D-5F98-6EFDCB7E3F9B}"/>
              </a:ext>
            </a:extLst>
          </p:cNvPr>
          <p:cNvSpPr/>
          <p:nvPr/>
        </p:nvSpPr>
        <p:spPr>
          <a:xfrm>
            <a:off x="0" y="1685012"/>
            <a:ext cx="6096000" cy="5184138"/>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A84E4FE-6958-30CD-0CC7-F6351A217D6D}"/>
              </a:ext>
            </a:extLst>
          </p:cNvPr>
          <p:cNvSpPr txBox="1"/>
          <p:nvPr/>
        </p:nvSpPr>
        <p:spPr>
          <a:xfrm>
            <a:off x="9052" y="5997562"/>
            <a:ext cx="6086947" cy="5184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Source: VAB / Spectrum Reach / Advertiser Perceptions ‘Audience-Based Buying Survey,’ February 2023, fielded January 11 – 27, 2023 (n=210). Survey base: Advertising decision-makers who are involved in buying or planning digital video, cable / broadcast TV, or advanced TV. Q25. How much do you agree or disagree with the following statements regarding your [company’s/main client’s] video investment approach considering today’s uncertain economic conditions? (strongly/somewhat agree). Base = Total Respondents.</a:t>
            </a:r>
          </a:p>
        </p:txBody>
      </p:sp>
      <p:sp>
        <p:nvSpPr>
          <p:cNvPr id="23" name="TextBox 22">
            <a:extLst>
              <a:ext uri="{FF2B5EF4-FFF2-40B4-BE49-F238E27FC236}">
                <a16:creationId xmlns:a16="http://schemas.microsoft.com/office/drawing/2014/main" id="{74D6319A-9B0E-7DF2-31E2-9A2DCCFDD1C5}"/>
              </a:ext>
            </a:extLst>
          </p:cNvPr>
          <p:cNvSpPr txBox="1"/>
          <p:nvPr/>
        </p:nvSpPr>
        <p:spPr>
          <a:xfrm>
            <a:off x="255938" y="4210286"/>
            <a:ext cx="5551475"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of ‘total marketer’ respondents are more open to </a:t>
            </a:r>
            <a:r>
              <a:rPr kumimoji="0" lang="en-US" sz="2400"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new ways to plan, buy and measure the efficiency and effectiveness</a:t>
            </a:r>
            <a:r>
              <a:rPr kumimoji="0" lang="en-US" sz="2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 </a:t>
            </a:r>
            <a:r>
              <a:rPr kumimoji="0" lang="en-US" sz="2400" b="0"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of TV campaigns</a:t>
            </a:r>
            <a:endParaRPr kumimoji="0" lang="en-US" sz="24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p:txBody>
      </p:sp>
      <p:sp>
        <p:nvSpPr>
          <p:cNvPr id="11" name="Rectangle 10">
            <a:extLst>
              <a:ext uri="{FF2B5EF4-FFF2-40B4-BE49-F238E27FC236}">
                <a16:creationId xmlns:a16="http://schemas.microsoft.com/office/drawing/2014/main" id="{73E4FDBB-12E5-9089-EEA3-706B58C99690}"/>
              </a:ext>
            </a:extLst>
          </p:cNvPr>
          <p:cNvSpPr/>
          <p:nvPr/>
        </p:nvSpPr>
        <p:spPr>
          <a:xfrm>
            <a:off x="1442973" y="2744502"/>
            <a:ext cx="3210054" cy="1446550"/>
          </a:xfrm>
          <a:prstGeom prst="rect">
            <a:avLst/>
          </a:prstGeom>
        </p:spPr>
        <p:txBody>
          <a:bodyPr wrap="square">
            <a:spAutoFit/>
          </a:bodyPr>
          <a:lstStyle/>
          <a:p>
            <a:pPr marL="0" marR="0" lvl="0" indent="0" algn="ctr" defTabSz="586199"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BFF2"/>
                </a:solidFill>
                <a:effectLst/>
                <a:uLnTx/>
                <a:uFillTx/>
                <a:latin typeface="Helvetica" panose="020B0403020202020204" pitchFamily="34" charset="0"/>
                <a:ea typeface="Open Sans" panose="020B0606030504020204" pitchFamily="34" charset="0"/>
                <a:cs typeface="Open Sans" panose="020B0606030504020204" pitchFamily="34" charset="0"/>
              </a:rPr>
              <a:t>79%</a:t>
            </a:r>
          </a:p>
        </p:txBody>
      </p:sp>
      <p:sp>
        <p:nvSpPr>
          <p:cNvPr id="6" name="TextBox 5">
            <a:extLst>
              <a:ext uri="{FF2B5EF4-FFF2-40B4-BE49-F238E27FC236}">
                <a16:creationId xmlns:a16="http://schemas.microsoft.com/office/drawing/2014/main" id="{FF9883E9-3141-8BC9-9C90-5A55CDE8978F}"/>
              </a:ext>
            </a:extLst>
          </p:cNvPr>
          <p:cNvSpPr txBox="1"/>
          <p:nvPr/>
        </p:nvSpPr>
        <p:spPr>
          <a:xfrm>
            <a:off x="9052" y="1989363"/>
            <a:ext cx="608694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3C8D"/>
                </a:solidFill>
                <a:effectLst/>
                <a:uLnTx/>
                <a:uFillTx/>
                <a:latin typeface="Helvetica" panose="020B0403020202020204" pitchFamily="34" charset="0"/>
                <a:ea typeface="+mn-ea"/>
                <a:cs typeface="Arial"/>
                <a:sym typeface="Arial"/>
              </a:rPr>
              <a:t>Impact of Uncertain Economic Conditions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3C8D"/>
                </a:solidFill>
                <a:effectLst/>
                <a:uLnTx/>
                <a:uFillTx/>
                <a:latin typeface="Helvetica" panose="020B0403020202020204" pitchFamily="34" charset="0"/>
                <a:ea typeface="+mn-ea"/>
                <a:cs typeface="Arial"/>
                <a:sym typeface="Arial"/>
              </a:rPr>
              <a:t>on Video Investment Approach</a:t>
            </a:r>
            <a:endParaRPr kumimoji="0" lang="en-US" sz="1800" b="1" i="0" u="none" strike="noStrike" kern="1200" cap="none" spc="0" normalizeH="0" baseline="0" noProof="0" dirty="0">
              <a:ln>
                <a:noFill/>
              </a:ln>
              <a:solidFill>
                <a:srgbClr val="ED3C8D"/>
              </a:solidFill>
              <a:effectLst/>
              <a:uLnTx/>
              <a:uFillTx/>
              <a:latin typeface="Helvetica" panose="020B0403020202020204" pitchFamily="34" charset="0"/>
              <a:ea typeface="+mn-ea"/>
              <a:cs typeface="Arial"/>
            </a:endParaRPr>
          </a:p>
        </p:txBody>
      </p:sp>
      <p:pic>
        <p:nvPicPr>
          <p:cNvPr id="8" name="Picture 7">
            <a:extLst>
              <a:ext uri="{FF2B5EF4-FFF2-40B4-BE49-F238E27FC236}">
                <a16:creationId xmlns:a16="http://schemas.microsoft.com/office/drawing/2014/main" id="{67D23994-D4BB-7544-D796-7657B3F54A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pic>
        <p:nvPicPr>
          <p:cNvPr id="9" name="Picture 8">
            <a:extLst>
              <a:ext uri="{FF2B5EF4-FFF2-40B4-BE49-F238E27FC236}">
                <a16:creationId xmlns:a16="http://schemas.microsoft.com/office/drawing/2014/main" id="{2E245760-448C-B52F-5B65-99B1CB92FE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80816CCF-345A-A4D6-305D-53315E4FDC2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B12C87EC-E153-515E-2F32-FA8A498CCEE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C0392D9D-1B5D-9D14-6F94-D7B772AB7984}"/>
              </a:ext>
            </a:extLst>
          </p:cNvPr>
          <p:cNvSpPr/>
          <p:nvPr/>
        </p:nvSpPr>
        <p:spPr>
          <a:xfrm>
            <a:off x="174171" y="306171"/>
            <a:ext cx="1201392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Due to budgetary pressures from uncertain economic conditions, most marketers are open to new ways to plan, buy and measure TV campaigns</a:t>
            </a:r>
          </a:p>
        </p:txBody>
      </p:sp>
    </p:spTree>
    <p:extLst>
      <p:ext uri="{BB962C8B-B14F-4D97-AF65-F5344CB8AC3E}">
        <p14:creationId xmlns:p14="http://schemas.microsoft.com/office/powerpoint/2010/main" val="3561393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9541A5-768D-96F5-548A-D2EAAB402B1F}"/>
              </a:ext>
            </a:extLst>
          </p:cNvPr>
          <p:cNvSpPr txBox="1"/>
          <p:nvPr/>
        </p:nvSpPr>
        <p:spPr>
          <a:xfrm>
            <a:off x="472836" y="6216588"/>
            <a:ext cx="115448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 / Spectrum Reach / Advertiser Perceptions ‘Audience-Based Buying Survey,’ February 2023, fielded January 11 – 27, 2023 (n=210). Survey base: Advertising decision-makers who are involved in buying or planning digital video, cable / broadcast TV, or advanced TV. Q25. How much do you agree or disagree with the following statements regarding your [company’s/main client’s] video investment approach considering today’s uncertain economic conditions?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(strongly/somewhat agree)</a:t>
            </a: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Base = Total Respondents.</a:t>
            </a:r>
          </a:p>
        </p:txBody>
      </p:sp>
      <p:sp>
        <p:nvSpPr>
          <p:cNvPr id="19" name="Rectangle 18">
            <a:extLst>
              <a:ext uri="{FF2B5EF4-FFF2-40B4-BE49-F238E27FC236}">
                <a16:creationId xmlns:a16="http://schemas.microsoft.com/office/drawing/2014/main" id="{96E1FD63-BB65-C0A7-C3DD-33591D92DC3E}"/>
              </a:ext>
            </a:extLst>
          </p:cNvPr>
          <p:cNvSpPr/>
          <p:nvPr/>
        </p:nvSpPr>
        <p:spPr>
          <a:xfrm>
            <a:off x="4160769" y="2188006"/>
            <a:ext cx="387046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9B2C457-91A4-3150-11CB-196C36792D63}"/>
              </a:ext>
            </a:extLst>
          </p:cNvPr>
          <p:cNvSpPr txBox="1"/>
          <p:nvPr/>
        </p:nvSpPr>
        <p:spPr>
          <a:xfrm>
            <a:off x="4160768" y="4795570"/>
            <a:ext cx="3870465"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say that there is a greater importance placed on the </a:t>
            </a: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need for their video campaigns to deliver </a:t>
            </a:r>
            <a: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efficiencies</a:t>
            </a: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a:t>
            </a:r>
            <a:b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on a CPM basis</a:t>
            </a:r>
          </a:p>
        </p:txBody>
      </p:sp>
      <p:sp>
        <p:nvSpPr>
          <p:cNvPr id="23" name="TextBox 22">
            <a:extLst>
              <a:ext uri="{FF2B5EF4-FFF2-40B4-BE49-F238E27FC236}">
                <a16:creationId xmlns:a16="http://schemas.microsoft.com/office/drawing/2014/main" id="{3E500865-8642-85DE-BF8F-929075EAAE16}"/>
              </a:ext>
            </a:extLst>
          </p:cNvPr>
          <p:cNvSpPr txBox="1"/>
          <p:nvPr/>
        </p:nvSpPr>
        <p:spPr>
          <a:xfrm>
            <a:off x="4160769" y="3847443"/>
            <a:ext cx="3851608"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rPr>
              <a:t>86%</a:t>
            </a:r>
          </a:p>
        </p:txBody>
      </p:sp>
      <p:sp>
        <p:nvSpPr>
          <p:cNvPr id="20" name="Rectangle 19">
            <a:extLst>
              <a:ext uri="{FF2B5EF4-FFF2-40B4-BE49-F238E27FC236}">
                <a16:creationId xmlns:a16="http://schemas.microsoft.com/office/drawing/2014/main" id="{5077F3E3-451F-F9A7-A2E3-4AACCB55AEBA}"/>
              </a:ext>
            </a:extLst>
          </p:cNvPr>
          <p:cNvSpPr/>
          <p:nvPr/>
        </p:nvSpPr>
        <p:spPr>
          <a:xfrm>
            <a:off x="8179006" y="2188006"/>
            <a:ext cx="387046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6EE0F8EC-64F7-9939-4197-B017F917C39D}"/>
              </a:ext>
            </a:extLst>
          </p:cNvPr>
          <p:cNvSpPr txBox="1"/>
          <p:nvPr/>
        </p:nvSpPr>
        <p:spPr>
          <a:xfrm>
            <a:off x="8179007" y="4795570"/>
            <a:ext cx="383867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say that </a:t>
            </a:r>
            <a: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precisely targeting</a:t>
            </a: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best customer prospects has become more of a priority</a:t>
            </a:r>
            <a:r>
              <a:rPr kumimoji="0" lang="en-US" sz="16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for video campaigns</a:t>
            </a:r>
            <a:endPar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endParaRPr>
          </a:p>
        </p:txBody>
      </p:sp>
      <p:sp>
        <p:nvSpPr>
          <p:cNvPr id="25" name="TextBox 24">
            <a:extLst>
              <a:ext uri="{FF2B5EF4-FFF2-40B4-BE49-F238E27FC236}">
                <a16:creationId xmlns:a16="http://schemas.microsoft.com/office/drawing/2014/main" id="{87F2E9FC-9DD4-0A68-4E1C-8E5E79234538}"/>
              </a:ext>
            </a:extLst>
          </p:cNvPr>
          <p:cNvSpPr txBox="1"/>
          <p:nvPr/>
        </p:nvSpPr>
        <p:spPr>
          <a:xfrm>
            <a:off x="8179006" y="3847443"/>
            <a:ext cx="3870463"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rPr>
              <a:t>85%</a:t>
            </a:r>
          </a:p>
        </p:txBody>
      </p:sp>
      <p:sp>
        <p:nvSpPr>
          <p:cNvPr id="21" name="Rectangle 20">
            <a:extLst>
              <a:ext uri="{FF2B5EF4-FFF2-40B4-BE49-F238E27FC236}">
                <a16:creationId xmlns:a16="http://schemas.microsoft.com/office/drawing/2014/main" id="{F65D1EB1-A3DC-23D1-7EAF-578FB11052D0}"/>
              </a:ext>
            </a:extLst>
          </p:cNvPr>
          <p:cNvSpPr/>
          <p:nvPr/>
        </p:nvSpPr>
        <p:spPr>
          <a:xfrm>
            <a:off x="142531" y="2188006"/>
            <a:ext cx="3870464" cy="373534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487D2E0D-1E89-65AD-8C70-2277223AA12F}"/>
              </a:ext>
            </a:extLst>
          </p:cNvPr>
          <p:cNvSpPr txBox="1"/>
          <p:nvPr/>
        </p:nvSpPr>
        <p:spPr>
          <a:xfrm>
            <a:off x="142529" y="4795570"/>
            <a:ext cx="3870465"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say that there is </a:t>
            </a: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increased scrutiny </a:t>
            </a:r>
            <a:b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on ROI / media budgets </a:t>
            </a:r>
            <a:r>
              <a:rPr kumimoji="0" lang="en-US" sz="16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and </a:t>
            </a: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greater pressure to prove the </a:t>
            </a:r>
            <a:r>
              <a:rPr kumimoji="0" lang="en-US" sz="16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effectiveness</a:t>
            </a: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a:t>
            </a:r>
            <a:b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6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of video campaigns</a:t>
            </a:r>
          </a:p>
        </p:txBody>
      </p:sp>
      <p:sp>
        <p:nvSpPr>
          <p:cNvPr id="27" name="TextBox 26">
            <a:extLst>
              <a:ext uri="{FF2B5EF4-FFF2-40B4-BE49-F238E27FC236}">
                <a16:creationId xmlns:a16="http://schemas.microsoft.com/office/drawing/2014/main" id="{30AF1F40-69BD-3F97-606B-EBB1170F7812}"/>
              </a:ext>
            </a:extLst>
          </p:cNvPr>
          <p:cNvSpPr txBox="1"/>
          <p:nvPr/>
        </p:nvSpPr>
        <p:spPr>
          <a:xfrm>
            <a:off x="142532" y="3847443"/>
            <a:ext cx="3870463" cy="923330"/>
          </a:xfrm>
          <a:prstGeom prst="rect">
            <a:avLst/>
          </a:prstGeom>
          <a:noFill/>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rPr>
              <a:t>88%</a:t>
            </a:r>
          </a:p>
        </p:txBody>
      </p:sp>
      <p:sp>
        <p:nvSpPr>
          <p:cNvPr id="13" name="Google Shape;756;p40">
            <a:extLst>
              <a:ext uri="{FF2B5EF4-FFF2-40B4-BE49-F238E27FC236}">
                <a16:creationId xmlns:a16="http://schemas.microsoft.com/office/drawing/2014/main" id="{A08BA364-E80E-325B-D329-21CF4CCDCEB7}"/>
              </a:ext>
            </a:extLst>
          </p:cNvPr>
          <p:cNvSpPr txBox="1"/>
          <p:nvPr/>
        </p:nvSpPr>
        <p:spPr>
          <a:xfrm>
            <a:off x="446632" y="1567894"/>
            <a:ext cx="11277217" cy="553957"/>
          </a:xfrm>
          <a:prstGeom prst="rect">
            <a:avLst/>
          </a:prstGeom>
          <a:noFill/>
          <a:ln>
            <a:noFill/>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400" b="1">
                <a:solidFill>
                  <a:srgbClr val="1F1A62"/>
                </a:solidFill>
                <a:latin typeface="Helvetica" panose="020B0403020202020204" pitchFamily="34" charset="0"/>
                <a:ea typeface="Arial"/>
                <a:cs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1A62"/>
                </a:solidFill>
                <a:effectLst/>
                <a:uLnTx/>
                <a:uFillTx/>
                <a:latin typeface="Helvetica" panose="020B0403020202020204" pitchFamily="34" charset="0"/>
                <a:cs typeface="Arial"/>
                <a:sym typeface="Arial"/>
              </a:rPr>
              <a:t>Impact of Uncertain Economic Conditions on Video Investment Approach</a:t>
            </a:r>
            <a:endParaRPr kumimoji="0" sz="1400" b="1" i="0" u="none" strike="noStrike" kern="1200" cap="none" spc="0" normalizeH="0" baseline="0" noProof="0" dirty="0">
              <a:ln>
                <a:noFill/>
              </a:ln>
              <a:solidFill>
                <a:srgbClr val="1F1A62"/>
              </a:solidFill>
              <a:effectLst/>
              <a:uLnTx/>
              <a:uFillTx/>
              <a:latin typeface="Helvetica" panose="020B0403020202020204" pitchFamily="34" charset="0"/>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403020202020204" pitchFamily="34" charset="0"/>
                <a:cs typeface="Arial"/>
                <a:sym typeface="Arial"/>
              </a:rPr>
              <a:t>% of </a:t>
            </a:r>
            <a:r>
              <a:rPr kumimoji="0" lang="en-US" sz="1400" b="0" i="0" u="sng" strike="noStrike" kern="1200" cap="none" spc="0" normalizeH="0" baseline="0" noProof="0" dirty="0">
                <a:ln>
                  <a:noFill/>
                </a:ln>
                <a:solidFill>
                  <a:srgbClr val="1F1A62"/>
                </a:solidFill>
                <a:effectLst/>
                <a:uLnTx/>
                <a:uFillTx/>
                <a:latin typeface="Helvetica" panose="020B0403020202020204" pitchFamily="34" charset="0"/>
                <a:cs typeface="Arial"/>
                <a:sym typeface="Arial"/>
              </a:rPr>
              <a:t>total marketers</a:t>
            </a:r>
            <a:endParaRPr kumimoji="0" lang="en-US" sz="1400" b="0" i="0" u="none" strike="noStrike" kern="1200" cap="none" spc="0" normalizeH="0" baseline="0" noProof="0" dirty="0">
              <a:ln>
                <a:noFill/>
              </a:ln>
              <a:solidFill>
                <a:srgbClr val="1F1A62"/>
              </a:solidFill>
              <a:effectLst/>
              <a:uLnTx/>
              <a:uFillTx/>
              <a:latin typeface="Helvetica" panose="020B0403020202020204" pitchFamily="34" charset="0"/>
              <a:cs typeface="Arial"/>
            </a:endParaRPr>
          </a:p>
        </p:txBody>
      </p:sp>
      <p:pic>
        <p:nvPicPr>
          <p:cNvPr id="28" name="Picture 27" descr="A magnifying glass and graph&#10;&#10;Description automatically generated with low confidence">
            <a:extLst>
              <a:ext uri="{FF2B5EF4-FFF2-40B4-BE49-F238E27FC236}">
                <a16:creationId xmlns:a16="http://schemas.microsoft.com/office/drawing/2014/main" id="{8C7005EA-DEB9-6B00-FA23-64E94CE1D6A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405013" y="2388025"/>
            <a:ext cx="1345500" cy="1345500"/>
          </a:xfrm>
          <a:prstGeom prst="rect">
            <a:avLst/>
          </a:prstGeom>
        </p:spPr>
      </p:pic>
      <p:pic>
        <p:nvPicPr>
          <p:cNvPr id="30" name="Picture 29" descr="A computer screen with graph and eye&#10;&#10;Description automatically generated with low confidence">
            <a:extLst>
              <a:ext uri="{FF2B5EF4-FFF2-40B4-BE49-F238E27FC236}">
                <a16:creationId xmlns:a16="http://schemas.microsoft.com/office/drawing/2014/main" id="{9D13F9C7-FC5A-7BC7-FEF5-F07D735D7A8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426016" y="2393558"/>
            <a:ext cx="1339967" cy="1339967"/>
          </a:xfrm>
          <a:prstGeom prst="rect">
            <a:avLst/>
          </a:prstGeom>
        </p:spPr>
      </p:pic>
      <p:pic>
        <p:nvPicPr>
          <p:cNvPr id="33" name="Picture 32" descr="A picture containing circle, graphics, colorfulness&#10;&#10;Description automatically generated">
            <a:extLst>
              <a:ext uri="{FF2B5EF4-FFF2-40B4-BE49-F238E27FC236}">
                <a16:creationId xmlns:a16="http://schemas.microsoft.com/office/drawing/2014/main" id="{212F4628-7C99-ED7C-9D45-5374216EDFD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447020" y="2387393"/>
            <a:ext cx="1339967" cy="1339967"/>
          </a:xfrm>
          <a:prstGeom prst="rect">
            <a:avLst/>
          </a:prstGeom>
        </p:spPr>
      </p:pic>
      <p:pic>
        <p:nvPicPr>
          <p:cNvPr id="6" name="Picture 5">
            <a:extLst>
              <a:ext uri="{FF2B5EF4-FFF2-40B4-BE49-F238E27FC236}">
                <a16:creationId xmlns:a16="http://schemas.microsoft.com/office/drawing/2014/main" id="{22BB3B5F-9A6A-9A36-01F6-16429B4C9C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pic>
        <p:nvPicPr>
          <p:cNvPr id="7" name="Picture 6">
            <a:extLst>
              <a:ext uri="{FF2B5EF4-FFF2-40B4-BE49-F238E27FC236}">
                <a16:creationId xmlns:a16="http://schemas.microsoft.com/office/drawing/2014/main" id="{AB0ED7DB-F926-F031-AB1B-A06247FAAD1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C8368A73-BBF1-1687-8081-844120EAF2A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5526133A-3B49-5C23-B741-EDD71844806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4" name="Rectangle 3">
            <a:extLst>
              <a:ext uri="{FF2B5EF4-FFF2-40B4-BE49-F238E27FC236}">
                <a16:creationId xmlns:a16="http://schemas.microsoft.com/office/drawing/2014/main" id="{3EF497CF-6BF8-BB4D-0F65-A778CF96725C}"/>
              </a:ext>
            </a:extLst>
          </p:cNvPr>
          <p:cNvSpPr/>
          <p:nvPr/>
        </p:nvSpPr>
        <p:spPr>
          <a:xfrm>
            <a:off x="174171" y="306171"/>
            <a:ext cx="1201392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Economic uncertainty has placed a greater focus on strategies that deliver effectiveness and efficiencies against best customer prospects</a:t>
            </a:r>
          </a:p>
        </p:txBody>
      </p:sp>
    </p:spTree>
    <p:extLst>
      <p:ext uri="{BB962C8B-B14F-4D97-AF65-F5344CB8AC3E}">
        <p14:creationId xmlns:p14="http://schemas.microsoft.com/office/powerpoint/2010/main" val="2817393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4F3C3BFB-C97F-D6C7-227F-EF455086447E}"/>
              </a:ext>
            </a:extLst>
          </p:cNvPr>
          <p:cNvSpPr/>
          <p:nvPr/>
        </p:nvSpPr>
        <p:spPr>
          <a:xfrm>
            <a:off x="-1877" y="1536193"/>
            <a:ext cx="12189977" cy="533295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Rectangle: Rounded Corners 46">
            <a:extLst>
              <a:ext uri="{FF2B5EF4-FFF2-40B4-BE49-F238E27FC236}">
                <a16:creationId xmlns:a16="http://schemas.microsoft.com/office/drawing/2014/main" id="{C49882DC-407C-BC0C-A05A-36058FA21EB7}"/>
              </a:ext>
            </a:extLst>
          </p:cNvPr>
          <p:cNvSpPr/>
          <p:nvPr/>
        </p:nvSpPr>
        <p:spPr>
          <a:xfrm>
            <a:off x="6352490" y="4391855"/>
            <a:ext cx="5501370" cy="1496051"/>
          </a:xfrm>
          <a:prstGeom prst="round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BC704060-24F6-B97D-89EF-960678276E8F}"/>
              </a:ext>
            </a:extLst>
          </p:cNvPr>
          <p:cNvSpPr/>
          <p:nvPr/>
        </p:nvSpPr>
        <p:spPr>
          <a:xfrm>
            <a:off x="6352490" y="2362552"/>
            <a:ext cx="5501370" cy="1496051"/>
          </a:xfrm>
          <a:prstGeom prst="roundRect">
            <a:avLst/>
          </a:prstGeom>
          <a:solidFill>
            <a:schemeClr val="bg1"/>
          </a:solidFill>
          <a:ln>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199B4077-01FD-5341-414B-A56FFACBBD0C}"/>
              </a:ext>
            </a:extLst>
          </p:cNvPr>
          <p:cNvSpPr/>
          <p:nvPr/>
        </p:nvSpPr>
        <p:spPr>
          <a:xfrm>
            <a:off x="174171" y="306171"/>
            <a:ext cx="1201392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002060"/>
                </a:solidFill>
                <a:latin typeface="Helvetica" panose="020B0604020202020204" pitchFamily="2" charset="0"/>
                <a:cs typeface="Calibri" panose="020F0502020204030204" pitchFamily="34" charset="0"/>
              </a:rPr>
              <a:t>Brands looking</a:t>
            </a:r>
            <a:r>
              <a:rPr kumimoji="0" lang="en-US" sz="2600" b="1" i="0" u="none" strike="noStrike" kern="1200" cap="none" spc="0" normalizeH="0" baseline="0" noProof="0" dirty="0">
                <a:ln>
                  <a:noFill/>
                </a:ln>
                <a:solidFill>
                  <a:srgbClr val="002060"/>
                </a:solidFill>
                <a:effectLst/>
                <a:uLnTx/>
                <a:uFillTx/>
                <a:latin typeface="Helvetica" panose="020B0604020202020204" pitchFamily="2" charset="0"/>
                <a:ea typeface="+mn-ea"/>
                <a:cs typeface="Calibri" panose="020F0502020204030204" pitchFamily="34" charset="0"/>
              </a:rPr>
              <a:t> to precisely target customer prospects can utilize an audience-based TV buying approach across multiscreen TV platforms</a:t>
            </a:r>
          </a:p>
        </p:txBody>
      </p:sp>
      <p:cxnSp>
        <p:nvCxnSpPr>
          <p:cNvPr id="23" name="Straight Connector 22">
            <a:extLst>
              <a:ext uri="{FF2B5EF4-FFF2-40B4-BE49-F238E27FC236}">
                <a16:creationId xmlns:a16="http://schemas.microsoft.com/office/drawing/2014/main" id="{6EFACD21-E38D-53DB-8A5F-D7A27AD401BD}"/>
              </a:ext>
            </a:extLst>
          </p:cNvPr>
          <p:cNvCxnSpPr>
            <a:cxnSpLocks/>
          </p:cNvCxnSpPr>
          <p:nvPr/>
        </p:nvCxnSpPr>
        <p:spPr>
          <a:xfrm>
            <a:off x="669301" y="4021896"/>
            <a:ext cx="1085339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object 4">
            <a:extLst>
              <a:ext uri="{FF2B5EF4-FFF2-40B4-BE49-F238E27FC236}">
                <a16:creationId xmlns:a16="http://schemas.microsoft.com/office/drawing/2014/main" id="{E3858731-886A-4DC0-8D5C-3B4855B282C1}"/>
              </a:ext>
            </a:extLst>
          </p:cNvPr>
          <p:cNvSpPr txBox="1"/>
          <p:nvPr/>
        </p:nvSpPr>
        <p:spPr>
          <a:xfrm>
            <a:off x="4543462" y="1964036"/>
            <a:ext cx="3105076" cy="267158"/>
          </a:xfrm>
          <a:prstGeom prst="rect">
            <a:avLst/>
          </a:prstGeom>
        </p:spPr>
        <p:txBody>
          <a:bodyPr vert="horz" wrap="square" lIns="0" tIns="51214"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Personal Characteristics</a:t>
            </a:r>
          </a:p>
        </p:txBody>
      </p:sp>
      <p:sp>
        <p:nvSpPr>
          <p:cNvPr id="52" name="object 4">
            <a:extLst>
              <a:ext uri="{FF2B5EF4-FFF2-40B4-BE49-F238E27FC236}">
                <a16:creationId xmlns:a16="http://schemas.microsoft.com/office/drawing/2014/main" id="{12A78EEC-D9DA-31A2-C40B-86140593DE86}"/>
              </a:ext>
            </a:extLst>
          </p:cNvPr>
          <p:cNvSpPr txBox="1"/>
          <p:nvPr/>
        </p:nvSpPr>
        <p:spPr>
          <a:xfrm>
            <a:off x="5294969" y="4021896"/>
            <a:ext cx="1602062" cy="267158"/>
          </a:xfrm>
          <a:prstGeom prst="rect">
            <a:avLst/>
          </a:prstGeom>
        </p:spPr>
        <p:txBody>
          <a:bodyPr vert="horz" wrap="square" lIns="0" tIns="51214"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Buying Habits</a:t>
            </a:r>
          </a:p>
        </p:txBody>
      </p:sp>
      <p:sp>
        <p:nvSpPr>
          <p:cNvPr id="51" name="TextBox 50">
            <a:extLst>
              <a:ext uri="{FF2B5EF4-FFF2-40B4-BE49-F238E27FC236}">
                <a16:creationId xmlns:a16="http://schemas.microsoft.com/office/drawing/2014/main" id="{AB837B46-AFD6-3AF5-E35F-7E87BAB805C4}"/>
              </a:ext>
            </a:extLst>
          </p:cNvPr>
          <p:cNvSpPr txBox="1"/>
          <p:nvPr/>
        </p:nvSpPr>
        <p:spPr>
          <a:xfrm>
            <a:off x="942692" y="1697655"/>
            <a:ext cx="43918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Sample Target ‘A’</a:t>
            </a:r>
          </a:p>
        </p:txBody>
      </p:sp>
      <p:sp>
        <p:nvSpPr>
          <p:cNvPr id="50" name="TextBox 49">
            <a:extLst>
              <a:ext uri="{FF2B5EF4-FFF2-40B4-BE49-F238E27FC236}">
                <a16:creationId xmlns:a16="http://schemas.microsoft.com/office/drawing/2014/main" id="{1AF31CB4-E1AC-6361-8164-DC2E81934342}"/>
              </a:ext>
            </a:extLst>
          </p:cNvPr>
          <p:cNvSpPr txBox="1"/>
          <p:nvPr/>
        </p:nvSpPr>
        <p:spPr>
          <a:xfrm>
            <a:off x="6929412" y="1697655"/>
            <a:ext cx="440127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Sample Target ‘B’</a:t>
            </a:r>
            <a:endParaRPr kumimoji="0" lang="en-US" sz="11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66" name="TextBox 65">
            <a:extLst>
              <a:ext uri="{FF2B5EF4-FFF2-40B4-BE49-F238E27FC236}">
                <a16:creationId xmlns:a16="http://schemas.microsoft.com/office/drawing/2014/main" id="{56453985-887F-436F-2481-0C40A3EBA2ED}"/>
              </a:ext>
            </a:extLst>
          </p:cNvPr>
          <p:cNvSpPr txBox="1"/>
          <p:nvPr/>
        </p:nvSpPr>
        <p:spPr>
          <a:xfrm>
            <a:off x="503714" y="6024632"/>
            <a:ext cx="1164928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MRI-Simmons Winter 2022 USA Study, A18+. Sample Target ‘A’ (21% of A18+ population) = (Household Income Under $50K) + (Agree with 2 out of 5 statements: </a:t>
            </a:r>
            <a:r>
              <a:rPr kumimoji="0" lang="en-US" sz="7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“The economy has a direct effect on my spending habits [any agree]”, “I prefer road trips over trips that require a flight [any agree]”, “I only save for a specific purpose [any agree]”, “I like to experiment with new clothing styles [any agree]” , “Meeting new friends on social media is important [somewhat important / very important]”). Sample Target ‘B’ (16% of A18+ population) = (Household Income $150K+) +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(Agree with 2 out of 5 statements: </a:t>
            </a:r>
            <a:r>
              <a:rPr kumimoji="0" lang="en-US" sz="700" b="0" i="0" u="none" strike="noStrike" kern="1200" cap="none" spc="0" normalizeH="0" baseline="0" noProof="0" dirty="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“I consider my work to be a career, not just a job [any agree]”, “My friends and acquaintances look to me to organize our activities [any agree]”, “My budget allows for me to buy expensive designer clothes [any agree]” , “I am willing to pay more for a flight in order to travel on my favorite airline [any agree]”, “I would be comfortable buying a "big ticket" item, like a car or appliance, completely online [any agree]”. “Any agree” = somewhat / strongly agree.</a:t>
            </a:r>
            <a:endParaRPr kumimoji="0" lang="fr-FR"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71" name="TextBox 70">
            <a:extLst>
              <a:ext uri="{FF2B5EF4-FFF2-40B4-BE49-F238E27FC236}">
                <a16:creationId xmlns:a16="http://schemas.microsoft.com/office/drawing/2014/main" id="{D2B5F32C-196A-EEAE-3FCB-1D4D2FEEB1CA}"/>
              </a:ext>
            </a:extLst>
          </p:cNvPr>
          <p:cNvSpPr txBox="1"/>
          <p:nvPr/>
        </p:nvSpPr>
        <p:spPr>
          <a:xfrm>
            <a:off x="7537358" y="3313087"/>
            <a:ext cx="122965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Business Executives</a:t>
            </a:r>
          </a:p>
        </p:txBody>
      </p:sp>
      <p:pic>
        <p:nvPicPr>
          <p:cNvPr id="96" name="Picture 95" descr="Icon&#10;&#10;Description automatically generated">
            <a:extLst>
              <a:ext uri="{FF2B5EF4-FFF2-40B4-BE49-F238E27FC236}">
                <a16:creationId xmlns:a16="http://schemas.microsoft.com/office/drawing/2014/main" id="{E1BC099A-AB5A-695B-54D3-87471C0C782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84450" y="2512788"/>
            <a:ext cx="735475" cy="735475"/>
          </a:xfrm>
          <a:prstGeom prst="rect">
            <a:avLst/>
          </a:prstGeom>
        </p:spPr>
      </p:pic>
      <p:sp>
        <p:nvSpPr>
          <p:cNvPr id="65" name="TextBox 64">
            <a:extLst>
              <a:ext uri="{FF2B5EF4-FFF2-40B4-BE49-F238E27FC236}">
                <a16:creationId xmlns:a16="http://schemas.microsoft.com/office/drawing/2014/main" id="{B11ADF01-B3E0-5D39-87D2-B86D2C353146}"/>
              </a:ext>
            </a:extLst>
          </p:cNvPr>
          <p:cNvSpPr txBox="1"/>
          <p:nvPr/>
        </p:nvSpPr>
        <p:spPr>
          <a:xfrm>
            <a:off x="8896985" y="3313087"/>
            <a:ext cx="1266945" cy="4566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Binge Streamers</a:t>
            </a:r>
          </a:p>
        </p:txBody>
      </p:sp>
      <p:pic>
        <p:nvPicPr>
          <p:cNvPr id="98" name="Picture 97" descr="Icon&#10;&#10;Description automatically generated">
            <a:extLst>
              <a:ext uri="{FF2B5EF4-FFF2-40B4-BE49-F238E27FC236}">
                <a16:creationId xmlns:a16="http://schemas.microsoft.com/office/drawing/2014/main" id="{4683751B-2B76-BCB0-3F38-6ED4BBC2BAD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066723" y="2416791"/>
            <a:ext cx="927469" cy="927469"/>
          </a:xfrm>
          <a:prstGeom prst="rect">
            <a:avLst/>
          </a:prstGeom>
        </p:spPr>
      </p:pic>
      <p:sp>
        <p:nvSpPr>
          <p:cNvPr id="54" name="TextBox 53">
            <a:extLst>
              <a:ext uri="{FF2B5EF4-FFF2-40B4-BE49-F238E27FC236}">
                <a16:creationId xmlns:a16="http://schemas.microsoft.com/office/drawing/2014/main" id="{9422F906-E01A-FA77-F962-91CA6F758091}"/>
              </a:ext>
            </a:extLst>
          </p:cNvPr>
          <p:cNvSpPr txBox="1"/>
          <p:nvPr/>
        </p:nvSpPr>
        <p:spPr>
          <a:xfrm>
            <a:off x="6433195" y="3313087"/>
            <a:ext cx="10100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$150K+ HHI</a:t>
            </a:r>
          </a:p>
        </p:txBody>
      </p:sp>
      <p:pic>
        <p:nvPicPr>
          <p:cNvPr id="16" name="Picture 15" descr="Icon&#10;&#10;Description automatically generated">
            <a:extLst>
              <a:ext uri="{FF2B5EF4-FFF2-40B4-BE49-F238E27FC236}">
                <a16:creationId xmlns:a16="http://schemas.microsoft.com/office/drawing/2014/main" id="{7E3A9E97-F289-59AB-D311-EFBEA088602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608708" y="2551023"/>
            <a:ext cx="659005" cy="659005"/>
          </a:xfrm>
          <a:prstGeom prst="rect">
            <a:avLst/>
          </a:prstGeom>
        </p:spPr>
      </p:pic>
      <p:sp>
        <p:nvSpPr>
          <p:cNvPr id="80" name="TextBox 79">
            <a:extLst>
              <a:ext uri="{FF2B5EF4-FFF2-40B4-BE49-F238E27FC236}">
                <a16:creationId xmlns:a16="http://schemas.microsoft.com/office/drawing/2014/main" id="{52599246-76E7-FC77-7AEC-91764D56D1F1}"/>
              </a:ext>
            </a:extLst>
          </p:cNvPr>
          <p:cNvSpPr txBox="1"/>
          <p:nvPr/>
        </p:nvSpPr>
        <p:spPr>
          <a:xfrm>
            <a:off x="10293897" y="3313087"/>
            <a:ext cx="15330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Health-Conscious Adults</a:t>
            </a:r>
          </a:p>
        </p:txBody>
      </p:sp>
      <p:pic>
        <p:nvPicPr>
          <p:cNvPr id="100" name="Picture 99" descr="Icon&#10;&#10;Description automatically generated">
            <a:extLst>
              <a:ext uri="{FF2B5EF4-FFF2-40B4-BE49-F238E27FC236}">
                <a16:creationId xmlns:a16="http://schemas.microsoft.com/office/drawing/2014/main" id="{A9295C17-D5EA-1D4C-1E3D-61DED31B3BD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689849" y="2509976"/>
            <a:ext cx="741099" cy="741099"/>
          </a:xfrm>
          <a:prstGeom prst="rect">
            <a:avLst/>
          </a:prstGeom>
        </p:spPr>
      </p:pic>
      <p:sp>
        <p:nvSpPr>
          <p:cNvPr id="59" name="TextBox 58">
            <a:extLst>
              <a:ext uri="{FF2B5EF4-FFF2-40B4-BE49-F238E27FC236}">
                <a16:creationId xmlns:a16="http://schemas.microsoft.com/office/drawing/2014/main" id="{5B0D8BFE-16CD-8AD6-B9EC-FE028F79F590}"/>
              </a:ext>
            </a:extLst>
          </p:cNvPr>
          <p:cNvSpPr txBox="1"/>
          <p:nvPr/>
        </p:nvSpPr>
        <p:spPr>
          <a:xfrm>
            <a:off x="7649326" y="5352280"/>
            <a:ext cx="1005722" cy="4055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Tech Junkies</a:t>
            </a:r>
          </a:p>
        </p:txBody>
      </p:sp>
      <p:pic>
        <p:nvPicPr>
          <p:cNvPr id="92" name="Picture 91" descr="A picture containing text&#10;&#10;Description automatically generated">
            <a:extLst>
              <a:ext uri="{FF2B5EF4-FFF2-40B4-BE49-F238E27FC236}">
                <a16:creationId xmlns:a16="http://schemas.microsoft.com/office/drawing/2014/main" id="{0C2EFF42-391B-05BB-2356-B8689A77590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86580" y="4522980"/>
            <a:ext cx="731215" cy="731215"/>
          </a:xfrm>
          <a:prstGeom prst="rect">
            <a:avLst/>
          </a:prstGeom>
        </p:spPr>
      </p:pic>
      <p:sp>
        <p:nvSpPr>
          <p:cNvPr id="60" name="TextBox 59">
            <a:extLst>
              <a:ext uri="{FF2B5EF4-FFF2-40B4-BE49-F238E27FC236}">
                <a16:creationId xmlns:a16="http://schemas.microsoft.com/office/drawing/2014/main" id="{B6223390-1490-F0A7-C3D0-B0D4827196D6}"/>
              </a:ext>
            </a:extLst>
          </p:cNvPr>
          <p:cNvSpPr txBox="1"/>
          <p:nvPr/>
        </p:nvSpPr>
        <p:spPr>
          <a:xfrm>
            <a:off x="8861150" y="5352280"/>
            <a:ext cx="13386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Luxury Vehicle Buyers</a:t>
            </a:r>
          </a:p>
        </p:txBody>
      </p:sp>
      <p:pic>
        <p:nvPicPr>
          <p:cNvPr id="94" name="Picture 93" descr="A picture containing text, sign&#10;&#10;Description automatically generated">
            <a:extLst>
              <a:ext uri="{FF2B5EF4-FFF2-40B4-BE49-F238E27FC236}">
                <a16:creationId xmlns:a16="http://schemas.microsoft.com/office/drawing/2014/main" id="{B8899376-FB97-BEA9-1931-61F5F8A399F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164850" y="4522980"/>
            <a:ext cx="731215" cy="731215"/>
          </a:xfrm>
          <a:prstGeom prst="rect">
            <a:avLst/>
          </a:prstGeom>
        </p:spPr>
      </p:pic>
      <p:sp>
        <p:nvSpPr>
          <p:cNvPr id="56" name="TextBox 55">
            <a:extLst>
              <a:ext uri="{FF2B5EF4-FFF2-40B4-BE49-F238E27FC236}">
                <a16:creationId xmlns:a16="http://schemas.microsoft.com/office/drawing/2014/main" id="{80BDA323-9C26-CCFF-68A3-563E571C5999}"/>
              </a:ext>
            </a:extLst>
          </p:cNvPr>
          <p:cNvSpPr txBox="1"/>
          <p:nvPr/>
        </p:nvSpPr>
        <p:spPr>
          <a:xfrm>
            <a:off x="6435349" y="5352280"/>
            <a:ext cx="100572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Seasoned Travelers</a:t>
            </a:r>
          </a:p>
        </p:txBody>
      </p:sp>
      <p:pic>
        <p:nvPicPr>
          <p:cNvPr id="90" name="Picture 89" descr="A picture containing text, toy, vector graphics, light&#10;&#10;Description automatically generated">
            <a:extLst>
              <a:ext uri="{FF2B5EF4-FFF2-40B4-BE49-F238E27FC236}">
                <a16:creationId xmlns:a16="http://schemas.microsoft.com/office/drawing/2014/main" id="{8A57B7E0-D023-CF21-BB3A-292B05AF05E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517766" y="4468143"/>
            <a:ext cx="840888" cy="840888"/>
          </a:xfrm>
          <a:prstGeom prst="rect">
            <a:avLst/>
          </a:prstGeom>
        </p:spPr>
      </p:pic>
      <p:sp>
        <p:nvSpPr>
          <p:cNvPr id="67" name="TextBox 66">
            <a:extLst>
              <a:ext uri="{FF2B5EF4-FFF2-40B4-BE49-F238E27FC236}">
                <a16:creationId xmlns:a16="http://schemas.microsoft.com/office/drawing/2014/main" id="{F6D35A0D-E06C-3655-5B65-36B262F97AE2}"/>
              </a:ext>
            </a:extLst>
          </p:cNvPr>
          <p:cNvSpPr txBox="1"/>
          <p:nvPr/>
        </p:nvSpPr>
        <p:spPr>
          <a:xfrm>
            <a:off x="10603252" y="5352280"/>
            <a:ext cx="914293" cy="4461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Organic Eaters</a:t>
            </a:r>
          </a:p>
        </p:txBody>
      </p:sp>
      <p:pic>
        <p:nvPicPr>
          <p:cNvPr id="18" name="Picture 17" descr="Icon&#10;&#10;Description automatically generated with medium confidence">
            <a:extLst>
              <a:ext uri="{FF2B5EF4-FFF2-40B4-BE49-F238E27FC236}">
                <a16:creationId xmlns:a16="http://schemas.microsoft.com/office/drawing/2014/main" id="{E68029C5-BAE0-EDCC-0C16-66F23B8E2E6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0697946" y="4526135"/>
            <a:ext cx="724905" cy="724905"/>
          </a:xfrm>
          <a:prstGeom prst="rect">
            <a:avLst/>
          </a:prstGeom>
        </p:spPr>
      </p:pic>
      <p:sp>
        <p:nvSpPr>
          <p:cNvPr id="8" name="Rectangle: Rounded Corners 7">
            <a:extLst>
              <a:ext uri="{FF2B5EF4-FFF2-40B4-BE49-F238E27FC236}">
                <a16:creationId xmlns:a16="http://schemas.microsoft.com/office/drawing/2014/main" id="{9B19B690-4717-237B-7E4F-3713B05F7152}"/>
              </a:ext>
            </a:extLst>
          </p:cNvPr>
          <p:cNvSpPr/>
          <p:nvPr/>
        </p:nvSpPr>
        <p:spPr>
          <a:xfrm>
            <a:off x="387933" y="4391855"/>
            <a:ext cx="5501370" cy="1496051"/>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Rounded Corners 45">
            <a:extLst>
              <a:ext uri="{FF2B5EF4-FFF2-40B4-BE49-F238E27FC236}">
                <a16:creationId xmlns:a16="http://schemas.microsoft.com/office/drawing/2014/main" id="{F78FE917-7E1B-2F33-EF6E-B28A379E88EB}"/>
              </a:ext>
            </a:extLst>
          </p:cNvPr>
          <p:cNvSpPr/>
          <p:nvPr/>
        </p:nvSpPr>
        <p:spPr>
          <a:xfrm>
            <a:off x="387933" y="2362552"/>
            <a:ext cx="5501370" cy="1496051"/>
          </a:xfrm>
          <a:prstGeom prst="roundRect">
            <a:avLst/>
          </a:prstGeom>
          <a:solidFill>
            <a:schemeClr val="bg1"/>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9943C3D8-5CC3-8F34-1182-2779A8BD4D47}"/>
              </a:ext>
            </a:extLst>
          </p:cNvPr>
          <p:cNvSpPr txBox="1"/>
          <p:nvPr/>
        </p:nvSpPr>
        <p:spPr>
          <a:xfrm>
            <a:off x="1717041" y="3313087"/>
            <a:ext cx="1344350" cy="4461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Expectant Mothers</a:t>
            </a:r>
          </a:p>
        </p:txBody>
      </p:sp>
      <p:pic>
        <p:nvPicPr>
          <p:cNvPr id="26" name="Picture 25" descr="Logo&#10;&#10;Description automatically generated">
            <a:extLst>
              <a:ext uri="{FF2B5EF4-FFF2-40B4-BE49-F238E27FC236}">
                <a16:creationId xmlns:a16="http://schemas.microsoft.com/office/drawing/2014/main" id="{8E855767-2EA4-7A20-A0A0-F32A2489CBD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030745" y="2522054"/>
            <a:ext cx="716942" cy="716942"/>
          </a:xfrm>
          <a:prstGeom prst="rect">
            <a:avLst/>
          </a:prstGeom>
        </p:spPr>
      </p:pic>
      <p:sp>
        <p:nvSpPr>
          <p:cNvPr id="77" name="TextBox 76">
            <a:extLst>
              <a:ext uri="{FF2B5EF4-FFF2-40B4-BE49-F238E27FC236}">
                <a16:creationId xmlns:a16="http://schemas.microsoft.com/office/drawing/2014/main" id="{0D4795EA-D209-0522-1BD4-80E6F917438F}"/>
              </a:ext>
            </a:extLst>
          </p:cNvPr>
          <p:cNvSpPr txBox="1"/>
          <p:nvPr/>
        </p:nvSpPr>
        <p:spPr>
          <a:xfrm>
            <a:off x="3101508" y="3313087"/>
            <a:ext cx="1266945" cy="4566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College Students</a:t>
            </a:r>
          </a:p>
        </p:txBody>
      </p:sp>
      <p:pic>
        <p:nvPicPr>
          <p:cNvPr id="34" name="Picture 33" descr="A picture containing text, sign&#10;&#10;Description automatically generated">
            <a:extLst>
              <a:ext uri="{FF2B5EF4-FFF2-40B4-BE49-F238E27FC236}">
                <a16:creationId xmlns:a16="http://schemas.microsoft.com/office/drawing/2014/main" id="{8B8ED22E-312A-9030-4403-11EDE3F7CB0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330469" y="2476014"/>
            <a:ext cx="809023" cy="809023"/>
          </a:xfrm>
          <a:prstGeom prst="rect">
            <a:avLst/>
          </a:prstGeom>
        </p:spPr>
      </p:pic>
      <p:sp>
        <p:nvSpPr>
          <p:cNvPr id="53" name="TextBox 52">
            <a:extLst>
              <a:ext uri="{FF2B5EF4-FFF2-40B4-BE49-F238E27FC236}">
                <a16:creationId xmlns:a16="http://schemas.microsoft.com/office/drawing/2014/main" id="{3307AC19-C016-A549-EAD2-AF0B37C3F506}"/>
              </a:ext>
            </a:extLst>
          </p:cNvPr>
          <p:cNvSpPr txBox="1"/>
          <p:nvPr/>
        </p:nvSpPr>
        <p:spPr>
          <a:xfrm>
            <a:off x="487936" y="3313087"/>
            <a:ext cx="1111033" cy="4461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Under $50K HHI</a:t>
            </a:r>
          </a:p>
        </p:txBody>
      </p:sp>
      <p:pic>
        <p:nvPicPr>
          <p:cNvPr id="11" name="Picture 10" descr="A picture containing text, sign&#10;&#10;Description automatically generated">
            <a:extLst>
              <a:ext uri="{FF2B5EF4-FFF2-40B4-BE49-F238E27FC236}">
                <a16:creationId xmlns:a16="http://schemas.microsoft.com/office/drawing/2014/main" id="{3A3DC44F-97D9-B9C1-68C6-A7C0946BCEAF}"/>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713950" y="2551023"/>
            <a:ext cx="659005" cy="659005"/>
          </a:xfrm>
          <a:prstGeom prst="rect">
            <a:avLst/>
          </a:prstGeom>
        </p:spPr>
      </p:pic>
      <p:sp>
        <p:nvSpPr>
          <p:cNvPr id="79" name="TextBox 78">
            <a:extLst>
              <a:ext uri="{FF2B5EF4-FFF2-40B4-BE49-F238E27FC236}">
                <a16:creationId xmlns:a16="http://schemas.microsoft.com/office/drawing/2014/main" id="{874E55FE-C206-813D-5C35-0ADE3795CB3D}"/>
              </a:ext>
            </a:extLst>
          </p:cNvPr>
          <p:cNvSpPr txBox="1"/>
          <p:nvPr/>
        </p:nvSpPr>
        <p:spPr>
          <a:xfrm>
            <a:off x="4485089" y="3313087"/>
            <a:ext cx="13443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Avid </a:t>
            </a:r>
            <a:b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b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Gamers</a:t>
            </a:r>
          </a:p>
        </p:txBody>
      </p:sp>
      <p:pic>
        <p:nvPicPr>
          <p:cNvPr id="30" name="Picture 29" descr="A picture containing icon&#10;&#10;Description automatically generated">
            <a:extLst>
              <a:ext uri="{FF2B5EF4-FFF2-40B4-BE49-F238E27FC236}">
                <a16:creationId xmlns:a16="http://schemas.microsoft.com/office/drawing/2014/main" id="{0B948B1F-8E1C-47F5-FF00-D5AF6AC11E9F}"/>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4770727" y="2493988"/>
            <a:ext cx="773075" cy="773075"/>
          </a:xfrm>
          <a:prstGeom prst="rect">
            <a:avLst/>
          </a:prstGeom>
        </p:spPr>
      </p:pic>
      <p:sp>
        <p:nvSpPr>
          <p:cNvPr id="74" name="TextBox 73">
            <a:extLst>
              <a:ext uri="{FF2B5EF4-FFF2-40B4-BE49-F238E27FC236}">
                <a16:creationId xmlns:a16="http://schemas.microsoft.com/office/drawing/2014/main" id="{205EFB10-49DB-C60E-5D8F-B5BB34E14294}"/>
              </a:ext>
            </a:extLst>
          </p:cNvPr>
          <p:cNvSpPr txBox="1"/>
          <p:nvPr/>
        </p:nvSpPr>
        <p:spPr>
          <a:xfrm>
            <a:off x="1710865" y="5352280"/>
            <a:ext cx="13567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Trending Recipe Chefs</a:t>
            </a:r>
          </a:p>
        </p:txBody>
      </p:sp>
      <p:pic>
        <p:nvPicPr>
          <p:cNvPr id="86" name="Picture 85" descr="A picture containing text&#10;&#10;Description automatically generated">
            <a:extLst>
              <a:ext uri="{FF2B5EF4-FFF2-40B4-BE49-F238E27FC236}">
                <a16:creationId xmlns:a16="http://schemas.microsoft.com/office/drawing/2014/main" id="{B105DED1-1238-ED78-9FFB-53C2B56D9C88}"/>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006995" y="4506366"/>
            <a:ext cx="764443" cy="764443"/>
          </a:xfrm>
          <a:prstGeom prst="rect">
            <a:avLst/>
          </a:prstGeom>
        </p:spPr>
      </p:pic>
      <p:sp>
        <p:nvSpPr>
          <p:cNvPr id="84" name="TextBox 83">
            <a:extLst>
              <a:ext uri="{FF2B5EF4-FFF2-40B4-BE49-F238E27FC236}">
                <a16:creationId xmlns:a16="http://schemas.microsoft.com/office/drawing/2014/main" id="{0D3EF4CD-05D5-78BA-18CC-9DCB66366182}"/>
              </a:ext>
            </a:extLst>
          </p:cNvPr>
          <p:cNvSpPr txBox="1"/>
          <p:nvPr/>
        </p:nvSpPr>
        <p:spPr>
          <a:xfrm>
            <a:off x="3056629" y="5352280"/>
            <a:ext cx="13567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Ready-Made Meal Buyers</a:t>
            </a:r>
          </a:p>
        </p:txBody>
      </p:sp>
      <p:pic>
        <p:nvPicPr>
          <p:cNvPr id="88" name="Picture 87" descr="A picture containing text, outdoor, sign&#10;&#10;Description automatically generated">
            <a:extLst>
              <a:ext uri="{FF2B5EF4-FFF2-40B4-BE49-F238E27FC236}">
                <a16:creationId xmlns:a16="http://schemas.microsoft.com/office/drawing/2014/main" id="{80F7320F-CDAC-8811-792F-2DD86AEFDB55}"/>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3418042" y="4571649"/>
            <a:ext cx="633877" cy="633877"/>
          </a:xfrm>
          <a:prstGeom prst="rect">
            <a:avLst/>
          </a:prstGeom>
        </p:spPr>
      </p:pic>
      <p:sp>
        <p:nvSpPr>
          <p:cNvPr id="73" name="TextBox 72">
            <a:extLst>
              <a:ext uri="{FF2B5EF4-FFF2-40B4-BE49-F238E27FC236}">
                <a16:creationId xmlns:a16="http://schemas.microsoft.com/office/drawing/2014/main" id="{C8268F21-8315-747F-203E-56AE55747638}"/>
              </a:ext>
            </a:extLst>
          </p:cNvPr>
          <p:cNvSpPr txBox="1"/>
          <p:nvPr/>
        </p:nvSpPr>
        <p:spPr>
          <a:xfrm>
            <a:off x="365101" y="5352280"/>
            <a:ext cx="135670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Affordable Fashionistas</a:t>
            </a:r>
          </a:p>
        </p:txBody>
      </p:sp>
      <p:pic>
        <p:nvPicPr>
          <p:cNvPr id="36" name="Picture 35" descr="A picture containing text, sign&#10;&#10;Description automatically generated">
            <a:extLst>
              <a:ext uri="{FF2B5EF4-FFF2-40B4-BE49-F238E27FC236}">
                <a16:creationId xmlns:a16="http://schemas.microsoft.com/office/drawing/2014/main" id="{B9EAD27A-61AA-8BB1-6FE8-818FBE783019}"/>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664914" y="4510049"/>
            <a:ext cx="757077" cy="757077"/>
          </a:xfrm>
          <a:prstGeom prst="rect">
            <a:avLst/>
          </a:prstGeom>
        </p:spPr>
      </p:pic>
      <p:sp>
        <p:nvSpPr>
          <p:cNvPr id="64" name="TextBox 63">
            <a:extLst>
              <a:ext uri="{FF2B5EF4-FFF2-40B4-BE49-F238E27FC236}">
                <a16:creationId xmlns:a16="http://schemas.microsoft.com/office/drawing/2014/main" id="{25ADCF30-F508-AA94-4460-3E17B64748E4}"/>
              </a:ext>
            </a:extLst>
          </p:cNvPr>
          <p:cNvSpPr txBox="1"/>
          <p:nvPr/>
        </p:nvSpPr>
        <p:spPr>
          <a:xfrm>
            <a:off x="4402394" y="5352280"/>
            <a:ext cx="150974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American-Made Auto Enthusiasts</a:t>
            </a:r>
          </a:p>
        </p:txBody>
      </p:sp>
      <p:pic>
        <p:nvPicPr>
          <p:cNvPr id="20" name="Picture 19" descr="Icon&#10;&#10;Description automatically generated">
            <a:extLst>
              <a:ext uri="{FF2B5EF4-FFF2-40B4-BE49-F238E27FC236}">
                <a16:creationId xmlns:a16="http://schemas.microsoft.com/office/drawing/2014/main" id="{7C8BAE4F-B148-6C60-030A-C5AA203164A9}"/>
              </a:ext>
            </a:extLst>
          </p:cNvPr>
          <p:cNvPicPr>
            <a:picLocks noChangeAspect="1"/>
          </p:cNvPicPr>
          <p:nvPr/>
        </p:nvPicPr>
        <p:blipFill rotWithShape="1">
          <a:blip r:embed="rId18" cstate="hqprint">
            <a:extLst>
              <a:ext uri="{28A0092B-C50C-407E-A947-70E740481C1C}">
                <a14:useLocalDpi xmlns:a14="http://schemas.microsoft.com/office/drawing/2010/main"/>
              </a:ext>
            </a:extLst>
          </a:blip>
          <a:srcRect/>
          <a:stretch/>
        </p:blipFill>
        <p:spPr>
          <a:xfrm>
            <a:off x="4718697" y="4672742"/>
            <a:ext cx="877135" cy="431690"/>
          </a:xfrm>
          <a:prstGeom prst="rect">
            <a:avLst/>
          </a:prstGeom>
        </p:spPr>
      </p:pic>
      <p:pic>
        <p:nvPicPr>
          <p:cNvPr id="2" name="Picture 1">
            <a:extLst>
              <a:ext uri="{FF2B5EF4-FFF2-40B4-BE49-F238E27FC236}">
                <a16:creationId xmlns:a16="http://schemas.microsoft.com/office/drawing/2014/main" id="{CB8B5DF2-FF0C-C9A4-3A6A-5B9B6D6F0D00}"/>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pic>
        <p:nvPicPr>
          <p:cNvPr id="3" name="Picture 2">
            <a:extLst>
              <a:ext uri="{FF2B5EF4-FFF2-40B4-BE49-F238E27FC236}">
                <a16:creationId xmlns:a16="http://schemas.microsoft.com/office/drawing/2014/main" id="{0C94359D-1828-D1A1-7832-FFA3180DAB65}"/>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Slide Number Placeholder 5">
            <a:extLst>
              <a:ext uri="{FF2B5EF4-FFF2-40B4-BE49-F238E27FC236}">
                <a16:creationId xmlns:a16="http://schemas.microsoft.com/office/drawing/2014/main" id="{6466BEC1-58CF-6A49-9424-48288B13269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8BC3DAB5-0F3F-3C10-2DDA-1C817E537CE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452055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9C36EA-9285-58C3-8EBF-A6D09B431F44}"/>
              </a:ext>
            </a:extLst>
          </p:cNvPr>
          <p:cNvSpPr txBox="1"/>
          <p:nvPr/>
        </p:nvSpPr>
        <p:spPr>
          <a:xfrm>
            <a:off x="181486" y="348556"/>
            <a:ext cx="11652330"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ABB enables marketers to seamlessly engage with multiple target audiences across premium, brand-safe multiscreen TV platforms</a:t>
            </a:r>
          </a:p>
        </p:txBody>
      </p:sp>
      <p:sp>
        <p:nvSpPr>
          <p:cNvPr id="8" name="TextBox 7">
            <a:extLst>
              <a:ext uri="{FF2B5EF4-FFF2-40B4-BE49-F238E27FC236}">
                <a16:creationId xmlns:a16="http://schemas.microsoft.com/office/drawing/2014/main" id="{636E884C-BE83-3C7F-1258-841F8F3D024D}"/>
              </a:ext>
            </a:extLst>
          </p:cNvPr>
          <p:cNvSpPr txBox="1"/>
          <p:nvPr/>
        </p:nvSpPr>
        <p:spPr>
          <a:xfrm>
            <a:off x="461688" y="6134933"/>
            <a:ext cx="1146321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 / Spectrum Reach / Advertiser Perceptions ‘Audience-Based Buying Survey,’ February 2023, fielded January 11 – 27, 2023 (n=210). Survey base: Advertising decision-makers who are involved in buying or planning digital video, cable / broadcast TV, or advanced TV.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Q140. What tactics is your [company/main client] currently using within [their/your] audience-based TV buying strategies? Base = ‘Audience-Based Buying is a key part/small part/testing for TV’ (n=190). *Q154. Thinking about the impact of brand safety on [your/your main client’s] implementation of audience-based TV campaigns, how much do you agree or disagree with the following statements? (strongly/somewhat agree). Base = Total Respondents.</a:t>
            </a:r>
            <a:endPar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3" name="TextBox 12">
            <a:extLst>
              <a:ext uri="{FF2B5EF4-FFF2-40B4-BE49-F238E27FC236}">
                <a16:creationId xmlns:a16="http://schemas.microsoft.com/office/drawing/2014/main" id="{25EB16D7-FCC2-A48F-1191-43EE7813298C}"/>
              </a:ext>
            </a:extLst>
          </p:cNvPr>
          <p:cNvSpPr txBox="1"/>
          <p:nvPr/>
        </p:nvSpPr>
        <p:spPr>
          <a:xfrm>
            <a:off x="0" y="1767934"/>
            <a:ext cx="12192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Tactics currently being used within </a:t>
            </a: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audience-based TV buying</a:t>
            </a:r>
            <a:r>
              <a:rPr kumimoji="0" lang="en-US" sz="1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strategies</a:t>
            </a:r>
            <a:br>
              <a:rPr kumimoji="0" lang="en-US" sz="1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of </a:t>
            </a:r>
            <a:r>
              <a:rPr kumimoji="0" lang="en-US" sz="1200" b="0"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total marketers</a:t>
            </a:r>
            <a:r>
              <a:rPr kumimoji="0" lang="en-US" sz="12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using ABB</a:t>
            </a:r>
            <a:endParaRPr kumimoji="0" lang="en-US" sz="14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endParaRPr>
          </a:p>
        </p:txBody>
      </p:sp>
      <p:sp>
        <p:nvSpPr>
          <p:cNvPr id="4" name="Rectangle 3">
            <a:extLst>
              <a:ext uri="{FF2B5EF4-FFF2-40B4-BE49-F238E27FC236}">
                <a16:creationId xmlns:a16="http://schemas.microsoft.com/office/drawing/2014/main" id="{A10A9AF2-8939-1FA5-7DAE-5AD34EC0396E}"/>
              </a:ext>
            </a:extLst>
          </p:cNvPr>
          <p:cNvSpPr/>
          <p:nvPr/>
        </p:nvSpPr>
        <p:spPr>
          <a:xfrm>
            <a:off x="292679" y="2474345"/>
            <a:ext cx="2777614" cy="362167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89A7898-E8ED-4BD3-C197-9885B8B1AF94}"/>
              </a:ext>
            </a:extLst>
          </p:cNvPr>
          <p:cNvSpPr/>
          <p:nvPr/>
        </p:nvSpPr>
        <p:spPr>
          <a:xfrm>
            <a:off x="3244217" y="2474345"/>
            <a:ext cx="2777614" cy="362167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1F30E4D-65CB-F018-F1DA-061975006AF6}"/>
              </a:ext>
            </a:extLst>
          </p:cNvPr>
          <p:cNvSpPr/>
          <p:nvPr/>
        </p:nvSpPr>
        <p:spPr>
          <a:xfrm>
            <a:off x="6195755" y="2474345"/>
            <a:ext cx="2777614" cy="3621676"/>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72AC717-CAE0-B803-B802-C6E11C4D88FD}"/>
              </a:ext>
            </a:extLst>
          </p:cNvPr>
          <p:cNvSpPr/>
          <p:nvPr/>
        </p:nvSpPr>
        <p:spPr>
          <a:xfrm>
            <a:off x="9147293" y="2474345"/>
            <a:ext cx="2777614" cy="3621676"/>
          </a:xfrm>
          <a:prstGeom prst="rect">
            <a:avLst/>
          </a:prstGeom>
          <a:solidFill>
            <a:srgbClr val="E2E8F1"/>
          </a:solidFill>
          <a:ln w="762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E07A7873-D610-E88D-970A-638026FF4FA2}"/>
              </a:ext>
            </a:extLst>
          </p:cNvPr>
          <p:cNvSpPr txBox="1"/>
          <p:nvPr/>
        </p:nvSpPr>
        <p:spPr>
          <a:xfrm>
            <a:off x="292679" y="4945792"/>
            <a:ext cx="2777614"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are running their campaign </a:t>
            </a: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across different platforms / screens </a:t>
            </a:r>
            <a:r>
              <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beyond linear TV</a:t>
            </a:r>
          </a:p>
        </p:txBody>
      </p:sp>
      <p:sp>
        <p:nvSpPr>
          <p:cNvPr id="49" name="TextBox 48">
            <a:extLst>
              <a:ext uri="{FF2B5EF4-FFF2-40B4-BE49-F238E27FC236}">
                <a16:creationId xmlns:a16="http://schemas.microsoft.com/office/drawing/2014/main" id="{1D948A8D-05B2-8F8A-CCC5-89BFAD67B96A}"/>
              </a:ext>
            </a:extLst>
          </p:cNvPr>
          <p:cNvSpPr txBox="1"/>
          <p:nvPr/>
        </p:nvSpPr>
        <p:spPr>
          <a:xfrm>
            <a:off x="1086155" y="4272782"/>
            <a:ext cx="1190663" cy="584775"/>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49%</a:t>
            </a:r>
          </a:p>
        </p:txBody>
      </p:sp>
      <p:pic>
        <p:nvPicPr>
          <p:cNvPr id="66" name="Picture 65" descr="A picture containing icon&#10;&#10;Description automatically generated">
            <a:extLst>
              <a:ext uri="{FF2B5EF4-FFF2-40B4-BE49-F238E27FC236}">
                <a16:creationId xmlns:a16="http://schemas.microsoft.com/office/drawing/2014/main" id="{0484C1C6-E2C6-DB91-D69C-208104FAB41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75169" y="2804456"/>
            <a:ext cx="1412635" cy="1412635"/>
          </a:xfrm>
          <a:prstGeom prst="rect">
            <a:avLst/>
          </a:prstGeom>
        </p:spPr>
      </p:pic>
      <p:sp>
        <p:nvSpPr>
          <p:cNvPr id="50" name="TextBox 49">
            <a:extLst>
              <a:ext uri="{FF2B5EF4-FFF2-40B4-BE49-F238E27FC236}">
                <a16:creationId xmlns:a16="http://schemas.microsoft.com/office/drawing/2014/main" id="{6FE99F4D-1670-3B96-1142-37FF0B61E134}"/>
              </a:ext>
            </a:extLst>
          </p:cNvPr>
          <p:cNvSpPr txBox="1"/>
          <p:nvPr/>
        </p:nvSpPr>
        <p:spPr>
          <a:xfrm>
            <a:off x="3244217" y="4945792"/>
            <a:ext cx="2777614" cy="738664"/>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are targeting </a:t>
            </a: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multiple audiences </a:t>
            </a:r>
            <a:r>
              <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in order to </a:t>
            </a: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focus </a:t>
            </a:r>
            <a:b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on best customer</a:t>
            </a:r>
            <a:r>
              <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 prospects</a:t>
            </a:r>
          </a:p>
        </p:txBody>
      </p:sp>
      <p:sp>
        <p:nvSpPr>
          <p:cNvPr id="51" name="TextBox 50">
            <a:extLst>
              <a:ext uri="{FF2B5EF4-FFF2-40B4-BE49-F238E27FC236}">
                <a16:creationId xmlns:a16="http://schemas.microsoft.com/office/drawing/2014/main" id="{68B8DB38-C0B5-CF98-D96D-5C5BA3E2C626}"/>
              </a:ext>
            </a:extLst>
          </p:cNvPr>
          <p:cNvSpPr txBox="1"/>
          <p:nvPr/>
        </p:nvSpPr>
        <p:spPr>
          <a:xfrm>
            <a:off x="4037693" y="4272782"/>
            <a:ext cx="1190663" cy="584775"/>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44%</a:t>
            </a:r>
          </a:p>
        </p:txBody>
      </p:sp>
      <p:sp>
        <p:nvSpPr>
          <p:cNvPr id="54" name="TextBox 53">
            <a:extLst>
              <a:ext uri="{FF2B5EF4-FFF2-40B4-BE49-F238E27FC236}">
                <a16:creationId xmlns:a16="http://schemas.microsoft.com/office/drawing/2014/main" id="{C46D54F2-0581-D031-9506-5D1A0770D6C4}"/>
              </a:ext>
            </a:extLst>
          </p:cNvPr>
          <p:cNvSpPr txBox="1"/>
          <p:nvPr/>
        </p:nvSpPr>
        <p:spPr>
          <a:xfrm>
            <a:off x="6195755" y="4945792"/>
            <a:ext cx="2718201" cy="738664"/>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are targeting </a:t>
            </a: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different audiences across different screens</a:t>
            </a:r>
          </a:p>
        </p:txBody>
      </p:sp>
      <p:sp>
        <p:nvSpPr>
          <p:cNvPr id="55" name="TextBox 54">
            <a:extLst>
              <a:ext uri="{FF2B5EF4-FFF2-40B4-BE49-F238E27FC236}">
                <a16:creationId xmlns:a16="http://schemas.microsoft.com/office/drawing/2014/main" id="{E5284771-7986-FC8D-E9FA-A6CE4136321B}"/>
              </a:ext>
            </a:extLst>
          </p:cNvPr>
          <p:cNvSpPr txBox="1"/>
          <p:nvPr/>
        </p:nvSpPr>
        <p:spPr>
          <a:xfrm>
            <a:off x="6989231" y="4272782"/>
            <a:ext cx="1190663" cy="584775"/>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41%</a:t>
            </a:r>
          </a:p>
        </p:txBody>
      </p:sp>
      <p:sp>
        <p:nvSpPr>
          <p:cNvPr id="56" name="TextBox 55">
            <a:extLst>
              <a:ext uri="{FF2B5EF4-FFF2-40B4-BE49-F238E27FC236}">
                <a16:creationId xmlns:a16="http://schemas.microsoft.com/office/drawing/2014/main" id="{145A411A-BDE5-5808-64F8-05013C97CFC9}"/>
              </a:ext>
            </a:extLst>
          </p:cNvPr>
          <p:cNvSpPr txBox="1"/>
          <p:nvPr/>
        </p:nvSpPr>
        <p:spPr>
          <a:xfrm>
            <a:off x="9380630" y="4945792"/>
            <a:ext cx="2310940" cy="954107"/>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1B1464"/>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are using an </a:t>
            </a: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audience-based TV buying self-serve platform </a:t>
            </a:r>
            <a:r>
              <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developed by a media partner</a:t>
            </a:r>
          </a:p>
        </p:txBody>
      </p:sp>
      <p:sp>
        <p:nvSpPr>
          <p:cNvPr id="57" name="TextBox 56">
            <a:extLst>
              <a:ext uri="{FF2B5EF4-FFF2-40B4-BE49-F238E27FC236}">
                <a16:creationId xmlns:a16="http://schemas.microsoft.com/office/drawing/2014/main" id="{B1C3E9DD-0823-8D15-05B6-19377C793ECE}"/>
              </a:ext>
            </a:extLst>
          </p:cNvPr>
          <p:cNvSpPr txBox="1"/>
          <p:nvPr/>
        </p:nvSpPr>
        <p:spPr>
          <a:xfrm>
            <a:off x="9940769" y="4272782"/>
            <a:ext cx="1190663" cy="584775"/>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sz="2800" b="1">
                <a:solidFill>
                  <a:srgbClr val="1B1464"/>
                </a:solidFill>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F1A62"/>
                </a:solidFill>
                <a:effectLst/>
                <a:uLnTx/>
                <a:uFillTx/>
                <a:latin typeface="Helvetica" panose="020B0604020202020204" pitchFamily="34" charset="0"/>
                <a:ea typeface="+mn-ea"/>
              </a:rPr>
              <a:t>31</a:t>
            </a:r>
            <a:r>
              <a:rPr kumimoji="0" lang="en-US" sz="3200" b="1"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a:t>
            </a:r>
          </a:p>
        </p:txBody>
      </p:sp>
      <p:pic>
        <p:nvPicPr>
          <p:cNvPr id="68" name="Picture 67" descr="Icon&#10;&#10;Description automatically generated">
            <a:extLst>
              <a:ext uri="{FF2B5EF4-FFF2-40B4-BE49-F238E27FC236}">
                <a16:creationId xmlns:a16="http://schemas.microsoft.com/office/drawing/2014/main" id="{3C798462-72C8-6A2F-1B5B-E2EC69CE37B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990917" y="2804456"/>
            <a:ext cx="1284214" cy="1284214"/>
          </a:xfrm>
          <a:prstGeom prst="rect">
            <a:avLst/>
          </a:prstGeom>
        </p:spPr>
      </p:pic>
      <p:pic>
        <p:nvPicPr>
          <p:cNvPr id="74" name="Picture 73" descr="Icon&#10;&#10;Description automatically generated">
            <a:extLst>
              <a:ext uri="{FF2B5EF4-FFF2-40B4-BE49-F238E27FC236}">
                <a16:creationId xmlns:a16="http://schemas.microsoft.com/office/drawing/2014/main" id="{95463A97-2F7C-C75C-2F17-6500FBC2CC4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942455" y="2804456"/>
            <a:ext cx="1284214" cy="1284214"/>
          </a:xfrm>
          <a:prstGeom prst="rect">
            <a:avLst/>
          </a:prstGeom>
        </p:spPr>
      </p:pic>
      <p:pic>
        <p:nvPicPr>
          <p:cNvPr id="76" name="Picture 75" descr="Icon&#10;&#10;Description automatically generated">
            <a:extLst>
              <a:ext uri="{FF2B5EF4-FFF2-40B4-BE49-F238E27FC236}">
                <a16:creationId xmlns:a16="http://schemas.microsoft.com/office/drawing/2014/main" id="{58367694-B842-3ADF-FBA8-E9F9B98EE47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893993" y="2804456"/>
            <a:ext cx="1284214" cy="1284214"/>
          </a:xfrm>
          <a:prstGeom prst="rect">
            <a:avLst/>
          </a:prstGeom>
        </p:spPr>
      </p:pic>
      <p:sp>
        <p:nvSpPr>
          <p:cNvPr id="12" name="Rectangle 11">
            <a:extLst>
              <a:ext uri="{FF2B5EF4-FFF2-40B4-BE49-F238E27FC236}">
                <a16:creationId xmlns:a16="http://schemas.microsoft.com/office/drawing/2014/main" id="{13F6C750-5FDC-9DCC-CEFE-5005F61234B1}"/>
              </a:ext>
            </a:extLst>
          </p:cNvPr>
          <p:cNvSpPr/>
          <p:nvPr/>
        </p:nvSpPr>
        <p:spPr>
          <a:xfrm>
            <a:off x="274117" y="2450027"/>
            <a:ext cx="8699252" cy="3645994"/>
          </a:xfrm>
          <a:prstGeom prst="rect">
            <a:avLst/>
          </a:prstGeom>
          <a:noFill/>
          <a:ln w="7620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927316-705E-3ABC-A07F-69A86D9787F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pic>
        <p:nvPicPr>
          <p:cNvPr id="9" name="Picture 8">
            <a:extLst>
              <a:ext uri="{FF2B5EF4-FFF2-40B4-BE49-F238E27FC236}">
                <a16:creationId xmlns:a16="http://schemas.microsoft.com/office/drawing/2014/main" id="{C637C997-3AF5-6E60-510E-2698798CB00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71C715D4-F199-EB7D-001D-38E9C685399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0433F3C6-9417-8607-32A2-1A833FC3A07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3257966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F0AEA1B-2FDE-48F0-8866-DD87656141AD}"/>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 name="Chart 2">
            <a:extLst>
              <a:ext uri="{FF2B5EF4-FFF2-40B4-BE49-F238E27FC236}">
                <a16:creationId xmlns:a16="http://schemas.microsoft.com/office/drawing/2014/main" id="{B117BF71-6D24-4260-6128-425A738A1E89}"/>
              </a:ext>
            </a:extLst>
          </p:cNvPr>
          <p:cNvGraphicFramePr/>
          <p:nvPr/>
        </p:nvGraphicFramePr>
        <p:xfrm>
          <a:off x="98248" y="1905255"/>
          <a:ext cx="11995504" cy="43426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046DA3-333E-5F2C-9CBD-20A3BEB72254}"/>
              </a:ext>
            </a:extLst>
          </p:cNvPr>
          <p:cNvSpPr txBox="1"/>
          <p:nvPr/>
        </p:nvSpPr>
        <p:spPr>
          <a:xfrm>
            <a:off x="472837" y="6222693"/>
            <a:ext cx="116976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 VAB / Spectrum Reach / Advertiser Perceptions ‘Audience-Based Buying Survey,’ February 2023. Wave 2 fielded January 11 – 27, 2023 (n=210); Survey base: Advertising decision-makers who are involved in buying or planning digital video, cable / broadcast TV, or advanced TV. </a:t>
            </a:r>
            <a:r>
              <a:rPr kumimoji="0" lang="en-US" sz="7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Q150. To what extent do you believe audience-based buying of TV advertising can impact each of the following KPIs? (extremely impactful / very impactful). Base = Total Respondents.</a:t>
            </a:r>
            <a:endParaRPr kumimoji="0" lang="en-US" sz="7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22" name="Rectangle 21">
            <a:extLst>
              <a:ext uri="{FF2B5EF4-FFF2-40B4-BE49-F238E27FC236}">
                <a16:creationId xmlns:a16="http://schemas.microsoft.com/office/drawing/2014/main" id="{E2845210-6A61-7CB4-714E-E75D5BB42ABC}"/>
              </a:ext>
            </a:extLst>
          </p:cNvPr>
          <p:cNvSpPr/>
          <p:nvPr/>
        </p:nvSpPr>
        <p:spPr>
          <a:xfrm>
            <a:off x="243077" y="2114653"/>
            <a:ext cx="1234912" cy="1185423"/>
          </a:xfrm>
          <a:prstGeom prst="rect">
            <a:avLst/>
          </a:prstGeom>
          <a:solidFill>
            <a:schemeClr val="bg1"/>
          </a:solidFill>
          <a:ln w="1270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C36DA97-F1B5-00C3-2A31-BD4F116A9323}"/>
              </a:ext>
            </a:extLst>
          </p:cNvPr>
          <p:cNvSpPr/>
          <p:nvPr/>
        </p:nvSpPr>
        <p:spPr>
          <a:xfrm>
            <a:off x="224224" y="2307208"/>
            <a:ext cx="1253765" cy="282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Consideration</a:t>
            </a:r>
          </a:p>
        </p:txBody>
      </p:sp>
      <p:sp>
        <p:nvSpPr>
          <p:cNvPr id="24" name="Rectangle 23">
            <a:extLst>
              <a:ext uri="{FF2B5EF4-FFF2-40B4-BE49-F238E27FC236}">
                <a16:creationId xmlns:a16="http://schemas.microsoft.com/office/drawing/2014/main" id="{CE185231-3F33-B1AE-5276-97E3196F276F}"/>
              </a:ext>
            </a:extLst>
          </p:cNvPr>
          <p:cNvSpPr/>
          <p:nvPr/>
        </p:nvSpPr>
        <p:spPr>
          <a:xfrm>
            <a:off x="243077" y="2552307"/>
            <a:ext cx="1253765" cy="282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EBEA4"/>
                </a:solidFill>
                <a:effectLst/>
                <a:uLnTx/>
                <a:uFillTx/>
                <a:latin typeface="Helvetica" panose="020B0403020202020204" pitchFamily="34" charset="0"/>
                <a:ea typeface="+mn-ea"/>
                <a:cs typeface="+mn-cs"/>
              </a:rPr>
              <a:t>Intent</a:t>
            </a:r>
          </a:p>
        </p:txBody>
      </p:sp>
      <p:sp>
        <p:nvSpPr>
          <p:cNvPr id="25" name="Rectangle 24">
            <a:extLst>
              <a:ext uri="{FF2B5EF4-FFF2-40B4-BE49-F238E27FC236}">
                <a16:creationId xmlns:a16="http://schemas.microsoft.com/office/drawing/2014/main" id="{09CAD74F-AC74-FD53-FDA6-6EE9CE83E2E3}"/>
              </a:ext>
            </a:extLst>
          </p:cNvPr>
          <p:cNvSpPr/>
          <p:nvPr/>
        </p:nvSpPr>
        <p:spPr>
          <a:xfrm>
            <a:off x="228198" y="2789105"/>
            <a:ext cx="1253765" cy="282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A343FF"/>
                </a:solidFill>
                <a:effectLst/>
                <a:uLnTx/>
                <a:uFillTx/>
                <a:latin typeface="Helvetica" panose="020B0403020202020204" pitchFamily="34" charset="0"/>
                <a:ea typeface="+mn-ea"/>
                <a:cs typeface="+mn-cs"/>
              </a:rPr>
              <a:t>Sales</a:t>
            </a:r>
          </a:p>
        </p:txBody>
      </p:sp>
      <p:sp>
        <p:nvSpPr>
          <p:cNvPr id="26" name="Rectangle 25">
            <a:extLst>
              <a:ext uri="{FF2B5EF4-FFF2-40B4-BE49-F238E27FC236}">
                <a16:creationId xmlns:a16="http://schemas.microsoft.com/office/drawing/2014/main" id="{C18B489E-BE1D-CAD7-4E40-BFFE5EA6264C}"/>
              </a:ext>
            </a:extLst>
          </p:cNvPr>
          <p:cNvSpPr/>
          <p:nvPr/>
        </p:nvSpPr>
        <p:spPr>
          <a:xfrm>
            <a:off x="229767" y="3016918"/>
            <a:ext cx="1253765" cy="282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Full-Funnel</a:t>
            </a:r>
          </a:p>
        </p:txBody>
      </p:sp>
      <p:sp>
        <p:nvSpPr>
          <p:cNvPr id="27" name="Rectangle 26">
            <a:extLst>
              <a:ext uri="{FF2B5EF4-FFF2-40B4-BE49-F238E27FC236}">
                <a16:creationId xmlns:a16="http://schemas.microsoft.com/office/drawing/2014/main" id="{F2C433EE-4B98-08A5-2500-A1C5699A64E6}"/>
              </a:ext>
            </a:extLst>
          </p:cNvPr>
          <p:cNvSpPr/>
          <p:nvPr/>
        </p:nvSpPr>
        <p:spPr>
          <a:xfrm>
            <a:off x="225794" y="2091961"/>
            <a:ext cx="1253765" cy="282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BFF2"/>
                </a:solidFill>
                <a:effectLst/>
                <a:uLnTx/>
                <a:uFillTx/>
                <a:latin typeface="Helvetica" panose="020B0403020202020204" pitchFamily="34" charset="0"/>
                <a:ea typeface="+mn-ea"/>
                <a:cs typeface="+mn-cs"/>
              </a:rPr>
              <a:t>Awareness</a:t>
            </a:r>
          </a:p>
        </p:txBody>
      </p:sp>
      <p:sp>
        <p:nvSpPr>
          <p:cNvPr id="7" name="Rectangle 6">
            <a:extLst>
              <a:ext uri="{FF2B5EF4-FFF2-40B4-BE49-F238E27FC236}">
                <a16:creationId xmlns:a16="http://schemas.microsoft.com/office/drawing/2014/main" id="{455202F5-6DE2-3388-ED93-560B47DC05B4}"/>
              </a:ext>
            </a:extLst>
          </p:cNvPr>
          <p:cNvSpPr/>
          <p:nvPr/>
        </p:nvSpPr>
        <p:spPr>
          <a:xfrm>
            <a:off x="98248" y="365451"/>
            <a:ext cx="1171113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Marketers implement ABB within their TV strategy because it drives brand outcomes through the purchase journey</a:t>
            </a:r>
          </a:p>
        </p:txBody>
      </p:sp>
      <p:sp>
        <p:nvSpPr>
          <p:cNvPr id="9" name="TextBox 8">
            <a:extLst>
              <a:ext uri="{FF2B5EF4-FFF2-40B4-BE49-F238E27FC236}">
                <a16:creationId xmlns:a16="http://schemas.microsoft.com/office/drawing/2014/main" id="{6E5A367D-F179-C472-538C-D1C3EC1C3AF2}"/>
              </a:ext>
            </a:extLst>
          </p:cNvPr>
          <p:cNvSpPr txBox="1"/>
          <p:nvPr/>
        </p:nvSpPr>
        <p:spPr>
          <a:xfrm>
            <a:off x="1569015" y="1788710"/>
            <a:ext cx="970534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0" i="1" u="none" strike="noStrike" kern="1200" spc="0" baseline="0">
                <a:solidFill>
                  <a:srgbClr val="1B1464"/>
                </a:solidFill>
                <a:latin typeface="Helvetica" panose="020B0403020202020204" pitchFamily="34" charset="0"/>
                <a:ea typeface="+mn-ea"/>
                <a:cs typeface="+mn-cs"/>
              </a:defRPr>
            </a:pPr>
            <a:r>
              <a:rPr kumimoji="0" lang="en-US" sz="1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of </a:t>
            </a: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total marketers</a:t>
            </a:r>
            <a:r>
              <a:rPr kumimoji="0" lang="en-US" sz="1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who believe audience-based TV buying can impact each of the following KPIs</a:t>
            </a:r>
          </a:p>
        </p:txBody>
      </p:sp>
      <p:pic>
        <p:nvPicPr>
          <p:cNvPr id="8" name="Picture 7">
            <a:extLst>
              <a:ext uri="{FF2B5EF4-FFF2-40B4-BE49-F238E27FC236}">
                <a16:creationId xmlns:a16="http://schemas.microsoft.com/office/drawing/2014/main" id="{28F828CD-72B8-1219-D1D9-65342C7B09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pic>
        <p:nvPicPr>
          <p:cNvPr id="10" name="Picture 9">
            <a:extLst>
              <a:ext uri="{FF2B5EF4-FFF2-40B4-BE49-F238E27FC236}">
                <a16:creationId xmlns:a16="http://schemas.microsoft.com/office/drawing/2014/main" id="{C5FA892F-15C5-DEAD-D586-E0EBE628E9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53FEB8AC-F57C-AAA4-991C-CB158A705A1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6616F40F-D24F-C2CA-6788-4C868BA9FE4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4094381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63B0D-FDB2-B39B-B0D8-CF87E88B7E2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0B3540D-40D7-D456-B069-37D29EC00949}"/>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91FD897-B8B4-B87E-0F8F-AFF00624D858}"/>
              </a:ext>
            </a:extLst>
          </p:cNvPr>
          <p:cNvSpPr/>
          <p:nvPr/>
        </p:nvSpPr>
        <p:spPr>
          <a:xfrm>
            <a:off x="109675" y="388033"/>
            <a:ext cx="1210384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002060"/>
                </a:solidFill>
                <a:latin typeface="Helvetica" pitchFamily="2" charset="0"/>
              </a:rPr>
              <a:t>Ad industry leaders are encouraging brands to continue brand-building activities while seeking growth opportunities in these uncertain times</a:t>
            </a:r>
            <a:endPar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40" name="TextBox 39">
            <a:extLst>
              <a:ext uri="{FF2B5EF4-FFF2-40B4-BE49-F238E27FC236}">
                <a16:creationId xmlns:a16="http://schemas.microsoft.com/office/drawing/2014/main" id="{70D81139-8170-649F-953F-4C74CEDF61A0}"/>
              </a:ext>
            </a:extLst>
          </p:cNvPr>
          <p:cNvSpPr txBox="1"/>
          <p:nvPr/>
        </p:nvSpPr>
        <p:spPr>
          <a:xfrm>
            <a:off x="483206" y="6323219"/>
            <a:ext cx="11708794" cy="215444"/>
          </a:xfrm>
          <a:prstGeom prst="rect">
            <a:avLst/>
          </a:prstGeom>
          <a:noFill/>
        </p:spPr>
        <p:txBody>
          <a:bodyPr wrap="square">
            <a:spAutoFit/>
          </a:bodyPr>
          <a:lstStyle/>
          <a:p>
            <a:r>
              <a:rPr lang="en-US" sz="800" dirty="0">
                <a:solidFill>
                  <a:srgbClr val="002060"/>
                </a:solidFill>
                <a:latin typeface="Helvetica" panose="020B0403020202020204" pitchFamily="34" charset="0"/>
              </a:rPr>
              <a:t>Source: Ad Age, </a:t>
            </a:r>
            <a:r>
              <a:rPr lang="en-US" sz="800" i="1" dirty="0">
                <a:solidFill>
                  <a:srgbClr val="002060"/>
                </a:solidFill>
                <a:latin typeface="Helvetica" panose="020B0403020202020204" pitchFamily="34" charset="0"/>
              </a:rPr>
              <a:t>19 ad leaders on how Trump tariffs and the economy are impacting brand and media strategy, </a:t>
            </a:r>
            <a:r>
              <a:rPr lang="en-US" sz="800" dirty="0">
                <a:solidFill>
                  <a:srgbClr val="002060"/>
                </a:solidFill>
                <a:latin typeface="Helvetica" panose="020B0403020202020204" pitchFamily="34" charset="0"/>
              </a:rPr>
              <a:t>4/11/25. Ad Age, </a:t>
            </a:r>
            <a:r>
              <a:rPr lang="en-US" sz="800" i="1" dirty="0">
                <a:solidFill>
                  <a:srgbClr val="002060"/>
                </a:solidFill>
                <a:latin typeface="Helvetica" panose="020B0403020202020204" pitchFamily="34" charset="0"/>
              </a:rPr>
              <a:t>Publicis CEO Arthur Sadoun blames the industry’s weakening perception on rivals more than tariffs, </a:t>
            </a:r>
            <a:r>
              <a:rPr lang="en-US" sz="800" dirty="0">
                <a:solidFill>
                  <a:srgbClr val="002060"/>
                </a:solidFill>
                <a:latin typeface="Helvetica" panose="020B0403020202020204" pitchFamily="34" charset="0"/>
              </a:rPr>
              <a:t>4/15/25.  </a:t>
            </a:r>
          </a:p>
        </p:txBody>
      </p:sp>
      <p:sp>
        <p:nvSpPr>
          <p:cNvPr id="21" name="Speech Bubble: Rectangle 20">
            <a:extLst>
              <a:ext uri="{FF2B5EF4-FFF2-40B4-BE49-F238E27FC236}">
                <a16:creationId xmlns:a16="http://schemas.microsoft.com/office/drawing/2014/main" id="{04ACEBD1-045D-BEC6-3DA1-CCF7CF9ED2EC}"/>
              </a:ext>
            </a:extLst>
          </p:cNvPr>
          <p:cNvSpPr/>
          <p:nvPr/>
        </p:nvSpPr>
        <p:spPr>
          <a:xfrm>
            <a:off x="53237" y="1872937"/>
            <a:ext cx="3953010" cy="1895308"/>
          </a:xfrm>
          <a:prstGeom prst="wedgeRectCallout">
            <a:avLst>
              <a:gd name="adj1" fmla="val -12965"/>
              <a:gd name="adj2" fmla="val 61246"/>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22" name="Speech Bubble: Rectangle 21">
            <a:extLst>
              <a:ext uri="{FF2B5EF4-FFF2-40B4-BE49-F238E27FC236}">
                <a16:creationId xmlns:a16="http://schemas.microsoft.com/office/drawing/2014/main" id="{7DED449A-964E-CE03-A35F-B43B19740F97}"/>
              </a:ext>
            </a:extLst>
          </p:cNvPr>
          <p:cNvSpPr/>
          <p:nvPr/>
        </p:nvSpPr>
        <p:spPr>
          <a:xfrm>
            <a:off x="4170656" y="1875221"/>
            <a:ext cx="3835153" cy="1870704"/>
          </a:xfrm>
          <a:prstGeom prst="wedgeRectCallout">
            <a:avLst>
              <a:gd name="adj1" fmla="val -12965"/>
              <a:gd name="adj2" fmla="val 61246"/>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23" name="Speech Bubble: Rectangle 22">
            <a:extLst>
              <a:ext uri="{FF2B5EF4-FFF2-40B4-BE49-F238E27FC236}">
                <a16:creationId xmlns:a16="http://schemas.microsoft.com/office/drawing/2014/main" id="{C31F8F21-0C89-59C3-34C8-11396199CF56}"/>
              </a:ext>
            </a:extLst>
          </p:cNvPr>
          <p:cNvSpPr/>
          <p:nvPr/>
        </p:nvSpPr>
        <p:spPr>
          <a:xfrm>
            <a:off x="8177444" y="1898942"/>
            <a:ext cx="3835153" cy="1870704"/>
          </a:xfrm>
          <a:prstGeom prst="wedgeRectCallout">
            <a:avLst>
              <a:gd name="adj1" fmla="val -12965"/>
              <a:gd name="adj2" fmla="val 61246"/>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B56E58FB-793F-342E-7047-03D2597FAAB9}"/>
              </a:ext>
            </a:extLst>
          </p:cNvPr>
          <p:cNvSpPr txBox="1"/>
          <p:nvPr/>
        </p:nvSpPr>
        <p:spPr>
          <a:xfrm>
            <a:off x="22116" y="1902880"/>
            <a:ext cx="4019729" cy="1815882"/>
          </a:xfrm>
          <a:prstGeom prst="rect">
            <a:avLst/>
          </a:prstGeom>
          <a:noFill/>
        </p:spPr>
        <p:txBody>
          <a:bodyPr wrap="square">
            <a:spAutoFit/>
          </a:bodyPr>
          <a:lstStyle/>
          <a:p>
            <a:pPr algn="ctr"/>
            <a:r>
              <a:rPr lang="en-US" sz="1400" b="0" i="0" dirty="0">
                <a:solidFill>
                  <a:srgbClr val="1B1464"/>
                </a:solidFill>
                <a:effectLst/>
                <a:latin typeface="Helvetica Light" panose="020B0403020202020204"/>
                <a:cs typeface="Helvetica" panose="020B0403020202020204"/>
              </a:rPr>
              <a:t>“A lot of the conversation that we revive during periods like this is that we </a:t>
            </a:r>
            <a:r>
              <a:rPr lang="en-US" sz="1400" b="1" i="0" dirty="0">
                <a:solidFill>
                  <a:srgbClr val="ED3C8D"/>
                </a:solidFill>
                <a:effectLst/>
                <a:latin typeface="Helvetica Light" panose="020B0403020202020204"/>
                <a:cs typeface="Helvetica" panose="020B0403020202020204"/>
              </a:rPr>
              <a:t>don’t want to sacrifice brand building</a:t>
            </a:r>
            <a:r>
              <a:rPr lang="en-US" sz="1400" b="0" i="0" dirty="0">
                <a:solidFill>
                  <a:srgbClr val="1B1464"/>
                </a:solidFill>
                <a:effectLst/>
                <a:latin typeface="Helvetica Light" panose="020B0403020202020204"/>
                <a:cs typeface="Helvetica" panose="020B0403020202020204"/>
              </a:rPr>
              <a:t>. And so, for example, if we had a large client that might be affected by tariffs or any other kind of economic downturn, the conversation that we would have is to </a:t>
            </a:r>
            <a:r>
              <a:rPr lang="en-US" sz="1400" i="0" dirty="0">
                <a:solidFill>
                  <a:srgbClr val="1F1A62"/>
                </a:solidFill>
                <a:effectLst/>
                <a:latin typeface="Helvetica Light" panose="020B0403020202020204"/>
                <a:cs typeface="Helvetica" panose="020B0403020202020204"/>
              </a:rPr>
              <a:t>remind them of all the proof points </a:t>
            </a:r>
            <a:r>
              <a:rPr lang="en-US" sz="1400" b="0" i="0" dirty="0">
                <a:solidFill>
                  <a:srgbClr val="1B1464"/>
                </a:solidFill>
                <a:effectLst/>
                <a:latin typeface="Helvetica Light" panose="020B0403020202020204"/>
                <a:cs typeface="Helvetica" panose="020B0403020202020204"/>
              </a:rPr>
              <a:t>about why </a:t>
            </a:r>
            <a:r>
              <a:rPr lang="en-US" sz="1400" b="1" dirty="0">
                <a:solidFill>
                  <a:srgbClr val="ED3C8D"/>
                </a:solidFill>
                <a:effectLst/>
                <a:latin typeface="Helvetica Light" panose="020B0403020202020204"/>
                <a:cs typeface="Helvetica" panose="020B0403020202020204"/>
              </a:rPr>
              <a:t>it’s important to continue to invest in your brand.</a:t>
            </a:r>
            <a:r>
              <a:rPr lang="en-US" sz="1400" dirty="0">
                <a:solidFill>
                  <a:srgbClr val="1F1A62"/>
                </a:solidFill>
                <a:effectLst/>
                <a:latin typeface="Helvetica Light" panose="020B0403020202020204"/>
                <a:cs typeface="Helvetica" panose="020B0403020202020204"/>
              </a:rPr>
              <a:t>”</a:t>
            </a:r>
          </a:p>
        </p:txBody>
      </p:sp>
      <p:sp>
        <p:nvSpPr>
          <p:cNvPr id="26" name="TextBox 25">
            <a:extLst>
              <a:ext uri="{FF2B5EF4-FFF2-40B4-BE49-F238E27FC236}">
                <a16:creationId xmlns:a16="http://schemas.microsoft.com/office/drawing/2014/main" id="{9D2DD85F-5418-0928-20C2-2DECA03EC052}"/>
              </a:ext>
            </a:extLst>
          </p:cNvPr>
          <p:cNvSpPr txBox="1"/>
          <p:nvPr/>
        </p:nvSpPr>
        <p:spPr>
          <a:xfrm>
            <a:off x="4115037" y="1926175"/>
            <a:ext cx="3959711" cy="1815882"/>
          </a:xfrm>
          <a:prstGeom prst="rect">
            <a:avLst/>
          </a:prstGeom>
          <a:noFill/>
        </p:spPr>
        <p:txBody>
          <a:bodyPr wrap="square">
            <a:spAutoFit/>
          </a:bodyPr>
          <a:lstStyle/>
          <a:p>
            <a:pPr algn="ctr"/>
            <a:r>
              <a:rPr lang="en-US" sz="1400" b="0" i="0" dirty="0">
                <a:solidFill>
                  <a:srgbClr val="1B1464"/>
                </a:solidFill>
                <a:effectLst/>
                <a:latin typeface="Helvetica Light" panose="020B0403020202020204"/>
                <a:cs typeface="Helvetica" panose="020B0403020202020204"/>
              </a:rPr>
              <a:t>“Panic-spending on activation may feel necessary in the moment, but </a:t>
            </a:r>
            <a:r>
              <a:rPr lang="en-US" sz="1400" b="1" i="0" dirty="0">
                <a:solidFill>
                  <a:srgbClr val="ED3C8D"/>
                </a:solidFill>
                <a:effectLst/>
                <a:latin typeface="Helvetica Light" panose="020B0403020202020204"/>
                <a:cs typeface="Helvetica" panose="020B0403020202020204"/>
              </a:rPr>
              <a:t>forsaking brand equity and consumer connection in the process creates a steeper climb post-recovery</a:t>
            </a:r>
            <a:r>
              <a:rPr lang="en-US" sz="1400" b="0" i="0" dirty="0">
                <a:solidFill>
                  <a:srgbClr val="1B1464"/>
                </a:solidFill>
                <a:effectLst/>
                <a:latin typeface="Helvetica Light" panose="020B0403020202020204"/>
                <a:cs typeface="Helvetica" panose="020B0403020202020204"/>
              </a:rPr>
              <a:t>. We’ve seen this pattern before. Economic uncertainty drives short-term thinking, but </a:t>
            </a:r>
            <a:r>
              <a:rPr lang="en-US" sz="1400" b="1" i="0" dirty="0">
                <a:solidFill>
                  <a:srgbClr val="ED3C8D"/>
                </a:solidFill>
                <a:effectLst/>
                <a:latin typeface="Helvetica Light" panose="020B0403020202020204"/>
                <a:cs typeface="Helvetica" panose="020B0403020202020204"/>
              </a:rPr>
              <a:t>history favors the brands that continue to invest in their identity and resonance</a:t>
            </a:r>
            <a:r>
              <a:rPr lang="en-US" sz="1400" b="0" i="0" dirty="0">
                <a:solidFill>
                  <a:srgbClr val="1B1464"/>
                </a:solidFill>
                <a:effectLst/>
                <a:latin typeface="Helvetica Light" panose="020B0403020202020204"/>
                <a:cs typeface="Helvetica" panose="020B0403020202020204"/>
              </a:rPr>
              <a:t>.”</a:t>
            </a:r>
          </a:p>
        </p:txBody>
      </p:sp>
      <p:sp>
        <p:nvSpPr>
          <p:cNvPr id="27" name="TextBox 26">
            <a:extLst>
              <a:ext uri="{FF2B5EF4-FFF2-40B4-BE49-F238E27FC236}">
                <a16:creationId xmlns:a16="http://schemas.microsoft.com/office/drawing/2014/main" id="{D75D84C4-0960-7065-6950-D3F6A8A49E47}"/>
              </a:ext>
            </a:extLst>
          </p:cNvPr>
          <p:cNvSpPr txBox="1"/>
          <p:nvPr/>
        </p:nvSpPr>
        <p:spPr>
          <a:xfrm>
            <a:off x="8173802" y="1953764"/>
            <a:ext cx="3830553" cy="1815882"/>
          </a:xfrm>
          <a:prstGeom prst="rect">
            <a:avLst/>
          </a:prstGeom>
          <a:noFill/>
        </p:spPr>
        <p:txBody>
          <a:bodyPr wrap="square">
            <a:spAutoFit/>
          </a:bodyPr>
          <a:lstStyle/>
          <a:p>
            <a:pPr algn="ctr"/>
            <a:r>
              <a:rPr lang="en-US" sz="1400" b="0" i="0" dirty="0">
                <a:solidFill>
                  <a:srgbClr val="1B1464"/>
                </a:solidFill>
                <a:effectLst/>
                <a:latin typeface="Helvetica Light" panose="020B0403020202020204"/>
                <a:cs typeface="Helvetica" panose="020B0403020202020204"/>
              </a:rPr>
              <a:t>“It’s arguable that in recessionary times the </a:t>
            </a:r>
            <a:r>
              <a:rPr lang="en-US" sz="1400" b="1" i="0" dirty="0">
                <a:solidFill>
                  <a:srgbClr val="ED3C8D"/>
                </a:solidFill>
                <a:effectLst/>
                <a:latin typeface="Helvetica Light" panose="020B0403020202020204"/>
                <a:cs typeface="Helvetica" panose="020B0403020202020204"/>
              </a:rPr>
              <a:t>need for brand-level advertising investment is even greater </a:t>
            </a:r>
            <a:r>
              <a:rPr lang="en-US" sz="1400" b="0" i="0" dirty="0">
                <a:solidFill>
                  <a:srgbClr val="1B1464"/>
                </a:solidFill>
                <a:effectLst/>
                <a:latin typeface="Helvetica Light" panose="020B0403020202020204"/>
                <a:cs typeface="Helvetica" panose="020B0403020202020204"/>
              </a:rPr>
              <a:t>because you need to give people emotional reasons to buy that supersede the rational objections they may have to price. Basically, </a:t>
            </a:r>
            <a:r>
              <a:rPr lang="en-US" sz="1400" b="1" i="0" dirty="0">
                <a:solidFill>
                  <a:srgbClr val="ED3C8D"/>
                </a:solidFill>
                <a:effectLst/>
                <a:latin typeface="Helvetica Light" panose="020B0403020202020204"/>
                <a:cs typeface="Helvetica" panose="020B0403020202020204"/>
              </a:rPr>
              <a:t>how can you make consumers love you so much </a:t>
            </a:r>
            <a:r>
              <a:rPr lang="en-US" sz="1400" b="0" i="0" dirty="0">
                <a:solidFill>
                  <a:srgbClr val="1B1464"/>
                </a:solidFill>
                <a:effectLst/>
                <a:latin typeface="Helvetica Light" panose="020B0403020202020204"/>
                <a:cs typeface="Helvetica" panose="020B0403020202020204"/>
              </a:rPr>
              <a:t>that your brand or product is worth the cost?”</a:t>
            </a:r>
          </a:p>
        </p:txBody>
      </p:sp>
      <p:sp>
        <p:nvSpPr>
          <p:cNvPr id="30" name="TextBox 29">
            <a:extLst>
              <a:ext uri="{FF2B5EF4-FFF2-40B4-BE49-F238E27FC236}">
                <a16:creationId xmlns:a16="http://schemas.microsoft.com/office/drawing/2014/main" id="{F8E02822-ADAF-0CC5-D898-52B0E2AF18E1}"/>
              </a:ext>
            </a:extLst>
          </p:cNvPr>
          <p:cNvSpPr txBox="1"/>
          <p:nvPr/>
        </p:nvSpPr>
        <p:spPr>
          <a:xfrm>
            <a:off x="123343" y="3957922"/>
            <a:ext cx="383515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Deanna Cullen, head of media investment, Wpromote</a:t>
            </a:r>
          </a:p>
        </p:txBody>
      </p:sp>
      <p:sp>
        <p:nvSpPr>
          <p:cNvPr id="31" name="TextBox 30">
            <a:extLst>
              <a:ext uri="{FF2B5EF4-FFF2-40B4-BE49-F238E27FC236}">
                <a16:creationId xmlns:a16="http://schemas.microsoft.com/office/drawing/2014/main" id="{432EE4BB-5E2F-4233-4695-4031B9CEEC5F}"/>
              </a:ext>
            </a:extLst>
          </p:cNvPr>
          <p:cNvSpPr txBox="1"/>
          <p:nvPr/>
        </p:nvSpPr>
        <p:spPr>
          <a:xfrm>
            <a:off x="4079106" y="3957922"/>
            <a:ext cx="39011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Hasan Ramusevic, CEO, Hasan + Shumaker</a:t>
            </a:r>
          </a:p>
        </p:txBody>
      </p:sp>
      <p:sp>
        <p:nvSpPr>
          <p:cNvPr id="41" name="TextBox 40">
            <a:extLst>
              <a:ext uri="{FF2B5EF4-FFF2-40B4-BE49-F238E27FC236}">
                <a16:creationId xmlns:a16="http://schemas.microsoft.com/office/drawing/2014/main" id="{35DF523A-DD17-29AD-1EC9-601918A17D10}"/>
              </a:ext>
            </a:extLst>
          </p:cNvPr>
          <p:cNvSpPr txBox="1"/>
          <p:nvPr/>
        </p:nvSpPr>
        <p:spPr>
          <a:xfrm>
            <a:off x="7988754" y="3957922"/>
            <a:ext cx="4001695" cy="276999"/>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effectLst/>
                <a:uLnTx/>
                <a:uFillTx/>
                <a:latin typeface="Helvetica Light" panose="020B0403020202020204"/>
                <a:ea typeface="Open Sans" panose="020B0606030504020204" pitchFamily="34" charset="0"/>
                <a:cs typeface="Open Sans" panose="020B0606030504020204" pitchFamily="34" charset="0"/>
              </a:rPr>
              <a:t>Kerry McKibbin, partner and president, Mischief USA</a:t>
            </a:r>
          </a:p>
        </p:txBody>
      </p:sp>
      <p:pic>
        <p:nvPicPr>
          <p:cNvPr id="3" name="Picture 2">
            <a:extLst>
              <a:ext uri="{FF2B5EF4-FFF2-40B4-BE49-F238E27FC236}">
                <a16:creationId xmlns:a16="http://schemas.microsoft.com/office/drawing/2014/main" id="{614D28C5-51C7-4352-1174-5910CB46A8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pic>
        <p:nvPicPr>
          <p:cNvPr id="4" name="Picture 3">
            <a:extLst>
              <a:ext uri="{FF2B5EF4-FFF2-40B4-BE49-F238E27FC236}">
                <a16:creationId xmlns:a16="http://schemas.microsoft.com/office/drawing/2014/main" id="{CC516937-20A0-C050-5055-FAE4136292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CBC441A-8A2D-27C5-349B-04B5A016D34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DC5C719A-015E-2405-4C4F-90C78770821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7" name="Speech Bubble: Rectangle 6">
            <a:extLst>
              <a:ext uri="{FF2B5EF4-FFF2-40B4-BE49-F238E27FC236}">
                <a16:creationId xmlns:a16="http://schemas.microsoft.com/office/drawing/2014/main" id="{191D7437-B06B-22E4-006B-BF25A9E173D4}"/>
              </a:ext>
            </a:extLst>
          </p:cNvPr>
          <p:cNvSpPr/>
          <p:nvPr/>
        </p:nvSpPr>
        <p:spPr>
          <a:xfrm>
            <a:off x="107004" y="4280932"/>
            <a:ext cx="3835153" cy="1608273"/>
          </a:xfrm>
          <a:prstGeom prst="wedgeRectCallout">
            <a:avLst>
              <a:gd name="adj1" fmla="val -12965"/>
              <a:gd name="adj2" fmla="val 61246"/>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8" name="Speech Bubble: Rectangle 7">
            <a:extLst>
              <a:ext uri="{FF2B5EF4-FFF2-40B4-BE49-F238E27FC236}">
                <a16:creationId xmlns:a16="http://schemas.microsoft.com/office/drawing/2014/main" id="{5BFFAF6E-6EC8-295D-8101-0927D6F883B9}"/>
              </a:ext>
            </a:extLst>
          </p:cNvPr>
          <p:cNvSpPr/>
          <p:nvPr/>
        </p:nvSpPr>
        <p:spPr>
          <a:xfrm>
            <a:off x="4172585" y="4283216"/>
            <a:ext cx="3835153" cy="1608273"/>
          </a:xfrm>
          <a:prstGeom prst="wedgeRectCallout">
            <a:avLst>
              <a:gd name="adj1" fmla="val -12965"/>
              <a:gd name="adj2" fmla="val 61246"/>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10" name="Speech Bubble: Rectangle 9">
            <a:extLst>
              <a:ext uri="{FF2B5EF4-FFF2-40B4-BE49-F238E27FC236}">
                <a16:creationId xmlns:a16="http://schemas.microsoft.com/office/drawing/2014/main" id="{2B6F53C5-B30E-CB16-68B3-936233B2A6D2}"/>
              </a:ext>
            </a:extLst>
          </p:cNvPr>
          <p:cNvSpPr/>
          <p:nvPr/>
        </p:nvSpPr>
        <p:spPr>
          <a:xfrm>
            <a:off x="8179373" y="4306937"/>
            <a:ext cx="3835153" cy="1608273"/>
          </a:xfrm>
          <a:prstGeom prst="wedgeRectCallout">
            <a:avLst>
              <a:gd name="adj1" fmla="val -12965"/>
              <a:gd name="adj2" fmla="val 61246"/>
            </a:avLst>
          </a:prstGeom>
          <a:solidFill>
            <a:sysClr val="window" lastClr="FFFFFF"/>
          </a:solidFill>
          <a:ln w="28575" cap="flat" cmpd="sng" algn="ctr">
            <a:solidFill>
              <a:srgbClr val="ED3C8D"/>
            </a:solidFill>
            <a:prstDash val="dash"/>
          </a:ln>
          <a:effectLst/>
        </p:spPr>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1100" b="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A7B64034-6055-5F37-37D8-956F6DE19A54}"/>
              </a:ext>
            </a:extLst>
          </p:cNvPr>
          <p:cNvSpPr txBox="1"/>
          <p:nvPr/>
        </p:nvSpPr>
        <p:spPr>
          <a:xfrm>
            <a:off x="53235" y="4305042"/>
            <a:ext cx="3988609" cy="1600438"/>
          </a:xfrm>
          <a:prstGeom prst="rect">
            <a:avLst/>
          </a:prstGeom>
          <a:noFill/>
        </p:spPr>
        <p:txBody>
          <a:bodyPr wrap="square">
            <a:spAutoFit/>
          </a:bodyPr>
          <a:lstStyle/>
          <a:p>
            <a:pPr algn="ctr"/>
            <a:r>
              <a:rPr lang="en-US" sz="1400" b="0" i="0" dirty="0">
                <a:solidFill>
                  <a:srgbClr val="1B1464"/>
                </a:solidFill>
                <a:effectLst/>
                <a:latin typeface="Helvetica Light" panose="020B0403020202020204"/>
                <a:cs typeface="Helvetica" panose="020B0403020202020204"/>
              </a:rPr>
              <a:t>“Going dark might save a few bucks now, but it hands the mic to your competitors. And the data backs it up—</a:t>
            </a:r>
            <a:r>
              <a:rPr lang="en-US" sz="1400" b="1" i="0" dirty="0">
                <a:solidFill>
                  <a:srgbClr val="ED3C8D"/>
                </a:solidFill>
                <a:effectLst/>
                <a:latin typeface="Helvetica Light" panose="020B0403020202020204"/>
                <a:cs typeface="Helvetica" panose="020B0403020202020204"/>
              </a:rPr>
              <a:t>brands that keep advertising in tough times come out stronger</a:t>
            </a:r>
            <a:r>
              <a:rPr lang="en-US" sz="1400" b="0" i="0" dirty="0">
                <a:solidFill>
                  <a:srgbClr val="1B1464"/>
                </a:solidFill>
                <a:effectLst/>
                <a:latin typeface="Helvetica Light" panose="020B0403020202020204"/>
                <a:cs typeface="Helvetica" panose="020B0403020202020204"/>
              </a:rPr>
              <a:t>…The brands that nail both performance and brand-building are the ones who’ll pull ahead while </a:t>
            </a:r>
          </a:p>
          <a:p>
            <a:pPr algn="ctr"/>
            <a:r>
              <a:rPr lang="en-US" sz="1400" b="0" i="0" dirty="0">
                <a:solidFill>
                  <a:srgbClr val="1B1464"/>
                </a:solidFill>
                <a:effectLst/>
                <a:latin typeface="Helvetica Light" panose="020B0403020202020204"/>
                <a:cs typeface="Helvetica" panose="020B0403020202020204"/>
              </a:rPr>
              <a:t>everyone else hits pause.”</a:t>
            </a:r>
          </a:p>
        </p:txBody>
      </p:sp>
      <p:sp>
        <p:nvSpPr>
          <p:cNvPr id="13" name="TextBox 12">
            <a:extLst>
              <a:ext uri="{FF2B5EF4-FFF2-40B4-BE49-F238E27FC236}">
                <a16:creationId xmlns:a16="http://schemas.microsoft.com/office/drawing/2014/main" id="{2EDE4062-C093-37DD-0309-F424802D6804}"/>
              </a:ext>
            </a:extLst>
          </p:cNvPr>
          <p:cNvSpPr txBox="1"/>
          <p:nvPr/>
        </p:nvSpPr>
        <p:spPr>
          <a:xfrm>
            <a:off x="4179617" y="4628208"/>
            <a:ext cx="3830553" cy="954107"/>
          </a:xfrm>
          <a:prstGeom prst="rect">
            <a:avLst/>
          </a:prstGeom>
          <a:noFill/>
        </p:spPr>
        <p:txBody>
          <a:bodyPr wrap="square">
            <a:spAutoFit/>
          </a:bodyPr>
          <a:lstStyle/>
          <a:p>
            <a:pPr algn="ctr"/>
            <a:r>
              <a:rPr lang="en-US" sz="1400" dirty="0">
                <a:solidFill>
                  <a:srgbClr val="1B1464"/>
                </a:solidFill>
                <a:latin typeface="Helvetica Light" panose="020B0403020202020204"/>
                <a:cs typeface="Helvetica" panose="020B0403020202020204"/>
              </a:rPr>
              <a:t>“</a:t>
            </a:r>
            <a:r>
              <a:rPr lang="en-US" sz="1400" b="1" dirty="0">
                <a:solidFill>
                  <a:srgbClr val="ED3C8D"/>
                </a:solidFill>
                <a:latin typeface="Helvetica Light" panose="020B0403020202020204"/>
                <a:cs typeface="Helvetica" panose="020B0403020202020204"/>
              </a:rPr>
              <a:t>Our clients are cautious </a:t>
            </a:r>
            <a:r>
              <a:rPr lang="en-US" sz="1400" dirty="0">
                <a:solidFill>
                  <a:srgbClr val="1B1464"/>
                </a:solidFill>
                <a:latin typeface="Helvetica Light" panose="020B0403020202020204"/>
                <a:cs typeface="Helvetica" panose="020B0403020202020204"/>
              </a:rPr>
              <a:t>and they are right to be cautious, but </a:t>
            </a:r>
            <a:r>
              <a:rPr lang="en-US" sz="1400" b="1" dirty="0">
                <a:solidFill>
                  <a:srgbClr val="ED3C8D"/>
                </a:solidFill>
                <a:latin typeface="Helvetica Light" panose="020B0403020202020204"/>
                <a:cs typeface="Helvetica" panose="020B0403020202020204"/>
              </a:rPr>
              <a:t>they are also very competitive </a:t>
            </a:r>
            <a:r>
              <a:rPr lang="en-US" sz="1400" dirty="0">
                <a:solidFill>
                  <a:srgbClr val="1B1464"/>
                </a:solidFill>
                <a:latin typeface="Helvetica Light" panose="020B0403020202020204"/>
                <a:cs typeface="Helvetica" panose="020B0403020202020204"/>
              </a:rPr>
              <a:t>because they are </a:t>
            </a:r>
            <a:r>
              <a:rPr lang="en-US" sz="1400" b="1" dirty="0">
                <a:solidFill>
                  <a:srgbClr val="ED3C8D"/>
                </a:solidFill>
                <a:latin typeface="Helvetica Light" panose="020B0403020202020204"/>
                <a:cs typeface="Helvetica" panose="020B0403020202020204"/>
              </a:rPr>
              <a:t>looking for every growth opportunity</a:t>
            </a:r>
            <a:r>
              <a:rPr lang="en-US" sz="1400" dirty="0">
                <a:solidFill>
                  <a:srgbClr val="1B1464"/>
                </a:solidFill>
                <a:latin typeface="Helvetica Light" panose="020B0403020202020204"/>
                <a:cs typeface="Helvetica" panose="020B0403020202020204"/>
              </a:rPr>
              <a:t>.”</a:t>
            </a:r>
          </a:p>
        </p:txBody>
      </p:sp>
      <p:sp>
        <p:nvSpPr>
          <p:cNvPr id="14" name="TextBox 13">
            <a:extLst>
              <a:ext uri="{FF2B5EF4-FFF2-40B4-BE49-F238E27FC236}">
                <a16:creationId xmlns:a16="http://schemas.microsoft.com/office/drawing/2014/main" id="{1C6FBF3F-DED1-CAE6-9BC3-30E74EBB8421}"/>
              </a:ext>
            </a:extLst>
          </p:cNvPr>
          <p:cNvSpPr txBox="1"/>
          <p:nvPr/>
        </p:nvSpPr>
        <p:spPr>
          <a:xfrm>
            <a:off x="8175731" y="4305042"/>
            <a:ext cx="3830553" cy="1600438"/>
          </a:xfrm>
          <a:prstGeom prst="rect">
            <a:avLst/>
          </a:prstGeom>
          <a:noFill/>
        </p:spPr>
        <p:txBody>
          <a:bodyPr wrap="square">
            <a:spAutoFit/>
          </a:bodyPr>
          <a:lstStyle/>
          <a:p>
            <a:pPr algn="ctr"/>
            <a:r>
              <a:rPr lang="en-US" sz="1400" b="0" i="0" dirty="0">
                <a:solidFill>
                  <a:srgbClr val="1B1464"/>
                </a:solidFill>
                <a:effectLst/>
                <a:latin typeface="Helvetica Light" panose="020B0403020202020204"/>
                <a:cs typeface="Helvetica" panose="020B0403020202020204"/>
              </a:rPr>
              <a:t>“The consumer is seeing all kinds of yellow-flashing lights not knowing if they will turn green or red. </a:t>
            </a:r>
            <a:r>
              <a:rPr lang="en-US" sz="1400" b="1" i="0" dirty="0">
                <a:solidFill>
                  <a:srgbClr val="ED3C8D"/>
                </a:solidFill>
                <a:effectLst/>
                <a:latin typeface="Helvetica Light" panose="020B0403020202020204"/>
                <a:cs typeface="Helvetica" panose="020B0403020202020204"/>
              </a:rPr>
              <a:t>We will see a shift toward more performance vs. brand marketing with value and benefit at the center. </a:t>
            </a:r>
            <a:r>
              <a:rPr lang="en-US" sz="1400" i="0" dirty="0">
                <a:solidFill>
                  <a:srgbClr val="1B1464"/>
                </a:solidFill>
                <a:effectLst/>
                <a:latin typeface="Helvetica Light" panose="020B0403020202020204"/>
                <a:cs typeface="Helvetica" panose="020B0403020202020204"/>
              </a:rPr>
              <a:t>Demand creation for all categories will be paramount </a:t>
            </a:r>
            <a:r>
              <a:rPr lang="en-US" sz="1400" b="0" i="0" dirty="0">
                <a:solidFill>
                  <a:srgbClr val="1B1464"/>
                </a:solidFill>
                <a:effectLst/>
                <a:latin typeface="Helvetica Light" panose="020B0403020202020204"/>
                <a:cs typeface="Helvetica" panose="020B0403020202020204"/>
              </a:rPr>
              <a:t>with media dollars needing to be stretched.”</a:t>
            </a:r>
          </a:p>
        </p:txBody>
      </p:sp>
      <p:sp>
        <p:nvSpPr>
          <p:cNvPr id="15" name="TextBox 14">
            <a:extLst>
              <a:ext uri="{FF2B5EF4-FFF2-40B4-BE49-F238E27FC236}">
                <a16:creationId xmlns:a16="http://schemas.microsoft.com/office/drawing/2014/main" id="{E2B85156-4CA4-642F-0F45-A56F94085CBF}"/>
              </a:ext>
            </a:extLst>
          </p:cNvPr>
          <p:cNvSpPr txBox="1"/>
          <p:nvPr/>
        </p:nvSpPr>
        <p:spPr>
          <a:xfrm>
            <a:off x="125272" y="6089589"/>
            <a:ext cx="383515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Michael Shaughnessy, chief operating officer, Kargo</a:t>
            </a:r>
          </a:p>
        </p:txBody>
      </p:sp>
      <p:sp>
        <p:nvSpPr>
          <p:cNvPr id="16" name="TextBox 15">
            <a:extLst>
              <a:ext uri="{FF2B5EF4-FFF2-40B4-BE49-F238E27FC236}">
                <a16:creationId xmlns:a16="http://schemas.microsoft.com/office/drawing/2014/main" id="{44861C3F-24D7-7E1C-8B47-4ED29C6372CC}"/>
              </a:ext>
            </a:extLst>
          </p:cNvPr>
          <p:cNvSpPr txBox="1"/>
          <p:nvPr/>
        </p:nvSpPr>
        <p:spPr>
          <a:xfrm>
            <a:off x="4081035" y="6089589"/>
            <a:ext cx="39011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Arthur Sadoun, CEO, </a:t>
            </a:r>
            <a:r>
              <a:rPr lang="en-US" sz="1200" b="1" kern="0" dirty="0">
                <a:solidFill>
                  <a:srgbClr val="1F1A62"/>
                </a:solidFill>
                <a:latin typeface="Helvetica Light" panose="020B0403020202020204"/>
                <a:ea typeface="Open Sans" panose="020B0606030504020204" pitchFamily="34" charset="0"/>
                <a:cs typeface="Open Sans" panose="020B0606030504020204" pitchFamily="34" charset="0"/>
              </a:rPr>
              <a:t>Publicis Group</a:t>
            </a:r>
            <a:endParaRPr kumimoji="0" lang="en-US" sz="1200" b="1"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6BE0F2BC-962B-3647-27CA-E345E394CAF4}"/>
              </a:ext>
            </a:extLst>
          </p:cNvPr>
          <p:cNvSpPr txBox="1"/>
          <p:nvPr/>
        </p:nvSpPr>
        <p:spPr>
          <a:xfrm>
            <a:off x="7990683" y="6089589"/>
            <a:ext cx="4001695" cy="276999"/>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Bill Koenigsberg, CEO, Horizon Media</a:t>
            </a:r>
          </a:p>
        </p:txBody>
      </p:sp>
    </p:spTree>
    <p:extLst>
      <p:ext uri="{BB962C8B-B14F-4D97-AF65-F5344CB8AC3E}">
        <p14:creationId xmlns:p14="http://schemas.microsoft.com/office/powerpoint/2010/main" val="1095301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8143A3F-35E7-DF56-5C16-5CD215F9E0D9}"/>
              </a:ext>
            </a:extLst>
          </p:cNvPr>
          <p:cNvSpPr/>
          <p:nvPr/>
        </p:nvSpPr>
        <p:spPr>
          <a:xfrm>
            <a:off x="-1877" y="1536193"/>
            <a:ext cx="12189977" cy="5332958"/>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6D07892-4EA8-DE1E-F7FC-64DF8A93C766}"/>
              </a:ext>
            </a:extLst>
          </p:cNvPr>
          <p:cNvSpPr/>
          <p:nvPr/>
        </p:nvSpPr>
        <p:spPr>
          <a:xfrm>
            <a:off x="103042" y="1990058"/>
            <a:ext cx="3870464" cy="3735344"/>
          </a:xfrm>
          <a:prstGeom prst="rect">
            <a:avLst/>
          </a:prstGeom>
          <a:solidFill>
            <a:schemeClr val="bg1"/>
          </a:solidFill>
          <a:ln w="571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855FC1C-0D50-36E6-5A79-23E55AE3E8EA}"/>
              </a:ext>
            </a:extLst>
          </p:cNvPr>
          <p:cNvSpPr/>
          <p:nvPr/>
        </p:nvSpPr>
        <p:spPr>
          <a:xfrm>
            <a:off x="4128858" y="1990058"/>
            <a:ext cx="3870464" cy="3735344"/>
          </a:xfrm>
          <a:prstGeom prst="rect">
            <a:avLst/>
          </a:prstGeom>
          <a:solidFill>
            <a:schemeClr val="bg1"/>
          </a:solidFill>
          <a:ln w="571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EBF0B05-9591-04D1-FA52-1A68EDF79972}"/>
              </a:ext>
            </a:extLst>
          </p:cNvPr>
          <p:cNvSpPr/>
          <p:nvPr/>
        </p:nvSpPr>
        <p:spPr>
          <a:xfrm>
            <a:off x="8173530" y="1990058"/>
            <a:ext cx="3870464" cy="3735344"/>
          </a:xfrm>
          <a:prstGeom prst="rect">
            <a:avLst/>
          </a:prstGeom>
          <a:solidFill>
            <a:schemeClr val="bg1"/>
          </a:solidFill>
          <a:ln w="571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CF4B825-8FF8-AB40-3C4E-21A8B1322298}"/>
              </a:ext>
            </a:extLst>
          </p:cNvPr>
          <p:cNvSpPr txBox="1"/>
          <p:nvPr/>
        </p:nvSpPr>
        <p:spPr>
          <a:xfrm>
            <a:off x="182477" y="4622615"/>
            <a:ext cx="3711595" cy="830997"/>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Consider </a:t>
            </a:r>
            <a:r>
              <a:rPr kumimoji="0" lang="en-US" sz="1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purchasing from brands</a:t>
            </a:r>
            <a:r>
              <a:rPr kumimoji="0" lang="en-US" sz="16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that engage with them in a personalized and tailored way</a:t>
            </a:r>
          </a:p>
        </p:txBody>
      </p:sp>
      <p:sp>
        <p:nvSpPr>
          <p:cNvPr id="15" name="TextBox 14">
            <a:extLst>
              <a:ext uri="{FF2B5EF4-FFF2-40B4-BE49-F238E27FC236}">
                <a16:creationId xmlns:a16="http://schemas.microsoft.com/office/drawing/2014/main" id="{7DED3A27-24CF-DA27-CF47-EE5C605EA157}"/>
              </a:ext>
            </a:extLst>
          </p:cNvPr>
          <p:cNvSpPr txBox="1"/>
          <p:nvPr/>
        </p:nvSpPr>
        <p:spPr>
          <a:xfrm>
            <a:off x="511994" y="5864199"/>
            <a:ext cx="116014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McKinsey &amp; Company, </a:t>
            </a:r>
            <a:r>
              <a:rPr kumimoji="0" lang="en-US" sz="800" b="0"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Next in Personalization 2021 Report</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Based on consumer survey fielded 9/7/2021-9/8/2021 (n=1,013), sampled and weighted to match the US general population 18+. Question: “Please indicate how much you agree or disagree with the statements below when it comes to personalized communications and products/services from brands/businesses.”; Purchase: “I am more likely to consider buying from brands/businesses that engage with me in a personalized and tailored way.”; Repurchase: “I am more likely to repurchase from brands/businesses that offer personalized communications and products/services.”; Recommend: “I am more likely to recommend brands/businesses to my friends and family that offer personalized communications and products/services.” Numbers shown indicate respondents that selected “somewhat agree”, “agree” and “strongly agree”. </a:t>
            </a:r>
            <a:b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For more information, download: </a:t>
            </a: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hlinkClick r:id="rId3"/>
              </a:rPr>
              <a:t>How Might Customized, Targeted Video Ads Help Create Stronger Engagement?</a:t>
            </a:r>
            <a:endPar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 b="0" i="0" u="none" strike="noStrike" kern="1200" cap="none" spc="0" normalizeH="0" baseline="0" noProof="0" dirty="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17" name="TextBox 16">
            <a:extLst>
              <a:ext uri="{FF2B5EF4-FFF2-40B4-BE49-F238E27FC236}">
                <a16:creationId xmlns:a16="http://schemas.microsoft.com/office/drawing/2014/main" id="{2515D927-7441-6455-0738-A9EB1E489DCD}"/>
              </a:ext>
            </a:extLst>
          </p:cNvPr>
          <p:cNvSpPr txBox="1"/>
          <p:nvPr/>
        </p:nvSpPr>
        <p:spPr>
          <a:xfrm>
            <a:off x="8365044" y="4622615"/>
            <a:ext cx="3487436"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Recommend brands</a:t>
            </a:r>
            <a:r>
              <a:rPr kumimoji="0" lang="en-US" sz="16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to their friends and family that offer personalized communications and products / services</a:t>
            </a:r>
          </a:p>
        </p:txBody>
      </p:sp>
      <p:sp>
        <p:nvSpPr>
          <p:cNvPr id="18" name="TextBox 17">
            <a:extLst>
              <a:ext uri="{FF2B5EF4-FFF2-40B4-BE49-F238E27FC236}">
                <a16:creationId xmlns:a16="http://schemas.microsoft.com/office/drawing/2014/main" id="{BA96A518-1D7C-EB14-F311-FB77A955DB2A}"/>
              </a:ext>
            </a:extLst>
          </p:cNvPr>
          <p:cNvSpPr txBox="1"/>
          <p:nvPr/>
        </p:nvSpPr>
        <p:spPr>
          <a:xfrm>
            <a:off x="-5778" y="1594094"/>
            <a:ext cx="1219777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 of consumers who are more likely to…</a:t>
            </a:r>
          </a:p>
        </p:txBody>
      </p:sp>
      <p:sp>
        <p:nvSpPr>
          <p:cNvPr id="19" name="TextBox 18">
            <a:extLst>
              <a:ext uri="{FF2B5EF4-FFF2-40B4-BE49-F238E27FC236}">
                <a16:creationId xmlns:a16="http://schemas.microsoft.com/office/drawing/2014/main" id="{CE7E074E-75A5-E8E4-FB7E-B0C8C887CE55}"/>
              </a:ext>
            </a:extLst>
          </p:cNvPr>
          <p:cNvSpPr txBox="1"/>
          <p:nvPr/>
        </p:nvSpPr>
        <p:spPr>
          <a:xfrm>
            <a:off x="4208293" y="4622615"/>
            <a:ext cx="3711595" cy="830997"/>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Repurchase from brands</a:t>
            </a:r>
            <a:r>
              <a:rPr kumimoji="0" lang="en-US" sz="16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that offer personalized communications and products / services</a:t>
            </a:r>
            <a:endParaRPr kumimoji="0" lang="en-US" sz="1600" b="1" i="0" u="none" strike="noStrike" kern="1200" cap="none" spc="0" normalizeH="0" baseline="0" noProof="0" dirty="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mn-ea"/>
              <a:cs typeface="Helvetica" panose="020B0604020202020204" pitchFamily="34" charset="0"/>
            </a:endParaRPr>
          </a:p>
        </p:txBody>
      </p:sp>
      <p:sp>
        <p:nvSpPr>
          <p:cNvPr id="20" name="TextBox 19">
            <a:extLst>
              <a:ext uri="{FF2B5EF4-FFF2-40B4-BE49-F238E27FC236}">
                <a16:creationId xmlns:a16="http://schemas.microsoft.com/office/drawing/2014/main" id="{8D2FB765-4425-2FA6-1D6F-2E46170EC472}"/>
              </a:ext>
            </a:extLst>
          </p:cNvPr>
          <p:cNvSpPr txBox="1"/>
          <p:nvPr/>
        </p:nvSpPr>
        <p:spPr>
          <a:xfrm>
            <a:off x="863138" y="3673967"/>
            <a:ext cx="2350272" cy="830997"/>
          </a:xfrm>
          <a:prstGeom prst="rect">
            <a:avLst/>
          </a:prstGeom>
          <a:noFill/>
        </p:spPr>
        <p:txBody>
          <a:bodyPr wrap="square">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mn-ea"/>
                <a:cs typeface="Helvetica" panose="020B0604020202020204" pitchFamily="34" charset="0"/>
              </a:rPr>
              <a:t>76%</a:t>
            </a:r>
            <a:endParaRPr kumimoji="0" lang="en-US" sz="4000" b="1" i="0" u="none" strike="noStrike" kern="1200" cap="none" spc="0" normalizeH="0" baseline="0" noProof="0" dirty="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mn-ea"/>
              <a:cs typeface="Helvetica" panose="020B0604020202020204" pitchFamily="34" charset="0"/>
            </a:endParaRPr>
          </a:p>
        </p:txBody>
      </p:sp>
      <p:sp>
        <p:nvSpPr>
          <p:cNvPr id="21" name="TextBox 20">
            <a:extLst>
              <a:ext uri="{FF2B5EF4-FFF2-40B4-BE49-F238E27FC236}">
                <a16:creationId xmlns:a16="http://schemas.microsoft.com/office/drawing/2014/main" id="{8DD129DF-5A48-01A1-4DF5-FF1B8FAA2016}"/>
              </a:ext>
            </a:extLst>
          </p:cNvPr>
          <p:cNvSpPr txBox="1"/>
          <p:nvPr/>
        </p:nvSpPr>
        <p:spPr>
          <a:xfrm>
            <a:off x="4888954" y="3673967"/>
            <a:ext cx="2350272" cy="830997"/>
          </a:xfrm>
          <a:prstGeom prst="rect">
            <a:avLst/>
          </a:prstGeom>
          <a:noFill/>
        </p:spPr>
        <p:txBody>
          <a:bodyPr wrap="square">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mn-ea"/>
                <a:cs typeface="Helvetica" panose="020B0604020202020204" pitchFamily="34" charset="0"/>
              </a:rPr>
              <a:t>78%</a:t>
            </a:r>
            <a:endParaRPr kumimoji="0" lang="en-US" sz="4000" b="1" i="0" u="none" strike="noStrike" kern="1200" cap="none" spc="0" normalizeH="0" baseline="0" noProof="0" dirty="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mn-ea"/>
              <a:cs typeface="Helvetica" panose="020B0604020202020204" pitchFamily="34" charset="0"/>
            </a:endParaRPr>
          </a:p>
        </p:txBody>
      </p:sp>
      <p:sp>
        <p:nvSpPr>
          <p:cNvPr id="22" name="TextBox 21">
            <a:extLst>
              <a:ext uri="{FF2B5EF4-FFF2-40B4-BE49-F238E27FC236}">
                <a16:creationId xmlns:a16="http://schemas.microsoft.com/office/drawing/2014/main" id="{DCD863AF-D3E0-3F13-F556-A2D1C4CF3F28}"/>
              </a:ext>
            </a:extLst>
          </p:cNvPr>
          <p:cNvSpPr txBox="1"/>
          <p:nvPr/>
        </p:nvSpPr>
        <p:spPr>
          <a:xfrm>
            <a:off x="8933626" y="3673967"/>
            <a:ext cx="2350272" cy="830997"/>
          </a:xfrm>
          <a:prstGeom prst="rect">
            <a:avLst/>
          </a:prstGeom>
          <a:noFill/>
        </p:spPr>
        <p:txBody>
          <a:bodyPr wrap="square">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mn-ea"/>
                <a:cs typeface="Helvetica" panose="020B0604020202020204" pitchFamily="34" charset="0"/>
              </a:rPr>
              <a:t>78%</a:t>
            </a:r>
            <a:endParaRPr kumimoji="0" lang="en-US" sz="4000" b="1" i="0" u="none" strike="noStrike" kern="1200" cap="none" spc="0" normalizeH="0" baseline="0" noProof="0" dirty="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mn-ea"/>
              <a:cs typeface="Helvetica" panose="020B0604020202020204" pitchFamily="34" charset="0"/>
            </a:endParaRPr>
          </a:p>
        </p:txBody>
      </p:sp>
      <p:sp>
        <p:nvSpPr>
          <p:cNvPr id="24" name="TextBox 23">
            <a:extLst>
              <a:ext uri="{FF2B5EF4-FFF2-40B4-BE49-F238E27FC236}">
                <a16:creationId xmlns:a16="http://schemas.microsoft.com/office/drawing/2014/main" id="{3A8C5FE1-20F0-CD2D-1015-CED16E490B49}"/>
              </a:ext>
            </a:extLst>
          </p:cNvPr>
          <p:cNvSpPr txBox="1"/>
          <p:nvPr/>
        </p:nvSpPr>
        <p:spPr>
          <a:xfrm>
            <a:off x="824154" y="2036397"/>
            <a:ext cx="24282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Purchase</a:t>
            </a:r>
          </a:p>
        </p:txBody>
      </p:sp>
      <p:sp>
        <p:nvSpPr>
          <p:cNvPr id="27" name="TextBox 26">
            <a:extLst>
              <a:ext uri="{FF2B5EF4-FFF2-40B4-BE49-F238E27FC236}">
                <a16:creationId xmlns:a16="http://schemas.microsoft.com/office/drawing/2014/main" id="{25B12E88-F88D-C3E4-C452-F78F1AC5527D}"/>
              </a:ext>
            </a:extLst>
          </p:cNvPr>
          <p:cNvSpPr txBox="1"/>
          <p:nvPr/>
        </p:nvSpPr>
        <p:spPr>
          <a:xfrm>
            <a:off x="4849970" y="2036397"/>
            <a:ext cx="24282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Repurchase</a:t>
            </a:r>
          </a:p>
        </p:txBody>
      </p:sp>
      <p:sp>
        <p:nvSpPr>
          <p:cNvPr id="28" name="TextBox 27">
            <a:extLst>
              <a:ext uri="{FF2B5EF4-FFF2-40B4-BE49-F238E27FC236}">
                <a16:creationId xmlns:a16="http://schemas.microsoft.com/office/drawing/2014/main" id="{5D714096-D85B-33BF-65B2-40AF8D9F1B3E}"/>
              </a:ext>
            </a:extLst>
          </p:cNvPr>
          <p:cNvSpPr txBox="1"/>
          <p:nvPr/>
        </p:nvSpPr>
        <p:spPr>
          <a:xfrm>
            <a:off x="8894642" y="2036397"/>
            <a:ext cx="242824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Recommend</a:t>
            </a:r>
          </a:p>
        </p:txBody>
      </p:sp>
      <p:pic>
        <p:nvPicPr>
          <p:cNvPr id="29" name="Picture 28" descr="Icon&#10;&#10;Description automatically generated">
            <a:extLst>
              <a:ext uri="{FF2B5EF4-FFF2-40B4-BE49-F238E27FC236}">
                <a16:creationId xmlns:a16="http://schemas.microsoft.com/office/drawing/2014/main" id="{8BA86DA4-7E9F-8AA0-5279-CD89319BA3F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07607" y="2585089"/>
            <a:ext cx="1061334" cy="1061334"/>
          </a:xfrm>
          <a:prstGeom prst="rect">
            <a:avLst/>
          </a:prstGeom>
        </p:spPr>
      </p:pic>
      <p:pic>
        <p:nvPicPr>
          <p:cNvPr id="31" name="Picture 30" descr="Icon&#10;&#10;Description automatically generated">
            <a:extLst>
              <a:ext uri="{FF2B5EF4-FFF2-40B4-BE49-F238E27FC236}">
                <a16:creationId xmlns:a16="http://schemas.microsoft.com/office/drawing/2014/main" id="{222FD178-7071-723F-68CB-BDA85A3996F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33423" y="2585089"/>
            <a:ext cx="1061334" cy="1061334"/>
          </a:xfrm>
          <a:prstGeom prst="rect">
            <a:avLst/>
          </a:prstGeom>
        </p:spPr>
      </p:pic>
      <p:pic>
        <p:nvPicPr>
          <p:cNvPr id="32" name="Picture 31" descr="Icon&#10;&#10;Description automatically generated">
            <a:extLst>
              <a:ext uri="{FF2B5EF4-FFF2-40B4-BE49-F238E27FC236}">
                <a16:creationId xmlns:a16="http://schemas.microsoft.com/office/drawing/2014/main" id="{4788CD51-2629-914C-E5CC-86175B6E6A1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525029" y="2532023"/>
            <a:ext cx="1167467" cy="1167467"/>
          </a:xfrm>
          <a:prstGeom prst="rect">
            <a:avLst/>
          </a:prstGeom>
        </p:spPr>
      </p:pic>
      <p:sp>
        <p:nvSpPr>
          <p:cNvPr id="34" name="Rectangle 33">
            <a:extLst>
              <a:ext uri="{FF2B5EF4-FFF2-40B4-BE49-F238E27FC236}">
                <a16:creationId xmlns:a16="http://schemas.microsoft.com/office/drawing/2014/main" id="{DA6289DF-798E-16E0-2534-82C251DDB2B7}"/>
              </a:ext>
            </a:extLst>
          </p:cNvPr>
          <p:cNvSpPr/>
          <p:nvPr/>
        </p:nvSpPr>
        <p:spPr>
          <a:xfrm>
            <a:off x="262648" y="325856"/>
            <a:ext cx="1178134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Personalized messaging through audience-based TV buying turns buyers into repeat purchasers and advocates</a:t>
            </a:r>
          </a:p>
        </p:txBody>
      </p:sp>
      <p:pic>
        <p:nvPicPr>
          <p:cNvPr id="25" name="Picture 24">
            <a:extLst>
              <a:ext uri="{FF2B5EF4-FFF2-40B4-BE49-F238E27FC236}">
                <a16:creationId xmlns:a16="http://schemas.microsoft.com/office/drawing/2014/main" id="{37DB2A10-9D8D-B6C9-DB27-38200F30B9F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3" name="Slide Number Placeholder 5">
            <a:extLst>
              <a:ext uri="{FF2B5EF4-FFF2-40B4-BE49-F238E27FC236}">
                <a16:creationId xmlns:a16="http://schemas.microsoft.com/office/drawing/2014/main" id="{C18C1115-7304-F340-EB0E-0A4ACED04BF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35" name="Rectangle 34">
            <a:extLst>
              <a:ext uri="{FF2B5EF4-FFF2-40B4-BE49-F238E27FC236}">
                <a16:creationId xmlns:a16="http://schemas.microsoft.com/office/drawing/2014/main" id="{183739A4-A88D-6F07-C4B8-B401097000C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211087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BDD49C-DAA9-A39D-0369-101FD1932EB3}"/>
              </a:ext>
            </a:extLst>
          </p:cNvPr>
          <p:cNvSpPr/>
          <p:nvPr/>
        </p:nvSpPr>
        <p:spPr>
          <a:xfrm>
            <a:off x="2898" y="-4807"/>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53B0A9E-6A44-B8FB-96A9-7C3824E585F7}"/>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Helvetica" pitchFamily="2" charset="0"/>
                <a:ea typeface="+mn-ea"/>
                <a:cs typeface="+mn-cs"/>
              </a:rPr>
              <a:t>Key Marketer Takeaways</a:t>
            </a:r>
          </a:p>
        </p:txBody>
      </p:sp>
      <p:pic>
        <p:nvPicPr>
          <p:cNvPr id="5" name="Picture 4">
            <a:extLst>
              <a:ext uri="{FF2B5EF4-FFF2-40B4-BE49-F238E27FC236}">
                <a16:creationId xmlns:a16="http://schemas.microsoft.com/office/drawing/2014/main" id="{37FDF992-E3E9-95F7-7748-025246C4B8F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6" name="Slide Number Placeholder 5">
            <a:extLst>
              <a:ext uri="{FF2B5EF4-FFF2-40B4-BE49-F238E27FC236}">
                <a16:creationId xmlns:a16="http://schemas.microsoft.com/office/drawing/2014/main" id="{B40898F7-A5FB-E49A-D5D6-52988FE21568}"/>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3" name="Rectangle 2">
            <a:extLst>
              <a:ext uri="{FF2B5EF4-FFF2-40B4-BE49-F238E27FC236}">
                <a16:creationId xmlns:a16="http://schemas.microsoft.com/office/drawing/2014/main" id="{19D46158-52AF-B099-C3C0-55DB3D84474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9" name="Rectangle 8">
            <a:extLst>
              <a:ext uri="{FF2B5EF4-FFF2-40B4-BE49-F238E27FC236}">
                <a16:creationId xmlns:a16="http://schemas.microsoft.com/office/drawing/2014/main" id="{E8AD3524-C379-7BF7-7598-7006ABC29109}"/>
              </a:ext>
            </a:extLst>
          </p:cNvPr>
          <p:cNvSpPr/>
          <p:nvPr/>
        </p:nvSpPr>
        <p:spPr>
          <a:xfrm>
            <a:off x="6231084" y="992350"/>
            <a:ext cx="5807211" cy="5724644"/>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dirty="0">
                <a:ln>
                  <a:noFill/>
                </a:ln>
                <a:solidFill>
                  <a:srgbClr val="1F1A62"/>
                </a:solidFill>
                <a:effectLst/>
                <a:uLnTx/>
                <a:uFillTx/>
                <a:latin typeface="Helvetica" panose="020B0604020202020204" pitchFamily="2" charset="0"/>
                <a:ea typeface="+mn-ea"/>
                <a:cs typeface="Helvetica" panose="020B0604020202020204" pitchFamily="34" charset="0"/>
              </a:rPr>
              <a:t>Over one hundred years of historical analysis has consistently demonstrated how </a:t>
            </a:r>
            <a:r>
              <a:rPr kumimoji="0" lang="en-US" sz="1400" b="1" i="0" u="none" strike="noStrike" kern="1200" cap="none" spc="0" normalizeH="0" baseline="0" noProof="0" dirty="0">
                <a:ln>
                  <a:noFill/>
                </a:ln>
                <a:solidFill>
                  <a:srgbClr val="1F1A62"/>
                </a:solidFill>
                <a:effectLst/>
                <a:uLnTx/>
                <a:uFillTx/>
                <a:latin typeface="Helvetica" panose="020B0604020202020204" pitchFamily="2" charset="0"/>
                <a:ea typeface="+mn-ea"/>
                <a:cs typeface="Helvetica" panose="020B0604020202020204" pitchFamily="34" charset="0"/>
              </a:rPr>
              <a:t>businesses that invest in brand equity during economic uncertainty </a:t>
            </a:r>
            <a:r>
              <a:rPr kumimoji="0" lang="en-US" sz="1400" b="0" i="0" u="none" strike="noStrike" kern="1200" cap="none" spc="0" normalizeH="0" baseline="0" noProof="0" dirty="0">
                <a:ln>
                  <a:noFill/>
                </a:ln>
                <a:solidFill>
                  <a:srgbClr val="1F1A62"/>
                </a:solidFill>
                <a:effectLst/>
                <a:uLnTx/>
                <a:uFillTx/>
                <a:latin typeface="Helvetica" panose="020B0604020202020204" pitchFamily="2" charset="0"/>
                <a:ea typeface="+mn-ea"/>
                <a:cs typeface="Helvetica" panose="020B0604020202020204" pitchFamily="34" charset="0"/>
              </a:rPr>
              <a:t>grow sales faster than their competitors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lang="en-US" dirty="0">
              <a:solidFill>
                <a:srgbClr val="1F1A62"/>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dirty="0">
                <a:ln>
                  <a:noFill/>
                </a:ln>
                <a:solidFill>
                  <a:srgbClr val="1F1A62"/>
                </a:solidFill>
                <a:effectLst/>
                <a:uLnTx/>
                <a:uFillTx/>
                <a:latin typeface="Helvetica" panose="020B0604020202020204" pitchFamily="2" charset="0"/>
                <a:ea typeface="+mn-ea"/>
                <a:cs typeface="Helvetica" panose="020B0604020202020204" pitchFamily="34" charset="0"/>
              </a:rPr>
              <a:t>It was only a few years ago that the U.S. was in an extended </a:t>
            </a:r>
            <a:br>
              <a:rPr kumimoji="0" lang="en-US" sz="1400" b="0" i="0" u="none" strike="noStrike" kern="1200" cap="none" spc="0" normalizeH="0" baseline="0" noProof="0" dirty="0">
                <a:ln>
                  <a:noFill/>
                </a:ln>
                <a:solidFill>
                  <a:srgbClr val="1F1A62"/>
                </a:solidFill>
                <a:effectLst/>
                <a:uLnTx/>
                <a:uFillTx/>
                <a:latin typeface="Helvetica" panose="020B0604020202020204" pitchFamily="2" charset="0"/>
                <a:ea typeface="+mn-ea"/>
                <a:cs typeface="Helvetica" panose="020B0604020202020204" pitchFamily="34" charset="0"/>
              </a:rPr>
            </a:br>
            <a:r>
              <a:rPr kumimoji="0" lang="en-US" sz="1400" b="0" i="0" u="none" strike="noStrike" kern="1200" cap="none" spc="0" normalizeH="0" baseline="0" noProof="0" dirty="0">
                <a:ln>
                  <a:noFill/>
                </a:ln>
                <a:solidFill>
                  <a:srgbClr val="1F1A62"/>
                </a:solidFill>
                <a:effectLst/>
                <a:uLnTx/>
                <a:uFillTx/>
                <a:latin typeface="Helvetica" panose="020B0604020202020204" pitchFamily="2" charset="0"/>
                <a:ea typeface="+mn-ea"/>
                <a:cs typeface="Helvetica" panose="020B0604020202020204" pitchFamily="34" charset="0"/>
              </a:rPr>
              <a:t>period of economic uncertainty marked by a global pandemic, hyper-inflation, international conflicts and a lingering threat of recession; however, </a:t>
            </a:r>
            <a:r>
              <a:rPr kumimoji="0" lang="en-US" sz="1400" b="1" i="0" u="none" strike="noStrike" kern="1200" cap="none" spc="0" normalizeH="0" baseline="0" noProof="0" dirty="0">
                <a:ln>
                  <a:noFill/>
                </a:ln>
                <a:solidFill>
                  <a:srgbClr val="1F1A62"/>
                </a:solidFill>
                <a:effectLst/>
                <a:uLnTx/>
                <a:uFillTx/>
                <a:latin typeface="Helvetica" panose="020B0604020202020204" pitchFamily="2" charset="0"/>
                <a:ea typeface="+mn-ea"/>
                <a:cs typeface="Helvetica" panose="020B0604020202020204" pitchFamily="34" charset="0"/>
              </a:rPr>
              <a:t>consumers continued to spend – adding over $1 trillion annually in retail sales </a:t>
            </a:r>
            <a:r>
              <a:rPr kumimoji="0" lang="en-US" sz="1400" b="0" i="0" u="none" strike="noStrike" kern="1200" cap="none" spc="0" normalizeH="0" baseline="0" noProof="0" dirty="0">
                <a:ln>
                  <a:noFill/>
                </a:ln>
                <a:solidFill>
                  <a:srgbClr val="1F1A62"/>
                </a:solidFill>
                <a:effectLst/>
                <a:uLnTx/>
                <a:uFillTx/>
                <a:latin typeface="Helvetica" panose="020B0604020202020204" pitchFamily="2" charset="0"/>
                <a:ea typeface="+mn-ea"/>
                <a:cs typeface="Helvetica" panose="020B0604020202020204" pitchFamily="34" charset="0"/>
              </a:rPr>
              <a:t>throughout those years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lang="en-US" dirty="0">
              <a:solidFill>
                <a:srgbClr val="1F1A62"/>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dirty="0">
                <a:ln>
                  <a:noFill/>
                </a:ln>
                <a:solidFill>
                  <a:srgbClr val="1F1A62"/>
                </a:solidFill>
                <a:effectLst/>
                <a:uLnTx/>
                <a:uFillTx/>
                <a:latin typeface="Helvetica" panose="020B0604020202020204" pitchFamily="2" charset="0"/>
                <a:ea typeface="+mn-ea"/>
                <a:cs typeface="Helvetica" panose="020B0604020202020204" pitchFamily="34" charset="0"/>
              </a:rPr>
              <a:t>931 advertisers launched their first TV campaign during that period, and they were </a:t>
            </a:r>
            <a:r>
              <a:rPr kumimoji="0" lang="en-US" sz="1400" b="1" i="0" u="none" strike="noStrike" kern="1200" cap="none" spc="0" normalizeH="0" baseline="0" noProof="0" dirty="0">
                <a:ln>
                  <a:noFill/>
                </a:ln>
                <a:solidFill>
                  <a:srgbClr val="1F1A62"/>
                </a:solidFill>
                <a:effectLst/>
                <a:uLnTx/>
                <a:uFillTx/>
                <a:latin typeface="Helvetica" panose="020B0604020202020204" pitchFamily="2" charset="0"/>
                <a:ea typeface="+mn-ea"/>
                <a:cs typeface="Helvetica" panose="020B0604020202020204" pitchFamily="34" charset="0"/>
              </a:rPr>
              <a:t>rewarded with outsized outcomes like double-digit growth in their website traffic, </a:t>
            </a:r>
            <a:r>
              <a:rPr kumimoji="0" lang="en-US" sz="1400" b="0" i="0" u="none" strike="noStrike" kern="1200" cap="none" spc="0" normalizeH="0" baseline="0" noProof="0" dirty="0">
                <a:ln>
                  <a:noFill/>
                </a:ln>
                <a:solidFill>
                  <a:srgbClr val="1F1A62"/>
                </a:solidFill>
                <a:effectLst/>
                <a:uLnTx/>
                <a:uFillTx/>
                <a:latin typeface="Helvetica" panose="020B0604020202020204" pitchFamily="2" charset="0"/>
                <a:ea typeface="+mn-ea"/>
                <a:cs typeface="Helvetica" panose="020B0604020202020204" pitchFamily="34" charset="0"/>
              </a:rPr>
              <a:t>with performance-driven DTC brands seeing the greatest lifts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lang="en-US" dirty="0">
              <a:solidFill>
                <a:srgbClr val="1F1A62"/>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0" i="0" u="none" strike="noStrike" kern="1200" cap="none" spc="0" normalizeH="0" baseline="0" noProof="0" dirty="0">
                <a:ln>
                  <a:noFill/>
                </a:ln>
                <a:solidFill>
                  <a:srgbClr val="1F1A62"/>
                </a:solidFill>
                <a:effectLst/>
                <a:uLnTx/>
                <a:uFillTx/>
                <a:latin typeface="Helvetica" panose="020B0604020202020204" pitchFamily="2" charset="0"/>
                <a:ea typeface="+mn-ea"/>
                <a:cs typeface="Helvetica" panose="020B0604020202020204" pitchFamily="34" charset="0"/>
              </a:rPr>
              <a:t>Furthermore, brands that continued advertising and had a </a:t>
            </a:r>
            <a:r>
              <a:rPr kumimoji="0" lang="en-US" sz="1400" b="1" i="0" u="none" strike="noStrike" kern="1200" cap="none" spc="0" normalizeH="0" baseline="0" noProof="0" dirty="0">
                <a:ln>
                  <a:noFill/>
                </a:ln>
                <a:solidFill>
                  <a:srgbClr val="1F1A62"/>
                </a:solidFill>
                <a:effectLst/>
                <a:uLnTx/>
                <a:uFillTx/>
                <a:latin typeface="Helvetica" panose="020B0604020202020204" pitchFamily="2" charset="0"/>
                <a:ea typeface="+mn-ea"/>
                <a:cs typeface="Helvetica" panose="020B0604020202020204" pitchFamily="34" charset="0"/>
              </a:rPr>
              <a:t>much more sustaining presence in their multiscreen TV campaigns</a:t>
            </a:r>
            <a:r>
              <a:rPr kumimoji="0" lang="en-US" sz="1400" b="0" i="0" u="none" strike="noStrike" kern="1200" cap="none" spc="0" normalizeH="0" baseline="0" noProof="0" dirty="0">
                <a:ln>
                  <a:noFill/>
                </a:ln>
                <a:solidFill>
                  <a:srgbClr val="1F1A62"/>
                </a:solidFill>
                <a:effectLst/>
                <a:uLnTx/>
                <a:uFillTx/>
                <a:latin typeface="Helvetica" panose="020B0604020202020204" pitchFamily="2" charset="0"/>
                <a:ea typeface="+mn-ea"/>
                <a:cs typeface="Helvetica" panose="020B0604020202020204" pitchFamily="34" charset="0"/>
              </a:rPr>
              <a:t> saw the biggest lifts to their website traffic</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lang="en-US" dirty="0">
              <a:solidFill>
                <a:srgbClr val="1F1A62"/>
              </a:solidFill>
              <a:latin typeface="Helvetica" panose="020B0604020202020204" pitchFamily="2"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400" b="1" i="0" u="none" strike="noStrike" kern="1200" cap="none" spc="0" normalizeH="0" baseline="0" noProof="0" dirty="0">
                <a:ln>
                  <a:noFill/>
                </a:ln>
                <a:solidFill>
                  <a:srgbClr val="1F1A62"/>
                </a:solidFill>
                <a:effectLst/>
                <a:uLnTx/>
                <a:uFillTx/>
                <a:latin typeface="Helvetica" panose="020B0604020202020204" pitchFamily="2" charset="0"/>
                <a:ea typeface="+mn-ea"/>
                <a:cs typeface="Helvetica" panose="020B0604020202020204" pitchFamily="34" charset="0"/>
              </a:rPr>
              <a:t>Audience-based TV buying is an effective performance solution, </a:t>
            </a:r>
            <a:r>
              <a:rPr kumimoji="0" lang="en-US" sz="1400" b="0" i="0" u="none" strike="noStrike" kern="1200" cap="none" spc="0" normalizeH="0" baseline="0" noProof="0" dirty="0">
                <a:ln>
                  <a:noFill/>
                </a:ln>
                <a:solidFill>
                  <a:srgbClr val="1F1A62"/>
                </a:solidFill>
                <a:effectLst/>
                <a:uLnTx/>
                <a:uFillTx/>
                <a:latin typeface="Helvetica" panose="020B0604020202020204" pitchFamily="2" charset="0"/>
                <a:ea typeface="+mn-ea"/>
                <a:cs typeface="Helvetica" panose="020B0604020202020204" pitchFamily="34" charset="0"/>
              </a:rPr>
              <a:t>especially in times of economic uncertainty, for brands </a:t>
            </a:r>
            <a:br>
              <a:rPr kumimoji="0" lang="en-US" sz="1400" b="0" i="0" u="none" strike="noStrike" kern="1200" cap="none" spc="0" normalizeH="0" baseline="0" noProof="0" dirty="0">
                <a:ln>
                  <a:noFill/>
                </a:ln>
                <a:solidFill>
                  <a:srgbClr val="1F1A62"/>
                </a:solidFill>
                <a:effectLst/>
                <a:uLnTx/>
                <a:uFillTx/>
                <a:latin typeface="Helvetica" panose="020B0604020202020204" pitchFamily="2" charset="0"/>
                <a:ea typeface="+mn-ea"/>
                <a:cs typeface="Helvetica" panose="020B0604020202020204" pitchFamily="34" charset="0"/>
              </a:rPr>
            </a:br>
            <a:r>
              <a:rPr kumimoji="0" lang="en-US" sz="1400" b="0" i="0" u="none" strike="noStrike" kern="1200" cap="none" spc="0" normalizeH="0" baseline="0" noProof="0" dirty="0">
                <a:ln>
                  <a:noFill/>
                </a:ln>
                <a:solidFill>
                  <a:srgbClr val="1F1A62"/>
                </a:solidFill>
                <a:effectLst/>
                <a:uLnTx/>
                <a:uFillTx/>
                <a:latin typeface="Helvetica" panose="020B0604020202020204" pitchFamily="2" charset="0"/>
                <a:ea typeface="+mn-ea"/>
                <a:cs typeface="Helvetica" panose="020B0604020202020204" pitchFamily="34" charset="0"/>
              </a:rPr>
              <a:t>to precisely target their best customer prospects across premium, multiscreen TV platforms</a:t>
            </a:r>
          </a:p>
        </p:txBody>
      </p:sp>
      <p:sp>
        <p:nvSpPr>
          <p:cNvPr id="10" name="Rectangle 9">
            <a:extLst>
              <a:ext uri="{FF2B5EF4-FFF2-40B4-BE49-F238E27FC236}">
                <a16:creationId xmlns:a16="http://schemas.microsoft.com/office/drawing/2014/main" id="{EBD459AB-49AA-CC4B-94FF-8EDADF5385B0}"/>
              </a:ext>
            </a:extLst>
          </p:cNvPr>
          <p:cNvSpPr/>
          <p:nvPr/>
        </p:nvSpPr>
        <p:spPr>
          <a:xfrm>
            <a:off x="6164316" y="146893"/>
            <a:ext cx="6006165" cy="769441"/>
          </a:xfrm>
          <a:prstGeom prst="rect">
            <a:avLst/>
          </a:prstGeom>
        </p:spPr>
        <p:txBody>
          <a:bodyPr wrap="square">
            <a:spAutoFit/>
          </a:bodyPr>
          <a:lstStyle/>
          <a:p>
            <a:pPr marL="0" marR="0" lvl="0" indent="0" algn="l" defTabSz="912205" rtl="0" eaLnBrk="1" fontAlgn="auto" latinLnBrk="0" hangingPunct="1">
              <a:lnSpc>
                <a:spcPct val="100000"/>
              </a:lnSpc>
              <a:spcBef>
                <a:spcPts val="0"/>
              </a:spcBef>
              <a:spcAft>
                <a:spcPts val="0"/>
              </a:spcAft>
              <a:buClrTx/>
              <a:buSzPts val="1000"/>
              <a:buFontTx/>
              <a:buNone/>
              <a:tabLst>
                <a:tab pos="456103" algn="l"/>
              </a:tabLst>
              <a:defRPr/>
            </a:pPr>
            <a:r>
              <a:rPr kumimoji="0" lang="en-US" sz="2200" b="1" i="0" u="none" strike="noStrike" kern="1200" cap="none" spc="0" normalizeH="0" baseline="0" noProof="0" dirty="0">
                <a:ln>
                  <a:noFill/>
                </a:ln>
                <a:solidFill>
                  <a:srgbClr val="ED3C8D"/>
                </a:solidFill>
                <a:effectLst/>
                <a:uLnTx/>
                <a:uFillTx/>
                <a:latin typeface="Helvetica "/>
                <a:ea typeface="+mn-ea"/>
                <a:cs typeface="+mn-cs"/>
              </a:rPr>
              <a:t>Advertising continuity is the key to growth during times of economic uncertainty</a:t>
            </a:r>
          </a:p>
        </p:txBody>
      </p:sp>
    </p:spTree>
    <p:extLst>
      <p:ext uri="{BB962C8B-B14F-4D97-AF65-F5344CB8AC3E}">
        <p14:creationId xmlns:p14="http://schemas.microsoft.com/office/powerpoint/2010/main" val="2635420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2E8F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B941D8-96A9-B93C-5EBC-30605FB0A0C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93421" y="1"/>
            <a:ext cx="1598579" cy="930850"/>
          </a:xfrm>
          <a:prstGeom prst="rect">
            <a:avLst/>
          </a:prstGeom>
        </p:spPr>
      </p:pic>
      <p:pic>
        <p:nvPicPr>
          <p:cNvPr id="12" name="Picture 11">
            <a:extLst>
              <a:ext uri="{FF2B5EF4-FFF2-40B4-BE49-F238E27FC236}">
                <a16:creationId xmlns:a16="http://schemas.microsoft.com/office/drawing/2014/main" id="{68F41D72-7492-ED75-39B7-7B3D3EEFECD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4" name="Slide Number Placeholder 5">
            <a:extLst>
              <a:ext uri="{FF2B5EF4-FFF2-40B4-BE49-F238E27FC236}">
                <a16:creationId xmlns:a16="http://schemas.microsoft.com/office/drawing/2014/main" id="{A4E0154F-D693-3B5F-94EE-C7F18F428AE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1F3A2C9D-58A9-BAB9-BB3B-2C9FF82FB0D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TextBox 2">
            <a:extLst>
              <a:ext uri="{FF2B5EF4-FFF2-40B4-BE49-F238E27FC236}">
                <a16:creationId xmlns:a16="http://schemas.microsoft.com/office/drawing/2014/main" id="{8301A348-DD1A-AA45-EB38-58A00B538A84}"/>
              </a:ext>
            </a:extLst>
          </p:cNvPr>
          <p:cNvSpPr txBox="1"/>
          <p:nvPr/>
        </p:nvSpPr>
        <p:spPr>
          <a:xfrm>
            <a:off x="317683" y="425492"/>
            <a:ext cx="1166473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3C8D"/>
                </a:solidFill>
                <a:effectLst/>
                <a:uLnTx/>
                <a:uFillTx/>
                <a:latin typeface="Helvetica" pitchFamily="2" charset="0"/>
                <a:ea typeface="+mn-ea"/>
                <a:cs typeface="+mn-cs"/>
              </a:rPr>
              <a:t>Discover more: </a:t>
            </a:r>
            <a:r>
              <a:rPr kumimoji="0" lang="en-US" sz="2800" b="1" i="0" u="none" strike="noStrike" kern="1200" cap="none" spc="0" normalizeH="0" baseline="0" noProof="0" dirty="0">
                <a:ln>
                  <a:noFill/>
                </a:ln>
                <a:solidFill>
                  <a:srgbClr val="1B1464"/>
                </a:solidFill>
                <a:effectLst/>
                <a:uLnTx/>
                <a:uFillTx/>
                <a:latin typeface="Helvetica" pitchFamily="2" charset="0"/>
                <a:ea typeface="+mn-ea"/>
                <a:cs typeface="+mn-cs"/>
              </a:rPr>
              <a:t>This ‘Question of the Week’ was developed in </a:t>
            </a:r>
            <a:br>
              <a:rPr kumimoji="0" lang="en-US" sz="2800" b="1" i="0" u="none" strike="noStrike" kern="1200" cap="none" spc="0" normalizeH="0" baseline="0" noProof="0" dirty="0">
                <a:ln>
                  <a:noFill/>
                </a:ln>
                <a:solidFill>
                  <a:srgbClr val="1B1464"/>
                </a:solidFill>
                <a:effectLst/>
                <a:uLnTx/>
                <a:uFillTx/>
                <a:latin typeface="Helvetica" pitchFamily="2" charset="0"/>
                <a:ea typeface="+mn-ea"/>
                <a:cs typeface="+mn-cs"/>
              </a:rPr>
            </a:br>
            <a:r>
              <a:rPr kumimoji="0" lang="en-US" sz="2800" b="1" i="0" u="none" strike="noStrike" kern="1200" cap="none" spc="0" normalizeH="0" baseline="0" noProof="0" dirty="0">
                <a:ln>
                  <a:noFill/>
                </a:ln>
                <a:solidFill>
                  <a:srgbClr val="1B1464"/>
                </a:solidFill>
                <a:effectLst/>
                <a:uLnTx/>
                <a:uFillTx/>
                <a:latin typeface="Helvetica" pitchFamily="2" charset="0"/>
                <a:ea typeface="+mn-ea"/>
                <a:cs typeface="+mn-cs"/>
              </a:rPr>
              <a:t>part based on the below content. Click report covers to download. </a:t>
            </a:r>
            <a:endPar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endParaRPr>
          </a:p>
        </p:txBody>
      </p:sp>
      <p:pic>
        <p:nvPicPr>
          <p:cNvPr id="23" name="Picture 22">
            <a:hlinkClick r:id="rId5"/>
            <a:extLst>
              <a:ext uri="{FF2B5EF4-FFF2-40B4-BE49-F238E27FC236}">
                <a16:creationId xmlns:a16="http://schemas.microsoft.com/office/drawing/2014/main" id="{7E070BE7-7F6F-D018-1465-AF83C577B4B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236766" y="1824021"/>
            <a:ext cx="2682990" cy="1523567"/>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24" name="TextBox 23">
            <a:hlinkClick r:id="rId5"/>
            <a:extLst>
              <a:ext uri="{FF2B5EF4-FFF2-40B4-BE49-F238E27FC236}">
                <a16:creationId xmlns:a16="http://schemas.microsoft.com/office/drawing/2014/main" id="{2E60138D-7E2E-FE8F-D7FC-D84733276223}"/>
              </a:ext>
            </a:extLst>
          </p:cNvPr>
          <p:cNvSpPr txBox="1"/>
          <p:nvPr/>
        </p:nvSpPr>
        <p:spPr>
          <a:xfrm>
            <a:off x="6465277" y="3352757"/>
            <a:ext cx="2225969"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Best in Show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Five Advantages of Multiscreen TV,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From Brand to Performance </a:t>
            </a:r>
          </a:p>
        </p:txBody>
      </p:sp>
      <p:pic>
        <p:nvPicPr>
          <p:cNvPr id="20" name="Picture 19">
            <a:hlinkClick r:id="rId8"/>
            <a:extLst>
              <a:ext uri="{FF2B5EF4-FFF2-40B4-BE49-F238E27FC236}">
                <a16:creationId xmlns:a16="http://schemas.microsoft.com/office/drawing/2014/main" id="{078C1DA9-197C-BF9F-17AB-3B62208CF106}"/>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198844" y="4103212"/>
            <a:ext cx="2795366" cy="1537040"/>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22" name="TextBox 21">
            <a:hlinkClick r:id="rId8"/>
            <a:extLst>
              <a:ext uri="{FF2B5EF4-FFF2-40B4-BE49-F238E27FC236}">
                <a16:creationId xmlns:a16="http://schemas.microsoft.com/office/drawing/2014/main" id="{36FFA497-F4F1-5CC3-D0F4-CD267F3A487D}"/>
              </a:ext>
            </a:extLst>
          </p:cNvPr>
          <p:cNvSpPr txBox="1"/>
          <p:nvPr/>
        </p:nvSpPr>
        <p:spPr>
          <a:xfrm>
            <a:off x="3439325" y="5646098"/>
            <a:ext cx="2314404"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A Commanding Presence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How Ad Continuity in Multiscreen TV Drives Incremental Growth for Brands</a:t>
            </a:r>
          </a:p>
        </p:txBody>
      </p:sp>
      <p:sp>
        <p:nvSpPr>
          <p:cNvPr id="10" name="TextBox 9">
            <a:hlinkClick r:id="rId10"/>
            <a:extLst>
              <a:ext uri="{FF2B5EF4-FFF2-40B4-BE49-F238E27FC236}">
                <a16:creationId xmlns:a16="http://schemas.microsoft.com/office/drawing/2014/main" id="{339879EB-B8B8-5646-9336-3F88CDE86B2F}"/>
              </a:ext>
            </a:extLst>
          </p:cNvPr>
          <p:cNvSpPr txBox="1"/>
          <p:nvPr/>
        </p:nvSpPr>
        <p:spPr>
          <a:xfrm>
            <a:off x="98890" y="5646098"/>
            <a:ext cx="2979424" cy="5977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Breaking Through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How New Advertisers Are Using TV To Ignite Interest &amp; Turn Consumers Into Customers</a:t>
            </a:r>
          </a:p>
        </p:txBody>
      </p:sp>
      <p:pic>
        <p:nvPicPr>
          <p:cNvPr id="25" name="Picture 24">
            <a:hlinkClick r:id="rId10"/>
            <a:extLst>
              <a:ext uri="{FF2B5EF4-FFF2-40B4-BE49-F238E27FC236}">
                <a16:creationId xmlns:a16="http://schemas.microsoft.com/office/drawing/2014/main" id="{BB46A08C-61BE-BCEE-F379-9D1B5A95DF4E}"/>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237846" y="4103212"/>
            <a:ext cx="2701513" cy="1537040"/>
          </a:xfrm>
          <a:prstGeom prst="rect">
            <a:avLst/>
          </a:prstGeom>
          <a:ln>
            <a:solidFill>
              <a:srgbClr val="1B1464"/>
            </a:solidFill>
          </a:ln>
        </p:spPr>
      </p:pic>
      <p:pic>
        <p:nvPicPr>
          <p:cNvPr id="29" name="Picture 28">
            <a:hlinkClick r:id="rId12"/>
            <a:extLst>
              <a:ext uri="{FF2B5EF4-FFF2-40B4-BE49-F238E27FC236}">
                <a16:creationId xmlns:a16="http://schemas.microsoft.com/office/drawing/2014/main" id="{070DDABA-EEC1-3A13-4853-11C78D7BC84E}"/>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3216054" y="1824021"/>
            <a:ext cx="2708565" cy="1523567"/>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36" name="TextBox 35">
            <a:hlinkClick r:id="rId12"/>
            <a:extLst>
              <a:ext uri="{FF2B5EF4-FFF2-40B4-BE49-F238E27FC236}">
                <a16:creationId xmlns:a16="http://schemas.microsoft.com/office/drawing/2014/main" id="{8F8D8D58-4C0F-CB43-8ED8-1F02791FF9B0}"/>
              </a:ext>
            </a:extLst>
          </p:cNvPr>
          <p:cNvSpPr txBox="1"/>
          <p:nvPr/>
        </p:nvSpPr>
        <p:spPr>
          <a:xfrm>
            <a:off x="3329241" y="3352757"/>
            <a:ext cx="2482190"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Under Pressure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6 Marketing Strategies to Successfully Navigate Your Brand Through Inflation</a:t>
            </a:r>
          </a:p>
        </p:txBody>
      </p:sp>
      <p:pic>
        <p:nvPicPr>
          <p:cNvPr id="17" name="Picture 16">
            <a:hlinkClick r:id="rId14"/>
            <a:extLst>
              <a:ext uri="{FF2B5EF4-FFF2-40B4-BE49-F238E27FC236}">
                <a16:creationId xmlns:a16="http://schemas.microsoft.com/office/drawing/2014/main" id="{DF26383D-5983-9967-593D-5122A5D388F8}"/>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9242123" y="4102306"/>
            <a:ext cx="2740294" cy="1523565"/>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18" name="TextBox 17">
            <a:hlinkClick r:id="rId14"/>
            <a:extLst>
              <a:ext uri="{FF2B5EF4-FFF2-40B4-BE49-F238E27FC236}">
                <a16:creationId xmlns:a16="http://schemas.microsoft.com/office/drawing/2014/main" id="{CBE0D855-220E-C869-6E88-3CFDBDEA031D}"/>
              </a:ext>
            </a:extLst>
          </p:cNvPr>
          <p:cNvSpPr txBox="1"/>
          <p:nvPr/>
        </p:nvSpPr>
        <p:spPr>
          <a:xfrm>
            <a:off x="9273854" y="5645192"/>
            <a:ext cx="2708561"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The Power of Premium Video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What It Means for Multiscreen TV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and Why It Matters to Marketers</a:t>
            </a:r>
          </a:p>
        </p:txBody>
      </p:sp>
      <p:pic>
        <p:nvPicPr>
          <p:cNvPr id="27" name="Picture 26">
            <a:hlinkClick r:id="rId16"/>
            <a:extLst>
              <a:ext uri="{FF2B5EF4-FFF2-40B4-BE49-F238E27FC236}">
                <a16:creationId xmlns:a16="http://schemas.microsoft.com/office/drawing/2014/main" id="{A06690F5-9079-C511-F61E-BAD4F4F58F08}"/>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251534" y="1824021"/>
            <a:ext cx="2708561" cy="1523567"/>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37" name="TextBox 36">
            <a:hlinkClick r:id="rId16"/>
            <a:extLst>
              <a:ext uri="{FF2B5EF4-FFF2-40B4-BE49-F238E27FC236}">
                <a16:creationId xmlns:a16="http://schemas.microsoft.com/office/drawing/2014/main" id="{75BECB8E-4A3F-800E-34D3-6C802D1F770D}"/>
              </a:ext>
            </a:extLst>
          </p:cNvPr>
          <p:cNvSpPr txBox="1"/>
          <p:nvPr/>
        </p:nvSpPr>
        <p:spPr>
          <a:xfrm>
            <a:off x="364719" y="3352757"/>
            <a:ext cx="2482190"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Keep Calm and Advertise 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How to Successfully Navigate Your Brand Through an Economic Downturn</a:t>
            </a:r>
          </a:p>
        </p:txBody>
      </p:sp>
      <p:sp>
        <p:nvSpPr>
          <p:cNvPr id="21" name="TextBox 20">
            <a:hlinkClick r:id="rId18"/>
            <a:extLst>
              <a:ext uri="{FF2B5EF4-FFF2-40B4-BE49-F238E27FC236}">
                <a16:creationId xmlns:a16="http://schemas.microsoft.com/office/drawing/2014/main" id="{48C6FACB-AACE-439A-BC44-C3F99D78215C}"/>
              </a:ext>
            </a:extLst>
          </p:cNvPr>
          <p:cNvSpPr txBox="1"/>
          <p:nvPr/>
        </p:nvSpPr>
        <p:spPr>
          <a:xfrm>
            <a:off x="6253695" y="5645805"/>
            <a:ext cx="272404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Unlocking Brand Growth with Audience-Based Buying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A Fresh Look at How Marketers </a:t>
            </a:r>
            <a:br>
              <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br>
            <a:r>
              <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rPr>
              <a:t>Are Adopting Innovative TV Strategies</a:t>
            </a:r>
          </a:p>
        </p:txBody>
      </p:sp>
      <p:pic>
        <p:nvPicPr>
          <p:cNvPr id="6" name="Picture 5">
            <a:hlinkClick r:id="rId18"/>
            <a:extLst>
              <a:ext uri="{FF2B5EF4-FFF2-40B4-BE49-F238E27FC236}">
                <a16:creationId xmlns:a16="http://schemas.microsoft.com/office/drawing/2014/main" id="{3A19F5DD-5ACB-1C1F-ACEA-F8AC142D1B73}"/>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6270605" y="4102306"/>
            <a:ext cx="2688127" cy="1523567"/>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2" name="Picture 1">
            <a:hlinkClick r:id="rId20"/>
            <a:extLst>
              <a:ext uri="{FF2B5EF4-FFF2-40B4-BE49-F238E27FC236}">
                <a16:creationId xmlns:a16="http://schemas.microsoft.com/office/drawing/2014/main" id="{32E7FA25-C0A5-F742-7365-4D69EA3E1EA4}"/>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9231904" y="1822938"/>
            <a:ext cx="2740294" cy="1523567"/>
          </a:xfrm>
          <a:prstGeom prst="rect">
            <a:avLst/>
          </a:prstGeom>
          <a:blipFill dpi="0" rotWithShape="1">
            <a:blip r:embed="rId7"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4" name="TextBox 3">
            <a:hlinkClick r:id="rId20"/>
            <a:extLst>
              <a:ext uri="{FF2B5EF4-FFF2-40B4-BE49-F238E27FC236}">
                <a16:creationId xmlns:a16="http://schemas.microsoft.com/office/drawing/2014/main" id="{4546E7AC-4490-0094-772E-EE57C15D96DD}"/>
              </a:ext>
            </a:extLst>
          </p:cNvPr>
          <p:cNvSpPr txBox="1"/>
          <p:nvPr/>
        </p:nvSpPr>
        <p:spPr>
          <a:xfrm>
            <a:off x="9244690" y="3350161"/>
            <a:ext cx="2682990"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Welcome to TV – Full Year 2022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201A62"/>
                </a:solidFill>
                <a:latin typeface="Helvetica" panose="020B0403020202020204" pitchFamily="34" charset="0"/>
              </a:rPr>
              <a:t>Meet the New Advertisers Investing in Outcomes Amidst Economic Uncertainty</a:t>
            </a:r>
            <a:endParaRPr kumimoji="0" lang="en-US" sz="1000" b="0" i="0" u="none" strike="noStrike" kern="1200" cap="none" spc="0" normalizeH="0" baseline="0" noProof="0" dirty="0">
              <a:ln>
                <a:noFill/>
              </a:ln>
              <a:solidFill>
                <a:srgbClr val="201A62"/>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1334572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D6428-DB2F-2721-829C-5F703778B7A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908E5B1-302E-4836-187D-4044EDA17DA5}"/>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D81AD407-8C50-FCB3-0868-4B42FC26C841}"/>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dirty="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dirty="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dirty="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dirty="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B40E59AC-15A6-582E-897C-079DABD3DD6B}"/>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dirty="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dirty="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dirty="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dirty="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dirty="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dirty="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dirty="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D5644A0A-11BC-768C-E091-89E31F029F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5CD3448E-FCC5-D1E6-5191-EEE546112307}"/>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4" name="Picture 3">
            <a:extLst>
              <a:ext uri="{FF2B5EF4-FFF2-40B4-BE49-F238E27FC236}">
                <a16:creationId xmlns:a16="http://schemas.microsoft.com/office/drawing/2014/main" id="{9BB6D430-690E-A04F-C204-933C3AD2C55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pic>
        <p:nvPicPr>
          <p:cNvPr id="5" name="Picture 4">
            <a:extLst>
              <a:ext uri="{FF2B5EF4-FFF2-40B4-BE49-F238E27FC236}">
                <a16:creationId xmlns:a16="http://schemas.microsoft.com/office/drawing/2014/main" id="{1399FB7A-084E-2146-5BCF-0DBF5CAA526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B04AE006-EC9B-1DD1-B799-89A156B3ACF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CC859FAC-50A0-2CB3-11D4-64825BC7EAD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55687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FF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85545" y="0"/>
            <a:ext cx="9606455" cy="5421143"/>
          </a:xfrm>
          <a:prstGeom prst="rect">
            <a:avLst/>
          </a:prstGeom>
        </p:spPr>
      </p:pic>
      <p:sp>
        <p:nvSpPr>
          <p:cNvPr id="5" name="TextBox 4">
            <a:extLst>
              <a:ext uri="{FF2B5EF4-FFF2-40B4-BE49-F238E27FC236}">
                <a16:creationId xmlns:a16="http://schemas.microsoft.com/office/drawing/2014/main" id="{B45E8AB1-987C-368D-4669-3A6B06A2ABF8}"/>
              </a:ext>
            </a:extLst>
          </p:cNvPr>
          <p:cNvSpPr txBox="1"/>
          <p:nvPr/>
        </p:nvSpPr>
        <p:spPr>
          <a:xfrm>
            <a:off x="246106" y="3423920"/>
            <a:ext cx="894049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Helvetica" pitchFamily="2" charset="0"/>
                <a:ea typeface="+mn-ea"/>
                <a:cs typeface="+mn-cs"/>
              </a:rPr>
              <a:t>Continuing to advertise during times of economic uncertainty has been a </a:t>
            </a:r>
            <a:r>
              <a:rPr kumimoji="0" lang="en-US" sz="2800" b="1" i="0" u="none" strike="noStrike" kern="1200" cap="none" spc="0" normalizeH="0" baseline="0" noProof="0" dirty="0">
                <a:ln>
                  <a:noFill/>
                </a:ln>
                <a:solidFill>
                  <a:schemeClr val="bg1"/>
                </a:solidFill>
                <a:effectLst/>
                <a:uLnTx/>
                <a:uFillTx/>
                <a:latin typeface="Helvetica" pitchFamily="2" charset="0"/>
                <a:ea typeface="+mn-ea"/>
                <a:cs typeface="+mn-cs"/>
              </a:rPr>
              <a:t>central principle of business growth</a:t>
            </a:r>
            <a:r>
              <a:rPr kumimoji="0" lang="en-US" sz="2800" b="0" i="0" u="none" strike="noStrike" kern="1200" cap="none" spc="0" normalizeH="0" baseline="0" noProof="0" dirty="0">
                <a:ln>
                  <a:noFill/>
                </a:ln>
                <a:solidFill>
                  <a:schemeClr val="bg1"/>
                </a:solidFill>
                <a:effectLst/>
                <a:uLnTx/>
                <a:uFillTx/>
                <a:latin typeface="Helvetica" pitchFamily="2" charset="0"/>
                <a:ea typeface="+mn-ea"/>
                <a:cs typeface="+mn-cs"/>
              </a:rPr>
              <a:t> for over the last 100+ years</a:t>
            </a:r>
          </a:p>
        </p:txBody>
      </p:sp>
    </p:spTree>
    <p:extLst>
      <p:ext uri="{BB962C8B-B14F-4D97-AF65-F5344CB8AC3E}">
        <p14:creationId xmlns:p14="http://schemas.microsoft.com/office/powerpoint/2010/main" val="4024318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91C30D9-3989-347C-05B9-EFD132E4671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389872" y="4293687"/>
            <a:ext cx="3441332" cy="1935749"/>
          </a:xfrm>
          <a:prstGeom prst="rect">
            <a:avLst/>
          </a:prstGeom>
          <a:ln>
            <a:solidFill>
              <a:srgbClr val="1F1A62"/>
            </a:solidFill>
          </a:ln>
        </p:spPr>
      </p:pic>
      <p:pic>
        <p:nvPicPr>
          <p:cNvPr id="11" name="Picture 10">
            <a:extLst>
              <a:ext uri="{FF2B5EF4-FFF2-40B4-BE49-F238E27FC236}">
                <a16:creationId xmlns:a16="http://schemas.microsoft.com/office/drawing/2014/main" id="{35F2C087-F550-28F0-6C30-4A6CFD44903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74086" y="4293687"/>
            <a:ext cx="3441331" cy="1935749"/>
          </a:xfrm>
          <a:prstGeom prst="rect">
            <a:avLst/>
          </a:prstGeom>
          <a:ln>
            <a:solidFill>
              <a:srgbClr val="1F1A62"/>
            </a:solidFill>
          </a:ln>
        </p:spPr>
      </p:pic>
      <p:pic>
        <p:nvPicPr>
          <p:cNvPr id="5" name="Picture 4">
            <a:extLst>
              <a:ext uri="{FF2B5EF4-FFF2-40B4-BE49-F238E27FC236}">
                <a16:creationId xmlns:a16="http://schemas.microsoft.com/office/drawing/2014/main" id="{9336DA13-6F3A-9900-BA2B-077AD725F9C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54521" y="2086185"/>
            <a:ext cx="3482418" cy="1958860"/>
          </a:xfrm>
          <a:prstGeom prst="rect">
            <a:avLst/>
          </a:prstGeom>
          <a:ln>
            <a:solidFill>
              <a:srgbClr val="1F1A62"/>
            </a:solidFill>
          </a:ln>
        </p:spPr>
      </p:pic>
      <p:sp>
        <p:nvSpPr>
          <p:cNvPr id="9" name="Rectangle 8">
            <a:extLst>
              <a:ext uri="{FF2B5EF4-FFF2-40B4-BE49-F238E27FC236}">
                <a16:creationId xmlns:a16="http://schemas.microsoft.com/office/drawing/2014/main" id="{BDF3AACE-5C3B-4811-8F31-560613629159}"/>
              </a:ext>
            </a:extLst>
          </p:cNvPr>
          <p:cNvSpPr/>
          <p:nvPr/>
        </p:nvSpPr>
        <p:spPr>
          <a:xfrm>
            <a:off x="225288" y="361779"/>
            <a:ext cx="1196671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B1464"/>
                </a:solidFill>
                <a:effectLst/>
                <a:uLnTx/>
                <a:uFillTx/>
                <a:latin typeface="Helvetica" pitchFamily="2" charset="0"/>
                <a:ea typeface="+mn-ea"/>
                <a:cs typeface="+mn-cs"/>
              </a:rPr>
              <a:t>100 years of analyses demonstrate how businesses that invest in brand equity during economic uncertainty grow sales faster than competitors</a:t>
            </a:r>
          </a:p>
        </p:txBody>
      </p:sp>
      <p:pic>
        <p:nvPicPr>
          <p:cNvPr id="2" name="Picture 1">
            <a:extLst>
              <a:ext uri="{FF2B5EF4-FFF2-40B4-BE49-F238E27FC236}">
                <a16:creationId xmlns:a16="http://schemas.microsoft.com/office/drawing/2014/main" id="{589B4FBB-C397-4055-B6A1-BA81C58EEC54}"/>
              </a:ext>
            </a:extLst>
          </p:cNvPr>
          <p:cNvPicPr>
            <a:picLocks noChangeAspect="1"/>
          </p:cNvPicPr>
          <p:nvPr/>
        </p:nvPicPr>
        <p:blipFill>
          <a:blip r:embed="rId5"/>
          <a:stretch>
            <a:fillRect/>
          </a:stretch>
        </p:blipFill>
        <p:spPr>
          <a:xfrm>
            <a:off x="4420851" y="2098289"/>
            <a:ext cx="3441332" cy="1935749"/>
          </a:xfrm>
          <a:prstGeom prst="rect">
            <a:avLst/>
          </a:prstGeom>
          <a:ln>
            <a:solidFill>
              <a:srgbClr val="1F1A62"/>
            </a:solidFill>
          </a:ln>
        </p:spPr>
      </p:pic>
      <p:pic>
        <p:nvPicPr>
          <p:cNvPr id="3" name="Picture 2">
            <a:extLst>
              <a:ext uri="{FF2B5EF4-FFF2-40B4-BE49-F238E27FC236}">
                <a16:creationId xmlns:a16="http://schemas.microsoft.com/office/drawing/2014/main" id="{880F07B2-6187-4083-9DE2-D9249B5C615C}"/>
              </a:ext>
            </a:extLst>
          </p:cNvPr>
          <p:cNvPicPr>
            <a:picLocks noChangeAspect="1"/>
          </p:cNvPicPr>
          <p:nvPr/>
        </p:nvPicPr>
        <p:blipFill>
          <a:blip r:embed="rId6"/>
          <a:stretch>
            <a:fillRect/>
          </a:stretch>
        </p:blipFill>
        <p:spPr>
          <a:xfrm>
            <a:off x="8389871" y="2098289"/>
            <a:ext cx="3441332" cy="1935749"/>
          </a:xfrm>
          <a:prstGeom prst="rect">
            <a:avLst/>
          </a:prstGeom>
          <a:ln>
            <a:solidFill>
              <a:srgbClr val="1F1A62"/>
            </a:solidFill>
          </a:ln>
        </p:spPr>
      </p:pic>
      <p:pic>
        <p:nvPicPr>
          <p:cNvPr id="6" name="Picture 5">
            <a:extLst>
              <a:ext uri="{FF2B5EF4-FFF2-40B4-BE49-F238E27FC236}">
                <a16:creationId xmlns:a16="http://schemas.microsoft.com/office/drawing/2014/main" id="{5E7813CA-1B42-49EF-AB17-83E45318813D}"/>
              </a:ext>
            </a:extLst>
          </p:cNvPr>
          <p:cNvPicPr>
            <a:picLocks noChangeAspect="1"/>
          </p:cNvPicPr>
          <p:nvPr/>
        </p:nvPicPr>
        <p:blipFill>
          <a:blip r:embed="rId7"/>
          <a:stretch>
            <a:fillRect/>
          </a:stretch>
        </p:blipFill>
        <p:spPr>
          <a:xfrm>
            <a:off x="4402333" y="4293688"/>
            <a:ext cx="3441332" cy="1935749"/>
          </a:xfrm>
          <a:prstGeom prst="rect">
            <a:avLst/>
          </a:prstGeom>
          <a:ln>
            <a:solidFill>
              <a:srgbClr val="1F1A62"/>
            </a:solidFill>
          </a:ln>
        </p:spPr>
      </p:pic>
      <p:pic>
        <p:nvPicPr>
          <p:cNvPr id="4" name="Picture 3">
            <a:extLst>
              <a:ext uri="{FF2B5EF4-FFF2-40B4-BE49-F238E27FC236}">
                <a16:creationId xmlns:a16="http://schemas.microsoft.com/office/drawing/2014/main" id="{2253464C-7C48-988A-F573-5DE0975364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pic>
        <p:nvPicPr>
          <p:cNvPr id="7" name="Picture 6">
            <a:extLst>
              <a:ext uri="{FF2B5EF4-FFF2-40B4-BE49-F238E27FC236}">
                <a16:creationId xmlns:a16="http://schemas.microsoft.com/office/drawing/2014/main" id="{B8EB7B68-8DA6-AF63-4252-246BD8BB0BE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8A537E6F-D2EA-1B8F-ADE5-4EB5A2226A4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BE0C7456-6CFC-2D6F-4C3D-EFE0177D3A7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2" name="Text Placeholder 3">
            <a:extLst>
              <a:ext uri="{FF2B5EF4-FFF2-40B4-BE49-F238E27FC236}">
                <a16:creationId xmlns:a16="http://schemas.microsoft.com/office/drawing/2014/main" id="{60AB22DC-0431-7E7A-B955-F1DF6E37C1A5}"/>
              </a:ext>
            </a:extLst>
          </p:cNvPr>
          <p:cNvSpPr txBox="1">
            <a:spLocks/>
          </p:cNvSpPr>
          <p:nvPr/>
        </p:nvSpPr>
        <p:spPr>
          <a:xfrm>
            <a:off x="503714" y="1534214"/>
            <a:ext cx="11185614" cy="311381"/>
          </a:xfrm>
          <a:prstGeom prst="rect">
            <a:avLst/>
          </a:prstGeom>
          <a:solidFill>
            <a:srgbClr val="ED3C8D"/>
          </a:solidFill>
          <a:ln>
            <a:solidFill>
              <a:srgbClr val="1B1464"/>
            </a:solidFill>
          </a:ln>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To learn more, download</a:t>
            </a:r>
            <a:r>
              <a:rPr lang="en-US" sz="1200" b="1" dirty="0">
                <a:solidFill>
                  <a:prstClr val="white"/>
                </a:solidFill>
                <a:latin typeface="Helvetica" panose="020B0604020202020204" pitchFamily="34" charset="0"/>
                <a:cs typeface="Helvetica" panose="020B0604020202020204" pitchFamily="34" charset="0"/>
              </a:rPr>
              <a:t> our 66-page report</a:t>
            </a:r>
            <a:r>
              <a:rPr kumimoji="0" lang="en-US" sz="12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hlinkClick r:id="rId9">
                  <a:extLst>
                    <a:ext uri="{A12FA001-AC4F-418D-AE19-62706E023703}">
                      <ahyp:hlinkClr xmlns:ahyp="http://schemas.microsoft.com/office/drawing/2018/hyperlinkcolor" val="tx"/>
                    </a:ext>
                  </a:extLst>
                </a:hlinkClick>
              </a:rPr>
              <a:t>Keep Calm and Advertise On: How to Successfully Navigate Your Brand Through an Economic Downturn</a:t>
            </a:r>
            <a:endParaRPr kumimoji="0" lang="en-US" sz="12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2013662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3B3379D-83C8-2885-4E79-EF4BF92C28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85442" y="1"/>
            <a:ext cx="3506558" cy="2041863"/>
          </a:xfrm>
          <a:prstGeom prst="rect">
            <a:avLst/>
          </a:prstGeom>
        </p:spPr>
      </p:pic>
      <p:grpSp>
        <p:nvGrpSpPr>
          <p:cNvPr id="40" name="Group 39">
            <a:extLst>
              <a:ext uri="{FF2B5EF4-FFF2-40B4-BE49-F238E27FC236}">
                <a16:creationId xmlns:a16="http://schemas.microsoft.com/office/drawing/2014/main" id="{7B146417-3A42-4BC1-8172-E26106665BDB}"/>
              </a:ext>
            </a:extLst>
          </p:cNvPr>
          <p:cNvGrpSpPr/>
          <p:nvPr/>
        </p:nvGrpSpPr>
        <p:grpSpPr>
          <a:xfrm>
            <a:off x="1456214" y="1918593"/>
            <a:ext cx="9279573" cy="3115048"/>
            <a:chOff x="2881097" y="1310334"/>
            <a:chExt cx="8307794" cy="3769210"/>
          </a:xfrm>
        </p:grpSpPr>
        <p:sp>
          <p:nvSpPr>
            <p:cNvPr id="41" name="Speech Bubble: Rectangle 40">
              <a:extLst>
                <a:ext uri="{FF2B5EF4-FFF2-40B4-BE49-F238E27FC236}">
                  <a16:creationId xmlns:a16="http://schemas.microsoft.com/office/drawing/2014/main" id="{811FC3E0-9FD1-4B00-BC70-E13698D7C6F1}"/>
                </a:ext>
              </a:extLst>
            </p:cNvPr>
            <p:cNvSpPr/>
            <p:nvPr/>
          </p:nvSpPr>
          <p:spPr>
            <a:xfrm>
              <a:off x="2881097" y="1310334"/>
              <a:ext cx="8307794" cy="3769210"/>
            </a:xfrm>
            <a:prstGeom prst="wedgeRectCallout">
              <a:avLst>
                <a:gd name="adj1" fmla="val -10809"/>
                <a:gd name="adj2" fmla="val 60978"/>
              </a:avLst>
            </a:prstGeom>
            <a:solidFill>
              <a:schemeClr val="bg1"/>
            </a:solidFill>
            <a:ln w="38100">
              <a:solidFill>
                <a:srgbClr val="ED3C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D8F0AEF1-89D6-4008-A26D-954198072C0E}"/>
                </a:ext>
              </a:extLst>
            </p:cNvPr>
            <p:cNvSpPr/>
            <p:nvPr/>
          </p:nvSpPr>
          <p:spPr>
            <a:xfrm>
              <a:off x="2976923" y="1413363"/>
              <a:ext cx="8129157" cy="356504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r>
                <a:rPr kumimoji="0" lang="en-US" sz="1800" b="1" i="0" u="none" strike="noStrike" kern="1200" cap="none" spc="0" normalizeH="0" baseline="0" noProof="0" dirty="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Marketers must resist cutting budgets</a:t>
              </a:r>
              <a:r>
                <a:rPr kumimoji="0" lang="en-US" sz="1800" b="0" i="0" u="none" strike="noStrike" kern="1200" cap="none" spc="0" normalizeH="0" baseline="0" noProof="0" dirty="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 Every empirical study and almost every anecdotal report from past recessions strongly suggests that brands may deliver on their short-term financial goals but often lose those gains in the long term.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The power of brands erodes as advertising and marketing spend declines</a:t>
              </a:r>
              <a:r>
                <a:rPr kumimoji="0" lang="en-US" sz="1800" b="0" i="0" u="none" strike="noStrike" kern="1200" cap="none" spc="0" normalizeH="0" baseline="0" noProof="0" dirty="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 </a:t>
              </a:r>
              <a:br>
                <a:rPr kumimoji="0" lang="en-US" sz="1800" b="0" i="0" u="none" strike="noStrike" kern="1200" cap="none" spc="0" normalizeH="0" baseline="0" noProof="0" dirty="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br>
              <a:r>
                <a:rPr kumimoji="0" lang="en-US" sz="1800" b="0" i="0" u="none" strike="noStrike" kern="1200" cap="none" spc="0" normalizeH="0" baseline="0" noProof="0" dirty="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The cost of recapturing lost short-term sales due to spending declines more than offsets the temporary financial gain… When marketers pull back investments, market capitalization is undercut and sub-optimizes long-term performance.</a:t>
              </a:r>
              <a:endPar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Brands that </a:t>
              </a:r>
              <a:r>
                <a:rPr kumimoji="0" lang="en-US" sz="1800" b="1" i="0" u="none" strike="noStrike" kern="1200" cap="none" spc="0" normalizeH="0" baseline="0" noProof="0" dirty="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increased investment </a:t>
              </a:r>
              <a:r>
                <a:rPr kumimoji="0" lang="en-US" sz="1800" b="0" i="0" u="none" strike="noStrike" kern="1200" cap="none" spc="0" normalizeH="0" baseline="0" noProof="0" dirty="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during the last recession saw </a:t>
              </a:r>
              <a:r>
                <a:rPr kumimoji="0" lang="en-US" sz="1800" b="1" i="0" u="none" strike="noStrike" kern="1200" cap="none" spc="0" normalizeH="0" baseline="0" noProof="0" dirty="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63% stronger ROI </a:t>
              </a:r>
              <a:r>
                <a:rPr kumimoji="0" lang="en-US" sz="1800" b="0" i="0" u="none" strike="noStrike" kern="1200" cap="none" spc="0" normalizeH="0" baseline="0" noProof="0" dirty="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and </a:t>
              </a:r>
              <a:r>
                <a:rPr kumimoji="0" lang="en-US" sz="1800" b="1" i="0" u="none" strike="noStrike" kern="1200" cap="none" spc="0" normalizeH="0" baseline="0" noProof="0" dirty="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60% ROI grew year-over-year</a:t>
              </a:r>
              <a:r>
                <a:rPr kumimoji="0" lang="en-US" sz="1800" b="0" i="0" u="none" strike="noStrike" kern="1200" cap="none" spc="0" normalizeH="0" baseline="0" noProof="0" dirty="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p>
          </p:txBody>
        </p:sp>
      </p:grpSp>
      <p:sp>
        <p:nvSpPr>
          <p:cNvPr id="44" name="Rectangle 43">
            <a:extLst>
              <a:ext uri="{FF2B5EF4-FFF2-40B4-BE49-F238E27FC236}">
                <a16:creationId xmlns:a16="http://schemas.microsoft.com/office/drawing/2014/main" id="{CBF5CF3F-5006-499F-A465-F6611C56541B}"/>
              </a:ext>
            </a:extLst>
          </p:cNvPr>
          <p:cNvSpPr/>
          <p:nvPr/>
        </p:nvSpPr>
        <p:spPr>
          <a:xfrm>
            <a:off x="2081335" y="5499343"/>
            <a:ext cx="8029331" cy="553998"/>
          </a:xfrm>
          <a:prstGeom prst="rect">
            <a:avLst/>
          </a:prstGeom>
        </p:spPr>
        <p:txBody>
          <a:bodyPr wrap="square">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Bob Liodice, CEO of the Association of National Advertisers (ANA)</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ANA, </a:t>
            </a:r>
            <a:r>
              <a:rPr kumimoji="0" lang="en-US" sz="1200" b="0" i="1" u="none" strike="noStrike" kern="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Q&amp;A: How to Develop Recession-Proof Marketing, </a:t>
            </a:r>
            <a:r>
              <a:rPr kumimoji="0" lang="en-US" sz="1200" b="0" i="0" u="none" strike="noStrike" kern="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January 26, 2023</a:t>
            </a:r>
          </a:p>
        </p:txBody>
      </p:sp>
      <p:pic>
        <p:nvPicPr>
          <p:cNvPr id="2" name="Picture 1">
            <a:extLst>
              <a:ext uri="{FF2B5EF4-FFF2-40B4-BE49-F238E27FC236}">
                <a16:creationId xmlns:a16="http://schemas.microsoft.com/office/drawing/2014/main" id="{64931587-F481-D59B-EF84-90F697A7EF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 name="TextBox 3">
            <a:extLst>
              <a:ext uri="{FF2B5EF4-FFF2-40B4-BE49-F238E27FC236}">
                <a16:creationId xmlns:a16="http://schemas.microsoft.com/office/drawing/2014/main" id="{CCBA6870-98B9-DCFE-926E-DA00EE317545}"/>
              </a:ext>
            </a:extLst>
          </p:cNvPr>
          <p:cNvSpPr txBox="1"/>
          <p:nvPr/>
        </p:nvSpPr>
        <p:spPr>
          <a:xfrm>
            <a:off x="126267" y="255260"/>
            <a:ext cx="9751064"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anose="020B0604020202020204" pitchFamily="34" charset="0"/>
                <a:ea typeface="+mn-ea"/>
                <a:cs typeface="+mn-cs"/>
              </a:rPr>
              <a:t>In times of continued economic uncertainty, brands must maintain their messaging to reap long-term benefits</a:t>
            </a:r>
            <a:endParaRPr kumimoji="0" lang="en-US" sz="2600" b="1" i="0" u="none" strike="noStrike" kern="1200" cap="none" spc="0" normalizeH="0" baseline="0" noProof="0" dirty="0">
              <a:ln>
                <a:noFill/>
              </a:ln>
              <a:solidFill>
                <a:srgbClr val="ED3C8D"/>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B299EDF-B95B-CF51-B3B7-77B0113C98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FD34E442-78CB-EDA7-71C9-8DCEF4D65B4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C8645E5B-4AF3-8139-502B-F8BABE81361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3522656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FF2"/>
        </a:solidFill>
        <a:effectLst/>
      </p:bgPr>
    </p:bg>
    <p:spTree>
      <p:nvGrpSpPr>
        <p:cNvPr id="1" name="">
          <a:extLst>
            <a:ext uri="{FF2B5EF4-FFF2-40B4-BE49-F238E27FC236}">
              <a16:creationId xmlns:a16="http://schemas.microsoft.com/office/drawing/2014/main" id="{D0FAA8C8-6BA9-2B61-60B7-88B195512C9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71705A7-E8E5-7DD0-0409-A057BEC55DC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85545" y="0"/>
            <a:ext cx="9606455" cy="5421143"/>
          </a:xfrm>
          <a:prstGeom prst="rect">
            <a:avLst/>
          </a:prstGeom>
        </p:spPr>
      </p:pic>
      <p:sp>
        <p:nvSpPr>
          <p:cNvPr id="5" name="TextBox 4">
            <a:extLst>
              <a:ext uri="{FF2B5EF4-FFF2-40B4-BE49-F238E27FC236}">
                <a16:creationId xmlns:a16="http://schemas.microsoft.com/office/drawing/2014/main" id="{773BF84C-D671-2AED-02F1-B1556F387DB0}"/>
              </a:ext>
            </a:extLst>
          </p:cNvPr>
          <p:cNvSpPr txBox="1"/>
          <p:nvPr/>
        </p:nvSpPr>
        <p:spPr>
          <a:xfrm>
            <a:off x="246106" y="3423920"/>
            <a:ext cx="8599721"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Helvetica" pitchFamily="2" charset="0"/>
              </a:rPr>
              <a:t>The U.S. was recently in an extended period </a:t>
            </a:r>
            <a:br>
              <a:rPr lang="en-US" sz="2800" dirty="0">
                <a:solidFill>
                  <a:prstClr val="white"/>
                </a:solidFill>
                <a:latin typeface="Helvetica" pitchFamily="2" charset="0"/>
              </a:rPr>
            </a:br>
            <a:r>
              <a:rPr lang="en-US" sz="2800" dirty="0">
                <a:solidFill>
                  <a:prstClr val="white"/>
                </a:solidFill>
                <a:latin typeface="Helvetica" pitchFamily="2" charset="0"/>
              </a:rPr>
              <a:t>of </a:t>
            </a:r>
            <a:r>
              <a:rPr lang="en-US" sz="2800" b="1" dirty="0">
                <a:solidFill>
                  <a:prstClr val="white"/>
                </a:solidFill>
                <a:latin typeface="Helvetica" pitchFamily="2" charset="0"/>
              </a:rPr>
              <a:t>economic uncertainty during the pandemic years </a:t>
            </a:r>
            <a:r>
              <a:rPr lang="en-US" sz="2800" dirty="0">
                <a:solidFill>
                  <a:prstClr val="white"/>
                </a:solidFill>
                <a:latin typeface="Helvetica" pitchFamily="2" charset="0"/>
              </a:rPr>
              <a:t>and its immediate aftermath which featured hyper-inflation and global conflict</a:t>
            </a:r>
            <a:endParaRPr kumimoji="0" lang="en-US" sz="28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1450684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FFB5BF2-8A3F-80D5-E34D-B3A718AA7923}"/>
              </a:ext>
            </a:extLst>
          </p:cNvPr>
          <p:cNvSpPr/>
          <p:nvPr/>
        </p:nvSpPr>
        <p:spPr>
          <a:xfrm>
            <a:off x="4436147" y="1790411"/>
            <a:ext cx="7754842" cy="3971939"/>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6D5B9E4-3B56-CE03-0383-079C1AF01C9F}"/>
              </a:ext>
            </a:extLst>
          </p:cNvPr>
          <p:cNvSpPr/>
          <p:nvPr/>
        </p:nvSpPr>
        <p:spPr>
          <a:xfrm>
            <a:off x="-3021" y="1790410"/>
            <a:ext cx="4436146" cy="3971939"/>
          </a:xfrm>
          <a:prstGeom prst="rect">
            <a:avLst/>
          </a:prstGeom>
          <a:solidFill>
            <a:srgbClr val="1B14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06BF9E6-70A0-3097-F60D-1311C0B5DBF6}"/>
              </a:ext>
            </a:extLst>
          </p:cNvPr>
          <p:cNvSpPr/>
          <p:nvPr/>
        </p:nvSpPr>
        <p:spPr>
          <a:xfrm>
            <a:off x="172531" y="437764"/>
            <a:ext cx="1184693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In 2022, the inflation rate was at the highest in more than 40 years, driven by a range of factors including the pandemic and global conflicts</a:t>
            </a:r>
            <a:endPar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581CA3CF-038D-5909-F4CA-ED657ED54BAC}"/>
              </a:ext>
            </a:extLst>
          </p:cNvPr>
          <p:cNvSpPr txBox="1"/>
          <p:nvPr/>
        </p:nvSpPr>
        <p:spPr>
          <a:xfrm>
            <a:off x="479102" y="6091335"/>
            <a:ext cx="116492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Source: Bureau of Labor Statistics Consumer Price Index News Release, 7/13/22. *The Consumer Price Index (CPI) is a measure of the average change over time in the prices paid by urban consumers for a market basket of consumer goods and services. Ipsos &amp; FiveThirtyEight, 2022 Election Tracking Survey. Data based on poll conducted April 27 – May 5, 2022 on behalf of FiveThirtyEight using the probability-based KnowledgePanel®. This poll is based on a nationally representative probability sample of 2,006 adults age 18 or older interviewed online in English and Spanish. </a:t>
            </a:r>
            <a:endParaRPr kumimoji="0" lang="fr-FR" sz="800" b="0" i="1" u="none"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endParaRPr>
          </a:p>
        </p:txBody>
      </p:sp>
      <p:graphicFrame>
        <p:nvGraphicFramePr>
          <p:cNvPr id="15" name="Chart 14">
            <a:extLst>
              <a:ext uri="{FF2B5EF4-FFF2-40B4-BE49-F238E27FC236}">
                <a16:creationId xmlns:a16="http://schemas.microsoft.com/office/drawing/2014/main" id="{08C5DED5-2401-0F9A-5FF8-CBF5B80E3688}"/>
              </a:ext>
            </a:extLst>
          </p:cNvPr>
          <p:cNvGraphicFramePr/>
          <p:nvPr/>
        </p:nvGraphicFramePr>
        <p:xfrm>
          <a:off x="4498750" y="1981445"/>
          <a:ext cx="7629636" cy="36841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A4B4BD11-120A-840E-8D8F-67100F88760C}"/>
              </a:ext>
            </a:extLst>
          </p:cNvPr>
          <p:cNvSpPr txBox="1"/>
          <p:nvPr/>
        </p:nvSpPr>
        <p:spPr>
          <a:xfrm>
            <a:off x="4625488" y="1872109"/>
            <a:ext cx="7376160" cy="707886"/>
          </a:xfrm>
          <a:prstGeom prst="rect">
            <a:avLst/>
          </a:prstGeom>
          <a:noFill/>
        </p:spPr>
        <p:txBody>
          <a:bodyPr wrap="square">
            <a:spAutoFit/>
          </a:bodyPr>
          <a:lstStyle>
            <a:defPPr>
              <a:defRPr lang="en-US"/>
            </a:defPPr>
            <a:lvl1pPr marR="0" lvl="0" algn="ctr" fontAlgn="auto">
              <a:lnSpc>
                <a:spcPct val="100000"/>
              </a:lnSpc>
              <a:spcBef>
                <a:spcPts val="0"/>
              </a:spcBef>
              <a:spcAft>
                <a:spcPts val="0"/>
              </a:spcAft>
              <a:buClrTx/>
              <a:buSzTx/>
              <a:tabLst/>
              <a:defRPr b="1">
                <a:solidFill>
                  <a:srgbClr val="1B1464"/>
                </a:solidFill>
                <a:latin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B1464"/>
                </a:solidFill>
                <a:effectLst/>
                <a:uLnTx/>
                <a:uFillTx/>
                <a:latin typeface="Helvetica"/>
                <a:ea typeface="+mn-ea"/>
                <a:cs typeface="+mn-cs"/>
              </a:rPr>
              <a:t>How much of an impact, if any at all, do you think the following </a:t>
            </a:r>
            <a:br>
              <a:rPr kumimoji="0" lang="en-US" sz="1400" b="1" i="0" u="none" strike="noStrike" kern="1200" cap="none" spc="0" normalizeH="0" baseline="0" noProof="0" dirty="0">
                <a:ln>
                  <a:noFill/>
                </a:ln>
                <a:solidFill>
                  <a:srgbClr val="1B1464"/>
                </a:solidFill>
                <a:effectLst/>
                <a:uLnTx/>
                <a:uFillTx/>
                <a:latin typeface="Helvetica"/>
                <a:ea typeface="+mn-ea"/>
                <a:cs typeface="+mn-cs"/>
              </a:rPr>
            </a:br>
            <a:r>
              <a:rPr kumimoji="0" lang="en-US" sz="1400" b="1" i="0" u="none" strike="noStrike" kern="1200" cap="none" spc="0" normalizeH="0" baseline="0" noProof="0" dirty="0">
                <a:ln>
                  <a:noFill/>
                </a:ln>
                <a:solidFill>
                  <a:srgbClr val="1B1464"/>
                </a:solidFill>
                <a:effectLst/>
                <a:uLnTx/>
                <a:uFillTx/>
                <a:latin typeface="Helvetica"/>
                <a:ea typeface="+mn-ea"/>
                <a:cs typeface="+mn-cs"/>
              </a:rPr>
              <a:t>have had on price increases in the past 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B1464"/>
                </a:solidFill>
                <a:effectLst/>
                <a:uLnTx/>
                <a:uFillTx/>
                <a:latin typeface="Helvetica"/>
                <a:ea typeface="+mn-ea"/>
                <a:cs typeface="+mn-cs"/>
              </a:rPr>
              <a:t>% of respondents who answered ‘major’ or ‘significant’ impact</a:t>
            </a:r>
          </a:p>
        </p:txBody>
      </p:sp>
      <p:sp>
        <p:nvSpPr>
          <p:cNvPr id="2" name="TextBox 1">
            <a:extLst>
              <a:ext uri="{FF2B5EF4-FFF2-40B4-BE49-F238E27FC236}">
                <a16:creationId xmlns:a16="http://schemas.microsoft.com/office/drawing/2014/main" id="{43BB7F43-BE22-6A99-483C-1B59D481AEE5}"/>
              </a:ext>
            </a:extLst>
          </p:cNvPr>
          <p:cNvSpPr txBox="1"/>
          <p:nvPr/>
        </p:nvSpPr>
        <p:spPr>
          <a:xfrm>
            <a:off x="1011" y="2593841"/>
            <a:ext cx="443312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In June 2022, on average, the price </a:t>
            </a:r>
            <a:br>
              <a:rPr kumimoji="0" lang="en-US" sz="18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br>
            <a:r>
              <a:rPr kumimoji="0" lang="en-US" sz="18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of goods and services increased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E600"/>
                </a:solidFill>
                <a:effectLst/>
                <a:uLnTx/>
                <a:uFillTx/>
                <a:latin typeface="Helvetica" panose="020B0604020202020204" pitchFamily="34" charset="0"/>
                <a:ea typeface="+mn-ea"/>
                <a:cs typeface="Helvetica" panose="020B0604020202020204" pitchFamily="34" charset="0"/>
              </a:rPr>
              <a:t>9.2%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E600"/>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Helvetica"/>
                <a:ea typeface="+mn-ea"/>
                <a:cs typeface="+mn-cs"/>
              </a:rPr>
              <a:t>Increase in Consumer Price Index* for all items </a:t>
            </a:r>
            <a:br>
              <a:rPr kumimoji="0" lang="en-US" sz="1200" b="0" i="0" u="none" strike="noStrike" kern="1200" cap="none" spc="0" normalizeH="0" baseline="0" noProof="0" dirty="0">
                <a:ln>
                  <a:noFill/>
                </a:ln>
                <a:solidFill>
                  <a:prstClr val="white"/>
                </a:solidFill>
                <a:effectLst/>
                <a:uLnTx/>
                <a:uFillTx/>
                <a:latin typeface="Helvetica"/>
                <a:ea typeface="+mn-ea"/>
                <a:cs typeface="+mn-cs"/>
              </a:rPr>
            </a:br>
            <a:r>
              <a:rPr kumimoji="0" lang="en-US" sz="1200" b="0" i="0" u="none" strike="noStrike" kern="1200" cap="none" spc="0" normalizeH="0" baseline="0" noProof="0" dirty="0">
                <a:ln>
                  <a:noFill/>
                </a:ln>
                <a:solidFill>
                  <a:prstClr val="white"/>
                </a:solidFill>
                <a:effectLst/>
                <a:uLnTx/>
                <a:uFillTx/>
                <a:latin typeface="Helvetica"/>
                <a:ea typeface="+mn-ea"/>
                <a:cs typeface="+mn-cs"/>
              </a:rPr>
              <a:t>in June 2022, reflecting the largest 12-month increase </a:t>
            </a:r>
            <a:br>
              <a:rPr kumimoji="0" lang="en-US" sz="1200" b="0" i="0" u="none" strike="noStrike" kern="1200" cap="none" spc="0" normalizeH="0" baseline="0" noProof="0" dirty="0">
                <a:ln>
                  <a:noFill/>
                </a:ln>
                <a:solidFill>
                  <a:prstClr val="white"/>
                </a:solidFill>
                <a:effectLst/>
                <a:uLnTx/>
                <a:uFillTx/>
                <a:latin typeface="Helvetica"/>
                <a:ea typeface="+mn-ea"/>
                <a:cs typeface="+mn-cs"/>
              </a:rPr>
            </a:br>
            <a:r>
              <a:rPr kumimoji="0" lang="en-US" sz="1200" b="0" i="0" u="none" strike="noStrike" kern="1200" cap="none" spc="0" normalizeH="0" baseline="0" noProof="0" dirty="0">
                <a:ln>
                  <a:noFill/>
                </a:ln>
                <a:solidFill>
                  <a:prstClr val="white"/>
                </a:solidFill>
                <a:effectLst/>
                <a:uLnTx/>
                <a:uFillTx/>
                <a:latin typeface="Helvetica"/>
                <a:ea typeface="+mn-ea"/>
                <a:cs typeface="+mn-cs"/>
              </a:rPr>
              <a:t>since November 1981</a:t>
            </a:r>
            <a:endPar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E465DA8-305D-7D31-CAA1-65E57D5BF0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pic>
        <p:nvPicPr>
          <p:cNvPr id="6" name="Picture 5">
            <a:extLst>
              <a:ext uri="{FF2B5EF4-FFF2-40B4-BE49-F238E27FC236}">
                <a16:creationId xmlns:a16="http://schemas.microsoft.com/office/drawing/2014/main" id="{132862CB-285E-0503-5278-80076FC7A69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6F2C6DB9-7784-1EE2-DF81-DCFD00EA903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F64BC91C-4455-4864-09EE-C2B4DA84EB8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720558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harts">
  <a:themeElements>
    <a:clrScheme name="Charts MarketCast">
      <a:dk1>
        <a:srgbClr val="2C2C2D"/>
      </a:dk1>
      <a:lt1>
        <a:srgbClr val="FFFFFF"/>
      </a:lt1>
      <a:dk2>
        <a:srgbClr val="EC548C"/>
      </a:dk2>
      <a:lt2>
        <a:srgbClr val="58595B"/>
      </a:lt2>
      <a:accent1>
        <a:srgbClr val="1D3557"/>
      </a:accent1>
      <a:accent2>
        <a:srgbClr val="3CB5E6"/>
      </a:accent2>
      <a:accent3>
        <a:srgbClr val="1C82AA"/>
      </a:accent3>
      <a:accent4>
        <a:srgbClr val="4A0C50"/>
      </a:accent4>
      <a:accent5>
        <a:srgbClr val="9D7EEF"/>
      </a:accent5>
      <a:accent6>
        <a:srgbClr val="FFBD2E"/>
      </a:accent6>
      <a:hlink>
        <a:srgbClr val="3EC2C9"/>
      </a:hlink>
      <a:folHlink>
        <a:srgbClr val="6DCFF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effectLst/>
      </a:spPr>
      <a:bodyPr rtlCol="0" anchor="ctr"/>
      <a:lstStyle>
        <a:defPPr algn="ctr">
          <a:defRPr sz="1600" dirty="0" err="1" smtClean="0">
            <a:latin typeface="Century Gothic" panose="020B0502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marL="0" marR="0" indent="0" algn="l" defTabSz="914400" eaLnBrk="1" fontAlgn="auto" latinLnBrk="0" hangingPunct="1">
          <a:lnSpc>
            <a:spcPct val="90000"/>
          </a:lnSpc>
          <a:spcBef>
            <a:spcPts val="600"/>
          </a:spcBef>
          <a:spcAft>
            <a:spcPts val="0"/>
          </a:spcAft>
          <a:buClrTx/>
          <a:buSzTx/>
          <a:buFontTx/>
          <a:buNone/>
          <a:tabLst/>
          <a:defRPr kumimoji="0" sz="1800" b="0" i="0" u="none" strike="noStrike" kern="0" cap="none" spc="0" normalizeH="0" baseline="0" noProof="0" dirty="0" err="1" smtClean="0">
            <a:ln>
              <a:noFill/>
            </a:ln>
            <a:solidFill>
              <a:srgbClr val="000000"/>
            </a:solidFill>
            <a:effectLst/>
            <a:uLnTx/>
            <a:uFillTx/>
          </a:defRPr>
        </a:defPPr>
      </a:lstStyle>
    </a:txDef>
  </a:objectDefaults>
  <a:extraClrSchemeLst/>
  <a:extLst>
    <a:ext uri="{05A4C25C-085E-4340-85A3-A5531E510DB2}">
      <thm15:themeFamily xmlns:thm15="http://schemas.microsoft.com/office/thememl/2012/main" name="MarketCast Guide UPDATED" id="{2D3EE95C-67F0-944D-9F0B-03441ACF0F04}" vid="{B874AC4E-8D7A-A146-8AE6-5C9494E5B326}"/>
    </a:ext>
  </a:extLst>
</a:theme>
</file>

<file path=ppt/theme/theme3.xml><?xml version="1.0" encoding="utf-8"?>
<a:theme xmlns:a="http://schemas.openxmlformats.org/drawingml/2006/main" name="Main Template">
  <a:themeElements>
    <a:clrScheme name="MarketCast">
      <a:dk1>
        <a:srgbClr val="898C8D"/>
      </a:dk1>
      <a:lt1>
        <a:srgbClr val="FFFFFF"/>
      </a:lt1>
      <a:dk2>
        <a:srgbClr val="3CB5E6"/>
      </a:dk2>
      <a:lt2>
        <a:srgbClr val="000000"/>
      </a:lt2>
      <a:accent1>
        <a:srgbClr val="1C82AA"/>
      </a:accent1>
      <a:accent2>
        <a:srgbClr val="1D3557"/>
      </a:accent2>
      <a:accent3>
        <a:srgbClr val="3EC2C9"/>
      </a:accent3>
      <a:accent4>
        <a:srgbClr val="DE0079"/>
      </a:accent4>
      <a:accent5>
        <a:srgbClr val="4A0C50"/>
      </a:accent5>
      <a:accent6>
        <a:srgbClr val="FFBD2E"/>
      </a:accent6>
      <a:hlink>
        <a:srgbClr val="6DCFF6"/>
      </a:hlink>
      <a:folHlink>
        <a:srgbClr val="898C8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rtlCol="0" anchor="ctr"/>
      <a:lstStyle>
        <a:defPPr algn="ctr">
          <a:defRPr sz="1600" dirty="0" err="1" smtClean="0">
            <a:latin typeface="Century Gothic" panose="020B0502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90000"/>
          </a:lnSpc>
          <a:spcBef>
            <a:spcPts val="600"/>
          </a:spcBef>
          <a:defRPr dirty="0" err="1" smtClean="0">
            <a:solidFill>
              <a:schemeClr val="bg2"/>
            </a:solidFill>
          </a:defRPr>
        </a:defPPr>
      </a:lstStyle>
    </a:txDef>
  </a:objectDefaults>
  <a:extraClrSchemeLst/>
  <a:extLst>
    <a:ext uri="{05A4C25C-085E-4340-85A3-A5531E510DB2}">
      <thm15:themeFamily xmlns:thm15="http://schemas.microsoft.com/office/thememl/2012/main" name="MarketCast Guide UPDATED" id="{2D3EE95C-67F0-944D-9F0B-03441ACF0F04}" vid="{38B25F90-A9C0-8240-A077-F7CDD8CDF8AA}"/>
    </a:ext>
  </a:extLst>
</a:theme>
</file>

<file path=ppt/theme/theme4.xml><?xml version="1.0" encoding="utf-8"?>
<a:theme xmlns:a="http://schemas.openxmlformats.org/drawingml/2006/main" name="MarketCast 2023 PPT #1">
  <a:themeElements>
    <a:clrScheme name="MarketCast">
      <a:dk1>
        <a:srgbClr val="898C8D"/>
      </a:dk1>
      <a:lt1>
        <a:srgbClr val="FFFFFF"/>
      </a:lt1>
      <a:dk2>
        <a:srgbClr val="3CB5E6"/>
      </a:dk2>
      <a:lt2>
        <a:srgbClr val="000000"/>
      </a:lt2>
      <a:accent1>
        <a:srgbClr val="1C82AA"/>
      </a:accent1>
      <a:accent2>
        <a:srgbClr val="1D3557"/>
      </a:accent2>
      <a:accent3>
        <a:srgbClr val="3EC2C9"/>
      </a:accent3>
      <a:accent4>
        <a:srgbClr val="DE0079"/>
      </a:accent4>
      <a:accent5>
        <a:srgbClr val="4A0C50"/>
      </a:accent5>
      <a:accent6>
        <a:srgbClr val="FFBD2E"/>
      </a:accent6>
      <a:hlink>
        <a:srgbClr val="6DCFF6"/>
      </a:hlink>
      <a:folHlink>
        <a:srgbClr val="898C8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rtlCol="0" anchor="ctr"/>
      <a:lstStyle>
        <a:defPPr algn="ctr">
          <a:defRPr sz="1600" dirty="0" err="1" smtClean="0">
            <a:latin typeface="Century Gothic" panose="020B0502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90000"/>
          </a:lnSpc>
          <a:spcBef>
            <a:spcPts val="600"/>
          </a:spcBef>
          <a:defRPr dirty="0" err="1" smtClean="0">
            <a:solidFill>
              <a:schemeClr val="bg2"/>
            </a:solidFill>
          </a:defRPr>
        </a:defPPr>
      </a:lstStyle>
    </a:txDef>
  </a:objectDefaults>
  <a:extraClrSchemeLst/>
  <a:extLst>
    <a:ext uri="{05A4C25C-085E-4340-85A3-A5531E510DB2}">
      <thm15:themeFamily xmlns:thm15="http://schemas.microsoft.com/office/thememl/2012/main" name="MarketCast 2023 PPT #1" id="{5462CCD2-D713-A04F-BD13-BE70C98A9BB3}" vid="{3EF7F235-505A-A244-B6BD-0426990279A9}"/>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3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7" ma:contentTypeDescription="Create a new document." ma:contentTypeScope="" ma:versionID="1b6bad8ee00979ee75035b9d49096302">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6d8aaf71b48a0350d7b0b1395f20f085"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00419b3-ff22-4e92-8e74-ef4894f6b0e1" xsi:nil="true"/>
    <lcf76f155ced4ddcb4097134ff3c332f xmlns="c3801c2d-3f2f-44a1-8478-554d1c91a4f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38D474-03FF-40E9-9795-8FD4598093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801c2d-3f2f-44a1-8478-554d1c91a4f5"/>
    <ds:schemaRef ds:uri="c00419b3-ff22-4e92-8e74-ef4894f6b0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CA73A8-AA02-4C5D-B36A-0DE7216F6D12}">
  <ds:schemaRefs>
    <ds:schemaRef ds:uri="http://schemas.microsoft.com/sharepoint/v3/contenttype/forms"/>
  </ds:schemaRefs>
</ds:datastoreItem>
</file>

<file path=customXml/itemProps3.xml><?xml version="1.0" encoding="utf-8"?>
<ds:datastoreItem xmlns:ds="http://schemas.openxmlformats.org/officeDocument/2006/customXml" ds:itemID="{7B6F4C5B-33C4-443D-8AE4-F554FD99425F}">
  <ds:schemaRefs>
    <ds:schemaRef ds:uri="9f6166fe-9f5b-43aa-b8a9-b4d7ad530bda"/>
    <ds:schemaRef ds:uri="a86b28e8-29a6-4ab8-af18-2a7f61acfad2"/>
    <ds:schemaRef ds:uri="http://schemas.microsoft.com/office/2006/metadata/properties"/>
    <ds:schemaRef ds:uri="http://schemas.microsoft.com/office/infopath/2007/PartnerControls"/>
    <ds:schemaRef ds:uri="c00419b3-ff22-4e92-8e74-ef4894f6b0e1"/>
    <ds:schemaRef ds:uri="c3801c2d-3f2f-44a1-8478-554d1c91a4f5"/>
  </ds:schemaRefs>
</ds:datastoreItem>
</file>

<file path=docProps/app.xml><?xml version="1.0" encoding="utf-8"?>
<Properties xmlns="http://schemas.openxmlformats.org/officeDocument/2006/extended-properties" xmlns:vt="http://schemas.openxmlformats.org/officeDocument/2006/docPropsVTypes">
  <TotalTime>21</TotalTime>
  <Words>7453</Words>
  <Application>Microsoft Office PowerPoint</Application>
  <PresentationFormat>Widescreen</PresentationFormat>
  <Paragraphs>747</Paragraphs>
  <Slides>43</Slides>
  <Notes>22</Notes>
  <HiddenSlides>0</HiddenSlides>
  <MMClips>0</MMClips>
  <ScaleCrop>false</ScaleCrop>
  <HeadingPairs>
    <vt:vector size="6" baseType="variant">
      <vt:variant>
        <vt:lpstr>Fonts Used</vt:lpstr>
      </vt:variant>
      <vt:variant>
        <vt:i4>33</vt:i4>
      </vt:variant>
      <vt:variant>
        <vt:lpstr>Theme</vt:lpstr>
      </vt:variant>
      <vt:variant>
        <vt:i4>7</vt:i4>
      </vt:variant>
      <vt:variant>
        <vt:lpstr>Slide Titles</vt:lpstr>
      </vt:variant>
      <vt:variant>
        <vt:i4>43</vt:i4>
      </vt:variant>
    </vt:vector>
  </HeadingPairs>
  <TitlesOfParts>
    <vt:vector size="83" baseType="lpstr">
      <vt:lpstr>PMingLiU-ExtB</vt:lpstr>
      <vt:lpstr>.AppleSystemUIFont</vt:lpstr>
      <vt:lpstr>__centra_31864f</vt:lpstr>
      <vt:lpstr>__tiempos_7bcfe4</vt:lpstr>
      <vt:lpstr>AP</vt:lpstr>
      <vt:lpstr>Aptos</vt:lpstr>
      <vt:lpstr>Aptos Display</vt:lpstr>
      <vt:lpstr>Arial</vt:lpstr>
      <vt:lpstr>Avenir LT W01_95 Black1475556</vt:lpstr>
      <vt:lpstr>BWHaasGroteskWeb</vt:lpstr>
      <vt:lpstr>Calibri</vt:lpstr>
      <vt:lpstr>Calibri Light</vt:lpstr>
      <vt:lpstr>Century Gothic</vt:lpstr>
      <vt:lpstr>cnn_sans_display</vt:lpstr>
      <vt:lpstr>Droid Serif</vt:lpstr>
      <vt:lpstr>Elza</vt:lpstr>
      <vt:lpstr>FoundersGroteskCond</vt:lpstr>
      <vt:lpstr>garnett</vt:lpstr>
      <vt:lpstr>Heebo</vt:lpstr>
      <vt:lpstr>Helvetica</vt:lpstr>
      <vt:lpstr>Helvetica </vt:lpstr>
      <vt:lpstr>Helvetica Bold</vt:lpstr>
      <vt:lpstr>Helvetica Light</vt:lpstr>
      <vt:lpstr>Helvetica-Light</vt:lpstr>
      <vt:lpstr>knowledge-medium</vt:lpstr>
      <vt:lpstr>Menlo-BoldItalic</vt:lpstr>
      <vt:lpstr>NPRSans</vt:lpstr>
      <vt:lpstr>Proxima Nova</vt:lpstr>
      <vt:lpstr>Roboto</vt:lpstr>
      <vt:lpstr>Schnyder S Demi</vt:lpstr>
      <vt:lpstr>Times New Roman</vt:lpstr>
      <vt:lpstr>var(--article-hero-headline--htag--font-family)</vt:lpstr>
      <vt:lpstr>Wingdings</vt:lpstr>
      <vt:lpstr>Office Theme</vt:lpstr>
      <vt:lpstr>1_Charts</vt:lpstr>
      <vt:lpstr>Main Template</vt:lpstr>
      <vt:lpstr>MarketCast 2023 PPT #1</vt:lpstr>
      <vt:lpstr>1_Office Theme</vt:lpstr>
      <vt:lpstr>Office 2013 - 2022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Leah Montner Dixon</dc:creator>
  <cp:lastModifiedBy>Jason Wiese</cp:lastModifiedBy>
  <cp:revision>1</cp:revision>
  <dcterms:created xsi:type="dcterms:W3CDTF">2024-10-02T19:24:22Z</dcterms:created>
  <dcterms:modified xsi:type="dcterms:W3CDTF">2025-04-22T01:54:42Z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0x0101002ABCF5620D45EF4AA969D5E9CFDA206E</vt:lpwstr>
  </property>
  <property fmtid="{D5CDD505-2E9C-101B-9397-08002B2CF9AE}" pid="3" name="MediaServiceImageTags">
    <vt:lpwstr/>
  </property>
</Properties>
</file>